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7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  <p:sldMasterId id="2147483789" r:id="rId13"/>
  </p:sldMasterIdLst>
  <p:notesMasterIdLst>
    <p:notesMasterId r:id="rId20"/>
  </p:notesMasterIdLst>
  <p:sldIdLst>
    <p:sldId id="268" r:id="rId14"/>
    <p:sldId id="2147472301" r:id="rId15"/>
    <p:sldId id="2147472303" r:id="rId16"/>
    <p:sldId id="2147472305" r:id="rId17"/>
    <p:sldId id="2147472304" r:id="rId18"/>
    <p:sldId id="214747230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1913407E-CC5C-0463-CAB8-A37CBA4109E1}" name="Nisoli, Luigi" initials="NL" userId="S::lnisoli_deloitte.it#ext#@ifac529.onmicrosoft.com::728e91c8-078a-4a57-b7a8-4bbeae9c2226" providerId="AD"/>
  <p188:author id="{D50358CB-1FFA-CEF1-E863-50000848AB5B}" name="Szilvia Sramko" initials="SS" userId="S::szilviasramko@ethicsboard.org::ea6f34b9-fe87-46d6-b158-703cc6b3cc9d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D68"/>
    <a:srgbClr val="D1B886"/>
    <a:srgbClr val="637C79"/>
    <a:srgbClr val="999DA2"/>
    <a:srgbClr val="6A7D8A"/>
    <a:srgbClr val="465A6D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B24AB-048A-441B-AB88-E4792D51B42D}" v="14" dt="2026-05-28T13:20:06.7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aine Cahoon" userId="5a6a4608-5744-417c-b33b-bb6f88acc572" providerId="ADAL" clId="{56D4D74C-54B8-4329-9C59-0FB23D62F1C5}"/>
    <pc:docChg chg="modSld">
      <pc:chgData name="Elaine Cahoon" userId="5a6a4608-5744-417c-b33b-bb6f88acc572" providerId="ADAL" clId="{56D4D74C-54B8-4329-9C59-0FB23D62F1C5}" dt="2026-05-20T12:56:57.207" v="81" actId="6549"/>
      <pc:docMkLst>
        <pc:docMk/>
      </pc:docMkLst>
      <pc:sldChg chg="modSp mod">
        <pc:chgData name="Elaine Cahoon" userId="5a6a4608-5744-417c-b33b-bb6f88acc572" providerId="ADAL" clId="{56D4D74C-54B8-4329-9C59-0FB23D62F1C5}" dt="2026-05-20T12:56:18.653" v="46" actId="20577"/>
        <pc:sldMkLst>
          <pc:docMk/>
          <pc:sldMk cId="3552068023" sldId="268"/>
        </pc:sldMkLst>
        <pc:spChg chg="mod">
          <ac:chgData name="Elaine Cahoon" userId="5a6a4608-5744-417c-b33b-bb6f88acc572" providerId="ADAL" clId="{56D4D74C-54B8-4329-9C59-0FB23D62F1C5}" dt="2026-05-20T12:55:58.540" v="27" actId="20577"/>
          <ac:spMkLst>
            <pc:docMk/>
            <pc:sldMk cId="3552068023" sldId="268"/>
            <ac:spMk id="3" creationId="{CA14BD7B-E75A-40B9-42B5-3FAB786F55C9}"/>
          </ac:spMkLst>
        </pc:spChg>
        <pc:spChg chg="mod">
          <ac:chgData name="Elaine Cahoon" userId="5a6a4608-5744-417c-b33b-bb6f88acc572" providerId="ADAL" clId="{56D4D74C-54B8-4329-9C59-0FB23D62F1C5}" dt="2026-05-20T12:56:18.653" v="46" actId="20577"/>
          <ac:spMkLst>
            <pc:docMk/>
            <pc:sldMk cId="3552068023" sldId="268"/>
            <ac:spMk id="4" creationId="{AF510920-E34D-0155-F62D-93F157BD0A0E}"/>
          </ac:spMkLst>
        </pc:spChg>
      </pc:sldChg>
      <pc:sldChg chg="modSp mod">
        <pc:chgData name="Elaine Cahoon" userId="5a6a4608-5744-417c-b33b-bb6f88acc572" providerId="ADAL" clId="{56D4D74C-54B8-4329-9C59-0FB23D62F1C5}" dt="2026-05-20T12:56:57.207" v="81" actId="6549"/>
        <pc:sldMkLst>
          <pc:docMk/>
          <pc:sldMk cId="2295724171" sldId="2147472301"/>
        </pc:sldMkLst>
        <pc:spChg chg="mod">
          <ac:chgData name="Elaine Cahoon" userId="5a6a4608-5744-417c-b33b-bb6f88acc572" providerId="ADAL" clId="{56D4D74C-54B8-4329-9C59-0FB23D62F1C5}" dt="2026-05-20T12:56:57.207" v="81" actId="6549"/>
          <ac:spMkLst>
            <pc:docMk/>
            <pc:sldMk cId="2295724171" sldId="2147472301"/>
            <ac:spMk id="5" creationId="{16A9E83E-C476-FBE7-CCB0-DF01BDF4D82A}"/>
          </ac:spMkLst>
        </pc:spChg>
      </pc:sldChg>
    </pc:docChg>
  </pc:docChgLst>
  <pc:docChgLst>
    <pc:chgData name="Ken Siong" userId="f7679ae9-de6b-4f69-a967-87584c14b709" providerId="ADAL" clId="{D328C475-B580-4B1B-BFF8-B8287F904F3B}"/>
    <pc:docChg chg="custSel modSld">
      <pc:chgData name="Ken Siong" userId="f7679ae9-de6b-4f69-a967-87584c14b709" providerId="ADAL" clId="{D328C475-B580-4B1B-BFF8-B8287F904F3B}" dt="2026-05-28T15:28:04.196" v="38" actId="6549"/>
      <pc:docMkLst>
        <pc:docMk/>
      </pc:docMkLst>
      <pc:sldChg chg="modSp mod">
        <pc:chgData name="Ken Siong" userId="f7679ae9-de6b-4f69-a967-87584c14b709" providerId="ADAL" clId="{D328C475-B580-4B1B-BFF8-B8287F904F3B}" dt="2026-05-28T15:26:21.949" v="18" actId="13926"/>
        <pc:sldMkLst>
          <pc:docMk/>
          <pc:sldMk cId="3552068023" sldId="268"/>
        </pc:sldMkLst>
        <pc:spChg chg="mod">
          <ac:chgData name="Ken Siong" userId="f7679ae9-de6b-4f69-a967-87584c14b709" providerId="ADAL" clId="{D328C475-B580-4B1B-BFF8-B8287F904F3B}" dt="2026-05-28T15:23:36.739" v="10" actId="20577"/>
          <ac:spMkLst>
            <pc:docMk/>
            <pc:sldMk cId="3552068023" sldId="268"/>
            <ac:spMk id="2" creationId="{05FD3CF8-238B-A38F-F7D6-1DF3CEF48F89}"/>
          </ac:spMkLst>
        </pc:spChg>
        <pc:spChg chg="mod">
          <ac:chgData name="Ken Siong" userId="f7679ae9-de6b-4f69-a967-87584c14b709" providerId="ADAL" clId="{D328C475-B580-4B1B-BFF8-B8287F904F3B}" dt="2026-05-28T15:26:21.949" v="18" actId="13926"/>
          <ac:spMkLst>
            <pc:docMk/>
            <pc:sldMk cId="3552068023" sldId="268"/>
            <ac:spMk id="3" creationId="{CA14BD7B-E75A-40B9-42B5-3FAB786F55C9}"/>
          </ac:spMkLst>
        </pc:spChg>
      </pc:sldChg>
      <pc:sldChg chg="modSp mod">
        <pc:chgData name="Ken Siong" userId="f7679ae9-de6b-4f69-a967-87584c14b709" providerId="ADAL" clId="{D328C475-B580-4B1B-BFF8-B8287F904F3B}" dt="2026-05-28T15:28:04.196" v="38" actId="6549"/>
        <pc:sldMkLst>
          <pc:docMk/>
          <pc:sldMk cId="2740891391" sldId="2147472303"/>
        </pc:sldMkLst>
        <pc:spChg chg="mod">
          <ac:chgData name="Ken Siong" userId="f7679ae9-de6b-4f69-a967-87584c14b709" providerId="ADAL" clId="{D328C475-B580-4B1B-BFF8-B8287F904F3B}" dt="2026-05-28T15:28:04.196" v="38" actId="6549"/>
          <ac:spMkLst>
            <pc:docMk/>
            <pc:sldMk cId="2740891391" sldId="2147472303"/>
            <ac:spMk id="2" creationId="{5BC55B9B-89E3-2383-9E7A-14A1BA7C0D93}"/>
          </ac:spMkLst>
        </pc:spChg>
        <pc:spChg chg="mod">
          <ac:chgData name="Ken Siong" userId="f7679ae9-de6b-4f69-a967-87584c14b709" providerId="ADAL" clId="{D328C475-B580-4B1B-BFF8-B8287F904F3B}" dt="2026-05-28T15:27:41.993" v="37" actId="20577"/>
          <ac:spMkLst>
            <pc:docMk/>
            <pc:sldMk cId="2740891391" sldId="2147472303"/>
            <ac:spMk id="7" creationId="{69D19AF7-B6BF-36A6-EF76-EBF0735489FA}"/>
          </ac:spMkLst>
        </pc:spChg>
      </pc:sldChg>
      <pc:sldChg chg="modSp mod">
        <pc:chgData name="Ken Siong" userId="f7679ae9-de6b-4f69-a967-87584c14b709" providerId="ADAL" clId="{D328C475-B580-4B1B-BFF8-B8287F904F3B}" dt="2026-05-28T15:26:00.665" v="17" actId="12"/>
        <pc:sldMkLst>
          <pc:docMk/>
          <pc:sldMk cId="2100250915" sldId="2147472304"/>
        </pc:sldMkLst>
        <pc:spChg chg="mod">
          <ac:chgData name="Ken Siong" userId="f7679ae9-de6b-4f69-a967-87584c14b709" providerId="ADAL" clId="{D328C475-B580-4B1B-BFF8-B8287F904F3B}" dt="2026-05-28T15:26:00.665" v="17" actId="12"/>
          <ac:spMkLst>
            <pc:docMk/>
            <pc:sldMk cId="2100250915" sldId="2147472304"/>
            <ac:spMk id="5" creationId="{15B57ADC-FBCB-A611-1339-E77AFFD585D5}"/>
          </ac:spMkLst>
        </pc:spChg>
      </pc:sldChg>
      <pc:sldChg chg="modSp mod">
        <pc:chgData name="Ken Siong" userId="f7679ae9-de6b-4f69-a967-87584c14b709" providerId="ADAL" clId="{D328C475-B580-4B1B-BFF8-B8287F904F3B}" dt="2026-05-28T15:25:22.375" v="16" actId="20577"/>
        <pc:sldMkLst>
          <pc:docMk/>
          <pc:sldMk cId="897820872" sldId="2147472305"/>
        </pc:sldMkLst>
        <pc:graphicFrameChg chg="modGraphic">
          <ac:chgData name="Ken Siong" userId="f7679ae9-de6b-4f69-a967-87584c14b709" providerId="ADAL" clId="{D328C475-B580-4B1B-BFF8-B8287F904F3B}" dt="2026-05-28T15:25:22.375" v="16" actId="20577"/>
          <ac:graphicFrameMkLst>
            <pc:docMk/>
            <pc:sldMk cId="897820872" sldId="2147472305"/>
            <ac:graphicFrameMk id="8" creationId="{08E0F80F-D956-CC04-B843-0FCD13E67E80}"/>
          </ac:graphicFrameMkLst>
        </pc:graphicFrameChg>
      </pc:sldChg>
    </pc:docChg>
  </pc:docChgLst>
  <pc:docChgLst>
    <pc:chgData name="Szilvia Sramko" userId="ea6f34b9-fe87-46d6-b158-703cc6b3cc9d" providerId="ADAL" clId="{6C91EB06-21CE-4FFF-A568-E6AB9AA726D4}"/>
    <pc:docChg chg="undo custSel addSld delSld modSld sldOrd">
      <pc:chgData name="Szilvia Sramko" userId="ea6f34b9-fe87-46d6-b158-703cc6b3cc9d" providerId="ADAL" clId="{6C91EB06-21CE-4FFF-A568-E6AB9AA726D4}" dt="2026-05-28T16:40:15.120" v="3255" actId="20578"/>
      <pc:docMkLst>
        <pc:docMk/>
      </pc:docMkLst>
      <pc:sldChg chg="del">
        <pc:chgData name="Szilvia Sramko" userId="ea6f34b9-fe87-46d6-b158-703cc6b3cc9d" providerId="ADAL" clId="{6C91EB06-21CE-4FFF-A568-E6AB9AA726D4}" dt="2026-05-27T09:36:16.075" v="98" actId="47"/>
        <pc:sldMkLst>
          <pc:docMk/>
          <pc:sldMk cId="3398008288" sldId="2147472293"/>
        </pc:sldMkLst>
      </pc:sldChg>
      <pc:sldChg chg="del">
        <pc:chgData name="Szilvia Sramko" userId="ea6f34b9-fe87-46d6-b158-703cc6b3cc9d" providerId="ADAL" clId="{6C91EB06-21CE-4FFF-A568-E6AB9AA726D4}" dt="2026-05-27T09:36:12.214" v="95" actId="47"/>
        <pc:sldMkLst>
          <pc:docMk/>
          <pc:sldMk cId="3728319463" sldId="2147472294"/>
        </pc:sldMkLst>
      </pc:sldChg>
      <pc:sldChg chg="del">
        <pc:chgData name="Szilvia Sramko" userId="ea6f34b9-fe87-46d6-b158-703cc6b3cc9d" providerId="ADAL" clId="{6C91EB06-21CE-4FFF-A568-E6AB9AA726D4}" dt="2026-05-27T09:36:10.588" v="94" actId="47"/>
        <pc:sldMkLst>
          <pc:docMk/>
          <pc:sldMk cId="2150998685" sldId="2147472295"/>
        </pc:sldMkLst>
      </pc:sldChg>
      <pc:sldChg chg="del">
        <pc:chgData name="Szilvia Sramko" userId="ea6f34b9-fe87-46d6-b158-703cc6b3cc9d" providerId="ADAL" clId="{6C91EB06-21CE-4FFF-A568-E6AB9AA726D4}" dt="2026-05-27T09:36:13.945" v="97" actId="47"/>
        <pc:sldMkLst>
          <pc:docMk/>
          <pc:sldMk cId="3568599390" sldId="2147472297"/>
        </pc:sldMkLst>
      </pc:sldChg>
      <pc:sldChg chg="del">
        <pc:chgData name="Szilvia Sramko" userId="ea6f34b9-fe87-46d6-b158-703cc6b3cc9d" providerId="ADAL" clId="{6C91EB06-21CE-4FFF-A568-E6AB9AA726D4}" dt="2026-05-27T09:36:13.177" v="96" actId="47"/>
        <pc:sldMkLst>
          <pc:docMk/>
          <pc:sldMk cId="3237467254" sldId="2147472300"/>
        </pc:sldMkLst>
      </pc:sldChg>
      <pc:sldChg chg="modSp mod">
        <pc:chgData name="Szilvia Sramko" userId="ea6f34b9-fe87-46d6-b158-703cc6b3cc9d" providerId="ADAL" clId="{6C91EB06-21CE-4FFF-A568-E6AB9AA726D4}" dt="2026-05-27T10:51:03.065" v="2392" actId="20577"/>
        <pc:sldMkLst>
          <pc:docMk/>
          <pc:sldMk cId="2295724171" sldId="2147472301"/>
        </pc:sldMkLst>
        <pc:spChg chg="mod">
          <ac:chgData name="Szilvia Sramko" userId="ea6f34b9-fe87-46d6-b158-703cc6b3cc9d" providerId="ADAL" clId="{6C91EB06-21CE-4FFF-A568-E6AB9AA726D4}" dt="2026-05-27T10:31:09.651" v="1625" actId="20577"/>
          <ac:spMkLst>
            <pc:docMk/>
            <pc:sldMk cId="2295724171" sldId="2147472301"/>
            <ac:spMk id="2" creationId="{3466EC68-8EE1-16BE-47C9-24F3929FAD27}"/>
          </ac:spMkLst>
        </pc:spChg>
        <pc:spChg chg="mod">
          <ac:chgData name="Szilvia Sramko" userId="ea6f34b9-fe87-46d6-b158-703cc6b3cc9d" providerId="ADAL" clId="{6C91EB06-21CE-4FFF-A568-E6AB9AA726D4}" dt="2026-05-27T10:51:03.065" v="2392" actId="20577"/>
          <ac:spMkLst>
            <pc:docMk/>
            <pc:sldMk cId="2295724171" sldId="2147472301"/>
            <ac:spMk id="5" creationId="{16A9E83E-C476-FBE7-CCB0-DF01BDF4D82A}"/>
          </ac:spMkLst>
        </pc:spChg>
      </pc:sldChg>
      <pc:sldChg chg="new">
        <pc:chgData name="Szilvia Sramko" userId="ea6f34b9-fe87-46d6-b158-703cc6b3cc9d" providerId="ADAL" clId="{6C91EB06-21CE-4FFF-A568-E6AB9AA726D4}" dt="2026-05-27T09:49:42.082" v="99" actId="680"/>
        <pc:sldMkLst>
          <pc:docMk/>
          <pc:sldMk cId="852128192" sldId="2147472302"/>
        </pc:sldMkLst>
      </pc:sldChg>
      <pc:sldChg chg="modSp new mod modCm">
        <pc:chgData name="Szilvia Sramko" userId="ea6f34b9-fe87-46d6-b158-703cc6b3cc9d" providerId="ADAL" clId="{6C91EB06-21CE-4FFF-A568-E6AB9AA726D4}" dt="2026-05-28T13:18:26.149" v="3058" actId="20577"/>
        <pc:sldMkLst>
          <pc:docMk/>
          <pc:sldMk cId="2740891391" sldId="2147472303"/>
        </pc:sldMkLst>
        <pc:spChg chg="mod">
          <ac:chgData name="Szilvia Sramko" userId="ea6f34b9-fe87-46d6-b158-703cc6b3cc9d" providerId="ADAL" clId="{6C91EB06-21CE-4FFF-A568-E6AB9AA726D4}" dt="2026-05-27T10:01:30.597" v="699" actId="20577"/>
          <ac:spMkLst>
            <pc:docMk/>
            <pc:sldMk cId="2740891391" sldId="2147472303"/>
            <ac:spMk id="2" creationId="{5BC55B9B-89E3-2383-9E7A-14A1BA7C0D93}"/>
          </ac:spMkLst>
        </pc:spChg>
        <pc:spChg chg="mod">
          <ac:chgData name="Szilvia Sramko" userId="ea6f34b9-fe87-46d6-b158-703cc6b3cc9d" providerId="ADAL" clId="{6C91EB06-21CE-4FFF-A568-E6AB9AA726D4}" dt="2026-05-27T10:50:49.922" v="2384" actId="20577"/>
          <ac:spMkLst>
            <pc:docMk/>
            <pc:sldMk cId="2740891391" sldId="2147472303"/>
            <ac:spMk id="4" creationId="{A5D1678F-109A-F61E-FEB4-0C16396F9FB6}"/>
          </ac:spMkLst>
        </pc:spChg>
        <pc:spChg chg="mod">
          <ac:chgData name="Szilvia Sramko" userId="ea6f34b9-fe87-46d6-b158-703cc6b3cc9d" providerId="ADAL" clId="{6C91EB06-21CE-4FFF-A568-E6AB9AA726D4}" dt="2026-05-28T13:18:26.149" v="3058" actId="20577"/>
          <ac:spMkLst>
            <pc:docMk/>
            <pc:sldMk cId="2740891391" sldId="2147472303"/>
            <ac:spMk id="5" creationId="{BD662ECB-5750-4C91-CFD1-2B76711609F7}"/>
          </ac:spMkLst>
        </pc:spChg>
        <pc:spChg chg="mod">
          <ac:chgData name="Szilvia Sramko" userId="ea6f34b9-fe87-46d6-b158-703cc6b3cc9d" providerId="ADAL" clId="{6C91EB06-21CE-4FFF-A568-E6AB9AA726D4}" dt="2026-05-28T11:18:43.739" v="3004" actId="948"/>
          <ac:spMkLst>
            <pc:docMk/>
            <pc:sldMk cId="2740891391" sldId="2147472303"/>
            <ac:spMk id="6" creationId="{CF4F7E62-3BF7-232E-5760-8C03CE870234}"/>
          </ac:spMkLst>
        </pc:spChg>
        <pc:spChg chg="mod">
          <ac:chgData name="Szilvia Sramko" userId="ea6f34b9-fe87-46d6-b158-703cc6b3cc9d" providerId="ADAL" clId="{6C91EB06-21CE-4FFF-A568-E6AB9AA726D4}" dt="2026-05-27T11:00:41.277" v="2410" actId="20577"/>
          <ac:spMkLst>
            <pc:docMk/>
            <pc:sldMk cId="2740891391" sldId="2147472303"/>
            <ac:spMk id="7" creationId="{69D19AF7-B6BF-36A6-EF76-EBF0735489F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zilvia Sramko" userId="ea6f34b9-fe87-46d6-b158-703cc6b3cc9d" providerId="ADAL" clId="{6C91EB06-21CE-4FFF-A568-E6AB9AA726D4}" dt="2026-05-28T11:18:33.829" v="3003" actId="20577"/>
              <pc2:cmMkLst xmlns:pc2="http://schemas.microsoft.com/office/powerpoint/2019/9/main/command">
                <pc:docMk/>
                <pc:sldMk cId="2740891391" sldId="2147472303"/>
                <pc2:cmMk id="{569AA802-0193-4E23-A3E2-4B12CB5A2307}"/>
              </pc2:cmMkLst>
            </pc226:cmChg>
            <pc226:cmChg xmlns:pc226="http://schemas.microsoft.com/office/powerpoint/2022/06/main/command" chg="mod">
              <pc226:chgData name="Szilvia Sramko" userId="ea6f34b9-fe87-46d6-b158-703cc6b3cc9d" providerId="ADAL" clId="{6C91EB06-21CE-4FFF-A568-E6AB9AA726D4}" dt="2026-05-28T13:18:26.149" v="3058" actId="20577"/>
              <pc2:cmMkLst xmlns:pc2="http://schemas.microsoft.com/office/powerpoint/2019/9/main/command">
                <pc:docMk/>
                <pc:sldMk cId="2740891391" sldId="2147472303"/>
                <pc2:cmMk id="{03F55C30-6500-4173-8B5E-850B462B43BC}"/>
              </pc2:cmMkLst>
            </pc226:cmChg>
            <pc226:cmChg xmlns:pc226="http://schemas.microsoft.com/office/powerpoint/2022/06/main/command" chg="mod">
              <pc226:chgData name="Szilvia Sramko" userId="ea6f34b9-fe87-46d6-b158-703cc6b3cc9d" providerId="ADAL" clId="{6C91EB06-21CE-4FFF-A568-E6AB9AA726D4}" dt="2026-05-28T11:18:33.829" v="3003" actId="20577"/>
              <pc2:cmMkLst xmlns:pc2="http://schemas.microsoft.com/office/powerpoint/2019/9/main/command">
                <pc:docMk/>
                <pc:sldMk cId="2740891391" sldId="2147472303"/>
                <pc2:cmMk id="{10055FDC-0D31-4EC5-B881-BF1189C1DEC8}"/>
              </pc2:cmMkLst>
            </pc226:cmChg>
          </p:ext>
        </pc:extLst>
      </pc:sldChg>
      <pc:sldChg chg="addSp delSp modSp new mod">
        <pc:chgData name="Szilvia Sramko" userId="ea6f34b9-fe87-46d6-b158-703cc6b3cc9d" providerId="ADAL" clId="{6C91EB06-21CE-4FFF-A568-E6AB9AA726D4}" dt="2026-05-28T12:59:21.547" v="3040" actId="1076"/>
        <pc:sldMkLst>
          <pc:docMk/>
          <pc:sldMk cId="2100250915" sldId="2147472304"/>
        </pc:sldMkLst>
        <pc:spChg chg="mod">
          <ac:chgData name="Szilvia Sramko" userId="ea6f34b9-fe87-46d6-b158-703cc6b3cc9d" providerId="ADAL" clId="{6C91EB06-21CE-4FFF-A568-E6AB9AA726D4}" dt="2026-05-27T10:48:12.106" v="2119" actId="255"/>
          <ac:spMkLst>
            <pc:docMk/>
            <pc:sldMk cId="2100250915" sldId="2147472304"/>
            <ac:spMk id="2" creationId="{85148F25-591C-EC82-EE45-90C61095A9CE}"/>
          </ac:spMkLst>
        </pc:spChg>
        <pc:spChg chg="del">
          <ac:chgData name="Szilvia Sramko" userId="ea6f34b9-fe87-46d6-b158-703cc6b3cc9d" providerId="ADAL" clId="{6C91EB06-21CE-4FFF-A568-E6AB9AA726D4}" dt="2026-05-27T10:48:16.384" v="2120" actId="478"/>
          <ac:spMkLst>
            <pc:docMk/>
            <pc:sldMk cId="2100250915" sldId="2147472304"/>
            <ac:spMk id="4" creationId="{816EC622-1295-3995-D18B-71771F67FA74}"/>
          </ac:spMkLst>
        </pc:spChg>
        <pc:spChg chg="mod">
          <ac:chgData name="Szilvia Sramko" userId="ea6f34b9-fe87-46d6-b158-703cc6b3cc9d" providerId="ADAL" clId="{6C91EB06-21CE-4FFF-A568-E6AB9AA726D4}" dt="2026-05-28T12:59:18.812" v="3039" actId="14100"/>
          <ac:spMkLst>
            <pc:docMk/>
            <pc:sldMk cId="2100250915" sldId="2147472304"/>
            <ac:spMk id="5" creationId="{15B57ADC-FBCB-A611-1339-E77AFFD585D5}"/>
          </ac:spMkLst>
        </pc:spChg>
        <pc:picChg chg="add mod">
          <ac:chgData name="Szilvia Sramko" userId="ea6f34b9-fe87-46d6-b158-703cc6b3cc9d" providerId="ADAL" clId="{6C91EB06-21CE-4FFF-A568-E6AB9AA726D4}" dt="2026-05-28T12:59:21.547" v="3040" actId="1076"/>
          <ac:picMkLst>
            <pc:docMk/>
            <pc:sldMk cId="2100250915" sldId="2147472304"/>
            <ac:picMk id="7" creationId="{136B43B8-63E2-1D94-544E-EC7B86167A7D}"/>
          </ac:picMkLst>
        </pc:picChg>
      </pc:sldChg>
      <pc:sldChg chg="addSp delSp modSp new mod ord modCm">
        <pc:chgData name="Szilvia Sramko" userId="ea6f34b9-fe87-46d6-b158-703cc6b3cc9d" providerId="ADAL" clId="{6C91EB06-21CE-4FFF-A568-E6AB9AA726D4}" dt="2026-05-28T16:40:15.120" v="3255" actId="20578"/>
        <pc:sldMkLst>
          <pc:docMk/>
          <pc:sldMk cId="897820872" sldId="2147472305"/>
        </pc:sldMkLst>
        <pc:spChg chg="mod">
          <ac:chgData name="Szilvia Sramko" userId="ea6f34b9-fe87-46d6-b158-703cc6b3cc9d" providerId="ADAL" clId="{6C91EB06-21CE-4FFF-A568-E6AB9AA726D4}" dt="2026-05-27T09:58:32.621" v="508" actId="20577"/>
          <ac:spMkLst>
            <pc:docMk/>
            <pc:sldMk cId="897820872" sldId="2147472305"/>
            <ac:spMk id="2" creationId="{0922D276-3150-B514-AB9A-D08CB4239276}"/>
          </ac:spMkLst>
        </pc:spChg>
        <pc:spChg chg="mod">
          <ac:chgData name="Szilvia Sramko" userId="ea6f34b9-fe87-46d6-b158-703cc6b3cc9d" providerId="ADAL" clId="{6C91EB06-21CE-4FFF-A568-E6AB9AA726D4}" dt="2026-05-27T10:00:12.364" v="658" actId="20577"/>
          <ac:spMkLst>
            <pc:docMk/>
            <pc:sldMk cId="897820872" sldId="2147472305"/>
            <ac:spMk id="4" creationId="{80298073-3B86-00FF-DA61-1CF749065795}"/>
          </ac:spMkLst>
        </pc:spChg>
        <pc:spChg chg="del mod">
          <ac:chgData name="Szilvia Sramko" userId="ea6f34b9-fe87-46d6-b158-703cc6b3cc9d" providerId="ADAL" clId="{6C91EB06-21CE-4FFF-A568-E6AB9AA726D4}" dt="2026-05-27T10:10:55.853" v="878" actId="478"/>
          <ac:spMkLst>
            <pc:docMk/>
            <pc:sldMk cId="897820872" sldId="2147472305"/>
            <ac:spMk id="5" creationId="{A375DF27-4D0C-2D3A-F0FD-EF9918C96DF1}"/>
          </ac:spMkLst>
        </pc:spChg>
        <pc:graphicFrameChg chg="add mod modGraphic">
          <ac:chgData name="Szilvia Sramko" userId="ea6f34b9-fe87-46d6-b158-703cc6b3cc9d" providerId="ADAL" clId="{6C91EB06-21CE-4FFF-A568-E6AB9AA726D4}" dt="2026-05-28T13:46:18.556" v="3254" actId="20577"/>
          <ac:graphicFrameMkLst>
            <pc:docMk/>
            <pc:sldMk cId="897820872" sldId="2147472305"/>
            <ac:graphicFrameMk id="8" creationId="{08E0F80F-D956-CC04-B843-0FCD13E67E80}"/>
          </ac:graphicFrameMkLst>
        </pc:graphicFrameChg>
        <pc:picChg chg="add mod">
          <ac:chgData name="Szilvia Sramko" userId="ea6f34b9-fe87-46d6-b158-703cc6b3cc9d" providerId="ADAL" clId="{6C91EB06-21CE-4FFF-A568-E6AB9AA726D4}" dt="2026-05-27T09:56:07.775" v="468" actId="1076"/>
          <ac:picMkLst>
            <pc:docMk/>
            <pc:sldMk cId="897820872" sldId="2147472305"/>
            <ac:picMk id="7" creationId="{F29C8D6C-0CD5-9399-1539-FC5E712A55A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zilvia Sramko" userId="ea6f34b9-fe87-46d6-b158-703cc6b3cc9d" providerId="ADAL" clId="{6C91EB06-21CE-4FFF-A568-E6AB9AA726D4}" dt="2026-05-28T13:27:11.722" v="3240" actId="20577"/>
              <pc2:cmMkLst xmlns:pc2="http://schemas.microsoft.com/office/powerpoint/2019/9/main/command">
                <pc:docMk/>
                <pc:sldMk cId="897820872" sldId="2147472305"/>
                <pc2:cmMk id="{81402C64-5672-436C-9E3F-650FD51FDCCE}"/>
              </pc2:cmMkLst>
            </pc226:cmChg>
          </p:ext>
        </pc:ext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B8EBEC-007B-4CE6-8479-BFA7BC1B6D8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60129D-54BC-448D-B255-BC66F4D78DE5}">
      <dgm:prSet phldrT="[Text]" phldr="0"/>
      <dgm:spPr/>
      <dgm:t>
        <a:bodyPr/>
        <a:lstStyle/>
        <a:p>
          <a:r>
            <a:rPr lang="en-US" dirty="0"/>
            <a:t>Issues Related to Different Implementation Stages</a:t>
          </a:r>
        </a:p>
      </dgm:t>
    </dgm:pt>
    <dgm:pt modelId="{396D6D6D-594F-434D-B192-4D00E2E71B5A}" type="parTrans" cxnId="{A9377CDC-FA6F-4252-AFA3-B36CE429CE1C}">
      <dgm:prSet/>
      <dgm:spPr/>
      <dgm:t>
        <a:bodyPr/>
        <a:lstStyle/>
        <a:p>
          <a:endParaRPr lang="en-US"/>
        </a:p>
      </dgm:t>
    </dgm:pt>
    <dgm:pt modelId="{7183717C-E825-41EF-8096-49C7195FD524}" type="sibTrans" cxnId="{A9377CDC-FA6F-4252-AFA3-B36CE429CE1C}">
      <dgm:prSet/>
      <dgm:spPr/>
      <dgm:t>
        <a:bodyPr/>
        <a:lstStyle/>
        <a:p>
          <a:endParaRPr lang="en-US"/>
        </a:p>
      </dgm:t>
    </dgm:pt>
    <dgm:pt modelId="{720287C8-3106-44D3-8FAA-1F0E1E455F9E}">
      <dgm:prSet phldrT="[Text]" phldr="0"/>
      <dgm:spPr/>
      <dgm:t>
        <a:bodyPr/>
        <a:lstStyle/>
        <a:p>
          <a:r>
            <a:rPr lang="en-US"/>
            <a:t>Issues Related to First-time Implementation</a:t>
          </a:r>
        </a:p>
      </dgm:t>
    </dgm:pt>
    <dgm:pt modelId="{B60724F5-BCE4-40C7-9C7B-7D812D36B867}" type="parTrans" cxnId="{7DF91F15-5D56-4B97-BF49-B430EB9B50D6}">
      <dgm:prSet/>
      <dgm:spPr/>
      <dgm:t>
        <a:bodyPr/>
        <a:lstStyle/>
        <a:p>
          <a:endParaRPr lang="en-US"/>
        </a:p>
      </dgm:t>
    </dgm:pt>
    <dgm:pt modelId="{83EBEC6E-552B-4B4E-AB80-87BFE6B01BF3}" type="sibTrans" cxnId="{7DF91F15-5D56-4B97-BF49-B430EB9B50D6}">
      <dgm:prSet/>
      <dgm:spPr/>
      <dgm:t>
        <a:bodyPr/>
        <a:lstStyle/>
        <a:p>
          <a:endParaRPr lang="en-US"/>
        </a:p>
      </dgm:t>
    </dgm:pt>
    <dgm:pt modelId="{61A3D5AD-6C97-4C26-AED1-E29F4B6B1F32}">
      <dgm:prSet phldrT="[Text]" phldr="0"/>
      <dgm:spPr/>
      <dgm:t>
        <a:bodyPr/>
        <a:lstStyle/>
        <a:p>
          <a:r>
            <a:rPr lang="en-US" dirty="0"/>
            <a:t>Other Implementation Issues</a:t>
          </a:r>
        </a:p>
      </dgm:t>
    </dgm:pt>
    <dgm:pt modelId="{22D6F5D4-B591-4FFF-9032-2E8945E41DEA}" type="parTrans" cxnId="{EBFFB676-5B1F-4956-A3D7-72114AF14944}">
      <dgm:prSet/>
      <dgm:spPr/>
      <dgm:t>
        <a:bodyPr/>
        <a:lstStyle/>
        <a:p>
          <a:endParaRPr lang="en-US"/>
        </a:p>
      </dgm:t>
    </dgm:pt>
    <dgm:pt modelId="{D9438B8E-A40B-43FD-BE77-AC95F0C9B64C}" type="sibTrans" cxnId="{EBFFB676-5B1F-4956-A3D7-72114AF14944}">
      <dgm:prSet/>
      <dgm:spPr/>
      <dgm:t>
        <a:bodyPr/>
        <a:lstStyle/>
        <a:p>
          <a:endParaRPr lang="en-US"/>
        </a:p>
      </dgm:t>
    </dgm:pt>
    <dgm:pt modelId="{663D1BC2-D991-445E-A18F-C38E294D6881}">
      <dgm:prSet custT="1"/>
      <dgm:spPr/>
      <dgm:t>
        <a:bodyPr/>
        <a:lstStyle/>
        <a:p>
          <a:r>
            <a:rPr lang="en-US" sz="1800" dirty="0">
              <a:solidFill>
                <a:schemeClr val="accent5">
                  <a:lumMod val="75000"/>
                </a:schemeClr>
              </a:solidFill>
            </a:rPr>
            <a:t>Continue monitoring implementation issues and best practices to better understand the facts and circumstances</a:t>
          </a:r>
        </a:p>
      </dgm:t>
    </dgm:pt>
    <dgm:pt modelId="{422B1208-2C46-43C0-9655-053646AB1F16}" type="parTrans" cxnId="{3438C91F-968C-4DA4-8C64-1DA1651FEA52}">
      <dgm:prSet/>
      <dgm:spPr/>
      <dgm:t>
        <a:bodyPr/>
        <a:lstStyle/>
        <a:p>
          <a:endParaRPr lang="en-US"/>
        </a:p>
      </dgm:t>
    </dgm:pt>
    <dgm:pt modelId="{2E7630D8-668B-4717-8764-CEB47CADC85B}" type="sibTrans" cxnId="{3438C91F-968C-4DA4-8C64-1DA1651FEA52}">
      <dgm:prSet/>
      <dgm:spPr/>
      <dgm:t>
        <a:bodyPr/>
        <a:lstStyle/>
        <a:p>
          <a:endParaRPr lang="en-US"/>
        </a:p>
      </dgm:t>
    </dgm:pt>
    <dgm:pt modelId="{0388107A-42E2-4EB2-A387-5A13298B07FD}">
      <dgm:prSet custT="1"/>
      <dgm:spPr/>
      <dgm:t>
        <a:bodyPr/>
        <a:lstStyle/>
        <a:p>
          <a:r>
            <a:rPr lang="en-US" sz="1800" dirty="0">
              <a:solidFill>
                <a:schemeClr val="accent5">
                  <a:lumMod val="75000"/>
                </a:schemeClr>
              </a:solidFill>
            </a:rPr>
            <a:t>Consider the need for further supporting material after the effective date of IESSA</a:t>
          </a:r>
        </a:p>
      </dgm:t>
    </dgm:pt>
    <dgm:pt modelId="{C8816D4B-136C-44CD-BD6E-C0EE8BF559F4}" type="parTrans" cxnId="{13A01214-4A86-4FD0-8754-DFCA0C108769}">
      <dgm:prSet/>
      <dgm:spPr/>
      <dgm:t>
        <a:bodyPr/>
        <a:lstStyle/>
        <a:p>
          <a:endParaRPr lang="en-US"/>
        </a:p>
      </dgm:t>
    </dgm:pt>
    <dgm:pt modelId="{18E8AD39-35CF-418F-A409-4CD460647DDD}" type="sibTrans" cxnId="{13A01214-4A86-4FD0-8754-DFCA0C108769}">
      <dgm:prSet/>
      <dgm:spPr/>
      <dgm:t>
        <a:bodyPr/>
        <a:lstStyle/>
        <a:p>
          <a:endParaRPr lang="en-US"/>
        </a:p>
      </dgm:t>
    </dgm:pt>
    <dgm:pt modelId="{02AA3757-8139-41AB-A0AA-AF834BF2F103}">
      <dgm:prSet custT="1"/>
      <dgm:spPr/>
      <dgm:t>
        <a:bodyPr/>
        <a:lstStyle/>
        <a:p>
          <a:r>
            <a:rPr lang="en-US" sz="1800" dirty="0">
              <a:solidFill>
                <a:schemeClr val="accent5">
                  <a:lumMod val="75000"/>
                </a:schemeClr>
              </a:solidFill>
            </a:rPr>
            <a:t>Develop additional Q&amp;As for topics not yet covered in other supporting material, before the effective date of IESSA</a:t>
          </a:r>
        </a:p>
      </dgm:t>
    </dgm:pt>
    <dgm:pt modelId="{7CDA1AA1-7DB1-4FE5-B672-2738036BC75C}" type="parTrans" cxnId="{AFAB9261-7546-48E7-BC93-EBC3387143DA}">
      <dgm:prSet/>
      <dgm:spPr/>
      <dgm:t>
        <a:bodyPr/>
        <a:lstStyle/>
        <a:p>
          <a:endParaRPr lang="en-US"/>
        </a:p>
      </dgm:t>
    </dgm:pt>
    <dgm:pt modelId="{A16F5F38-47CC-47F1-9460-8792F64C7CFD}" type="sibTrans" cxnId="{AFAB9261-7546-48E7-BC93-EBC3387143DA}">
      <dgm:prSet/>
      <dgm:spPr/>
      <dgm:t>
        <a:bodyPr/>
        <a:lstStyle/>
        <a:p>
          <a:endParaRPr lang="en-US"/>
        </a:p>
      </dgm:t>
    </dgm:pt>
    <dgm:pt modelId="{6BF8FAA2-12A8-4535-A6A5-12175D1D4362}">
      <dgm:prSet custT="1"/>
      <dgm:spPr/>
      <dgm:t>
        <a:bodyPr/>
        <a:lstStyle/>
        <a:p>
          <a:r>
            <a:rPr lang="en-US" sz="1800" dirty="0">
              <a:solidFill>
                <a:schemeClr val="accent5">
                  <a:lumMod val="75000"/>
                </a:schemeClr>
              </a:solidFill>
            </a:rPr>
            <a:t>Continue monitoring implementation issues and consider further supporting material, if needed</a:t>
          </a:r>
        </a:p>
      </dgm:t>
    </dgm:pt>
    <dgm:pt modelId="{ACB1FDC1-DEC4-4EFC-8286-BA35B966355A}" type="parTrans" cxnId="{B0A25935-77E8-48CF-A2AA-496190F350D3}">
      <dgm:prSet/>
      <dgm:spPr/>
      <dgm:t>
        <a:bodyPr/>
        <a:lstStyle/>
        <a:p>
          <a:endParaRPr lang="en-US"/>
        </a:p>
      </dgm:t>
    </dgm:pt>
    <dgm:pt modelId="{44E525B8-BA5E-4965-B587-C9B1AE9E2ECE}" type="sibTrans" cxnId="{B0A25935-77E8-48CF-A2AA-496190F350D3}">
      <dgm:prSet/>
      <dgm:spPr/>
      <dgm:t>
        <a:bodyPr/>
        <a:lstStyle/>
        <a:p>
          <a:endParaRPr lang="en-US"/>
        </a:p>
      </dgm:t>
    </dgm:pt>
    <dgm:pt modelId="{76FC2A19-B058-4B9C-8BE4-E236407C003B}" type="pres">
      <dgm:prSet presAssocID="{16B8EBEC-007B-4CE6-8479-BFA7BC1B6D81}" presName="linear" presStyleCnt="0">
        <dgm:presLayoutVars>
          <dgm:dir/>
          <dgm:animLvl val="lvl"/>
          <dgm:resizeHandles val="exact"/>
        </dgm:presLayoutVars>
      </dgm:prSet>
      <dgm:spPr/>
    </dgm:pt>
    <dgm:pt modelId="{24719D83-08A0-4B22-84D4-CDC10B868350}" type="pres">
      <dgm:prSet presAssocID="{2960129D-54BC-448D-B255-BC66F4D78DE5}" presName="parentLin" presStyleCnt="0"/>
      <dgm:spPr/>
    </dgm:pt>
    <dgm:pt modelId="{8BA4682F-B709-4733-972D-4A43714BD172}" type="pres">
      <dgm:prSet presAssocID="{2960129D-54BC-448D-B255-BC66F4D78DE5}" presName="parentLeftMargin" presStyleLbl="node1" presStyleIdx="0" presStyleCnt="3"/>
      <dgm:spPr/>
    </dgm:pt>
    <dgm:pt modelId="{C210B221-6984-47DA-BAEA-DCFEDC03121E}" type="pres">
      <dgm:prSet presAssocID="{2960129D-54BC-448D-B255-BC66F4D78DE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0396B3E-7CF3-428D-A05A-39D1B664693E}" type="pres">
      <dgm:prSet presAssocID="{2960129D-54BC-448D-B255-BC66F4D78DE5}" presName="negativeSpace" presStyleCnt="0"/>
      <dgm:spPr/>
    </dgm:pt>
    <dgm:pt modelId="{5B2AE639-4327-4ADD-A79E-CFB7E9A5D23C}" type="pres">
      <dgm:prSet presAssocID="{2960129D-54BC-448D-B255-BC66F4D78DE5}" presName="childText" presStyleLbl="conFgAcc1" presStyleIdx="0" presStyleCnt="3" custLinFactNeighborX="-11617" custLinFactNeighborY="53250">
        <dgm:presLayoutVars>
          <dgm:bulletEnabled val="1"/>
        </dgm:presLayoutVars>
      </dgm:prSet>
      <dgm:spPr/>
    </dgm:pt>
    <dgm:pt modelId="{5C168E16-8DF9-4764-855C-B02D1E469541}" type="pres">
      <dgm:prSet presAssocID="{7183717C-E825-41EF-8096-49C7195FD524}" presName="spaceBetweenRectangles" presStyleCnt="0"/>
      <dgm:spPr/>
    </dgm:pt>
    <dgm:pt modelId="{B6AB1720-6C12-44D2-86E8-07E4ABCABD1A}" type="pres">
      <dgm:prSet presAssocID="{720287C8-3106-44D3-8FAA-1F0E1E455F9E}" presName="parentLin" presStyleCnt="0"/>
      <dgm:spPr/>
    </dgm:pt>
    <dgm:pt modelId="{9A8751BB-AB21-4404-81A3-33603997BFB1}" type="pres">
      <dgm:prSet presAssocID="{720287C8-3106-44D3-8FAA-1F0E1E455F9E}" presName="parentLeftMargin" presStyleLbl="node1" presStyleIdx="0" presStyleCnt="3"/>
      <dgm:spPr/>
    </dgm:pt>
    <dgm:pt modelId="{92BF95F8-A5A0-494C-8542-577112261244}" type="pres">
      <dgm:prSet presAssocID="{720287C8-3106-44D3-8FAA-1F0E1E455F9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0585410-4B01-49D9-BC59-98B5DC69EEF6}" type="pres">
      <dgm:prSet presAssocID="{720287C8-3106-44D3-8FAA-1F0E1E455F9E}" presName="negativeSpace" presStyleCnt="0"/>
      <dgm:spPr/>
    </dgm:pt>
    <dgm:pt modelId="{5CE5357D-6099-47FE-BDBF-82CB19F73F0A}" type="pres">
      <dgm:prSet presAssocID="{720287C8-3106-44D3-8FAA-1F0E1E455F9E}" presName="childText" presStyleLbl="conFgAcc1" presStyleIdx="1" presStyleCnt="3">
        <dgm:presLayoutVars>
          <dgm:bulletEnabled val="1"/>
        </dgm:presLayoutVars>
      </dgm:prSet>
      <dgm:spPr/>
    </dgm:pt>
    <dgm:pt modelId="{5509770F-9786-4B24-A409-6DD24C942331}" type="pres">
      <dgm:prSet presAssocID="{83EBEC6E-552B-4B4E-AB80-87BFE6B01BF3}" presName="spaceBetweenRectangles" presStyleCnt="0"/>
      <dgm:spPr/>
    </dgm:pt>
    <dgm:pt modelId="{F0CF4EDE-1EF0-4692-B76A-0B410CD9D6F4}" type="pres">
      <dgm:prSet presAssocID="{61A3D5AD-6C97-4C26-AED1-E29F4B6B1F32}" presName="parentLin" presStyleCnt="0"/>
      <dgm:spPr/>
    </dgm:pt>
    <dgm:pt modelId="{D86DA8D1-0EBB-4237-A8CA-920388C18AFC}" type="pres">
      <dgm:prSet presAssocID="{61A3D5AD-6C97-4C26-AED1-E29F4B6B1F32}" presName="parentLeftMargin" presStyleLbl="node1" presStyleIdx="1" presStyleCnt="3"/>
      <dgm:spPr/>
    </dgm:pt>
    <dgm:pt modelId="{DE4E9C36-8A2B-4AB2-AC81-D4813FD7D896}" type="pres">
      <dgm:prSet presAssocID="{61A3D5AD-6C97-4C26-AED1-E29F4B6B1F3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826FB1D-A8D3-4F8D-A9BC-EE371B03D42D}" type="pres">
      <dgm:prSet presAssocID="{61A3D5AD-6C97-4C26-AED1-E29F4B6B1F32}" presName="negativeSpace" presStyleCnt="0"/>
      <dgm:spPr/>
    </dgm:pt>
    <dgm:pt modelId="{806643D5-1621-437F-AA4F-C75CFD61875D}" type="pres">
      <dgm:prSet presAssocID="{61A3D5AD-6C97-4C26-AED1-E29F4B6B1F3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163F40C-2037-4EE7-82CA-3BA7AC6B6622}" type="presOf" srcId="{2960129D-54BC-448D-B255-BC66F4D78DE5}" destId="{C210B221-6984-47DA-BAEA-DCFEDC03121E}" srcOrd="1" destOrd="0" presId="urn:microsoft.com/office/officeart/2005/8/layout/list1"/>
    <dgm:cxn modelId="{13A01214-4A86-4FD0-8754-DFCA0C108769}" srcId="{61A3D5AD-6C97-4C26-AED1-E29F4B6B1F32}" destId="{0388107A-42E2-4EB2-A387-5A13298B07FD}" srcOrd="1" destOrd="0" parTransId="{C8816D4B-136C-44CD-BD6E-C0EE8BF559F4}" sibTransId="{18E8AD39-35CF-418F-A409-4CD460647DDD}"/>
    <dgm:cxn modelId="{7DF91F15-5D56-4B97-BF49-B430EB9B50D6}" srcId="{16B8EBEC-007B-4CE6-8479-BFA7BC1B6D81}" destId="{720287C8-3106-44D3-8FAA-1F0E1E455F9E}" srcOrd="1" destOrd="0" parTransId="{B60724F5-BCE4-40C7-9C7B-7D812D36B867}" sibTransId="{83EBEC6E-552B-4B4E-AB80-87BFE6B01BF3}"/>
    <dgm:cxn modelId="{A86DB11A-35B6-4AF6-BFF5-DDD8C41F7DFD}" type="presOf" srcId="{16B8EBEC-007B-4CE6-8479-BFA7BC1B6D81}" destId="{76FC2A19-B058-4B9C-8BE4-E236407C003B}" srcOrd="0" destOrd="0" presId="urn:microsoft.com/office/officeart/2005/8/layout/list1"/>
    <dgm:cxn modelId="{3438C91F-968C-4DA4-8C64-1DA1651FEA52}" srcId="{61A3D5AD-6C97-4C26-AED1-E29F4B6B1F32}" destId="{663D1BC2-D991-445E-A18F-C38E294D6881}" srcOrd="0" destOrd="0" parTransId="{422B1208-2C46-43C0-9655-053646AB1F16}" sibTransId="{2E7630D8-668B-4717-8764-CEB47CADC85B}"/>
    <dgm:cxn modelId="{80441423-9A6F-481F-AB07-7C4B57012E31}" type="presOf" srcId="{720287C8-3106-44D3-8FAA-1F0E1E455F9E}" destId="{9A8751BB-AB21-4404-81A3-33603997BFB1}" srcOrd="0" destOrd="0" presId="urn:microsoft.com/office/officeart/2005/8/layout/list1"/>
    <dgm:cxn modelId="{DC1C4124-8629-4867-88EE-31AB5276EBAC}" type="presOf" srcId="{720287C8-3106-44D3-8FAA-1F0E1E455F9E}" destId="{92BF95F8-A5A0-494C-8542-577112261244}" srcOrd="1" destOrd="0" presId="urn:microsoft.com/office/officeart/2005/8/layout/list1"/>
    <dgm:cxn modelId="{FB5AE426-17AA-44C0-B457-42C9BF9A14C1}" type="presOf" srcId="{61A3D5AD-6C97-4C26-AED1-E29F4B6B1F32}" destId="{DE4E9C36-8A2B-4AB2-AC81-D4813FD7D896}" srcOrd="1" destOrd="0" presId="urn:microsoft.com/office/officeart/2005/8/layout/list1"/>
    <dgm:cxn modelId="{54B5C731-80BB-4598-BF6B-01497CBA47CC}" type="presOf" srcId="{6BF8FAA2-12A8-4535-A6A5-12175D1D4362}" destId="{5B2AE639-4327-4ADD-A79E-CFB7E9A5D23C}" srcOrd="0" destOrd="0" presId="urn:microsoft.com/office/officeart/2005/8/layout/list1"/>
    <dgm:cxn modelId="{B0A25935-77E8-48CF-A2AA-496190F350D3}" srcId="{2960129D-54BC-448D-B255-BC66F4D78DE5}" destId="{6BF8FAA2-12A8-4535-A6A5-12175D1D4362}" srcOrd="0" destOrd="0" parTransId="{ACB1FDC1-DEC4-4EFC-8286-BA35B966355A}" sibTransId="{44E525B8-BA5E-4965-B587-C9B1AE9E2ECE}"/>
    <dgm:cxn modelId="{AFAB9261-7546-48E7-BC93-EBC3387143DA}" srcId="{720287C8-3106-44D3-8FAA-1F0E1E455F9E}" destId="{02AA3757-8139-41AB-A0AA-AF834BF2F103}" srcOrd="0" destOrd="0" parTransId="{7CDA1AA1-7DB1-4FE5-B672-2738036BC75C}" sibTransId="{A16F5F38-47CC-47F1-9460-8792F64C7CFD}"/>
    <dgm:cxn modelId="{ABC7186B-F8E2-4378-99E6-1E34E54AAFD3}" type="presOf" srcId="{663D1BC2-D991-445E-A18F-C38E294D6881}" destId="{806643D5-1621-437F-AA4F-C75CFD61875D}" srcOrd="0" destOrd="0" presId="urn:microsoft.com/office/officeart/2005/8/layout/list1"/>
    <dgm:cxn modelId="{EBFFB676-5B1F-4956-A3D7-72114AF14944}" srcId="{16B8EBEC-007B-4CE6-8479-BFA7BC1B6D81}" destId="{61A3D5AD-6C97-4C26-AED1-E29F4B6B1F32}" srcOrd="2" destOrd="0" parTransId="{22D6F5D4-B591-4FFF-9032-2E8945E41DEA}" sibTransId="{D9438B8E-A40B-43FD-BE77-AC95F0C9B64C}"/>
    <dgm:cxn modelId="{EA4D7B7E-97D4-4A5E-BCFB-75D29F24687A}" type="presOf" srcId="{02AA3757-8139-41AB-A0AA-AF834BF2F103}" destId="{5CE5357D-6099-47FE-BDBF-82CB19F73F0A}" srcOrd="0" destOrd="0" presId="urn:microsoft.com/office/officeart/2005/8/layout/list1"/>
    <dgm:cxn modelId="{DE22B9A0-5D16-448C-957F-C84FA6FC4F1C}" type="presOf" srcId="{0388107A-42E2-4EB2-A387-5A13298B07FD}" destId="{806643D5-1621-437F-AA4F-C75CFD61875D}" srcOrd="0" destOrd="1" presId="urn:microsoft.com/office/officeart/2005/8/layout/list1"/>
    <dgm:cxn modelId="{CDF616C1-4619-4E08-B1B1-44D668713A81}" type="presOf" srcId="{61A3D5AD-6C97-4C26-AED1-E29F4B6B1F32}" destId="{D86DA8D1-0EBB-4237-A8CA-920388C18AFC}" srcOrd="0" destOrd="0" presId="urn:microsoft.com/office/officeart/2005/8/layout/list1"/>
    <dgm:cxn modelId="{A9377CDC-FA6F-4252-AFA3-B36CE429CE1C}" srcId="{16B8EBEC-007B-4CE6-8479-BFA7BC1B6D81}" destId="{2960129D-54BC-448D-B255-BC66F4D78DE5}" srcOrd="0" destOrd="0" parTransId="{396D6D6D-594F-434D-B192-4D00E2E71B5A}" sibTransId="{7183717C-E825-41EF-8096-49C7195FD524}"/>
    <dgm:cxn modelId="{84E7DCE0-CDC4-4373-8E63-2CEC674F30D2}" type="presOf" srcId="{2960129D-54BC-448D-B255-BC66F4D78DE5}" destId="{8BA4682F-B709-4733-972D-4A43714BD172}" srcOrd="0" destOrd="0" presId="urn:microsoft.com/office/officeart/2005/8/layout/list1"/>
    <dgm:cxn modelId="{5DFE0EC1-FC94-4CAD-A0E6-5A647918BAAA}" type="presParOf" srcId="{76FC2A19-B058-4B9C-8BE4-E236407C003B}" destId="{24719D83-08A0-4B22-84D4-CDC10B868350}" srcOrd="0" destOrd="0" presId="urn:microsoft.com/office/officeart/2005/8/layout/list1"/>
    <dgm:cxn modelId="{B0396703-438A-4FE0-8E97-7F24164F5650}" type="presParOf" srcId="{24719D83-08A0-4B22-84D4-CDC10B868350}" destId="{8BA4682F-B709-4733-972D-4A43714BD172}" srcOrd="0" destOrd="0" presId="urn:microsoft.com/office/officeart/2005/8/layout/list1"/>
    <dgm:cxn modelId="{0AD84D5B-51F9-4728-B176-6FF1A2F2A3E4}" type="presParOf" srcId="{24719D83-08A0-4B22-84D4-CDC10B868350}" destId="{C210B221-6984-47DA-BAEA-DCFEDC03121E}" srcOrd="1" destOrd="0" presId="urn:microsoft.com/office/officeart/2005/8/layout/list1"/>
    <dgm:cxn modelId="{CAD047D2-F895-4648-B69F-CDFB87067E63}" type="presParOf" srcId="{76FC2A19-B058-4B9C-8BE4-E236407C003B}" destId="{D0396B3E-7CF3-428D-A05A-39D1B664693E}" srcOrd="1" destOrd="0" presId="urn:microsoft.com/office/officeart/2005/8/layout/list1"/>
    <dgm:cxn modelId="{FBD99CBC-1155-4131-A65C-22DD7454287F}" type="presParOf" srcId="{76FC2A19-B058-4B9C-8BE4-E236407C003B}" destId="{5B2AE639-4327-4ADD-A79E-CFB7E9A5D23C}" srcOrd="2" destOrd="0" presId="urn:microsoft.com/office/officeart/2005/8/layout/list1"/>
    <dgm:cxn modelId="{9560A179-0B92-4E89-9C91-056B84D12B10}" type="presParOf" srcId="{76FC2A19-B058-4B9C-8BE4-E236407C003B}" destId="{5C168E16-8DF9-4764-855C-B02D1E469541}" srcOrd="3" destOrd="0" presId="urn:microsoft.com/office/officeart/2005/8/layout/list1"/>
    <dgm:cxn modelId="{A030C0B6-F54A-4530-9E8C-4E2B67F3033F}" type="presParOf" srcId="{76FC2A19-B058-4B9C-8BE4-E236407C003B}" destId="{B6AB1720-6C12-44D2-86E8-07E4ABCABD1A}" srcOrd="4" destOrd="0" presId="urn:microsoft.com/office/officeart/2005/8/layout/list1"/>
    <dgm:cxn modelId="{711A8721-5E27-42AB-A6DD-6D75A21CB112}" type="presParOf" srcId="{B6AB1720-6C12-44D2-86E8-07E4ABCABD1A}" destId="{9A8751BB-AB21-4404-81A3-33603997BFB1}" srcOrd="0" destOrd="0" presId="urn:microsoft.com/office/officeart/2005/8/layout/list1"/>
    <dgm:cxn modelId="{92BC5D43-7FD1-4726-B3A1-5494ABC1BFEE}" type="presParOf" srcId="{B6AB1720-6C12-44D2-86E8-07E4ABCABD1A}" destId="{92BF95F8-A5A0-494C-8542-577112261244}" srcOrd="1" destOrd="0" presId="urn:microsoft.com/office/officeart/2005/8/layout/list1"/>
    <dgm:cxn modelId="{DBD63418-FD3A-4036-BA0F-5788F56BACA9}" type="presParOf" srcId="{76FC2A19-B058-4B9C-8BE4-E236407C003B}" destId="{B0585410-4B01-49D9-BC59-98B5DC69EEF6}" srcOrd="5" destOrd="0" presId="urn:microsoft.com/office/officeart/2005/8/layout/list1"/>
    <dgm:cxn modelId="{1C64C47A-EF2F-4B14-A5D4-D72D9D249F3A}" type="presParOf" srcId="{76FC2A19-B058-4B9C-8BE4-E236407C003B}" destId="{5CE5357D-6099-47FE-BDBF-82CB19F73F0A}" srcOrd="6" destOrd="0" presId="urn:microsoft.com/office/officeart/2005/8/layout/list1"/>
    <dgm:cxn modelId="{895A4027-977C-4A1C-A16A-725A3EA72812}" type="presParOf" srcId="{76FC2A19-B058-4B9C-8BE4-E236407C003B}" destId="{5509770F-9786-4B24-A409-6DD24C942331}" srcOrd="7" destOrd="0" presId="urn:microsoft.com/office/officeart/2005/8/layout/list1"/>
    <dgm:cxn modelId="{7E949AA0-673F-44E6-A9A4-6913305BD531}" type="presParOf" srcId="{76FC2A19-B058-4B9C-8BE4-E236407C003B}" destId="{F0CF4EDE-1EF0-4692-B76A-0B410CD9D6F4}" srcOrd="8" destOrd="0" presId="urn:microsoft.com/office/officeart/2005/8/layout/list1"/>
    <dgm:cxn modelId="{D5F44594-7D7F-4760-8D15-6E55442DAC95}" type="presParOf" srcId="{F0CF4EDE-1EF0-4692-B76A-0B410CD9D6F4}" destId="{D86DA8D1-0EBB-4237-A8CA-920388C18AFC}" srcOrd="0" destOrd="0" presId="urn:microsoft.com/office/officeart/2005/8/layout/list1"/>
    <dgm:cxn modelId="{1E6167AD-B968-4E45-B724-A66BD9F48A51}" type="presParOf" srcId="{F0CF4EDE-1EF0-4692-B76A-0B410CD9D6F4}" destId="{DE4E9C36-8A2B-4AB2-AC81-D4813FD7D896}" srcOrd="1" destOrd="0" presId="urn:microsoft.com/office/officeart/2005/8/layout/list1"/>
    <dgm:cxn modelId="{B3C414E7-9050-4C67-AC94-99C38FEAF1C9}" type="presParOf" srcId="{76FC2A19-B058-4B9C-8BE4-E236407C003B}" destId="{8826FB1D-A8D3-4F8D-A9BC-EE371B03D42D}" srcOrd="9" destOrd="0" presId="urn:microsoft.com/office/officeart/2005/8/layout/list1"/>
    <dgm:cxn modelId="{C9C7884A-9F48-45B1-A60B-F1ACBB624731}" type="presParOf" srcId="{76FC2A19-B058-4B9C-8BE4-E236407C003B}" destId="{806643D5-1621-437F-AA4F-C75CFD61875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2AE639-4327-4ADD-A79E-CFB7E9A5D23C}">
      <dsp:nvSpPr>
        <dsp:cNvPr id="0" name=""/>
        <dsp:cNvSpPr/>
      </dsp:nvSpPr>
      <dsp:spPr>
        <a:xfrm>
          <a:off x="0" y="428262"/>
          <a:ext cx="7500189" cy="1020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2098" tIns="374904" rIns="58209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chemeClr val="accent5">
                  <a:lumMod val="75000"/>
                </a:schemeClr>
              </a:solidFill>
            </a:rPr>
            <a:t>Continue monitoring implementation issues and consider further supporting material, if needed</a:t>
          </a:r>
        </a:p>
      </dsp:txBody>
      <dsp:txXfrm>
        <a:off x="0" y="428262"/>
        <a:ext cx="7500189" cy="1020600"/>
      </dsp:txXfrm>
    </dsp:sp>
    <dsp:sp modelId="{C210B221-6984-47DA-BAEA-DCFEDC03121E}">
      <dsp:nvSpPr>
        <dsp:cNvPr id="0" name=""/>
        <dsp:cNvSpPr/>
      </dsp:nvSpPr>
      <dsp:spPr>
        <a:xfrm>
          <a:off x="375009" y="110823"/>
          <a:ext cx="5250132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43" tIns="0" rIns="19844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Issues Related to Different Implementation Stages</a:t>
          </a:r>
        </a:p>
      </dsp:txBody>
      <dsp:txXfrm>
        <a:off x="400948" y="136762"/>
        <a:ext cx="5198254" cy="479482"/>
      </dsp:txXfrm>
    </dsp:sp>
    <dsp:sp modelId="{5CE5357D-6099-47FE-BDBF-82CB19F73F0A}">
      <dsp:nvSpPr>
        <dsp:cNvPr id="0" name=""/>
        <dsp:cNvSpPr/>
      </dsp:nvSpPr>
      <dsp:spPr>
        <a:xfrm>
          <a:off x="0" y="1759983"/>
          <a:ext cx="7500189" cy="1020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2098" tIns="374904" rIns="58209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chemeClr val="accent5">
                  <a:lumMod val="75000"/>
                </a:schemeClr>
              </a:solidFill>
            </a:rPr>
            <a:t>Develop additional Q&amp;As for topics not yet covered in other supporting material, before the effective date of IESSA</a:t>
          </a:r>
        </a:p>
      </dsp:txBody>
      <dsp:txXfrm>
        <a:off x="0" y="1759983"/>
        <a:ext cx="7500189" cy="1020600"/>
      </dsp:txXfrm>
    </dsp:sp>
    <dsp:sp modelId="{92BF95F8-A5A0-494C-8542-577112261244}">
      <dsp:nvSpPr>
        <dsp:cNvPr id="0" name=""/>
        <dsp:cNvSpPr/>
      </dsp:nvSpPr>
      <dsp:spPr>
        <a:xfrm>
          <a:off x="375009" y="1494303"/>
          <a:ext cx="5250132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43" tIns="0" rIns="19844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Issues Related to First-time Implementation</a:t>
          </a:r>
        </a:p>
      </dsp:txBody>
      <dsp:txXfrm>
        <a:off x="400948" y="1520242"/>
        <a:ext cx="5198254" cy="479482"/>
      </dsp:txXfrm>
    </dsp:sp>
    <dsp:sp modelId="{806643D5-1621-437F-AA4F-C75CFD61875D}">
      <dsp:nvSpPr>
        <dsp:cNvPr id="0" name=""/>
        <dsp:cNvSpPr/>
      </dsp:nvSpPr>
      <dsp:spPr>
        <a:xfrm>
          <a:off x="0" y="3143464"/>
          <a:ext cx="7500189" cy="1559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2098" tIns="374904" rIns="582098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chemeClr val="accent5">
                  <a:lumMod val="75000"/>
                </a:schemeClr>
              </a:solidFill>
            </a:rPr>
            <a:t>Continue monitoring implementation issues and best practices to better understand the facts and circumstances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chemeClr val="accent5">
                  <a:lumMod val="75000"/>
                </a:schemeClr>
              </a:solidFill>
            </a:rPr>
            <a:t>Consider the need for further supporting material after the effective date of IESSA</a:t>
          </a:r>
        </a:p>
      </dsp:txBody>
      <dsp:txXfrm>
        <a:off x="0" y="3143464"/>
        <a:ext cx="7500189" cy="1559250"/>
      </dsp:txXfrm>
    </dsp:sp>
    <dsp:sp modelId="{DE4E9C36-8A2B-4AB2-AC81-D4813FD7D896}">
      <dsp:nvSpPr>
        <dsp:cNvPr id="0" name=""/>
        <dsp:cNvSpPr/>
      </dsp:nvSpPr>
      <dsp:spPr>
        <a:xfrm>
          <a:off x="375009" y="2877784"/>
          <a:ext cx="5250132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443" tIns="0" rIns="19844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Other Implementation Issues</a:t>
          </a:r>
        </a:p>
      </dsp:txBody>
      <dsp:txXfrm>
        <a:off x="400948" y="2903723"/>
        <a:ext cx="5198254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97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7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116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69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1970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108977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8426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71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3530445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10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7322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2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2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87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3" r:id="rId10"/>
    <p:sldLayoutId id="2147483784" r:id="rId11"/>
    <p:sldLayoutId id="2147483785" r:id="rId12"/>
    <p:sldLayoutId id="2147483786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11225"/>
            <a:ext cx="5914534" cy="1990272"/>
          </a:xfrm>
        </p:spPr>
        <p:txBody>
          <a:bodyPr>
            <a:normAutofit/>
          </a:bodyPr>
          <a:lstStyle/>
          <a:p>
            <a:r>
              <a:rPr lang="en-US" sz="3800" dirty="0"/>
              <a:t>IESSA Implementation Monitoring Advisory Group (IIMAG) –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n-US"/>
              <a:t>IESBA Meeting, NYC</a:t>
            </a:r>
          </a:p>
          <a:p>
            <a:pPr algn="ctr">
              <a:spcBef>
                <a:spcPts val="0"/>
              </a:spcBef>
            </a:pPr>
            <a:r>
              <a:rPr lang="en-US"/>
              <a:t>June 10, 2026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067300"/>
            <a:ext cx="6041136" cy="15918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 dirty="0">
                <a:latin typeface="+mj-lt"/>
                <a:cs typeface="Calibri"/>
              </a:rPr>
              <a:t>Luigi Nisoli, IESBA Member &amp; IIMAG Chair</a:t>
            </a:r>
          </a:p>
          <a:p>
            <a:r>
              <a:rPr lang="en-US" sz="1500" dirty="0">
                <a:latin typeface="+mj-lt"/>
                <a:cs typeface="Calibri"/>
              </a:rPr>
              <a:t>Szilvia Sramko, IESBA Principal</a:t>
            </a:r>
          </a:p>
          <a:p>
            <a:r>
              <a:rPr lang="en-US" sz="1500" dirty="0">
                <a:latin typeface="+mj-lt"/>
                <a:cs typeface="Calibri"/>
              </a:rPr>
              <a:t>Elaine Cahoon, IESBA Staff Fellow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6EC68-8EE1-16BE-47C9-24F3929FA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Activities Since December 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095769-BB8A-FA0D-7EFE-AAF7FCB9D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8FCBCC-0EEE-1454-1892-CD542FAA18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9E83E-C476-FBE7-CCB0-DF01BDF4D8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2053086"/>
            <a:ext cx="5735895" cy="389051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Two virtual IIMAG meetings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February 5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April 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Coordination with ISSA 5000 Technical Implementation Contact Group Staff on implementation issues identified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Coordination with A&amp;I Working Group on next steps</a:t>
            </a:r>
          </a:p>
        </p:txBody>
      </p:sp>
      <p:pic>
        <p:nvPicPr>
          <p:cNvPr id="8" name="Picture Placeholder 7" descr="Group discussing">
            <a:extLst>
              <a:ext uri="{FF2B5EF4-FFF2-40B4-BE49-F238E27FC236}">
                <a16:creationId xmlns:a16="http://schemas.microsoft.com/office/drawing/2014/main" id="{9C6C2594-05CA-868A-123B-624B94DB57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8696" r="8696"/>
          <a:stretch>
            <a:fillRect/>
          </a:stretch>
        </p:blipFill>
        <p:spPr>
          <a:xfrm>
            <a:off x="7099300" y="1828800"/>
            <a:ext cx="5092700" cy="4114800"/>
          </a:xfrm>
        </p:spPr>
      </p:pic>
    </p:spTree>
    <p:extLst>
      <p:ext uri="{BB962C8B-B14F-4D97-AF65-F5344CB8AC3E}">
        <p14:creationId xmlns:p14="http://schemas.microsoft.com/office/powerpoint/2010/main" val="2295724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55B9B-89E3-2383-9E7A-14A1BA7C0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9DBD4F-6C21-FDA4-693A-60091CA81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D1678F-109A-F61E-FEB4-0C16396F9F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No fatal-flaw issues have been raised in relation to implementation of IESSA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62ECB-5750-4C91-CFD1-2B76711609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09954"/>
            <a:ext cx="3135677" cy="3933645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/>
              <a:t>Matters related to different implementation stages: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Interoperability of IESSA with other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Instructions to component practitioners from jurisdictions where IESSA is not yet adopted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4F7E62-3BF7-232E-5760-8C03CE8702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9012" y="2009955"/>
            <a:ext cx="3157710" cy="3933645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/>
              <a:t>Matters related to first-time implementation: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Transitional provisions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Long association of key sustainability assurance leaders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Scope of IIS in IESSA and Part 4B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Provision of relevant NAS before the effective date of IESSA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D19AF7-B6BF-36A6-EF76-EBF0735489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5590" y="2009954"/>
            <a:ext cx="3157710" cy="3933645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/>
              <a:t>Other implementation matters:</a:t>
            </a:r>
          </a:p>
          <a:p>
            <a:r>
              <a:rPr lang="en-US" dirty="0"/>
              <a:t>For example,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Identification and determination of value chain components (VCC)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Using the work of other practitioners</a:t>
            </a:r>
          </a:p>
        </p:txBody>
      </p:sp>
    </p:spTree>
    <p:extLst>
      <p:ext uri="{BB962C8B-B14F-4D97-AF65-F5344CB8AC3E}">
        <p14:creationId xmlns:p14="http://schemas.microsoft.com/office/powerpoint/2010/main" val="2740891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2D276-3150-B514-AB9A-D08CB423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D7E5DA-349A-1E88-0ED3-869E6B0B7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98073-3B86-00FF-DA61-1CF7490657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Possible Actions</a:t>
            </a:r>
          </a:p>
        </p:txBody>
      </p:sp>
      <p:pic>
        <p:nvPicPr>
          <p:cNvPr id="7" name="Picture 6" descr="People in a meeting">
            <a:extLst>
              <a:ext uri="{FF2B5EF4-FFF2-40B4-BE49-F238E27FC236}">
                <a16:creationId xmlns:a16="http://schemas.microsoft.com/office/drawing/2014/main" id="{F29C8D6C-0CD5-9399-1539-FC5E712A5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39" y="2111749"/>
            <a:ext cx="5318059" cy="3548901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08E0F80F-D956-CC04-B843-0FCD13E67E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8819791"/>
              </p:ext>
            </p:extLst>
          </p:nvPr>
        </p:nvGraphicFramePr>
        <p:xfrm>
          <a:off x="4600472" y="1595888"/>
          <a:ext cx="7500189" cy="4813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97820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48F25-591C-EC82-EE45-90C61095A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Development of Additional FAQs or Joint FAQs in Q3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245748-85FC-F5F8-DB07-529C31AD7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B57ADC-FBCB-A611-1339-E77AFFD58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883219"/>
            <a:ext cx="5448300" cy="387326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IIMAG proposes that the IESBA commission IESBA Staff to develop additional Q&amp;As to address issues related to first-time implementation </a:t>
            </a:r>
          </a:p>
          <a:p>
            <a:pPr marL="800100" lvl="1" indent="-342900">
              <a:buFont typeface="Arial" panose="020B0604020202020204" pitchFamily="34" charset="0"/>
              <a:buChar char="‒"/>
            </a:pPr>
            <a:r>
              <a:rPr lang="en-US" sz="2000" dirty="0"/>
              <a:t>To be released in Q3 2026</a:t>
            </a:r>
          </a:p>
          <a:p>
            <a:pPr marL="800100" lvl="1" indent="-342900">
              <a:buFont typeface="Arial" panose="020B0604020202020204" pitchFamily="34" charset="0"/>
              <a:buChar char="‒"/>
            </a:pPr>
            <a:r>
              <a:rPr lang="en-US" sz="2000" dirty="0"/>
              <a:t>Circulated via email to IESBA members for fatal-flaw review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Coordination with IAASB TICG regarding potential areas to be addressed in joint Q&amp;As, for example, related to VCC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6B43B8-63E2-1D94-544E-EC7B86167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6987" y="1816868"/>
            <a:ext cx="3081508" cy="400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50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128192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2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90B8252CA18745952FCCC180D42CBE" ma:contentTypeVersion="3" ma:contentTypeDescription="Create a new document." ma:contentTypeScope="" ma:versionID="bec1d2c8b08a75549c5ae4d72206eac3">
  <xsd:schema xmlns:xsd="http://www.w3.org/2001/XMLSchema" xmlns:xs="http://www.w3.org/2001/XMLSchema" xmlns:p="http://schemas.microsoft.com/office/2006/metadata/properties" xmlns:ns2="6e1929c8-567f-4fa6-ab5e-ed059cffda53" targetNamespace="http://schemas.microsoft.com/office/2006/metadata/properties" ma:root="true" ma:fieldsID="5ea54c5c1b3bf342616c10fcae9d41ff" ns2:_="">
    <xsd:import namespace="6e1929c8-567f-4fa6-ab5e-ed059cffda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1929c8-567f-4fa6-ab5e-ed059cffda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9453FE-8B44-4526-8FE0-9F32BB8687CC}">
  <ds:schemaRefs>
    <ds:schemaRef ds:uri="6e1929c8-567f-4fa6-ab5e-ed059cffda5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6e1929c8-567f-4fa6-ab5e-ed059cffda53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5</TotalTime>
  <Words>318</Words>
  <Application>Microsoft Office PowerPoint</Application>
  <PresentationFormat>Widescreen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Aptos</vt:lpstr>
      <vt:lpstr>Arial</vt:lpstr>
      <vt:lpstr>Calibri</vt:lpstr>
      <vt:lpstr>Calibri Light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2_IESBA slides</vt:lpstr>
      <vt:lpstr>IESSA Implementation Monitoring Advisory Group (IIMAG) – Update</vt:lpstr>
      <vt:lpstr>Activities Since December 2025</vt:lpstr>
      <vt:lpstr>Implementation Issues</vt:lpstr>
      <vt:lpstr>Implementation Issues</vt:lpstr>
      <vt:lpstr>Development of Additional FAQs or Joint FAQs in Q3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Szilvia Sramko</cp:lastModifiedBy>
  <cp:revision>1</cp:revision>
  <cp:lastPrinted>2025-11-21T17:01:01Z</cp:lastPrinted>
  <dcterms:created xsi:type="dcterms:W3CDTF">2025-02-11T15:55:47Z</dcterms:created>
  <dcterms:modified xsi:type="dcterms:W3CDTF">2026-05-28T16:40:26Z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0x010100FC90B8252CA18745952FCCC180D42CBE</vt:lpwstr>
  </property>
  <property fmtid="{D5CDD505-2E9C-101B-9397-08002B2CF9AE}" pid="3" name="MediaServiceImageTags">
    <vt:lpwstr/>
  </property>
  <property fmtid="{D5CDD505-2E9C-101B-9397-08002B2CF9AE}" pid="4" name="Order">
    <vt:r8>323900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