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6.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47" r:id="rId7"/>
    <p:sldMasterId id="2147483711" r:id="rId8"/>
    <p:sldMasterId id="2147483717" r:id="rId9"/>
    <p:sldMasterId id="2147483726" r:id="rId10"/>
  </p:sldMasterIdLst>
  <p:notesMasterIdLst>
    <p:notesMasterId r:id="rId49"/>
  </p:notesMasterIdLst>
  <p:sldIdLst>
    <p:sldId id="268" r:id="rId11"/>
    <p:sldId id="289" r:id="rId12"/>
    <p:sldId id="332" r:id="rId13"/>
    <p:sldId id="304" r:id="rId14"/>
    <p:sldId id="310" r:id="rId15"/>
    <p:sldId id="291" r:id="rId16"/>
    <p:sldId id="307" r:id="rId17"/>
    <p:sldId id="271" r:id="rId18"/>
    <p:sldId id="308" r:id="rId19"/>
    <p:sldId id="309" r:id="rId20"/>
    <p:sldId id="292" r:id="rId21"/>
    <p:sldId id="298" r:id="rId22"/>
    <p:sldId id="297" r:id="rId23"/>
    <p:sldId id="293" r:id="rId24"/>
    <p:sldId id="294" r:id="rId25"/>
    <p:sldId id="303" r:id="rId26"/>
    <p:sldId id="295" r:id="rId27"/>
    <p:sldId id="311" r:id="rId28"/>
    <p:sldId id="296" r:id="rId29"/>
    <p:sldId id="299" r:id="rId30"/>
    <p:sldId id="306" r:id="rId31"/>
    <p:sldId id="300" r:id="rId32"/>
    <p:sldId id="2147472550" r:id="rId33"/>
    <p:sldId id="2147472551" r:id="rId34"/>
    <p:sldId id="325" r:id="rId35"/>
    <p:sldId id="322" r:id="rId36"/>
    <p:sldId id="2147472556" r:id="rId37"/>
    <p:sldId id="2147472554" r:id="rId38"/>
    <p:sldId id="2147472555" r:id="rId39"/>
    <p:sldId id="2147472552" r:id="rId40"/>
    <p:sldId id="323" r:id="rId41"/>
    <p:sldId id="327" r:id="rId42"/>
    <p:sldId id="2147472546" r:id="rId43"/>
    <p:sldId id="2147472544" r:id="rId44"/>
    <p:sldId id="2147472548" r:id="rId45"/>
    <p:sldId id="2147472549" r:id="rId46"/>
    <p:sldId id="2147472557" r:id="rId47"/>
    <p:sldId id="286"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ESBA" id="{C7A6A806-A4F1-574B-9F2E-E15B44EE21E0}">
          <p14:sldIdLst>
            <p14:sldId id="268"/>
            <p14:sldId id="289"/>
            <p14:sldId id="332"/>
            <p14:sldId id="304"/>
            <p14:sldId id="310"/>
            <p14:sldId id="291"/>
            <p14:sldId id="307"/>
            <p14:sldId id="271"/>
            <p14:sldId id="308"/>
            <p14:sldId id="309"/>
            <p14:sldId id="292"/>
            <p14:sldId id="298"/>
            <p14:sldId id="297"/>
            <p14:sldId id="293"/>
            <p14:sldId id="294"/>
            <p14:sldId id="303"/>
            <p14:sldId id="295"/>
            <p14:sldId id="311"/>
            <p14:sldId id="296"/>
            <p14:sldId id="299"/>
            <p14:sldId id="306"/>
            <p14:sldId id="300"/>
            <p14:sldId id="2147472550"/>
            <p14:sldId id="2147472551"/>
            <p14:sldId id="325"/>
            <p14:sldId id="322"/>
            <p14:sldId id="2147472556"/>
            <p14:sldId id="2147472554"/>
            <p14:sldId id="2147472555"/>
            <p14:sldId id="2147472552"/>
            <p14:sldId id="323"/>
            <p14:sldId id="327"/>
            <p14:sldId id="2147472546"/>
            <p14:sldId id="2147472544"/>
            <p14:sldId id="2147472548"/>
            <p14:sldId id="2147472549"/>
            <p14:sldId id="2147472557"/>
            <p14:sldId id="286"/>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716365-38C8-293A-974C-A2D9CBBF0D47}" name="Jeanne Viljoen" initials="JV" userId="S::JeanneViljoen@ethicsboard.org::15b5a62f-600a-4206-957b-fe0e12035773" providerId="AD"/>
  <p188:author id="{AAFD516B-D577-E298-A505-86828FF8403E}" name="Joanne Holt" initials="JH" userId="S::joanneholt@ethicsboard.org::12fe25c6-4cb7-4225-920a-14a4ef202436" providerId="AD"/>
  <p188:author id="{E9688B74-D9DE-4D11-079C-962C98D8AAA5}" name="Jeanne Viljoen" initials="JV" userId="S::jeanneviljoen@ethicsboard.org::15b5a62f-600a-4206-957b-fe0e12035773" providerId="AD"/>
  <p188:author id="{D9B5D47B-0A9C-D0B2-633A-C8F3A8E6AE10}" name="Guest User" initials="GU" userId="S::urn:spo:tenantanon#c2c8118c-68c1-4e3c-96ed-89a84c5e8ddc::" providerId="AD"/>
  <p188:author id="{B62276D6-496F-52B6-6D00-824CB7935334}" name="Ken Siong" initials="KS" userId="S::KenSiong@ethicsboard.org::f7679ae9-de6b-4f69-a967-87584c14b70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709DAD-5613-440D-8DCB-19EA3D6C1FC4}" v="27" dt="2026-06-08T13:23:55.5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ne Viljoen" userId="S::jeanneviljoen@ethicsboard.org::15b5a62f-600a-4206-957b-fe0e12035773" providerId="AD" clId="Web-{B35C50FB-649E-4F6A-AC1A-A9278EB2F089}"/>
    <pc:docChg chg="modSld">
      <pc:chgData name="Jeanne Viljoen" userId="S::jeanneviljoen@ethicsboard.org::15b5a62f-600a-4206-957b-fe0e12035773" providerId="AD" clId="Web-{B35C50FB-649E-4F6A-AC1A-A9278EB2F089}" dt="2026-05-29T18:53:08.242" v="0" actId="20577"/>
      <pc:docMkLst>
        <pc:docMk/>
      </pc:docMkLst>
      <pc:sldChg chg="modSp">
        <pc:chgData name="Jeanne Viljoen" userId="S::jeanneviljoen@ethicsboard.org::15b5a62f-600a-4206-957b-fe0e12035773" providerId="AD" clId="Web-{B35C50FB-649E-4F6A-AC1A-A9278EB2F089}" dt="2026-05-29T18:53:08.242" v="0" actId="20577"/>
        <pc:sldMkLst>
          <pc:docMk/>
          <pc:sldMk cId="1785822205" sldId="2147472552"/>
        </pc:sldMkLst>
        <pc:spChg chg="mod">
          <ac:chgData name="Jeanne Viljoen" userId="S::jeanneviljoen@ethicsboard.org::15b5a62f-600a-4206-957b-fe0e12035773" providerId="AD" clId="Web-{B35C50FB-649E-4F6A-AC1A-A9278EB2F089}" dt="2026-05-29T18:53:08.242" v="0" actId="20577"/>
          <ac:spMkLst>
            <pc:docMk/>
            <pc:sldMk cId="1785822205" sldId="2147472552"/>
            <ac:spMk id="9" creationId="{FA74E294-A8BC-61A2-9AE1-519F8186FD12}"/>
          </ac:spMkLst>
        </pc:spChg>
      </pc:sldChg>
    </pc:docChg>
  </pc:docChgLst>
  <pc:docChgLst>
    <pc:chgData name="Jeanne Viljoen" userId="S::jeanneviljoen@ethicsboard.org::15b5a62f-600a-4206-957b-fe0e12035773" providerId="AD" clId="Web-{F9C14978-8DC5-4645-83DC-9722E3873EA1}"/>
    <pc:docChg chg="addSld modSection">
      <pc:chgData name="Jeanne Viljoen" userId="S::jeanneviljoen@ethicsboard.org::15b5a62f-600a-4206-957b-fe0e12035773" providerId="AD" clId="Web-{F9C14978-8DC5-4645-83DC-9722E3873EA1}" dt="2026-05-29T16:23:17.150" v="18"/>
      <pc:docMkLst>
        <pc:docMk/>
      </pc:docMkLst>
      <pc:sldChg chg="add">
        <pc:chgData name="Jeanne Viljoen" userId="S::jeanneviljoen@ethicsboard.org::15b5a62f-600a-4206-957b-fe0e12035773" providerId="AD" clId="Web-{F9C14978-8DC5-4645-83DC-9722E3873EA1}" dt="2026-05-29T16:23:15.806" v="4"/>
        <pc:sldMkLst>
          <pc:docMk/>
          <pc:sldMk cId="2810197385" sldId="271"/>
        </pc:sldMkLst>
      </pc:sldChg>
      <pc:sldChg chg="add">
        <pc:chgData name="Jeanne Viljoen" userId="S::jeanneviljoen@ethicsboard.org::15b5a62f-600a-4206-957b-fe0e12035773" providerId="AD" clId="Web-{F9C14978-8DC5-4645-83DC-9722E3873EA1}" dt="2026-05-29T16:23:15.540" v="2"/>
        <pc:sldMkLst>
          <pc:docMk/>
          <pc:sldMk cId="2931688088" sldId="291"/>
        </pc:sldMkLst>
      </pc:sldChg>
      <pc:sldChg chg="add">
        <pc:chgData name="Jeanne Viljoen" userId="S::jeanneviljoen@ethicsboard.org::15b5a62f-600a-4206-957b-fe0e12035773" providerId="AD" clId="Web-{F9C14978-8DC5-4645-83DC-9722E3873EA1}" dt="2026-05-29T16:23:16.181" v="7"/>
        <pc:sldMkLst>
          <pc:docMk/>
          <pc:sldMk cId="2581556003" sldId="292"/>
        </pc:sldMkLst>
      </pc:sldChg>
      <pc:sldChg chg="add">
        <pc:chgData name="Jeanne Viljoen" userId="S::jeanneviljoen@ethicsboard.org::15b5a62f-600a-4206-957b-fe0e12035773" providerId="AD" clId="Web-{F9C14978-8DC5-4645-83DC-9722E3873EA1}" dt="2026-05-29T16:23:16.384" v="10"/>
        <pc:sldMkLst>
          <pc:docMk/>
          <pc:sldMk cId="2503934874" sldId="293"/>
        </pc:sldMkLst>
      </pc:sldChg>
      <pc:sldChg chg="add">
        <pc:chgData name="Jeanne Viljoen" userId="S::jeanneviljoen@ethicsboard.org::15b5a62f-600a-4206-957b-fe0e12035773" providerId="AD" clId="Web-{F9C14978-8DC5-4645-83DC-9722E3873EA1}" dt="2026-05-29T16:23:16.462" v="11"/>
        <pc:sldMkLst>
          <pc:docMk/>
          <pc:sldMk cId="4170521763" sldId="294"/>
        </pc:sldMkLst>
      </pc:sldChg>
      <pc:sldChg chg="add">
        <pc:chgData name="Jeanne Viljoen" userId="S::jeanneviljoen@ethicsboard.org::15b5a62f-600a-4206-957b-fe0e12035773" providerId="AD" clId="Web-{F9C14978-8DC5-4645-83DC-9722E3873EA1}" dt="2026-05-29T16:23:16.681" v="13"/>
        <pc:sldMkLst>
          <pc:docMk/>
          <pc:sldMk cId="371229039" sldId="295"/>
        </pc:sldMkLst>
      </pc:sldChg>
      <pc:sldChg chg="add">
        <pc:chgData name="Jeanne Viljoen" userId="S::jeanneviljoen@ethicsboard.org::15b5a62f-600a-4206-957b-fe0e12035773" providerId="AD" clId="Web-{F9C14978-8DC5-4645-83DC-9722E3873EA1}" dt="2026-05-29T16:23:16.853" v="15"/>
        <pc:sldMkLst>
          <pc:docMk/>
          <pc:sldMk cId="1782940657" sldId="296"/>
        </pc:sldMkLst>
      </pc:sldChg>
      <pc:sldChg chg="add">
        <pc:chgData name="Jeanne Viljoen" userId="S::jeanneviljoen@ethicsboard.org::15b5a62f-600a-4206-957b-fe0e12035773" providerId="AD" clId="Web-{F9C14978-8DC5-4645-83DC-9722E3873EA1}" dt="2026-05-29T16:23:16.322" v="9"/>
        <pc:sldMkLst>
          <pc:docMk/>
          <pc:sldMk cId="3736415322" sldId="297"/>
        </pc:sldMkLst>
      </pc:sldChg>
      <pc:sldChg chg="add">
        <pc:chgData name="Jeanne Viljoen" userId="S::jeanneviljoen@ethicsboard.org::15b5a62f-600a-4206-957b-fe0e12035773" providerId="AD" clId="Web-{F9C14978-8DC5-4645-83DC-9722E3873EA1}" dt="2026-05-29T16:23:16.243" v="8"/>
        <pc:sldMkLst>
          <pc:docMk/>
          <pc:sldMk cId="3013754185" sldId="298"/>
        </pc:sldMkLst>
      </pc:sldChg>
      <pc:sldChg chg="add">
        <pc:chgData name="Jeanne Viljoen" userId="S::jeanneviljoen@ethicsboard.org::15b5a62f-600a-4206-957b-fe0e12035773" providerId="AD" clId="Web-{F9C14978-8DC5-4645-83DC-9722E3873EA1}" dt="2026-05-29T16:23:17.009" v="16"/>
        <pc:sldMkLst>
          <pc:docMk/>
          <pc:sldMk cId="2424723598" sldId="299"/>
        </pc:sldMkLst>
      </pc:sldChg>
      <pc:sldChg chg="add">
        <pc:chgData name="Jeanne Viljoen" userId="S::jeanneviljoen@ethicsboard.org::15b5a62f-600a-4206-957b-fe0e12035773" providerId="AD" clId="Web-{F9C14978-8DC5-4645-83DC-9722E3873EA1}" dt="2026-05-29T16:23:17.150" v="18"/>
        <pc:sldMkLst>
          <pc:docMk/>
          <pc:sldMk cId="3714553352" sldId="300"/>
        </pc:sldMkLst>
      </pc:sldChg>
      <pc:sldChg chg="add">
        <pc:chgData name="Jeanne Viljoen" userId="S::jeanneviljoen@ethicsboard.org::15b5a62f-600a-4206-957b-fe0e12035773" providerId="AD" clId="Web-{F9C14978-8DC5-4645-83DC-9722E3873EA1}" dt="2026-05-29T16:23:16.603" v="12"/>
        <pc:sldMkLst>
          <pc:docMk/>
          <pc:sldMk cId="1387278810" sldId="303"/>
        </pc:sldMkLst>
      </pc:sldChg>
      <pc:sldChg chg="add">
        <pc:chgData name="Jeanne Viljoen" userId="S::jeanneviljoen@ethicsboard.org::15b5a62f-600a-4206-957b-fe0e12035773" providerId="AD" clId="Web-{F9C14978-8DC5-4645-83DC-9722E3873EA1}" dt="2026-05-29T16:23:13.509" v="0"/>
        <pc:sldMkLst>
          <pc:docMk/>
          <pc:sldMk cId="3578076004" sldId="304"/>
        </pc:sldMkLst>
      </pc:sldChg>
      <pc:sldChg chg="add">
        <pc:chgData name="Jeanne Viljoen" userId="S::jeanneviljoen@ethicsboard.org::15b5a62f-600a-4206-957b-fe0e12035773" providerId="AD" clId="Web-{F9C14978-8DC5-4645-83DC-9722E3873EA1}" dt="2026-05-29T16:23:17.072" v="17"/>
        <pc:sldMkLst>
          <pc:docMk/>
          <pc:sldMk cId="3098033022" sldId="306"/>
        </pc:sldMkLst>
      </pc:sldChg>
      <pc:sldChg chg="add">
        <pc:chgData name="Jeanne Viljoen" userId="S::jeanneviljoen@ethicsboard.org::15b5a62f-600a-4206-957b-fe0e12035773" providerId="AD" clId="Web-{F9C14978-8DC5-4645-83DC-9722E3873EA1}" dt="2026-05-29T16:23:15.712" v="3"/>
        <pc:sldMkLst>
          <pc:docMk/>
          <pc:sldMk cId="1654681358" sldId="307"/>
        </pc:sldMkLst>
      </pc:sldChg>
      <pc:sldChg chg="add">
        <pc:chgData name="Jeanne Viljoen" userId="S::jeanneviljoen@ethicsboard.org::15b5a62f-600a-4206-957b-fe0e12035773" providerId="AD" clId="Web-{F9C14978-8DC5-4645-83DC-9722E3873EA1}" dt="2026-05-29T16:23:15.900" v="5"/>
        <pc:sldMkLst>
          <pc:docMk/>
          <pc:sldMk cId="773082840" sldId="308"/>
        </pc:sldMkLst>
      </pc:sldChg>
      <pc:sldChg chg="add">
        <pc:chgData name="Jeanne Viljoen" userId="S::jeanneviljoen@ethicsboard.org::15b5a62f-600a-4206-957b-fe0e12035773" providerId="AD" clId="Web-{F9C14978-8DC5-4645-83DC-9722E3873EA1}" dt="2026-05-29T16:23:16.103" v="6"/>
        <pc:sldMkLst>
          <pc:docMk/>
          <pc:sldMk cId="4262838265" sldId="309"/>
        </pc:sldMkLst>
      </pc:sldChg>
      <pc:sldChg chg="add">
        <pc:chgData name="Jeanne Viljoen" userId="S::jeanneviljoen@ethicsboard.org::15b5a62f-600a-4206-957b-fe0e12035773" providerId="AD" clId="Web-{F9C14978-8DC5-4645-83DC-9722E3873EA1}" dt="2026-05-29T16:23:13.681" v="1"/>
        <pc:sldMkLst>
          <pc:docMk/>
          <pc:sldMk cId="3677197415" sldId="310"/>
        </pc:sldMkLst>
      </pc:sldChg>
      <pc:sldChg chg="add">
        <pc:chgData name="Jeanne Viljoen" userId="S::jeanneviljoen@ethicsboard.org::15b5a62f-600a-4206-957b-fe0e12035773" providerId="AD" clId="Web-{F9C14978-8DC5-4645-83DC-9722E3873EA1}" dt="2026-05-29T16:23:16.790" v="14"/>
        <pc:sldMkLst>
          <pc:docMk/>
          <pc:sldMk cId="2241689846" sldId="311"/>
        </pc:sldMkLst>
      </pc:sldChg>
      <pc:sldMasterChg chg="addSldLayout">
        <pc:chgData name="Jeanne Viljoen" userId="S::jeanneviljoen@ethicsboard.org::15b5a62f-600a-4206-957b-fe0e12035773" providerId="AD" clId="Web-{F9C14978-8DC5-4645-83DC-9722E3873EA1}" dt="2026-05-29T16:23:16.790" v="14"/>
        <pc:sldMasterMkLst>
          <pc:docMk/>
          <pc:sldMasterMk cId="2340892685" sldId="2147483711"/>
        </pc:sldMasterMkLst>
        <pc:sldLayoutChg chg="add replId">
          <pc:chgData name="Jeanne Viljoen" userId="S::jeanneviljoen@ethicsboard.org::15b5a62f-600a-4206-957b-fe0e12035773" providerId="AD" clId="Web-{F9C14978-8DC5-4645-83DC-9722E3873EA1}" dt="2026-05-29T16:23:13.509" v="0"/>
          <pc:sldLayoutMkLst>
            <pc:docMk/>
            <pc:sldMasterMk cId="2340892685" sldId="2147483711"/>
            <pc:sldLayoutMk cId="3131032268" sldId="2147483753"/>
          </pc:sldLayoutMkLst>
        </pc:sldLayoutChg>
        <pc:sldLayoutChg chg="add">
          <pc:chgData name="Jeanne Viljoen" userId="S::jeanneviljoen@ethicsboard.org::15b5a62f-600a-4206-957b-fe0e12035773" providerId="AD" clId="Web-{F9C14978-8DC5-4645-83DC-9722E3873EA1}" dt="2026-05-29T16:23:13.681" v="1"/>
          <pc:sldLayoutMkLst>
            <pc:docMk/>
            <pc:sldMasterMk cId="2340892685" sldId="2147483711"/>
            <pc:sldLayoutMk cId="2115499035" sldId="2147483754"/>
          </pc:sldLayoutMkLst>
        </pc:sldLayoutChg>
        <pc:sldLayoutChg chg="add">
          <pc:chgData name="Jeanne Viljoen" userId="S::jeanneviljoen@ethicsboard.org::15b5a62f-600a-4206-957b-fe0e12035773" providerId="AD" clId="Web-{F9C14978-8DC5-4645-83DC-9722E3873EA1}" dt="2026-05-29T16:23:16.790" v="14"/>
          <pc:sldLayoutMkLst>
            <pc:docMk/>
            <pc:sldMasterMk cId="2340892685" sldId="2147483711"/>
            <pc:sldLayoutMk cId="2587284272" sldId="2147483755"/>
          </pc:sldLayoutMkLst>
        </pc:sldLayoutChg>
      </pc:sldMasterChg>
    </pc:docChg>
  </pc:docChgLst>
  <pc:docChgLst>
    <pc:chgData name="Ken Siong" userId="f7679ae9-de6b-4f69-a967-87584c14b709" providerId="ADAL" clId="{D328C475-B580-4B1B-BFF8-B8287F904F3B}"/>
    <pc:docChg chg="undo custSel modSld">
      <pc:chgData name="Ken Siong" userId="f7679ae9-de6b-4f69-a967-87584c14b709" providerId="ADAL" clId="{D328C475-B580-4B1B-BFF8-B8287F904F3B}" dt="2026-06-04T15:16:11.142" v="371" actId="207"/>
      <pc:docMkLst>
        <pc:docMk/>
      </pc:docMkLst>
      <pc:sldChg chg="modSp mod">
        <pc:chgData name="Ken Siong" userId="f7679ae9-de6b-4f69-a967-87584c14b709" providerId="ADAL" clId="{D328C475-B580-4B1B-BFF8-B8287F904F3B}" dt="2026-06-04T14:22:46.241" v="6" actId="1037"/>
        <pc:sldMkLst>
          <pc:docMk/>
          <pc:sldMk cId="3552068023" sldId="268"/>
        </pc:sldMkLst>
        <pc:spChg chg="mod">
          <ac:chgData name="Ken Siong" userId="f7679ae9-de6b-4f69-a967-87584c14b709" providerId="ADAL" clId="{D328C475-B580-4B1B-BFF8-B8287F904F3B}" dt="2026-06-04T14:22:46.241" v="6" actId="1037"/>
          <ac:spMkLst>
            <pc:docMk/>
            <pc:sldMk cId="3552068023" sldId="268"/>
            <ac:spMk id="2" creationId="{05FD3CF8-238B-A38F-F7D6-1DF3CEF48F89}"/>
          </ac:spMkLst>
        </pc:spChg>
      </pc:sldChg>
      <pc:sldChg chg="modSp mod">
        <pc:chgData name="Ken Siong" userId="f7679ae9-de6b-4f69-a967-87584c14b709" providerId="ADAL" clId="{D328C475-B580-4B1B-BFF8-B8287F904F3B}" dt="2026-06-04T14:34:39.952" v="22" actId="20577"/>
        <pc:sldMkLst>
          <pc:docMk/>
          <pc:sldMk cId="2810197385" sldId="271"/>
        </pc:sldMkLst>
        <pc:spChg chg="mod">
          <ac:chgData name="Ken Siong" userId="f7679ae9-de6b-4f69-a967-87584c14b709" providerId="ADAL" clId="{D328C475-B580-4B1B-BFF8-B8287F904F3B}" dt="2026-06-04T14:34:39.952" v="22" actId="20577"/>
          <ac:spMkLst>
            <pc:docMk/>
            <pc:sldMk cId="2810197385" sldId="271"/>
            <ac:spMk id="5" creationId="{0AA2A366-A3D0-3BF3-C439-71B5A6AACF22}"/>
          </ac:spMkLst>
        </pc:spChg>
      </pc:sldChg>
      <pc:sldChg chg="modSp mod">
        <pc:chgData name="Ken Siong" userId="f7679ae9-de6b-4f69-a967-87584c14b709" providerId="ADAL" clId="{D328C475-B580-4B1B-BFF8-B8287F904F3B}" dt="2026-06-04T14:23:25.670" v="12" actId="20577"/>
        <pc:sldMkLst>
          <pc:docMk/>
          <pc:sldMk cId="4100111178" sldId="289"/>
        </pc:sldMkLst>
        <pc:spChg chg="mod">
          <ac:chgData name="Ken Siong" userId="f7679ae9-de6b-4f69-a967-87584c14b709" providerId="ADAL" clId="{D328C475-B580-4B1B-BFF8-B8287F904F3B}" dt="2026-06-04T14:23:25.670" v="12" actId="20577"/>
          <ac:spMkLst>
            <pc:docMk/>
            <pc:sldMk cId="4100111178" sldId="289"/>
            <ac:spMk id="5" creationId="{5986344A-DF42-38FB-88FC-85AA761BD6D0}"/>
          </ac:spMkLst>
        </pc:spChg>
      </pc:sldChg>
      <pc:sldChg chg="modSp mod">
        <pc:chgData name="Ken Siong" userId="f7679ae9-de6b-4f69-a967-87584c14b709" providerId="ADAL" clId="{D328C475-B580-4B1B-BFF8-B8287F904F3B}" dt="2026-06-04T14:32:16.163" v="19" actId="207"/>
        <pc:sldMkLst>
          <pc:docMk/>
          <pc:sldMk cId="2931688088" sldId="291"/>
        </pc:sldMkLst>
        <pc:spChg chg="mod">
          <ac:chgData name="Ken Siong" userId="f7679ae9-de6b-4f69-a967-87584c14b709" providerId="ADAL" clId="{D328C475-B580-4B1B-BFF8-B8287F904F3B}" dt="2026-06-04T14:32:16.163" v="19" actId="207"/>
          <ac:spMkLst>
            <pc:docMk/>
            <pc:sldMk cId="2931688088" sldId="291"/>
            <ac:spMk id="5" creationId="{F31A40C1-C4AD-FA7B-239D-76A5EA807F53}"/>
          </ac:spMkLst>
        </pc:spChg>
      </pc:sldChg>
      <pc:sldChg chg="modSp mod">
        <pc:chgData name="Ken Siong" userId="f7679ae9-de6b-4f69-a967-87584c14b709" providerId="ADAL" clId="{D328C475-B580-4B1B-BFF8-B8287F904F3B}" dt="2026-06-04T14:38:09.823" v="34" actId="20577"/>
        <pc:sldMkLst>
          <pc:docMk/>
          <pc:sldMk cId="2581556003" sldId="292"/>
        </pc:sldMkLst>
        <pc:spChg chg="mod">
          <ac:chgData name="Ken Siong" userId="f7679ae9-de6b-4f69-a967-87584c14b709" providerId="ADAL" clId="{D328C475-B580-4B1B-BFF8-B8287F904F3B}" dt="2026-06-04T14:38:09.823" v="34" actId="20577"/>
          <ac:spMkLst>
            <pc:docMk/>
            <pc:sldMk cId="2581556003" sldId="292"/>
            <ac:spMk id="5" creationId="{F57B29F8-17CE-8AF7-7175-21BB7180FABD}"/>
          </ac:spMkLst>
        </pc:spChg>
      </pc:sldChg>
      <pc:sldChg chg="modSp mod">
        <pc:chgData name="Ken Siong" userId="f7679ae9-de6b-4f69-a967-87584c14b709" providerId="ADAL" clId="{D328C475-B580-4B1B-BFF8-B8287F904F3B}" dt="2026-06-04T14:45:17.677" v="65" actId="20577"/>
        <pc:sldMkLst>
          <pc:docMk/>
          <pc:sldMk cId="2503934874" sldId="293"/>
        </pc:sldMkLst>
        <pc:spChg chg="mod">
          <ac:chgData name="Ken Siong" userId="f7679ae9-de6b-4f69-a967-87584c14b709" providerId="ADAL" clId="{D328C475-B580-4B1B-BFF8-B8287F904F3B}" dt="2026-06-04T14:45:17.677" v="65" actId="20577"/>
          <ac:spMkLst>
            <pc:docMk/>
            <pc:sldMk cId="2503934874" sldId="293"/>
            <ac:spMk id="5" creationId="{EBD0FBBD-3A99-ED81-6095-A40E21080805}"/>
          </ac:spMkLst>
        </pc:spChg>
      </pc:sldChg>
      <pc:sldChg chg="modSp mod">
        <pc:chgData name="Ken Siong" userId="f7679ae9-de6b-4f69-a967-87584c14b709" providerId="ADAL" clId="{D328C475-B580-4B1B-BFF8-B8287F904F3B}" dt="2026-06-04T14:46:35.529" v="76" actId="20577"/>
        <pc:sldMkLst>
          <pc:docMk/>
          <pc:sldMk cId="4170521763" sldId="294"/>
        </pc:sldMkLst>
        <pc:spChg chg="mod">
          <ac:chgData name="Ken Siong" userId="f7679ae9-de6b-4f69-a967-87584c14b709" providerId="ADAL" clId="{D328C475-B580-4B1B-BFF8-B8287F904F3B}" dt="2026-06-04T14:46:35.529" v="76" actId="20577"/>
          <ac:spMkLst>
            <pc:docMk/>
            <pc:sldMk cId="4170521763" sldId="294"/>
            <ac:spMk id="5" creationId="{643EF208-AB86-7BFA-05A0-B586F0580A7E}"/>
          </ac:spMkLst>
        </pc:spChg>
      </pc:sldChg>
      <pc:sldChg chg="modSp mod">
        <pc:chgData name="Ken Siong" userId="f7679ae9-de6b-4f69-a967-87584c14b709" providerId="ADAL" clId="{D328C475-B580-4B1B-BFF8-B8287F904F3B}" dt="2026-06-04T14:50:27.573" v="118" actId="400"/>
        <pc:sldMkLst>
          <pc:docMk/>
          <pc:sldMk cId="371229039" sldId="295"/>
        </pc:sldMkLst>
        <pc:spChg chg="mod">
          <ac:chgData name="Ken Siong" userId="f7679ae9-de6b-4f69-a967-87584c14b709" providerId="ADAL" clId="{D328C475-B580-4B1B-BFF8-B8287F904F3B}" dt="2026-06-04T14:50:27.573" v="118" actId="400"/>
          <ac:spMkLst>
            <pc:docMk/>
            <pc:sldMk cId="371229039" sldId="295"/>
            <ac:spMk id="2" creationId="{BA5BB842-0384-DE5A-A340-B245B5D1D860}"/>
          </ac:spMkLst>
        </pc:spChg>
      </pc:sldChg>
      <pc:sldChg chg="modSp mod">
        <pc:chgData name="Ken Siong" userId="f7679ae9-de6b-4f69-a967-87584c14b709" providerId="ADAL" clId="{D328C475-B580-4B1B-BFF8-B8287F904F3B}" dt="2026-06-04T14:57:28.398" v="166" actId="5793"/>
        <pc:sldMkLst>
          <pc:docMk/>
          <pc:sldMk cId="1782940657" sldId="296"/>
        </pc:sldMkLst>
        <pc:spChg chg="mod">
          <ac:chgData name="Ken Siong" userId="f7679ae9-de6b-4f69-a967-87584c14b709" providerId="ADAL" clId="{D328C475-B580-4B1B-BFF8-B8287F904F3B}" dt="2026-06-04T14:53:45.979" v="124" actId="20577"/>
          <ac:spMkLst>
            <pc:docMk/>
            <pc:sldMk cId="1782940657" sldId="296"/>
            <ac:spMk id="4" creationId="{C1B81762-DA6D-DE77-349E-B7032110F59B}"/>
          </ac:spMkLst>
        </pc:spChg>
        <pc:spChg chg="mod">
          <ac:chgData name="Ken Siong" userId="f7679ae9-de6b-4f69-a967-87584c14b709" providerId="ADAL" clId="{D328C475-B580-4B1B-BFF8-B8287F904F3B}" dt="2026-06-04T14:57:28.398" v="166" actId="5793"/>
          <ac:spMkLst>
            <pc:docMk/>
            <pc:sldMk cId="1782940657" sldId="296"/>
            <ac:spMk id="5" creationId="{84C1EF0A-911B-4CFB-1BAF-794234D76B55}"/>
          </ac:spMkLst>
        </pc:spChg>
      </pc:sldChg>
      <pc:sldChg chg="modSp mod">
        <pc:chgData name="Ken Siong" userId="f7679ae9-de6b-4f69-a967-87584c14b709" providerId="ADAL" clId="{D328C475-B580-4B1B-BFF8-B8287F904F3B}" dt="2026-06-04T14:40:47.112" v="43" actId="5793"/>
        <pc:sldMkLst>
          <pc:docMk/>
          <pc:sldMk cId="3013754185" sldId="298"/>
        </pc:sldMkLst>
        <pc:spChg chg="mod">
          <ac:chgData name="Ken Siong" userId="f7679ae9-de6b-4f69-a967-87584c14b709" providerId="ADAL" clId="{D328C475-B580-4B1B-BFF8-B8287F904F3B}" dt="2026-06-04T14:39:26.297" v="35" actId="115"/>
          <ac:spMkLst>
            <pc:docMk/>
            <pc:sldMk cId="3013754185" sldId="298"/>
            <ac:spMk id="4" creationId="{F41EB7FF-37BC-4D64-763C-BB3591C78C27}"/>
          </ac:spMkLst>
        </pc:spChg>
        <pc:spChg chg="mod">
          <ac:chgData name="Ken Siong" userId="f7679ae9-de6b-4f69-a967-87584c14b709" providerId="ADAL" clId="{D328C475-B580-4B1B-BFF8-B8287F904F3B}" dt="2026-06-04T14:40:47.112" v="43" actId="5793"/>
          <ac:spMkLst>
            <pc:docMk/>
            <pc:sldMk cId="3013754185" sldId="298"/>
            <ac:spMk id="5" creationId="{1773D211-503F-C8DE-2ECD-F5915D25EDFD}"/>
          </ac:spMkLst>
        </pc:spChg>
      </pc:sldChg>
      <pc:sldChg chg="modSp mod">
        <pc:chgData name="Ken Siong" userId="f7679ae9-de6b-4f69-a967-87584c14b709" providerId="ADAL" clId="{D328C475-B580-4B1B-BFF8-B8287F904F3B}" dt="2026-06-04T14:58:44.573" v="200" actId="20577"/>
        <pc:sldMkLst>
          <pc:docMk/>
          <pc:sldMk cId="2424723598" sldId="299"/>
        </pc:sldMkLst>
        <pc:spChg chg="mod">
          <ac:chgData name="Ken Siong" userId="f7679ae9-de6b-4f69-a967-87584c14b709" providerId="ADAL" clId="{D328C475-B580-4B1B-BFF8-B8287F904F3B}" dt="2026-06-04T14:58:08.427" v="195" actId="14100"/>
          <ac:spMkLst>
            <pc:docMk/>
            <pc:sldMk cId="2424723598" sldId="299"/>
            <ac:spMk id="2" creationId="{817ED78C-5165-BEC1-F5CC-A362C6FB77EB}"/>
          </ac:spMkLst>
        </pc:spChg>
        <pc:spChg chg="mod">
          <ac:chgData name="Ken Siong" userId="f7679ae9-de6b-4f69-a967-87584c14b709" providerId="ADAL" clId="{D328C475-B580-4B1B-BFF8-B8287F904F3B}" dt="2026-06-04T14:58:44.573" v="200" actId="20577"/>
          <ac:spMkLst>
            <pc:docMk/>
            <pc:sldMk cId="2424723598" sldId="299"/>
            <ac:spMk id="5" creationId="{0928F953-5B5C-9A89-CF12-CBC7DE07AB26}"/>
          </ac:spMkLst>
        </pc:spChg>
      </pc:sldChg>
      <pc:sldChg chg="modSp mod">
        <pc:chgData name="Ken Siong" userId="f7679ae9-de6b-4f69-a967-87584c14b709" providerId="ADAL" clId="{D328C475-B580-4B1B-BFF8-B8287F904F3B}" dt="2026-06-04T15:04:11.069" v="311" actId="20577"/>
        <pc:sldMkLst>
          <pc:docMk/>
          <pc:sldMk cId="3714553352" sldId="300"/>
        </pc:sldMkLst>
        <pc:spChg chg="mod">
          <ac:chgData name="Ken Siong" userId="f7679ae9-de6b-4f69-a967-87584c14b709" providerId="ADAL" clId="{D328C475-B580-4B1B-BFF8-B8287F904F3B}" dt="2026-06-04T15:00:20.139" v="232" actId="20577"/>
          <ac:spMkLst>
            <pc:docMk/>
            <pc:sldMk cId="3714553352" sldId="300"/>
            <ac:spMk id="4" creationId="{CFCF5D1D-9589-F5B9-4FEE-836E671E6062}"/>
          </ac:spMkLst>
        </pc:spChg>
        <pc:spChg chg="mod">
          <ac:chgData name="Ken Siong" userId="f7679ae9-de6b-4f69-a967-87584c14b709" providerId="ADAL" clId="{D328C475-B580-4B1B-BFF8-B8287F904F3B}" dt="2026-06-04T15:04:11.069" v="311" actId="20577"/>
          <ac:spMkLst>
            <pc:docMk/>
            <pc:sldMk cId="3714553352" sldId="300"/>
            <ac:spMk id="5" creationId="{CCAD8F9F-48C5-7DBF-6718-91417396E39C}"/>
          </ac:spMkLst>
        </pc:spChg>
      </pc:sldChg>
      <pc:sldChg chg="modSp mod">
        <pc:chgData name="Ken Siong" userId="f7679ae9-de6b-4f69-a967-87584c14b709" providerId="ADAL" clId="{D328C475-B580-4B1B-BFF8-B8287F904F3B}" dt="2026-06-04T14:50:20.102" v="116" actId="400"/>
        <pc:sldMkLst>
          <pc:docMk/>
          <pc:sldMk cId="1387278810" sldId="303"/>
        </pc:sldMkLst>
        <pc:spChg chg="mod">
          <ac:chgData name="Ken Siong" userId="f7679ae9-de6b-4f69-a967-87584c14b709" providerId="ADAL" clId="{D328C475-B580-4B1B-BFF8-B8287F904F3B}" dt="2026-06-04T14:50:20.102" v="116" actId="400"/>
          <ac:spMkLst>
            <pc:docMk/>
            <pc:sldMk cId="1387278810" sldId="303"/>
            <ac:spMk id="2" creationId="{B820CBF8-3A90-D8F5-99DC-79EE2C8F4A03}"/>
          </ac:spMkLst>
        </pc:spChg>
        <pc:spChg chg="mod">
          <ac:chgData name="Ken Siong" userId="f7679ae9-de6b-4f69-a967-87584c14b709" providerId="ADAL" clId="{D328C475-B580-4B1B-BFF8-B8287F904F3B}" dt="2026-06-04T14:49:51.442" v="114" actId="400"/>
          <ac:spMkLst>
            <pc:docMk/>
            <pc:sldMk cId="1387278810" sldId="303"/>
            <ac:spMk id="5" creationId="{BF7E7BD7-5B02-20FD-9906-09EBFEF84A34}"/>
          </ac:spMkLst>
        </pc:spChg>
      </pc:sldChg>
      <pc:sldChg chg="modSp mod">
        <pc:chgData name="Ken Siong" userId="f7679ae9-de6b-4f69-a967-87584c14b709" providerId="ADAL" clId="{D328C475-B580-4B1B-BFF8-B8287F904F3B}" dt="2026-06-04T14:59:29.424" v="229" actId="20577"/>
        <pc:sldMkLst>
          <pc:docMk/>
          <pc:sldMk cId="3098033022" sldId="306"/>
        </pc:sldMkLst>
        <pc:spChg chg="mod">
          <ac:chgData name="Ken Siong" userId="f7679ae9-de6b-4f69-a967-87584c14b709" providerId="ADAL" clId="{D328C475-B580-4B1B-BFF8-B8287F904F3B}" dt="2026-06-04T14:59:11.075" v="216" actId="14100"/>
          <ac:spMkLst>
            <pc:docMk/>
            <pc:sldMk cId="3098033022" sldId="306"/>
            <ac:spMk id="2" creationId="{89A66C7E-221D-61D3-EA8F-4AAC6860ACEA}"/>
          </ac:spMkLst>
        </pc:spChg>
        <pc:spChg chg="mod">
          <ac:chgData name="Ken Siong" userId="f7679ae9-de6b-4f69-a967-87584c14b709" providerId="ADAL" clId="{D328C475-B580-4B1B-BFF8-B8287F904F3B}" dt="2026-06-04T14:59:29.424" v="229" actId="20577"/>
          <ac:spMkLst>
            <pc:docMk/>
            <pc:sldMk cId="3098033022" sldId="306"/>
            <ac:spMk id="5" creationId="{15F3EDB0-E697-F291-DEDD-C3A94C856F1B}"/>
          </ac:spMkLst>
        </pc:spChg>
      </pc:sldChg>
      <pc:sldChg chg="modSp mod">
        <pc:chgData name="Ken Siong" userId="f7679ae9-de6b-4f69-a967-87584c14b709" providerId="ADAL" clId="{D328C475-B580-4B1B-BFF8-B8287F904F3B}" dt="2026-06-04T14:36:47.813" v="26" actId="5793"/>
        <pc:sldMkLst>
          <pc:docMk/>
          <pc:sldMk cId="4262838265" sldId="309"/>
        </pc:sldMkLst>
        <pc:spChg chg="mod">
          <ac:chgData name="Ken Siong" userId="f7679ae9-de6b-4f69-a967-87584c14b709" providerId="ADAL" clId="{D328C475-B580-4B1B-BFF8-B8287F904F3B}" dt="2026-06-04T14:36:47.813" v="26" actId="5793"/>
          <ac:spMkLst>
            <pc:docMk/>
            <pc:sldMk cId="4262838265" sldId="309"/>
            <ac:spMk id="5" creationId="{858CA85D-4A0E-DF62-B472-BA78DE9FEAFC}"/>
          </ac:spMkLst>
        </pc:spChg>
      </pc:sldChg>
      <pc:sldChg chg="modSp mod">
        <pc:chgData name="Ken Siong" userId="f7679ae9-de6b-4f69-a967-87584c14b709" providerId="ADAL" clId="{D328C475-B580-4B1B-BFF8-B8287F904F3B}" dt="2026-06-04T14:53:28.171" v="123" actId="400"/>
        <pc:sldMkLst>
          <pc:docMk/>
          <pc:sldMk cId="2241689846" sldId="311"/>
        </pc:sldMkLst>
        <pc:spChg chg="mod">
          <ac:chgData name="Ken Siong" userId="f7679ae9-de6b-4f69-a967-87584c14b709" providerId="ADAL" clId="{D328C475-B580-4B1B-BFF8-B8287F904F3B}" dt="2026-06-04T14:53:28.171" v="123" actId="400"/>
          <ac:spMkLst>
            <pc:docMk/>
            <pc:sldMk cId="2241689846" sldId="311"/>
            <ac:spMk id="8" creationId="{00000000-0000-0000-0000-000000000000}"/>
          </ac:spMkLst>
        </pc:spChg>
        <pc:spChg chg="mod">
          <ac:chgData name="Ken Siong" userId="f7679ae9-de6b-4f69-a967-87584c14b709" providerId="ADAL" clId="{D328C475-B580-4B1B-BFF8-B8287F904F3B}" dt="2026-06-04T14:52:54.223" v="119" actId="6549"/>
          <ac:spMkLst>
            <pc:docMk/>
            <pc:sldMk cId="2241689846" sldId="311"/>
            <ac:spMk id="13" creationId="{4257714C-41CD-005C-D2B3-8FE0E76D230D}"/>
          </ac:spMkLst>
        </pc:spChg>
      </pc:sldChg>
      <pc:sldChg chg="modSp mod">
        <pc:chgData name="Ken Siong" userId="f7679ae9-de6b-4f69-a967-87584c14b709" providerId="ADAL" clId="{D328C475-B580-4B1B-BFF8-B8287F904F3B}" dt="2026-06-04T15:11:21.684" v="349" actId="20577"/>
        <pc:sldMkLst>
          <pc:docMk/>
          <pc:sldMk cId="300741224" sldId="325"/>
        </pc:sldMkLst>
        <pc:spChg chg="mod">
          <ac:chgData name="Ken Siong" userId="f7679ae9-de6b-4f69-a967-87584c14b709" providerId="ADAL" clId="{D328C475-B580-4B1B-BFF8-B8287F904F3B}" dt="2026-06-04T15:11:21.684" v="349" actId="20577"/>
          <ac:spMkLst>
            <pc:docMk/>
            <pc:sldMk cId="300741224" sldId="325"/>
            <ac:spMk id="5" creationId="{31E1F1A2-1D15-A269-B1CC-C03AD6343239}"/>
          </ac:spMkLst>
        </pc:spChg>
      </pc:sldChg>
      <pc:sldChg chg="modSp mod">
        <pc:chgData name="Ken Siong" userId="f7679ae9-de6b-4f69-a967-87584c14b709" providerId="ADAL" clId="{D328C475-B580-4B1B-BFF8-B8287F904F3B}" dt="2026-06-04T15:13:51.881" v="363" actId="207"/>
        <pc:sldMkLst>
          <pc:docMk/>
          <pc:sldMk cId="2523608908" sldId="2147472546"/>
        </pc:sldMkLst>
        <pc:spChg chg="mod">
          <ac:chgData name="Ken Siong" userId="f7679ae9-de6b-4f69-a967-87584c14b709" providerId="ADAL" clId="{D328C475-B580-4B1B-BFF8-B8287F904F3B}" dt="2026-06-04T15:13:51.881" v="363" actId="207"/>
          <ac:spMkLst>
            <pc:docMk/>
            <pc:sldMk cId="2523608908" sldId="2147472546"/>
            <ac:spMk id="4" creationId="{DF992039-382B-E345-8D92-6E95B22439E2}"/>
          </ac:spMkLst>
        </pc:spChg>
      </pc:sldChg>
      <pc:sldChg chg="modSp mod">
        <pc:chgData name="Ken Siong" userId="f7679ae9-de6b-4f69-a967-87584c14b709" providerId="ADAL" clId="{D328C475-B580-4B1B-BFF8-B8287F904F3B}" dt="2026-06-04T15:16:11.142" v="371" actId="207"/>
        <pc:sldMkLst>
          <pc:docMk/>
          <pc:sldMk cId="3030485752" sldId="2147472548"/>
        </pc:sldMkLst>
        <pc:graphicFrameChg chg="mod modGraphic">
          <ac:chgData name="Ken Siong" userId="f7679ae9-de6b-4f69-a967-87584c14b709" providerId="ADAL" clId="{D328C475-B580-4B1B-BFF8-B8287F904F3B}" dt="2026-06-04T15:16:11.142" v="371" actId="207"/>
          <ac:graphicFrameMkLst>
            <pc:docMk/>
            <pc:sldMk cId="3030485752" sldId="2147472548"/>
            <ac:graphicFrameMk id="6" creationId="{4CB7C55B-CC03-098F-3C79-D50B5F01E2BC}"/>
          </ac:graphicFrameMkLst>
        </pc:graphicFrameChg>
      </pc:sldChg>
    </pc:docChg>
  </pc:docChgLst>
  <pc:docChgLst>
    <pc:chgData name="Jeanne Viljoen" userId="S::jeanneviljoen@ethicsboard.org::15b5a62f-600a-4206-957b-fe0e12035773" providerId="AD" clId="Web-{190C4E47-F0B3-4151-A9F6-1F4B7F842890}"/>
    <pc:docChg chg="modSld">
      <pc:chgData name="Jeanne Viljoen" userId="S::jeanneviljoen@ethicsboard.org::15b5a62f-600a-4206-957b-fe0e12035773" providerId="AD" clId="Web-{190C4E47-F0B3-4151-A9F6-1F4B7F842890}" dt="2026-06-08T13:21:51.626" v="3" actId="20577"/>
      <pc:docMkLst>
        <pc:docMk/>
      </pc:docMkLst>
      <pc:sldChg chg="modSp">
        <pc:chgData name="Jeanne Viljoen" userId="S::jeanneviljoen@ethicsboard.org::15b5a62f-600a-4206-957b-fe0e12035773" providerId="AD" clId="Web-{190C4E47-F0B3-4151-A9F6-1F4B7F842890}" dt="2026-06-08T13:21:51.626" v="3" actId="20577"/>
        <pc:sldMkLst>
          <pc:docMk/>
          <pc:sldMk cId="3030485752" sldId="2147472548"/>
        </pc:sldMkLst>
        <pc:graphicFrameChg chg="modGraphic">
          <ac:chgData name="Jeanne Viljoen" userId="S::jeanneviljoen@ethicsboard.org::15b5a62f-600a-4206-957b-fe0e12035773" providerId="AD" clId="Web-{190C4E47-F0B3-4151-A9F6-1F4B7F842890}" dt="2026-06-08T13:21:51.626" v="3" actId="20577"/>
          <ac:graphicFrameMkLst>
            <pc:docMk/>
            <pc:sldMk cId="3030485752" sldId="2147472548"/>
            <ac:graphicFrameMk id="6" creationId="{4CB7C55B-CC03-098F-3C79-D50B5F01E2BC}"/>
          </ac:graphicFrameMkLst>
        </pc:graphicFrameChg>
      </pc:sldChg>
    </pc:docChg>
  </pc:docChgLst>
  <pc:docChgLst>
    <pc:chgData name="Greg Walters" userId="1ff74498-4649-4cb5-8247-0dd671f14fff" providerId="ADAL" clId="{2020B529-6FD2-41CD-83BF-4778307A89A2}"/>
    <pc:docChg chg="custSel modSld">
      <pc:chgData name="Greg Walters" userId="1ff74498-4649-4cb5-8247-0dd671f14fff" providerId="ADAL" clId="{2020B529-6FD2-41CD-83BF-4778307A89A2}" dt="2026-06-05T18:01:29.214" v="501" actId="6549"/>
      <pc:docMkLst>
        <pc:docMk/>
      </pc:docMkLst>
      <pc:sldChg chg="modSp mod">
        <pc:chgData name="Greg Walters" userId="1ff74498-4649-4cb5-8247-0dd671f14fff" providerId="ADAL" clId="{2020B529-6FD2-41CD-83BF-4778307A89A2}" dt="2026-06-04T20:09:34.042" v="26" actId="20577"/>
        <pc:sldMkLst>
          <pc:docMk/>
          <pc:sldMk cId="2810197385" sldId="271"/>
        </pc:sldMkLst>
        <pc:spChg chg="mod">
          <ac:chgData name="Greg Walters" userId="1ff74498-4649-4cb5-8247-0dd671f14fff" providerId="ADAL" clId="{2020B529-6FD2-41CD-83BF-4778307A89A2}" dt="2026-06-04T20:09:34.042" v="26" actId="20577"/>
          <ac:spMkLst>
            <pc:docMk/>
            <pc:sldMk cId="2810197385" sldId="271"/>
            <ac:spMk id="5" creationId="{0AA2A366-A3D0-3BF3-C439-71B5A6AACF22}"/>
          </ac:spMkLst>
        </pc:spChg>
      </pc:sldChg>
      <pc:sldChg chg="modSp mod">
        <pc:chgData name="Greg Walters" userId="1ff74498-4649-4cb5-8247-0dd671f14fff" providerId="ADAL" clId="{2020B529-6FD2-41CD-83BF-4778307A89A2}" dt="2026-06-04T20:11:46.515" v="38" actId="20577"/>
        <pc:sldMkLst>
          <pc:docMk/>
          <pc:sldMk cId="2581556003" sldId="292"/>
        </pc:sldMkLst>
        <pc:spChg chg="mod">
          <ac:chgData name="Greg Walters" userId="1ff74498-4649-4cb5-8247-0dd671f14fff" providerId="ADAL" clId="{2020B529-6FD2-41CD-83BF-4778307A89A2}" dt="2026-06-04T20:11:46.515" v="38" actId="20577"/>
          <ac:spMkLst>
            <pc:docMk/>
            <pc:sldMk cId="2581556003" sldId="292"/>
            <ac:spMk id="5" creationId="{F57B29F8-17CE-8AF7-7175-21BB7180FABD}"/>
          </ac:spMkLst>
        </pc:spChg>
      </pc:sldChg>
      <pc:sldChg chg="modSp mod">
        <pc:chgData name="Greg Walters" userId="1ff74498-4649-4cb5-8247-0dd671f14fff" providerId="ADAL" clId="{2020B529-6FD2-41CD-83BF-4778307A89A2}" dt="2026-06-04T20:12:42.499" v="42" actId="115"/>
        <pc:sldMkLst>
          <pc:docMk/>
          <pc:sldMk cId="2503934874" sldId="293"/>
        </pc:sldMkLst>
        <pc:spChg chg="mod">
          <ac:chgData name="Greg Walters" userId="1ff74498-4649-4cb5-8247-0dd671f14fff" providerId="ADAL" clId="{2020B529-6FD2-41CD-83BF-4778307A89A2}" dt="2026-06-04T20:12:42.499" v="42" actId="115"/>
          <ac:spMkLst>
            <pc:docMk/>
            <pc:sldMk cId="2503934874" sldId="293"/>
            <ac:spMk id="5" creationId="{EBD0FBBD-3A99-ED81-6095-A40E21080805}"/>
          </ac:spMkLst>
        </pc:spChg>
      </pc:sldChg>
      <pc:sldChg chg="modSp mod">
        <pc:chgData name="Greg Walters" userId="1ff74498-4649-4cb5-8247-0dd671f14fff" providerId="ADAL" clId="{2020B529-6FD2-41CD-83BF-4778307A89A2}" dt="2026-06-04T20:13:26.849" v="47" actId="20577"/>
        <pc:sldMkLst>
          <pc:docMk/>
          <pc:sldMk cId="4170521763" sldId="294"/>
        </pc:sldMkLst>
        <pc:spChg chg="mod">
          <ac:chgData name="Greg Walters" userId="1ff74498-4649-4cb5-8247-0dd671f14fff" providerId="ADAL" clId="{2020B529-6FD2-41CD-83BF-4778307A89A2}" dt="2026-06-04T20:13:26.849" v="47" actId="20577"/>
          <ac:spMkLst>
            <pc:docMk/>
            <pc:sldMk cId="4170521763" sldId="294"/>
            <ac:spMk id="5" creationId="{643EF208-AB86-7BFA-05A0-B586F0580A7E}"/>
          </ac:spMkLst>
        </pc:spChg>
      </pc:sldChg>
      <pc:sldChg chg="modSp mod">
        <pc:chgData name="Greg Walters" userId="1ff74498-4649-4cb5-8247-0dd671f14fff" providerId="ADAL" clId="{2020B529-6FD2-41CD-83BF-4778307A89A2}" dt="2026-06-04T20:12:00.839" v="39" actId="20577"/>
        <pc:sldMkLst>
          <pc:docMk/>
          <pc:sldMk cId="3736415322" sldId="297"/>
        </pc:sldMkLst>
        <pc:spChg chg="mod">
          <ac:chgData name="Greg Walters" userId="1ff74498-4649-4cb5-8247-0dd671f14fff" providerId="ADAL" clId="{2020B529-6FD2-41CD-83BF-4778307A89A2}" dt="2026-06-04T20:12:00.839" v="39" actId="20577"/>
          <ac:spMkLst>
            <pc:docMk/>
            <pc:sldMk cId="3736415322" sldId="297"/>
            <ac:spMk id="5" creationId="{FE1A69EA-1CF5-D17E-015D-CB442807789D}"/>
          </ac:spMkLst>
        </pc:spChg>
      </pc:sldChg>
      <pc:sldChg chg="modSp mod">
        <pc:chgData name="Greg Walters" userId="1ff74498-4649-4cb5-8247-0dd671f14fff" providerId="ADAL" clId="{2020B529-6FD2-41CD-83BF-4778307A89A2}" dt="2026-06-04T16:17:12.443" v="7" actId="20577"/>
        <pc:sldMkLst>
          <pc:docMk/>
          <pc:sldMk cId="2424723598" sldId="299"/>
        </pc:sldMkLst>
        <pc:spChg chg="mod">
          <ac:chgData name="Greg Walters" userId="1ff74498-4649-4cb5-8247-0dd671f14fff" providerId="ADAL" clId="{2020B529-6FD2-41CD-83BF-4778307A89A2}" dt="2026-06-04T16:17:12.443" v="7" actId="20577"/>
          <ac:spMkLst>
            <pc:docMk/>
            <pc:sldMk cId="2424723598" sldId="299"/>
            <ac:spMk id="5" creationId="{0928F953-5B5C-9A89-CF12-CBC7DE07AB26}"/>
          </ac:spMkLst>
        </pc:spChg>
      </pc:sldChg>
      <pc:sldChg chg="modSp mod">
        <pc:chgData name="Greg Walters" userId="1ff74498-4649-4cb5-8247-0dd671f14fff" providerId="ADAL" clId="{2020B529-6FD2-41CD-83BF-4778307A89A2}" dt="2026-06-05T18:01:29.214" v="501" actId="6549"/>
        <pc:sldMkLst>
          <pc:docMk/>
          <pc:sldMk cId="3098033022" sldId="306"/>
        </pc:sldMkLst>
        <pc:spChg chg="mod">
          <ac:chgData name="Greg Walters" userId="1ff74498-4649-4cb5-8247-0dd671f14fff" providerId="ADAL" clId="{2020B529-6FD2-41CD-83BF-4778307A89A2}" dt="2026-06-05T18:01:29.214" v="501" actId="6549"/>
          <ac:spMkLst>
            <pc:docMk/>
            <pc:sldMk cId="3098033022" sldId="306"/>
            <ac:spMk id="5" creationId="{15F3EDB0-E697-F291-DEDD-C3A94C856F1B}"/>
          </ac:spMkLst>
        </pc:spChg>
      </pc:sldChg>
      <pc:sldChg chg="modSp mod">
        <pc:chgData name="Greg Walters" userId="1ff74498-4649-4cb5-8247-0dd671f14fff" providerId="ADAL" clId="{2020B529-6FD2-41CD-83BF-4778307A89A2}" dt="2026-06-04T20:11:04.608" v="29" actId="20577"/>
        <pc:sldMkLst>
          <pc:docMk/>
          <pc:sldMk cId="773082840" sldId="308"/>
        </pc:sldMkLst>
        <pc:spChg chg="mod">
          <ac:chgData name="Greg Walters" userId="1ff74498-4649-4cb5-8247-0dd671f14fff" providerId="ADAL" clId="{2020B529-6FD2-41CD-83BF-4778307A89A2}" dt="2026-06-04T20:11:04.608" v="29" actId="20577"/>
          <ac:spMkLst>
            <pc:docMk/>
            <pc:sldMk cId="773082840" sldId="308"/>
            <ac:spMk id="5" creationId="{73DECC15-DC75-2391-C1C0-DBB02100C2A7}"/>
          </ac:spMkLst>
        </pc:spChg>
      </pc:sldChg>
      <pc:sldChg chg="modSp mod">
        <pc:chgData name="Greg Walters" userId="1ff74498-4649-4cb5-8247-0dd671f14fff" providerId="ADAL" clId="{2020B529-6FD2-41CD-83BF-4778307A89A2}" dt="2026-06-04T20:11:23.271" v="33" actId="20577"/>
        <pc:sldMkLst>
          <pc:docMk/>
          <pc:sldMk cId="4262838265" sldId="309"/>
        </pc:sldMkLst>
        <pc:spChg chg="mod">
          <ac:chgData name="Greg Walters" userId="1ff74498-4649-4cb5-8247-0dd671f14fff" providerId="ADAL" clId="{2020B529-6FD2-41CD-83BF-4778307A89A2}" dt="2026-06-04T20:11:23.271" v="33" actId="20577"/>
          <ac:spMkLst>
            <pc:docMk/>
            <pc:sldMk cId="4262838265" sldId="309"/>
            <ac:spMk id="5" creationId="{858CA85D-4A0E-DF62-B472-BA78DE9FEAFC}"/>
          </ac:spMkLst>
        </pc:spChg>
      </pc:sldChg>
    </pc:docChg>
  </pc:docChgLst>
  <pc:docChgLst>
    <pc:chgData name="Greg Walters" userId="S::gregwalters@ethicsboard.org::1ff74498-4649-4cb5-8247-0dd671f14fff" providerId="AD" clId="Web-{373AF01E-84EA-12A8-D947-E4BC7EAC8D24}"/>
    <pc:docChg chg="modSld">
      <pc:chgData name="Greg Walters" userId="S::gregwalters@ethicsboard.org::1ff74498-4649-4cb5-8247-0dd671f14fff" providerId="AD" clId="Web-{373AF01E-84EA-12A8-D947-E4BC7EAC8D24}" dt="2026-06-04T16:10:51.209" v="388" actId="20577"/>
      <pc:docMkLst>
        <pc:docMk/>
      </pc:docMkLst>
      <pc:sldChg chg="modSp">
        <pc:chgData name="Greg Walters" userId="S::gregwalters@ethicsboard.org::1ff74498-4649-4cb5-8247-0dd671f14fff" providerId="AD" clId="Web-{373AF01E-84EA-12A8-D947-E4BC7EAC8D24}" dt="2026-06-04T15:59:42.928" v="95" actId="20577"/>
        <pc:sldMkLst>
          <pc:docMk/>
          <pc:sldMk cId="2810197385" sldId="271"/>
        </pc:sldMkLst>
        <pc:spChg chg="mod">
          <ac:chgData name="Greg Walters" userId="S::gregwalters@ethicsboard.org::1ff74498-4649-4cb5-8247-0dd671f14fff" providerId="AD" clId="Web-{373AF01E-84EA-12A8-D947-E4BC7EAC8D24}" dt="2026-06-04T15:59:42.928" v="95" actId="20577"/>
          <ac:spMkLst>
            <pc:docMk/>
            <pc:sldMk cId="2810197385" sldId="271"/>
            <ac:spMk id="5" creationId="{0AA2A366-A3D0-3BF3-C439-71B5A6AACF22}"/>
          </ac:spMkLst>
        </pc:spChg>
      </pc:sldChg>
      <pc:sldChg chg="modSp">
        <pc:chgData name="Greg Walters" userId="S::gregwalters@ethicsboard.org::1ff74498-4649-4cb5-8247-0dd671f14fff" providerId="AD" clId="Web-{373AF01E-84EA-12A8-D947-E4BC7EAC8D24}" dt="2026-06-04T15:56:51.944" v="7" actId="20577"/>
        <pc:sldMkLst>
          <pc:docMk/>
          <pc:sldMk cId="4100111178" sldId="289"/>
        </pc:sldMkLst>
        <pc:spChg chg="mod">
          <ac:chgData name="Greg Walters" userId="S::gregwalters@ethicsboard.org::1ff74498-4649-4cb5-8247-0dd671f14fff" providerId="AD" clId="Web-{373AF01E-84EA-12A8-D947-E4BC7EAC8D24}" dt="2026-06-04T15:56:51.944" v="7" actId="20577"/>
          <ac:spMkLst>
            <pc:docMk/>
            <pc:sldMk cId="4100111178" sldId="289"/>
            <ac:spMk id="5" creationId="{5986344A-DF42-38FB-88FC-85AA761BD6D0}"/>
          </ac:spMkLst>
        </pc:spChg>
      </pc:sldChg>
      <pc:sldChg chg="modSp">
        <pc:chgData name="Greg Walters" userId="S::gregwalters@ethicsboard.org::1ff74498-4649-4cb5-8247-0dd671f14fff" providerId="AD" clId="Web-{373AF01E-84EA-12A8-D947-E4BC7EAC8D24}" dt="2026-06-04T15:59:08.085" v="80" actId="20577"/>
        <pc:sldMkLst>
          <pc:docMk/>
          <pc:sldMk cId="2931688088" sldId="291"/>
        </pc:sldMkLst>
        <pc:spChg chg="mod">
          <ac:chgData name="Greg Walters" userId="S::gregwalters@ethicsboard.org::1ff74498-4649-4cb5-8247-0dd671f14fff" providerId="AD" clId="Web-{373AF01E-84EA-12A8-D947-E4BC7EAC8D24}" dt="2026-06-04T15:59:08.085" v="80" actId="20577"/>
          <ac:spMkLst>
            <pc:docMk/>
            <pc:sldMk cId="2931688088" sldId="291"/>
            <ac:spMk id="5" creationId="{F31A40C1-C4AD-FA7B-239D-76A5EA807F53}"/>
          </ac:spMkLst>
        </pc:spChg>
      </pc:sldChg>
      <pc:sldChg chg="modSp">
        <pc:chgData name="Greg Walters" userId="S::gregwalters@ethicsboard.org::1ff74498-4649-4cb5-8247-0dd671f14fff" providerId="AD" clId="Web-{373AF01E-84EA-12A8-D947-E4BC7EAC8D24}" dt="2026-06-04T16:10:51.209" v="388" actId="20577"/>
        <pc:sldMkLst>
          <pc:docMk/>
          <pc:sldMk cId="2503934874" sldId="293"/>
        </pc:sldMkLst>
        <pc:spChg chg="mod">
          <ac:chgData name="Greg Walters" userId="S::gregwalters@ethicsboard.org::1ff74498-4649-4cb5-8247-0dd671f14fff" providerId="AD" clId="Web-{373AF01E-84EA-12A8-D947-E4BC7EAC8D24}" dt="2026-06-04T16:10:51.209" v="388" actId="20577"/>
          <ac:spMkLst>
            <pc:docMk/>
            <pc:sldMk cId="2503934874" sldId="293"/>
            <ac:spMk id="5" creationId="{EBD0FBBD-3A99-ED81-6095-A40E21080805}"/>
          </ac:spMkLst>
        </pc:spChg>
      </pc:sldChg>
      <pc:sldChg chg="modSp">
        <pc:chgData name="Greg Walters" userId="S::gregwalters@ethicsboard.org::1ff74498-4649-4cb5-8247-0dd671f14fff" providerId="AD" clId="Web-{373AF01E-84EA-12A8-D947-E4BC7EAC8D24}" dt="2026-06-04T16:00:34.866" v="122" actId="20577"/>
        <pc:sldMkLst>
          <pc:docMk/>
          <pc:sldMk cId="4170521763" sldId="294"/>
        </pc:sldMkLst>
        <pc:spChg chg="mod">
          <ac:chgData name="Greg Walters" userId="S::gregwalters@ethicsboard.org::1ff74498-4649-4cb5-8247-0dd671f14fff" providerId="AD" clId="Web-{373AF01E-84EA-12A8-D947-E4BC7EAC8D24}" dt="2026-06-04T16:00:34.866" v="122" actId="20577"/>
          <ac:spMkLst>
            <pc:docMk/>
            <pc:sldMk cId="4170521763" sldId="294"/>
            <ac:spMk id="5" creationId="{643EF208-AB86-7BFA-05A0-B586F0580A7E}"/>
          </ac:spMkLst>
        </pc:spChg>
      </pc:sldChg>
      <pc:sldChg chg="modSp">
        <pc:chgData name="Greg Walters" userId="S::gregwalters@ethicsboard.org::1ff74498-4649-4cb5-8247-0dd671f14fff" providerId="AD" clId="Web-{373AF01E-84EA-12A8-D947-E4BC7EAC8D24}" dt="2026-06-04T16:02:26.772" v="165" actId="20577"/>
        <pc:sldMkLst>
          <pc:docMk/>
          <pc:sldMk cId="371229039" sldId="295"/>
        </pc:sldMkLst>
        <pc:spChg chg="mod">
          <ac:chgData name="Greg Walters" userId="S::gregwalters@ethicsboard.org::1ff74498-4649-4cb5-8247-0dd671f14fff" providerId="AD" clId="Web-{373AF01E-84EA-12A8-D947-E4BC7EAC8D24}" dt="2026-06-04T16:02:26.772" v="165" actId="20577"/>
          <ac:spMkLst>
            <pc:docMk/>
            <pc:sldMk cId="371229039" sldId="295"/>
            <ac:spMk id="2" creationId="{BA5BB842-0384-DE5A-A340-B245B5D1D860}"/>
          </ac:spMkLst>
        </pc:spChg>
      </pc:sldChg>
      <pc:sldChg chg="modSp">
        <pc:chgData name="Greg Walters" userId="S::gregwalters@ethicsboard.org::1ff74498-4649-4cb5-8247-0dd671f14fff" providerId="AD" clId="Web-{373AF01E-84EA-12A8-D947-E4BC7EAC8D24}" dt="2026-06-04T16:04:00.584" v="241" actId="20577"/>
        <pc:sldMkLst>
          <pc:docMk/>
          <pc:sldMk cId="1782940657" sldId="296"/>
        </pc:sldMkLst>
        <pc:spChg chg="mod">
          <ac:chgData name="Greg Walters" userId="S::gregwalters@ethicsboard.org::1ff74498-4649-4cb5-8247-0dd671f14fff" providerId="AD" clId="Web-{373AF01E-84EA-12A8-D947-E4BC7EAC8D24}" dt="2026-06-04T16:04:00.584" v="241" actId="20577"/>
          <ac:spMkLst>
            <pc:docMk/>
            <pc:sldMk cId="1782940657" sldId="296"/>
            <ac:spMk id="5" creationId="{84C1EF0A-911B-4CFB-1BAF-794234D76B55}"/>
          </ac:spMkLst>
        </pc:spChg>
      </pc:sldChg>
      <pc:sldChg chg="modSp">
        <pc:chgData name="Greg Walters" userId="S::gregwalters@ethicsboard.org::1ff74498-4649-4cb5-8247-0dd671f14fff" providerId="AD" clId="Web-{373AF01E-84EA-12A8-D947-E4BC7EAC8D24}" dt="2026-06-04T16:04:20.678" v="262" actId="20577"/>
        <pc:sldMkLst>
          <pc:docMk/>
          <pc:sldMk cId="2424723598" sldId="299"/>
        </pc:sldMkLst>
        <pc:spChg chg="mod">
          <ac:chgData name="Greg Walters" userId="S::gregwalters@ethicsboard.org::1ff74498-4649-4cb5-8247-0dd671f14fff" providerId="AD" clId="Web-{373AF01E-84EA-12A8-D947-E4BC7EAC8D24}" dt="2026-06-04T16:04:20.678" v="262" actId="20577"/>
          <ac:spMkLst>
            <pc:docMk/>
            <pc:sldMk cId="2424723598" sldId="299"/>
            <ac:spMk id="2" creationId="{817ED78C-5165-BEC1-F5CC-A362C6FB77EB}"/>
          </ac:spMkLst>
        </pc:spChg>
      </pc:sldChg>
      <pc:sldChg chg="modSp">
        <pc:chgData name="Greg Walters" userId="S::gregwalters@ethicsboard.org::1ff74498-4649-4cb5-8247-0dd671f14fff" providerId="AD" clId="Web-{373AF01E-84EA-12A8-D947-E4BC7EAC8D24}" dt="2026-06-04T16:06:32.084" v="348" actId="20577"/>
        <pc:sldMkLst>
          <pc:docMk/>
          <pc:sldMk cId="3714553352" sldId="300"/>
        </pc:sldMkLst>
        <pc:spChg chg="mod">
          <ac:chgData name="Greg Walters" userId="S::gregwalters@ethicsboard.org::1ff74498-4649-4cb5-8247-0dd671f14fff" providerId="AD" clId="Web-{373AF01E-84EA-12A8-D947-E4BC7EAC8D24}" dt="2026-06-04T16:06:32.084" v="348" actId="20577"/>
          <ac:spMkLst>
            <pc:docMk/>
            <pc:sldMk cId="3714553352" sldId="300"/>
            <ac:spMk id="5" creationId="{CCAD8F9F-48C5-7DBF-6718-91417396E39C}"/>
          </ac:spMkLst>
        </pc:spChg>
      </pc:sldChg>
      <pc:sldChg chg="modSp">
        <pc:chgData name="Greg Walters" userId="S::gregwalters@ethicsboard.org::1ff74498-4649-4cb5-8247-0dd671f14fff" providerId="AD" clId="Web-{373AF01E-84EA-12A8-D947-E4BC7EAC8D24}" dt="2026-06-04T16:02:21.491" v="163" actId="20577"/>
        <pc:sldMkLst>
          <pc:docMk/>
          <pc:sldMk cId="1387278810" sldId="303"/>
        </pc:sldMkLst>
        <pc:spChg chg="mod">
          <ac:chgData name="Greg Walters" userId="S::gregwalters@ethicsboard.org::1ff74498-4649-4cb5-8247-0dd671f14fff" providerId="AD" clId="Web-{373AF01E-84EA-12A8-D947-E4BC7EAC8D24}" dt="2026-06-04T16:00:39.069" v="124" actId="20577"/>
          <ac:spMkLst>
            <pc:docMk/>
            <pc:sldMk cId="1387278810" sldId="303"/>
            <ac:spMk id="2" creationId="{B820CBF8-3A90-D8F5-99DC-79EE2C8F4A03}"/>
          </ac:spMkLst>
        </pc:spChg>
        <pc:spChg chg="mod">
          <ac:chgData name="Greg Walters" userId="S::gregwalters@ethicsboard.org::1ff74498-4649-4cb5-8247-0dd671f14fff" providerId="AD" clId="Web-{373AF01E-84EA-12A8-D947-E4BC7EAC8D24}" dt="2026-06-04T16:02:21.491" v="163" actId="20577"/>
          <ac:spMkLst>
            <pc:docMk/>
            <pc:sldMk cId="1387278810" sldId="303"/>
            <ac:spMk id="5" creationId="{BF7E7BD7-5B02-20FD-9906-09EBFEF84A34}"/>
          </ac:spMkLst>
        </pc:spChg>
      </pc:sldChg>
      <pc:sldChg chg="modSp modCm">
        <pc:chgData name="Greg Walters" userId="S::gregwalters@ethicsboard.org::1ff74498-4649-4cb5-8247-0dd671f14fff" providerId="AD" clId="Web-{373AF01E-84EA-12A8-D947-E4BC7EAC8D24}" dt="2026-06-04T15:58:18.960" v="52" actId="20577"/>
        <pc:sldMkLst>
          <pc:docMk/>
          <pc:sldMk cId="3578076004" sldId="304"/>
        </pc:sldMkLst>
        <pc:spChg chg="mod">
          <ac:chgData name="Greg Walters" userId="S::gregwalters@ethicsboard.org::1ff74498-4649-4cb5-8247-0dd671f14fff" providerId="AD" clId="Web-{373AF01E-84EA-12A8-D947-E4BC7EAC8D24}" dt="2026-06-04T15:57:54.116" v="23" actId="20577"/>
          <ac:spMkLst>
            <pc:docMk/>
            <pc:sldMk cId="3578076004" sldId="304"/>
            <ac:spMk id="4" creationId="{062F9948-1B1C-8203-69C5-192469E22E6F}"/>
          </ac:spMkLst>
        </pc:spChg>
        <pc:spChg chg="mod">
          <ac:chgData name="Greg Walters" userId="S::gregwalters@ethicsboard.org::1ff74498-4649-4cb5-8247-0dd671f14fff" providerId="AD" clId="Web-{373AF01E-84EA-12A8-D947-E4BC7EAC8D24}" dt="2026-06-04T15:58:18.960" v="52" actId="20577"/>
          <ac:spMkLst>
            <pc:docMk/>
            <pc:sldMk cId="3578076004" sldId="304"/>
            <ac:spMk id="5" creationId="{8AD1EB15-EAEC-FC15-4B95-26D5841E51FA}"/>
          </ac:spMkLst>
        </pc:spChg>
        <pc:extLst>
          <p:ext xmlns:p="http://schemas.openxmlformats.org/presentationml/2006/main" uri="{D6D511B9-2390-475A-947B-AFAB55BFBCF1}">
            <pc226:cmChg xmlns:pc226="http://schemas.microsoft.com/office/powerpoint/2022/06/main/command" chg="mod">
              <pc226:chgData name="Greg Walters" userId="S::gregwalters@ethicsboard.org::1ff74498-4649-4cb5-8247-0dd671f14fff" providerId="AD" clId="Web-{373AF01E-84EA-12A8-D947-E4BC7EAC8D24}" dt="2026-06-04T15:58:18.960" v="52" actId="20577"/>
              <pc2:cmMkLst xmlns:pc2="http://schemas.microsoft.com/office/powerpoint/2019/9/main/command">
                <pc:docMk/>
                <pc:sldMk cId="3578076004" sldId="304"/>
                <pc2:cmMk id="{6D4C376C-167D-4B7B-91F9-F76E53AD54FE}"/>
              </pc2:cmMkLst>
            </pc226:cmChg>
            <pc226:cmChg xmlns:pc226="http://schemas.microsoft.com/office/powerpoint/2022/06/main/command" chg="mod">
              <pc226:chgData name="Greg Walters" userId="S::gregwalters@ethicsboard.org::1ff74498-4649-4cb5-8247-0dd671f14fff" providerId="AD" clId="Web-{373AF01E-84EA-12A8-D947-E4BC7EAC8D24}" dt="2026-06-04T15:57:54.116" v="23" actId="20577"/>
              <pc2:cmMkLst xmlns:pc2="http://schemas.microsoft.com/office/powerpoint/2019/9/main/command">
                <pc:docMk/>
                <pc:sldMk cId="3578076004" sldId="304"/>
                <pc2:cmMk id="{429E1872-D71A-429E-A630-6E73501A5F51}"/>
              </pc2:cmMkLst>
            </pc226:cmChg>
          </p:ext>
        </pc:extLst>
      </pc:sldChg>
      <pc:sldChg chg="modSp">
        <pc:chgData name="Greg Walters" userId="S::gregwalters@ethicsboard.org::1ff74498-4649-4cb5-8247-0dd671f14fff" providerId="AD" clId="Web-{373AF01E-84EA-12A8-D947-E4BC7EAC8D24}" dt="2026-06-04T16:04:57.116" v="299" actId="20577"/>
        <pc:sldMkLst>
          <pc:docMk/>
          <pc:sldMk cId="3098033022" sldId="306"/>
        </pc:sldMkLst>
        <pc:spChg chg="mod">
          <ac:chgData name="Greg Walters" userId="S::gregwalters@ethicsboard.org::1ff74498-4649-4cb5-8247-0dd671f14fff" providerId="AD" clId="Web-{373AF01E-84EA-12A8-D947-E4BC7EAC8D24}" dt="2026-06-04T16:04:44.662" v="280" actId="20577"/>
          <ac:spMkLst>
            <pc:docMk/>
            <pc:sldMk cId="3098033022" sldId="306"/>
            <ac:spMk id="2" creationId="{89A66C7E-221D-61D3-EA8F-4AAC6860ACEA}"/>
          </ac:spMkLst>
        </pc:spChg>
        <pc:spChg chg="mod">
          <ac:chgData name="Greg Walters" userId="S::gregwalters@ethicsboard.org::1ff74498-4649-4cb5-8247-0dd671f14fff" providerId="AD" clId="Web-{373AF01E-84EA-12A8-D947-E4BC7EAC8D24}" dt="2026-06-04T16:04:57.116" v="299" actId="20577"/>
          <ac:spMkLst>
            <pc:docMk/>
            <pc:sldMk cId="3098033022" sldId="306"/>
            <ac:spMk id="5" creationId="{15F3EDB0-E697-F291-DEDD-C3A94C856F1B}"/>
          </ac:spMkLst>
        </pc:spChg>
      </pc:sldChg>
      <pc:sldChg chg="modSp modCm">
        <pc:chgData name="Greg Walters" userId="S::gregwalters@ethicsboard.org::1ff74498-4649-4cb5-8247-0dd671f14fff" providerId="AD" clId="Web-{373AF01E-84EA-12A8-D947-E4BC7EAC8D24}" dt="2026-06-04T15:59:21.960" v="90" actId="20577"/>
        <pc:sldMkLst>
          <pc:docMk/>
          <pc:sldMk cId="1654681358" sldId="307"/>
        </pc:sldMkLst>
        <pc:spChg chg="mod">
          <ac:chgData name="Greg Walters" userId="S::gregwalters@ethicsboard.org::1ff74498-4649-4cb5-8247-0dd671f14fff" providerId="AD" clId="Web-{373AF01E-84EA-12A8-D947-E4BC7EAC8D24}" dt="2026-06-04T15:59:21.960" v="90" actId="20577"/>
          <ac:spMkLst>
            <pc:docMk/>
            <pc:sldMk cId="1654681358" sldId="307"/>
            <ac:spMk id="2" creationId="{99897864-6A2E-459A-29BC-035FD1869BCD}"/>
          </ac:spMkLst>
        </pc:spChg>
        <pc:extLst>
          <p:ext xmlns:p="http://schemas.openxmlformats.org/presentationml/2006/main" uri="{D6D511B9-2390-475A-947B-AFAB55BFBCF1}">
            <pc226:cmChg xmlns:pc226="http://schemas.microsoft.com/office/powerpoint/2022/06/main/command" chg="mod">
              <pc226:chgData name="Greg Walters" userId="S::gregwalters@ethicsboard.org::1ff74498-4649-4cb5-8247-0dd671f14fff" providerId="AD" clId="Web-{373AF01E-84EA-12A8-D947-E4BC7EAC8D24}" dt="2026-06-04T15:59:21.960" v="90" actId="20577"/>
              <pc2:cmMkLst xmlns:pc2="http://schemas.microsoft.com/office/powerpoint/2019/9/main/command">
                <pc:docMk/>
                <pc:sldMk cId="1654681358" sldId="307"/>
                <pc2:cmMk id="{EF742FFE-68D0-40F3-AAE9-BA6EAE8902EE}"/>
              </pc2:cmMkLst>
            </pc226:cmChg>
          </p:ext>
        </pc:extLst>
      </pc:sldChg>
      <pc:sldChg chg="modSp modCm">
        <pc:chgData name="Greg Walters" userId="S::gregwalters@ethicsboard.org::1ff74498-4649-4cb5-8247-0dd671f14fff" providerId="AD" clId="Web-{373AF01E-84EA-12A8-D947-E4BC7EAC8D24}" dt="2026-06-04T15:58:45.178" v="71" actId="20577"/>
        <pc:sldMkLst>
          <pc:docMk/>
          <pc:sldMk cId="3677197415" sldId="310"/>
        </pc:sldMkLst>
        <pc:spChg chg="mod">
          <ac:chgData name="Greg Walters" userId="S::gregwalters@ethicsboard.org::1ff74498-4649-4cb5-8247-0dd671f14fff" providerId="AD" clId="Web-{373AF01E-84EA-12A8-D947-E4BC7EAC8D24}" dt="2026-06-04T15:58:45.178" v="71" actId="20577"/>
          <ac:spMkLst>
            <pc:docMk/>
            <pc:sldMk cId="3677197415" sldId="310"/>
            <ac:spMk id="2" creationId="{55F1DE55-F4C4-ED53-357F-127FE1E4D1BE}"/>
          </ac:spMkLst>
        </pc:spChg>
        <pc:extLst>
          <p:ext xmlns:p="http://schemas.openxmlformats.org/presentationml/2006/main" uri="{D6D511B9-2390-475A-947B-AFAB55BFBCF1}">
            <pc226:cmChg xmlns:pc226="http://schemas.microsoft.com/office/powerpoint/2022/06/main/command" chg="mod">
              <pc226:chgData name="Greg Walters" userId="S::gregwalters@ethicsboard.org::1ff74498-4649-4cb5-8247-0dd671f14fff" providerId="AD" clId="Web-{373AF01E-84EA-12A8-D947-E4BC7EAC8D24}" dt="2026-06-04T15:58:45.178" v="71" actId="20577"/>
              <pc2:cmMkLst xmlns:pc2="http://schemas.microsoft.com/office/powerpoint/2019/9/main/command">
                <pc:docMk/>
                <pc:sldMk cId="3677197415" sldId="310"/>
                <pc2:cmMk id="{C2A25AC7-2F4A-4DE2-A539-5BA7B34B99E3}"/>
              </pc2:cmMkLst>
            </pc226:cmChg>
          </p:ext>
        </pc:extLst>
      </pc:sldChg>
      <pc:sldChg chg="modSp">
        <pc:chgData name="Greg Walters" userId="S::gregwalters@ethicsboard.org::1ff74498-4649-4cb5-8247-0dd671f14fff" providerId="AD" clId="Web-{373AF01E-84EA-12A8-D947-E4BC7EAC8D24}" dt="2026-06-04T16:02:47.084" v="183" actId="20577"/>
        <pc:sldMkLst>
          <pc:docMk/>
          <pc:sldMk cId="2241689846" sldId="311"/>
        </pc:sldMkLst>
        <pc:spChg chg="mod">
          <ac:chgData name="Greg Walters" userId="S::gregwalters@ethicsboard.org::1ff74498-4649-4cb5-8247-0dd671f14fff" providerId="AD" clId="Web-{373AF01E-84EA-12A8-D947-E4BC7EAC8D24}" dt="2026-06-04T16:02:47.084" v="183" actId="20577"/>
          <ac:spMkLst>
            <pc:docMk/>
            <pc:sldMk cId="2241689846" sldId="311"/>
            <ac:spMk id="8" creationId="{00000000-0000-0000-0000-000000000000}"/>
          </ac:spMkLst>
        </pc:spChg>
      </pc:sldChg>
    </pc:docChg>
  </pc:docChgLst>
  <pc:docChgLst>
    <pc:chgData name="Jeanne Viljoen" userId="15b5a62f-600a-4206-957b-fe0e12035773" providerId="ADAL" clId="{2AF61601-12F5-4E09-B68F-B4B5E1649C9A}"/>
    <pc:docChg chg="undo redo custSel addSld delSld modSld sldOrd modSection">
      <pc:chgData name="Jeanne Viljoen" userId="15b5a62f-600a-4206-957b-fe0e12035773" providerId="ADAL" clId="{2AF61601-12F5-4E09-B68F-B4B5E1649C9A}" dt="2026-06-08T13:23:55.581" v="8904" actId="33524"/>
      <pc:docMkLst>
        <pc:docMk/>
      </pc:docMkLst>
      <pc:sldChg chg="modSp mod">
        <pc:chgData name="Jeanne Viljoen" userId="15b5a62f-600a-4206-957b-fe0e12035773" providerId="ADAL" clId="{2AF61601-12F5-4E09-B68F-B4B5E1649C9A}" dt="2026-06-01T10:44:07.106" v="8317" actId="20577"/>
        <pc:sldMkLst>
          <pc:docMk/>
          <pc:sldMk cId="2810197385" sldId="271"/>
        </pc:sldMkLst>
        <pc:spChg chg="mod">
          <ac:chgData name="Jeanne Viljoen" userId="15b5a62f-600a-4206-957b-fe0e12035773" providerId="ADAL" clId="{2AF61601-12F5-4E09-B68F-B4B5E1649C9A}" dt="2026-05-29T16:32:41.655" v="7784" actId="2711"/>
          <ac:spMkLst>
            <pc:docMk/>
            <pc:sldMk cId="2810197385" sldId="271"/>
            <ac:spMk id="2" creationId="{6203EEAC-0937-5B97-7169-17C778C5A05D}"/>
          </ac:spMkLst>
        </pc:spChg>
        <pc:spChg chg="mod">
          <ac:chgData name="Jeanne Viljoen" userId="15b5a62f-600a-4206-957b-fe0e12035773" providerId="ADAL" clId="{2AF61601-12F5-4E09-B68F-B4B5E1649C9A}" dt="2026-06-01T10:44:07.106" v="8317" actId="20577"/>
          <ac:spMkLst>
            <pc:docMk/>
            <pc:sldMk cId="2810197385" sldId="271"/>
            <ac:spMk id="3" creationId="{90389EDA-163F-97B4-5921-2A487C689B24}"/>
          </ac:spMkLst>
        </pc:spChg>
        <pc:spChg chg="mod">
          <ac:chgData name="Jeanne Viljoen" userId="15b5a62f-600a-4206-957b-fe0e12035773" providerId="ADAL" clId="{2AF61601-12F5-4E09-B68F-B4B5E1649C9A}" dt="2026-05-29T16:34:50.232" v="7820" actId="20577"/>
          <ac:spMkLst>
            <pc:docMk/>
            <pc:sldMk cId="2810197385" sldId="271"/>
            <ac:spMk id="5" creationId="{0AA2A366-A3D0-3BF3-C439-71B5A6AACF22}"/>
          </ac:spMkLst>
        </pc:spChg>
      </pc:sldChg>
      <pc:sldChg chg="modSp mod">
        <pc:chgData name="Jeanne Viljoen" userId="15b5a62f-600a-4206-957b-fe0e12035773" providerId="ADAL" clId="{2AF61601-12F5-4E09-B68F-B4B5E1649C9A}" dt="2026-05-29T16:34:25.612" v="7804" actId="1076"/>
        <pc:sldMkLst>
          <pc:docMk/>
          <pc:sldMk cId="4100111178" sldId="289"/>
        </pc:sldMkLst>
        <pc:spChg chg="mod">
          <ac:chgData name="Jeanne Viljoen" userId="15b5a62f-600a-4206-957b-fe0e12035773" providerId="ADAL" clId="{2AF61601-12F5-4E09-B68F-B4B5E1649C9A}" dt="2026-05-29T16:34:20.636" v="7803" actId="1076"/>
          <ac:spMkLst>
            <pc:docMk/>
            <pc:sldMk cId="4100111178" sldId="289"/>
            <ac:spMk id="5" creationId="{5986344A-DF42-38FB-88FC-85AA761BD6D0}"/>
          </ac:spMkLst>
        </pc:spChg>
        <pc:picChg chg="mod">
          <ac:chgData name="Jeanne Viljoen" userId="15b5a62f-600a-4206-957b-fe0e12035773" providerId="ADAL" clId="{2AF61601-12F5-4E09-B68F-B4B5E1649C9A}" dt="2026-05-29T16:34:25.612" v="7804" actId="1076"/>
          <ac:picMkLst>
            <pc:docMk/>
            <pc:sldMk cId="4100111178" sldId="289"/>
            <ac:picMk id="7" creationId="{FC91FBB6-484A-1D48-4CA1-DC6D975A1E9B}"/>
          </ac:picMkLst>
        </pc:picChg>
      </pc:sldChg>
      <pc:sldChg chg="modSp mod">
        <pc:chgData name="Jeanne Viljoen" userId="15b5a62f-600a-4206-957b-fe0e12035773" providerId="ADAL" clId="{2AF61601-12F5-4E09-B68F-B4B5E1649C9A}" dt="2026-06-01T10:44:01.339" v="8315" actId="20577"/>
        <pc:sldMkLst>
          <pc:docMk/>
          <pc:sldMk cId="2931688088" sldId="291"/>
        </pc:sldMkLst>
        <pc:spChg chg="mod">
          <ac:chgData name="Jeanne Viljoen" userId="15b5a62f-600a-4206-957b-fe0e12035773" providerId="ADAL" clId="{2AF61601-12F5-4E09-B68F-B4B5E1649C9A}" dt="2026-05-29T16:32:28.842" v="7782" actId="2711"/>
          <ac:spMkLst>
            <pc:docMk/>
            <pc:sldMk cId="2931688088" sldId="291"/>
            <ac:spMk id="2" creationId="{94C2E961-1B34-9573-A91C-C53462FC050E}"/>
          </ac:spMkLst>
        </pc:spChg>
        <pc:spChg chg="mod">
          <ac:chgData name="Jeanne Viljoen" userId="15b5a62f-600a-4206-957b-fe0e12035773" providerId="ADAL" clId="{2AF61601-12F5-4E09-B68F-B4B5E1649C9A}" dt="2026-06-01T10:44:01.339" v="8315" actId="20577"/>
          <ac:spMkLst>
            <pc:docMk/>
            <pc:sldMk cId="2931688088" sldId="291"/>
            <ac:spMk id="3" creationId="{0025FA8C-9488-5AC7-5212-4068B76403EC}"/>
          </ac:spMkLst>
        </pc:spChg>
        <pc:spChg chg="mod">
          <ac:chgData name="Jeanne Viljoen" userId="15b5a62f-600a-4206-957b-fe0e12035773" providerId="ADAL" clId="{2AF61601-12F5-4E09-B68F-B4B5E1649C9A}" dt="2026-05-29T16:24:40.167" v="7675" actId="207"/>
          <ac:spMkLst>
            <pc:docMk/>
            <pc:sldMk cId="2931688088" sldId="291"/>
            <ac:spMk id="5" creationId="{F31A40C1-C4AD-FA7B-239D-76A5EA807F53}"/>
          </ac:spMkLst>
        </pc:spChg>
      </pc:sldChg>
      <pc:sldChg chg="modSp mod">
        <pc:chgData name="Jeanne Viljoen" userId="15b5a62f-600a-4206-957b-fe0e12035773" providerId="ADAL" clId="{2AF61601-12F5-4E09-B68F-B4B5E1649C9A}" dt="2026-06-01T10:44:18.006" v="8320" actId="20577"/>
        <pc:sldMkLst>
          <pc:docMk/>
          <pc:sldMk cId="2581556003" sldId="292"/>
        </pc:sldMkLst>
        <pc:spChg chg="mod">
          <ac:chgData name="Jeanne Viljoen" userId="15b5a62f-600a-4206-957b-fe0e12035773" providerId="ADAL" clId="{2AF61601-12F5-4E09-B68F-B4B5E1649C9A}" dt="2026-05-29T16:32:56.778" v="7786" actId="2711"/>
          <ac:spMkLst>
            <pc:docMk/>
            <pc:sldMk cId="2581556003" sldId="292"/>
            <ac:spMk id="2" creationId="{09E8B8CB-DD49-95A3-56FB-7E7DF36D3C03}"/>
          </ac:spMkLst>
        </pc:spChg>
        <pc:spChg chg="mod">
          <ac:chgData name="Jeanne Viljoen" userId="15b5a62f-600a-4206-957b-fe0e12035773" providerId="ADAL" clId="{2AF61601-12F5-4E09-B68F-B4B5E1649C9A}" dt="2026-06-01T10:44:18.006" v="8320" actId="20577"/>
          <ac:spMkLst>
            <pc:docMk/>
            <pc:sldMk cId="2581556003" sldId="292"/>
            <ac:spMk id="3" creationId="{8974D318-77AC-9CE3-00FC-294F13D21288}"/>
          </ac:spMkLst>
        </pc:spChg>
        <pc:spChg chg="mod">
          <ac:chgData name="Jeanne Viljoen" userId="15b5a62f-600a-4206-957b-fe0e12035773" providerId="ADAL" clId="{2AF61601-12F5-4E09-B68F-B4B5E1649C9A}" dt="2026-05-29T16:25:38.798" v="7692" actId="207"/>
          <ac:spMkLst>
            <pc:docMk/>
            <pc:sldMk cId="2581556003" sldId="292"/>
            <ac:spMk id="5" creationId="{F57B29F8-17CE-8AF7-7175-21BB7180FABD}"/>
          </ac:spMkLst>
        </pc:spChg>
      </pc:sldChg>
      <pc:sldChg chg="modSp mod">
        <pc:chgData name="Jeanne Viljoen" userId="15b5a62f-600a-4206-957b-fe0e12035773" providerId="ADAL" clId="{2AF61601-12F5-4E09-B68F-B4B5E1649C9A}" dt="2026-06-01T10:44:26.139" v="8323" actId="20577"/>
        <pc:sldMkLst>
          <pc:docMk/>
          <pc:sldMk cId="2503934874" sldId="293"/>
        </pc:sldMkLst>
        <pc:spChg chg="mod">
          <ac:chgData name="Jeanne Viljoen" userId="15b5a62f-600a-4206-957b-fe0e12035773" providerId="ADAL" clId="{2AF61601-12F5-4E09-B68F-B4B5E1649C9A}" dt="2026-05-29T16:33:09.775" v="7788" actId="2711"/>
          <ac:spMkLst>
            <pc:docMk/>
            <pc:sldMk cId="2503934874" sldId="293"/>
            <ac:spMk id="2" creationId="{F9352439-CB3F-9A8A-A6C7-A9AB1D634D02}"/>
          </ac:spMkLst>
        </pc:spChg>
        <pc:spChg chg="mod">
          <ac:chgData name="Jeanne Viljoen" userId="15b5a62f-600a-4206-957b-fe0e12035773" providerId="ADAL" clId="{2AF61601-12F5-4E09-B68F-B4B5E1649C9A}" dt="2026-06-01T10:44:26.139" v="8323" actId="20577"/>
          <ac:spMkLst>
            <pc:docMk/>
            <pc:sldMk cId="2503934874" sldId="293"/>
            <ac:spMk id="3" creationId="{83D424B1-91EB-53E7-C645-42460B3B540F}"/>
          </ac:spMkLst>
        </pc:spChg>
        <pc:spChg chg="mod">
          <ac:chgData name="Jeanne Viljoen" userId="15b5a62f-600a-4206-957b-fe0e12035773" providerId="ADAL" clId="{2AF61601-12F5-4E09-B68F-B4B5E1649C9A}" dt="2026-05-29T16:47:55.576" v="8081" actId="14100"/>
          <ac:spMkLst>
            <pc:docMk/>
            <pc:sldMk cId="2503934874" sldId="293"/>
            <ac:spMk id="5" creationId="{EBD0FBBD-3A99-ED81-6095-A40E21080805}"/>
          </ac:spMkLst>
        </pc:spChg>
      </pc:sldChg>
      <pc:sldChg chg="modSp mod">
        <pc:chgData name="Jeanne Viljoen" userId="15b5a62f-600a-4206-957b-fe0e12035773" providerId="ADAL" clId="{2AF61601-12F5-4E09-B68F-B4B5E1649C9A}" dt="2026-06-01T10:44:29.544" v="8324" actId="20577"/>
        <pc:sldMkLst>
          <pc:docMk/>
          <pc:sldMk cId="4170521763" sldId="294"/>
        </pc:sldMkLst>
        <pc:spChg chg="mod">
          <ac:chgData name="Jeanne Viljoen" userId="15b5a62f-600a-4206-957b-fe0e12035773" providerId="ADAL" clId="{2AF61601-12F5-4E09-B68F-B4B5E1649C9A}" dt="2026-05-29T16:33:14.572" v="7789" actId="2711"/>
          <ac:spMkLst>
            <pc:docMk/>
            <pc:sldMk cId="4170521763" sldId="294"/>
            <ac:spMk id="2" creationId="{87F11F2F-96D0-1C01-EA5E-C4726E719CA4}"/>
          </ac:spMkLst>
        </pc:spChg>
        <pc:spChg chg="mod">
          <ac:chgData name="Jeanne Viljoen" userId="15b5a62f-600a-4206-957b-fe0e12035773" providerId="ADAL" clId="{2AF61601-12F5-4E09-B68F-B4B5E1649C9A}" dt="2026-06-01T10:44:29.544" v="8324" actId="20577"/>
          <ac:spMkLst>
            <pc:docMk/>
            <pc:sldMk cId="4170521763" sldId="294"/>
            <ac:spMk id="3" creationId="{087950D0-6CD4-BE1C-692A-CCD4EB495B50}"/>
          </ac:spMkLst>
        </pc:spChg>
        <pc:spChg chg="mod">
          <ac:chgData name="Jeanne Viljoen" userId="15b5a62f-600a-4206-957b-fe0e12035773" providerId="ADAL" clId="{2AF61601-12F5-4E09-B68F-B4B5E1649C9A}" dt="2026-05-29T16:28:44.022" v="7722" actId="11"/>
          <ac:spMkLst>
            <pc:docMk/>
            <pc:sldMk cId="4170521763" sldId="294"/>
            <ac:spMk id="5" creationId="{643EF208-AB86-7BFA-05A0-B586F0580A7E}"/>
          </ac:spMkLst>
        </pc:spChg>
      </pc:sldChg>
      <pc:sldChg chg="modSp mod">
        <pc:chgData name="Jeanne Viljoen" userId="15b5a62f-600a-4206-957b-fe0e12035773" providerId="ADAL" clId="{2AF61601-12F5-4E09-B68F-B4B5E1649C9A}" dt="2026-06-08T13:23:33.098" v="8885" actId="20577"/>
        <pc:sldMkLst>
          <pc:docMk/>
          <pc:sldMk cId="371229039" sldId="295"/>
        </pc:sldMkLst>
        <pc:spChg chg="mod">
          <ac:chgData name="Jeanne Viljoen" userId="15b5a62f-600a-4206-957b-fe0e12035773" providerId="ADAL" clId="{2AF61601-12F5-4E09-B68F-B4B5E1649C9A}" dt="2026-05-29T16:33:25.047" v="7791" actId="2711"/>
          <ac:spMkLst>
            <pc:docMk/>
            <pc:sldMk cId="371229039" sldId="295"/>
            <ac:spMk id="2" creationId="{BA5BB842-0384-DE5A-A340-B245B5D1D860}"/>
          </ac:spMkLst>
        </pc:spChg>
        <pc:spChg chg="mod">
          <ac:chgData name="Jeanne Viljoen" userId="15b5a62f-600a-4206-957b-fe0e12035773" providerId="ADAL" clId="{2AF61601-12F5-4E09-B68F-B4B5E1649C9A}" dt="2026-06-01T10:44:35.713" v="8326" actId="20577"/>
          <ac:spMkLst>
            <pc:docMk/>
            <pc:sldMk cId="371229039" sldId="295"/>
            <ac:spMk id="3" creationId="{2B32ACEC-4F38-9BC0-809A-B40F9222B5BC}"/>
          </ac:spMkLst>
        </pc:spChg>
        <pc:spChg chg="mod">
          <ac:chgData name="Jeanne Viljoen" userId="15b5a62f-600a-4206-957b-fe0e12035773" providerId="ADAL" clId="{2AF61601-12F5-4E09-B68F-B4B5E1649C9A}" dt="2026-06-08T13:23:33.098" v="8885" actId="20577"/>
          <ac:spMkLst>
            <pc:docMk/>
            <pc:sldMk cId="371229039" sldId="295"/>
            <ac:spMk id="5" creationId="{AA7729EE-436F-049E-4D0C-A217924B4DDF}"/>
          </ac:spMkLst>
        </pc:spChg>
      </pc:sldChg>
      <pc:sldChg chg="modSp mod">
        <pc:chgData name="Jeanne Viljoen" userId="15b5a62f-600a-4206-957b-fe0e12035773" providerId="ADAL" clId="{2AF61601-12F5-4E09-B68F-B4B5E1649C9A}" dt="2026-06-01T10:44:42.398" v="8328" actId="20577"/>
        <pc:sldMkLst>
          <pc:docMk/>
          <pc:sldMk cId="1782940657" sldId="296"/>
        </pc:sldMkLst>
        <pc:spChg chg="mod">
          <ac:chgData name="Jeanne Viljoen" userId="15b5a62f-600a-4206-957b-fe0e12035773" providerId="ADAL" clId="{2AF61601-12F5-4E09-B68F-B4B5E1649C9A}" dt="2026-05-29T16:33:36.877" v="7793" actId="2711"/>
          <ac:spMkLst>
            <pc:docMk/>
            <pc:sldMk cId="1782940657" sldId="296"/>
            <ac:spMk id="2" creationId="{0720378F-0875-3CD1-FD75-8C668F3D6785}"/>
          </ac:spMkLst>
        </pc:spChg>
        <pc:spChg chg="mod">
          <ac:chgData name="Jeanne Viljoen" userId="15b5a62f-600a-4206-957b-fe0e12035773" providerId="ADAL" clId="{2AF61601-12F5-4E09-B68F-B4B5E1649C9A}" dt="2026-06-01T10:44:42.398" v="8328" actId="20577"/>
          <ac:spMkLst>
            <pc:docMk/>
            <pc:sldMk cId="1782940657" sldId="296"/>
            <ac:spMk id="3" creationId="{45777178-3A8A-60E1-DF4C-B661F274478B}"/>
          </ac:spMkLst>
        </pc:spChg>
        <pc:spChg chg="mod">
          <ac:chgData name="Jeanne Viljoen" userId="15b5a62f-600a-4206-957b-fe0e12035773" providerId="ADAL" clId="{2AF61601-12F5-4E09-B68F-B4B5E1649C9A}" dt="2026-05-29T16:30:06.006" v="7769" actId="207"/>
          <ac:spMkLst>
            <pc:docMk/>
            <pc:sldMk cId="1782940657" sldId="296"/>
            <ac:spMk id="5" creationId="{84C1EF0A-911B-4CFB-1BAF-794234D76B55}"/>
          </ac:spMkLst>
        </pc:spChg>
      </pc:sldChg>
      <pc:sldChg chg="modSp mod">
        <pc:chgData name="Jeanne Viljoen" userId="15b5a62f-600a-4206-957b-fe0e12035773" providerId="ADAL" clId="{2AF61601-12F5-4E09-B68F-B4B5E1649C9A}" dt="2026-06-01T10:44:23.506" v="8322" actId="20577"/>
        <pc:sldMkLst>
          <pc:docMk/>
          <pc:sldMk cId="3736415322" sldId="297"/>
        </pc:sldMkLst>
        <pc:spChg chg="mod">
          <ac:chgData name="Jeanne Viljoen" userId="15b5a62f-600a-4206-957b-fe0e12035773" providerId="ADAL" clId="{2AF61601-12F5-4E09-B68F-B4B5E1649C9A}" dt="2026-05-29T16:25:53.643" v="7696" actId="207"/>
          <ac:spMkLst>
            <pc:docMk/>
            <pc:sldMk cId="3736415322" sldId="297"/>
            <ac:spMk id="2" creationId="{2E71687C-9D73-BCEB-CB88-9238DB4A03FF}"/>
          </ac:spMkLst>
        </pc:spChg>
        <pc:spChg chg="mod">
          <ac:chgData name="Jeanne Viljoen" userId="15b5a62f-600a-4206-957b-fe0e12035773" providerId="ADAL" clId="{2AF61601-12F5-4E09-B68F-B4B5E1649C9A}" dt="2026-06-01T10:44:23.506" v="8322" actId="20577"/>
          <ac:spMkLst>
            <pc:docMk/>
            <pc:sldMk cId="3736415322" sldId="297"/>
            <ac:spMk id="3" creationId="{26B86C80-1AC4-DAF1-CDF8-5AA690921AB2}"/>
          </ac:spMkLst>
        </pc:spChg>
        <pc:spChg chg="mod">
          <ac:chgData name="Jeanne Viljoen" userId="15b5a62f-600a-4206-957b-fe0e12035773" providerId="ADAL" clId="{2AF61601-12F5-4E09-B68F-B4B5E1649C9A}" dt="2026-05-29T16:26:12.592" v="7705" actId="1076"/>
          <ac:spMkLst>
            <pc:docMk/>
            <pc:sldMk cId="3736415322" sldId="297"/>
            <ac:spMk id="5" creationId="{FE1A69EA-1CF5-D17E-015D-CB442807789D}"/>
          </ac:spMkLst>
        </pc:spChg>
      </pc:sldChg>
      <pc:sldChg chg="modSp mod">
        <pc:chgData name="Jeanne Viljoen" userId="15b5a62f-600a-4206-957b-fe0e12035773" providerId="ADAL" clId="{2AF61601-12F5-4E09-B68F-B4B5E1649C9A}" dt="2026-06-01T10:44:20.706" v="8321" actId="20577"/>
        <pc:sldMkLst>
          <pc:docMk/>
          <pc:sldMk cId="3013754185" sldId="298"/>
        </pc:sldMkLst>
        <pc:spChg chg="mod">
          <ac:chgData name="Jeanne Viljoen" userId="15b5a62f-600a-4206-957b-fe0e12035773" providerId="ADAL" clId="{2AF61601-12F5-4E09-B68F-B4B5E1649C9A}" dt="2026-05-29T16:33:02.980" v="7787" actId="2711"/>
          <ac:spMkLst>
            <pc:docMk/>
            <pc:sldMk cId="3013754185" sldId="298"/>
            <ac:spMk id="2" creationId="{E56E30E1-2F18-B292-DDCE-13ACE6B1AEF6}"/>
          </ac:spMkLst>
        </pc:spChg>
        <pc:spChg chg="mod">
          <ac:chgData name="Jeanne Viljoen" userId="15b5a62f-600a-4206-957b-fe0e12035773" providerId="ADAL" clId="{2AF61601-12F5-4E09-B68F-B4B5E1649C9A}" dt="2026-06-01T10:44:20.706" v="8321" actId="20577"/>
          <ac:spMkLst>
            <pc:docMk/>
            <pc:sldMk cId="3013754185" sldId="298"/>
            <ac:spMk id="3" creationId="{44877309-DE9B-5D2B-EA3B-0ED23246ABEF}"/>
          </ac:spMkLst>
        </pc:spChg>
        <pc:spChg chg="mod">
          <ac:chgData name="Jeanne Viljoen" userId="15b5a62f-600a-4206-957b-fe0e12035773" providerId="ADAL" clId="{2AF61601-12F5-4E09-B68F-B4B5E1649C9A}" dt="2026-05-29T16:37:01.500" v="7869" actId="20577"/>
          <ac:spMkLst>
            <pc:docMk/>
            <pc:sldMk cId="3013754185" sldId="298"/>
            <ac:spMk id="5" creationId="{1773D211-503F-C8DE-2ECD-F5915D25EDFD}"/>
          </ac:spMkLst>
        </pc:spChg>
      </pc:sldChg>
      <pc:sldChg chg="modSp mod">
        <pc:chgData name="Jeanne Viljoen" userId="15b5a62f-600a-4206-957b-fe0e12035773" providerId="ADAL" clId="{2AF61601-12F5-4E09-B68F-B4B5E1649C9A}" dt="2026-06-01T10:44:45.132" v="8329" actId="20577"/>
        <pc:sldMkLst>
          <pc:docMk/>
          <pc:sldMk cId="2424723598" sldId="299"/>
        </pc:sldMkLst>
        <pc:spChg chg="mod">
          <ac:chgData name="Jeanne Viljoen" userId="15b5a62f-600a-4206-957b-fe0e12035773" providerId="ADAL" clId="{2AF61601-12F5-4E09-B68F-B4B5E1649C9A}" dt="2026-05-29T16:30:13.513" v="7771" actId="207"/>
          <ac:spMkLst>
            <pc:docMk/>
            <pc:sldMk cId="2424723598" sldId="299"/>
            <ac:spMk id="2" creationId="{817ED78C-5165-BEC1-F5CC-A362C6FB77EB}"/>
          </ac:spMkLst>
        </pc:spChg>
        <pc:spChg chg="mod">
          <ac:chgData name="Jeanne Viljoen" userId="15b5a62f-600a-4206-957b-fe0e12035773" providerId="ADAL" clId="{2AF61601-12F5-4E09-B68F-B4B5E1649C9A}" dt="2026-06-01T10:44:45.132" v="8329" actId="20577"/>
          <ac:spMkLst>
            <pc:docMk/>
            <pc:sldMk cId="2424723598" sldId="299"/>
            <ac:spMk id="3" creationId="{C900CE1C-5AD3-EAF8-6C9F-78F07BB8D07D}"/>
          </ac:spMkLst>
        </pc:spChg>
        <pc:spChg chg="mod">
          <ac:chgData name="Jeanne Viljoen" userId="15b5a62f-600a-4206-957b-fe0e12035773" providerId="ADAL" clId="{2AF61601-12F5-4E09-B68F-B4B5E1649C9A}" dt="2026-05-29T16:30:11.513" v="7770" actId="207"/>
          <ac:spMkLst>
            <pc:docMk/>
            <pc:sldMk cId="2424723598" sldId="299"/>
            <ac:spMk id="5" creationId="{0928F953-5B5C-9A89-CF12-CBC7DE07AB26}"/>
          </ac:spMkLst>
        </pc:spChg>
      </pc:sldChg>
      <pc:sldChg chg="modSp mod">
        <pc:chgData name="Jeanne Viljoen" userId="15b5a62f-600a-4206-957b-fe0e12035773" providerId="ADAL" clId="{2AF61601-12F5-4E09-B68F-B4B5E1649C9A}" dt="2026-06-01T10:44:50.521" v="8331" actId="20577"/>
        <pc:sldMkLst>
          <pc:docMk/>
          <pc:sldMk cId="3714553352" sldId="300"/>
        </pc:sldMkLst>
        <pc:spChg chg="mod">
          <ac:chgData name="Jeanne Viljoen" userId="15b5a62f-600a-4206-957b-fe0e12035773" providerId="ADAL" clId="{2AF61601-12F5-4E09-B68F-B4B5E1649C9A}" dt="2026-05-29T16:33:46.909" v="7795" actId="2711"/>
          <ac:spMkLst>
            <pc:docMk/>
            <pc:sldMk cId="3714553352" sldId="300"/>
            <ac:spMk id="2" creationId="{EBD9FD98-C8F6-C862-7949-1FE8CE04B775}"/>
          </ac:spMkLst>
        </pc:spChg>
        <pc:spChg chg="mod">
          <ac:chgData name="Jeanne Viljoen" userId="15b5a62f-600a-4206-957b-fe0e12035773" providerId="ADAL" clId="{2AF61601-12F5-4E09-B68F-B4B5E1649C9A}" dt="2026-06-01T10:44:50.521" v="8331" actId="20577"/>
          <ac:spMkLst>
            <pc:docMk/>
            <pc:sldMk cId="3714553352" sldId="300"/>
            <ac:spMk id="3" creationId="{D87B50B5-7FF5-DD13-9EED-CEA88169C732}"/>
          </ac:spMkLst>
        </pc:spChg>
        <pc:spChg chg="mod">
          <ac:chgData name="Jeanne Viljoen" userId="15b5a62f-600a-4206-957b-fe0e12035773" providerId="ADAL" clId="{2AF61601-12F5-4E09-B68F-B4B5E1649C9A}" dt="2026-05-29T16:30:41.537" v="7778" actId="207"/>
          <ac:spMkLst>
            <pc:docMk/>
            <pc:sldMk cId="3714553352" sldId="300"/>
            <ac:spMk id="5" creationId="{CCAD8F9F-48C5-7DBF-6718-91417396E39C}"/>
          </ac:spMkLst>
        </pc:spChg>
      </pc:sldChg>
      <pc:sldChg chg="modSp mod">
        <pc:chgData name="Jeanne Viljoen" userId="15b5a62f-600a-4206-957b-fe0e12035773" providerId="ADAL" clId="{2AF61601-12F5-4E09-B68F-B4B5E1649C9A}" dt="2026-06-01T10:44:33.070" v="8325" actId="20577"/>
        <pc:sldMkLst>
          <pc:docMk/>
          <pc:sldMk cId="1387278810" sldId="303"/>
        </pc:sldMkLst>
        <pc:spChg chg="mod">
          <ac:chgData name="Jeanne Viljoen" userId="15b5a62f-600a-4206-957b-fe0e12035773" providerId="ADAL" clId="{2AF61601-12F5-4E09-B68F-B4B5E1649C9A}" dt="2026-05-29T16:33:18.979" v="7790" actId="2711"/>
          <ac:spMkLst>
            <pc:docMk/>
            <pc:sldMk cId="1387278810" sldId="303"/>
            <ac:spMk id="2" creationId="{B820CBF8-3A90-D8F5-99DC-79EE2C8F4A03}"/>
          </ac:spMkLst>
        </pc:spChg>
        <pc:spChg chg="mod">
          <ac:chgData name="Jeanne Viljoen" userId="15b5a62f-600a-4206-957b-fe0e12035773" providerId="ADAL" clId="{2AF61601-12F5-4E09-B68F-B4B5E1649C9A}" dt="2026-06-01T10:44:33.070" v="8325" actId="20577"/>
          <ac:spMkLst>
            <pc:docMk/>
            <pc:sldMk cId="1387278810" sldId="303"/>
            <ac:spMk id="3" creationId="{DD4ABC6A-2E30-CD2C-E3A8-EA53547904B2}"/>
          </ac:spMkLst>
        </pc:spChg>
        <pc:spChg chg="mod">
          <ac:chgData name="Jeanne Viljoen" userId="15b5a62f-600a-4206-957b-fe0e12035773" providerId="ADAL" clId="{2AF61601-12F5-4E09-B68F-B4B5E1649C9A}" dt="2026-05-29T16:29:42.253" v="7763" actId="27636"/>
          <ac:spMkLst>
            <pc:docMk/>
            <pc:sldMk cId="1387278810" sldId="303"/>
            <ac:spMk id="5" creationId="{BF7E7BD7-5B02-20FD-9906-09EBFEF84A34}"/>
          </ac:spMkLst>
        </pc:spChg>
        <pc:picChg chg="mod">
          <ac:chgData name="Jeanne Viljoen" userId="15b5a62f-600a-4206-957b-fe0e12035773" providerId="ADAL" clId="{2AF61601-12F5-4E09-B68F-B4B5E1649C9A}" dt="2026-05-29T16:29:47.513" v="7764" actId="1076"/>
          <ac:picMkLst>
            <pc:docMk/>
            <pc:sldMk cId="1387278810" sldId="303"/>
            <ac:picMk id="6" creationId="{3A485E6A-A46F-A66A-135E-01A05008292A}"/>
          </ac:picMkLst>
        </pc:picChg>
      </pc:sldChg>
      <pc:sldChg chg="modSp mod">
        <pc:chgData name="Jeanne Viljoen" userId="15b5a62f-600a-4206-957b-fe0e12035773" providerId="ADAL" clId="{2AF61601-12F5-4E09-B68F-B4B5E1649C9A}" dt="2026-06-05T20:12:14.525" v="8872" actId="1036"/>
        <pc:sldMkLst>
          <pc:docMk/>
          <pc:sldMk cId="3578076004" sldId="304"/>
        </pc:sldMkLst>
        <pc:spChg chg="mod">
          <ac:chgData name="Jeanne Viljoen" userId="15b5a62f-600a-4206-957b-fe0e12035773" providerId="ADAL" clId="{2AF61601-12F5-4E09-B68F-B4B5E1649C9A}" dt="2026-06-05T20:12:14.525" v="8872" actId="1036"/>
          <ac:spMkLst>
            <pc:docMk/>
            <pc:sldMk cId="3578076004" sldId="304"/>
            <ac:spMk id="2" creationId="{E1947380-0034-B6D4-C69F-63E705342954}"/>
          </ac:spMkLst>
        </pc:spChg>
        <pc:spChg chg="mod">
          <ac:chgData name="Jeanne Viljoen" userId="15b5a62f-600a-4206-957b-fe0e12035773" providerId="ADAL" clId="{2AF61601-12F5-4E09-B68F-B4B5E1649C9A}" dt="2026-06-01T10:43:54.468" v="8313" actId="20577"/>
          <ac:spMkLst>
            <pc:docMk/>
            <pc:sldMk cId="3578076004" sldId="304"/>
            <ac:spMk id="3" creationId="{0E3241C4-EC6F-6A82-7EDC-ABF9A4902C0C}"/>
          </ac:spMkLst>
        </pc:spChg>
        <pc:spChg chg="mod">
          <ac:chgData name="Jeanne Viljoen" userId="15b5a62f-600a-4206-957b-fe0e12035773" providerId="ADAL" clId="{2AF61601-12F5-4E09-B68F-B4B5E1649C9A}" dt="2026-05-29T16:23:48.781" v="7657" actId="207"/>
          <ac:spMkLst>
            <pc:docMk/>
            <pc:sldMk cId="3578076004" sldId="304"/>
            <ac:spMk id="5" creationId="{8AD1EB15-EAEC-FC15-4B95-26D5841E51FA}"/>
          </ac:spMkLst>
        </pc:spChg>
      </pc:sldChg>
      <pc:sldChg chg="modSp mod">
        <pc:chgData name="Jeanne Viljoen" userId="15b5a62f-600a-4206-957b-fe0e12035773" providerId="ADAL" clId="{2AF61601-12F5-4E09-B68F-B4B5E1649C9A}" dt="2026-06-01T10:44:47.637" v="8330" actId="20577"/>
        <pc:sldMkLst>
          <pc:docMk/>
          <pc:sldMk cId="3098033022" sldId="306"/>
        </pc:sldMkLst>
        <pc:spChg chg="mod">
          <ac:chgData name="Jeanne Viljoen" userId="15b5a62f-600a-4206-957b-fe0e12035773" providerId="ADAL" clId="{2AF61601-12F5-4E09-B68F-B4B5E1649C9A}" dt="2026-05-29T16:33:42.261" v="7794" actId="2711"/>
          <ac:spMkLst>
            <pc:docMk/>
            <pc:sldMk cId="3098033022" sldId="306"/>
            <ac:spMk id="2" creationId="{89A66C7E-221D-61D3-EA8F-4AAC6860ACEA}"/>
          </ac:spMkLst>
        </pc:spChg>
        <pc:spChg chg="mod">
          <ac:chgData name="Jeanne Viljoen" userId="15b5a62f-600a-4206-957b-fe0e12035773" providerId="ADAL" clId="{2AF61601-12F5-4E09-B68F-B4B5E1649C9A}" dt="2026-06-01T10:44:47.637" v="8330" actId="20577"/>
          <ac:spMkLst>
            <pc:docMk/>
            <pc:sldMk cId="3098033022" sldId="306"/>
            <ac:spMk id="3" creationId="{E36858E8-72E1-1354-4C6C-4C262EEFB0D6}"/>
          </ac:spMkLst>
        </pc:spChg>
        <pc:spChg chg="mod">
          <ac:chgData name="Jeanne Viljoen" userId="15b5a62f-600a-4206-957b-fe0e12035773" providerId="ADAL" clId="{2AF61601-12F5-4E09-B68F-B4B5E1649C9A}" dt="2026-05-29T16:30:34.161" v="7776" actId="207"/>
          <ac:spMkLst>
            <pc:docMk/>
            <pc:sldMk cId="3098033022" sldId="306"/>
            <ac:spMk id="5" creationId="{15F3EDB0-E697-F291-DEDD-C3A94C856F1B}"/>
          </ac:spMkLst>
        </pc:spChg>
      </pc:sldChg>
      <pc:sldChg chg="modSp mod">
        <pc:chgData name="Jeanne Viljoen" userId="15b5a62f-600a-4206-957b-fe0e12035773" providerId="ADAL" clId="{2AF61601-12F5-4E09-B68F-B4B5E1649C9A}" dt="2026-06-01T10:44:04.051" v="8316" actId="20577"/>
        <pc:sldMkLst>
          <pc:docMk/>
          <pc:sldMk cId="1654681358" sldId="307"/>
        </pc:sldMkLst>
        <pc:spChg chg="mod">
          <ac:chgData name="Jeanne Viljoen" userId="15b5a62f-600a-4206-957b-fe0e12035773" providerId="ADAL" clId="{2AF61601-12F5-4E09-B68F-B4B5E1649C9A}" dt="2026-05-29T16:32:35.471" v="7783" actId="2711"/>
          <ac:spMkLst>
            <pc:docMk/>
            <pc:sldMk cId="1654681358" sldId="307"/>
            <ac:spMk id="2" creationId="{99897864-6A2E-459A-29BC-035FD1869BCD}"/>
          </ac:spMkLst>
        </pc:spChg>
        <pc:spChg chg="mod">
          <ac:chgData name="Jeanne Viljoen" userId="15b5a62f-600a-4206-957b-fe0e12035773" providerId="ADAL" clId="{2AF61601-12F5-4E09-B68F-B4B5E1649C9A}" dt="2026-06-01T10:44:04.051" v="8316" actId="20577"/>
          <ac:spMkLst>
            <pc:docMk/>
            <pc:sldMk cId="1654681358" sldId="307"/>
            <ac:spMk id="3" creationId="{EDC0A9EB-3A63-7D43-5283-82643222833E}"/>
          </ac:spMkLst>
        </pc:spChg>
      </pc:sldChg>
      <pc:sldChg chg="modSp mod">
        <pc:chgData name="Jeanne Viljoen" userId="15b5a62f-600a-4206-957b-fe0e12035773" providerId="ADAL" clId="{2AF61601-12F5-4E09-B68F-B4B5E1649C9A}" dt="2026-06-01T10:44:12.122" v="8318" actId="20577"/>
        <pc:sldMkLst>
          <pc:docMk/>
          <pc:sldMk cId="773082840" sldId="308"/>
        </pc:sldMkLst>
        <pc:spChg chg="mod">
          <ac:chgData name="Jeanne Viljoen" userId="15b5a62f-600a-4206-957b-fe0e12035773" providerId="ADAL" clId="{2AF61601-12F5-4E09-B68F-B4B5E1649C9A}" dt="2026-05-29T16:25:15.981" v="7687" actId="207"/>
          <ac:spMkLst>
            <pc:docMk/>
            <pc:sldMk cId="773082840" sldId="308"/>
            <ac:spMk id="2" creationId="{DFA46B7B-A0BC-9508-29D5-26B33C454ACD}"/>
          </ac:spMkLst>
        </pc:spChg>
        <pc:spChg chg="mod">
          <ac:chgData name="Jeanne Viljoen" userId="15b5a62f-600a-4206-957b-fe0e12035773" providerId="ADAL" clId="{2AF61601-12F5-4E09-B68F-B4B5E1649C9A}" dt="2026-06-01T10:44:12.122" v="8318" actId="20577"/>
          <ac:spMkLst>
            <pc:docMk/>
            <pc:sldMk cId="773082840" sldId="308"/>
            <ac:spMk id="3" creationId="{A9CEFA0F-C3A2-3056-2EA4-5FFDC04B5832}"/>
          </ac:spMkLst>
        </pc:spChg>
        <pc:spChg chg="mod">
          <ac:chgData name="Jeanne Viljoen" userId="15b5a62f-600a-4206-957b-fe0e12035773" providerId="ADAL" clId="{2AF61601-12F5-4E09-B68F-B4B5E1649C9A}" dt="2026-05-29T16:46:33.384" v="8063" actId="120"/>
          <ac:spMkLst>
            <pc:docMk/>
            <pc:sldMk cId="773082840" sldId="308"/>
            <ac:spMk id="5" creationId="{73DECC15-DC75-2391-C1C0-DBB02100C2A7}"/>
          </ac:spMkLst>
        </pc:spChg>
        <pc:spChg chg="mod">
          <ac:chgData name="Jeanne Viljoen" userId="15b5a62f-600a-4206-957b-fe0e12035773" providerId="ADAL" clId="{2AF61601-12F5-4E09-B68F-B4B5E1649C9A}" dt="2026-05-29T16:46:42.382" v="8066" actId="1076"/>
          <ac:spMkLst>
            <pc:docMk/>
            <pc:sldMk cId="773082840" sldId="308"/>
            <ac:spMk id="6" creationId="{98C875CF-A736-83DF-CD4E-3C8CA84D8CF3}"/>
          </ac:spMkLst>
        </pc:spChg>
      </pc:sldChg>
      <pc:sldChg chg="modSp mod">
        <pc:chgData name="Jeanne Viljoen" userId="15b5a62f-600a-4206-957b-fe0e12035773" providerId="ADAL" clId="{2AF61601-12F5-4E09-B68F-B4B5E1649C9A}" dt="2026-06-02T14:39:38.233" v="8642" actId="1076"/>
        <pc:sldMkLst>
          <pc:docMk/>
          <pc:sldMk cId="4262838265" sldId="309"/>
        </pc:sldMkLst>
        <pc:spChg chg="mod">
          <ac:chgData name="Jeanne Viljoen" userId="15b5a62f-600a-4206-957b-fe0e12035773" providerId="ADAL" clId="{2AF61601-12F5-4E09-B68F-B4B5E1649C9A}" dt="2026-05-29T16:32:50.443" v="7785" actId="2711"/>
          <ac:spMkLst>
            <pc:docMk/>
            <pc:sldMk cId="4262838265" sldId="309"/>
            <ac:spMk id="2" creationId="{FB05DBC8-4F13-47C0-13F7-9F99450560CB}"/>
          </ac:spMkLst>
        </pc:spChg>
        <pc:spChg chg="mod">
          <ac:chgData name="Jeanne Viljoen" userId="15b5a62f-600a-4206-957b-fe0e12035773" providerId="ADAL" clId="{2AF61601-12F5-4E09-B68F-B4B5E1649C9A}" dt="2026-06-01T10:44:15.556" v="8319" actId="20577"/>
          <ac:spMkLst>
            <pc:docMk/>
            <pc:sldMk cId="4262838265" sldId="309"/>
            <ac:spMk id="3" creationId="{ED995634-CF65-2AF6-AB4B-4371D50C2791}"/>
          </ac:spMkLst>
        </pc:spChg>
        <pc:spChg chg="mod">
          <ac:chgData name="Jeanne Viljoen" userId="15b5a62f-600a-4206-957b-fe0e12035773" providerId="ADAL" clId="{2AF61601-12F5-4E09-B68F-B4B5E1649C9A}" dt="2026-05-29T16:47:26.008" v="8075" actId="14100"/>
          <ac:spMkLst>
            <pc:docMk/>
            <pc:sldMk cId="4262838265" sldId="309"/>
            <ac:spMk id="5" creationId="{858CA85D-4A0E-DF62-B472-BA78DE9FEAFC}"/>
          </ac:spMkLst>
        </pc:spChg>
        <pc:picChg chg="mod">
          <ac:chgData name="Jeanne Viljoen" userId="15b5a62f-600a-4206-957b-fe0e12035773" providerId="ADAL" clId="{2AF61601-12F5-4E09-B68F-B4B5E1649C9A}" dt="2026-06-02T14:39:38.233" v="8642" actId="1076"/>
          <ac:picMkLst>
            <pc:docMk/>
            <pc:sldMk cId="4262838265" sldId="309"/>
            <ac:picMk id="9" creationId="{B3D85410-5A02-3C6C-EF1D-3754A046FBCD}"/>
          </ac:picMkLst>
        </pc:picChg>
      </pc:sldChg>
      <pc:sldChg chg="modSp mod">
        <pc:chgData name="Jeanne Viljoen" userId="15b5a62f-600a-4206-957b-fe0e12035773" providerId="ADAL" clId="{2AF61601-12F5-4E09-B68F-B4B5E1649C9A}" dt="2026-06-05T20:12:25.116" v="8875" actId="1036"/>
        <pc:sldMkLst>
          <pc:docMk/>
          <pc:sldMk cId="3677197415" sldId="310"/>
        </pc:sldMkLst>
        <pc:spChg chg="mod">
          <ac:chgData name="Jeanne Viljoen" userId="15b5a62f-600a-4206-957b-fe0e12035773" providerId="ADAL" clId="{2AF61601-12F5-4E09-B68F-B4B5E1649C9A}" dt="2026-06-05T20:12:25.116" v="8875" actId="1036"/>
          <ac:spMkLst>
            <pc:docMk/>
            <pc:sldMk cId="3677197415" sldId="310"/>
            <ac:spMk id="2" creationId="{55F1DE55-F4C4-ED53-357F-127FE1E4D1BE}"/>
          </ac:spMkLst>
        </pc:spChg>
        <pc:spChg chg="mod">
          <ac:chgData name="Jeanne Viljoen" userId="15b5a62f-600a-4206-957b-fe0e12035773" providerId="ADAL" clId="{2AF61601-12F5-4E09-B68F-B4B5E1649C9A}" dt="2026-06-01T10:43:58.705" v="8314" actId="20577"/>
          <ac:spMkLst>
            <pc:docMk/>
            <pc:sldMk cId="3677197415" sldId="310"/>
            <ac:spMk id="3" creationId="{39D70353-7B62-B99D-98B5-0EA0686DAA08}"/>
          </ac:spMkLst>
        </pc:spChg>
        <pc:spChg chg="mod">
          <ac:chgData name="Jeanne Viljoen" userId="15b5a62f-600a-4206-957b-fe0e12035773" providerId="ADAL" clId="{2AF61601-12F5-4E09-B68F-B4B5E1649C9A}" dt="2026-05-29T16:24:28.560" v="7673" actId="122"/>
          <ac:spMkLst>
            <pc:docMk/>
            <pc:sldMk cId="3677197415" sldId="310"/>
            <ac:spMk id="5" creationId="{478421AC-0C7E-3274-07E8-83F781DCF093}"/>
          </ac:spMkLst>
        </pc:spChg>
        <pc:picChg chg="mod">
          <ac:chgData name="Jeanne Viljoen" userId="15b5a62f-600a-4206-957b-fe0e12035773" providerId="ADAL" clId="{2AF61601-12F5-4E09-B68F-B4B5E1649C9A}" dt="2026-05-29T16:24:01.222" v="7661" actId="14100"/>
          <ac:picMkLst>
            <pc:docMk/>
            <pc:sldMk cId="3677197415" sldId="310"/>
            <ac:picMk id="8" creationId="{C906FD35-8DBC-8CBC-56CE-0BA744BA25B3}"/>
          </ac:picMkLst>
        </pc:picChg>
      </pc:sldChg>
      <pc:sldChg chg="modSp mod">
        <pc:chgData name="Jeanne Viljoen" userId="15b5a62f-600a-4206-957b-fe0e12035773" providerId="ADAL" clId="{2AF61601-12F5-4E09-B68F-B4B5E1649C9A}" dt="2026-06-01T10:44:39.169" v="8327" actId="20577"/>
        <pc:sldMkLst>
          <pc:docMk/>
          <pc:sldMk cId="2241689846" sldId="311"/>
        </pc:sldMkLst>
        <pc:spChg chg="mod">
          <ac:chgData name="Jeanne Viljoen" userId="15b5a62f-600a-4206-957b-fe0e12035773" providerId="ADAL" clId="{2AF61601-12F5-4E09-B68F-B4B5E1649C9A}" dt="2026-05-29T16:33:29.519" v="7792" actId="2711"/>
          <ac:spMkLst>
            <pc:docMk/>
            <pc:sldMk cId="2241689846" sldId="311"/>
            <ac:spMk id="2" creationId="{00000000-0000-0000-0000-000000000000}"/>
          </ac:spMkLst>
        </pc:spChg>
        <pc:spChg chg="mod">
          <ac:chgData name="Jeanne Viljoen" userId="15b5a62f-600a-4206-957b-fe0e12035773" providerId="ADAL" clId="{2AF61601-12F5-4E09-B68F-B4B5E1649C9A}" dt="2026-06-01T10:44:39.169" v="8327" actId="20577"/>
          <ac:spMkLst>
            <pc:docMk/>
            <pc:sldMk cId="2241689846" sldId="311"/>
            <ac:spMk id="3" creationId="{00000000-0000-0000-0000-000000000000}"/>
          </ac:spMkLst>
        </pc:spChg>
        <pc:spChg chg="mod">
          <ac:chgData name="Jeanne Viljoen" userId="15b5a62f-600a-4206-957b-fe0e12035773" providerId="ADAL" clId="{2AF61601-12F5-4E09-B68F-B4B5E1649C9A}" dt="2026-05-29T16:38:12.263" v="7922" actId="20577"/>
          <ac:spMkLst>
            <pc:docMk/>
            <pc:sldMk cId="2241689846" sldId="311"/>
            <ac:spMk id="8" creationId="{00000000-0000-0000-0000-000000000000}"/>
          </ac:spMkLst>
        </pc:spChg>
      </pc:sldChg>
      <pc:sldChg chg="addSp modSp mod ord">
        <pc:chgData name="Jeanne Viljoen" userId="15b5a62f-600a-4206-957b-fe0e12035773" providerId="ADAL" clId="{2AF61601-12F5-4E09-B68F-B4B5E1649C9A}" dt="2026-05-28T16:51:27.492" v="6593" actId="20577"/>
        <pc:sldMkLst>
          <pc:docMk/>
          <pc:sldMk cId="79834819" sldId="322"/>
        </pc:sldMkLst>
        <pc:spChg chg="mod">
          <ac:chgData name="Jeanne Viljoen" userId="15b5a62f-600a-4206-957b-fe0e12035773" providerId="ADAL" clId="{2AF61601-12F5-4E09-B68F-B4B5E1649C9A}" dt="2026-05-26T19:09:54.711" v="2031" actId="14100"/>
          <ac:spMkLst>
            <pc:docMk/>
            <pc:sldMk cId="79834819" sldId="322"/>
            <ac:spMk id="2" creationId="{8B81B37A-5562-E1BF-1B75-42DD787CF8C3}"/>
          </ac:spMkLst>
        </pc:spChg>
        <pc:spChg chg="mod">
          <ac:chgData name="Jeanne Viljoen" userId="15b5a62f-600a-4206-957b-fe0e12035773" providerId="ADAL" clId="{2AF61601-12F5-4E09-B68F-B4B5E1649C9A}" dt="2026-05-28T16:51:27.492" v="6593" actId="20577"/>
          <ac:spMkLst>
            <pc:docMk/>
            <pc:sldMk cId="79834819" sldId="322"/>
            <ac:spMk id="3" creationId="{E95A0125-017A-B723-D38E-C5CD9F8F77A7}"/>
          </ac:spMkLst>
        </pc:spChg>
        <pc:picChg chg="add mod">
          <ac:chgData name="Jeanne Viljoen" userId="15b5a62f-600a-4206-957b-fe0e12035773" providerId="ADAL" clId="{2AF61601-12F5-4E09-B68F-B4B5E1649C9A}" dt="2026-05-26T20:11:07.316" v="3156" actId="1076"/>
          <ac:picMkLst>
            <pc:docMk/>
            <pc:sldMk cId="79834819" sldId="322"/>
            <ac:picMk id="4" creationId="{5919A8AD-0AFF-2E47-B427-B1ED347D488E}"/>
          </ac:picMkLst>
        </pc:picChg>
      </pc:sldChg>
      <pc:sldChg chg="modSp mod">
        <pc:chgData name="Jeanne Viljoen" userId="15b5a62f-600a-4206-957b-fe0e12035773" providerId="ADAL" clId="{2AF61601-12F5-4E09-B68F-B4B5E1649C9A}" dt="2026-05-26T18:48:06.528" v="1169" actId="20577"/>
        <pc:sldMkLst>
          <pc:docMk/>
          <pc:sldMk cId="1083431846" sldId="323"/>
        </pc:sldMkLst>
        <pc:spChg chg="mod">
          <ac:chgData name="Jeanne Viljoen" userId="15b5a62f-600a-4206-957b-fe0e12035773" providerId="ADAL" clId="{2AF61601-12F5-4E09-B68F-B4B5E1649C9A}" dt="2026-05-26T18:48:06.528" v="1169" actId="20577"/>
          <ac:spMkLst>
            <pc:docMk/>
            <pc:sldMk cId="1083431846" sldId="323"/>
            <ac:spMk id="3" creationId="{DBE60F4B-1FC9-41F4-A9A0-5336BCB0500C}"/>
          </ac:spMkLst>
        </pc:spChg>
      </pc:sldChg>
      <pc:sldChg chg="addSp modSp mod ord chgLayout">
        <pc:chgData name="Jeanne Viljoen" userId="15b5a62f-600a-4206-957b-fe0e12035773" providerId="ADAL" clId="{2AF61601-12F5-4E09-B68F-B4B5E1649C9A}" dt="2026-06-08T13:23:55.581" v="8904" actId="33524"/>
        <pc:sldMkLst>
          <pc:docMk/>
          <pc:sldMk cId="300741224" sldId="325"/>
        </pc:sldMkLst>
        <pc:spChg chg="mod ord">
          <ac:chgData name="Jeanne Viljoen" userId="15b5a62f-600a-4206-957b-fe0e12035773" providerId="ADAL" clId="{2AF61601-12F5-4E09-B68F-B4B5E1649C9A}" dt="2026-05-28T12:24:41.947" v="4418" actId="700"/>
          <ac:spMkLst>
            <pc:docMk/>
            <pc:sldMk cId="300741224" sldId="325"/>
            <ac:spMk id="2" creationId="{8ABFEED2-75AD-2287-C133-4B6DDF88C248}"/>
          </ac:spMkLst>
        </pc:spChg>
        <pc:spChg chg="mod ord">
          <ac:chgData name="Jeanne Viljoen" userId="15b5a62f-600a-4206-957b-fe0e12035773" providerId="ADAL" clId="{2AF61601-12F5-4E09-B68F-B4B5E1649C9A}" dt="2026-05-28T12:24:41.947" v="4418" actId="700"/>
          <ac:spMkLst>
            <pc:docMk/>
            <pc:sldMk cId="300741224" sldId="325"/>
            <ac:spMk id="3" creationId="{6E33AA49-712F-01FA-D16D-F684D9C58A32}"/>
          </ac:spMkLst>
        </pc:spChg>
        <pc:spChg chg="add mod ord">
          <ac:chgData name="Jeanne Viljoen" userId="15b5a62f-600a-4206-957b-fe0e12035773" providerId="ADAL" clId="{2AF61601-12F5-4E09-B68F-B4B5E1649C9A}" dt="2026-05-28T12:24:45.964" v="4435" actId="20577"/>
          <ac:spMkLst>
            <pc:docMk/>
            <pc:sldMk cId="300741224" sldId="325"/>
            <ac:spMk id="4" creationId="{A44F878D-9526-C9C8-BA09-E26A6941B40A}"/>
          </ac:spMkLst>
        </pc:spChg>
        <pc:spChg chg="mod ord">
          <ac:chgData name="Jeanne Viljoen" userId="15b5a62f-600a-4206-957b-fe0e12035773" providerId="ADAL" clId="{2AF61601-12F5-4E09-B68F-B4B5E1649C9A}" dt="2026-06-08T13:23:55.581" v="8904" actId="33524"/>
          <ac:spMkLst>
            <pc:docMk/>
            <pc:sldMk cId="300741224" sldId="325"/>
            <ac:spMk id="5" creationId="{31E1F1A2-1D15-A269-B1CC-C03AD6343239}"/>
          </ac:spMkLst>
        </pc:spChg>
        <pc:picChg chg="mod">
          <ac:chgData name="Jeanne Viljoen" userId="15b5a62f-600a-4206-957b-fe0e12035773" providerId="ADAL" clId="{2AF61601-12F5-4E09-B68F-B4B5E1649C9A}" dt="2026-05-28T12:40:42.832" v="5566" actId="1076"/>
          <ac:picMkLst>
            <pc:docMk/>
            <pc:sldMk cId="300741224" sldId="325"/>
            <ac:picMk id="9" creationId="{B25A8A91-9F8A-6A13-E3E4-F45048B6A78B}"/>
          </ac:picMkLst>
        </pc:picChg>
      </pc:sldChg>
      <pc:sldChg chg="addSp delSp modSp mod modNotesTx">
        <pc:chgData name="Jeanne Viljoen" userId="15b5a62f-600a-4206-957b-fe0e12035773" providerId="ADAL" clId="{2AF61601-12F5-4E09-B68F-B4B5E1649C9A}" dt="2026-05-26T19:54:24.958" v="3064" actId="6549"/>
        <pc:sldMkLst>
          <pc:docMk/>
          <pc:sldMk cId="1356211291" sldId="327"/>
        </pc:sldMkLst>
        <pc:spChg chg="mod">
          <ac:chgData name="Jeanne Viljoen" userId="15b5a62f-600a-4206-957b-fe0e12035773" providerId="ADAL" clId="{2AF61601-12F5-4E09-B68F-B4B5E1649C9A}" dt="2026-05-26T18:52:28.478" v="1555" actId="20577"/>
          <ac:spMkLst>
            <pc:docMk/>
            <pc:sldMk cId="1356211291" sldId="327"/>
            <ac:spMk id="2" creationId="{6CEA30D7-8643-700E-CC78-2D4DE870EB84}"/>
          </ac:spMkLst>
        </pc:spChg>
        <pc:spChg chg="mod">
          <ac:chgData name="Jeanne Viljoen" userId="15b5a62f-600a-4206-957b-fe0e12035773" providerId="ADAL" clId="{2AF61601-12F5-4E09-B68F-B4B5E1649C9A}" dt="2026-05-26T19:00:12.810" v="1585" actId="20577"/>
          <ac:spMkLst>
            <pc:docMk/>
            <pc:sldMk cId="1356211291" sldId="327"/>
            <ac:spMk id="4" creationId="{450F3C5D-79ED-0497-2772-D2627CE8E70B}"/>
          </ac:spMkLst>
        </pc:spChg>
        <pc:graphicFrameChg chg="add mod modGraphic">
          <ac:chgData name="Jeanne Viljoen" userId="15b5a62f-600a-4206-957b-fe0e12035773" providerId="ADAL" clId="{2AF61601-12F5-4E09-B68F-B4B5E1649C9A}" dt="2026-05-26T19:52:11.384" v="3060" actId="1076"/>
          <ac:graphicFrameMkLst>
            <pc:docMk/>
            <pc:sldMk cId="1356211291" sldId="327"/>
            <ac:graphicFrameMk id="7" creationId="{591D8A00-5C8A-EA70-99B6-A39325FFCD06}"/>
          </ac:graphicFrameMkLst>
        </pc:graphicFrameChg>
      </pc:sldChg>
      <pc:sldChg chg="modSp new mod">
        <pc:chgData name="Jeanne Viljoen" userId="15b5a62f-600a-4206-957b-fe0e12035773" providerId="ADAL" clId="{2AF61601-12F5-4E09-B68F-B4B5E1649C9A}" dt="2026-05-28T12:09:32.631" v="3313" actId="20577"/>
        <pc:sldMkLst>
          <pc:docMk/>
          <pc:sldMk cId="3545688968" sldId="332"/>
        </pc:sldMkLst>
        <pc:spChg chg="mod">
          <ac:chgData name="Jeanne Viljoen" userId="15b5a62f-600a-4206-957b-fe0e12035773" providerId="ADAL" clId="{2AF61601-12F5-4E09-B68F-B4B5E1649C9A}" dt="2026-05-28T12:09:32.631" v="3313" actId="20577"/>
          <ac:spMkLst>
            <pc:docMk/>
            <pc:sldMk cId="3545688968" sldId="332"/>
            <ac:spMk id="2" creationId="{D0C5871E-6839-A3B2-E709-A124D5B2A5F5}"/>
          </ac:spMkLst>
        </pc:spChg>
      </pc:sldChg>
      <pc:sldChg chg="addSp delSp modSp new mod modNotesTx">
        <pc:chgData name="Jeanne Viljoen" userId="15b5a62f-600a-4206-957b-fe0e12035773" providerId="ADAL" clId="{2AF61601-12F5-4E09-B68F-B4B5E1649C9A}" dt="2026-05-26T20:22:28.233" v="3281" actId="14100"/>
        <pc:sldMkLst>
          <pc:docMk/>
          <pc:sldMk cId="1480646192" sldId="2147472544"/>
        </pc:sldMkLst>
        <pc:spChg chg="mod">
          <ac:chgData name="Jeanne Viljoen" userId="15b5a62f-600a-4206-957b-fe0e12035773" providerId="ADAL" clId="{2AF61601-12F5-4E09-B68F-B4B5E1649C9A}" dt="2026-05-26T20:20:27.991" v="3211" actId="14100"/>
          <ac:spMkLst>
            <pc:docMk/>
            <pc:sldMk cId="1480646192" sldId="2147472544"/>
            <ac:spMk id="2" creationId="{543B6789-236C-7F3B-056D-580ADD5EFA91}"/>
          </ac:spMkLst>
        </pc:spChg>
        <pc:spChg chg="mod">
          <ac:chgData name="Jeanne Viljoen" userId="15b5a62f-600a-4206-957b-fe0e12035773" providerId="ADAL" clId="{2AF61601-12F5-4E09-B68F-B4B5E1649C9A}" dt="2026-05-26T19:23:15.958" v="2163" actId="20577"/>
          <ac:spMkLst>
            <pc:docMk/>
            <pc:sldMk cId="1480646192" sldId="2147472544"/>
            <ac:spMk id="4" creationId="{B278CF3F-C227-0155-99A2-56499063FA4E}"/>
          </ac:spMkLst>
        </pc:spChg>
        <pc:graphicFrameChg chg="add mod modGraphic">
          <ac:chgData name="Jeanne Viljoen" userId="15b5a62f-600a-4206-957b-fe0e12035773" providerId="ADAL" clId="{2AF61601-12F5-4E09-B68F-B4B5E1649C9A}" dt="2026-05-26T20:22:28.233" v="3281" actId="14100"/>
          <ac:graphicFrameMkLst>
            <pc:docMk/>
            <pc:sldMk cId="1480646192" sldId="2147472544"/>
            <ac:graphicFrameMk id="6" creationId="{3372E98A-368D-8947-433B-2486E91006A2}"/>
          </ac:graphicFrameMkLst>
        </pc:graphicFrameChg>
        <pc:picChg chg="add mod modCrop">
          <ac:chgData name="Jeanne Viljoen" userId="15b5a62f-600a-4206-957b-fe0e12035773" providerId="ADAL" clId="{2AF61601-12F5-4E09-B68F-B4B5E1649C9A}" dt="2026-05-26T20:22:22.376" v="3279" actId="1076"/>
          <ac:picMkLst>
            <pc:docMk/>
            <pc:sldMk cId="1480646192" sldId="2147472544"/>
            <ac:picMk id="11" creationId="{125EFE8A-DA99-64BA-5AD5-41FD23393422}"/>
          </ac:picMkLst>
        </pc:picChg>
      </pc:sldChg>
      <pc:sldChg chg="addSp delSp modSp add mod chgLayout modNotesTx">
        <pc:chgData name="Jeanne Viljoen" userId="15b5a62f-600a-4206-957b-fe0e12035773" providerId="ADAL" clId="{2AF61601-12F5-4E09-B68F-B4B5E1649C9A}" dt="2026-06-08T13:22:42.131" v="8883" actId="313"/>
        <pc:sldMkLst>
          <pc:docMk/>
          <pc:sldMk cId="2523608908" sldId="2147472546"/>
        </pc:sldMkLst>
        <pc:spChg chg="mod ord">
          <ac:chgData name="Jeanne Viljoen" userId="15b5a62f-600a-4206-957b-fe0e12035773" providerId="ADAL" clId="{2AF61601-12F5-4E09-B68F-B4B5E1649C9A}" dt="2026-05-26T19:05:54.393" v="2004" actId="700"/>
          <ac:spMkLst>
            <pc:docMk/>
            <pc:sldMk cId="2523608908" sldId="2147472546"/>
            <ac:spMk id="2" creationId="{6C35E8E4-F496-DFC9-920C-82C83A748628}"/>
          </ac:spMkLst>
        </pc:spChg>
        <pc:spChg chg="mod ord">
          <ac:chgData name="Jeanne Viljoen" userId="15b5a62f-600a-4206-957b-fe0e12035773" providerId="ADAL" clId="{2AF61601-12F5-4E09-B68F-B4B5E1649C9A}" dt="2026-05-26T19:05:54.393" v="2004" actId="700"/>
          <ac:spMkLst>
            <pc:docMk/>
            <pc:sldMk cId="2523608908" sldId="2147472546"/>
            <ac:spMk id="3" creationId="{EA1D5081-3C69-4116-110F-6323DF077339}"/>
          </ac:spMkLst>
        </pc:spChg>
        <pc:spChg chg="mod ord">
          <ac:chgData name="Jeanne Viljoen" userId="15b5a62f-600a-4206-957b-fe0e12035773" providerId="ADAL" clId="{2AF61601-12F5-4E09-B68F-B4B5E1649C9A}" dt="2026-06-08T13:22:42.131" v="8883" actId="313"/>
          <ac:spMkLst>
            <pc:docMk/>
            <pc:sldMk cId="2523608908" sldId="2147472546"/>
            <ac:spMk id="4" creationId="{DF992039-382B-E345-8D92-6E95B22439E2}"/>
          </ac:spMkLst>
        </pc:spChg>
        <pc:graphicFrameChg chg="add mod modGraphic">
          <ac:chgData name="Jeanne Viljoen" userId="15b5a62f-600a-4206-957b-fe0e12035773" providerId="ADAL" clId="{2AF61601-12F5-4E09-B68F-B4B5E1649C9A}" dt="2026-05-26T20:07:08.727" v="3122" actId="14100"/>
          <ac:graphicFrameMkLst>
            <pc:docMk/>
            <pc:sldMk cId="2523608908" sldId="2147472546"/>
            <ac:graphicFrameMk id="12" creationId="{92F494E4-52D4-0452-EA27-154DC2B3E5E5}"/>
          </ac:graphicFrameMkLst>
        </pc:graphicFrameChg>
      </pc:sldChg>
      <pc:sldChg chg="addSp delSp modSp add mod ord modNotesTx">
        <pc:chgData name="Jeanne Viljoen" userId="15b5a62f-600a-4206-957b-fe0e12035773" providerId="ADAL" clId="{2AF61601-12F5-4E09-B68F-B4B5E1649C9A}" dt="2026-06-08T13:22:25.533" v="8881" actId="207"/>
        <pc:sldMkLst>
          <pc:docMk/>
          <pc:sldMk cId="3030485752" sldId="2147472548"/>
        </pc:sldMkLst>
        <pc:spChg chg="mod">
          <ac:chgData name="Jeanne Viljoen" userId="15b5a62f-600a-4206-957b-fe0e12035773" providerId="ADAL" clId="{2AF61601-12F5-4E09-B68F-B4B5E1649C9A}" dt="2026-05-26T19:57:16.910" v="3068" actId="14100"/>
          <ac:spMkLst>
            <pc:docMk/>
            <pc:sldMk cId="3030485752" sldId="2147472548"/>
            <ac:spMk id="2" creationId="{A5E74000-2F45-5E46-7BFA-AE2B5008C000}"/>
          </ac:spMkLst>
        </pc:spChg>
        <pc:spChg chg="mod">
          <ac:chgData name="Jeanne Viljoen" userId="15b5a62f-600a-4206-957b-fe0e12035773" providerId="ADAL" clId="{2AF61601-12F5-4E09-B68F-B4B5E1649C9A}" dt="2026-05-28T12:45:55.446" v="5585" actId="6549"/>
          <ac:spMkLst>
            <pc:docMk/>
            <pc:sldMk cId="3030485752" sldId="2147472548"/>
            <ac:spMk id="4" creationId="{F9E7139F-CAEA-FD1A-64B1-983D293DA2E6}"/>
          </ac:spMkLst>
        </pc:spChg>
        <pc:graphicFrameChg chg="add mod modGraphic">
          <ac:chgData name="Jeanne Viljoen" userId="15b5a62f-600a-4206-957b-fe0e12035773" providerId="ADAL" clId="{2AF61601-12F5-4E09-B68F-B4B5E1649C9A}" dt="2026-06-08T13:22:25.533" v="8881" actId="207"/>
          <ac:graphicFrameMkLst>
            <pc:docMk/>
            <pc:sldMk cId="3030485752" sldId="2147472548"/>
            <ac:graphicFrameMk id="6" creationId="{4CB7C55B-CC03-098F-3C79-D50B5F01E2BC}"/>
          </ac:graphicFrameMkLst>
        </pc:graphicFrameChg>
      </pc:sldChg>
      <pc:sldChg chg="modSp add mod modNotesTx">
        <pc:chgData name="Jeanne Viljoen" userId="15b5a62f-600a-4206-957b-fe0e12035773" providerId="ADAL" clId="{2AF61601-12F5-4E09-B68F-B4B5E1649C9A}" dt="2026-05-26T20:12:43.401" v="3173" actId="403"/>
        <pc:sldMkLst>
          <pc:docMk/>
          <pc:sldMk cId="4153290740" sldId="2147472549"/>
        </pc:sldMkLst>
        <pc:spChg chg="mod">
          <ac:chgData name="Jeanne Viljoen" userId="15b5a62f-600a-4206-957b-fe0e12035773" providerId="ADAL" clId="{2AF61601-12F5-4E09-B68F-B4B5E1649C9A}" dt="2026-05-26T20:12:43.401" v="3173" actId="403"/>
          <ac:spMkLst>
            <pc:docMk/>
            <pc:sldMk cId="4153290740" sldId="2147472549"/>
            <ac:spMk id="3" creationId="{AA2814EB-FA21-49D9-D580-C1FBE1590850}"/>
          </ac:spMkLst>
        </pc:spChg>
      </pc:sldChg>
      <pc:sldChg chg="modSp new mod ord">
        <pc:chgData name="Jeanne Viljoen" userId="15b5a62f-600a-4206-957b-fe0e12035773" providerId="ADAL" clId="{2AF61601-12F5-4E09-B68F-B4B5E1649C9A}" dt="2026-05-28T12:30:22.582" v="4696" actId="6549"/>
        <pc:sldMkLst>
          <pc:docMk/>
          <pc:sldMk cId="2850661256" sldId="2147472550"/>
        </pc:sldMkLst>
        <pc:spChg chg="mod">
          <ac:chgData name="Jeanne Viljoen" userId="15b5a62f-600a-4206-957b-fe0e12035773" providerId="ADAL" clId="{2AF61601-12F5-4E09-B68F-B4B5E1649C9A}" dt="2026-05-28T12:25:39.460" v="4497" actId="20577"/>
          <ac:spMkLst>
            <pc:docMk/>
            <pc:sldMk cId="2850661256" sldId="2147472550"/>
            <ac:spMk id="2" creationId="{E361B002-AE59-73ED-0A19-1D95BBEAFDF3}"/>
          </ac:spMkLst>
        </pc:spChg>
        <pc:spChg chg="mod">
          <ac:chgData name="Jeanne Viljoen" userId="15b5a62f-600a-4206-957b-fe0e12035773" providerId="ADAL" clId="{2AF61601-12F5-4E09-B68F-B4B5E1649C9A}" dt="2026-05-28T12:30:22.582" v="4696" actId="6549"/>
          <ac:spMkLst>
            <pc:docMk/>
            <pc:sldMk cId="2850661256" sldId="2147472550"/>
            <ac:spMk id="3" creationId="{BB3AD855-88E4-DB4E-ABE2-41E1F0E5A4FE}"/>
          </ac:spMkLst>
        </pc:spChg>
      </pc:sldChg>
      <pc:sldChg chg="addSp delSp modSp new mod modClrScheme chgLayout">
        <pc:chgData name="Jeanne Viljoen" userId="15b5a62f-600a-4206-957b-fe0e12035773" providerId="ADAL" clId="{2AF61601-12F5-4E09-B68F-B4B5E1649C9A}" dt="2026-06-04T15:39:00.025" v="8870" actId="1076"/>
        <pc:sldMkLst>
          <pc:docMk/>
          <pc:sldMk cId="707277288" sldId="2147472551"/>
        </pc:sldMkLst>
        <pc:spChg chg="mod ord">
          <ac:chgData name="Jeanne Viljoen" userId="15b5a62f-600a-4206-957b-fe0e12035773" providerId="ADAL" clId="{2AF61601-12F5-4E09-B68F-B4B5E1649C9A}" dt="2026-05-28T12:34:02.785" v="5012" actId="700"/>
          <ac:spMkLst>
            <pc:docMk/>
            <pc:sldMk cId="707277288" sldId="2147472551"/>
            <ac:spMk id="2" creationId="{41197E0E-FB7B-0483-3DE6-F35EC2511FD4}"/>
          </ac:spMkLst>
        </pc:spChg>
        <pc:spChg chg="mod ord">
          <ac:chgData name="Jeanne Viljoen" userId="15b5a62f-600a-4206-957b-fe0e12035773" providerId="ADAL" clId="{2AF61601-12F5-4E09-B68F-B4B5E1649C9A}" dt="2026-05-28T12:34:02.785" v="5012" actId="700"/>
          <ac:spMkLst>
            <pc:docMk/>
            <pc:sldMk cId="707277288" sldId="2147472551"/>
            <ac:spMk id="3" creationId="{527B9A07-521C-D3D7-EFE3-29F56E7AA773}"/>
          </ac:spMkLst>
        </pc:spChg>
        <pc:spChg chg="mod ord">
          <ac:chgData name="Jeanne Viljoen" userId="15b5a62f-600a-4206-957b-fe0e12035773" providerId="ADAL" clId="{2AF61601-12F5-4E09-B68F-B4B5E1649C9A}" dt="2026-06-04T15:35:29.757" v="8680" actId="6549"/>
          <ac:spMkLst>
            <pc:docMk/>
            <pc:sldMk cId="707277288" sldId="2147472551"/>
            <ac:spMk id="4" creationId="{F5F6FDB2-8ABE-12A3-BCFD-426EFBA80FDA}"/>
          </ac:spMkLst>
        </pc:spChg>
        <pc:spChg chg="add mod ord">
          <ac:chgData name="Jeanne Viljoen" userId="15b5a62f-600a-4206-957b-fe0e12035773" providerId="ADAL" clId="{2AF61601-12F5-4E09-B68F-B4B5E1649C9A}" dt="2026-06-04T15:38:50.366" v="8867" actId="14100"/>
          <ac:spMkLst>
            <pc:docMk/>
            <pc:sldMk cId="707277288" sldId="2147472551"/>
            <ac:spMk id="7" creationId="{5DD01BAD-60B9-BD72-858C-CAF84BCABBC5}"/>
          </ac:spMkLst>
        </pc:spChg>
        <pc:spChg chg="add mod ord">
          <ac:chgData name="Jeanne Viljoen" userId="15b5a62f-600a-4206-957b-fe0e12035773" providerId="ADAL" clId="{2AF61601-12F5-4E09-B68F-B4B5E1649C9A}" dt="2026-06-04T15:39:00.025" v="8870" actId="1076"/>
          <ac:spMkLst>
            <pc:docMk/>
            <pc:sldMk cId="707277288" sldId="2147472551"/>
            <ac:spMk id="8" creationId="{888D0A36-D1AC-5838-5103-097FC39DBF2D}"/>
          </ac:spMkLst>
        </pc:spChg>
        <pc:picChg chg="add mod">
          <ac:chgData name="Jeanne Viljoen" userId="15b5a62f-600a-4206-957b-fe0e12035773" providerId="ADAL" clId="{2AF61601-12F5-4E09-B68F-B4B5E1649C9A}" dt="2026-06-04T15:38:56.027" v="8869" actId="1076"/>
          <ac:picMkLst>
            <pc:docMk/>
            <pc:sldMk cId="707277288" sldId="2147472551"/>
            <ac:picMk id="10" creationId="{9DAF4C56-A797-9E54-7A83-15EF706CC49A}"/>
          </ac:picMkLst>
        </pc:picChg>
      </pc:sldChg>
      <pc:sldChg chg="addSp delSp modSp new mod ord modClrScheme chgLayout">
        <pc:chgData name="Jeanne Viljoen" userId="15b5a62f-600a-4206-957b-fe0e12035773" providerId="ADAL" clId="{2AF61601-12F5-4E09-B68F-B4B5E1649C9A}" dt="2026-06-05T20:17:36.894" v="8879" actId="1035"/>
        <pc:sldMkLst>
          <pc:docMk/>
          <pc:sldMk cId="1785822205" sldId="2147472552"/>
        </pc:sldMkLst>
        <pc:spChg chg="mod ord">
          <ac:chgData name="Jeanne Viljoen" userId="15b5a62f-600a-4206-957b-fe0e12035773" providerId="ADAL" clId="{2AF61601-12F5-4E09-B68F-B4B5E1649C9A}" dt="2026-05-28T16:49:51.297" v="6488" actId="700"/>
          <ac:spMkLst>
            <pc:docMk/>
            <pc:sldMk cId="1785822205" sldId="2147472552"/>
            <ac:spMk id="2" creationId="{01EB3837-BA6F-C6AC-3FC2-8504377757F4}"/>
          </ac:spMkLst>
        </pc:spChg>
        <pc:spChg chg="mod ord">
          <ac:chgData name="Jeanne Viljoen" userId="15b5a62f-600a-4206-957b-fe0e12035773" providerId="ADAL" clId="{2AF61601-12F5-4E09-B68F-B4B5E1649C9A}" dt="2026-05-28T16:49:51.297" v="6488" actId="700"/>
          <ac:spMkLst>
            <pc:docMk/>
            <pc:sldMk cId="1785822205" sldId="2147472552"/>
            <ac:spMk id="3" creationId="{7571FED0-5202-AC9B-B150-0D82A9A2EC94}"/>
          </ac:spMkLst>
        </pc:spChg>
        <pc:spChg chg="add mod">
          <ac:chgData name="Jeanne Viljoen" userId="15b5a62f-600a-4206-957b-fe0e12035773" providerId="ADAL" clId="{2AF61601-12F5-4E09-B68F-B4B5E1649C9A}" dt="2026-06-02T11:46:07.327" v="8554" actId="20577"/>
          <ac:spMkLst>
            <pc:docMk/>
            <pc:sldMk cId="1785822205" sldId="2147472552"/>
            <ac:spMk id="4" creationId="{0D3DDEA9-3842-C557-E132-05603F3D8A01}"/>
          </ac:spMkLst>
        </pc:spChg>
        <pc:spChg chg="add del mod ord">
          <ac:chgData name="Jeanne Viljoen" userId="15b5a62f-600a-4206-957b-fe0e12035773" providerId="ADAL" clId="{2AF61601-12F5-4E09-B68F-B4B5E1649C9A}" dt="2026-06-05T20:17:36.894" v="8879" actId="1035"/>
          <ac:spMkLst>
            <pc:docMk/>
            <pc:sldMk cId="1785822205" sldId="2147472552"/>
            <ac:spMk id="6" creationId="{A192CCA7-1EB8-7CBF-3F49-EDAF09233A7B}"/>
          </ac:spMkLst>
        </pc:spChg>
        <pc:spChg chg="add mod ord">
          <ac:chgData name="Jeanne Viljoen" userId="15b5a62f-600a-4206-957b-fe0e12035773" providerId="ADAL" clId="{2AF61601-12F5-4E09-B68F-B4B5E1649C9A}" dt="2026-05-28T16:49:51.297" v="6488" actId="700"/>
          <ac:spMkLst>
            <pc:docMk/>
            <pc:sldMk cId="1785822205" sldId="2147472552"/>
            <ac:spMk id="8" creationId="{1DDC9833-7F76-7961-AB8C-9E44DB19B427}"/>
          </ac:spMkLst>
        </pc:spChg>
        <pc:spChg chg="add mod ord">
          <ac:chgData name="Jeanne Viljoen" userId="15b5a62f-600a-4206-957b-fe0e12035773" providerId="ADAL" clId="{2AF61601-12F5-4E09-B68F-B4B5E1649C9A}" dt="2026-05-28T20:35:55.226" v="7462" actId="403"/>
          <ac:spMkLst>
            <pc:docMk/>
            <pc:sldMk cId="1785822205" sldId="2147472552"/>
            <ac:spMk id="9" creationId="{FA74E294-A8BC-61A2-9AE1-519F8186FD12}"/>
          </ac:spMkLst>
        </pc:spChg>
        <pc:spChg chg="add mod">
          <ac:chgData name="Jeanne Viljoen" userId="15b5a62f-600a-4206-957b-fe0e12035773" providerId="ADAL" clId="{2AF61601-12F5-4E09-B68F-B4B5E1649C9A}" dt="2026-05-29T16:50:34.857" v="8161" actId="14100"/>
          <ac:spMkLst>
            <pc:docMk/>
            <pc:sldMk cId="1785822205" sldId="2147472552"/>
            <ac:spMk id="12" creationId="{E3DA478B-4725-39DF-BAAE-28A68F21B61C}"/>
          </ac:spMkLst>
        </pc:spChg>
      </pc:sldChg>
      <pc:sldChg chg="addSp delSp modSp add mod">
        <pc:chgData name="Jeanne Viljoen" userId="15b5a62f-600a-4206-957b-fe0e12035773" providerId="ADAL" clId="{2AF61601-12F5-4E09-B68F-B4B5E1649C9A}" dt="2026-05-28T20:43:48.629" v="7637" actId="14100"/>
        <pc:sldMkLst>
          <pc:docMk/>
          <pc:sldMk cId="3521953845" sldId="2147472554"/>
        </pc:sldMkLst>
        <pc:spChg chg="mod">
          <ac:chgData name="Jeanne Viljoen" userId="15b5a62f-600a-4206-957b-fe0e12035773" providerId="ADAL" clId="{2AF61601-12F5-4E09-B68F-B4B5E1649C9A}" dt="2026-05-28T16:48:09.355" v="6352" actId="20577"/>
          <ac:spMkLst>
            <pc:docMk/>
            <pc:sldMk cId="3521953845" sldId="2147472554"/>
            <ac:spMk id="2" creationId="{D5CBE444-3B0F-27A7-0AFB-618C6BC21ABC}"/>
          </ac:spMkLst>
        </pc:spChg>
        <pc:spChg chg="add mod">
          <ac:chgData name="Jeanne Viljoen" userId="15b5a62f-600a-4206-957b-fe0e12035773" providerId="ADAL" clId="{2AF61601-12F5-4E09-B68F-B4B5E1649C9A}" dt="2026-05-28T20:39:45.214" v="7568" actId="122"/>
          <ac:spMkLst>
            <pc:docMk/>
            <pc:sldMk cId="3521953845" sldId="2147472554"/>
            <ac:spMk id="15" creationId="{8AEFBF8E-C29C-C363-61B2-F68B21541D4A}"/>
          </ac:spMkLst>
        </pc:spChg>
        <pc:spChg chg="add mod">
          <ac:chgData name="Jeanne Viljoen" userId="15b5a62f-600a-4206-957b-fe0e12035773" providerId="ADAL" clId="{2AF61601-12F5-4E09-B68F-B4B5E1649C9A}" dt="2026-05-28T20:40:14.807" v="7576" actId="1076"/>
          <ac:spMkLst>
            <pc:docMk/>
            <pc:sldMk cId="3521953845" sldId="2147472554"/>
            <ac:spMk id="16" creationId="{E844485E-BAA5-B6A5-E409-E2033EB25656}"/>
          </ac:spMkLst>
        </pc:spChg>
        <pc:spChg chg="add mod">
          <ac:chgData name="Jeanne Viljoen" userId="15b5a62f-600a-4206-957b-fe0e12035773" providerId="ADAL" clId="{2AF61601-12F5-4E09-B68F-B4B5E1649C9A}" dt="2026-05-28T20:40:58.990" v="7587" actId="1076"/>
          <ac:spMkLst>
            <pc:docMk/>
            <pc:sldMk cId="3521953845" sldId="2147472554"/>
            <ac:spMk id="17" creationId="{047E248B-756C-A135-32B0-C506C69FEB3C}"/>
          </ac:spMkLst>
        </pc:spChg>
        <pc:spChg chg="mod">
          <ac:chgData name="Jeanne Viljoen" userId="15b5a62f-600a-4206-957b-fe0e12035773" providerId="ADAL" clId="{2AF61601-12F5-4E09-B68F-B4B5E1649C9A}" dt="2026-05-28T20:43:34.339" v="7634" actId="255"/>
          <ac:spMkLst>
            <pc:docMk/>
            <pc:sldMk cId="3521953845" sldId="2147472554"/>
            <ac:spMk id="18" creationId="{044F1A76-9439-D20F-AC00-A71DF033DC00}"/>
          </ac:spMkLst>
        </pc:spChg>
        <pc:spChg chg="mod">
          <ac:chgData name="Jeanne Viljoen" userId="15b5a62f-600a-4206-957b-fe0e12035773" providerId="ADAL" clId="{2AF61601-12F5-4E09-B68F-B4B5E1649C9A}" dt="2026-05-28T20:43:37.952" v="7635" actId="403"/>
          <ac:spMkLst>
            <pc:docMk/>
            <pc:sldMk cId="3521953845" sldId="2147472554"/>
            <ac:spMk id="19" creationId="{95DF27D0-3E07-BBBF-E989-2FA0634B5A20}"/>
          </ac:spMkLst>
        </pc:spChg>
        <pc:spChg chg="mod">
          <ac:chgData name="Jeanne Viljoen" userId="15b5a62f-600a-4206-957b-fe0e12035773" providerId="ADAL" clId="{2AF61601-12F5-4E09-B68F-B4B5E1649C9A}" dt="2026-05-28T20:43:48.629" v="7637" actId="14100"/>
          <ac:spMkLst>
            <pc:docMk/>
            <pc:sldMk cId="3521953845" sldId="2147472554"/>
            <ac:spMk id="20" creationId="{0CD404AA-C102-F285-56DC-D645ECE66163}"/>
          </ac:spMkLst>
        </pc:spChg>
        <pc:picChg chg="add mod">
          <ac:chgData name="Jeanne Viljoen" userId="15b5a62f-600a-4206-957b-fe0e12035773" providerId="ADAL" clId="{2AF61601-12F5-4E09-B68F-B4B5E1649C9A}" dt="2026-05-28T16:47:15.446" v="6348" actId="1076"/>
          <ac:picMkLst>
            <pc:docMk/>
            <pc:sldMk cId="3521953845" sldId="2147472554"/>
            <ac:picMk id="10" creationId="{1964EC71-5BD7-7F22-9D34-319B0900D665}"/>
          </ac:picMkLst>
        </pc:picChg>
        <pc:picChg chg="add mod">
          <ac:chgData name="Jeanne Viljoen" userId="15b5a62f-600a-4206-957b-fe0e12035773" providerId="ADAL" clId="{2AF61601-12F5-4E09-B68F-B4B5E1649C9A}" dt="2026-05-28T20:37:23.574" v="7467" actId="1076"/>
          <ac:picMkLst>
            <pc:docMk/>
            <pc:sldMk cId="3521953845" sldId="2147472554"/>
            <ac:picMk id="12" creationId="{4AEEE66A-8B17-F796-1E28-6FD6E88A0B2E}"/>
          </ac:picMkLst>
        </pc:picChg>
        <pc:picChg chg="add mod">
          <ac:chgData name="Jeanne Viljoen" userId="15b5a62f-600a-4206-957b-fe0e12035773" providerId="ADAL" clId="{2AF61601-12F5-4E09-B68F-B4B5E1649C9A}" dt="2026-05-28T20:37:58.637" v="7472" actId="14100"/>
          <ac:picMkLst>
            <pc:docMk/>
            <pc:sldMk cId="3521953845" sldId="2147472554"/>
            <ac:picMk id="14" creationId="{F049431E-D93F-38E3-73FA-2E6CBA3D5AC6}"/>
          </ac:picMkLst>
        </pc:picChg>
      </pc:sldChg>
      <pc:sldChg chg="addSp modSp add mod">
        <pc:chgData name="Jeanne Viljoen" userId="15b5a62f-600a-4206-957b-fe0e12035773" providerId="ADAL" clId="{2AF61601-12F5-4E09-B68F-B4B5E1649C9A}" dt="2026-06-02T11:45:41.167" v="8534" actId="14100"/>
        <pc:sldMkLst>
          <pc:docMk/>
          <pc:sldMk cId="2385281254" sldId="2147472555"/>
        </pc:sldMkLst>
        <pc:spChg chg="mod">
          <ac:chgData name="Jeanne Viljoen" userId="15b5a62f-600a-4206-957b-fe0e12035773" providerId="ADAL" clId="{2AF61601-12F5-4E09-B68F-B4B5E1649C9A}" dt="2026-05-28T16:48:05.255" v="6351" actId="20577"/>
          <ac:spMkLst>
            <pc:docMk/>
            <pc:sldMk cId="2385281254" sldId="2147472555"/>
            <ac:spMk id="2" creationId="{E749A008-936D-428F-2198-46DC33AF8754}"/>
          </ac:spMkLst>
        </pc:spChg>
        <pc:spChg chg="add mod">
          <ac:chgData name="Jeanne Viljoen" userId="15b5a62f-600a-4206-957b-fe0e12035773" providerId="ADAL" clId="{2AF61601-12F5-4E09-B68F-B4B5E1649C9A}" dt="2026-05-28T20:43:58.555" v="7639" actId="1076"/>
          <ac:spMkLst>
            <pc:docMk/>
            <pc:sldMk cId="2385281254" sldId="2147472555"/>
            <ac:spMk id="5" creationId="{FA2C1868-DF86-F2EB-550F-90B3512B24F2}"/>
          </ac:spMkLst>
        </pc:spChg>
        <pc:spChg chg="add mod">
          <ac:chgData name="Jeanne Viljoen" userId="15b5a62f-600a-4206-957b-fe0e12035773" providerId="ADAL" clId="{2AF61601-12F5-4E09-B68F-B4B5E1649C9A}" dt="2026-05-28T20:44:12.120" v="7642" actId="1076"/>
          <ac:spMkLst>
            <pc:docMk/>
            <pc:sldMk cId="2385281254" sldId="2147472555"/>
            <ac:spMk id="7" creationId="{3CBD9F04-E74F-14A4-AE57-C7867A641D0A}"/>
          </ac:spMkLst>
        </pc:spChg>
        <pc:spChg chg="add mod">
          <ac:chgData name="Jeanne Viljoen" userId="15b5a62f-600a-4206-957b-fe0e12035773" providerId="ADAL" clId="{2AF61601-12F5-4E09-B68F-B4B5E1649C9A}" dt="2026-06-01T11:54:53.948" v="8359" actId="6549"/>
          <ac:spMkLst>
            <pc:docMk/>
            <pc:sldMk cId="2385281254" sldId="2147472555"/>
            <ac:spMk id="11" creationId="{26BFACB3-1D26-51B8-D7CE-B8368A9E0DC2}"/>
          </ac:spMkLst>
        </pc:spChg>
        <pc:spChg chg="add mod">
          <ac:chgData name="Jeanne Viljoen" userId="15b5a62f-600a-4206-957b-fe0e12035773" providerId="ADAL" clId="{2AF61601-12F5-4E09-B68F-B4B5E1649C9A}" dt="2026-06-01T11:55:25.110" v="8396" actId="14100"/>
          <ac:spMkLst>
            <pc:docMk/>
            <pc:sldMk cId="2385281254" sldId="2147472555"/>
            <ac:spMk id="12" creationId="{92CE1B64-D1C8-76B3-5D8F-595F84C9A7D7}"/>
          </ac:spMkLst>
        </pc:spChg>
        <pc:spChg chg="mod">
          <ac:chgData name="Jeanne Viljoen" userId="15b5a62f-600a-4206-957b-fe0e12035773" providerId="ADAL" clId="{2AF61601-12F5-4E09-B68F-B4B5E1649C9A}" dt="2026-05-28T20:44:53.176" v="7655" actId="14100"/>
          <ac:spMkLst>
            <pc:docMk/>
            <pc:sldMk cId="2385281254" sldId="2147472555"/>
            <ac:spMk id="18" creationId="{BEF117F4-FE0D-310F-20EE-FFA272D62225}"/>
          </ac:spMkLst>
        </pc:spChg>
        <pc:spChg chg="mod">
          <ac:chgData name="Jeanne Viljoen" userId="15b5a62f-600a-4206-957b-fe0e12035773" providerId="ADAL" clId="{2AF61601-12F5-4E09-B68F-B4B5E1649C9A}" dt="2026-05-28T20:44:20.157" v="7645" actId="403"/>
          <ac:spMkLst>
            <pc:docMk/>
            <pc:sldMk cId="2385281254" sldId="2147472555"/>
            <ac:spMk id="19" creationId="{AEDDA0F6-0410-4AF1-D8C6-6330AE853CF4}"/>
          </ac:spMkLst>
        </pc:spChg>
        <pc:spChg chg="mod">
          <ac:chgData name="Jeanne Viljoen" userId="15b5a62f-600a-4206-957b-fe0e12035773" providerId="ADAL" clId="{2AF61601-12F5-4E09-B68F-B4B5E1649C9A}" dt="2026-06-02T11:45:41.167" v="8534" actId="14100"/>
          <ac:spMkLst>
            <pc:docMk/>
            <pc:sldMk cId="2385281254" sldId="2147472555"/>
            <ac:spMk id="20" creationId="{FA929384-4AD7-7721-DF5F-C5032CB2A6D5}"/>
          </ac:spMkLst>
        </pc:spChg>
        <pc:picChg chg="mod">
          <ac:chgData name="Jeanne Viljoen" userId="15b5a62f-600a-4206-957b-fe0e12035773" providerId="ADAL" clId="{2AF61601-12F5-4E09-B68F-B4B5E1649C9A}" dt="2026-06-02T11:45:21.978" v="8530" actId="1076"/>
          <ac:picMkLst>
            <pc:docMk/>
            <pc:sldMk cId="2385281254" sldId="2147472555"/>
            <ac:picMk id="6" creationId="{ED74F2E7-85BF-D810-41EC-200E04191CEC}"/>
          </ac:picMkLst>
        </pc:picChg>
        <pc:picChg chg="mod">
          <ac:chgData name="Jeanne Viljoen" userId="15b5a62f-600a-4206-957b-fe0e12035773" providerId="ADAL" clId="{2AF61601-12F5-4E09-B68F-B4B5E1649C9A}" dt="2026-06-02T11:45:15.070" v="8529" actId="1076"/>
          <ac:picMkLst>
            <pc:docMk/>
            <pc:sldMk cId="2385281254" sldId="2147472555"/>
            <ac:picMk id="8" creationId="{EBB8EF5A-796F-F433-07C0-83E254195B75}"/>
          </ac:picMkLst>
        </pc:picChg>
        <pc:picChg chg="add mod">
          <ac:chgData name="Jeanne Viljoen" userId="15b5a62f-600a-4206-957b-fe0e12035773" providerId="ADAL" clId="{2AF61601-12F5-4E09-B68F-B4B5E1649C9A}" dt="2026-06-02T11:45:25.211" v="8531" actId="1076"/>
          <ac:picMkLst>
            <pc:docMk/>
            <pc:sldMk cId="2385281254" sldId="2147472555"/>
            <ac:picMk id="10" creationId="{9F6C94D1-73A6-F086-12D0-68023D76344A}"/>
          </ac:picMkLst>
        </pc:picChg>
      </pc:sldChg>
      <pc:sldChg chg="modSp new mod">
        <pc:chgData name="Jeanne Viljoen" userId="15b5a62f-600a-4206-957b-fe0e12035773" providerId="ADAL" clId="{2AF61601-12F5-4E09-B68F-B4B5E1649C9A}" dt="2026-05-28T16:48:40.092" v="6373" actId="20577"/>
        <pc:sldMkLst>
          <pc:docMk/>
          <pc:sldMk cId="670870153" sldId="2147472556"/>
        </pc:sldMkLst>
        <pc:spChg chg="mod">
          <ac:chgData name="Jeanne Viljoen" userId="15b5a62f-600a-4206-957b-fe0e12035773" providerId="ADAL" clId="{2AF61601-12F5-4E09-B68F-B4B5E1649C9A}" dt="2026-05-28T16:48:40.092" v="6373" actId="20577"/>
          <ac:spMkLst>
            <pc:docMk/>
            <pc:sldMk cId="670870153" sldId="2147472556"/>
            <ac:spMk id="2" creationId="{24922A42-479C-1978-55A6-5F27EE155E46}"/>
          </ac:spMkLst>
        </pc:spChg>
      </pc:sldChg>
      <pc:sldChg chg="addSp modSp new mod">
        <pc:chgData name="Jeanne Viljoen" userId="15b5a62f-600a-4206-957b-fe0e12035773" providerId="ADAL" clId="{2AF61601-12F5-4E09-B68F-B4B5E1649C9A}" dt="2026-06-02T11:51:50.102" v="8641" actId="20577"/>
        <pc:sldMkLst>
          <pc:docMk/>
          <pc:sldMk cId="4180342289" sldId="2147472557"/>
        </pc:sldMkLst>
        <pc:spChg chg="mod">
          <ac:chgData name="Jeanne Viljoen" userId="15b5a62f-600a-4206-957b-fe0e12035773" providerId="ADAL" clId="{2AF61601-12F5-4E09-B68F-B4B5E1649C9A}" dt="2026-06-02T11:50:09.654" v="8602" actId="20577"/>
          <ac:spMkLst>
            <pc:docMk/>
            <pc:sldMk cId="4180342289" sldId="2147472557"/>
            <ac:spMk id="2" creationId="{187BA9C6-BF8B-85E6-4EEA-4E0E95781876}"/>
          </ac:spMkLst>
        </pc:spChg>
        <pc:spChg chg="mod">
          <ac:chgData name="Jeanne Viljoen" userId="15b5a62f-600a-4206-957b-fe0e12035773" providerId="ADAL" clId="{2AF61601-12F5-4E09-B68F-B4B5E1649C9A}" dt="2026-06-02T11:51:44.956" v="8639" actId="6549"/>
          <ac:spMkLst>
            <pc:docMk/>
            <pc:sldMk cId="4180342289" sldId="2147472557"/>
            <ac:spMk id="4" creationId="{894A1D75-5D42-9E55-4898-0E85FC58DC28}"/>
          </ac:spMkLst>
        </pc:spChg>
        <pc:spChg chg="mod">
          <ac:chgData name="Jeanne Viljoen" userId="15b5a62f-600a-4206-957b-fe0e12035773" providerId="ADAL" clId="{2AF61601-12F5-4E09-B68F-B4B5E1649C9A}" dt="2026-06-02T11:51:50.102" v="8641" actId="20577"/>
          <ac:spMkLst>
            <pc:docMk/>
            <pc:sldMk cId="4180342289" sldId="2147472557"/>
            <ac:spMk id="5" creationId="{6CC9634A-0384-F514-B673-E28FED95F196}"/>
          </ac:spMkLst>
        </pc:spChg>
        <pc:picChg chg="add mod">
          <ac:chgData name="Jeanne Viljoen" userId="15b5a62f-600a-4206-957b-fe0e12035773" providerId="ADAL" clId="{2AF61601-12F5-4E09-B68F-B4B5E1649C9A}" dt="2026-06-02T11:51:00.612" v="8618"/>
          <ac:picMkLst>
            <pc:docMk/>
            <pc:sldMk cId="4180342289" sldId="2147472557"/>
            <ac:picMk id="6" creationId="{06355143-095F-0E83-4716-867EBBE7833C}"/>
          </ac:picMkLst>
        </pc:picChg>
      </pc:sldChg>
      <pc:sldMasterChg chg="delSldLayout">
        <pc:chgData name="Jeanne Viljoen" userId="15b5a62f-600a-4206-957b-fe0e12035773" providerId="ADAL" clId="{2AF61601-12F5-4E09-B68F-B4B5E1649C9A}" dt="2026-05-26T19:11:48.975" v="2049" actId="47"/>
        <pc:sldMasterMkLst>
          <pc:docMk/>
          <pc:sldMasterMk cId="3847642439" sldId="2147483685"/>
        </pc:sldMasterMkLst>
      </pc:sldMasterChg>
    </pc:docChg>
  </pc:docChgLst>
</pc:chgInfo>
</file>

<file path=ppt/diagrams/_rels/data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svg"/><Relationship Id="rId7" Type="http://schemas.openxmlformats.org/officeDocument/2006/relationships/image" Target="../media/image41.svg"/><Relationship Id="rId2" Type="http://schemas.openxmlformats.org/officeDocument/2006/relationships/image" Target="../media/image36.svg"/><Relationship Id="rId1" Type="http://schemas.openxmlformats.org/officeDocument/2006/relationships/image" Target="../media/image35.svg"/><Relationship Id="rId6" Type="http://schemas.openxmlformats.org/officeDocument/2006/relationships/image" Target="../media/image40.svg"/><Relationship Id="rId5" Type="http://schemas.openxmlformats.org/officeDocument/2006/relationships/image" Target="../media/image39.svg"/><Relationship Id="rId4" Type="http://schemas.openxmlformats.org/officeDocument/2006/relationships/image" Target="../media/image38.svg"/></Relationships>
</file>

<file path=ppt/diagrams/_rels/drawing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svg"/><Relationship Id="rId7" Type="http://schemas.openxmlformats.org/officeDocument/2006/relationships/image" Target="../media/image41.svg"/><Relationship Id="rId2" Type="http://schemas.openxmlformats.org/officeDocument/2006/relationships/image" Target="../media/image36.svg"/><Relationship Id="rId1" Type="http://schemas.openxmlformats.org/officeDocument/2006/relationships/image" Target="../media/image35.svg"/><Relationship Id="rId6" Type="http://schemas.openxmlformats.org/officeDocument/2006/relationships/image" Target="../media/image40.svg"/><Relationship Id="rId5" Type="http://schemas.openxmlformats.org/officeDocument/2006/relationships/image" Target="../media/image39.svg"/><Relationship Id="rId4" Type="http://schemas.openxmlformats.org/officeDocument/2006/relationships/image" Target="../media/image38.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3DBCCE-EF98-4BED-BFEB-EA0172C426DB}"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81D6C49F-8884-4AAB-B0C0-6D0038AE1EC4}">
      <dgm:prSet phldrT="[Text]" phldr="0" custT="1"/>
      <dgm:spPr/>
      <dgm:t>
        <a:bodyPr/>
        <a:lstStyle/>
        <a:p>
          <a:r>
            <a:rPr lang="en-US" sz="2800"/>
            <a:t>Rules-based systems</a:t>
          </a:r>
        </a:p>
      </dgm:t>
    </dgm:pt>
    <dgm:pt modelId="{A0EDE47C-EE75-49D3-B116-77772C43DB00}" type="parTrans" cxnId="{9F464D1C-5DF8-45F5-900E-0DBDB6F144D7}">
      <dgm:prSet/>
      <dgm:spPr/>
      <dgm:t>
        <a:bodyPr/>
        <a:lstStyle/>
        <a:p>
          <a:endParaRPr lang="en-US"/>
        </a:p>
      </dgm:t>
    </dgm:pt>
    <dgm:pt modelId="{AAD15A7C-F56B-4EA8-BF49-2B7E91E3BED5}" type="sibTrans" cxnId="{9F464D1C-5DF8-45F5-900E-0DBDB6F144D7}">
      <dgm:prSet/>
      <dgm:spPr/>
      <dgm:t>
        <a:bodyPr/>
        <a:lstStyle/>
        <a:p>
          <a:endParaRPr lang="en-US"/>
        </a:p>
      </dgm:t>
    </dgm:pt>
    <dgm:pt modelId="{20625B03-F8A4-4226-A80A-ED69D3E10B52}">
      <dgm:prSet phldrT="[Text]" phldr="0" custT="1"/>
      <dgm:spPr/>
      <dgm:t>
        <a:bodyPr/>
        <a:lstStyle/>
        <a:p>
          <a:r>
            <a:rPr lang="en-US" sz="2800"/>
            <a:t>Emerging technologies</a:t>
          </a:r>
        </a:p>
      </dgm:t>
    </dgm:pt>
    <dgm:pt modelId="{6327EF94-209A-4FEE-8D1B-192BA480321C}" type="parTrans" cxnId="{081CB829-F3B9-4DA0-BDAA-876A03E6079D}">
      <dgm:prSet/>
      <dgm:spPr/>
      <dgm:t>
        <a:bodyPr/>
        <a:lstStyle/>
        <a:p>
          <a:endParaRPr lang="en-US"/>
        </a:p>
      </dgm:t>
    </dgm:pt>
    <dgm:pt modelId="{F9C3384B-18B3-41CF-8BFC-53C30BB2DCCD}" type="sibTrans" cxnId="{081CB829-F3B9-4DA0-BDAA-876A03E6079D}">
      <dgm:prSet/>
      <dgm:spPr/>
      <dgm:t>
        <a:bodyPr/>
        <a:lstStyle/>
        <a:p>
          <a:endParaRPr lang="en-US"/>
        </a:p>
      </dgm:t>
    </dgm:pt>
    <dgm:pt modelId="{783BCFFB-9DD3-4BAE-9007-8C3B8BD27A33}">
      <dgm:prSet phldrT="[Text]" phldr="0" custT="1"/>
      <dgm:spPr/>
      <dgm:t>
        <a:bodyPr/>
        <a:lstStyle/>
        <a:p>
          <a:r>
            <a:rPr lang="en-US" sz="2800"/>
            <a:t>Increased ethical complexity</a:t>
          </a:r>
        </a:p>
      </dgm:t>
    </dgm:pt>
    <dgm:pt modelId="{66DA42D9-213C-49A6-AD87-762275C308F8}" type="parTrans" cxnId="{5F649E82-F09F-4762-A1D7-26DF3F08D51D}">
      <dgm:prSet/>
      <dgm:spPr/>
      <dgm:t>
        <a:bodyPr/>
        <a:lstStyle/>
        <a:p>
          <a:endParaRPr lang="en-US"/>
        </a:p>
      </dgm:t>
    </dgm:pt>
    <dgm:pt modelId="{3F8E97D0-506E-4FEA-AF86-5F93D133371C}" type="sibTrans" cxnId="{5F649E82-F09F-4762-A1D7-26DF3F08D51D}">
      <dgm:prSet/>
      <dgm:spPr/>
      <dgm:t>
        <a:bodyPr/>
        <a:lstStyle/>
        <a:p>
          <a:endParaRPr lang="en-US"/>
        </a:p>
      </dgm:t>
    </dgm:pt>
    <dgm:pt modelId="{2C151285-86D7-411C-98D1-595FCBD6053F}" type="pres">
      <dgm:prSet presAssocID="{6F3DBCCE-EF98-4BED-BFEB-EA0172C426DB}" presName="CompostProcess" presStyleCnt="0">
        <dgm:presLayoutVars>
          <dgm:dir/>
          <dgm:resizeHandles val="exact"/>
        </dgm:presLayoutVars>
      </dgm:prSet>
      <dgm:spPr/>
    </dgm:pt>
    <dgm:pt modelId="{E70CB38A-1584-4DB5-827F-8A8321A27DA7}" type="pres">
      <dgm:prSet presAssocID="{6F3DBCCE-EF98-4BED-BFEB-EA0172C426DB}" presName="arrow" presStyleLbl="bgShp" presStyleIdx="0" presStyleCnt="1"/>
      <dgm:spPr/>
    </dgm:pt>
    <dgm:pt modelId="{83E16BC8-FB95-4D0B-B828-AD18EF76F4A7}" type="pres">
      <dgm:prSet presAssocID="{6F3DBCCE-EF98-4BED-BFEB-EA0172C426DB}" presName="linearProcess" presStyleCnt="0"/>
      <dgm:spPr/>
    </dgm:pt>
    <dgm:pt modelId="{77BFE586-AD20-437D-9DF4-B4F6386D40E0}" type="pres">
      <dgm:prSet presAssocID="{81D6C49F-8884-4AAB-B0C0-6D0038AE1EC4}" presName="textNode" presStyleLbl="node1" presStyleIdx="0" presStyleCnt="3">
        <dgm:presLayoutVars>
          <dgm:bulletEnabled val="1"/>
        </dgm:presLayoutVars>
      </dgm:prSet>
      <dgm:spPr/>
    </dgm:pt>
    <dgm:pt modelId="{40C26C01-CD31-40F7-B319-31509B9AE9A7}" type="pres">
      <dgm:prSet presAssocID="{AAD15A7C-F56B-4EA8-BF49-2B7E91E3BED5}" presName="sibTrans" presStyleCnt="0"/>
      <dgm:spPr/>
    </dgm:pt>
    <dgm:pt modelId="{E3D03B46-DA0F-46DB-BEBE-173B78D20EC8}" type="pres">
      <dgm:prSet presAssocID="{20625B03-F8A4-4226-A80A-ED69D3E10B52}" presName="textNode" presStyleLbl="node1" presStyleIdx="1" presStyleCnt="3">
        <dgm:presLayoutVars>
          <dgm:bulletEnabled val="1"/>
        </dgm:presLayoutVars>
      </dgm:prSet>
      <dgm:spPr/>
    </dgm:pt>
    <dgm:pt modelId="{A693A326-0099-45AA-8B58-60A3DC49F53D}" type="pres">
      <dgm:prSet presAssocID="{F9C3384B-18B3-41CF-8BFC-53C30BB2DCCD}" presName="sibTrans" presStyleCnt="0"/>
      <dgm:spPr/>
    </dgm:pt>
    <dgm:pt modelId="{CCD6A561-9B9A-47EA-AE78-3C7A4934A36F}" type="pres">
      <dgm:prSet presAssocID="{783BCFFB-9DD3-4BAE-9007-8C3B8BD27A33}" presName="textNode" presStyleLbl="node1" presStyleIdx="2" presStyleCnt="3">
        <dgm:presLayoutVars>
          <dgm:bulletEnabled val="1"/>
        </dgm:presLayoutVars>
      </dgm:prSet>
      <dgm:spPr/>
    </dgm:pt>
  </dgm:ptLst>
  <dgm:cxnLst>
    <dgm:cxn modelId="{BFE0A514-32F2-4026-AAD0-6C7BA42150B5}" type="presOf" srcId="{783BCFFB-9DD3-4BAE-9007-8C3B8BD27A33}" destId="{CCD6A561-9B9A-47EA-AE78-3C7A4934A36F}" srcOrd="0" destOrd="0" presId="urn:microsoft.com/office/officeart/2005/8/layout/hProcess9"/>
    <dgm:cxn modelId="{9F464D1C-5DF8-45F5-900E-0DBDB6F144D7}" srcId="{6F3DBCCE-EF98-4BED-BFEB-EA0172C426DB}" destId="{81D6C49F-8884-4AAB-B0C0-6D0038AE1EC4}" srcOrd="0" destOrd="0" parTransId="{A0EDE47C-EE75-49D3-B116-77772C43DB00}" sibTransId="{AAD15A7C-F56B-4EA8-BF49-2B7E91E3BED5}"/>
    <dgm:cxn modelId="{081CB829-F3B9-4DA0-BDAA-876A03E6079D}" srcId="{6F3DBCCE-EF98-4BED-BFEB-EA0172C426DB}" destId="{20625B03-F8A4-4226-A80A-ED69D3E10B52}" srcOrd="1" destOrd="0" parTransId="{6327EF94-209A-4FEE-8D1B-192BA480321C}" sibTransId="{F9C3384B-18B3-41CF-8BFC-53C30BB2DCCD}"/>
    <dgm:cxn modelId="{EA20A62F-F5C9-4733-BC06-75AAB8E87EAF}" type="presOf" srcId="{6F3DBCCE-EF98-4BED-BFEB-EA0172C426DB}" destId="{2C151285-86D7-411C-98D1-595FCBD6053F}" srcOrd="0" destOrd="0" presId="urn:microsoft.com/office/officeart/2005/8/layout/hProcess9"/>
    <dgm:cxn modelId="{5F649E82-F09F-4762-A1D7-26DF3F08D51D}" srcId="{6F3DBCCE-EF98-4BED-BFEB-EA0172C426DB}" destId="{783BCFFB-9DD3-4BAE-9007-8C3B8BD27A33}" srcOrd="2" destOrd="0" parTransId="{66DA42D9-213C-49A6-AD87-762275C308F8}" sibTransId="{3F8E97D0-506E-4FEA-AF86-5F93D133371C}"/>
    <dgm:cxn modelId="{6CE28F8E-7548-4CF2-BAFE-54F85D9FFE29}" type="presOf" srcId="{20625B03-F8A4-4226-A80A-ED69D3E10B52}" destId="{E3D03B46-DA0F-46DB-BEBE-173B78D20EC8}" srcOrd="0" destOrd="0" presId="urn:microsoft.com/office/officeart/2005/8/layout/hProcess9"/>
    <dgm:cxn modelId="{212289A9-783B-426F-93AE-82810093E404}" type="presOf" srcId="{81D6C49F-8884-4AAB-B0C0-6D0038AE1EC4}" destId="{77BFE586-AD20-437D-9DF4-B4F6386D40E0}" srcOrd="0" destOrd="0" presId="urn:microsoft.com/office/officeart/2005/8/layout/hProcess9"/>
    <dgm:cxn modelId="{7991BE60-66DB-4A65-AB32-559F7C780F40}" type="presParOf" srcId="{2C151285-86D7-411C-98D1-595FCBD6053F}" destId="{E70CB38A-1584-4DB5-827F-8A8321A27DA7}" srcOrd="0" destOrd="0" presId="urn:microsoft.com/office/officeart/2005/8/layout/hProcess9"/>
    <dgm:cxn modelId="{FCD378A5-570C-49B0-B7C2-CEE4BD35D354}" type="presParOf" srcId="{2C151285-86D7-411C-98D1-595FCBD6053F}" destId="{83E16BC8-FB95-4D0B-B828-AD18EF76F4A7}" srcOrd="1" destOrd="0" presId="urn:microsoft.com/office/officeart/2005/8/layout/hProcess9"/>
    <dgm:cxn modelId="{9F28ECAF-F1DC-43F5-A4C5-1AB2ACB2EDBF}" type="presParOf" srcId="{83E16BC8-FB95-4D0B-B828-AD18EF76F4A7}" destId="{77BFE586-AD20-437D-9DF4-B4F6386D40E0}" srcOrd="0" destOrd="0" presId="urn:microsoft.com/office/officeart/2005/8/layout/hProcess9"/>
    <dgm:cxn modelId="{20E31C35-F605-4010-8E2A-333ABD32BB24}" type="presParOf" srcId="{83E16BC8-FB95-4D0B-B828-AD18EF76F4A7}" destId="{40C26C01-CD31-40F7-B319-31509B9AE9A7}" srcOrd="1" destOrd="0" presId="urn:microsoft.com/office/officeart/2005/8/layout/hProcess9"/>
    <dgm:cxn modelId="{5DBC6153-C6DC-4769-BB35-0FF0B32116C0}" type="presParOf" srcId="{83E16BC8-FB95-4D0B-B828-AD18EF76F4A7}" destId="{E3D03B46-DA0F-46DB-BEBE-173B78D20EC8}" srcOrd="2" destOrd="0" presId="urn:microsoft.com/office/officeart/2005/8/layout/hProcess9"/>
    <dgm:cxn modelId="{B37E9C24-FEC0-4323-B27F-0B17563467F0}" type="presParOf" srcId="{83E16BC8-FB95-4D0B-B828-AD18EF76F4A7}" destId="{A693A326-0099-45AA-8B58-60A3DC49F53D}" srcOrd="3" destOrd="0" presId="urn:microsoft.com/office/officeart/2005/8/layout/hProcess9"/>
    <dgm:cxn modelId="{5E5D2CB7-74DA-4F96-9BD2-B94EE57F650C}" type="presParOf" srcId="{83E16BC8-FB95-4D0B-B828-AD18EF76F4A7}" destId="{CCD6A561-9B9A-47EA-AE78-3C7A4934A36F}"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F94F0C-CB35-40D7-9439-DE6154604E2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0020E232-E426-4100-B85B-EB30ED2C4DCF}">
      <dgm:prSet phldrT="[Text]"/>
      <dgm:spPr/>
      <dgm:t>
        <a:bodyPr/>
        <a:lstStyle/>
        <a:p>
          <a:pPr>
            <a:buFont typeface="Symbol" panose="05050102010706020507" pitchFamily="18" charset="2"/>
            <a:buChar char=""/>
          </a:pPr>
          <a:r>
            <a:rPr lang="en-US" b="0"/>
            <a:t>Opacity</a:t>
          </a:r>
        </a:p>
      </dgm:t>
    </dgm:pt>
    <dgm:pt modelId="{6793CBC3-DF75-489B-9728-C721616E5B5D}" type="parTrans" cxnId="{3BE85565-63EB-438B-90AF-E2B35B51D241}">
      <dgm:prSet/>
      <dgm:spPr/>
      <dgm:t>
        <a:bodyPr/>
        <a:lstStyle/>
        <a:p>
          <a:endParaRPr lang="en-US"/>
        </a:p>
      </dgm:t>
    </dgm:pt>
    <dgm:pt modelId="{54754E70-BCF1-4B0F-8144-290DC6393B87}" type="sibTrans" cxnId="{3BE85565-63EB-438B-90AF-E2B35B51D241}">
      <dgm:prSet/>
      <dgm:spPr/>
      <dgm:t>
        <a:bodyPr/>
        <a:lstStyle/>
        <a:p>
          <a:endParaRPr lang="en-US"/>
        </a:p>
      </dgm:t>
    </dgm:pt>
    <dgm:pt modelId="{C8E29DCF-5D6B-4FE4-B137-441E7A735D59}">
      <dgm:prSet/>
      <dgm:spPr/>
      <dgm:t>
        <a:bodyPr/>
        <a:lstStyle/>
        <a:p>
          <a:pPr>
            <a:buFont typeface="Symbol" panose="05050102010706020507" pitchFamily="18" charset="2"/>
            <a:buChar char=""/>
          </a:pPr>
          <a:r>
            <a:rPr lang="en-US" b="0"/>
            <a:t>Dependence on data</a:t>
          </a:r>
        </a:p>
      </dgm:t>
    </dgm:pt>
    <dgm:pt modelId="{CF7E28E0-15A6-4121-8C8E-5CD0F93F7B1A}" type="parTrans" cxnId="{0C8491F2-A770-450A-B132-D4FE6E3455CE}">
      <dgm:prSet/>
      <dgm:spPr/>
      <dgm:t>
        <a:bodyPr/>
        <a:lstStyle/>
        <a:p>
          <a:endParaRPr lang="en-US"/>
        </a:p>
      </dgm:t>
    </dgm:pt>
    <dgm:pt modelId="{58D9CCDA-2878-40B6-80F3-F7A3A9CF8CA9}" type="sibTrans" cxnId="{0C8491F2-A770-450A-B132-D4FE6E3455CE}">
      <dgm:prSet/>
      <dgm:spPr/>
      <dgm:t>
        <a:bodyPr/>
        <a:lstStyle/>
        <a:p>
          <a:endParaRPr lang="en-US"/>
        </a:p>
      </dgm:t>
    </dgm:pt>
    <dgm:pt modelId="{953692D3-3E61-44AF-BDCD-6249230CA4D5}">
      <dgm:prSet/>
      <dgm:spPr/>
      <dgm:t>
        <a:bodyPr/>
        <a:lstStyle/>
        <a:p>
          <a:pPr>
            <a:buFont typeface="Symbol" panose="05050102010706020507" pitchFamily="18" charset="2"/>
            <a:buChar char=""/>
          </a:pPr>
          <a:r>
            <a:rPr lang="en-US" b="0"/>
            <a:t>Perpetual adaptivity</a:t>
          </a:r>
        </a:p>
      </dgm:t>
    </dgm:pt>
    <dgm:pt modelId="{D5330114-1BF8-4250-A03D-BDC28464C5F8}" type="parTrans" cxnId="{0CF88319-32F5-4A61-BA06-F6F1DA62AEFD}">
      <dgm:prSet/>
      <dgm:spPr/>
      <dgm:t>
        <a:bodyPr/>
        <a:lstStyle/>
        <a:p>
          <a:endParaRPr lang="en-US"/>
        </a:p>
      </dgm:t>
    </dgm:pt>
    <dgm:pt modelId="{7CDBA655-30B3-46E0-A711-B1E5BA30986A}" type="sibTrans" cxnId="{0CF88319-32F5-4A61-BA06-F6F1DA62AEFD}">
      <dgm:prSet/>
      <dgm:spPr/>
      <dgm:t>
        <a:bodyPr/>
        <a:lstStyle/>
        <a:p>
          <a:endParaRPr lang="en-US"/>
        </a:p>
      </dgm:t>
    </dgm:pt>
    <dgm:pt modelId="{2C49F58B-3724-4C25-B0BF-B95C07AD4189}">
      <dgm:prSet/>
      <dgm:spPr/>
      <dgm:t>
        <a:bodyPr/>
        <a:lstStyle/>
        <a:p>
          <a:pPr>
            <a:buFont typeface="Symbol" panose="05050102010706020507" pitchFamily="18" charset="2"/>
            <a:buChar char=""/>
          </a:pPr>
          <a:r>
            <a:rPr lang="en-US" b="0"/>
            <a:t>Autonomy</a:t>
          </a:r>
        </a:p>
      </dgm:t>
    </dgm:pt>
    <dgm:pt modelId="{9CE72E06-8615-476C-91F2-23AACCAC6677}" type="parTrans" cxnId="{7120C39A-AB49-4CD3-AC33-BB96656ED619}">
      <dgm:prSet/>
      <dgm:spPr/>
      <dgm:t>
        <a:bodyPr/>
        <a:lstStyle/>
        <a:p>
          <a:endParaRPr lang="en-US"/>
        </a:p>
      </dgm:t>
    </dgm:pt>
    <dgm:pt modelId="{C3FCB1FD-0D11-4094-9D03-02B89A6D2EE6}" type="sibTrans" cxnId="{7120C39A-AB49-4CD3-AC33-BB96656ED619}">
      <dgm:prSet/>
      <dgm:spPr/>
      <dgm:t>
        <a:bodyPr/>
        <a:lstStyle/>
        <a:p>
          <a:endParaRPr lang="en-US"/>
        </a:p>
      </dgm:t>
    </dgm:pt>
    <dgm:pt modelId="{F57918CC-AF0E-4FCF-91CD-C29F733662A7}">
      <dgm:prSet/>
      <dgm:spPr/>
      <dgm:t>
        <a:bodyPr/>
        <a:lstStyle/>
        <a:p>
          <a:pPr>
            <a:buFont typeface="Symbol" panose="05050102010706020507" pitchFamily="18" charset="2"/>
            <a:buChar char=""/>
          </a:pPr>
          <a:r>
            <a:rPr lang="en-US" b="0"/>
            <a:t>Lack of effective governance controls</a:t>
          </a:r>
        </a:p>
      </dgm:t>
    </dgm:pt>
    <dgm:pt modelId="{A59B034B-9B4A-4224-A664-D4BDAD70D9EA}" type="parTrans" cxnId="{1901A096-539D-4F53-ABD1-89EFA4FE1DBB}">
      <dgm:prSet/>
      <dgm:spPr/>
      <dgm:t>
        <a:bodyPr/>
        <a:lstStyle/>
        <a:p>
          <a:endParaRPr lang="en-US"/>
        </a:p>
      </dgm:t>
    </dgm:pt>
    <dgm:pt modelId="{3355180B-FC89-40FA-A27F-E64A6AA1AEFD}" type="sibTrans" cxnId="{1901A096-539D-4F53-ABD1-89EFA4FE1DBB}">
      <dgm:prSet/>
      <dgm:spPr/>
      <dgm:t>
        <a:bodyPr/>
        <a:lstStyle/>
        <a:p>
          <a:endParaRPr lang="en-US"/>
        </a:p>
      </dgm:t>
    </dgm:pt>
    <dgm:pt modelId="{6227D724-5219-4D2B-847B-70E86C83E22D}">
      <dgm:prSet/>
      <dgm:spPr/>
      <dgm:t>
        <a:bodyPr/>
        <a:lstStyle/>
        <a:p>
          <a:pPr>
            <a:buFont typeface="Symbol" panose="05050102010706020507" pitchFamily="18" charset="2"/>
            <a:buChar char=""/>
          </a:pPr>
          <a:r>
            <a:rPr lang="en-US" b="0"/>
            <a:t>Speed</a:t>
          </a:r>
        </a:p>
      </dgm:t>
    </dgm:pt>
    <dgm:pt modelId="{0E474E8E-5C75-422F-8E08-14373AF20339}" type="parTrans" cxnId="{677271BC-B926-413F-B504-2FD97EFF1009}">
      <dgm:prSet/>
      <dgm:spPr/>
      <dgm:t>
        <a:bodyPr/>
        <a:lstStyle/>
        <a:p>
          <a:endParaRPr lang="en-US"/>
        </a:p>
      </dgm:t>
    </dgm:pt>
    <dgm:pt modelId="{C35468E4-F970-47C5-8B4D-A4A53795F0FC}" type="sibTrans" cxnId="{677271BC-B926-413F-B504-2FD97EFF1009}">
      <dgm:prSet/>
      <dgm:spPr/>
      <dgm:t>
        <a:bodyPr/>
        <a:lstStyle/>
        <a:p>
          <a:endParaRPr lang="en-US"/>
        </a:p>
      </dgm:t>
    </dgm:pt>
    <dgm:pt modelId="{B79D32F3-F658-4373-98CA-754CFD0180AC}">
      <dgm:prSet/>
      <dgm:spPr/>
      <dgm:t>
        <a:bodyPr/>
        <a:lstStyle/>
        <a:p>
          <a:pPr>
            <a:buFont typeface="Symbol" panose="05050102010706020507" pitchFamily="18" charset="2"/>
            <a:buChar char=""/>
          </a:pPr>
          <a:r>
            <a:rPr lang="en-US" b="0"/>
            <a:t>Dependence on third-party providers</a:t>
          </a:r>
        </a:p>
      </dgm:t>
    </dgm:pt>
    <dgm:pt modelId="{8608E3E6-CABB-408C-97ED-2935F1AA2988}" type="parTrans" cxnId="{AFF0D4A1-6B38-4552-81E6-4A47652AA9A2}">
      <dgm:prSet/>
      <dgm:spPr/>
      <dgm:t>
        <a:bodyPr/>
        <a:lstStyle/>
        <a:p>
          <a:endParaRPr lang="en-US"/>
        </a:p>
      </dgm:t>
    </dgm:pt>
    <dgm:pt modelId="{C2ADA525-1414-491A-B6E4-D4A648ED30C0}" type="sibTrans" cxnId="{AFF0D4A1-6B38-4552-81E6-4A47652AA9A2}">
      <dgm:prSet/>
      <dgm:spPr/>
      <dgm:t>
        <a:bodyPr/>
        <a:lstStyle/>
        <a:p>
          <a:endParaRPr lang="en-US"/>
        </a:p>
      </dgm:t>
    </dgm:pt>
    <dgm:pt modelId="{FF089547-7BA6-477D-8D4A-A999C81E2310}">
      <dgm:prSet/>
      <dgm:spPr/>
      <dgm:t>
        <a:bodyPr/>
        <a:lstStyle/>
        <a:p>
          <a:pPr>
            <a:buFont typeface="Symbol" panose="05050102010706020507" pitchFamily="18" charset="2"/>
            <a:buChar char=""/>
          </a:pPr>
          <a:r>
            <a:rPr lang="en-US" b="0"/>
            <a:t>Scalability</a:t>
          </a:r>
        </a:p>
      </dgm:t>
    </dgm:pt>
    <dgm:pt modelId="{0A219E19-6735-4A6D-9C06-F0BDDC981A7B}" type="parTrans" cxnId="{8E6E44E0-B7BB-45F0-B1CB-B853B84D4B8E}">
      <dgm:prSet/>
      <dgm:spPr/>
      <dgm:t>
        <a:bodyPr/>
        <a:lstStyle/>
        <a:p>
          <a:endParaRPr lang="en-US"/>
        </a:p>
      </dgm:t>
    </dgm:pt>
    <dgm:pt modelId="{3B8099F7-5FC1-4D4D-9B0F-9D1D597C1831}" type="sibTrans" cxnId="{8E6E44E0-B7BB-45F0-B1CB-B853B84D4B8E}">
      <dgm:prSet/>
      <dgm:spPr/>
      <dgm:t>
        <a:bodyPr/>
        <a:lstStyle/>
        <a:p>
          <a:endParaRPr lang="en-US"/>
        </a:p>
      </dgm:t>
    </dgm:pt>
    <dgm:pt modelId="{DA604900-C1DD-45B2-AE5B-84292D8424C6}">
      <dgm:prSet phldrT="[Text]"/>
      <dgm:spPr/>
      <dgm:t>
        <a:bodyPr/>
        <a:lstStyle/>
        <a:p>
          <a:pPr>
            <a:buFont typeface="Symbol" panose="05050102010706020507" pitchFamily="18" charset="2"/>
            <a:buChar char=""/>
          </a:pPr>
          <a:r>
            <a:rPr lang="en-US" b="0"/>
            <a:t>Non-deterministic behavior</a:t>
          </a:r>
        </a:p>
      </dgm:t>
    </dgm:pt>
    <dgm:pt modelId="{9CFB934F-FCDD-4153-ABB9-2ACB9C243C4F}" type="parTrans" cxnId="{C9AEC856-4763-45C0-9233-AB9403460824}">
      <dgm:prSet/>
      <dgm:spPr/>
      <dgm:t>
        <a:bodyPr/>
        <a:lstStyle/>
        <a:p>
          <a:endParaRPr lang="en-US"/>
        </a:p>
      </dgm:t>
    </dgm:pt>
    <dgm:pt modelId="{82F62341-CE9B-4150-8B9E-204BB1A82F3A}" type="sibTrans" cxnId="{C9AEC856-4763-45C0-9233-AB9403460824}">
      <dgm:prSet/>
      <dgm:spPr/>
      <dgm:t>
        <a:bodyPr/>
        <a:lstStyle/>
        <a:p>
          <a:endParaRPr lang="en-US"/>
        </a:p>
      </dgm:t>
    </dgm:pt>
    <dgm:pt modelId="{44174B7F-6410-404C-AE6E-E8C47629E71A}" type="pres">
      <dgm:prSet presAssocID="{8DF94F0C-CB35-40D7-9439-DE6154604E2E}" presName="diagram" presStyleCnt="0">
        <dgm:presLayoutVars>
          <dgm:dir/>
          <dgm:resizeHandles val="exact"/>
        </dgm:presLayoutVars>
      </dgm:prSet>
      <dgm:spPr/>
    </dgm:pt>
    <dgm:pt modelId="{45A58719-2B8F-446F-A6EC-3DFCE5B1F837}" type="pres">
      <dgm:prSet presAssocID="{0020E232-E426-4100-B85B-EB30ED2C4DCF}" presName="node" presStyleLbl="node1" presStyleIdx="0" presStyleCnt="9">
        <dgm:presLayoutVars>
          <dgm:bulletEnabled val="1"/>
        </dgm:presLayoutVars>
      </dgm:prSet>
      <dgm:spPr/>
    </dgm:pt>
    <dgm:pt modelId="{05CA9CE1-765B-40EB-9534-0DE12E539807}" type="pres">
      <dgm:prSet presAssocID="{54754E70-BCF1-4B0F-8144-290DC6393B87}" presName="sibTrans" presStyleCnt="0"/>
      <dgm:spPr/>
    </dgm:pt>
    <dgm:pt modelId="{94DE018C-06A4-47E7-AB92-01E990A6B5DB}" type="pres">
      <dgm:prSet presAssocID="{DA604900-C1DD-45B2-AE5B-84292D8424C6}" presName="node" presStyleLbl="node1" presStyleIdx="1" presStyleCnt="9">
        <dgm:presLayoutVars>
          <dgm:bulletEnabled val="1"/>
        </dgm:presLayoutVars>
      </dgm:prSet>
      <dgm:spPr/>
    </dgm:pt>
    <dgm:pt modelId="{24220616-D004-4DC5-B5B3-EDE0FB230630}" type="pres">
      <dgm:prSet presAssocID="{82F62341-CE9B-4150-8B9E-204BB1A82F3A}" presName="sibTrans" presStyleCnt="0"/>
      <dgm:spPr/>
    </dgm:pt>
    <dgm:pt modelId="{E3738562-BDF5-4E3F-8542-1949CC30B562}" type="pres">
      <dgm:prSet presAssocID="{C8E29DCF-5D6B-4FE4-B137-441E7A735D59}" presName="node" presStyleLbl="node1" presStyleIdx="2" presStyleCnt="9">
        <dgm:presLayoutVars>
          <dgm:bulletEnabled val="1"/>
        </dgm:presLayoutVars>
      </dgm:prSet>
      <dgm:spPr/>
    </dgm:pt>
    <dgm:pt modelId="{451C54B0-5A97-41DB-B1E4-D6C8C5F04DB9}" type="pres">
      <dgm:prSet presAssocID="{58D9CCDA-2878-40B6-80F3-F7A3A9CF8CA9}" presName="sibTrans" presStyleCnt="0"/>
      <dgm:spPr/>
    </dgm:pt>
    <dgm:pt modelId="{3EB41B76-A8CC-442A-9760-0C58B59C6C05}" type="pres">
      <dgm:prSet presAssocID="{953692D3-3E61-44AF-BDCD-6249230CA4D5}" presName="node" presStyleLbl="node1" presStyleIdx="3" presStyleCnt="9">
        <dgm:presLayoutVars>
          <dgm:bulletEnabled val="1"/>
        </dgm:presLayoutVars>
      </dgm:prSet>
      <dgm:spPr/>
    </dgm:pt>
    <dgm:pt modelId="{F2495A89-F3B7-4F3A-8739-C71F5636A2CE}" type="pres">
      <dgm:prSet presAssocID="{7CDBA655-30B3-46E0-A711-B1E5BA30986A}" presName="sibTrans" presStyleCnt="0"/>
      <dgm:spPr/>
    </dgm:pt>
    <dgm:pt modelId="{4DAF89F1-05AE-4965-B232-79582F220CBC}" type="pres">
      <dgm:prSet presAssocID="{2C49F58B-3724-4C25-B0BF-B95C07AD4189}" presName="node" presStyleLbl="node1" presStyleIdx="4" presStyleCnt="9">
        <dgm:presLayoutVars>
          <dgm:bulletEnabled val="1"/>
        </dgm:presLayoutVars>
      </dgm:prSet>
      <dgm:spPr/>
    </dgm:pt>
    <dgm:pt modelId="{8BBF699A-177C-4FEF-B8A1-C9957219C04B}" type="pres">
      <dgm:prSet presAssocID="{C3FCB1FD-0D11-4094-9D03-02B89A6D2EE6}" presName="sibTrans" presStyleCnt="0"/>
      <dgm:spPr/>
    </dgm:pt>
    <dgm:pt modelId="{3381853B-4E19-4690-BA86-C5F159372446}" type="pres">
      <dgm:prSet presAssocID="{FF089547-7BA6-477D-8D4A-A999C81E2310}" presName="node" presStyleLbl="node1" presStyleIdx="5" presStyleCnt="9">
        <dgm:presLayoutVars>
          <dgm:bulletEnabled val="1"/>
        </dgm:presLayoutVars>
      </dgm:prSet>
      <dgm:spPr/>
    </dgm:pt>
    <dgm:pt modelId="{3C895954-4340-47CF-803B-31758FB41D6C}" type="pres">
      <dgm:prSet presAssocID="{3B8099F7-5FC1-4D4D-9B0F-9D1D597C1831}" presName="sibTrans" presStyleCnt="0"/>
      <dgm:spPr/>
    </dgm:pt>
    <dgm:pt modelId="{75DFFF46-65F6-4BE2-A51B-5A2ACD76E34A}" type="pres">
      <dgm:prSet presAssocID="{6227D724-5219-4D2B-847B-70E86C83E22D}" presName="node" presStyleLbl="node1" presStyleIdx="6" presStyleCnt="9">
        <dgm:presLayoutVars>
          <dgm:bulletEnabled val="1"/>
        </dgm:presLayoutVars>
      </dgm:prSet>
      <dgm:spPr/>
    </dgm:pt>
    <dgm:pt modelId="{EB410D34-9D29-4353-965E-A4666A9D3BD6}" type="pres">
      <dgm:prSet presAssocID="{C35468E4-F970-47C5-8B4D-A4A53795F0FC}" presName="sibTrans" presStyleCnt="0"/>
      <dgm:spPr/>
    </dgm:pt>
    <dgm:pt modelId="{54FE8B47-240C-45C0-A5B8-373A3F2A676C}" type="pres">
      <dgm:prSet presAssocID="{B79D32F3-F658-4373-98CA-754CFD0180AC}" presName="node" presStyleLbl="node1" presStyleIdx="7" presStyleCnt="9">
        <dgm:presLayoutVars>
          <dgm:bulletEnabled val="1"/>
        </dgm:presLayoutVars>
      </dgm:prSet>
      <dgm:spPr/>
    </dgm:pt>
    <dgm:pt modelId="{11AA5CE5-7DC9-4273-93EA-F0044BE0EB1A}" type="pres">
      <dgm:prSet presAssocID="{C2ADA525-1414-491A-B6E4-D4A648ED30C0}" presName="sibTrans" presStyleCnt="0"/>
      <dgm:spPr/>
    </dgm:pt>
    <dgm:pt modelId="{8BA5A1F7-89F1-4918-9E7A-6D7E409C9F81}" type="pres">
      <dgm:prSet presAssocID="{F57918CC-AF0E-4FCF-91CD-C29F733662A7}" presName="node" presStyleLbl="node1" presStyleIdx="8" presStyleCnt="9">
        <dgm:presLayoutVars>
          <dgm:bulletEnabled val="1"/>
        </dgm:presLayoutVars>
      </dgm:prSet>
      <dgm:spPr/>
    </dgm:pt>
  </dgm:ptLst>
  <dgm:cxnLst>
    <dgm:cxn modelId="{DB7C1819-94E6-4B86-9F8C-92C25911142D}" type="presOf" srcId="{F57918CC-AF0E-4FCF-91CD-C29F733662A7}" destId="{8BA5A1F7-89F1-4918-9E7A-6D7E409C9F81}" srcOrd="0" destOrd="0" presId="urn:microsoft.com/office/officeart/2005/8/layout/default"/>
    <dgm:cxn modelId="{0CF88319-32F5-4A61-BA06-F6F1DA62AEFD}" srcId="{8DF94F0C-CB35-40D7-9439-DE6154604E2E}" destId="{953692D3-3E61-44AF-BDCD-6249230CA4D5}" srcOrd="3" destOrd="0" parTransId="{D5330114-1BF8-4250-A03D-BDC28464C5F8}" sibTransId="{7CDBA655-30B3-46E0-A711-B1E5BA30986A}"/>
    <dgm:cxn modelId="{3BE85565-63EB-438B-90AF-E2B35B51D241}" srcId="{8DF94F0C-CB35-40D7-9439-DE6154604E2E}" destId="{0020E232-E426-4100-B85B-EB30ED2C4DCF}" srcOrd="0" destOrd="0" parTransId="{6793CBC3-DF75-489B-9728-C721616E5B5D}" sibTransId="{54754E70-BCF1-4B0F-8144-290DC6393B87}"/>
    <dgm:cxn modelId="{AEC72573-19E2-4F7B-8627-CEA928655A09}" type="presOf" srcId="{8DF94F0C-CB35-40D7-9439-DE6154604E2E}" destId="{44174B7F-6410-404C-AE6E-E8C47629E71A}" srcOrd="0" destOrd="0" presId="urn:microsoft.com/office/officeart/2005/8/layout/default"/>
    <dgm:cxn modelId="{C9AEC856-4763-45C0-9233-AB9403460824}" srcId="{8DF94F0C-CB35-40D7-9439-DE6154604E2E}" destId="{DA604900-C1DD-45B2-AE5B-84292D8424C6}" srcOrd="1" destOrd="0" parTransId="{9CFB934F-FCDD-4153-ABB9-2ACB9C243C4F}" sibTransId="{82F62341-CE9B-4150-8B9E-204BB1A82F3A}"/>
    <dgm:cxn modelId="{9C711F8A-878B-473D-AD57-B82F359A7EED}" type="presOf" srcId="{B79D32F3-F658-4373-98CA-754CFD0180AC}" destId="{54FE8B47-240C-45C0-A5B8-373A3F2A676C}" srcOrd="0" destOrd="0" presId="urn:microsoft.com/office/officeart/2005/8/layout/default"/>
    <dgm:cxn modelId="{FECE488D-E571-4E0E-89DA-58C18FB2658F}" type="presOf" srcId="{0020E232-E426-4100-B85B-EB30ED2C4DCF}" destId="{45A58719-2B8F-446F-A6EC-3DFCE5B1F837}" srcOrd="0" destOrd="0" presId="urn:microsoft.com/office/officeart/2005/8/layout/default"/>
    <dgm:cxn modelId="{CDCC818E-2B72-4BD7-8677-894B1250AC6D}" type="presOf" srcId="{C8E29DCF-5D6B-4FE4-B137-441E7A735D59}" destId="{E3738562-BDF5-4E3F-8542-1949CC30B562}" srcOrd="0" destOrd="0" presId="urn:microsoft.com/office/officeart/2005/8/layout/default"/>
    <dgm:cxn modelId="{1901A096-539D-4F53-ABD1-89EFA4FE1DBB}" srcId="{8DF94F0C-CB35-40D7-9439-DE6154604E2E}" destId="{F57918CC-AF0E-4FCF-91CD-C29F733662A7}" srcOrd="8" destOrd="0" parTransId="{A59B034B-9B4A-4224-A664-D4BDAD70D9EA}" sibTransId="{3355180B-FC89-40FA-A27F-E64A6AA1AEFD}"/>
    <dgm:cxn modelId="{7120C39A-AB49-4CD3-AC33-BB96656ED619}" srcId="{8DF94F0C-CB35-40D7-9439-DE6154604E2E}" destId="{2C49F58B-3724-4C25-B0BF-B95C07AD4189}" srcOrd="4" destOrd="0" parTransId="{9CE72E06-8615-476C-91F2-23AACCAC6677}" sibTransId="{C3FCB1FD-0D11-4094-9D03-02B89A6D2EE6}"/>
    <dgm:cxn modelId="{AFF0D4A1-6B38-4552-81E6-4A47652AA9A2}" srcId="{8DF94F0C-CB35-40D7-9439-DE6154604E2E}" destId="{B79D32F3-F658-4373-98CA-754CFD0180AC}" srcOrd="7" destOrd="0" parTransId="{8608E3E6-CABB-408C-97ED-2935F1AA2988}" sibTransId="{C2ADA525-1414-491A-B6E4-D4A648ED30C0}"/>
    <dgm:cxn modelId="{B3F9A9B8-8189-40C7-8422-F98DD09488F6}" type="presOf" srcId="{6227D724-5219-4D2B-847B-70E86C83E22D}" destId="{75DFFF46-65F6-4BE2-A51B-5A2ACD76E34A}" srcOrd="0" destOrd="0" presId="urn:microsoft.com/office/officeart/2005/8/layout/default"/>
    <dgm:cxn modelId="{677271BC-B926-413F-B504-2FD97EFF1009}" srcId="{8DF94F0C-CB35-40D7-9439-DE6154604E2E}" destId="{6227D724-5219-4D2B-847B-70E86C83E22D}" srcOrd="6" destOrd="0" parTransId="{0E474E8E-5C75-422F-8E08-14373AF20339}" sibTransId="{C35468E4-F970-47C5-8B4D-A4A53795F0FC}"/>
    <dgm:cxn modelId="{2F5813D2-74DD-4D6F-8840-FE49AF1515D1}" type="presOf" srcId="{DA604900-C1DD-45B2-AE5B-84292D8424C6}" destId="{94DE018C-06A4-47E7-AB92-01E990A6B5DB}" srcOrd="0" destOrd="0" presId="urn:microsoft.com/office/officeart/2005/8/layout/default"/>
    <dgm:cxn modelId="{8E6E44E0-B7BB-45F0-B1CB-B853B84D4B8E}" srcId="{8DF94F0C-CB35-40D7-9439-DE6154604E2E}" destId="{FF089547-7BA6-477D-8D4A-A999C81E2310}" srcOrd="5" destOrd="0" parTransId="{0A219E19-6735-4A6D-9C06-F0BDDC981A7B}" sibTransId="{3B8099F7-5FC1-4D4D-9B0F-9D1D597C1831}"/>
    <dgm:cxn modelId="{79828EE7-DC06-4707-9EDD-4A1D5725D1D2}" type="presOf" srcId="{FF089547-7BA6-477D-8D4A-A999C81E2310}" destId="{3381853B-4E19-4690-BA86-C5F159372446}" srcOrd="0" destOrd="0" presId="urn:microsoft.com/office/officeart/2005/8/layout/default"/>
    <dgm:cxn modelId="{5D4087F1-D683-47C6-A5E9-D603904BD990}" type="presOf" srcId="{953692D3-3E61-44AF-BDCD-6249230CA4D5}" destId="{3EB41B76-A8CC-442A-9760-0C58B59C6C05}" srcOrd="0" destOrd="0" presId="urn:microsoft.com/office/officeart/2005/8/layout/default"/>
    <dgm:cxn modelId="{0C8491F2-A770-450A-B132-D4FE6E3455CE}" srcId="{8DF94F0C-CB35-40D7-9439-DE6154604E2E}" destId="{C8E29DCF-5D6B-4FE4-B137-441E7A735D59}" srcOrd="2" destOrd="0" parTransId="{CF7E28E0-15A6-4121-8C8E-5CD0F93F7B1A}" sibTransId="{58D9CCDA-2878-40B6-80F3-F7A3A9CF8CA9}"/>
    <dgm:cxn modelId="{57C118F8-FC2E-4B19-B942-C79A6AFA126F}" type="presOf" srcId="{2C49F58B-3724-4C25-B0BF-B95C07AD4189}" destId="{4DAF89F1-05AE-4965-B232-79582F220CBC}" srcOrd="0" destOrd="0" presId="urn:microsoft.com/office/officeart/2005/8/layout/default"/>
    <dgm:cxn modelId="{5C46AD19-E17B-496F-8290-D8F35E6847B4}" type="presParOf" srcId="{44174B7F-6410-404C-AE6E-E8C47629E71A}" destId="{45A58719-2B8F-446F-A6EC-3DFCE5B1F837}" srcOrd="0" destOrd="0" presId="urn:microsoft.com/office/officeart/2005/8/layout/default"/>
    <dgm:cxn modelId="{9BFE3D35-45F7-412D-BA1C-69E859F4A737}" type="presParOf" srcId="{44174B7F-6410-404C-AE6E-E8C47629E71A}" destId="{05CA9CE1-765B-40EB-9534-0DE12E539807}" srcOrd="1" destOrd="0" presId="urn:microsoft.com/office/officeart/2005/8/layout/default"/>
    <dgm:cxn modelId="{F99D7D24-8D49-42FF-830C-0AF8590B007F}" type="presParOf" srcId="{44174B7F-6410-404C-AE6E-E8C47629E71A}" destId="{94DE018C-06A4-47E7-AB92-01E990A6B5DB}" srcOrd="2" destOrd="0" presId="urn:microsoft.com/office/officeart/2005/8/layout/default"/>
    <dgm:cxn modelId="{6092F500-BDA0-4EE7-9A8B-A182AE0DD845}" type="presParOf" srcId="{44174B7F-6410-404C-AE6E-E8C47629E71A}" destId="{24220616-D004-4DC5-B5B3-EDE0FB230630}" srcOrd="3" destOrd="0" presId="urn:microsoft.com/office/officeart/2005/8/layout/default"/>
    <dgm:cxn modelId="{00F5DFD0-0B73-4259-BBE7-3B1CB43B3185}" type="presParOf" srcId="{44174B7F-6410-404C-AE6E-E8C47629E71A}" destId="{E3738562-BDF5-4E3F-8542-1949CC30B562}" srcOrd="4" destOrd="0" presId="urn:microsoft.com/office/officeart/2005/8/layout/default"/>
    <dgm:cxn modelId="{2640279C-1F52-4CC8-984A-0633F8E61F58}" type="presParOf" srcId="{44174B7F-6410-404C-AE6E-E8C47629E71A}" destId="{451C54B0-5A97-41DB-B1E4-D6C8C5F04DB9}" srcOrd="5" destOrd="0" presId="urn:microsoft.com/office/officeart/2005/8/layout/default"/>
    <dgm:cxn modelId="{6C9785B6-56EC-48F4-9D81-85B43E86F356}" type="presParOf" srcId="{44174B7F-6410-404C-AE6E-E8C47629E71A}" destId="{3EB41B76-A8CC-442A-9760-0C58B59C6C05}" srcOrd="6" destOrd="0" presId="urn:microsoft.com/office/officeart/2005/8/layout/default"/>
    <dgm:cxn modelId="{ABEFC52F-8BFA-4D00-8E8C-31A3F00085A1}" type="presParOf" srcId="{44174B7F-6410-404C-AE6E-E8C47629E71A}" destId="{F2495A89-F3B7-4F3A-8739-C71F5636A2CE}" srcOrd="7" destOrd="0" presId="urn:microsoft.com/office/officeart/2005/8/layout/default"/>
    <dgm:cxn modelId="{BDC995D2-34CC-4778-B458-0310E9ED54A2}" type="presParOf" srcId="{44174B7F-6410-404C-AE6E-E8C47629E71A}" destId="{4DAF89F1-05AE-4965-B232-79582F220CBC}" srcOrd="8" destOrd="0" presId="urn:microsoft.com/office/officeart/2005/8/layout/default"/>
    <dgm:cxn modelId="{C9FF9D02-CADC-483B-AAEC-B1A03E70D7F5}" type="presParOf" srcId="{44174B7F-6410-404C-AE6E-E8C47629E71A}" destId="{8BBF699A-177C-4FEF-B8A1-C9957219C04B}" srcOrd="9" destOrd="0" presId="urn:microsoft.com/office/officeart/2005/8/layout/default"/>
    <dgm:cxn modelId="{2A5C4144-4405-4A61-8D2E-3A10679304AF}" type="presParOf" srcId="{44174B7F-6410-404C-AE6E-E8C47629E71A}" destId="{3381853B-4E19-4690-BA86-C5F159372446}" srcOrd="10" destOrd="0" presId="urn:microsoft.com/office/officeart/2005/8/layout/default"/>
    <dgm:cxn modelId="{B2C126E2-4F56-43DE-ABCE-C6C1FA84A64D}" type="presParOf" srcId="{44174B7F-6410-404C-AE6E-E8C47629E71A}" destId="{3C895954-4340-47CF-803B-31758FB41D6C}" srcOrd="11" destOrd="0" presId="urn:microsoft.com/office/officeart/2005/8/layout/default"/>
    <dgm:cxn modelId="{9CADA1B6-524E-4187-B430-6BD74044F0AC}" type="presParOf" srcId="{44174B7F-6410-404C-AE6E-E8C47629E71A}" destId="{75DFFF46-65F6-4BE2-A51B-5A2ACD76E34A}" srcOrd="12" destOrd="0" presId="urn:microsoft.com/office/officeart/2005/8/layout/default"/>
    <dgm:cxn modelId="{6EA782F8-591A-4997-A47A-8C6602A9364A}" type="presParOf" srcId="{44174B7F-6410-404C-AE6E-E8C47629E71A}" destId="{EB410D34-9D29-4353-965E-A4666A9D3BD6}" srcOrd="13" destOrd="0" presId="urn:microsoft.com/office/officeart/2005/8/layout/default"/>
    <dgm:cxn modelId="{D9064DA4-670E-45B1-BA98-C771B9C42DF3}" type="presParOf" srcId="{44174B7F-6410-404C-AE6E-E8C47629E71A}" destId="{54FE8B47-240C-45C0-A5B8-373A3F2A676C}" srcOrd="14" destOrd="0" presId="urn:microsoft.com/office/officeart/2005/8/layout/default"/>
    <dgm:cxn modelId="{A03A2361-1B14-420E-AA52-693651DED7BF}" type="presParOf" srcId="{44174B7F-6410-404C-AE6E-E8C47629E71A}" destId="{11AA5CE5-7DC9-4273-93EA-F0044BE0EB1A}" srcOrd="15" destOrd="0" presId="urn:microsoft.com/office/officeart/2005/8/layout/default"/>
    <dgm:cxn modelId="{7FA50DD0-94D3-4CA4-B50A-48281902420B}" type="presParOf" srcId="{44174B7F-6410-404C-AE6E-E8C47629E71A}" destId="{8BA5A1F7-89F1-4918-9E7A-6D7E409C9F81}"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C0C321-FEC5-4DD8-968D-146D4F9004EB}" type="doc">
      <dgm:prSet loTypeId="urn:microsoft.com/office/officeart/2009/3/layout/RandomtoResultProcess" loCatId="process" qsTypeId="urn:microsoft.com/office/officeart/2005/8/quickstyle/simple5" qsCatId="simple" csTypeId="urn:microsoft.com/office/officeart/2005/8/colors/colorful1" csCatId="colorful" phldr="1"/>
      <dgm:spPr/>
      <dgm:t>
        <a:bodyPr/>
        <a:lstStyle/>
        <a:p>
          <a:endParaRPr lang="en-US"/>
        </a:p>
      </dgm:t>
    </dgm:pt>
    <dgm:pt modelId="{81E08E5A-4AA5-4505-9BFA-A553FECCA2E6}">
      <dgm:prSet phldrT="[Text]" custT="1"/>
      <dgm:spPr/>
      <dgm:t>
        <a:bodyPr/>
        <a:lstStyle/>
        <a:p>
          <a:r>
            <a:rPr lang="en-US" sz="1600">
              <a:solidFill>
                <a:schemeClr val="accent2"/>
              </a:solidFill>
            </a:rPr>
            <a:t>Technology Characteristic</a:t>
          </a:r>
        </a:p>
      </dgm:t>
    </dgm:pt>
    <dgm:pt modelId="{A626F063-CF06-4C26-A2BD-623B3004CF7E}" type="parTrans" cxnId="{2F362E59-0B9E-4750-A841-DD14AF979FCA}">
      <dgm:prSet/>
      <dgm:spPr/>
      <dgm:t>
        <a:bodyPr/>
        <a:lstStyle/>
        <a:p>
          <a:endParaRPr lang="en-US"/>
        </a:p>
      </dgm:t>
    </dgm:pt>
    <dgm:pt modelId="{2B74F3E9-4F05-4EF1-B5BB-414E2D466EAD}" type="sibTrans" cxnId="{2F362E59-0B9E-4750-A841-DD14AF979FCA}">
      <dgm:prSet/>
      <dgm:spPr/>
      <dgm:t>
        <a:bodyPr/>
        <a:lstStyle/>
        <a:p>
          <a:endParaRPr lang="en-US"/>
        </a:p>
      </dgm:t>
    </dgm:pt>
    <dgm:pt modelId="{798CC2BE-0A6E-48DA-915A-5BB44208466B}">
      <dgm:prSet phldrT="[Text]" custT="1"/>
      <dgm:spPr/>
      <dgm:t>
        <a:bodyPr/>
        <a:lstStyle/>
        <a:p>
          <a:r>
            <a:rPr lang="en-US" sz="1600">
              <a:solidFill>
                <a:schemeClr val="accent2"/>
              </a:solidFill>
            </a:rPr>
            <a:t>Potential circumstances or conditions creating or amplifying threats</a:t>
          </a:r>
        </a:p>
      </dgm:t>
    </dgm:pt>
    <dgm:pt modelId="{A2CD345A-8EC6-411E-8960-A2C86F1F8AE0}" type="parTrans" cxnId="{65BE8596-C1A0-4DBD-94D6-F867E45F0BA8}">
      <dgm:prSet/>
      <dgm:spPr/>
      <dgm:t>
        <a:bodyPr/>
        <a:lstStyle/>
        <a:p>
          <a:endParaRPr lang="en-US"/>
        </a:p>
      </dgm:t>
    </dgm:pt>
    <dgm:pt modelId="{137C6C96-081A-4518-867D-4FA40B6C0DEF}" type="sibTrans" cxnId="{65BE8596-C1A0-4DBD-94D6-F867E45F0BA8}">
      <dgm:prSet/>
      <dgm:spPr/>
      <dgm:t>
        <a:bodyPr/>
        <a:lstStyle/>
        <a:p>
          <a:endParaRPr lang="en-US"/>
        </a:p>
      </dgm:t>
    </dgm:pt>
    <dgm:pt modelId="{AFE9924F-AA07-4618-B947-6E0C4B9FA04F}">
      <dgm:prSet phldrT="[Text]" custT="1"/>
      <dgm:spPr/>
      <dgm:t>
        <a:bodyPr/>
        <a:lstStyle/>
        <a:p>
          <a:r>
            <a:rPr lang="en-US" sz="1200">
              <a:solidFill>
                <a:schemeClr val="accent2"/>
              </a:solidFill>
            </a:rPr>
            <a:t>Overreliance on technology and / or outputs</a:t>
          </a:r>
        </a:p>
      </dgm:t>
    </dgm:pt>
    <dgm:pt modelId="{15473097-E85C-41B7-8CF3-75467623CF41}" type="parTrans" cxnId="{413E1733-105C-4374-83D1-D8AC79053689}">
      <dgm:prSet/>
      <dgm:spPr/>
      <dgm:t>
        <a:bodyPr/>
        <a:lstStyle/>
        <a:p>
          <a:endParaRPr lang="en-US"/>
        </a:p>
      </dgm:t>
    </dgm:pt>
    <dgm:pt modelId="{2C1AB49B-151B-4A98-8859-A4A6AAF37AED}" type="sibTrans" cxnId="{413E1733-105C-4374-83D1-D8AC79053689}">
      <dgm:prSet/>
      <dgm:spPr/>
      <dgm:t>
        <a:bodyPr/>
        <a:lstStyle/>
        <a:p>
          <a:endParaRPr lang="en-US"/>
        </a:p>
      </dgm:t>
    </dgm:pt>
    <dgm:pt modelId="{A72C10EB-37E0-4119-8ABA-8957E8C78575}">
      <dgm:prSet phldrT="[Text]" custT="1"/>
      <dgm:spPr/>
      <dgm:t>
        <a:bodyPr/>
        <a:lstStyle/>
        <a:p>
          <a:r>
            <a:rPr lang="en-US" sz="1200">
              <a:solidFill>
                <a:schemeClr val="accent2"/>
              </a:solidFill>
            </a:rPr>
            <a:t>Limited explainability</a:t>
          </a:r>
        </a:p>
      </dgm:t>
    </dgm:pt>
    <dgm:pt modelId="{A1E55FBC-4911-453C-989D-9E26E77470BF}" type="parTrans" cxnId="{4F80B137-CC82-4723-8EAC-DE8353B5375A}">
      <dgm:prSet/>
      <dgm:spPr/>
      <dgm:t>
        <a:bodyPr/>
        <a:lstStyle/>
        <a:p>
          <a:endParaRPr lang="en-US"/>
        </a:p>
      </dgm:t>
    </dgm:pt>
    <dgm:pt modelId="{B175C7ED-6CE1-401B-948B-F90DF3FF9635}" type="sibTrans" cxnId="{4F80B137-CC82-4723-8EAC-DE8353B5375A}">
      <dgm:prSet/>
      <dgm:spPr/>
      <dgm:t>
        <a:bodyPr/>
        <a:lstStyle/>
        <a:p>
          <a:endParaRPr lang="en-US"/>
        </a:p>
      </dgm:t>
    </dgm:pt>
    <dgm:pt modelId="{A1BDB64E-B318-487B-8C70-97D3A0B66501}">
      <dgm:prSet phldrT="[Text]" custT="1"/>
      <dgm:spPr/>
      <dgm:t>
        <a:bodyPr/>
        <a:lstStyle/>
        <a:p>
          <a:r>
            <a:rPr lang="en-US" sz="1200">
              <a:solidFill>
                <a:schemeClr val="accent2"/>
              </a:solidFill>
            </a:rPr>
            <a:t>Bias (i.e. automation bias)</a:t>
          </a:r>
        </a:p>
      </dgm:t>
    </dgm:pt>
    <dgm:pt modelId="{F319E87A-620E-43D4-B816-D9FAB2323623}" type="parTrans" cxnId="{E9589521-55B9-431D-8E5B-1F8E88B7A546}">
      <dgm:prSet/>
      <dgm:spPr/>
      <dgm:t>
        <a:bodyPr/>
        <a:lstStyle/>
        <a:p>
          <a:endParaRPr lang="en-US"/>
        </a:p>
      </dgm:t>
    </dgm:pt>
    <dgm:pt modelId="{C9086EF2-5170-437C-875C-DAE61A431FE5}" type="sibTrans" cxnId="{E9589521-55B9-431D-8E5B-1F8E88B7A546}">
      <dgm:prSet/>
      <dgm:spPr/>
      <dgm:t>
        <a:bodyPr/>
        <a:lstStyle/>
        <a:p>
          <a:endParaRPr lang="en-US"/>
        </a:p>
      </dgm:t>
    </dgm:pt>
    <dgm:pt modelId="{08D44192-8DDC-42FB-8198-5FC9D866585D}">
      <dgm:prSet phldrT="[Text]" custT="1"/>
      <dgm:spPr/>
      <dgm:t>
        <a:bodyPr/>
        <a:lstStyle/>
        <a:p>
          <a:r>
            <a:rPr lang="en-US" sz="1200">
              <a:solidFill>
                <a:schemeClr val="accent2"/>
              </a:solidFill>
            </a:rPr>
            <a:t>Reduced  or limited human oversight</a:t>
          </a:r>
        </a:p>
      </dgm:t>
    </dgm:pt>
    <dgm:pt modelId="{2298A240-63CF-4D26-95F3-13B25B663350}" type="parTrans" cxnId="{032769EC-0525-400A-B065-10D69E163AA0}">
      <dgm:prSet/>
      <dgm:spPr/>
      <dgm:t>
        <a:bodyPr/>
        <a:lstStyle/>
        <a:p>
          <a:endParaRPr lang="en-US"/>
        </a:p>
      </dgm:t>
    </dgm:pt>
    <dgm:pt modelId="{2ED22089-6006-4E6D-B1B7-A931E0E5F396}" type="sibTrans" cxnId="{032769EC-0525-400A-B065-10D69E163AA0}">
      <dgm:prSet/>
      <dgm:spPr/>
      <dgm:t>
        <a:bodyPr/>
        <a:lstStyle/>
        <a:p>
          <a:endParaRPr lang="en-US"/>
        </a:p>
      </dgm:t>
    </dgm:pt>
    <dgm:pt modelId="{1B89AE5E-D87C-4CDB-BF29-6BF241BEB479}">
      <dgm:prSet phldrT="[Text]" custT="1"/>
      <dgm:spPr/>
      <dgm:t>
        <a:bodyPr/>
        <a:lstStyle/>
        <a:p>
          <a:r>
            <a:rPr lang="en-US" sz="1200">
              <a:solidFill>
                <a:schemeClr val="accent2"/>
              </a:solidFill>
            </a:rPr>
            <a:t>Privacy and security risks</a:t>
          </a:r>
        </a:p>
      </dgm:t>
    </dgm:pt>
    <dgm:pt modelId="{F80C30A1-FDBE-4345-A3C1-38092C0912A1}" type="parTrans" cxnId="{554B4984-6972-4FF6-8EF5-0CF9D9517F06}">
      <dgm:prSet/>
      <dgm:spPr/>
      <dgm:t>
        <a:bodyPr/>
        <a:lstStyle/>
        <a:p>
          <a:endParaRPr lang="en-US"/>
        </a:p>
      </dgm:t>
    </dgm:pt>
    <dgm:pt modelId="{033FF5D5-1F19-48EC-AA9D-A2971EDEDA2A}" type="sibTrans" cxnId="{554B4984-6972-4FF6-8EF5-0CF9D9517F06}">
      <dgm:prSet/>
      <dgm:spPr/>
      <dgm:t>
        <a:bodyPr/>
        <a:lstStyle/>
        <a:p>
          <a:endParaRPr lang="en-US"/>
        </a:p>
      </dgm:t>
    </dgm:pt>
    <dgm:pt modelId="{CC29435A-63EF-4E30-8FB7-145A9D71ADE6}">
      <dgm:prSet phldrT="[Text]" custT="1"/>
      <dgm:spPr/>
      <dgm:t>
        <a:bodyPr/>
        <a:lstStyle/>
        <a:p>
          <a:r>
            <a:rPr lang="en-US" sz="1200">
              <a:solidFill>
                <a:schemeClr val="accent2"/>
              </a:solidFill>
            </a:rPr>
            <a:t>Accountability gaps</a:t>
          </a:r>
        </a:p>
      </dgm:t>
    </dgm:pt>
    <dgm:pt modelId="{DDB9AD53-93D7-4F5B-96BB-938B3623DF21}" type="parTrans" cxnId="{572F1A5D-F7D5-42B9-991F-D9E3EDAAC576}">
      <dgm:prSet/>
      <dgm:spPr/>
      <dgm:t>
        <a:bodyPr/>
        <a:lstStyle/>
        <a:p>
          <a:endParaRPr lang="en-US"/>
        </a:p>
      </dgm:t>
    </dgm:pt>
    <dgm:pt modelId="{300A7258-AE52-42FF-98DE-B221BFFFC336}" type="sibTrans" cxnId="{572F1A5D-F7D5-42B9-991F-D9E3EDAAC576}">
      <dgm:prSet/>
      <dgm:spPr/>
      <dgm:t>
        <a:bodyPr/>
        <a:lstStyle/>
        <a:p>
          <a:endParaRPr lang="en-US"/>
        </a:p>
      </dgm:t>
    </dgm:pt>
    <dgm:pt modelId="{44801E67-9DF6-4F8A-BEE3-35CDB8D1CBD2}">
      <dgm:prSet phldrT="[Text]" custT="1"/>
      <dgm:spPr/>
      <dgm:t>
        <a:bodyPr/>
        <a:lstStyle/>
        <a:p>
          <a:r>
            <a:rPr lang="en-US" sz="1200" b="0">
              <a:solidFill>
                <a:schemeClr val="accent2"/>
              </a:solidFill>
            </a:rPr>
            <a:t>Opacity</a:t>
          </a:r>
          <a:endParaRPr lang="en-US" sz="1200">
            <a:solidFill>
              <a:schemeClr val="accent2"/>
            </a:solidFill>
          </a:endParaRPr>
        </a:p>
      </dgm:t>
    </dgm:pt>
    <dgm:pt modelId="{7A259F5F-8CF4-4F06-A485-3AC4A7A67CC4}" type="parTrans" cxnId="{78BD9D47-DC01-42F7-8D38-44797032F0C3}">
      <dgm:prSet/>
      <dgm:spPr/>
      <dgm:t>
        <a:bodyPr/>
        <a:lstStyle/>
        <a:p>
          <a:endParaRPr lang="en-US"/>
        </a:p>
      </dgm:t>
    </dgm:pt>
    <dgm:pt modelId="{A0B54837-4981-4EBF-91BE-42B6CF3A0286}" type="sibTrans" cxnId="{78BD9D47-DC01-42F7-8D38-44797032F0C3}">
      <dgm:prSet/>
      <dgm:spPr/>
      <dgm:t>
        <a:bodyPr/>
        <a:lstStyle/>
        <a:p>
          <a:endParaRPr lang="en-US"/>
        </a:p>
      </dgm:t>
    </dgm:pt>
    <dgm:pt modelId="{030E8821-CA09-4007-9A73-03DD465A3328}">
      <dgm:prSet phldrT="[Text]" custT="1"/>
      <dgm:spPr/>
      <dgm:t>
        <a:bodyPr/>
        <a:lstStyle/>
        <a:p>
          <a:r>
            <a:rPr lang="en-US" sz="1200" b="0">
              <a:solidFill>
                <a:schemeClr val="accent2"/>
              </a:solidFill>
            </a:rPr>
            <a:t>Non-deterministic behavior</a:t>
          </a:r>
          <a:endParaRPr lang="en-US" sz="1200">
            <a:solidFill>
              <a:schemeClr val="accent2"/>
            </a:solidFill>
          </a:endParaRPr>
        </a:p>
      </dgm:t>
    </dgm:pt>
    <dgm:pt modelId="{DBF9D7B1-8EEB-4475-90AE-EA334ADFBCF6}" type="parTrans" cxnId="{942CEA38-AD9A-47E0-9657-DB274CB7960F}">
      <dgm:prSet/>
      <dgm:spPr/>
      <dgm:t>
        <a:bodyPr/>
        <a:lstStyle/>
        <a:p>
          <a:endParaRPr lang="en-US"/>
        </a:p>
      </dgm:t>
    </dgm:pt>
    <dgm:pt modelId="{C8F4F6AF-2041-487A-BE73-520B0118D1BA}" type="sibTrans" cxnId="{942CEA38-AD9A-47E0-9657-DB274CB7960F}">
      <dgm:prSet/>
      <dgm:spPr/>
      <dgm:t>
        <a:bodyPr/>
        <a:lstStyle/>
        <a:p>
          <a:endParaRPr lang="en-US"/>
        </a:p>
      </dgm:t>
    </dgm:pt>
    <dgm:pt modelId="{5E61DA8A-ABDB-42A6-9C0D-F6CFE8BA46B4}">
      <dgm:prSet phldrT="[Text]" custT="1"/>
      <dgm:spPr/>
      <dgm:t>
        <a:bodyPr/>
        <a:lstStyle/>
        <a:p>
          <a:r>
            <a:rPr lang="en-US" sz="1200" b="0">
              <a:solidFill>
                <a:schemeClr val="accent2"/>
              </a:solidFill>
            </a:rPr>
            <a:t>Data dependence</a:t>
          </a:r>
          <a:endParaRPr lang="en-US" sz="1200">
            <a:solidFill>
              <a:schemeClr val="accent2"/>
            </a:solidFill>
          </a:endParaRPr>
        </a:p>
      </dgm:t>
    </dgm:pt>
    <dgm:pt modelId="{0F3A1F32-85C9-44AE-9718-C6AA645234A6}" type="parTrans" cxnId="{26822788-7894-4A8C-9FCC-BDBCDB224DA9}">
      <dgm:prSet/>
      <dgm:spPr/>
      <dgm:t>
        <a:bodyPr/>
        <a:lstStyle/>
        <a:p>
          <a:endParaRPr lang="en-US"/>
        </a:p>
      </dgm:t>
    </dgm:pt>
    <dgm:pt modelId="{873E59B6-D4B7-4601-8474-EAA0A093C3AC}" type="sibTrans" cxnId="{26822788-7894-4A8C-9FCC-BDBCDB224DA9}">
      <dgm:prSet/>
      <dgm:spPr/>
      <dgm:t>
        <a:bodyPr/>
        <a:lstStyle/>
        <a:p>
          <a:endParaRPr lang="en-US"/>
        </a:p>
      </dgm:t>
    </dgm:pt>
    <dgm:pt modelId="{D121D6DC-F4CB-4501-932C-4FAB16200F0A}">
      <dgm:prSet phldrT="[Text]" custT="1"/>
      <dgm:spPr/>
      <dgm:t>
        <a:bodyPr/>
        <a:lstStyle/>
        <a:p>
          <a:r>
            <a:rPr lang="en-US" sz="1200">
              <a:solidFill>
                <a:schemeClr val="accent2"/>
              </a:solidFill>
            </a:rPr>
            <a:t>Amplified errors at scale</a:t>
          </a:r>
        </a:p>
      </dgm:t>
    </dgm:pt>
    <dgm:pt modelId="{C1BD35B3-9921-4784-BBFE-D2856708E9EB}" type="parTrans" cxnId="{879AEF71-8AF2-44CE-A94B-E5BFF5B7B67D}">
      <dgm:prSet/>
      <dgm:spPr/>
      <dgm:t>
        <a:bodyPr/>
        <a:lstStyle/>
        <a:p>
          <a:endParaRPr lang="en-US"/>
        </a:p>
      </dgm:t>
    </dgm:pt>
    <dgm:pt modelId="{EE95D9B9-3A30-4EB1-A82F-38602E1C73C4}" type="sibTrans" cxnId="{879AEF71-8AF2-44CE-A94B-E5BFF5B7B67D}">
      <dgm:prSet/>
      <dgm:spPr/>
      <dgm:t>
        <a:bodyPr/>
        <a:lstStyle/>
        <a:p>
          <a:endParaRPr lang="en-US"/>
        </a:p>
      </dgm:t>
    </dgm:pt>
    <dgm:pt modelId="{481426FF-7266-416D-AE28-CB4436A21772}">
      <dgm:prSet phldrT="[Text]" custT="1"/>
      <dgm:spPr/>
      <dgm:t>
        <a:bodyPr/>
        <a:lstStyle/>
        <a:p>
          <a:r>
            <a:rPr lang="en-US" sz="1200" b="0">
              <a:solidFill>
                <a:schemeClr val="accent2"/>
              </a:solidFill>
            </a:rPr>
            <a:t>Speed</a:t>
          </a:r>
          <a:endParaRPr lang="en-US" sz="1200">
            <a:solidFill>
              <a:schemeClr val="accent2"/>
            </a:solidFill>
          </a:endParaRPr>
        </a:p>
      </dgm:t>
    </dgm:pt>
    <dgm:pt modelId="{BBC4C14D-6305-4292-A5CC-BD0741920CB4}" type="parTrans" cxnId="{CD7DB520-63D6-4C21-BC3A-65C7A26CD4D8}">
      <dgm:prSet/>
      <dgm:spPr/>
      <dgm:t>
        <a:bodyPr/>
        <a:lstStyle/>
        <a:p>
          <a:endParaRPr lang="en-US"/>
        </a:p>
      </dgm:t>
    </dgm:pt>
    <dgm:pt modelId="{97F2760B-4D42-4359-9A8D-9729084BD5F3}" type="sibTrans" cxnId="{CD7DB520-63D6-4C21-BC3A-65C7A26CD4D8}">
      <dgm:prSet/>
      <dgm:spPr/>
      <dgm:t>
        <a:bodyPr/>
        <a:lstStyle/>
        <a:p>
          <a:endParaRPr lang="en-US"/>
        </a:p>
      </dgm:t>
    </dgm:pt>
    <dgm:pt modelId="{DF718861-5E28-43A8-8FED-2AB515AB91E6}">
      <dgm:prSet phldrT="[Text]" custT="1"/>
      <dgm:spPr/>
      <dgm:t>
        <a:bodyPr/>
        <a:lstStyle/>
        <a:p>
          <a:r>
            <a:rPr lang="en-US" sz="1200" b="0">
              <a:solidFill>
                <a:schemeClr val="accent2"/>
              </a:solidFill>
            </a:rPr>
            <a:t>Autonomy</a:t>
          </a:r>
          <a:endParaRPr lang="en-US" sz="1200">
            <a:solidFill>
              <a:schemeClr val="accent2"/>
            </a:solidFill>
          </a:endParaRPr>
        </a:p>
      </dgm:t>
    </dgm:pt>
    <dgm:pt modelId="{23DF930C-EB41-47CE-9623-D972E015370B}" type="parTrans" cxnId="{EF365CEF-1245-4CCC-89C5-782FED2E6642}">
      <dgm:prSet/>
      <dgm:spPr/>
      <dgm:t>
        <a:bodyPr/>
        <a:lstStyle/>
        <a:p>
          <a:endParaRPr lang="en-US"/>
        </a:p>
      </dgm:t>
    </dgm:pt>
    <dgm:pt modelId="{E719FD7E-A9BC-4BF8-BB5A-030ED4028838}" type="sibTrans" cxnId="{EF365CEF-1245-4CCC-89C5-782FED2E6642}">
      <dgm:prSet/>
      <dgm:spPr/>
      <dgm:t>
        <a:bodyPr/>
        <a:lstStyle/>
        <a:p>
          <a:endParaRPr lang="en-US"/>
        </a:p>
      </dgm:t>
    </dgm:pt>
    <dgm:pt modelId="{0D9BF843-6EFB-4839-B442-CC87099B574C}">
      <dgm:prSet phldrT="[Text]" custT="1"/>
      <dgm:spPr/>
      <dgm:t>
        <a:bodyPr/>
        <a:lstStyle/>
        <a:p>
          <a:r>
            <a:rPr lang="en-US" sz="1200" b="0">
              <a:solidFill>
                <a:schemeClr val="accent2"/>
              </a:solidFill>
            </a:rPr>
            <a:t>Scalability</a:t>
          </a:r>
          <a:endParaRPr lang="en-US" sz="1200">
            <a:solidFill>
              <a:schemeClr val="accent2"/>
            </a:solidFill>
          </a:endParaRPr>
        </a:p>
      </dgm:t>
    </dgm:pt>
    <dgm:pt modelId="{493C64BE-D806-456A-8463-18A2977F1173}" type="parTrans" cxnId="{9907F608-DC3E-4C9E-881A-C4B920F96C7A}">
      <dgm:prSet/>
      <dgm:spPr/>
      <dgm:t>
        <a:bodyPr/>
        <a:lstStyle/>
        <a:p>
          <a:endParaRPr lang="en-US"/>
        </a:p>
      </dgm:t>
    </dgm:pt>
    <dgm:pt modelId="{67F343A6-4842-4DED-BFE1-A675F9CC3276}" type="sibTrans" cxnId="{9907F608-DC3E-4C9E-881A-C4B920F96C7A}">
      <dgm:prSet/>
      <dgm:spPr/>
      <dgm:t>
        <a:bodyPr/>
        <a:lstStyle/>
        <a:p>
          <a:endParaRPr lang="en-US"/>
        </a:p>
      </dgm:t>
    </dgm:pt>
    <dgm:pt modelId="{B57D5C2B-59BF-4AF9-846D-2465821C3AEF}">
      <dgm:prSet phldrT="[Text]" custT="1"/>
      <dgm:spPr/>
      <dgm:t>
        <a:bodyPr/>
        <a:lstStyle/>
        <a:p>
          <a:r>
            <a:rPr lang="en-US" sz="1600">
              <a:solidFill>
                <a:schemeClr val="bg1"/>
              </a:solidFill>
            </a:rPr>
            <a:t>Types  of Threat</a:t>
          </a:r>
        </a:p>
      </dgm:t>
    </dgm:pt>
    <dgm:pt modelId="{CDA05542-984A-4DF6-82B0-75F3F05D93DB}" type="parTrans" cxnId="{75E1E4FC-DD07-4AA3-BA27-35633A273710}">
      <dgm:prSet/>
      <dgm:spPr/>
      <dgm:t>
        <a:bodyPr/>
        <a:lstStyle/>
        <a:p>
          <a:endParaRPr lang="en-US"/>
        </a:p>
      </dgm:t>
    </dgm:pt>
    <dgm:pt modelId="{0357011F-71E6-48AF-A946-383E2FF3AA7A}" type="sibTrans" cxnId="{75E1E4FC-DD07-4AA3-BA27-35633A273710}">
      <dgm:prSet/>
      <dgm:spPr/>
      <dgm:t>
        <a:bodyPr/>
        <a:lstStyle/>
        <a:p>
          <a:endParaRPr lang="en-US"/>
        </a:p>
      </dgm:t>
    </dgm:pt>
    <dgm:pt modelId="{7ED8B5F1-0E95-4487-BBE1-51334CF3723D}">
      <dgm:prSet phldrT="[Text]" custT="1"/>
      <dgm:spPr/>
      <dgm:t>
        <a:bodyPr/>
        <a:lstStyle/>
        <a:p>
          <a:r>
            <a:rPr lang="en-US" sz="1200">
              <a:solidFill>
                <a:schemeClr val="accent2"/>
              </a:solidFill>
            </a:rPr>
            <a:t>Self-review</a:t>
          </a:r>
        </a:p>
      </dgm:t>
    </dgm:pt>
    <dgm:pt modelId="{7639EB4E-3120-4285-AA17-A187AF30911B}" type="parTrans" cxnId="{BC1527C0-2BC2-43FE-B52A-BD8AFD2454A8}">
      <dgm:prSet/>
      <dgm:spPr/>
      <dgm:t>
        <a:bodyPr/>
        <a:lstStyle/>
        <a:p>
          <a:endParaRPr lang="en-US"/>
        </a:p>
      </dgm:t>
    </dgm:pt>
    <dgm:pt modelId="{F399364E-73A2-4256-BE7B-C0E24F677D5A}" type="sibTrans" cxnId="{BC1527C0-2BC2-43FE-B52A-BD8AFD2454A8}">
      <dgm:prSet/>
      <dgm:spPr/>
      <dgm:t>
        <a:bodyPr/>
        <a:lstStyle/>
        <a:p>
          <a:endParaRPr lang="en-US"/>
        </a:p>
      </dgm:t>
    </dgm:pt>
    <dgm:pt modelId="{BC20F239-3F3A-4276-977B-5DF279AD535A}">
      <dgm:prSet phldrT="[Text]" custT="1"/>
      <dgm:spPr/>
      <dgm:t>
        <a:bodyPr/>
        <a:lstStyle/>
        <a:p>
          <a:r>
            <a:rPr lang="en-US" sz="1200">
              <a:solidFill>
                <a:schemeClr val="accent2"/>
              </a:solidFill>
            </a:rPr>
            <a:t>Self-interest</a:t>
          </a:r>
        </a:p>
      </dgm:t>
    </dgm:pt>
    <dgm:pt modelId="{2438CE02-DE2E-4680-8920-DD743DECE50E}" type="parTrans" cxnId="{FA8865B1-D006-4603-B1DA-0AA7A945CD79}">
      <dgm:prSet/>
      <dgm:spPr/>
      <dgm:t>
        <a:bodyPr/>
        <a:lstStyle/>
        <a:p>
          <a:endParaRPr lang="en-US"/>
        </a:p>
      </dgm:t>
    </dgm:pt>
    <dgm:pt modelId="{59677F22-95D3-449C-B6D9-58433931B0A4}" type="sibTrans" cxnId="{FA8865B1-D006-4603-B1DA-0AA7A945CD79}">
      <dgm:prSet/>
      <dgm:spPr/>
      <dgm:t>
        <a:bodyPr/>
        <a:lstStyle/>
        <a:p>
          <a:endParaRPr lang="en-US"/>
        </a:p>
      </dgm:t>
    </dgm:pt>
    <dgm:pt modelId="{C180D6EC-7E03-4216-B4DD-1D85C36A3FEC}">
      <dgm:prSet phldrT="[Text]" custT="1"/>
      <dgm:spPr/>
      <dgm:t>
        <a:bodyPr/>
        <a:lstStyle/>
        <a:p>
          <a:r>
            <a:rPr lang="en-US" sz="1200">
              <a:solidFill>
                <a:schemeClr val="accent2"/>
              </a:solidFill>
            </a:rPr>
            <a:t>Intimidation</a:t>
          </a:r>
        </a:p>
      </dgm:t>
    </dgm:pt>
    <dgm:pt modelId="{F39B554B-95AB-4A65-A953-F121B3C6F392}" type="parTrans" cxnId="{F4060FDF-5FAE-4209-98BD-07125F8C3F50}">
      <dgm:prSet/>
      <dgm:spPr/>
      <dgm:t>
        <a:bodyPr/>
        <a:lstStyle/>
        <a:p>
          <a:endParaRPr lang="en-US"/>
        </a:p>
      </dgm:t>
    </dgm:pt>
    <dgm:pt modelId="{A4B994E5-966A-48EC-A75A-2DEE03C001EA}" type="sibTrans" cxnId="{F4060FDF-5FAE-4209-98BD-07125F8C3F50}">
      <dgm:prSet/>
      <dgm:spPr/>
      <dgm:t>
        <a:bodyPr/>
        <a:lstStyle/>
        <a:p>
          <a:endParaRPr lang="en-US"/>
        </a:p>
      </dgm:t>
    </dgm:pt>
    <dgm:pt modelId="{3AFC5C2A-7058-4BC8-A83B-9B667145B70C}">
      <dgm:prSet phldrT="[Text]" custT="1"/>
      <dgm:spPr/>
      <dgm:t>
        <a:bodyPr/>
        <a:lstStyle/>
        <a:p>
          <a:r>
            <a:rPr lang="en-US" sz="1200">
              <a:solidFill>
                <a:schemeClr val="accent2"/>
              </a:solidFill>
            </a:rPr>
            <a:t>Familiarity </a:t>
          </a:r>
        </a:p>
      </dgm:t>
    </dgm:pt>
    <dgm:pt modelId="{A08A58AA-A719-41D6-8F8B-EAE32624C806}" type="parTrans" cxnId="{A034E15B-3217-4D60-8A43-F9D511C4573A}">
      <dgm:prSet/>
      <dgm:spPr/>
      <dgm:t>
        <a:bodyPr/>
        <a:lstStyle/>
        <a:p>
          <a:endParaRPr lang="en-US"/>
        </a:p>
      </dgm:t>
    </dgm:pt>
    <dgm:pt modelId="{43E2CC9A-57F6-4392-9D3C-2DD5BA5EF44D}" type="sibTrans" cxnId="{A034E15B-3217-4D60-8A43-F9D511C4573A}">
      <dgm:prSet/>
      <dgm:spPr/>
      <dgm:t>
        <a:bodyPr/>
        <a:lstStyle/>
        <a:p>
          <a:endParaRPr lang="en-US"/>
        </a:p>
      </dgm:t>
    </dgm:pt>
    <dgm:pt modelId="{6DD0355B-B2B5-4D93-930D-731A1493AD0A}">
      <dgm:prSet phldrT="[Text]" custT="1"/>
      <dgm:spPr/>
      <dgm:t>
        <a:bodyPr/>
        <a:lstStyle/>
        <a:p>
          <a:r>
            <a:rPr lang="en-US" sz="1200">
              <a:solidFill>
                <a:schemeClr val="accent2"/>
              </a:solidFill>
            </a:rPr>
            <a:t>Advocacy</a:t>
          </a:r>
        </a:p>
      </dgm:t>
    </dgm:pt>
    <dgm:pt modelId="{7B109C14-606C-4260-908D-B4E6724B010B}" type="parTrans" cxnId="{FEDD9774-586B-4FFB-99FB-930F8E5BBECF}">
      <dgm:prSet/>
      <dgm:spPr/>
      <dgm:t>
        <a:bodyPr/>
        <a:lstStyle/>
        <a:p>
          <a:endParaRPr lang="en-US"/>
        </a:p>
      </dgm:t>
    </dgm:pt>
    <dgm:pt modelId="{4D2BFE41-3C5C-4B58-B996-5FA2622E04BE}" type="sibTrans" cxnId="{FEDD9774-586B-4FFB-99FB-930F8E5BBECF}">
      <dgm:prSet/>
      <dgm:spPr/>
      <dgm:t>
        <a:bodyPr/>
        <a:lstStyle/>
        <a:p>
          <a:endParaRPr lang="en-US"/>
        </a:p>
      </dgm:t>
    </dgm:pt>
    <dgm:pt modelId="{CEAAB76F-84ED-4032-846E-B14270FE42E3}">
      <dgm:prSet phldrT="[Text]" custT="1"/>
      <dgm:spPr/>
      <dgm:t>
        <a:bodyPr/>
        <a:lstStyle/>
        <a:p>
          <a:r>
            <a:rPr lang="en-US" sz="1200">
              <a:solidFill>
                <a:schemeClr val="accent2"/>
              </a:solidFill>
            </a:rPr>
            <a:t>Third-party reliance</a:t>
          </a:r>
        </a:p>
      </dgm:t>
    </dgm:pt>
    <dgm:pt modelId="{DD7AEB72-5373-418E-A22E-59020721A496}" type="parTrans" cxnId="{8B90860D-E366-427A-A127-DF0C89CCEA8F}">
      <dgm:prSet/>
      <dgm:spPr/>
      <dgm:t>
        <a:bodyPr/>
        <a:lstStyle/>
        <a:p>
          <a:endParaRPr lang="en-US"/>
        </a:p>
      </dgm:t>
    </dgm:pt>
    <dgm:pt modelId="{67E23D68-9924-465F-9F77-9E9B042AC99C}" type="sibTrans" cxnId="{8B90860D-E366-427A-A127-DF0C89CCEA8F}">
      <dgm:prSet/>
      <dgm:spPr/>
      <dgm:t>
        <a:bodyPr/>
        <a:lstStyle/>
        <a:p>
          <a:endParaRPr lang="en-US"/>
        </a:p>
      </dgm:t>
    </dgm:pt>
    <dgm:pt modelId="{D93F9797-D4B2-4E77-84DA-50D0D5D39B26}">
      <dgm:prSet phldrT="[Text]" custT="1"/>
      <dgm:spPr/>
      <dgm:t>
        <a:bodyPr/>
        <a:lstStyle/>
        <a:p>
          <a:r>
            <a:rPr lang="en-US" sz="1200" b="0">
              <a:solidFill>
                <a:schemeClr val="accent2"/>
              </a:solidFill>
            </a:rPr>
            <a:t>Perpetual Adaptivity</a:t>
          </a:r>
          <a:endParaRPr lang="en-US" sz="1200">
            <a:solidFill>
              <a:schemeClr val="accent2"/>
            </a:solidFill>
          </a:endParaRPr>
        </a:p>
      </dgm:t>
    </dgm:pt>
    <dgm:pt modelId="{BD9F9A71-715F-45F0-B714-458544B11C1A}" type="parTrans" cxnId="{0A1D291F-52E1-473C-A182-684CCBE05A8C}">
      <dgm:prSet/>
      <dgm:spPr/>
      <dgm:t>
        <a:bodyPr/>
        <a:lstStyle/>
        <a:p>
          <a:endParaRPr lang="en-US"/>
        </a:p>
      </dgm:t>
    </dgm:pt>
    <dgm:pt modelId="{BD2E9DC8-7339-4AD6-AEC4-4456F4E46730}" type="sibTrans" cxnId="{0A1D291F-52E1-473C-A182-684CCBE05A8C}">
      <dgm:prSet/>
      <dgm:spPr/>
      <dgm:t>
        <a:bodyPr/>
        <a:lstStyle/>
        <a:p>
          <a:endParaRPr lang="en-US"/>
        </a:p>
      </dgm:t>
    </dgm:pt>
    <dgm:pt modelId="{695771BC-A56B-474A-835C-A9E16D1CB479}">
      <dgm:prSet phldrT="[Text]" custT="1"/>
      <dgm:spPr/>
      <dgm:t>
        <a:bodyPr/>
        <a:lstStyle/>
        <a:p>
          <a:r>
            <a:rPr lang="en-US" sz="1200">
              <a:solidFill>
                <a:schemeClr val="accent2"/>
              </a:solidFill>
            </a:rPr>
            <a:t>Lack of effective governance controls</a:t>
          </a:r>
        </a:p>
      </dgm:t>
    </dgm:pt>
    <dgm:pt modelId="{0B12C489-08EF-42D3-981C-3473BE427DBA}" type="parTrans" cxnId="{C4A99BAB-2EC5-4C89-BFAE-BCAD83556495}">
      <dgm:prSet/>
      <dgm:spPr/>
      <dgm:t>
        <a:bodyPr/>
        <a:lstStyle/>
        <a:p>
          <a:endParaRPr lang="en-US"/>
        </a:p>
      </dgm:t>
    </dgm:pt>
    <dgm:pt modelId="{20FF3CC0-2E16-4833-9C54-7B2BA33CF881}" type="sibTrans" cxnId="{C4A99BAB-2EC5-4C89-BFAE-BCAD83556495}">
      <dgm:prSet/>
      <dgm:spPr/>
      <dgm:t>
        <a:bodyPr/>
        <a:lstStyle/>
        <a:p>
          <a:endParaRPr lang="en-US"/>
        </a:p>
      </dgm:t>
    </dgm:pt>
    <dgm:pt modelId="{E1DE0A68-2990-442C-826E-F6069CEBFAE4}" type="pres">
      <dgm:prSet presAssocID="{A6C0C321-FEC5-4DD8-968D-146D4F9004EB}" presName="Name0" presStyleCnt="0">
        <dgm:presLayoutVars>
          <dgm:dir/>
          <dgm:animOne val="branch"/>
          <dgm:animLvl val="lvl"/>
        </dgm:presLayoutVars>
      </dgm:prSet>
      <dgm:spPr/>
    </dgm:pt>
    <dgm:pt modelId="{00A82B1C-A1E0-48C1-917B-A7A197AD126C}" type="pres">
      <dgm:prSet presAssocID="{81E08E5A-4AA5-4505-9BFA-A553FECCA2E6}" presName="chaos" presStyleCnt="0"/>
      <dgm:spPr/>
    </dgm:pt>
    <dgm:pt modelId="{F73B03D3-F293-45FD-8087-5B161671DDFB}" type="pres">
      <dgm:prSet presAssocID="{81E08E5A-4AA5-4505-9BFA-A553FECCA2E6}" presName="parTx1" presStyleLbl="revTx" presStyleIdx="0" presStyleCnt="5"/>
      <dgm:spPr/>
    </dgm:pt>
    <dgm:pt modelId="{2CD2CAB3-2DE6-4818-8166-A56511568C52}" type="pres">
      <dgm:prSet presAssocID="{81E08E5A-4AA5-4505-9BFA-A553FECCA2E6}" presName="desTx1" presStyleLbl="revTx" presStyleIdx="1" presStyleCnt="5" custScaleX="114003">
        <dgm:presLayoutVars>
          <dgm:bulletEnabled val="1"/>
        </dgm:presLayoutVars>
      </dgm:prSet>
      <dgm:spPr/>
    </dgm:pt>
    <dgm:pt modelId="{90D1A9EB-317C-440B-AC37-C0A73BE9DECE}" type="pres">
      <dgm:prSet presAssocID="{81E08E5A-4AA5-4505-9BFA-A553FECCA2E6}" presName="c1" presStyleLbl="node1" presStyleIdx="0" presStyleCnt="19"/>
      <dgm:spPr/>
    </dgm:pt>
    <dgm:pt modelId="{1A10A62C-6034-4325-8506-C76602CE773E}" type="pres">
      <dgm:prSet presAssocID="{81E08E5A-4AA5-4505-9BFA-A553FECCA2E6}" presName="c2" presStyleLbl="node1" presStyleIdx="1" presStyleCnt="19"/>
      <dgm:spPr/>
    </dgm:pt>
    <dgm:pt modelId="{3D0312F8-2F1D-4C07-A982-E496F8DF9F71}" type="pres">
      <dgm:prSet presAssocID="{81E08E5A-4AA5-4505-9BFA-A553FECCA2E6}" presName="c3" presStyleLbl="node1" presStyleIdx="2" presStyleCnt="19"/>
      <dgm:spPr/>
    </dgm:pt>
    <dgm:pt modelId="{316C0172-F38E-4CB9-BDFE-8DEAD6AC1EC9}" type="pres">
      <dgm:prSet presAssocID="{81E08E5A-4AA5-4505-9BFA-A553FECCA2E6}" presName="c4" presStyleLbl="node1" presStyleIdx="3" presStyleCnt="19"/>
      <dgm:spPr/>
    </dgm:pt>
    <dgm:pt modelId="{8F46F7D1-8F51-4DEA-B097-5DD6012A1F4A}" type="pres">
      <dgm:prSet presAssocID="{81E08E5A-4AA5-4505-9BFA-A553FECCA2E6}" presName="c5" presStyleLbl="node1" presStyleIdx="4" presStyleCnt="19"/>
      <dgm:spPr/>
    </dgm:pt>
    <dgm:pt modelId="{3A72A456-3D73-4520-BEDA-D1E1E05465EF}" type="pres">
      <dgm:prSet presAssocID="{81E08E5A-4AA5-4505-9BFA-A553FECCA2E6}" presName="c6" presStyleLbl="node1" presStyleIdx="5" presStyleCnt="19"/>
      <dgm:spPr/>
    </dgm:pt>
    <dgm:pt modelId="{40E627CF-C673-4F2E-8B21-E94E3C143E68}" type="pres">
      <dgm:prSet presAssocID="{81E08E5A-4AA5-4505-9BFA-A553FECCA2E6}" presName="c7" presStyleLbl="node1" presStyleIdx="6" presStyleCnt="19"/>
      <dgm:spPr/>
    </dgm:pt>
    <dgm:pt modelId="{C30D5D9C-CFAA-489C-9C8E-8176E6F24F00}" type="pres">
      <dgm:prSet presAssocID="{81E08E5A-4AA5-4505-9BFA-A553FECCA2E6}" presName="c8" presStyleLbl="node1" presStyleIdx="7" presStyleCnt="19"/>
      <dgm:spPr/>
    </dgm:pt>
    <dgm:pt modelId="{ABCB1574-1D38-4F6A-BAE0-E04AF182322B}" type="pres">
      <dgm:prSet presAssocID="{81E08E5A-4AA5-4505-9BFA-A553FECCA2E6}" presName="c9" presStyleLbl="node1" presStyleIdx="8" presStyleCnt="19"/>
      <dgm:spPr/>
    </dgm:pt>
    <dgm:pt modelId="{E43118A2-6272-4FED-88A6-DC0DF0DDEC91}" type="pres">
      <dgm:prSet presAssocID="{81E08E5A-4AA5-4505-9BFA-A553FECCA2E6}" presName="c10" presStyleLbl="node1" presStyleIdx="9" presStyleCnt="19"/>
      <dgm:spPr/>
    </dgm:pt>
    <dgm:pt modelId="{84D13E3E-B8BB-4C7C-B081-69241D209A89}" type="pres">
      <dgm:prSet presAssocID="{81E08E5A-4AA5-4505-9BFA-A553FECCA2E6}" presName="c11" presStyleLbl="node1" presStyleIdx="10" presStyleCnt="19"/>
      <dgm:spPr/>
    </dgm:pt>
    <dgm:pt modelId="{8E8CD483-EB70-4481-AF69-30FBCF7B4904}" type="pres">
      <dgm:prSet presAssocID="{81E08E5A-4AA5-4505-9BFA-A553FECCA2E6}" presName="c12" presStyleLbl="node1" presStyleIdx="11" presStyleCnt="19"/>
      <dgm:spPr/>
    </dgm:pt>
    <dgm:pt modelId="{9B868C96-4EA4-4101-9356-A563C06C5A9F}" type="pres">
      <dgm:prSet presAssocID="{81E08E5A-4AA5-4505-9BFA-A553FECCA2E6}" presName="c13" presStyleLbl="node1" presStyleIdx="12" presStyleCnt="19"/>
      <dgm:spPr/>
    </dgm:pt>
    <dgm:pt modelId="{08F67C04-50C5-40F0-AF5B-E93159A776E3}" type="pres">
      <dgm:prSet presAssocID="{81E08E5A-4AA5-4505-9BFA-A553FECCA2E6}" presName="c14" presStyleLbl="node1" presStyleIdx="13" presStyleCnt="19"/>
      <dgm:spPr/>
    </dgm:pt>
    <dgm:pt modelId="{E52FA8A0-5B24-461C-BC69-A92F5C7816E5}" type="pres">
      <dgm:prSet presAssocID="{81E08E5A-4AA5-4505-9BFA-A553FECCA2E6}" presName="c15" presStyleLbl="node1" presStyleIdx="14" presStyleCnt="19"/>
      <dgm:spPr/>
    </dgm:pt>
    <dgm:pt modelId="{E7385E43-70C0-45A5-8BA3-C137853B8CC5}" type="pres">
      <dgm:prSet presAssocID="{81E08E5A-4AA5-4505-9BFA-A553FECCA2E6}" presName="c16" presStyleLbl="node1" presStyleIdx="15" presStyleCnt="19"/>
      <dgm:spPr/>
    </dgm:pt>
    <dgm:pt modelId="{74CAB121-C604-483E-BB23-F5E6296C0DE4}" type="pres">
      <dgm:prSet presAssocID="{81E08E5A-4AA5-4505-9BFA-A553FECCA2E6}" presName="c17" presStyleLbl="node1" presStyleIdx="16" presStyleCnt="19"/>
      <dgm:spPr/>
    </dgm:pt>
    <dgm:pt modelId="{FF6004F3-3047-4820-AD15-D666402CDEDD}" type="pres">
      <dgm:prSet presAssocID="{81E08E5A-4AA5-4505-9BFA-A553FECCA2E6}" presName="c18" presStyleLbl="node1" presStyleIdx="17" presStyleCnt="19"/>
      <dgm:spPr/>
    </dgm:pt>
    <dgm:pt modelId="{ECCA584D-EA33-48CB-93B7-54A1DB7F08E3}" type="pres">
      <dgm:prSet presAssocID="{2B74F3E9-4F05-4EF1-B5BB-414E2D466EAD}" presName="chevronComposite1" presStyleCnt="0"/>
      <dgm:spPr/>
    </dgm:pt>
    <dgm:pt modelId="{B17F053A-7ECE-4F20-94B0-A6D4F16F1C4E}" type="pres">
      <dgm:prSet presAssocID="{2B74F3E9-4F05-4EF1-B5BB-414E2D466EAD}" presName="chevron1" presStyleLbl="sibTrans2D1" presStyleIdx="0" presStyleCnt="2"/>
      <dgm:spPr/>
    </dgm:pt>
    <dgm:pt modelId="{8A0DBDFD-3570-47F0-BEFF-12E039E2ECAC}" type="pres">
      <dgm:prSet presAssocID="{2B74F3E9-4F05-4EF1-B5BB-414E2D466EAD}" presName="spChevron1" presStyleCnt="0"/>
      <dgm:spPr/>
    </dgm:pt>
    <dgm:pt modelId="{D4C41175-0E22-4410-AA99-B9E20C7F1EAA}" type="pres">
      <dgm:prSet presAssocID="{798CC2BE-0A6E-48DA-915A-5BB44208466B}" presName="middle" presStyleCnt="0"/>
      <dgm:spPr/>
    </dgm:pt>
    <dgm:pt modelId="{1121315D-0B18-4E96-891A-CA18A05586AF}" type="pres">
      <dgm:prSet presAssocID="{798CC2BE-0A6E-48DA-915A-5BB44208466B}" presName="parTxMid" presStyleLbl="revTx" presStyleIdx="2" presStyleCnt="5"/>
      <dgm:spPr/>
    </dgm:pt>
    <dgm:pt modelId="{F5A455C3-C83F-44A4-9C8B-3A225070910A}" type="pres">
      <dgm:prSet presAssocID="{798CC2BE-0A6E-48DA-915A-5BB44208466B}" presName="desTxMid" presStyleLbl="revTx" presStyleIdx="3" presStyleCnt="5" custScaleX="125042" custLinFactNeighborX="5510" custLinFactNeighborY="0">
        <dgm:presLayoutVars>
          <dgm:bulletEnabled val="1"/>
        </dgm:presLayoutVars>
      </dgm:prSet>
      <dgm:spPr/>
    </dgm:pt>
    <dgm:pt modelId="{1535E75C-5F20-460D-9B66-B41959DE20F9}" type="pres">
      <dgm:prSet presAssocID="{798CC2BE-0A6E-48DA-915A-5BB44208466B}" presName="spMid" presStyleCnt="0"/>
      <dgm:spPr/>
    </dgm:pt>
    <dgm:pt modelId="{4B18FC64-6244-46D3-9036-3FDF5BAB85D0}" type="pres">
      <dgm:prSet presAssocID="{137C6C96-081A-4518-867D-4FA40B6C0DEF}" presName="chevronComposite1" presStyleCnt="0"/>
      <dgm:spPr/>
    </dgm:pt>
    <dgm:pt modelId="{4B5F65D9-D2E5-4EFE-959E-8E281CAE62E2}" type="pres">
      <dgm:prSet presAssocID="{137C6C96-081A-4518-867D-4FA40B6C0DEF}" presName="chevron1" presStyleLbl="sibTrans2D1" presStyleIdx="1" presStyleCnt="2"/>
      <dgm:spPr/>
    </dgm:pt>
    <dgm:pt modelId="{DC3D0ED4-3D1C-47FC-B660-DFE0AB4DF103}" type="pres">
      <dgm:prSet presAssocID="{137C6C96-081A-4518-867D-4FA40B6C0DEF}" presName="spChevron1" presStyleCnt="0"/>
      <dgm:spPr/>
    </dgm:pt>
    <dgm:pt modelId="{BC2B39A4-6B9D-4A92-B514-24E1FF51C595}" type="pres">
      <dgm:prSet presAssocID="{B57D5C2B-59BF-4AF9-846D-2465821C3AEF}" presName="last" presStyleCnt="0"/>
      <dgm:spPr/>
    </dgm:pt>
    <dgm:pt modelId="{AFD11F02-94A8-4192-AB85-478FC1AB51A0}" type="pres">
      <dgm:prSet presAssocID="{B57D5C2B-59BF-4AF9-846D-2465821C3AEF}" presName="circleTx" presStyleLbl="node1" presStyleIdx="18" presStyleCnt="19"/>
      <dgm:spPr/>
    </dgm:pt>
    <dgm:pt modelId="{05BFF58E-D74F-4DF6-BF5C-E9D93BA9705B}" type="pres">
      <dgm:prSet presAssocID="{B57D5C2B-59BF-4AF9-846D-2465821C3AEF}" presName="desTxN" presStyleLbl="revTx" presStyleIdx="4" presStyleCnt="5" custLinFactNeighborX="24795" custLinFactNeighborY="0">
        <dgm:presLayoutVars>
          <dgm:bulletEnabled val="1"/>
        </dgm:presLayoutVars>
      </dgm:prSet>
      <dgm:spPr/>
    </dgm:pt>
    <dgm:pt modelId="{B6C7AB11-C8CD-47C3-90EE-F7AD75F5D31B}" type="pres">
      <dgm:prSet presAssocID="{B57D5C2B-59BF-4AF9-846D-2465821C3AEF}" presName="spN" presStyleCnt="0"/>
      <dgm:spPr/>
    </dgm:pt>
  </dgm:ptLst>
  <dgm:cxnLst>
    <dgm:cxn modelId="{9907F608-DC3E-4C9E-881A-C4B920F96C7A}" srcId="{81E08E5A-4AA5-4505-9BFA-A553FECCA2E6}" destId="{0D9BF843-6EFB-4839-B442-CC87099B574C}" srcOrd="5" destOrd="0" parTransId="{493C64BE-D806-456A-8463-18A2977F1173}" sibTransId="{67F343A6-4842-4DED-BFE1-A675F9CC3276}"/>
    <dgm:cxn modelId="{8B90860D-E366-427A-A127-DF0C89CCEA8F}" srcId="{81E08E5A-4AA5-4505-9BFA-A553FECCA2E6}" destId="{CEAAB76F-84ED-4032-846E-B14270FE42E3}" srcOrd="7" destOrd="0" parTransId="{DD7AEB72-5373-418E-A22E-59020721A496}" sibTransId="{67E23D68-9924-465F-9F77-9E9B042AC99C}"/>
    <dgm:cxn modelId="{A93A6412-F17C-4A4D-BA4B-79BC3C9F0EB8}" type="presOf" srcId="{798CC2BE-0A6E-48DA-915A-5BB44208466B}" destId="{1121315D-0B18-4E96-891A-CA18A05586AF}" srcOrd="0" destOrd="0" presId="urn:microsoft.com/office/officeart/2009/3/layout/RandomtoResultProcess"/>
    <dgm:cxn modelId="{9C548A14-40EA-4D64-9D2B-D3ADC7354CE3}" type="presOf" srcId="{08D44192-8DDC-42FB-8198-5FC9D866585D}" destId="{F5A455C3-C83F-44A4-9C8B-3A225070910A}" srcOrd="0" destOrd="3" presId="urn:microsoft.com/office/officeart/2009/3/layout/RandomtoResultProcess"/>
    <dgm:cxn modelId="{CF46BB17-5EAC-4985-AC07-6BCC8A4C9600}" type="presOf" srcId="{CC29435A-63EF-4E30-8FB7-145A9D71ADE6}" destId="{F5A455C3-C83F-44A4-9C8B-3A225070910A}" srcOrd="0" destOrd="5" presId="urn:microsoft.com/office/officeart/2009/3/layout/RandomtoResultProcess"/>
    <dgm:cxn modelId="{BFFD241F-E763-42E5-A98B-11B01BF1398C}" type="presOf" srcId="{D121D6DC-F4CB-4501-932C-4FAB16200F0A}" destId="{F5A455C3-C83F-44A4-9C8B-3A225070910A}" srcOrd="0" destOrd="6" presId="urn:microsoft.com/office/officeart/2009/3/layout/RandomtoResultProcess"/>
    <dgm:cxn modelId="{0A1D291F-52E1-473C-A182-684CCBE05A8C}" srcId="{81E08E5A-4AA5-4505-9BFA-A553FECCA2E6}" destId="{D93F9797-D4B2-4E77-84DA-50D0D5D39B26}" srcOrd="3" destOrd="0" parTransId="{BD9F9A71-715F-45F0-B714-458544B11C1A}" sibTransId="{BD2E9DC8-7339-4AD6-AEC4-4456F4E46730}"/>
    <dgm:cxn modelId="{CD7DB520-63D6-4C21-BC3A-65C7A26CD4D8}" srcId="{81E08E5A-4AA5-4505-9BFA-A553FECCA2E6}" destId="{481426FF-7266-416D-AE28-CB4436A21772}" srcOrd="6" destOrd="0" parTransId="{BBC4C14D-6305-4292-A5CC-BD0741920CB4}" sibTransId="{97F2760B-4D42-4359-9A8D-9729084BD5F3}"/>
    <dgm:cxn modelId="{E9589521-55B9-431D-8E5B-1F8E88B7A546}" srcId="{798CC2BE-0A6E-48DA-915A-5BB44208466B}" destId="{A1BDB64E-B318-487B-8C70-97D3A0B66501}" srcOrd="2" destOrd="0" parTransId="{F319E87A-620E-43D4-B816-D9FAB2323623}" sibTransId="{C9086EF2-5170-437C-875C-DAE61A431FE5}"/>
    <dgm:cxn modelId="{5858A228-811C-41D7-B56E-E83364F22E8D}" type="presOf" srcId="{A72C10EB-37E0-4119-8ABA-8957E8C78575}" destId="{F5A455C3-C83F-44A4-9C8B-3A225070910A}" srcOrd="0" destOrd="1" presId="urn:microsoft.com/office/officeart/2009/3/layout/RandomtoResultProcess"/>
    <dgm:cxn modelId="{413E1733-105C-4374-83D1-D8AC79053689}" srcId="{798CC2BE-0A6E-48DA-915A-5BB44208466B}" destId="{AFE9924F-AA07-4618-B947-6E0C4B9FA04F}" srcOrd="0" destOrd="0" parTransId="{15473097-E85C-41B7-8CF3-75467623CF41}" sibTransId="{2C1AB49B-151B-4A98-8859-A4A6AAF37AED}"/>
    <dgm:cxn modelId="{4F80B137-CC82-4723-8EAC-DE8353B5375A}" srcId="{798CC2BE-0A6E-48DA-915A-5BB44208466B}" destId="{A72C10EB-37E0-4119-8ABA-8957E8C78575}" srcOrd="1" destOrd="0" parTransId="{A1E55FBC-4911-453C-989D-9E26E77470BF}" sibTransId="{B175C7ED-6CE1-401B-948B-F90DF3FF9635}"/>
    <dgm:cxn modelId="{942CEA38-AD9A-47E0-9657-DB274CB7960F}" srcId="{81E08E5A-4AA5-4505-9BFA-A553FECCA2E6}" destId="{030E8821-CA09-4007-9A73-03DD465A3328}" srcOrd="1" destOrd="0" parTransId="{DBF9D7B1-8EEB-4475-90AE-EA334ADFBCF6}" sibTransId="{C8F4F6AF-2041-487A-BE73-520B0118D1BA}"/>
    <dgm:cxn modelId="{2BA8073F-515A-4108-A856-F82F6ED33C4C}" type="presOf" srcId="{C180D6EC-7E03-4216-B4DD-1D85C36A3FEC}" destId="{05BFF58E-D74F-4DF6-BF5C-E9D93BA9705B}" srcOrd="0" destOrd="2" presId="urn:microsoft.com/office/officeart/2009/3/layout/RandomtoResultProcess"/>
    <dgm:cxn modelId="{A034E15B-3217-4D60-8A43-F9D511C4573A}" srcId="{B57D5C2B-59BF-4AF9-846D-2465821C3AEF}" destId="{3AFC5C2A-7058-4BC8-A83B-9B667145B70C}" srcOrd="3" destOrd="0" parTransId="{A08A58AA-A719-41D6-8F8B-EAE32624C806}" sibTransId="{43E2CC9A-57F6-4392-9D3C-2DD5BA5EF44D}"/>
    <dgm:cxn modelId="{572F1A5D-F7D5-42B9-991F-D9E3EDAAC576}" srcId="{798CC2BE-0A6E-48DA-915A-5BB44208466B}" destId="{CC29435A-63EF-4E30-8FB7-145A9D71ADE6}" srcOrd="5" destOrd="0" parTransId="{DDB9AD53-93D7-4F5B-96BB-938B3623DF21}" sibTransId="{300A7258-AE52-42FF-98DE-B221BFFFC336}"/>
    <dgm:cxn modelId="{FD11C860-13B6-437E-AC0F-3632A8C9B971}" type="presOf" srcId="{1B89AE5E-D87C-4CDB-BF29-6BF241BEB479}" destId="{F5A455C3-C83F-44A4-9C8B-3A225070910A}" srcOrd="0" destOrd="4" presId="urn:microsoft.com/office/officeart/2009/3/layout/RandomtoResultProcess"/>
    <dgm:cxn modelId="{68C31A62-5629-4692-B93F-706303536680}" type="presOf" srcId="{D93F9797-D4B2-4E77-84DA-50D0D5D39B26}" destId="{2CD2CAB3-2DE6-4818-8166-A56511568C52}" srcOrd="0" destOrd="3" presId="urn:microsoft.com/office/officeart/2009/3/layout/RandomtoResultProcess"/>
    <dgm:cxn modelId="{78BD9D47-DC01-42F7-8D38-44797032F0C3}" srcId="{81E08E5A-4AA5-4505-9BFA-A553FECCA2E6}" destId="{44801E67-9DF6-4F8A-BEE3-35CDB8D1CBD2}" srcOrd="0" destOrd="0" parTransId="{7A259F5F-8CF4-4F06-A485-3AC4A7A67CC4}" sibTransId="{A0B54837-4981-4EBF-91BE-42B6CF3A0286}"/>
    <dgm:cxn modelId="{FBCD3B49-776B-4700-AAEC-6E6948787F14}" type="presOf" srcId="{7ED8B5F1-0E95-4487-BBE1-51334CF3723D}" destId="{05BFF58E-D74F-4DF6-BF5C-E9D93BA9705B}" srcOrd="0" destOrd="0" presId="urn:microsoft.com/office/officeart/2009/3/layout/RandomtoResultProcess"/>
    <dgm:cxn modelId="{E1466F4B-B3D0-4C97-B779-624301C95D66}" type="presOf" srcId="{CEAAB76F-84ED-4032-846E-B14270FE42E3}" destId="{2CD2CAB3-2DE6-4818-8166-A56511568C52}" srcOrd="0" destOrd="7" presId="urn:microsoft.com/office/officeart/2009/3/layout/RandomtoResultProcess"/>
    <dgm:cxn modelId="{879AEF71-8AF2-44CE-A94B-E5BFF5B7B67D}" srcId="{798CC2BE-0A6E-48DA-915A-5BB44208466B}" destId="{D121D6DC-F4CB-4501-932C-4FAB16200F0A}" srcOrd="6" destOrd="0" parTransId="{C1BD35B3-9921-4784-BBFE-D2856708E9EB}" sibTransId="{EE95D9B9-3A30-4EB1-A82F-38602E1C73C4}"/>
    <dgm:cxn modelId="{6EE1E453-6D62-4863-9480-6A5EA8D8BC47}" type="presOf" srcId="{5E61DA8A-ABDB-42A6-9C0D-F6CFE8BA46B4}" destId="{2CD2CAB3-2DE6-4818-8166-A56511568C52}" srcOrd="0" destOrd="2" presId="urn:microsoft.com/office/officeart/2009/3/layout/RandomtoResultProcess"/>
    <dgm:cxn modelId="{FEDD9774-586B-4FFB-99FB-930F8E5BBECF}" srcId="{B57D5C2B-59BF-4AF9-846D-2465821C3AEF}" destId="{6DD0355B-B2B5-4D93-930D-731A1493AD0A}" srcOrd="4" destOrd="0" parTransId="{7B109C14-606C-4260-908D-B4E6724B010B}" sibTransId="{4D2BFE41-3C5C-4B58-B996-5FA2622E04BE}"/>
    <dgm:cxn modelId="{93206A75-9F32-4A48-9376-1D02771C2B9F}" type="presOf" srcId="{0D9BF843-6EFB-4839-B442-CC87099B574C}" destId="{2CD2CAB3-2DE6-4818-8166-A56511568C52}" srcOrd="0" destOrd="5" presId="urn:microsoft.com/office/officeart/2009/3/layout/RandomtoResultProcess"/>
    <dgm:cxn modelId="{2F362E59-0B9E-4750-A841-DD14AF979FCA}" srcId="{A6C0C321-FEC5-4DD8-968D-146D4F9004EB}" destId="{81E08E5A-4AA5-4505-9BFA-A553FECCA2E6}" srcOrd="0" destOrd="0" parTransId="{A626F063-CF06-4C26-A2BD-623B3004CF7E}" sibTransId="{2B74F3E9-4F05-4EF1-B5BB-414E2D466EAD}"/>
    <dgm:cxn modelId="{6F1B997F-DF7C-4BED-9FA4-DE4374DAFF96}" type="presOf" srcId="{44801E67-9DF6-4F8A-BEE3-35CDB8D1CBD2}" destId="{2CD2CAB3-2DE6-4818-8166-A56511568C52}" srcOrd="0" destOrd="0" presId="urn:microsoft.com/office/officeart/2009/3/layout/RandomtoResultProcess"/>
    <dgm:cxn modelId="{554B4984-6972-4FF6-8EF5-0CF9D9517F06}" srcId="{798CC2BE-0A6E-48DA-915A-5BB44208466B}" destId="{1B89AE5E-D87C-4CDB-BF29-6BF241BEB479}" srcOrd="4" destOrd="0" parTransId="{F80C30A1-FDBE-4345-A3C1-38092C0912A1}" sibTransId="{033FF5D5-1F19-48EC-AA9D-A2971EDEDA2A}"/>
    <dgm:cxn modelId="{2F64A187-3F61-4476-9260-6837114A082B}" type="presOf" srcId="{A6C0C321-FEC5-4DD8-968D-146D4F9004EB}" destId="{E1DE0A68-2990-442C-826E-F6069CEBFAE4}" srcOrd="0" destOrd="0" presId="urn:microsoft.com/office/officeart/2009/3/layout/RandomtoResultProcess"/>
    <dgm:cxn modelId="{26822788-7894-4A8C-9FCC-BDBCDB224DA9}" srcId="{81E08E5A-4AA5-4505-9BFA-A553FECCA2E6}" destId="{5E61DA8A-ABDB-42A6-9C0D-F6CFE8BA46B4}" srcOrd="2" destOrd="0" parTransId="{0F3A1F32-85C9-44AE-9718-C6AA645234A6}" sibTransId="{873E59B6-D4B7-4601-8474-EAA0A093C3AC}"/>
    <dgm:cxn modelId="{8F859B88-89EC-4FA7-9B9B-349386D8EB63}" type="presOf" srcId="{030E8821-CA09-4007-9A73-03DD465A3328}" destId="{2CD2CAB3-2DE6-4818-8166-A56511568C52}" srcOrd="0" destOrd="1" presId="urn:microsoft.com/office/officeart/2009/3/layout/RandomtoResultProcess"/>
    <dgm:cxn modelId="{1D1CB789-4CCF-4678-95DA-245A34DA807A}" type="presOf" srcId="{481426FF-7266-416D-AE28-CB4436A21772}" destId="{2CD2CAB3-2DE6-4818-8166-A56511568C52}" srcOrd="0" destOrd="6" presId="urn:microsoft.com/office/officeart/2009/3/layout/RandomtoResultProcess"/>
    <dgm:cxn modelId="{FBF34F8B-91A1-415F-8233-94678CE4DF58}" type="presOf" srcId="{3AFC5C2A-7058-4BC8-A83B-9B667145B70C}" destId="{05BFF58E-D74F-4DF6-BF5C-E9D93BA9705B}" srcOrd="0" destOrd="3" presId="urn:microsoft.com/office/officeart/2009/3/layout/RandomtoResultProcess"/>
    <dgm:cxn modelId="{B9EFAD8E-5289-46D3-978C-3F879695D7DD}" type="presOf" srcId="{AFE9924F-AA07-4618-B947-6E0C4B9FA04F}" destId="{F5A455C3-C83F-44A4-9C8B-3A225070910A}" srcOrd="0" destOrd="0" presId="urn:microsoft.com/office/officeart/2009/3/layout/RandomtoResultProcess"/>
    <dgm:cxn modelId="{91ABD193-E35D-4238-A71E-535975A386F4}" type="presOf" srcId="{BC20F239-3F3A-4276-977B-5DF279AD535A}" destId="{05BFF58E-D74F-4DF6-BF5C-E9D93BA9705B}" srcOrd="0" destOrd="1" presId="urn:microsoft.com/office/officeart/2009/3/layout/RandomtoResultProcess"/>
    <dgm:cxn modelId="{65BE8596-C1A0-4DBD-94D6-F867E45F0BA8}" srcId="{A6C0C321-FEC5-4DD8-968D-146D4F9004EB}" destId="{798CC2BE-0A6E-48DA-915A-5BB44208466B}" srcOrd="1" destOrd="0" parTransId="{A2CD345A-8EC6-411E-8960-A2C86F1F8AE0}" sibTransId="{137C6C96-081A-4518-867D-4FA40B6C0DEF}"/>
    <dgm:cxn modelId="{348002A0-9111-4100-A3E6-ABBE4917A43E}" type="presOf" srcId="{DF718861-5E28-43A8-8FED-2AB515AB91E6}" destId="{2CD2CAB3-2DE6-4818-8166-A56511568C52}" srcOrd="0" destOrd="4" presId="urn:microsoft.com/office/officeart/2009/3/layout/RandomtoResultProcess"/>
    <dgm:cxn modelId="{C4A99BAB-2EC5-4C89-BFAE-BCAD83556495}" srcId="{81E08E5A-4AA5-4505-9BFA-A553FECCA2E6}" destId="{695771BC-A56B-474A-835C-A9E16D1CB479}" srcOrd="8" destOrd="0" parTransId="{0B12C489-08EF-42D3-981C-3473BE427DBA}" sibTransId="{20FF3CC0-2E16-4833-9C54-7B2BA33CF881}"/>
    <dgm:cxn modelId="{FA8865B1-D006-4603-B1DA-0AA7A945CD79}" srcId="{B57D5C2B-59BF-4AF9-846D-2465821C3AEF}" destId="{BC20F239-3F3A-4276-977B-5DF279AD535A}" srcOrd="1" destOrd="0" parTransId="{2438CE02-DE2E-4680-8920-DD743DECE50E}" sibTransId="{59677F22-95D3-449C-B6D9-58433931B0A4}"/>
    <dgm:cxn modelId="{4056EEBE-0267-4EC9-B4F5-E3C470AA2E99}" type="presOf" srcId="{B57D5C2B-59BF-4AF9-846D-2465821C3AEF}" destId="{AFD11F02-94A8-4192-AB85-478FC1AB51A0}" srcOrd="0" destOrd="0" presId="urn:microsoft.com/office/officeart/2009/3/layout/RandomtoResultProcess"/>
    <dgm:cxn modelId="{BC1527C0-2BC2-43FE-B52A-BD8AFD2454A8}" srcId="{B57D5C2B-59BF-4AF9-846D-2465821C3AEF}" destId="{7ED8B5F1-0E95-4487-BBE1-51334CF3723D}" srcOrd="0" destOrd="0" parTransId="{7639EB4E-3120-4285-AA17-A187AF30911B}" sibTransId="{F399364E-73A2-4256-BE7B-C0E24F677D5A}"/>
    <dgm:cxn modelId="{F90BF1CC-38C1-4A07-969A-0C0210E07448}" type="presOf" srcId="{6DD0355B-B2B5-4D93-930D-731A1493AD0A}" destId="{05BFF58E-D74F-4DF6-BF5C-E9D93BA9705B}" srcOrd="0" destOrd="4" presId="urn:microsoft.com/office/officeart/2009/3/layout/RandomtoResultProcess"/>
    <dgm:cxn modelId="{F4060FDF-5FAE-4209-98BD-07125F8C3F50}" srcId="{B57D5C2B-59BF-4AF9-846D-2465821C3AEF}" destId="{C180D6EC-7E03-4216-B4DD-1D85C36A3FEC}" srcOrd="2" destOrd="0" parTransId="{F39B554B-95AB-4A65-A953-F121B3C6F392}" sibTransId="{A4B994E5-966A-48EC-A75A-2DEE03C001EA}"/>
    <dgm:cxn modelId="{CFCCD8E0-C0ED-417C-950D-F770A7251396}" type="presOf" srcId="{695771BC-A56B-474A-835C-A9E16D1CB479}" destId="{2CD2CAB3-2DE6-4818-8166-A56511568C52}" srcOrd="0" destOrd="8" presId="urn:microsoft.com/office/officeart/2009/3/layout/RandomtoResultProcess"/>
    <dgm:cxn modelId="{032769EC-0525-400A-B065-10D69E163AA0}" srcId="{798CC2BE-0A6E-48DA-915A-5BB44208466B}" destId="{08D44192-8DDC-42FB-8198-5FC9D866585D}" srcOrd="3" destOrd="0" parTransId="{2298A240-63CF-4D26-95F3-13B25B663350}" sibTransId="{2ED22089-6006-4E6D-B1B7-A931E0E5F396}"/>
    <dgm:cxn modelId="{EF365CEF-1245-4CCC-89C5-782FED2E6642}" srcId="{81E08E5A-4AA5-4505-9BFA-A553FECCA2E6}" destId="{DF718861-5E28-43A8-8FED-2AB515AB91E6}" srcOrd="4" destOrd="0" parTransId="{23DF930C-EB41-47CE-9623-D972E015370B}" sibTransId="{E719FD7E-A9BC-4BF8-BB5A-030ED4028838}"/>
    <dgm:cxn modelId="{DE4346F0-DDAE-4EDE-9D68-0E887EF8016C}" type="presOf" srcId="{81E08E5A-4AA5-4505-9BFA-A553FECCA2E6}" destId="{F73B03D3-F293-45FD-8087-5B161671DDFB}" srcOrd="0" destOrd="0" presId="urn:microsoft.com/office/officeart/2009/3/layout/RandomtoResultProcess"/>
    <dgm:cxn modelId="{389333FA-F098-4607-A800-23695F177D45}" type="presOf" srcId="{A1BDB64E-B318-487B-8C70-97D3A0B66501}" destId="{F5A455C3-C83F-44A4-9C8B-3A225070910A}" srcOrd="0" destOrd="2" presId="urn:microsoft.com/office/officeart/2009/3/layout/RandomtoResultProcess"/>
    <dgm:cxn modelId="{75E1E4FC-DD07-4AA3-BA27-35633A273710}" srcId="{A6C0C321-FEC5-4DD8-968D-146D4F9004EB}" destId="{B57D5C2B-59BF-4AF9-846D-2465821C3AEF}" srcOrd="2" destOrd="0" parTransId="{CDA05542-984A-4DF6-82B0-75F3F05D93DB}" sibTransId="{0357011F-71E6-48AF-A946-383E2FF3AA7A}"/>
    <dgm:cxn modelId="{BE984F11-7501-41FD-AD0A-942A6A1A806D}" type="presParOf" srcId="{E1DE0A68-2990-442C-826E-F6069CEBFAE4}" destId="{00A82B1C-A1E0-48C1-917B-A7A197AD126C}" srcOrd="0" destOrd="0" presId="urn:microsoft.com/office/officeart/2009/3/layout/RandomtoResultProcess"/>
    <dgm:cxn modelId="{193053DA-207F-4F80-8EAA-60B3F48D592E}" type="presParOf" srcId="{00A82B1C-A1E0-48C1-917B-A7A197AD126C}" destId="{F73B03D3-F293-45FD-8087-5B161671DDFB}" srcOrd="0" destOrd="0" presId="urn:microsoft.com/office/officeart/2009/3/layout/RandomtoResultProcess"/>
    <dgm:cxn modelId="{96456106-EA14-439C-BA83-FFC7A19B4F11}" type="presParOf" srcId="{00A82B1C-A1E0-48C1-917B-A7A197AD126C}" destId="{2CD2CAB3-2DE6-4818-8166-A56511568C52}" srcOrd="1" destOrd="0" presId="urn:microsoft.com/office/officeart/2009/3/layout/RandomtoResultProcess"/>
    <dgm:cxn modelId="{52D34E15-4394-43DC-B4C1-596F7FB75728}" type="presParOf" srcId="{00A82B1C-A1E0-48C1-917B-A7A197AD126C}" destId="{90D1A9EB-317C-440B-AC37-C0A73BE9DECE}" srcOrd="2" destOrd="0" presId="urn:microsoft.com/office/officeart/2009/3/layout/RandomtoResultProcess"/>
    <dgm:cxn modelId="{77A5BFDA-9336-448A-97E2-78C735BBEAC2}" type="presParOf" srcId="{00A82B1C-A1E0-48C1-917B-A7A197AD126C}" destId="{1A10A62C-6034-4325-8506-C76602CE773E}" srcOrd="3" destOrd="0" presId="urn:microsoft.com/office/officeart/2009/3/layout/RandomtoResultProcess"/>
    <dgm:cxn modelId="{20DC50EA-9462-4087-A293-48D09649F43C}" type="presParOf" srcId="{00A82B1C-A1E0-48C1-917B-A7A197AD126C}" destId="{3D0312F8-2F1D-4C07-A982-E496F8DF9F71}" srcOrd="4" destOrd="0" presId="urn:microsoft.com/office/officeart/2009/3/layout/RandomtoResultProcess"/>
    <dgm:cxn modelId="{FC98DB2D-B619-4FEC-A6F9-46FB507F2722}" type="presParOf" srcId="{00A82B1C-A1E0-48C1-917B-A7A197AD126C}" destId="{316C0172-F38E-4CB9-BDFE-8DEAD6AC1EC9}" srcOrd="5" destOrd="0" presId="urn:microsoft.com/office/officeart/2009/3/layout/RandomtoResultProcess"/>
    <dgm:cxn modelId="{6251DB73-4A96-4B11-9348-EAB00406F355}" type="presParOf" srcId="{00A82B1C-A1E0-48C1-917B-A7A197AD126C}" destId="{8F46F7D1-8F51-4DEA-B097-5DD6012A1F4A}" srcOrd="6" destOrd="0" presId="urn:microsoft.com/office/officeart/2009/3/layout/RandomtoResultProcess"/>
    <dgm:cxn modelId="{E4AC2D7D-0D79-4960-9E67-E3E2F7E7F545}" type="presParOf" srcId="{00A82B1C-A1E0-48C1-917B-A7A197AD126C}" destId="{3A72A456-3D73-4520-BEDA-D1E1E05465EF}" srcOrd="7" destOrd="0" presId="urn:microsoft.com/office/officeart/2009/3/layout/RandomtoResultProcess"/>
    <dgm:cxn modelId="{200EB6A4-23C1-49F5-B8E2-9EBE43DC5EA7}" type="presParOf" srcId="{00A82B1C-A1E0-48C1-917B-A7A197AD126C}" destId="{40E627CF-C673-4F2E-8B21-E94E3C143E68}" srcOrd="8" destOrd="0" presId="urn:microsoft.com/office/officeart/2009/3/layout/RandomtoResultProcess"/>
    <dgm:cxn modelId="{21FFDD41-BBF1-470F-94F8-55E89CFDAF55}" type="presParOf" srcId="{00A82B1C-A1E0-48C1-917B-A7A197AD126C}" destId="{C30D5D9C-CFAA-489C-9C8E-8176E6F24F00}" srcOrd="9" destOrd="0" presId="urn:microsoft.com/office/officeart/2009/3/layout/RandomtoResultProcess"/>
    <dgm:cxn modelId="{A27FF892-9C42-41A7-82EB-F6E1AA6A3705}" type="presParOf" srcId="{00A82B1C-A1E0-48C1-917B-A7A197AD126C}" destId="{ABCB1574-1D38-4F6A-BAE0-E04AF182322B}" srcOrd="10" destOrd="0" presId="urn:microsoft.com/office/officeart/2009/3/layout/RandomtoResultProcess"/>
    <dgm:cxn modelId="{BEE300ED-61AE-4921-92DC-1CFB62097065}" type="presParOf" srcId="{00A82B1C-A1E0-48C1-917B-A7A197AD126C}" destId="{E43118A2-6272-4FED-88A6-DC0DF0DDEC91}" srcOrd="11" destOrd="0" presId="urn:microsoft.com/office/officeart/2009/3/layout/RandomtoResultProcess"/>
    <dgm:cxn modelId="{CD27B234-3560-45EA-BBDA-DDC30919A139}" type="presParOf" srcId="{00A82B1C-A1E0-48C1-917B-A7A197AD126C}" destId="{84D13E3E-B8BB-4C7C-B081-69241D209A89}" srcOrd="12" destOrd="0" presId="urn:microsoft.com/office/officeart/2009/3/layout/RandomtoResultProcess"/>
    <dgm:cxn modelId="{FE1FBAEB-172A-4A71-B60E-C0F7570373ED}" type="presParOf" srcId="{00A82B1C-A1E0-48C1-917B-A7A197AD126C}" destId="{8E8CD483-EB70-4481-AF69-30FBCF7B4904}" srcOrd="13" destOrd="0" presId="urn:microsoft.com/office/officeart/2009/3/layout/RandomtoResultProcess"/>
    <dgm:cxn modelId="{BDA79026-3415-4B1F-A1B8-6334820907CF}" type="presParOf" srcId="{00A82B1C-A1E0-48C1-917B-A7A197AD126C}" destId="{9B868C96-4EA4-4101-9356-A563C06C5A9F}" srcOrd="14" destOrd="0" presId="urn:microsoft.com/office/officeart/2009/3/layout/RandomtoResultProcess"/>
    <dgm:cxn modelId="{A71C1645-FF62-4E1F-9585-0B0AC253436E}" type="presParOf" srcId="{00A82B1C-A1E0-48C1-917B-A7A197AD126C}" destId="{08F67C04-50C5-40F0-AF5B-E93159A776E3}" srcOrd="15" destOrd="0" presId="urn:microsoft.com/office/officeart/2009/3/layout/RandomtoResultProcess"/>
    <dgm:cxn modelId="{9E925650-82F6-4836-8E52-A59D9619830E}" type="presParOf" srcId="{00A82B1C-A1E0-48C1-917B-A7A197AD126C}" destId="{E52FA8A0-5B24-461C-BC69-A92F5C7816E5}" srcOrd="16" destOrd="0" presId="urn:microsoft.com/office/officeart/2009/3/layout/RandomtoResultProcess"/>
    <dgm:cxn modelId="{95B86328-04DE-4CEA-A304-1F58E575B2A9}" type="presParOf" srcId="{00A82B1C-A1E0-48C1-917B-A7A197AD126C}" destId="{E7385E43-70C0-45A5-8BA3-C137853B8CC5}" srcOrd="17" destOrd="0" presId="urn:microsoft.com/office/officeart/2009/3/layout/RandomtoResultProcess"/>
    <dgm:cxn modelId="{8061EA85-2C6B-4204-A465-566FA6D97B77}" type="presParOf" srcId="{00A82B1C-A1E0-48C1-917B-A7A197AD126C}" destId="{74CAB121-C604-483E-BB23-F5E6296C0DE4}" srcOrd="18" destOrd="0" presId="urn:microsoft.com/office/officeart/2009/3/layout/RandomtoResultProcess"/>
    <dgm:cxn modelId="{9A1D5C34-DDC8-4BFA-A371-AF67CB0115A1}" type="presParOf" srcId="{00A82B1C-A1E0-48C1-917B-A7A197AD126C}" destId="{FF6004F3-3047-4820-AD15-D666402CDEDD}" srcOrd="19" destOrd="0" presId="urn:microsoft.com/office/officeart/2009/3/layout/RandomtoResultProcess"/>
    <dgm:cxn modelId="{99BC6216-31C1-495F-A6A6-8F4AE71E8283}" type="presParOf" srcId="{E1DE0A68-2990-442C-826E-F6069CEBFAE4}" destId="{ECCA584D-EA33-48CB-93B7-54A1DB7F08E3}" srcOrd="1" destOrd="0" presId="urn:microsoft.com/office/officeart/2009/3/layout/RandomtoResultProcess"/>
    <dgm:cxn modelId="{EE9036D2-1695-4BE4-8910-9E3393EB97C2}" type="presParOf" srcId="{ECCA584D-EA33-48CB-93B7-54A1DB7F08E3}" destId="{B17F053A-7ECE-4F20-94B0-A6D4F16F1C4E}" srcOrd="0" destOrd="0" presId="urn:microsoft.com/office/officeart/2009/3/layout/RandomtoResultProcess"/>
    <dgm:cxn modelId="{D918F748-9FC2-47B4-92F4-C52DB3B01BCB}" type="presParOf" srcId="{ECCA584D-EA33-48CB-93B7-54A1DB7F08E3}" destId="{8A0DBDFD-3570-47F0-BEFF-12E039E2ECAC}" srcOrd="1" destOrd="0" presId="urn:microsoft.com/office/officeart/2009/3/layout/RandomtoResultProcess"/>
    <dgm:cxn modelId="{6A66FB8C-EDAF-444F-80E5-6E7CDDF31FD0}" type="presParOf" srcId="{E1DE0A68-2990-442C-826E-F6069CEBFAE4}" destId="{D4C41175-0E22-4410-AA99-B9E20C7F1EAA}" srcOrd="2" destOrd="0" presId="urn:microsoft.com/office/officeart/2009/3/layout/RandomtoResultProcess"/>
    <dgm:cxn modelId="{4969A227-9824-43E8-9DB5-7C58F00A1E20}" type="presParOf" srcId="{D4C41175-0E22-4410-AA99-B9E20C7F1EAA}" destId="{1121315D-0B18-4E96-891A-CA18A05586AF}" srcOrd="0" destOrd="0" presId="urn:microsoft.com/office/officeart/2009/3/layout/RandomtoResultProcess"/>
    <dgm:cxn modelId="{E7B75079-2625-4FDA-B759-B765455C0122}" type="presParOf" srcId="{D4C41175-0E22-4410-AA99-B9E20C7F1EAA}" destId="{F5A455C3-C83F-44A4-9C8B-3A225070910A}" srcOrd="1" destOrd="0" presId="urn:microsoft.com/office/officeart/2009/3/layout/RandomtoResultProcess"/>
    <dgm:cxn modelId="{F8250B79-1725-4AC2-93F0-0A15999F5522}" type="presParOf" srcId="{D4C41175-0E22-4410-AA99-B9E20C7F1EAA}" destId="{1535E75C-5F20-460D-9B66-B41959DE20F9}" srcOrd="2" destOrd="0" presId="urn:microsoft.com/office/officeart/2009/3/layout/RandomtoResultProcess"/>
    <dgm:cxn modelId="{8B641D02-798E-4853-B640-CF54EF20A997}" type="presParOf" srcId="{E1DE0A68-2990-442C-826E-F6069CEBFAE4}" destId="{4B18FC64-6244-46D3-9036-3FDF5BAB85D0}" srcOrd="3" destOrd="0" presId="urn:microsoft.com/office/officeart/2009/3/layout/RandomtoResultProcess"/>
    <dgm:cxn modelId="{273A7244-0DAD-4733-8ACC-A99A81722B75}" type="presParOf" srcId="{4B18FC64-6244-46D3-9036-3FDF5BAB85D0}" destId="{4B5F65D9-D2E5-4EFE-959E-8E281CAE62E2}" srcOrd="0" destOrd="0" presId="urn:microsoft.com/office/officeart/2009/3/layout/RandomtoResultProcess"/>
    <dgm:cxn modelId="{FC743D7C-D614-46D5-A6D3-C1038B8AD77D}" type="presParOf" srcId="{4B18FC64-6244-46D3-9036-3FDF5BAB85D0}" destId="{DC3D0ED4-3D1C-47FC-B660-DFE0AB4DF103}" srcOrd="1" destOrd="0" presId="urn:microsoft.com/office/officeart/2009/3/layout/RandomtoResultProcess"/>
    <dgm:cxn modelId="{35B82368-497A-41F6-8588-EF316073F197}" type="presParOf" srcId="{E1DE0A68-2990-442C-826E-F6069CEBFAE4}" destId="{BC2B39A4-6B9D-4A92-B514-24E1FF51C595}" srcOrd="4" destOrd="0" presId="urn:microsoft.com/office/officeart/2009/3/layout/RandomtoResultProcess"/>
    <dgm:cxn modelId="{44E5E48D-7E77-44B6-B1AF-4A309D71E778}" type="presParOf" srcId="{BC2B39A4-6B9D-4A92-B514-24E1FF51C595}" destId="{AFD11F02-94A8-4192-AB85-478FC1AB51A0}" srcOrd="0" destOrd="0" presId="urn:microsoft.com/office/officeart/2009/3/layout/RandomtoResultProcess"/>
    <dgm:cxn modelId="{C804E4B5-CE76-4A0D-8993-3D094ABB464D}" type="presParOf" srcId="{BC2B39A4-6B9D-4A92-B514-24E1FF51C595}" destId="{05BFF58E-D74F-4DF6-BF5C-E9D93BA9705B}" srcOrd="1" destOrd="0" presId="urn:microsoft.com/office/officeart/2009/3/layout/RandomtoResultProcess"/>
    <dgm:cxn modelId="{EB04CB98-4DEA-4B10-9567-ECA139301B7C}" type="presParOf" srcId="{BC2B39A4-6B9D-4A92-B514-24E1FF51C595}" destId="{B6C7AB11-C8CD-47C3-90EE-F7AD75F5D31B}" srcOrd="2"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06D50A0-3326-48DD-8AAF-293E12BF25C2}" type="doc">
      <dgm:prSet loTypeId="urn:microsoft.com/office/officeart/2005/8/layout/hList7" loCatId="list" qsTypeId="urn:microsoft.com/office/officeart/2005/8/quickstyle/simple1" qsCatId="simple" csTypeId="urn:microsoft.com/office/officeart/2005/8/colors/colorful1" csCatId="colorful" phldr="1"/>
      <dgm:spPr/>
      <dgm:t>
        <a:bodyPr/>
        <a:lstStyle/>
        <a:p>
          <a:endParaRPr lang="en-US"/>
        </a:p>
      </dgm:t>
    </dgm:pt>
    <dgm:pt modelId="{73AFCAEF-B9CB-48F8-97EF-7BDC03C9DF20}">
      <dgm:prSet phldrT="[Text]" phldr="0" custT="1"/>
      <dgm:spPr/>
      <dgm:t>
        <a:bodyPr/>
        <a:lstStyle/>
        <a:p>
          <a:r>
            <a:rPr lang="en-US" sz="1400">
              <a:solidFill>
                <a:schemeClr val="bg1"/>
              </a:solidFill>
            </a:rPr>
            <a:t>Opacity</a:t>
          </a:r>
        </a:p>
      </dgm:t>
    </dgm:pt>
    <dgm:pt modelId="{6087078F-EBCC-4D0C-8F9E-7B1942862313}" type="parTrans" cxnId="{470C1759-0F95-4623-8B49-4BFC3D0CF7E9}">
      <dgm:prSet/>
      <dgm:spPr/>
      <dgm:t>
        <a:bodyPr/>
        <a:lstStyle/>
        <a:p>
          <a:endParaRPr lang="en-US"/>
        </a:p>
      </dgm:t>
    </dgm:pt>
    <dgm:pt modelId="{C0D50B4B-B5B8-49EB-B177-0D2B74A914DF}" type="sibTrans" cxnId="{470C1759-0F95-4623-8B49-4BFC3D0CF7E9}">
      <dgm:prSet/>
      <dgm:spPr/>
      <dgm:t>
        <a:bodyPr/>
        <a:lstStyle/>
        <a:p>
          <a:endParaRPr lang="en-US"/>
        </a:p>
      </dgm:t>
    </dgm:pt>
    <dgm:pt modelId="{89D3C486-8691-480A-9580-4C0C57BC67F4}">
      <dgm:prSet phldrT="[Text]" phldr="0" custT="1"/>
      <dgm:spPr/>
      <dgm:t>
        <a:bodyPr/>
        <a:lstStyle/>
        <a:p>
          <a:r>
            <a:rPr lang="en-US" sz="1200">
              <a:solidFill>
                <a:schemeClr val="bg1"/>
              </a:solidFill>
            </a:rPr>
            <a:t>Limited explainability</a:t>
          </a:r>
        </a:p>
      </dgm:t>
    </dgm:pt>
    <dgm:pt modelId="{CB502C7C-679A-412E-A997-78BE2C9F2FFF}" type="parTrans" cxnId="{5DEA2CC2-4296-4E0E-B757-07B878B01076}">
      <dgm:prSet/>
      <dgm:spPr/>
      <dgm:t>
        <a:bodyPr/>
        <a:lstStyle/>
        <a:p>
          <a:endParaRPr lang="en-US"/>
        </a:p>
      </dgm:t>
    </dgm:pt>
    <dgm:pt modelId="{8D40335C-3D6C-4911-AFF0-20427D5957CC}" type="sibTrans" cxnId="{5DEA2CC2-4296-4E0E-B757-07B878B01076}">
      <dgm:prSet/>
      <dgm:spPr/>
      <dgm:t>
        <a:bodyPr/>
        <a:lstStyle/>
        <a:p>
          <a:endParaRPr lang="en-US"/>
        </a:p>
      </dgm:t>
    </dgm:pt>
    <dgm:pt modelId="{FBA1B1EB-0974-4F6C-B66D-0D8E0BB2838D}">
      <dgm:prSet phldrT="[Text]" phldr="0" custT="1"/>
      <dgm:spPr/>
      <dgm:t>
        <a:bodyPr/>
        <a:lstStyle/>
        <a:p>
          <a:r>
            <a:rPr lang="en-US" sz="1400">
              <a:solidFill>
                <a:schemeClr val="accent2"/>
              </a:solidFill>
            </a:rPr>
            <a:t>Non-deterministic</a:t>
          </a:r>
        </a:p>
      </dgm:t>
    </dgm:pt>
    <dgm:pt modelId="{67874A4D-3602-42E4-95CB-08AC86770B3E}" type="parTrans" cxnId="{129E3402-2095-43C2-8131-3B486D5C455E}">
      <dgm:prSet/>
      <dgm:spPr/>
      <dgm:t>
        <a:bodyPr/>
        <a:lstStyle/>
        <a:p>
          <a:endParaRPr lang="en-US"/>
        </a:p>
      </dgm:t>
    </dgm:pt>
    <dgm:pt modelId="{13153F20-669A-47DF-AFBF-A6B31CFA2DCD}" type="sibTrans" cxnId="{129E3402-2095-43C2-8131-3B486D5C455E}">
      <dgm:prSet/>
      <dgm:spPr/>
      <dgm:t>
        <a:bodyPr/>
        <a:lstStyle/>
        <a:p>
          <a:endParaRPr lang="en-US"/>
        </a:p>
      </dgm:t>
    </dgm:pt>
    <dgm:pt modelId="{C44C7098-13D4-49C8-94EB-70AC7F49A69D}">
      <dgm:prSet phldrT="[Text]" phldr="0" custT="1"/>
      <dgm:spPr/>
      <dgm:t>
        <a:bodyPr/>
        <a:lstStyle/>
        <a:p>
          <a:r>
            <a:rPr lang="en-US" sz="1400">
              <a:solidFill>
                <a:schemeClr val="accent2"/>
              </a:solidFill>
            </a:rPr>
            <a:t>Perpetual Adaptivity</a:t>
          </a:r>
        </a:p>
      </dgm:t>
    </dgm:pt>
    <dgm:pt modelId="{B9AC068E-74EB-4739-B505-5D92E39E03FA}" type="parTrans" cxnId="{022C9A0D-A2D3-49B1-A456-03ADE3EEDFFB}">
      <dgm:prSet/>
      <dgm:spPr/>
      <dgm:t>
        <a:bodyPr/>
        <a:lstStyle/>
        <a:p>
          <a:endParaRPr lang="en-US"/>
        </a:p>
      </dgm:t>
    </dgm:pt>
    <dgm:pt modelId="{895F935A-21A4-426F-BC16-7CC39E4FA92B}" type="sibTrans" cxnId="{022C9A0D-A2D3-49B1-A456-03ADE3EEDFFB}">
      <dgm:prSet/>
      <dgm:spPr/>
      <dgm:t>
        <a:bodyPr/>
        <a:lstStyle/>
        <a:p>
          <a:endParaRPr lang="en-US"/>
        </a:p>
      </dgm:t>
    </dgm:pt>
    <dgm:pt modelId="{4397674A-AEFB-41BB-900D-B18E2058ECE2}">
      <dgm:prSet phldrT="[Text]" phldr="0" custT="1"/>
      <dgm:spPr>
        <a:solidFill>
          <a:schemeClr val="accent5">
            <a:lumMod val="60000"/>
            <a:lumOff val="40000"/>
          </a:schemeClr>
        </a:solidFill>
      </dgm:spPr>
      <dgm:t>
        <a:bodyPr/>
        <a:lstStyle/>
        <a:p>
          <a:r>
            <a:rPr lang="en-US" sz="1400">
              <a:solidFill>
                <a:schemeClr val="accent2"/>
              </a:solidFill>
            </a:rPr>
            <a:t>Autonomy</a:t>
          </a:r>
        </a:p>
      </dgm:t>
    </dgm:pt>
    <dgm:pt modelId="{B2FC4986-EFAE-4E9C-85EB-5ADAD2CD4F01}" type="parTrans" cxnId="{21DE4798-87CD-4BBD-91F9-CAB260A3562C}">
      <dgm:prSet/>
      <dgm:spPr/>
      <dgm:t>
        <a:bodyPr/>
        <a:lstStyle/>
        <a:p>
          <a:endParaRPr lang="en-US"/>
        </a:p>
      </dgm:t>
    </dgm:pt>
    <dgm:pt modelId="{7B6FB5E2-B345-47BB-81BF-C41F044BFD39}" type="sibTrans" cxnId="{21DE4798-87CD-4BBD-91F9-CAB260A3562C}">
      <dgm:prSet/>
      <dgm:spPr/>
      <dgm:t>
        <a:bodyPr/>
        <a:lstStyle/>
        <a:p>
          <a:endParaRPr lang="en-US"/>
        </a:p>
      </dgm:t>
    </dgm:pt>
    <dgm:pt modelId="{F484D1DC-1BA3-4BCA-ABA6-0A6027554AFE}">
      <dgm:prSet phldrT="[Text]" phldr="0" custT="1"/>
      <dgm:spPr/>
      <dgm:t>
        <a:bodyPr/>
        <a:lstStyle/>
        <a:p>
          <a:r>
            <a:rPr lang="en-US" sz="1400">
              <a:solidFill>
                <a:schemeClr val="accent2"/>
              </a:solidFill>
            </a:rPr>
            <a:t>Data Dependence</a:t>
          </a:r>
        </a:p>
      </dgm:t>
    </dgm:pt>
    <dgm:pt modelId="{BBB2A142-859B-4218-BCE1-BBFBDE8B6AD1}" type="parTrans" cxnId="{D840F9FF-A889-4B6C-924E-7FAFF51BF227}">
      <dgm:prSet/>
      <dgm:spPr/>
      <dgm:t>
        <a:bodyPr/>
        <a:lstStyle/>
        <a:p>
          <a:endParaRPr lang="en-US"/>
        </a:p>
      </dgm:t>
    </dgm:pt>
    <dgm:pt modelId="{2007D922-6F8F-42D7-A77A-931CFDECC656}" type="sibTrans" cxnId="{D840F9FF-A889-4B6C-924E-7FAFF51BF227}">
      <dgm:prSet/>
      <dgm:spPr/>
      <dgm:t>
        <a:bodyPr/>
        <a:lstStyle/>
        <a:p>
          <a:endParaRPr lang="en-US"/>
        </a:p>
      </dgm:t>
    </dgm:pt>
    <dgm:pt modelId="{A10FE683-8C75-4C69-BE62-A099DA22A7CB}">
      <dgm:prSet phldrT="[Text]" phldr="0" custT="1"/>
      <dgm:spPr/>
      <dgm:t>
        <a:bodyPr/>
        <a:lstStyle/>
        <a:p>
          <a:r>
            <a:rPr lang="en-US" sz="1400">
              <a:solidFill>
                <a:schemeClr val="bg1"/>
              </a:solidFill>
            </a:rPr>
            <a:t>Scalability</a:t>
          </a:r>
        </a:p>
      </dgm:t>
    </dgm:pt>
    <dgm:pt modelId="{68448900-8BBE-4953-B7B7-D40268201654}" type="parTrans" cxnId="{2B1439E1-EFB7-438F-95E5-2C4AFE543533}">
      <dgm:prSet/>
      <dgm:spPr/>
      <dgm:t>
        <a:bodyPr/>
        <a:lstStyle/>
        <a:p>
          <a:endParaRPr lang="en-US"/>
        </a:p>
      </dgm:t>
    </dgm:pt>
    <dgm:pt modelId="{1BEE0737-5CF8-468C-8168-901DABA4E56D}" type="sibTrans" cxnId="{2B1439E1-EFB7-438F-95E5-2C4AFE543533}">
      <dgm:prSet/>
      <dgm:spPr/>
      <dgm:t>
        <a:bodyPr/>
        <a:lstStyle/>
        <a:p>
          <a:endParaRPr lang="en-US"/>
        </a:p>
      </dgm:t>
    </dgm:pt>
    <dgm:pt modelId="{C48D0092-6853-4EC3-A1E1-593BE073B759}">
      <dgm:prSet phldrT="[Text]" phldr="0" custT="1"/>
      <dgm:spPr/>
      <dgm:t>
        <a:bodyPr/>
        <a:lstStyle/>
        <a:p>
          <a:r>
            <a:rPr lang="en-US" sz="1400">
              <a:solidFill>
                <a:schemeClr val="accent2"/>
              </a:solidFill>
            </a:rPr>
            <a:t>Speed</a:t>
          </a:r>
        </a:p>
      </dgm:t>
    </dgm:pt>
    <dgm:pt modelId="{69C067C8-64A9-43DD-9D6D-50009A0B52E0}" type="parTrans" cxnId="{FA1407EB-027E-43AF-A951-6BD8409BDED3}">
      <dgm:prSet/>
      <dgm:spPr/>
      <dgm:t>
        <a:bodyPr/>
        <a:lstStyle/>
        <a:p>
          <a:endParaRPr lang="en-US"/>
        </a:p>
      </dgm:t>
    </dgm:pt>
    <dgm:pt modelId="{1F3036ED-8A94-4BE2-B4ED-5250F04315DF}" type="sibTrans" cxnId="{FA1407EB-027E-43AF-A951-6BD8409BDED3}">
      <dgm:prSet/>
      <dgm:spPr/>
      <dgm:t>
        <a:bodyPr/>
        <a:lstStyle/>
        <a:p>
          <a:endParaRPr lang="en-US"/>
        </a:p>
      </dgm:t>
    </dgm:pt>
    <dgm:pt modelId="{503614CD-B00D-44F4-9A69-3A52262DDF94}">
      <dgm:prSet phldrT="[Text]" phldr="0" custT="1"/>
      <dgm:spPr/>
      <dgm:t>
        <a:bodyPr/>
        <a:lstStyle/>
        <a:p>
          <a:r>
            <a:rPr lang="en-US" sz="1400">
              <a:solidFill>
                <a:schemeClr val="accent2"/>
              </a:solidFill>
            </a:rPr>
            <a:t>Third-party Reliance</a:t>
          </a:r>
        </a:p>
      </dgm:t>
    </dgm:pt>
    <dgm:pt modelId="{7641AB5F-58D2-4817-9B22-9B402F06E9D7}" type="parTrans" cxnId="{A3A02408-D94E-441D-8516-8979D77DF7CB}">
      <dgm:prSet/>
      <dgm:spPr/>
      <dgm:t>
        <a:bodyPr/>
        <a:lstStyle/>
        <a:p>
          <a:endParaRPr lang="en-US"/>
        </a:p>
      </dgm:t>
    </dgm:pt>
    <dgm:pt modelId="{8D049D68-94FF-4D91-BE39-BB1BDAE3D5C6}" type="sibTrans" cxnId="{A3A02408-D94E-441D-8516-8979D77DF7CB}">
      <dgm:prSet/>
      <dgm:spPr/>
      <dgm:t>
        <a:bodyPr/>
        <a:lstStyle/>
        <a:p>
          <a:endParaRPr lang="en-US"/>
        </a:p>
      </dgm:t>
    </dgm:pt>
    <dgm:pt modelId="{67AF784D-FF36-4657-8F0B-195AFD32C38D}">
      <dgm:prSet phldrT="[Text]" phldr="0" custT="1"/>
      <dgm:spPr/>
      <dgm:t>
        <a:bodyPr/>
        <a:lstStyle/>
        <a:p>
          <a:r>
            <a:rPr lang="en-US" sz="1200">
              <a:solidFill>
                <a:schemeClr val="bg1"/>
              </a:solidFill>
            </a:rPr>
            <a:t>Overreliance on vendor assurance</a:t>
          </a:r>
        </a:p>
      </dgm:t>
    </dgm:pt>
    <dgm:pt modelId="{12809F20-66B1-4F33-8E04-FAA826B8E1BD}" type="parTrans" cxnId="{B7E5FE80-80D6-4033-801A-7A7B53C7D1ED}">
      <dgm:prSet/>
      <dgm:spPr/>
      <dgm:t>
        <a:bodyPr/>
        <a:lstStyle/>
        <a:p>
          <a:endParaRPr lang="en-US"/>
        </a:p>
      </dgm:t>
    </dgm:pt>
    <dgm:pt modelId="{1B30AF38-056E-4693-82AC-A0F97F1D65AC}" type="sibTrans" cxnId="{B7E5FE80-80D6-4033-801A-7A7B53C7D1ED}">
      <dgm:prSet/>
      <dgm:spPr/>
      <dgm:t>
        <a:bodyPr/>
        <a:lstStyle/>
        <a:p>
          <a:endParaRPr lang="en-US"/>
        </a:p>
      </dgm:t>
    </dgm:pt>
    <dgm:pt modelId="{540A4D16-3676-4924-8A43-D7B58DACC0C0}">
      <dgm:prSet phldrT="[Text]" phldr="0" custT="1"/>
      <dgm:spPr/>
      <dgm:t>
        <a:bodyPr/>
        <a:lstStyle/>
        <a:p>
          <a:r>
            <a:rPr lang="en-US" sz="1200">
              <a:solidFill>
                <a:schemeClr val="accent2"/>
              </a:solidFill>
            </a:rPr>
            <a:t>Unpredictable responses</a:t>
          </a:r>
        </a:p>
      </dgm:t>
    </dgm:pt>
    <dgm:pt modelId="{2B8BC7CA-8BA0-4062-B35F-7A07A5AC3CB5}" type="parTrans" cxnId="{A96971FE-8AD0-4DF9-9EDF-D7CA9B238DA1}">
      <dgm:prSet/>
      <dgm:spPr/>
      <dgm:t>
        <a:bodyPr/>
        <a:lstStyle/>
        <a:p>
          <a:endParaRPr lang="en-US"/>
        </a:p>
      </dgm:t>
    </dgm:pt>
    <dgm:pt modelId="{3F2D62A7-B550-482E-A55A-A80F8341ED7F}" type="sibTrans" cxnId="{A96971FE-8AD0-4DF9-9EDF-D7CA9B238DA1}">
      <dgm:prSet/>
      <dgm:spPr/>
      <dgm:t>
        <a:bodyPr/>
        <a:lstStyle/>
        <a:p>
          <a:endParaRPr lang="en-US"/>
        </a:p>
      </dgm:t>
    </dgm:pt>
    <dgm:pt modelId="{AE36C722-E43A-44FF-B25D-A4D01D2A06B1}">
      <dgm:prSet phldrT="[Text]" phldr="0" custT="1"/>
      <dgm:spPr/>
      <dgm:t>
        <a:bodyPr/>
        <a:lstStyle/>
        <a:p>
          <a:pPr rtl="0"/>
          <a:r>
            <a:rPr lang="en-US" sz="1200">
              <a:solidFill>
                <a:srgbClr val="4B5E7C"/>
              </a:solidFill>
            </a:rPr>
            <a:t>Difficulty</a:t>
          </a:r>
          <a:r>
            <a:rPr lang="en-US" sz="1200">
              <a:solidFill>
                <a:srgbClr val="4B5E7C"/>
              </a:solidFill>
              <a:latin typeface="Calibri"/>
            </a:rPr>
            <a:t> </a:t>
          </a:r>
          <a:r>
            <a:rPr lang="en-US" sz="1200">
              <a:solidFill>
                <a:srgbClr val="4B5E7C"/>
              </a:solidFill>
            </a:rPr>
            <a:t>in </a:t>
          </a:r>
          <a:r>
            <a:rPr lang="en-US" sz="1200">
              <a:solidFill>
                <a:schemeClr val="accent2"/>
              </a:solidFill>
            </a:rPr>
            <a:t>reproducing evidence</a:t>
          </a:r>
        </a:p>
      </dgm:t>
    </dgm:pt>
    <dgm:pt modelId="{D38074E1-7A9C-44CF-B623-4AD84DAEF317}" type="parTrans" cxnId="{C18F7196-B37D-452E-9CBB-2D65C22A2E5F}">
      <dgm:prSet/>
      <dgm:spPr/>
      <dgm:t>
        <a:bodyPr/>
        <a:lstStyle/>
        <a:p>
          <a:endParaRPr lang="en-US"/>
        </a:p>
      </dgm:t>
    </dgm:pt>
    <dgm:pt modelId="{86AD0A74-3F42-41D5-BA07-EFD8124FBE2B}" type="sibTrans" cxnId="{C18F7196-B37D-452E-9CBB-2D65C22A2E5F}">
      <dgm:prSet/>
      <dgm:spPr/>
      <dgm:t>
        <a:bodyPr/>
        <a:lstStyle/>
        <a:p>
          <a:endParaRPr lang="en-US"/>
        </a:p>
      </dgm:t>
    </dgm:pt>
    <dgm:pt modelId="{8E61A3AE-DB15-44F4-AB19-9A0BD710AA12}">
      <dgm:prSet phldrT="[Text]" phldr="0" custT="1"/>
      <dgm:spPr/>
      <dgm:t>
        <a:bodyPr/>
        <a:lstStyle/>
        <a:p>
          <a:r>
            <a:rPr lang="en-US" sz="1200">
              <a:solidFill>
                <a:schemeClr val="accent2"/>
              </a:solidFill>
            </a:rPr>
            <a:t>Evolving outputs reduce reliability </a:t>
          </a:r>
        </a:p>
      </dgm:t>
    </dgm:pt>
    <dgm:pt modelId="{58DDE44D-52FF-417A-AF10-E2745085967B}" type="parTrans" cxnId="{4EBC3318-201F-42FB-B402-11B9E04F8C1A}">
      <dgm:prSet/>
      <dgm:spPr/>
      <dgm:t>
        <a:bodyPr/>
        <a:lstStyle/>
        <a:p>
          <a:endParaRPr lang="en-US"/>
        </a:p>
      </dgm:t>
    </dgm:pt>
    <dgm:pt modelId="{FDFFB70A-6E2A-472A-AA49-4387D8D8A76E}" type="sibTrans" cxnId="{4EBC3318-201F-42FB-B402-11B9E04F8C1A}">
      <dgm:prSet/>
      <dgm:spPr/>
      <dgm:t>
        <a:bodyPr/>
        <a:lstStyle/>
        <a:p>
          <a:endParaRPr lang="en-US"/>
        </a:p>
      </dgm:t>
    </dgm:pt>
    <dgm:pt modelId="{2B93E058-259D-420D-A3E7-3EC21D2AD315}">
      <dgm:prSet phldrT="[Text]" phldr="0" custT="1"/>
      <dgm:spPr>
        <a:solidFill>
          <a:schemeClr val="accent5">
            <a:lumMod val="60000"/>
            <a:lumOff val="40000"/>
          </a:schemeClr>
        </a:solidFill>
      </dgm:spPr>
      <dgm:t>
        <a:bodyPr/>
        <a:lstStyle/>
        <a:p>
          <a:r>
            <a:rPr lang="en-US" sz="1200">
              <a:solidFill>
                <a:schemeClr val="accent2"/>
              </a:solidFill>
            </a:rPr>
            <a:t>Reduced human intervention or oversight</a:t>
          </a:r>
        </a:p>
      </dgm:t>
    </dgm:pt>
    <dgm:pt modelId="{48BB0B2F-28E2-4A88-BDAE-F139D6F90AA8}" type="parTrans" cxnId="{7D383165-E9A5-4032-A572-1E0D67E88F76}">
      <dgm:prSet/>
      <dgm:spPr/>
      <dgm:t>
        <a:bodyPr/>
        <a:lstStyle/>
        <a:p>
          <a:endParaRPr lang="en-US"/>
        </a:p>
      </dgm:t>
    </dgm:pt>
    <dgm:pt modelId="{D02A4683-DD4C-48DA-A5B1-25C7E8A6E4DA}" type="sibTrans" cxnId="{7D383165-E9A5-4032-A572-1E0D67E88F76}">
      <dgm:prSet/>
      <dgm:spPr/>
      <dgm:t>
        <a:bodyPr/>
        <a:lstStyle/>
        <a:p>
          <a:endParaRPr lang="en-US"/>
        </a:p>
      </dgm:t>
    </dgm:pt>
    <dgm:pt modelId="{F38B142F-F3C4-4D9F-BF20-226E93F62523}">
      <dgm:prSet phldrT="[Text]" phldr="0" custT="1"/>
      <dgm:spPr/>
      <dgm:t>
        <a:bodyPr/>
        <a:lstStyle/>
        <a:p>
          <a:r>
            <a:rPr lang="en-US" sz="1200">
              <a:solidFill>
                <a:schemeClr val="accent2"/>
              </a:solidFill>
            </a:rPr>
            <a:t>Biases</a:t>
          </a:r>
        </a:p>
      </dgm:t>
    </dgm:pt>
    <dgm:pt modelId="{E9882CF8-4559-41F4-BB94-E4A89DD4EF97}" type="parTrans" cxnId="{83F6E316-21B0-4B04-B600-C76B19BDFA8C}">
      <dgm:prSet/>
      <dgm:spPr/>
      <dgm:t>
        <a:bodyPr/>
        <a:lstStyle/>
        <a:p>
          <a:endParaRPr lang="en-US"/>
        </a:p>
      </dgm:t>
    </dgm:pt>
    <dgm:pt modelId="{A8D68F67-B87F-470B-9069-D776CFDD053D}" type="sibTrans" cxnId="{83F6E316-21B0-4B04-B600-C76B19BDFA8C}">
      <dgm:prSet/>
      <dgm:spPr/>
      <dgm:t>
        <a:bodyPr/>
        <a:lstStyle/>
        <a:p>
          <a:endParaRPr lang="en-US"/>
        </a:p>
      </dgm:t>
    </dgm:pt>
    <dgm:pt modelId="{7C0CCA48-1786-4F17-A6C3-FAD406F299F6}">
      <dgm:prSet phldrT="[Text]" phldr="0" custT="1"/>
      <dgm:spPr/>
      <dgm:t>
        <a:bodyPr/>
        <a:lstStyle/>
        <a:p>
          <a:r>
            <a:rPr lang="en-US" sz="1200">
              <a:solidFill>
                <a:schemeClr val="accent2"/>
              </a:solidFill>
            </a:rPr>
            <a:t>Privacy risks</a:t>
          </a:r>
        </a:p>
      </dgm:t>
    </dgm:pt>
    <dgm:pt modelId="{6B749505-B95D-4825-927C-8AA2B5394C90}" type="parTrans" cxnId="{6CEBCD81-8437-475B-B935-05D09282E65E}">
      <dgm:prSet/>
      <dgm:spPr/>
      <dgm:t>
        <a:bodyPr/>
        <a:lstStyle/>
        <a:p>
          <a:endParaRPr lang="en-US"/>
        </a:p>
      </dgm:t>
    </dgm:pt>
    <dgm:pt modelId="{2B20C331-F7BA-4653-89BA-A1C562699A79}" type="sibTrans" cxnId="{6CEBCD81-8437-475B-B935-05D09282E65E}">
      <dgm:prSet/>
      <dgm:spPr/>
      <dgm:t>
        <a:bodyPr/>
        <a:lstStyle/>
        <a:p>
          <a:endParaRPr lang="en-US"/>
        </a:p>
      </dgm:t>
    </dgm:pt>
    <dgm:pt modelId="{1394D398-825E-4E8A-92B4-90ED641BCB1C}">
      <dgm:prSet phldrT="[Text]" phldr="0" custT="1"/>
      <dgm:spPr/>
      <dgm:t>
        <a:bodyPr/>
        <a:lstStyle/>
        <a:p>
          <a:r>
            <a:rPr lang="en-US" sz="1200">
              <a:solidFill>
                <a:schemeClr val="bg1"/>
              </a:solidFill>
            </a:rPr>
            <a:t>Widespread impact</a:t>
          </a:r>
        </a:p>
      </dgm:t>
    </dgm:pt>
    <dgm:pt modelId="{F349EA3C-34F5-4478-9BD8-983D9BD312ED}" type="parTrans" cxnId="{3B14F309-37AA-4011-9199-292368A6D81F}">
      <dgm:prSet/>
      <dgm:spPr/>
      <dgm:t>
        <a:bodyPr/>
        <a:lstStyle/>
        <a:p>
          <a:endParaRPr lang="en-US"/>
        </a:p>
      </dgm:t>
    </dgm:pt>
    <dgm:pt modelId="{C8E09833-7F85-4976-B56B-504E307F905E}" type="sibTrans" cxnId="{3B14F309-37AA-4011-9199-292368A6D81F}">
      <dgm:prSet/>
      <dgm:spPr/>
      <dgm:t>
        <a:bodyPr/>
        <a:lstStyle/>
        <a:p>
          <a:endParaRPr lang="en-US"/>
        </a:p>
      </dgm:t>
    </dgm:pt>
    <dgm:pt modelId="{9AF46B54-5BD8-4263-9E3A-735E39CAFF83}">
      <dgm:prSet phldrT="[Text]" phldr="0" custT="1"/>
      <dgm:spPr/>
      <dgm:t>
        <a:bodyPr/>
        <a:lstStyle/>
        <a:p>
          <a:r>
            <a:rPr lang="en-US" sz="1200">
              <a:solidFill>
                <a:schemeClr val="bg1"/>
              </a:solidFill>
            </a:rPr>
            <a:t>Amplified errors</a:t>
          </a:r>
        </a:p>
      </dgm:t>
    </dgm:pt>
    <dgm:pt modelId="{BB6FA21B-4E4C-41FB-B6E7-367EB8417829}" type="parTrans" cxnId="{5BCF8725-0DAF-449A-992B-119DB04EE33B}">
      <dgm:prSet/>
      <dgm:spPr/>
      <dgm:t>
        <a:bodyPr/>
        <a:lstStyle/>
        <a:p>
          <a:endParaRPr lang="en-US"/>
        </a:p>
      </dgm:t>
    </dgm:pt>
    <dgm:pt modelId="{72330D3A-01D6-4C8E-9C55-573D83E22FEC}" type="sibTrans" cxnId="{5BCF8725-0DAF-449A-992B-119DB04EE33B}">
      <dgm:prSet/>
      <dgm:spPr/>
      <dgm:t>
        <a:bodyPr/>
        <a:lstStyle/>
        <a:p>
          <a:endParaRPr lang="en-US"/>
        </a:p>
      </dgm:t>
    </dgm:pt>
    <dgm:pt modelId="{17517E1C-B15A-41FF-A808-10509DD23A2A}">
      <dgm:prSet phldrT="[Text]" phldr="0" custT="1"/>
      <dgm:spPr/>
      <dgm:t>
        <a:bodyPr/>
        <a:lstStyle/>
        <a:p>
          <a:r>
            <a:rPr lang="en-US" sz="1200">
              <a:solidFill>
                <a:schemeClr val="accent2"/>
              </a:solidFill>
            </a:rPr>
            <a:t>Pressure</a:t>
          </a:r>
        </a:p>
      </dgm:t>
    </dgm:pt>
    <dgm:pt modelId="{F10EFA4A-A7D7-40F2-B74E-58217687D6FC}" type="parTrans" cxnId="{C44645D8-9FF8-4ADA-A48C-9A786D951EAA}">
      <dgm:prSet/>
      <dgm:spPr/>
      <dgm:t>
        <a:bodyPr/>
        <a:lstStyle/>
        <a:p>
          <a:endParaRPr lang="en-US"/>
        </a:p>
      </dgm:t>
    </dgm:pt>
    <dgm:pt modelId="{9EE8BD45-0FB9-4AD8-8948-08BF70F0EAF2}" type="sibTrans" cxnId="{C44645D8-9FF8-4ADA-A48C-9A786D951EAA}">
      <dgm:prSet/>
      <dgm:spPr/>
      <dgm:t>
        <a:bodyPr/>
        <a:lstStyle/>
        <a:p>
          <a:endParaRPr lang="en-US"/>
        </a:p>
      </dgm:t>
    </dgm:pt>
    <dgm:pt modelId="{7E9E0DC4-DFE1-4396-A50D-8F8D5526905B}">
      <dgm:prSet phldrT="[Text]" phldr="0" custT="1"/>
      <dgm:spPr/>
      <dgm:t>
        <a:bodyPr/>
        <a:lstStyle/>
        <a:p>
          <a:r>
            <a:rPr lang="en-US" sz="1200">
              <a:solidFill>
                <a:schemeClr val="accent2"/>
              </a:solidFill>
            </a:rPr>
            <a:t>Automation bias</a:t>
          </a:r>
        </a:p>
      </dgm:t>
    </dgm:pt>
    <dgm:pt modelId="{662FBEB6-19C5-4509-9F79-CA2BC748F377}" type="parTrans" cxnId="{EBC303FC-D47B-4230-A137-1C129698993E}">
      <dgm:prSet/>
      <dgm:spPr/>
      <dgm:t>
        <a:bodyPr/>
        <a:lstStyle/>
        <a:p>
          <a:endParaRPr lang="en-US"/>
        </a:p>
      </dgm:t>
    </dgm:pt>
    <dgm:pt modelId="{B0A4356F-D23F-4A7C-BD79-4527583A3A48}" type="sibTrans" cxnId="{EBC303FC-D47B-4230-A137-1C129698993E}">
      <dgm:prSet/>
      <dgm:spPr/>
      <dgm:t>
        <a:bodyPr/>
        <a:lstStyle/>
        <a:p>
          <a:endParaRPr lang="en-US"/>
        </a:p>
      </dgm:t>
    </dgm:pt>
    <dgm:pt modelId="{DCDB2646-878E-49B9-A9BA-C5FD8456FA51}">
      <dgm:prSet phldrT="[Text]" phldr="0" custT="1"/>
      <dgm:spPr/>
      <dgm:t>
        <a:bodyPr/>
        <a:lstStyle/>
        <a:p>
          <a:r>
            <a:rPr lang="en-US" sz="1200">
              <a:solidFill>
                <a:schemeClr val="accent2"/>
              </a:solidFill>
            </a:rPr>
            <a:t>Potential accountability gaps</a:t>
          </a:r>
        </a:p>
      </dgm:t>
    </dgm:pt>
    <dgm:pt modelId="{A8F7ADEC-C821-4C28-93A5-EE7461A39C3B}" type="parTrans" cxnId="{21386182-F660-4E69-A5FF-338281AE89E5}">
      <dgm:prSet/>
      <dgm:spPr/>
      <dgm:t>
        <a:bodyPr/>
        <a:lstStyle/>
        <a:p>
          <a:endParaRPr lang="en-US"/>
        </a:p>
      </dgm:t>
    </dgm:pt>
    <dgm:pt modelId="{AD23D191-5725-42D1-9FC3-F7AE51ACBAC5}" type="sibTrans" cxnId="{21386182-F660-4E69-A5FF-338281AE89E5}">
      <dgm:prSet/>
      <dgm:spPr/>
      <dgm:t>
        <a:bodyPr/>
        <a:lstStyle/>
        <a:p>
          <a:endParaRPr lang="en-US"/>
        </a:p>
      </dgm:t>
    </dgm:pt>
    <dgm:pt modelId="{4D5DCF50-C10C-46D3-95A8-28D5C390665F}" type="pres">
      <dgm:prSet presAssocID="{E06D50A0-3326-48DD-8AAF-293E12BF25C2}" presName="Name0" presStyleCnt="0">
        <dgm:presLayoutVars>
          <dgm:dir/>
          <dgm:resizeHandles val="exact"/>
        </dgm:presLayoutVars>
      </dgm:prSet>
      <dgm:spPr/>
    </dgm:pt>
    <dgm:pt modelId="{D06F3E16-DD48-4836-9A66-EF4449467E6E}" type="pres">
      <dgm:prSet presAssocID="{E06D50A0-3326-48DD-8AAF-293E12BF25C2}" presName="fgShape" presStyleLbl="fgShp" presStyleIdx="0" presStyleCnt="1"/>
      <dgm:spPr/>
    </dgm:pt>
    <dgm:pt modelId="{84E002B5-ABEE-436C-8DE1-8785FF6B84E7}" type="pres">
      <dgm:prSet presAssocID="{E06D50A0-3326-48DD-8AAF-293E12BF25C2}" presName="linComp" presStyleCnt="0"/>
      <dgm:spPr/>
    </dgm:pt>
    <dgm:pt modelId="{66D2F783-2516-42EE-852B-C4AC6334F1D5}" type="pres">
      <dgm:prSet presAssocID="{73AFCAEF-B9CB-48F8-97EF-7BDC03C9DF20}" presName="compNode" presStyleCnt="0"/>
      <dgm:spPr/>
    </dgm:pt>
    <dgm:pt modelId="{5A558D71-80FB-46F5-8706-5D63F39D5BA1}" type="pres">
      <dgm:prSet presAssocID="{73AFCAEF-B9CB-48F8-97EF-7BDC03C9DF20}" presName="bkgdShape" presStyleLbl="node1" presStyleIdx="0" presStyleCnt="8"/>
      <dgm:spPr/>
    </dgm:pt>
    <dgm:pt modelId="{F6B046F1-18AE-45E3-9E18-ABE37D509551}" type="pres">
      <dgm:prSet presAssocID="{73AFCAEF-B9CB-48F8-97EF-7BDC03C9DF20}" presName="nodeTx" presStyleLbl="node1" presStyleIdx="0" presStyleCnt="8">
        <dgm:presLayoutVars>
          <dgm:bulletEnabled val="1"/>
        </dgm:presLayoutVars>
      </dgm:prSet>
      <dgm:spPr/>
    </dgm:pt>
    <dgm:pt modelId="{E383EBEF-FF1A-481F-9E37-484C15BD35E4}" type="pres">
      <dgm:prSet presAssocID="{73AFCAEF-B9CB-48F8-97EF-7BDC03C9DF20}" presName="invisiNode" presStyleLbl="node1" presStyleIdx="0" presStyleCnt="8"/>
      <dgm:spPr/>
    </dgm:pt>
    <dgm:pt modelId="{67739534-F2ED-4AB7-A95C-5EA9CC0F4D86}" type="pres">
      <dgm:prSet presAssocID="{73AFCAEF-B9CB-48F8-97EF-7BDC03C9DF20}" presName="imagNode" presStyleLbl="fgImgPlace1" presStyleIdx="0" presStyleCnt="8"/>
      <dgm:spPr>
        <a:blipFill>
          <a:blip xmlns:r="http://schemas.openxmlformats.org/officeDocument/2006/relationships">
            <a:extLst>
              <a:ext uri="{96DAC541-7B7A-43D3-8B79-37D633B846F1}">
                <asvg:svgBlip xmlns:asvg="http://schemas.microsoft.com/office/drawing/2016/SVG/main" r:embed="rId1"/>
              </a:ext>
            </a:extLst>
          </a:blip>
          <a:srcRect/>
          <a:stretch>
            <a:fillRect l="-8000" r="-8000"/>
          </a:stretch>
        </a:blipFill>
      </dgm:spPr>
      <dgm:extLst>
        <a:ext uri="{E40237B7-FDA0-4F09-8148-C483321AD2D9}">
          <dgm14:cNvPr xmlns:dgm14="http://schemas.microsoft.com/office/drawing/2010/diagram" id="0" name="" descr="Processor outline"/>
        </a:ext>
      </dgm:extLst>
    </dgm:pt>
    <dgm:pt modelId="{98E5D1C8-AAFA-4CCC-AA03-3FB9AD097139}" type="pres">
      <dgm:prSet presAssocID="{C0D50B4B-B5B8-49EB-B177-0D2B74A914DF}" presName="sibTrans" presStyleLbl="sibTrans2D1" presStyleIdx="0" presStyleCnt="0"/>
      <dgm:spPr/>
    </dgm:pt>
    <dgm:pt modelId="{C97EFA78-8BAB-4751-9768-D25174720152}" type="pres">
      <dgm:prSet presAssocID="{FBA1B1EB-0974-4F6C-B66D-0D8E0BB2838D}" presName="compNode" presStyleCnt="0"/>
      <dgm:spPr/>
    </dgm:pt>
    <dgm:pt modelId="{61D45202-4890-4CB7-AD56-8006BBD274EC}" type="pres">
      <dgm:prSet presAssocID="{FBA1B1EB-0974-4F6C-B66D-0D8E0BB2838D}" presName="bkgdShape" presStyleLbl="node1" presStyleIdx="1" presStyleCnt="8"/>
      <dgm:spPr/>
    </dgm:pt>
    <dgm:pt modelId="{66943061-B375-4C8C-9C39-24F7FE57EA52}" type="pres">
      <dgm:prSet presAssocID="{FBA1B1EB-0974-4F6C-B66D-0D8E0BB2838D}" presName="nodeTx" presStyleLbl="node1" presStyleIdx="1" presStyleCnt="8">
        <dgm:presLayoutVars>
          <dgm:bulletEnabled val="1"/>
        </dgm:presLayoutVars>
      </dgm:prSet>
      <dgm:spPr/>
    </dgm:pt>
    <dgm:pt modelId="{FD160573-F0B4-4B7A-9352-67DA68DCBE65}" type="pres">
      <dgm:prSet presAssocID="{FBA1B1EB-0974-4F6C-B66D-0D8E0BB2838D}" presName="invisiNode" presStyleLbl="node1" presStyleIdx="1" presStyleCnt="8"/>
      <dgm:spPr/>
    </dgm:pt>
    <dgm:pt modelId="{AA09E8DB-15E1-41A9-9393-5F8939FE652E}" type="pres">
      <dgm:prSet presAssocID="{FBA1B1EB-0974-4F6C-B66D-0D8E0BB2838D}" presName="imagNode" presStyleLbl="fgImgPlace1" presStyleIdx="1" presStyleCnt="8"/>
      <dgm:spPr>
        <a:blipFill>
          <a:blip xmlns:r="http://schemas.openxmlformats.org/officeDocument/2006/relationships">
            <a:extLst>
              <a:ext uri="{96DAC541-7B7A-43D3-8B79-37D633B846F1}">
                <asvg:svgBlip xmlns:asvg="http://schemas.microsoft.com/office/drawing/2016/SVG/main" r:embed="rId2"/>
              </a:ext>
            </a:extLst>
          </a:blip>
          <a:srcRect/>
          <a:stretch>
            <a:fillRect l="-8000" r="-8000"/>
          </a:stretch>
        </a:blipFill>
      </dgm:spPr>
      <dgm:extLst>
        <a:ext uri="{E40237B7-FDA0-4F09-8148-C483321AD2D9}">
          <dgm14:cNvPr xmlns:dgm14="http://schemas.microsoft.com/office/drawing/2010/diagram" id="0" name="" descr="Lost outline"/>
        </a:ext>
      </dgm:extLst>
    </dgm:pt>
    <dgm:pt modelId="{D5E9B181-F84E-4586-A96E-D1F3615D9A20}" type="pres">
      <dgm:prSet presAssocID="{13153F20-669A-47DF-AFBF-A6B31CFA2DCD}" presName="sibTrans" presStyleLbl="sibTrans2D1" presStyleIdx="0" presStyleCnt="0"/>
      <dgm:spPr/>
    </dgm:pt>
    <dgm:pt modelId="{AD7878FD-19C7-468C-9737-002EE9532B88}" type="pres">
      <dgm:prSet presAssocID="{C44C7098-13D4-49C8-94EB-70AC7F49A69D}" presName="compNode" presStyleCnt="0"/>
      <dgm:spPr/>
    </dgm:pt>
    <dgm:pt modelId="{3FDD844D-6327-4C8A-A764-9D8AE09709A3}" type="pres">
      <dgm:prSet presAssocID="{C44C7098-13D4-49C8-94EB-70AC7F49A69D}" presName="bkgdShape" presStyleLbl="node1" presStyleIdx="2" presStyleCnt="8"/>
      <dgm:spPr/>
    </dgm:pt>
    <dgm:pt modelId="{255DF28C-B23F-4729-B5E8-722C6F86665D}" type="pres">
      <dgm:prSet presAssocID="{C44C7098-13D4-49C8-94EB-70AC7F49A69D}" presName="nodeTx" presStyleLbl="node1" presStyleIdx="2" presStyleCnt="8">
        <dgm:presLayoutVars>
          <dgm:bulletEnabled val="1"/>
        </dgm:presLayoutVars>
      </dgm:prSet>
      <dgm:spPr/>
    </dgm:pt>
    <dgm:pt modelId="{0828E39B-27E8-4DC9-976A-6AC76219440C}" type="pres">
      <dgm:prSet presAssocID="{C44C7098-13D4-49C8-94EB-70AC7F49A69D}" presName="invisiNode" presStyleLbl="node1" presStyleIdx="2" presStyleCnt="8"/>
      <dgm:spPr/>
    </dgm:pt>
    <dgm:pt modelId="{6D43A5C5-EADE-4092-909B-D2C5E61CAD6F}" type="pres">
      <dgm:prSet presAssocID="{C44C7098-13D4-49C8-94EB-70AC7F49A69D}" presName="imagNode" presStyleLbl="fgImgPlace1" presStyleIdx="2" presStyleCnt="8"/>
      <dgm:spPr>
        <a:blipFill>
          <a:blip xmlns:r="http://schemas.openxmlformats.org/officeDocument/2006/relationships">
            <a:extLst>
              <a:ext uri="{96DAC541-7B7A-43D3-8B79-37D633B846F1}">
                <asvg:svgBlip xmlns:asvg="http://schemas.microsoft.com/office/drawing/2016/SVG/main" r:embed="rId3"/>
              </a:ext>
            </a:extLst>
          </a:blip>
          <a:srcRect/>
          <a:stretch>
            <a:fillRect l="-8000" r="-8000"/>
          </a:stretch>
        </a:blipFill>
      </dgm:spPr>
      <dgm:extLst>
        <a:ext uri="{E40237B7-FDA0-4F09-8148-C483321AD2D9}">
          <dgm14:cNvPr xmlns:dgm14="http://schemas.microsoft.com/office/drawing/2010/diagram" id="0" name="" descr="Artificial Intelligence outline"/>
        </a:ext>
      </dgm:extLst>
    </dgm:pt>
    <dgm:pt modelId="{5979300F-C0CF-42DF-828B-38BED81FE7A8}" type="pres">
      <dgm:prSet presAssocID="{895F935A-21A4-426F-BC16-7CC39E4FA92B}" presName="sibTrans" presStyleLbl="sibTrans2D1" presStyleIdx="0" presStyleCnt="0"/>
      <dgm:spPr/>
    </dgm:pt>
    <dgm:pt modelId="{990B2324-36D5-48E4-8BDA-BFC2574276F1}" type="pres">
      <dgm:prSet presAssocID="{4397674A-AEFB-41BB-900D-B18E2058ECE2}" presName="compNode" presStyleCnt="0"/>
      <dgm:spPr/>
    </dgm:pt>
    <dgm:pt modelId="{5D08256A-7212-478A-A931-5D02D0B33890}" type="pres">
      <dgm:prSet presAssocID="{4397674A-AEFB-41BB-900D-B18E2058ECE2}" presName="bkgdShape" presStyleLbl="node1" presStyleIdx="3" presStyleCnt="8"/>
      <dgm:spPr/>
    </dgm:pt>
    <dgm:pt modelId="{C554E5AE-E015-4419-9135-28790AE61B58}" type="pres">
      <dgm:prSet presAssocID="{4397674A-AEFB-41BB-900D-B18E2058ECE2}" presName="nodeTx" presStyleLbl="node1" presStyleIdx="3" presStyleCnt="8">
        <dgm:presLayoutVars>
          <dgm:bulletEnabled val="1"/>
        </dgm:presLayoutVars>
      </dgm:prSet>
      <dgm:spPr/>
    </dgm:pt>
    <dgm:pt modelId="{C643A362-5746-4B8B-A6BD-89EC1B665B72}" type="pres">
      <dgm:prSet presAssocID="{4397674A-AEFB-41BB-900D-B18E2058ECE2}" presName="invisiNode" presStyleLbl="node1" presStyleIdx="3" presStyleCnt="8"/>
      <dgm:spPr/>
    </dgm:pt>
    <dgm:pt modelId="{15179A5E-744B-4F1D-885D-F62A6B55F94E}" type="pres">
      <dgm:prSet presAssocID="{4397674A-AEFB-41BB-900D-B18E2058ECE2}" presName="imagNode" presStyleLbl="fgImgPlace1" presStyleIdx="3" presStyleCnt="8"/>
      <dgm:spPr>
        <a:blipFill>
          <a:blip xmlns:r="http://schemas.openxmlformats.org/officeDocument/2006/relationships">
            <a:extLst>
              <a:ext uri="{96DAC541-7B7A-43D3-8B79-37D633B846F1}">
                <asvg:svgBlip xmlns:asvg="http://schemas.microsoft.com/office/drawing/2016/SVG/main" r:embed="rId4"/>
              </a:ext>
            </a:extLst>
          </a:blip>
          <a:srcRect/>
          <a:stretch>
            <a:fillRect l="-8000" r="-8000"/>
          </a:stretch>
        </a:blipFill>
      </dgm:spPr>
      <dgm:extLst>
        <a:ext uri="{E40237B7-FDA0-4F09-8148-C483321AD2D9}">
          <dgm14:cNvPr xmlns:dgm14="http://schemas.microsoft.com/office/drawing/2010/diagram" id="0" name="" descr="Toggle outline"/>
        </a:ext>
      </dgm:extLst>
    </dgm:pt>
    <dgm:pt modelId="{D89AC004-FCEA-4644-B59E-BF2B9C0EA7A7}" type="pres">
      <dgm:prSet presAssocID="{7B6FB5E2-B345-47BB-81BF-C41F044BFD39}" presName="sibTrans" presStyleLbl="sibTrans2D1" presStyleIdx="0" presStyleCnt="0"/>
      <dgm:spPr/>
    </dgm:pt>
    <dgm:pt modelId="{8C9FB27E-89DD-41D8-9F52-5D2677B9FFBA}" type="pres">
      <dgm:prSet presAssocID="{F484D1DC-1BA3-4BCA-ABA6-0A6027554AFE}" presName="compNode" presStyleCnt="0"/>
      <dgm:spPr/>
    </dgm:pt>
    <dgm:pt modelId="{981AAB92-1E9C-42D8-8E79-AD47E11923F0}" type="pres">
      <dgm:prSet presAssocID="{F484D1DC-1BA3-4BCA-ABA6-0A6027554AFE}" presName="bkgdShape" presStyleLbl="node1" presStyleIdx="4" presStyleCnt="8"/>
      <dgm:spPr/>
    </dgm:pt>
    <dgm:pt modelId="{DEA09886-80EE-4C4E-9ED7-C65FD7F94883}" type="pres">
      <dgm:prSet presAssocID="{F484D1DC-1BA3-4BCA-ABA6-0A6027554AFE}" presName="nodeTx" presStyleLbl="node1" presStyleIdx="4" presStyleCnt="8">
        <dgm:presLayoutVars>
          <dgm:bulletEnabled val="1"/>
        </dgm:presLayoutVars>
      </dgm:prSet>
      <dgm:spPr/>
    </dgm:pt>
    <dgm:pt modelId="{A8C70F0E-A260-4522-816F-9B44761CCC29}" type="pres">
      <dgm:prSet presAssocID="{F484D1DC-1BA3-4BCA-ABA6-0A6027554AFE}" presName="invisiNode" presStyleLbl="node1" presStyleIdx="4" presStyleCnt="8"/>
      <dgm:spPr/>
    </dgm:pt>
    <dgm:pt modelId="{DC043AEF-4EEB-4E87-9A02-3787DB43254E}" type="pres">
      <dgm:prSet presAssocID="{F484D1DC-1BA3-4BCA-ABA6-0A6027554AFE}" presName="imagNode" presStyleLbl="fgImgPlace1" presStyleIdx="4" presStyleCnt="8"/>
      <dgm:spPr>
        <a:blipFill>
          <a:blip xmlns:r="http://schemas.openxmlformats.org/officeDocument/2006/relationships">
            <a:extLst>
              <a:ext uri="{96DAC541-7B7A-43D3-8B79-37D633B846F1}">
                <asvg:svgBlip xmlns:asvg="http://schemas.microsoft.com/office/drawing/2016/SVG/main" r:embed="rId5"/>
              </a:ext>
            </a:extLst>
          </a:blip>
          <a:srcRect/>
          <a:stretch>
            <a:fillRect l="-8000" r="-8000"/>
          </a:stretch>
        </a:blipFill>
      </dgm:spPr>
      <dgm:extLst>
        <a:ext uri="{E40237B7-FDA0-4F09-8148-C483321AD2D9}">
          <dgm14:cNvPr xmlns:dgm14="http://schemas.microsoft.com/office/drawing/2010/diagram" id="0" name="" descr="Internet Of Things outline"/>
        </a:ext>
      </dgm:extLst>
    </dgm:pt>
    <dgm:pt modelId="{4403D220-8BA9-4248-9E4D-2F23812FF20E}" type="pres">
      <dgm:prSet presAssocID="{2007D922-6F8F-42D7-A77A-931CFDECC656}" presName="sibTrans" presStyleLbl="sibTrans2D1" presStyleIdx="0" presStyleCnt="0"/>
      <dgm:spPr/>
    </dgm:pt>
    <dgm:pt modelId="{8E49CDD5-C1B2-48AC-BEB0-98F81C000971}" type="pres">
      <dgm:prSet presAssocID="{A10FE683-8C75-4C69-BE62-A099DA22A7CB}" presName="compNode" presStyleCnt="0"/>
      <dgm:spPr/>
    </dgm:pt>
    <dgm:pt modelId="{6D91DA5B-50B9-4319-9339-052327591DD0}" type="pres">
      <dgm:prSet presAssocID="{A10FE683-8C75-4C69-BE62-A099DA22A7CB}" presName="bkgdShape" presStyleLbl="node1" presStyleIdx="5" presStyleCnt="8"/>
      <dgm:spPr/>
    </dgm:pt>
    <dgm:pt modelId="{73D96C36-B7C0-41A7-B3F5-B3C6EFCE6002}" type="pres">
      <dgm:prSet presAssocID="{A10FE683-8C75-4C69-BE62-A099DA22A7CB}" presName="nodeTx" presStyleLbl="node1" presStyleIdx="5" presStyleCnt="8">
        <dgm:presLayoutVars>
          <dgm:bulletEnabled val="1"/>
        </dgm:presLayoutVars>
      </dgm:prSet>
      <dgm:spPr/>
    </dgm:pt>
    <dgm:pt modelId="{55BC113B-0864-44B4-A1B2-A85A4F6F2B4D}" type="pres">
      <dgm:prSet presAssocID="{A10FE683-8C75-4C69-BE62-A099DA22A7CB}" presName="invisiNode" presStyleLbl="node1" presStyleIdx="5" presStyleCnt="8"/>
      <dgm:spPr/>
    </dgm:pt>
    <dgm:pt modelId="{70B1AAD2-9474-49DA-AED2-F1E63CAEC7EF}" type="pres">
      <dgm:prSet presAssocID="{A10FE683-8C75-4C69-BE62-A099DA22A7CB}" presName="imagNode" presStyleLbl="fgImgPlace1" presStyleIdx="5" presStyleCnt="8"/>
      <dgm:spPr>
        <a:blipFill>
          <a:blip xmlns:r="http://schemas.openxmlformats.org/officeDocument/2006/relationships">
            <a:extLst>
              <a:ext uri="{96DAC541-7B7A-43D3-8B79-37D633B846F1}">
                <asvg:svgBlip xmlns:asvg="http://schemas.microsoft.com/office/drawing/2016/SVG/main" r:embed="rId6"/>
              </a:ext>
            </a:extLst>
          </a:blip>
          <a:srcRect/>
          <a:stretch>
            <a:fillRect l="-8000" r="-8000"/>
          </a:stretch>
        </a:blipFill>
      </dgm:spPr>
      <dgm:extLst>
        <a:ext uri="{E40237B7-FDA0-4F09-8148-C483321AD2D9}">
          <dgm14:cNvPr xmlns:dgm14="http://schemas.microsoft.com/office/drawing/2010/diagram" id="0" name="" descr="Scales of justice outline"/>
        </a:ext>
      </dgm:extLst>
    </dgm:pt>
    <dgm:pt modelId="{A0CA56B3-FE46-41C5-A4F3-7C1C99BA947C}" type="pres">
      <dgm:prSet presAssocID="{1BEE0737-5CF8-468C-8168-901DABA4E56D}" presName="sibTrans" presStyleLbl="sibTrans2D1" presStyleIdx="0" presStyleCnt="0"/>
      <dgm:spPr/>
    </dgm:pt>
    <dgm:pt modelId="{21EE3C52-16E5-4F21-982B-930536CC2148}" type="pres">
      <dgm:prSet presAssocID="{C48D0092-6853-4EC3-A1E1-593BE073B759}" presName="compNode" presStyleCnt="0"/>
      <dgm:spPr/>
    </dgm:pt>
    <dgm:pt modelId="{87E526D9-9B83-4344-9EEC-D5816F08B437}" type="pres">
      <dgm:prSet presAssocID="{C48D0092-6853-4EC3-A1E1-593BE073B759}" presName="bkgdShape" presStyleLbl="node1" presStyleIdx="6" presStyleCnt="8"/>
      <dgm:spPr/>
    </dgm:pt>
    <dgm:pt modelId="{FA4D730B-57D8-41D1-956E-352FCD34D443}" type="pres">
      <dgm:prSet presAssocID="{C48D0092-6853-4EC3-A1E1-593BE073B759}" presName="nodeTx" presStyleLbl="node1" presStyleIdx="6" presStyleCnt="8">
        <dgm:presLayoutVars>
          <dgm:bulletEnabled val="1"/>
        </dgm:presLayoutVars>
      </dgm:prSet>
      <dgm:spPr/>
    </dgm:pt>
    <dgm:pt modelId="{CF6C2C30-55E3-4CF3-9DEE-369D773FB727}" type="pres">
      <dgm:prSet presAssocID="{C48D0092-6853-4EC3-A1E1-593BE073B759}" presName="invisiNode" presStyleLbl="node1" presStyleIdx="6" presStyleCnt="8"/>
      <dgm:spPr/>
    </dgm:pt>
    <dgm:pt modelId="{BA45442F-E19B-4771-AF3C-A4957C380300}" type="pres">
      <dgm:prSet presAssocID="{C48D0092-6853-4EC3-A1E1-593BE073B759}" presName="imagNode" presStyleLbl="fgImgPlace1" presStyleIdx="6" presStyleCnt="8"/>
      <dgm:spPr>
        <a:blipFill>
          <a:blip xmlns:r="http://schemas.openxmlformats.org/officeDocument/2006/relationships">
            <a:extLst>
              <a:ext uri="{96DAC541-7B7A-43D3-8B79-37D633B846F1}">
                <asvg:svgBlip xmlns:asvg="http://schemas.microsoft.com/office/drawing/2016/SVG/main" r:embed="rId7"/>
              </a:ext>
            </a:extLst>
          </a:blip>
          <a:srcRect/>
          <a:stretch>
            <a:fillRect l="-8000" r="-8000"/>
          </a:stretch>
        </a:blipFill>
      </dgm:spPr>
      <dgm:extLst>
        <a:ext uri="{E40237B7-FDA0-4F09-8148-C483321AD2D9}">
          <dgm14:cNvPr xmlns:dgm14="http://schemas.microsoft.com/office/drawing/2010/diagram" id="0" name="" descr="Gauge outline"/>
        </a:ext>
      </dgm:extLst>
    </dgm:pt>
    <dgm:pt modelId="{EDB04BC1-E228-4E43-A640-26E01CCF118D}" type="pres">
      <dgm:prSet presAssocID="{1F3036ED-8A94-4BE2-B4ED-5250F04315DF}" presName="sibTrans" presStyleLbl="sibTrans2D1" presStyleIdx="0" presStyleCnt="0"/>
      <dgm:spPr/>
    </dgm:pt>
    <dgm:pt modelId="{1F814AA0-785C-4D3B-82D3-8C64D3E9111C}" type="pres">
      <dgm:prSet presAssocID="{503614CD-B00D-44F4-9A69-3A52262DDF94}" presName="compNode" presStyleCnt="0"/>
      <dgm:spPr/>
    </dgm:pt>
    <dgm:pt modelId="{8AD44F3E-5401-4D22-9619-09905DC0242B}" type="pres">
      <dgm:prSet presAssocID="{503614CD-B00D-44F4-9A69-3A52262DDF94}" presName="bkgdShape" presStyleLbl="node1" presStyleIdx="7" presStyleCnt="8"/>
      <dgm:spPr/>
    </dgm:pt>
    <dgm:pt modelId="{1049BB9E-9915-477F-8588-82FE5D4A113B}" type="pres">
      <dgm:prSet presAssocID="{503614CD-B00D-44F4-9A69-3A52262DDF94}" presName="nodeTx" presStyleLbl="node1" presStyleIdx="7" presStyleCnt="8">
        <dgm:presLayoutVars>
          <dgm:bulletEnabled val="1"/>
        </dgm:presLayoutVars>
      </dgm:prSet>
      <dgm:spPr/>
    </dgm:pt>
    <dgm:pt modelId="{AE2B8B6F-EE14-44B5-899D-DBC1A4946C6E}" type="pres">
      <dgm:prSet presAssocID="{503614CD-B00D-44F4-9A69-3A52262DDF94}" presName="invisiNode" presStyleLbl="node1" presStyleIdx="7" presStyleCnt="8"/>
      <dgm:spPr/>
    </dgm:pt>
    <dgm:pt modelId="{63658EAF-B1D7-4B8A-A031-E4A928662674}" type="pres">
      <dgm:prSet presAssocID="{503614CD-B00D-44F4-9A69-3A52262DDF94}" presName="imagNode" presStyleLbl="fgImgPlace1" presStyleIdx="7" presStyleCnt="8"/>
      <dgm:spPr>
        <a:blipFill>
          <a:blip xmlns:r="http://schemas.openxmlformats.org/officeDocument/2006/relationships">
            <a:extLst>
              <a:ext uri="{96DAC541-7B7A-43D3-8B79-37D633B846F1}">
                <asvg:svgBlip xmlns:asvg="http://schemas.microsoft.com/office/drawing/2016/SVG/main" r:embed="rId8"/>
              </a:ext>
            </a:extLst>
          </a:blip>
          <a:srcRect/>
          <a:stretch>
            <a:fillRect l="-8000" r="-8000"/>
          </a:stretch>
        </a:blipFill>
      </dgm:spPr>
      <dgm:extLst>
        <a:ext uri="{E40237B7-FDA0-4F09-8148-C483321AD2D9}">
          <dgm14:cNvPr xmlns:dgm14="http://schemas.microsoft.com/office/drawing/2010/diagram" id="0" name="" descr="Kiosk outline"/>
        </a:ext>
      </dgm:extLst>
    </dgm:pt>
  </dgm:ptLst>
  <dgm:cxnLst>
    <dgm:cxn modelId="{50BFB700-781D-46D0-8A55-8214D9263F43}" type="presOf" srcId="{C0D50B4B-B5B8-49EB-B177-0D2B74A914DF}" destId="{98E5D1C8-AAFA-4CCC-AA03-3FB9AD097139}" srcOrd="0" destOrd="0" presId="urn:microsoft.com/office/officeart/2005/8/layout/hList7"/>
    <dgm:cxn modelId="{129E3402-2095-43C2-8131-3B486D5C455E}" srcId="{E06D50A0-3326-48DD-8AAF-293E12BF25C2}" destId="{FBA1B1EB-0974-4F6C-B66D-0D8E0BB2838D}" srcOrd="1" destOrd="0" parTransId="{67874A4D-3602-42E4-95CB-08AC86770B3E}" sibTransId="{13153F20-669A-47DF-AFBF-A6B31CFA2DCD}"/>
    <dgm:cxn modelId="{11D6BA03-D142-48CB-9A90-05B1055EDDC5}" type="presOf" srcId="{F484D1DC-1BA3-4BCA-ABA6-0A6027554AFE}" destId="{DEA09886-80EE-4C4E-9ED7-C65FD7F94883}" srcOrd="1" destOrd="0" presId="urn:microsoft.com/office/officeart/2005/8/layout/hList7"/>
    <dgm:cxn modelId="{A3A02408-D94E-441D-8516-8979D77DF7CB}" srcId="{E06D50A0-3326-48DD-8AAF-293E12BF25C2}" destId="{503614CD-B00D-44F4-9A69-3A52262DDF94}" srcOrd="7" destOrd="0" parTransId="{7641AB5F-58D2-4817-9B22-9B402F06E9D7}" sibTransId="{8D049D68-94FF-4D91-BE39-BB1BDAE3D5C6}"/>
    <dgm:cxn modelId="{3B14F309-37AA-4011-9199-292368A6D81F}" srcId="{A10FE683-8C75-4C69-BE62-A099DA22A7CB}" destId="{1394D398-825E-4E8A-92B4-90ED641BCB1C}" srcOrd="0" destOrd="0" parTransId="{F349EA3C-34F5-4478-9BD8-983D9BD312ED}" sibTransId="{C8E09833-7F85-4976-B56B-504E307F905E}"/>
    <dgm:cxn modelId="{4075E10B-029A-4409-9347-B9B262F94369}" type="presOf" srcId="{540A4D16-3676-4924-8A43-D7B58DACC0C0}" destId="{61D45202-4890-4CB7-AD56-8006BBD274EC}" srcOrd="0" destOrd="1" presId="urn:microsoft.com/office/officeart/2005/8/layout/hList7"/>
    <dgm:cxn modelId="{022C9A0D-A2D3-49B1-A456-03ADE3EEDFFB}" srcId="{E06D50A0-3326-48DD-8AAF-293E12BF25C2}" destId="{C44C7098-13D4-49C8-94EB-70AC7F49A69D}" srcOrd="2" destOrd="0" parTransId="{B9AC068E-74EB-4739-B505-5D92E39E03FA}" sibTransId="{895F935A-21A4-426F-BC16-7CC39E4FA92B}"/>
    <dgm:cxn modelId="{83F6E316-21B0-4B04-B600-C76B19BDFA8C}" srcId="{F484D1DC-1BA3-4BCA-ABA6-0A6027554AFE}" destId="{F38B142F-F3C4-4D9F-BF20-226E93F62523}" srcOrd="0" destOrd="0" parTransId="{E9882CF8-4559-41F4-BB94-E4A89DD4EF97}" sibTransId="{A8D68F67-B87F-470B-9069-D776CFDD053D}"/>
    <dgm:cxn modelId="{4EBC3318-201F-42FB-B402-11B9E04F8C1A}" srcId="{C44C7098-13D4-49C8-94EB-70AC7F49A69D}" destId="{8E61A3AE-DB15-44F4-AB19-9A0BD710AA12}" srcOrd="0" destOrd="0" parTransId="{58DDE44D-52FF-417A-AF10-E2745085967B}" sibTransId="{FDFFB70A-6E2A-472A-AA49-4387D8D8A76E}"/>
    <dgm:cxn modelId="{9C148C1A-4432-4755-9929-D176606E7596}" type="presOf" srcId="{4397674A-AEFB-41BB-900D-B18E2058ECE2}" destId="{5D08256A-7212-478A-A931-5D02D0B33890}" srcOrd="0" destOrd="0" presId="urn:microsoft.com/office/officeart/2005/8/layout/hList7"/>
    <dgm:cxn modelId="{73B4961D-B9CD-4FEA-8D6E-121475C90CBD}" type="presOf" srcId="{67AF784D-FF36-4657-8F0B-195AFD32C38D}" destId="{5A558D71-80FB-46F5-8706-5D63F39D5BA1}" srcOrd="0" destOrd="2" presId="urn:microsoft.com/office/officeart/2005/8/layout/hList7"/>
    <dgm:cxn modelId="{231F111E-3874-4384-9C95-3EB82CFCBB5B}" type="presOf" srcId="{AE36C722-E43A-44FF-B25D-A4D01D2A06B1}" destId="{61D45202-4890-4CB7-AD56-8006BBD274EC}" srcOrd="0" destOrd="2" presId="urn:microsoft.com/office/officeart/2005/8/layout/hList7"/>
    <dgm:cxn modelId="{48E3A322-841D-470A-A599-C0795011B9CF}" type="presOf" srcId="{17517E1C-B15A-41FF-A808-10509DD23A2A}" destId="{87E526D9-9B83-4344-9EEC-D5816F08B437}" srcOrd="0" destOrd="1" presId="urn:microsoft.com/office/officeart/2005/8/layout/hList7"/>
    <dgm:cxn modelId="{5BCF8725-0DAF-449A-992B-119DB04EE33B}" srcId="{A10FE683-8C75-4C69-BE62-A099DA22A7CB}" destId="{9AF46B54-5BD8-4263-9E3A-735E39CAFF83}" srcOrd="1" destOrd="0" parTransId="{BB6FA21B-4E4C-41FB-B6E7-367EB8417829}" sibTransId="{72330D3A-01D6-4C8E-9C55-573D83E22FEC}"/>
    <dgm:cxn modelId="{8F1B882B-0051-485B-A6CB-B0BB1492C5C4}" type="presOf" srcId="{C48D0092-6853-4EC3-A1E1-593BE073B759}" destId="{87E526D9-9B83-4344-9EEC-D5816F08B437}" srcOrd="0" destOrd="0" presId="urn:microsoft.com/office/officeart/2005/8/layout/hList7"/>
    <dgm:cxn modelId="{097D302F-DAC3-424F-8C04-42F74A7B8CFA}" type="presOf" srcId="{13153F20-669A-47DF-AFBF-A6B31CFA2DCD}" destId="{D5E9B181-F84E-4586-A96E-D1F3615D9A20}" srcOrd="0" destOrd="0" presId="urn:microsoft.com/office/officeart/2005/8/layout/hList7"/>
    <dgm:cxn modelId="{DF425430-64D8-4DAF-B2E5-F3BD152D3805}" type="presOf" srcId="{9AF46B54-5BD8-4263-9E3A-735E39CAFF83}" destId="{6D91DA5B-50B9-4319-9339-052327591DD0}" srcOrd="0" destOrd="2" presId="urn:microsoft.com/office/officeart/2005/8/layout/hList7"/>
    <dgm:cxn modelId="{E8F5A531-A745-4D3D-8E64-D2E312001A1C}" type="presOf" srcId="{C44C7098-13D4-49C8-94EB-70AC7F49A69D}" destId="{255DF28C-B23F-4729-B5E8-722C6F86665D}" srcOrd="1" destOrd="0" presId="urn:microsoft.com/office/officeart/2005/8/layout/hList7"/>
    <dgm:cxn modelId="{3A4C6637-F9FB-48A3-9ED8-B4867BBB6F23}" type="presOf" srcId="{1F3036ED-8A94-4BE2-B4ED-5250F04315DF}" destId="{EDB04BC1-E228-4E43-A640-26E01CCF118D}" srcOrd="0" destOrd="0" presId="urn:microsoft.com/office/officeart/2005/8/layout/hList7"/>
    <dgm:cxn modelId="{DB57EB5B-5C5C-4330-8FF7-E6D0F511DDA8}" type="presOf" srcId="{C44C7098-13D4-49C8-94EB-70AC7F49A69D}" destId="{3FDD844D-6327-4C8A-A764-9D8AE09709A3}" srcOrd="0" destOrd="0" presId="urn:microsoft.com/office/officeart/2005/8/layout/hList7"/>
    <dgm:cxn modelId="{0956B161-FC71-4131-B0BD-76ED5797EC8D}" type="presOf" srcId="{A10FE683-8C75-4C69-BE62-A099DA22A7CB}" destId="{73D96C36-B7C0-41A7-B3F5-B3C6EFCE6002}" srcOrd="1" destOrd="0" presId="urn:microsoft.com/office/officeart/2005/8/layout/hList7"/>
    <dgm:cxn modelId="{3DCED842-1E06-40D1-B60D-46538CECF7CF}" type="presOf" srcId="{9AF46B54-5BD8-4263-9E3A-735E39CAFF83}" destId="{73D96C36-B7C0-41A7-B3F5-B3C6EFCE6002}" srcOrd="1" destOrd="2" presId="urn:microsoft.com/office/officeart/2005/8/layout/hList7"/>
    <dgm:cxn modelId="{2A03EE62-D749-4DDE-87C5-A977A197F748}" type="presOf" srcId="{7B6FB5E2-B345-47BB-81BF-C41F044BFD39}" destId="{D89AC004-FCEA-4644-B59E-BF2B9C0EA7A7}" srcOrd="0" destOrd="0" presId="urn:microsoft.com/office/officeart/2005/8/layout/hList7"/>
    <dgm:cxn modelId="{F730EA43-1650-48DE-8040-A8A7BC34CBDA}" type="presOf" srcId="{503614CD-B00D-44F4-9A69-3A52262DDF94}" destId="{8AD44F3E-5401-4D22-9619-09905DC0242B}" srcOrd="0" destOrd="0" presId="urn:microsoft.com/office/officeart/2005/8/layout/hList7"/>
    <dgm:cxn modelId="{7D383165-E9A5-4032-A572-1E0D67E88F76}" srcId="{4397674A-AEFB-41BB-900D-B18E2058ECE2}" destId="{2B93E058-259D-420D-A3E7-3EC21D2AD315}" srcOrd="0" destOrd="0" parTransId="{48BB0B2F-28E2-4A88-BDAE-F139D6F90AA8}" sibTransId="{D02A4683-DD4C-48DA-A5B1-25C7E8A6E4DA}"/>
    <dgm:cxn modelId="{792AF965-C572-459F-AA3F-B344A4C581EF}" type="presOf" srcId="{89D3C486-8691-480A-9580-4C0C57BC67F4}" destId="{5A558D71-80FB-46F5-8706-5D63F39D5BA1}" srcOrd="0" destOrd="1" presId="urn:microsoft.com/office/officeart/2005/8/layout/hList7"/>
    <dgm:cxn modelId="{2F684A68-6A25-40F6-9989-BB9405CC9425}" type="presOf" srcId="{1BEE0737-5CF8-468C-8168-901DABA4E56D}" destId="{A0CA56B3-FE46-41C5-A4F3-7C1C99BA947C}" srcOrd="0" destOrd="0" presId="urn:microsoft.com/office/officeart/2005/8/layout/hList7"/>
    <dgm:cxn modelId="{F808E56E-3DC3-4CC2-93B7-BCCC35C2455D}" type="presOf" srcId="{E06D50A0-3326-48DD-8AAF-293E12BF25C2}" destId="{4D5DCF50-C10C-46D3-95A8-28D5C390665F}" srcOrd="0" destOrd="0" presId="urn:microsoft.com/office/officeart/2005/8/layout/hList7"/>
    <dgm:cxn modelId="{59C9BF50-65CA-4DA7-BA60-456C71B8F0FF}" type="presOf" srcId="{540A4D16-3676-4924-8A43-D7B58DACC0C0}" destId="{66943061-B375-4C8C-9C39-24F7FE57EA52}" srcOrd="1" destOrd="1" presId="urn:microsoft.com/office/officeart/2005/8/layout/hList7"/>
    <dgm:cxn modelId="{7D2CA072-6053-49E3-AD7A-3C1F018BD61E}" type="presOf" srcId="{7C0CCA48-1786-4F17-A6C3-FAD406F299F6}" destId="{981AAB92-1E9C-42D8-8E79-AD47E11923F0}" srcOrd="0" destOrd="2" presId="urn:microsoft.com/office/officeart/2005/8/layout/hList7"/>
    <dgm:cxn modelId="{25683A73-9025-4568-A261-F7EA91D38DDA}" type="presOf" srcId="{A10FE683-8C75-4C69-BE62-A099DA22A7CB}" destId="{6D91DA5B-50B9-4319-9339-052327591DD0}" srcOrd="0" destOrd="0" presId="urn:microsoft.com/office/officeart/2005/8/layout/hList7"/>
    <dgm:cxn modelId="{416ABC74-C726-40CE-99AF-06C6A6150FF9}" type="presOf" srcId="{FBA1B1EB-0974-4F6C-B66D-0D8E0BB2838D}" destId="{66943061-B375-4C8C-9C39-24F7FE57EA52}" srcOrd="1" destOrd="0" presId="urn:microsoft.com/office/officeart/2005/8/layout/hList7"/>
    <dgm:cxn modelId="{EC842C75-A5EB-437E-BCFC-6443EDCFEE90}" type="presOf" srcId="{73AFCAEF-B9CB-48F8-97EF-7BDC03C9DF20}" destId="{F6B046F1-18AE-45E3-9E18-ABE37D509551}" srcOrd="1" destOrd="0" presId="urn:microsoft.com/office/officeart/2005/8/layout/hList7"/>
    <dgm:cxn modelId="{470C1759-0F95-4623-8B49-4BFC3D0CF7E9}" srcId="{E06D50A0-3326-48DD-8AAF-293E12BF25C2}" destId="{73AFCAEF-B9CB-48F8-97EF-7BDC03C9DF20}" srcOrd="0" destOrd="0" parTransId="{6087078F-EBCC-4D0C-8F9E-7B1942862313}" sibTransId="{C0D50B4B-B5B8-49EB-B177-0D2B74A914DF}"/>
    <dgm:cxn modelId="{E114387A-3EA8-422E-AE2D-F8F84E3A9851}" type="presOf" srcId="{7C0CCA48-1786-4F17-A6C3-FAD406F299F6}" destId="{DEA09886-80EE-4C4E-9ED7-C65FD7F94883}" srcOrd="1" destOrd="2" presId="urn:microsoft.com/office/officeart/2005/8/layout/hList7"/>
    <dgm:cxn modelId="{DA894B7A-9ACB-46FE-9F6B-9A62472B9DDA}" type="presOf" srcId="{2007D922-6F8F-42D7-A77A-931CFDECC656}" destId="{4403D220-8BA9-4248-9E4D-2F23812FF20E}" srcOrd="0" destOrd="0" presId="urn:microsoft.com/office/officeart/2005/8/layout/hList7"/>
    <dgm:cxn modelId="{07B29C7D-EAE4-4E4F-B37F-2512405478AC}" type="presOf" srcId="{1394D398-825E-4E8A-92B4-90ED641BCB1C}" destId="{6D91DA5B-50B9-4319-9339-052327591DD0}" srcOrd="0" destOrd="1" presId="urn:microsoft.com/office/officeart/2005/8/layout/hList7"/>
    <dgm:cxn modelId="{B7E5FE80-80D6-4033-801A-7A7B53C7D1ED}" srcId="{73AFCAEF-B9CB-48F8-97EF-7BDC03C9DF20}" destId="{67AF784D-FF36-4657-8F0B-195AFD32C38D}" srcOrd="1" destOrd="0" parTransId="{12809F20-66B1-4F33-8E04-FAA826B8E1BD}" sibTransId="{1B30AF38-056E-4693-82AC-A0F97F1D65AC}"/>
    <dgm:cxn modelId="{6CEBCD81-8437-475B-B935-05D09282E65E}" srcId="{F484D1DC-1BA3-4BCA-ABA6-0A6027554AFE}" destId="{7C0CCA48-1786-4F17-A6C3-FAD406F299F6}" srcOrd="1" destOrd="0" parTransId="{6B749505-B95D-4825-927C-8AA2B5394C90}" sibTransId="{2B20C331-F7BA-4653-89BA-A1C562699A79}"/>
    <dgm:cxn modelId="{21386182-F660-4E69-A5FF-338281AE89E5}" srcId="{503614CD-B00D-44F4-9A69-3A52262DDF94}" destId="{DCDB2646-878E-49B9-A9BA-C5FD8456FA51}" srcOrd="0" destOrd="0" parTransId="{A8F7ADEC-C821-4C28-93A5-EE7461A39C3B}" sibTransId="{AD23D191-5725-42D1-9FC3-F7AE51ACBAC5}"/>
    <dgm:cxn modelId="{D4BD3087-30A0-45C6-BBE8-8903F637ADB9}" type="presOf" srcId="{DCDB2646-878E-49B9-A9BA-C5FD8456FA51}" destId="{1049BB9E-9915-477F-8588-82FE5D4A113B}" srcOrd="1" destOrd="1" presId="urn:microsoft.com/office/officeart/2005/8/layout/hList7"/>
    <dgm:cxn modelId="{162F9089-43BF-4094-839C-9079AA23A167}" type="presOf" srcId="{17517E1C-B15A-41FF-A808-10509DD23A2A}" destId="{FA4D730B-57D8-41D1-956E-352FCD34D443}" srcOrd="1" destOrd="1" presId="urn:microsoft.com/office/officeart/2005/8/layout/hList7"/>
    <dgm:cxn modelId="{A7956B8F-E2E3-40FD-A7A6-CA6D7B12E196}" type="presOf" srcId="{7E9E0DC4-DFE1-4396-A50D-8F8D5526905B}" destId="{FA4D730B-57D8-41D1-956E-352FCD34D443}" srcOrd="1" destOrd="2" presId="urn:microsoft.com/office/officeart/2005/8/layout/hList7"/>
    <dgm:cxn modelId="{C86E9E90-24C0-49A9-AC15-CCB4CBD5DA91}" type="presOf" srcId="{C48D0092-6853-4EC3-A1E1-593BE073B759}" destId="{FA4D730B-57D8-41D1-956E-352FCD34D443}" srcOrd="1" destOrd="0" presId="urn:microsoft.com/office/officeart/2005/8/layout/hList7"/>
    <dgm:cxn modelId="{C18F7196-B37D-452E-9CBB-2D65C22A2E5F}" srcId="{FBA1B1EB-0974-4F6C-B66D-0D8E0BB2838D}" destId="{AE36C722-E43A-44FF-B25D-A4D01D2A06B1}" srcOrd="1" destOrd="0" parTransId="{D38074E1-7A9C-44CF-B623-4AD84DAEF317}" sibTransId="{86AD0A74-3F42-41D5-BA07-EFD8124FBE2B}"/>
    <dgm:cxn modelId="{21DE4798-87CD-4BBD-91F9-CAB260A3562C}" srcId="{E06D50A0-3326-48DD-8AAF-293E12BF25C2}" destId="{4397674A-AEFB-41BB-900D-B18E2058ECE2}" srcOrd="3" destOrd="0" parTransId="{B2FC4986-EFAE-4E9C-85EB-5ADAD2CD4F01}" sibTransId="{7B6FB5E2-B345-47BB-81BF-C41F044BFD39}"/>
    <dgm:cxn modelId="{DBF0599A-5E0F-4C23-BC75-FB7A475BA2AD}" type="presOf" srcId="{8E61A3AE-DB15-44F4-AB19-9A0BD710AA12}" destId="{255DF28C-B23F-4729-B5E8-722C6F86665D}" srcOrd="1" destOrd="1" presId="urn:microsoft.com/office/officeart/2005/8/layout/hList7"/>
    <dgm:cxn modelId="{08D4F39A-402E-40A8-94B3-98CD55070F2B}" type="presOf" srcId="{4397674A-AEFB-41BB-900D-B18E2058ECE2}" destId="{C554E5AE-E015-4419-9135-28790AE61B58}" srcOrd="1" destOrd="0" presId="urn:microsoft.com/office/officeart/2005/8/layout/hList7"/>
    <dgm:cxn modelId="{304487A0-6B5E-48AA-8540-80FE2E33D3BE}" type="presOf" srcId="{F484D1DC-1BA3-4BCA-ABA6-0A6027554AFE}" destId="{981AAB92-1E9C-42D8-8E79-AD47E11923F0}" srcOrd="0" destOrd="0" presId="urn:microsoft.com/office/officeart/2005/8/layout/hList7"/>
    <dgm:cxn modelId="{CC959EA2-EE63-4773-9B72-41E659A6D8E0}" type="presOf" srcId="{67AF784D-FF36-4657-8F0B-195AFD32C38D}" destId="{F6B046F1-18AE-45E3-9E18-ABE37D509551}" srcOrd="1" destOrd="2" presId="urn:microsoft.com/office/officeart/2005/8/layout/hList7"/>
    <dgm:cxn modelId="{A05677A4-8E17-483B-AF01-034B569292BF}" type="presOf" srcId="{89D3C486-8691-480A-9580-4C0C57BC67F4}" destId="{F6B046F1-18AE-45E3-9E18-ABE37D509551}" srcOrd="1" destOrd="1" presId="urn:microsoft.com/office/officeart/2005/8/layout/hList7"/>
    <dgm:cxn modelId="{B42D4FA6-CCFE-4BBD-86D8-93DD0864B75D}" type="presOf" srcId="{AE36C722-E43A-44FF-B25D-A4D01D2A06B1}" destId="{66943061-B375-4C8C-9C39-24F7FE57EA52}" srcOrd="1" destOrd="2" presId="urn:microsoft.com/office/officeart/2005/8/layout/hList7"/>
    <dgm:cxn modelId="{801C51AC-C0E1-4B12-BC49-1DB820A37E3F}" type="presOf" srcId="{73AFCAEF-B9CB-48F8-97EF-7BDC03C9DF20}" destId="{5A558D71-80FB-46F5-8706-5D63F39D5BA1}" srcOrd="0" destOrd="0" presId="urn:microsoft.com/office/officeart/2005/8/layout/hList7"/>
    <dgm:cxn modelId="{5DEA2CC2-4296-4E0E-B757-07B878B01076}" srcId="{73AFCAEF-B9CB-48F8-97EF-7BDC03C9DF20}" destId="{89D3C486-8691-480A-9580-4C0C57BC67F4}" srcOrd="0" destOrd="0" parTransId="{CB502C7C-679A-412E-A997-78BE2C9F2FFF}" sibTransId="{8D40335C-3D6C-4911-AFF0-20427D5957CC}"/>
    <dgm:cxn modelId="{FB7520D7-EE5E-4350-B2F0-56A4157AC7AA}" type="presOf" srcId="{F38B142F-F3C4-4D9F-BF20-226E93F62523}" destId="{981AAB92-1E9C-42D8-8E79-AD47E11923F0}" srcOrd="0" destOrd="1" presId="urn:microsoft.com/office/officeart/2005/8/layout/hList7"/>
    <dgm:cxn modelId="{C1BB7AD7-1587-486E-A9FE-CF02233C43BA}" type="presOf" srcId="{895F935A-21A4-426F-BC16-7CC39E4FA92B}" destId="{5979300F-C0CF-42DF-828B-38BED81FE7A8}" srcOrd="0" destOrd="0" presId="urn:microsoft.com/office/officeart/2005/8/layout/hList7"/>
    <dgm:cxn modelId="{C44645D8-9FF8-4ADA-A48C-9A786D951EAA}" srcId="{C48D0092-6853-4EC3-A1E1-593BE073B759}" destId="{17517E1C-B15A-41FF-A808-10509DD23A2A}" srcOrd="0" destOrd="0" parTransId="{F10EFA4A-A7D7-40F2-B74E-58217687D6FC}" sibTransId="{9EE8BD45-0FB9-4AD8-8948-08BF70F0EAF2}"/>
    <dgm:cxn modelId="{6235CFDA-653B-4F04-B379-41FF13ABCE06}" type="presOf" srcId="{8E61A3AE-DB15-44F4-AB19-9A0BD710AA12}" destId="{3FDD844D-6327-4C8A-A764-9D8AE09709A3}" srcOrd="0" destOrd="1" presId="urn:microsoft.com/office/officeart/2005/8/layout/hList7"/>
    <dgm:cxn modelId="{2B1439E1-EFB7-438F-95E5-2C4AFE543533}" srcId="{E06D50A0-3326-48DD-8AAF-293E12BF25C2}" destId="{A10FE683-8C75-4C69-BE62-A099DA22A7CB}" srcOrd="5" destOrd="0" parTransId="{68448900-8BBE-4953-B7B7-D40268201654}" sibTransId="{1BEE0737-5CF8-468C-8168-901DABA4E56D}"/>
    <dgm:cxn modelId="{C7360BE2-E26B-4EA5-ABC9-5FEA2C83DAB5}" type="presOf" srcId="{1394D398-825E-4E8A-92B4-90ED641BCB1C}" destId="{73D96C36-B7C0-41A7-B3F5-B3C6EFCE6002}" srcOrd="1" destOrd="1" presId="urn:microsoft.com/office/officeart/2005/8/layout/hList7"/>
    <dgm:cxn modelId="{574A68EA-83F7-4C64-A89C-7942578E3527}" type="presOf" srcId="{7E9E0DC4-DFE1-4396-A50D-8F8D5526905B}" destId="{87E526D9-9B83-4344-9EEC-D5816F08B437}" srcOrd="0" destOrd="2" presId="urn:microsoft.com/office/officeart/2005/8/layout/hList7"/>
    <dgm:cxn modelId="{FA1407EB-027E-43AF-A951-6BD8409BDED3}" srcId="{E06D50A0-3326-48DD-8AAF-293E12BF25C2}" destId="{C48D0092-6853-4EC3-A1E1-593BE073B759}" srcOrd="6" destOrd="0" parTransId="{69C067C8-64A9-43DD-9D6D-50009A0B52E0}" sibTransId="{1F3036ED-8A94-4BE2-B4ED-5250F04315DF}"/>
    <dgm:cxn modelId="{77B84FEB-7700-4F14-823F-CB01901EC35E}" type="presOf" srcId="{2B93E058-259D-420D-A3E7-3EC21D2AD315}" destId="{5D08256A-7212-478A-A931-5D02D0B33890}" srcOrd="0" destOrd="1" presId="urn:microsoft.com/office/officeart/2005/8/layout/hList7"/>
    <dgm:cxn modelId="{49C2FCED-BB78-4B70-94C9-587E209270E5}" type="presOf" srcId="{503614CD-B00D-44F4-9A69-3A52262DDF94}" destId="{1049BB9E-9915-477F-8588-82FE5D4A113B}" srcOrd="1" destOrd="0" presId="urn:microsoft.com/office/officeart/2005/8/layout/hList7"/>
    <dgm:cxn modelId="{EC3062F3-CB8A-4E27-9394-8A1DBBDCD940}" type="presOf" srcId="{DCDB2646-878E-49B9-A9BA-C5FD8456FA51}" destId="{8AD44F3E-5401-4D22-9619-09905DC0242B}" srcOrd="0" destOrd="1" presId="urn:microsoft.com/office/officeart/2005/8/layout/hList7"/>
    <dgm:cxn modelId="{6499D8F9-23F2-4510-9F34-015C2BF0E7AE}" type="presOf" srcId="{F38B142F-F3C4-4D9F-BF20-226E93F62523}" destId="{DEA09886-80EE-4C4E-9ED7-C65FD7F94883}" srcOrd="1" destOrd="1" presId="urn:microsoft.com/office/officeart/2005/8/layout/hList7"/>
    <dgm:cxn modelId="{EBC303FC-D47B-4230-A137-1C129698993E}" srcId="{C48D0092-6853-4EC3-A1E1-593BE073B759}" destId="{7E9E0DC4-DFE1-4396-A50D-8F8D5526905B}" srcOrd="1" destOrd="0" parTransId="{662FBEB6-19C5-4509-9F79-CA2BC748F377}" sibTransId="{B0A4356F-D23F-4A7C-BD79-4527583A3A48}"/>
    <dgm:cxn modelId="{6E9D96FC-60DA-4757-BC3B-D11B0BA6E07B}" type="presOf" srcId="{2B93E058-259D-420D-A3E7-3EC21D2AD315}" destId="{C554E5AE-E015-4419-9135-28790AE61B58}" srcOrd="1" destOrd="1" presId="urn:microsoft.com/office/officeart/2005/8/layout/hList7"/>
    <dgm:cxn modelId="{FBA6E9FC-C930-415E-B587-05DD0B0DB9FF}" type="presOf" srcId="{FBA1B1EB-0974-4F6C-B66D-0D8E0BB2838D}" destId="{61D45202-4890-4CB7-AD56-8006BBD274EC}" srcOrd="0" destOrd="0" presId="urn:microsoft.com/office/officeart/2005/8/layout/hList7"/>
    <dgm:cxn modelId="{A96971FE-8AD0-4DF9-9EDF-D7CA9B238DA1}" srcId="{FBA1B1EB-0974-4F6C-B66D-0D8E0BB2838D}" destId="{540A4D16-3676-4924-8A43-D7B58DACC0C0}" srcOrd="0" destOrd="0" parTransId="{2B8BC7CA-8BA0-4062-B35F-7A07A5AC3CB5}" sibTransId="{3F2D62A7-B550-482E-A55A-A80F8341ED7F}"/>
    <dgm:cxn modelId="{D840F9FF-A889-4B6C-924E-7FAFF51BF227}" srcId="{E06D50A0-3326-48DD-8AAF-293E12BF25C2}" destId="{F484D1DC-1BA3-4BCA-ABA6-0A6027554AFE}" srcOrd="4" destOrd="0" parTransId="{BBB2A142-859B-4218-BCE1-BBFBDE8B6AD1}" sibTransId="{2007D922-6F8F-42D7-A77A-931CFDECC656}"/>
    <dgm:cxn modelId="{AA5E9178-AB88-4B5A-9C32-FAF6DAA6E04B}" type="presParOf" srcId="{4D5DCF50-C10C-46D3-95A8-28D5C390665F}" destId="{D06F3E16-DD48-4836-9A66-EF4449467E6E}" srcOrd="0" destOrd="0" presId="urn:microsoft.com/office/officeart/2005/8/layout/hList7"/>
    <dgm:cxn modelId="{ACC45429-25E1-46BC-AEA8-CC5E073CE58A}" type="presParOf" srcId="{4D5DCF50-C10C-46D3-95A8-28D5C390665F}" destId="{84E002B5-ABEE-436C-8DE1-8785FF6B84E7}" srcOrd="1" destOrd="0" presId="urn:microsoft.com/office/officeart/2005/8/layout/hList7"/>
    <dgm:cxn modelId="{6970B0BF-AF65-494C-8BEC-6A0A13CC5E50}" type="presParOf" srcId="{84E002B5-ABEE-436C-8DE1-8785FF6B84E7}" destId="{66D2F783-2516-42EE-852B-C4AC6334F1D5}" srcOrd="0" destOrd="0" presId="urn:microsoft.com/office/officeart/2005/8/layout/hList7"/>
    <dgm:cxn modelId="{FDF122CE-F42A-4C56-9AA5-7043892339F0}" type="presParOf" srcId="{66D2F783-2516-42EE-852B-C4AC6334F1D5}" destId="{5A558D71-80FB-46F5-8706-5D63F39D5BA1}" srcOrd="0" destOrd="0" presId="urn:microsoft.com/office/officeart/2005/8/layout/hList7"/>
    <dgm:cxn modelId="{6623202E-F0F7-4BDD-B170-80E2A1FB2EDE}" type="presParOf" srcId="{66D2F783-2516-42EE-852B-C4AC6334F1D5}" destId="{F6B046F1-18AE-45E3-9E18-ABE37D509551}" srcOrd="1" destOrd="0" presId="urn:microsoft.com/office/officeart/2005/8/layout/hList7"/>
    <dgm:cxn modelId="{A35CC923-4612-4144-B791-C44CA50E64CD}" type="presParOf" srcId="{66D2F783-2516-42EE-852B-C4AC6334F1D5}" destId="{E383EBEF-FF1A-481F-9E37-484C15BD35E4}" srcOrd="2" destOrd="0" presId="urn:microsoft.com/office/officeart/2005/8/layout/hList7"/>
    <dgm:cxn modelId="{13A16F1D-DF1F-4840-B8C0-1B2EE7B37660}" type="presParOf" srcId="{66D2F783-2516-42EE-852B-C4AC6334F1D5}" destId="{67739534-F2ED-4AB7-A95C-5EA9CC0F4D86}" srcOrd="3" destOrd="0" presId="urn:microsoft.com/office/officeart/2005/8/layout/hList7"/>
    <dgm:cxn modelId="{7A6436C6-F8D2-4785-9FC5-25A2C7BA3FA7}" type="presParOf" srcId="{84E002B5-ABEE-436C-8DE1-8785FF6B84E7}" destId="{98E5D1C8-AAFA-4CCC-AA03-3FB9AD097139}" srcOrd="1" destOrd="0" presId="urn:microsoft.com/office/officeart/2005/8/layout/hList7"/>
    <dgm:cxn modelId="{F548A701-B4C1-4FC0-93AB-DA9D0FDFAC93}" type="presParOf" srcId="{84E002B5-ABEE-436C-8DE1-8785FF6B84E7}" destId="{C97EFA78-8BAB-4751-9768-D25174720152}" srcOrd="2" destOrd="0" presId="urn:microsoft.com/office/officeart/2005/8/layout/hList7"/>
    <dgm:cxn modelId="{52FE36F5-E203-498D-91DE-F0BFA3F8234C}" type="presParOf" srcId="{C97EFA78-8BAB-4751-9768-D25174720152}" destId="{61D45202-4890-4CB7-AD56-8006BBD274EC}" srcOrd="0" destOrd="0" presId="urn:microsoft.com/office/officeart/2005/8/layout/hList7"/>
    <dgm:cxn modelId="{86E926A2-F6CE-4782-90E8-28966AB05FD6}" type="presParOf" srcId="{C97EFA78-8BAB-4751-9768-D25174720152}" destId="{66943061-B375-4C8C-9C39-24F7FE57EA52}" srcOrd="1" destOrd="0" presId="urn:microsoft.com/office/officeart/2005/8/layout/hList7"/>
    <dgm:cxn modelId="{1BB03430-B81D-44EB-8576-6B99ECC72C7B}" type="presParOf" srcId="{C97EFA78-8BAB-4751-9768-D25174720152}" destId="{FD160573-F0B4-4B7A-9352-67DA68DCBE65}" srcOrd="2" destOrd="0" presId="urn:microsoft.com/office/officeart/2005/8/layout/hList7"/>
    <dgm:cxn modelId="{EBDDB155-75B7-483D-B474-3FFB34EF3FED}" type="presParOf" srcId="{C97EFA78-8BAB-4751-9768-D25174720152}" destId="{AA09E8DB-15E1-41A9-9393-5F8939FE652E}" srcOrd="3" destOrd="0" presId="urn:microsoft.com/office/officeart/2005/8/layout/hList7"/>
    <dgm:cxn modelId="{FE4146F7-81AE-4FAF-A668-7E2E2C3F8260}" type="presParOf" srcId="{84E002B5-ABEE-436C-8DE1-8785FF6B84E7}" destId="{D5E9B181-F84E-4586-A96E-D1F3615D9A20}" srcOrd="3" destOrd="0" presId="urn:microsoft.com/office/officeart/2005/8/layout/hList7"/>
    <dgm:cxn modelId="{3F9C4A95-C2AF-48E6-A228-153C987DF1FA}" type="presParOf" srcId="{84E002B5-ABEE-436C-8DE1-8785FF6B84E7}" destId="{AD7878FD-19C7-468C-9737-002EE9532B88}" srcOrd="4" destOrd="0" presId="urn:microsoft.com/office/officeart/2005/8/layout/hList7"/>
    <dgm:cxn modelId="{06E0F689-21F6-40BB-98B1-0D9F9D28E405}" type="presParOf" srcId="{AD7878FD-19C7-468C-9737-002EE9532B88}" destId="{3FDD844D-6327-4C8A-A764-9D8AE09709A3}" srcOrd="0" destOrd="0" presId="urn:microsoft.com/office/officeart/2005/8/layout/hList7"/>
    <dgm:cxn modelId="{400D45B0-1E89-49C8-A12D-AF63F951401D}" type="presParOf" srcId="{AD7878FD-19C7-468C-9737-002EE9532B88}" destId="{255DF28C-B23F-4729-B5E8-722C6F86665D}" srcOrd="1" destOrd="0" presId="urn:microsoft.com/office/officeart/2005/8/layout/hList7"/>
    <dgm:cxn modelId="{378E854C-B247-4849-8FFF-3CE554C32831}" type="presParOf" srcId="{AD7878FD-19C7-468C-9737-002EE9532B88}" destId="{0828E39B-27E8-4DC9-976A-6AC76219440C}" srcOrd="2" destOrd="0" presId="urn:microsoft.com/office/officeart/2005/8/layout/hList7"/>
    <dgm:cxn modelId="{46586E65-6B4A-40DF-A01D-2BE32DE378B3}" type="presParOf" srcId="{AD7878FD-19C7-468C-9737-002EE9532B88}" destId="{6D43A5C5-EADE-4092-909B-D2C5E61CAD6F}" srcOrd="3" destOrd="0" presId="urn:microsoft.com/office/officeart/2005/8/layout/hList7"/>
    <dgm:cxn modelId="{D15D3FD3-2E64-4CAC-8BA0-0594D44101C6}" type="presParOf" srcId="{84E002B5-ABEE-436C-8DE1-8785FF6B84E7}" destId="{5979300F-C0CF-42DF-828B-38BED81FE7A8}" srcOrd="5" destOrd="0" presId="urn:microsoft.com/office/officeart/2005/8/layout/hList7"/>
    <dgm:cxn modelId="{B92254E0-3533-434E-98CB-342F20F7A8C7}" type="presParOf" srcId="{84E002B5-ABEE-436C-8DE1-8785FF6B84E7}" destId="{990B2324-36D5-48E4-8BDA-BFC2574276F1}" srcOrd="6" destOrd="0" presId="urn:microsoft.com/office/officeart/2005/8/layout/hList7"/>
    <dgm:cxn modelId="{B62F68C1-456C-466E-9B38-DBAE1872E5E3}" type="presParOf" srcId="{990B2324-36D5-48E4-8BDA-BFC2574276F1}" destId="{5D08256A-7212-478A-A931-5D02D0B33890}" srcOrd="0" destOrd="0" presId="urn:microsoft.com/office/officeart/2005/8/layout/hList7"/>
    <dgm:cxn modelId="{EDE92515-E478-4B36-8C20-F548EA9A1C8D}" type="presParOf" srcId="{990B2324-36D5-48E4-8BDA-BFC2574276F1}" destId="{C554E5AE-E015-4419-9135-28790AE61B58}" srcOrd="1" destOrd="0" presId="urn:microsoft.com/office/officeart/2005/8/layout/hList7"/>
    <dgm:cxn modelId="{AAD8B59B-71C7-4792-80F3-AED88330A09D}" type="presParOf" srcId="{990B2324-36D5-48E4-8BDA-BFC2574276F1}" destId="{C643A362-5746-4B8B-A6BD-89EC1B665B72}" srcOrd="2" destOrd="0" presId="urn:microsoft.com/office/officeart/2005/8/layout/hList7"/>
    <dgm:cxn modelId="{1A82AA04-9B6C-40F3-A157-5FD5EE119647}" type="presParOf" srcId="{990B2324-36D5-48E4-8BDA-BFC2574276F1}" destId="{15179A5E-744B-4F1D-885D-F62A6B55F94E}" srcOrd="3" destOrd="0" presId="urn:microsoft.com/office/officeart/2005/8/layout/hList7"/>
    <dgm:cxn modelId="{BD49AE5D-A706-4F93-9A21-E40D339ED4C6}" type="presParOf" srcId="{84E002B5-ABEE-436C-8DE1-8785FF6B84E7}" destId="{D89AC004-FCEA-4644-B59E-BF2B9C0EA7A7}" srcOrd="7" destOrd="0" presId="urn:microsoft.com/office/officeart/2005/8/layout/hList7"/>
    <dgm:cxn modelId="{0347AE22-FF5B-4D1D-A73C-02333F442CED}" type="presParOf" srcId="{84E002B5-ABEE-436C-8DE1-8785FF6B84E7}" destId="{8C9FB27E-89DD-41D8-9F52-5D2677B9FFBA}" srcOrd="8" destOrd="0" presId="urn:microsoft.com/office/officeart/2005/8/layout/hList7"/>
    <dgm:cxn modelId="{78213EEA-58DB-45C4-8CAE-B850A80456F5}" type="presParOf" srcId="{8C9FB27E-89DD-41D8-9F52-5D2677B9FFBA}" destId="{981AAB92-1E9C-42D8-8E79-AD47E11923F0}" srcOrd="0" destOrd="0" presId="urn:microsoft.com/office/officeart/2005/8/layout/hList7"/>
    <dgm:cxn modelId="{231B4A1A-1F89-46B8-9A73-7C0CC4082619}" type="presParOf" srcId="{8C9FB27E-89DD-41D8-9F52-5D2677B9FFBA}" destId="{DEA09886-80EE-4C4E-9ED7-C65FD7F94883}" srcOrd="1" destOrd="0" presId="urn:microsoft.com/office/officeart/2005/8/layout/hList7"/>
    <dgm:cxn modelId="{6444CA42-277A-4282-8373-7212A87A817C}" type="presParOf" srcId="{8C9FB27E-89DD-41D8-9F52-5D2677B9FFBA}" destId="{A8C70F0E-A260-4522-816F-9B44761CCC29}" srcOrd="2" destOrd="0" presId="urn:microsoft.com/office/officeart/2005/8/layout/hList7"/>
    <dgm:cxn modelId="{AA70B923-6D79-41EA-BD7A-06A6BB09A1ED}" type="presParOf" srcId="{8C9FB27E-89DD-41D8-9F52-5D2677B9FFBA}" destId="{DC043AEF-4EEB-4E87-9A02-3787DB43254E}" srcOrd="3" destOrd="0" presId="urn:microsoft.com/office/officeart/2005/8/layout/hList7"/>
    <dgm:cxn modelId="{943B99D6-E1B2-4203-ADAB-FC49F050AC9D}" type="presParOf" srcId="{84E002B5-ABEE-436C-8DE1-8785FF6B84E7}" destId="{4403D220-8BA9-4248-9E4D-2F23812FF20E}" srcOrd="9" destOrd="0" presId="urn:microsoft.com/office/officeart/2005/8/layout/hList7"/>
    <dgm:cxn modelId="{188E889D-D357-4F88-B699-AC563D35FD61}" type="presParOf" srcId="{84E002B5-ABEE-436C-8DE1-8785FF6B84E7}" destId="{8E49CDD5-C1B2-48AC-BEB0-98F81C000971}" srcOrd="10" destOrd="0" presId="urn:microsoft.com/office/officeart/2005/8/layout/hList7"/>
    <dgm:cxn modelId="{AEC1D9AD-B274-4CDB-B000-4A0BB94AC68A}" type="presParOf" srcId="{8E49CDD5-C1B2-48AC-BEB0-98F81C000971}" destId="{6D91DA5B-50B9-4319-9339-052327591DD0}" srcOrd="0" destOrd="0" presId="urn:microsoft.com/office/officeart/2005/8/layout/hList7"/>
    <dgm:cxn modelId="{1202233E-4915-4436-AC83-0ED4B4653597}" type="presParOf" srcId="{8E49CDD5-C1B2-48AC-BEB0-98F81C000971}" destId="{73D96C36-B7C0-41A7-B3F5-B3C6EFCE6002}" srcOrd="1" destOrd="0" presId="urn:microsoft.com/office/officeart/2005/8/layout/hList7"/>
    <dgm:cxn modelId="{0BC42AFB-506F-4896-8249-D2C773B0E890}" type="presParOf" srcId="{8E49CDD5-C1B2-48AC-BEB0-98F81C000971}" destId="{55BC113B-0864-44B4-A1B2-A85A4F6F2B4D}" srcOrd="2" destOrd="0" presId="urn:microsoft.com/office/officeart/2005/8/layout/hList7"/>
    <dgm:cxn modelId="{F4751951-1D53-4F62-B7A7-19377D83E6A9}" type="presParOf" srcId="{8E49CDD5-C1B2-48AC-BEB0-98F81C000971}" destId="{70B1AAD2-9474-49DA-AED2-F1E63CAEC7EF}" srcOrd="3" destOrd="0" presId="urn:microsoft.com/office/officeart/2005/8/layout/hList7"/>
    <dgm:cxn modelId="{6A1A401F-B886-451F-8D85-B2D76CBD7DD8}" type="presParOf" srcId="{84E002B5-ABEE-436C-8DE1-8785FF6B84E7}" destId="{A0CA56B3-FE46-41C5-A4F3-7C1C99BA947C}" srcOrd="11" destOrd="0" presId="urn:microsoft.com/office/officeart/2005/8/layout/hList7"/>
    <dgm:cxn modelId="{B036A5A2-11A3-425C-B6C6-7E179E1484B1}" type="presParOf" srcId="{84E002B5-ABEE-436C-8DE1-8785FF6B84E7}" destId="{21EE3C52-16E5-4F21-982B-930536CC2148}" srcOrd="12" destOrd="0" presId="urn:microsoft.com/office/officeart/2005/8/layout/hList7"/>
    <dgm:cxn modelId="{D9F1261C-F335-4D00-8D27-7A185AFDB443}" type="presParOf" srcId="{21EE3C52-16E5-4F21-982B-930536CC2148}" destId="{87E526D9-9B83-4344-9EEC-D5816F08B437}" srcOrd="0" destOrd="0" presId="urn:microsoft.com/office/officeart/2005/8/layout/hList7"/>
    <dgm:cxn modelId="{59A65168-C9F9-47D5-BEBF-594119300495}" type="presParOf" srcId="{21EE3C52-16E5-4F21-982B-930536CC2148}" destId="{FA4D730B-57D8-41D1-956E-352FCD34D443}" srcOrd="1" destOrd="0" presId="urn:microsoft.com/office/officeart/2005/8/layout/hList7"/>
    <dgm:cxn modelId="{FDC1C926-5807-4F7D-8BE8-56A14BE3F9F4}" type="presParOf" srcId="{21EE3C52-16E5-4F21-982B-930536CC2148}" destId="{CF6C2C30-55E3-4CF3-9DEE-369D773FB727}" srcOrd="2" destOrd="0" presId="urn:microsoft.com/office/officeart/2005/8/layout/hList7"/>
    <dgm:cxn modelId="{DE92CC3E-F0E2-4132-8F75-6B3B128BE2BE}" type="presParOf" srcId="{21EE3C52-16E5-4F21-982B-930536CC2148}" destId="{BA45442F-E19B-4771-AF3C-A4957C380300}" srcOrd="3" destOrd="0" presId="urn:microsoft.com/office/officeart/2005/8/layout/hList7"/>
    <dgm:cxn modelId="{B71216A1-4C5C-4B14-8B27-8B83CB134301}" type="presParOf" srcId="{84E002B5-ABEE-436C-8DE1-8785FF6B84E7}" destId="{EDB04BC1-E228-4E43-A640-26E01CCF118D}" srcOrd="13" destOrd="0" presId="urn:microsoft.com/office/officeart/2005/8/layout/hList7"/>
    <dgm:cxn modelId="{7F2F6171-529B-4409-B179-4C0AC6A97E44}" type="presParOf" srcId="{84E002B5-ABEE-436C-8DE1-8785FF6B84E7}" destId="{1F814AA0-785C-4D3B-82D3-8C64D3E9111C}" srcOrd="14" destOrd="0" presId="urn:microsoft.com/office/officeart/2005/8/layout/hList7"/>
    <dgm:cxn modelId="{502A954A-3E2E-49F8-91B3-AAD79E90DE6D}" type="presParOf" srcId="{1F814AA0-785C-4D3B-82D3-8C64D3E9111C}" destId="{8AD44F3E-5401-4D22-9619-09905DC0242B}" srcOrd="0" destOrd="0" presId="urn:microsoft.com/office/officeart/2005/8/layout/hList7"/>
    <dgm:cxn modelId="{87A3520E-BC7B-4AB1-A813-6AFB9B8E8BF1}" type="presParOf" srcId="{1F814AA0-785C-4D3B-82D3-8C64D3E9111C}" destId="{1049BB9E-9915-477F-8588-82FE5D4A113B}" srcOrd="1" destOrd="0" presId="urn:microsoft.com/office/officeart/2005/8/layout/hList7"/>
    <dgm:cxn modelId="{DED9712C-4C70-4FFF-8590-4F12F9657C35}" type="presParOf" srcId="{1F814AA0-785C-4D3B-82D3-8C64D3E9111C}" destId="{AE2B8B6F-EE14-44B5-899D-DBC1A4946C6E}" srcOrd="2" destOrd="0" presId="urn:microsoft.com/office/officeart/2005/8/layout/hList7"/>
    <dgm:cxn modelId="{CF549C29-680D-42C4-88E2-1A708CB6D76F}" type="presParOf" srcId="{1F814AA0-785C-4D3B-82D3-8C64D3E9111C}" destId="{63658EAF-B1D7-4B8A-A031-E4A928662674}"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0CB38A-1584-4DB5-827F-8A8321A27DA7}">
      <dsp:nvSpPr>
        <dsp:cNvPr id="0" name=""/>
        <dsp:cNvSpPr/>
      </dsp:nvSpPr>
      <dsp:spPr>
        <a:xfrm>
          <a:off x="702526" y="0"/>
          <a:ext cx="7961970" cy="4543709"/>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BFE586-AD20-437D-9DF4-B4F6386D40E0}">
      <dsp:nvSpPr>
        <dsp:cNvPr id="0" name=""/>
        <dsp:cNvSpPr/>
      </dsp:nvSpPr>
      <dsp:spPr>
        <a:xfrm>
          <a:off x="0" y="1363112"/>
          <a:ext cx="2810107" cy="1817483"/>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Rules-based systems</a:t>
          </a:r>
        </a:p>
      </dsp:txBody>
      <dsp:txXfrm>
        <a:off x="88722" y="1451834"/>
        <a:ext cx="2632663" cy="1640039"/>
      </dsp:txXfrm>
    </dsp:sp>
    <dsp:sp modelId="{E3D03B46-DA0F-46DB-BEBE-173B78D20EC8}">
      <dsp:nvSpPr>
        <dsp:cNvPr id="0" name=""/>
        <dsp:cNvSpPr/>
      </dsp:nvSpPr>
      <dsp:spPr>
        <a:xfrm>
          <a:off x="3278458" y="1363112"/>
          <a:ext cx="2810107" cy="1817483"/>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Emerging technologies</a:t>
          </a:r>
        </a:p>
      </dsp:txBody>
      <dsp:txXfrm>
        <a:off x="3367180" y="1451834"/>
        <a:ext cx="2632663" cy="1640039"/>
      </dsp:txXfrm>
    </dsp:sp>
    <dsp:sp modelId="{CCD6A561-9B9A-47EA-AE78-3C7A4934A36F}">
      <dsp:nvSpPr>
        <dsp:cNvPr id="0" name=""/>
        <dsp:cNvSpPr/>
      </dsp:nvSpPr>
      <dsp:spPr>
        <a:xfrm>
          <a:off x="6556916" y="1363112"/>
          <a:ext cx="2810107" cy="1817483"/>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Increased ethical complexity</a:t>
          </a:r>
        </a:p>
      </dsp:txBody>
      <dsp:txXfrm>
        <a:off x="6645638" y="1451834"/>
        <a:ext cx="2632663" cy="16400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58719-2B8F-446F-A6EC-3DFCE5B1F837}">
      <dsp:nvSpPr>
        <dsp:cNvPr id="0" name=""/>
        <dsp:cNvSpPr/>
      </dsp:nvSpPr>
      <dsp:spPr>
        <a:xfrm>
          <a:off x="1126427" y="498"/>
          <a:ext cx="2112052" cy="1267231"/>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Opacity</a:t>
          </a:r>
        </a:p>
      </dsp:txBody>
      <dsp:txXfrm>
        <a:off x="1126427" y="498"/>
        <a:ext cx="2112052" cy="1267231"/>
      </dsp:txXfrm>
    </dsp:sp>
    <dsp:sp modelId="{94DE018C-06A4-47E7-AB92-01E990A6B5DB}">
      <dsp:nvSpPr>
        <dsp:cNvPr id="0" name=""/>
        <dsp:cNvSpPr/>
      </dsp:nvSpPr>
      <dsp:spPr>
        <a:xfrm>
          <a:off x="3449685" y="498"/>
          <a:ext cx="2112052" cy="1267231"/>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Non-deterministic behavior</a:t>
          </a:r>
        </a:p>
      </dsp:txBody>
      <dsp:txXfrm>
        <a:off x="3449685" y="498"/>
        <a:ext cx="2112052" cy="1267231"/>
      </dsp:txXfrm>
    </dsp:sp>
    <dsp:sp modelId="{E3738562-BDF5-4E3F-8542-1949CC30B562}">
      <dsp:nvSpPr>
        <dsp:cNvPr id="0" name=""/>
        <dsp:cNvSpPr/>
      </dsp:nvSpPr>
      <dsp:spPr>
        <a:xfrm>
          <a:off x="5772943" y="498"/>
          <a:ext cx="2112052" cy="1267231"/>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Dependence on data</a:t>
          </a:r>
        </a:p>
      </dsp:txBody>
      <dsp:txXfrm>
        <a:off x="5772943" y="498"/>
        <a:ext cx="2112052" cy="1267231"/>
      </dsp:txXfrm>
    </dsp:sp>
    <dsp:sp modelId="{3EB41B76-A8CC-442A-9760-0C58B59C6C05}">
      <dsp:nvSpPr>
        <dsp:cNvPr id="0" name=""/>
        <dsp:cNvSpPr/>
      </dsp:nvSpPr>
      <dsp:spPr>
        <a:xfrm>
          <a:off x="1126427" y="1478935"/>
          <a:ext cx="2112052" cy="1267231"/>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Perpetual adaptivity</a:t>
          </a:r>
        </a:p>
      </dsp:txBody>
      <dsp:txXfrm>
        <a:off x="1126427" y="1478935"/>
        <a:ext cx="2112052" cy="1267231"/>
      </dsp:txXfrm>
    </dsp:sp>
    <dsp:sp modelId="{4DAF89F1-05AE-4965-B232-79582F220CBC}">
      <dsp:nvSpPr>
        <dsp:cNvPr id="0" name=""/>
        <dsp:cNvSpPr/>
      </dsp:nvSpPr>
      <dsp:spPr>
        <a:xfrm>
          <a:off x="3449685" y="1478935"/>
          <a:ext cx="2112052" cy="1267231"/>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Autonomy</a:t>
          </a:r>
        </a:p>
      </dsp:txBody>
      <dsp:txXfrm>
        <a:off x="3449685" y="1478935"/>
        <a:ext cx="2112052" cy="1267231"/>
      </dsp:txXfrm>
    </dsp:sp>
    <dsp:sp modelId="{3381853B-4E19-4690-BA86-C5F159372446}">
      <dsp:nvSpPr>
        <dsp:cNvPr id="0" name=""/>
        <dsp:cNvSpPr/>
      </dsp:nvSpPr>
      <dsp:spPr>
        <a:xfrm>
          <a:off x="5772943" y="1478935"/>
          <a:ext cx="2112052" cy="1267231"/>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Scalability</a:t>
          </a:r>
        </a:p>
      </dsp:txBody>
      <dsp:txXfrm>
        <a:off x="5772943" y="1478935"/>
        <a:ext cx="2112052" cy="1267231"/>
      </dsp:txXfrm>
    </dsp:sp>
    <dsp:sp modelId="{75DFFF46-65F6-4BE2-A51B-5A2ACD76E34A}">
      <dsp:nvSpPr>
        <dsp:cNvPr id="0" name=""/>
        <dsp:cNvSpPr/>
      </dsp:nvSpPr>
      <dsp:spPr>
        <a:xfrm>
          <a:off x="1126427" y="2957372"/>
          <a:ext cx="2112052" cy="1267231"/>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Speed</a:t>
          </a:r>
        </a:p>
      </dsp:txBody>
      <dsp:txXfrm>
        <a:off x="1126427" y="2957372"/>
        <a:ext cx="2112052" cy="1267231"/>
      </dsp:txXfrm>
    </dsp:sp>
    <dsp:sp modelId="{54FE8B47-240C-45C0-A5B8-373A3F2A676C}">
      <dsp:nvSpPr>
        <dsp:cNvPr id="0" name=""/>
        <dsp:cNvSpPr/>
      </dsp:nvSpPr>
      <dsp:spPr>
        <a:xfrm>
          <a:off x="3449685" y="2957372"/>
          <a:ext cx="2112052" cy="1267231"/>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Dependence on third-party providers</a:t>
          </a:r>
        </a:p>
      </dsp:txBody>
      <dsp:txXfrm>
        <a:off x="3449685" y="2957372"/>
        <a:ext cx="2112052" cy="1267231"/>
      </dsp:txXfrm>
    </dsp:sp>
    <dsp:sp modelId="{8BA5A1F7-89F1-4918-9E7A-6D7E409C9F81}">
      <dsp:nvSpPr>
        <dsp:cNvPr id="0" name=""/>
        <dsp:cNvSpPr/>
      </dsp:nvSpPr>
      <dsp:spPr>
        <a:xfrm>
          <a:off x="5772943" y="2957372"/>
          <a:ext cx="2112052" cy="1267231"/>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Font typeface="Symbol" panose="05050102010706020507" pitchFamily="18" charset="2"/>
            <a:buNone/>
          </a:pPr>
          <a:r>
            <a:rPr lang="en-US" sz="2300" b="0" kern="1200"/>
            <a:t>Lack of effective governance controls</a:t>
          </a:r>
        </a:p>
      </dsp:txBody>
      <dsp:txXfrm>
        <a:off x="5772943" y="2957372"/>
        <a:ext cx="2112052" cy="12672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3B03D3-F293-45FD-8087-5B161671DDFB}">
      <dsp:nvSpPr>
        <dsp:cNvPr id="0" name=""/>
        <dsp:cNvSpPr/>
      </dsp:nvSpPr>
      <dsp:spPr>
        <a:xfrm>
          <a:off x="157901" y="1285288"/>
          <a:ext cx="2248541" cy="740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accent2"/>
              </a:solidFill>
            </a:rPr>
            <a:t>Technology Characteristic</a:t>
          </a:r>
        </a:p>
      </dsp:txBody>
      <dsp:txXfrm>
        <a:off x="157901" y="1285288"/>
        <a:ext cx="2248541" cy="740996"/>
      </dsp:txXfrm>
    </dsp:sp>
    <dsp:sp modelId="{2CD2CAB3-2DE6-4818-8166-A56511568C52}">
      <dsp:nvSpPr>
        <dsp:cNvPr id="0" name=""/>
        <dsp:cNvSpPr/>
      </dsp:nvSpPr>
      <dsp:spPr>
        <a:xfrm>
          <a:off x="469" y="2847794"/>
          <a:ext cx="2563404" cy="13882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b="0" kern="1200">
              <a:solidFill>
                <a:schemeClr val="accent2"/>
              </a:solidFill>
            </a:rPr>
            <a:t>Opacity</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b="0" kern="1200">
              <a:solidFill>
                <a:schemeClr val="accent2"/>
              </a:solidFill>
            </a:rPr>
            <a:t>Non-deterministic behavior</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b="0" kern="1200">
              <a:solidFill>
                <a:schemeClr val="accent2"/>
              </a:solidFill>
            </a:rPr>
            <a:t>Data dependence</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b="0" kern="1200">
              <a:solidFill>
                <a:schemeClr val="accent2"/>
              </a:solidFill>
            </a:rPr>
            <a:t>Perpetual Adaptivity</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b="0" kern="1200">
              <a:solidFill>
                <a:schemeClr val="accent2"/>
              </a:solidFill>
            </a:rPr>
            <a:t>Autonomy</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b="0" kern="1200">
              <a:solidFill>
                <a:schemeClr val="accent2"/>
              </a:solidFill>
            </a:rPr>
            <a:t>Scalability</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b="0" kern="1200">
              <a:solidFill>
                <a:schemeClr val="accent2"/>
              </a:solidFill>
            </a:rPr>
            <a:t>Speed</a:t>
          </a:r>
          <a:endParaRPr lang="en-US" sz="1200" kern="1200">
            <a:solidFill>
              <a:schemeClr val="accent2"/>
            </a:solidFill>
          </a:endParaRPr>
        </a:p>
        <a:p>
          <a:pPr marL="114300" lvl="1" indent="-114300" algn="l" defTabSz="533400">
            <a:lnSpc>
              <a:spcPct val="90000"/>
            </a:lnSpc>
            <a:spcBef>
              <a:spcPct val="0"/>
            </a:spcBef>
            <a:spcAft>
              <a:spcPct val="15000"/>
            </a:spcAft>
            <a:buChar char="•"/>
          </a:pPr>
          <a:r>
            <a:rPr lang="en-US" sz="1200" kern="1200">
              <a:solidFill>
                <a:schemeClr val="accent2"/>
              </a:solidFill>
            </a:rPr>
            <a:t>Third-party reliance</a:t>
          </a:r>
        </a:p>
        <a:p>
          <a:pPr marL="114300" lvl="1" indent="-114300" algn="l" defTabSz="533400">
            <a:lnSpc>
              <a:spcPct val="90000"/>
            </a:lnSpc>
            <a:spcBef>
              <a:spcPct val="0"/>
            </a:spcBef>
            <a:spcAft>
              <a:spcPct val="15000"/>
            </a:spcAft>
            <a:buChar char="•"/>
          </a:pPr>
          <a:r>
            <a:rPr lang="en-US" sz="1200" kern="1200">
              <a:solidFill>
                <a:schemeClr val="accent2"/>
              </a:solidFill>
            </a:rPr>
            <a:t>Lack of effective governance controls</a:t>
          </a:r>
        </a:p>
      </dsp:txBody>
      <dsp:txXfrm>
        <a:off x="469" y="2847794"/>
        <a:ext cx="2563404" cy="1388266"/>
      </dsp:txXfrm>
    </dsp:sp>
    <dsp:sp modelId="{90D1A9EB-317C-440B-AC37-C0A73BE9DECE}">
      <dsp:nvSpPr>
        <dsp:cNvPr id="0" name=""/>
        <dsp:cNvSpPr/>
      </dsp:nvSpPr>
      <dsp:spPr>
        <a:xfrm>
          <a:off x="155346" y="1059922"/>
          <a:ext cx="178861" cy="178861"/>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A10A62C-6034-4325-8506-C76602CE773E}">
      <dsp:nvSpPr>
        <dsp:cNvPr id="0" name=""/>
        <dsp:cNvSpPr/>
      </dsp:nvSpPr>
      <dsp:spPr>
        <a:xfrm>
          <a:off x="280548" y="809517"/>
          <a:ext cx="178861" cy="178861"/>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D0312F8-2F1D-4C07-A982-E496F8DF9F71}">
      <dsp:nvSpPr>
        <dsp:cNvPr id="0" name=""/>
        <dsp:cNvSpPr/>
      </dsp:nvSpPr>
      <dsp:spPr>
        <a:xfrm>
          <a:off x="581035" y="859598"/>
          <a:ext cx="281067" cy="281067"/>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16C0172-F38E-4CB9-BDFE-8DEAD6AC1EC9}">
      <dsp:nvSpPr>
        <dsp:cNvPr id="0" name=""/>
        <dsp:cNvSpPr/>
      </dsp:nvSpPr>
      <dsp:spPr>
        <a:xfrm>
          <a:off x="831441" y="584151"/>
          <a:ext cx="178861" cy="178861"/>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F46F7D1-8F51-4DEA-B097-5DD6012A1F4A}">
      <dsp:nvSpPr>
        <dsp:cNvPr id="0" name=""/>
        <dsp:cNvSpPr/>
      </dsp:nvSpPr>
      <dsp:spPr>
        <a:xfrm>
          <a:off x="1156969" y="483989"/>
          <a:ext cx="178861" cy="178861"/>
        </a:xfrm>
        <a:prstGeom prst="ellipse">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A72A456-3D73-4520-BEDA-D1E1E05465EF}">
      <dsp:nvSpPr>
        <dsp:cNvPr id="0" name=""/>
        <dsp:cNvSpPr/>
      </dsp:nvSpPr>
      <dsp:spPr>
        <a:xfrm>
          <a:off x="1557618" y="659273"/>
          <a:ext cx="178861" cy="178861"/>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0E627CF-C673-4F2E-8B21-E94E3C143E68}">
      <dsp:nvSpPr>
        <dsp:cNvPr id="0" name=""/>
        <dsp:cNvSpPr/>
      </dsp:nvSpPr>
      <dsp:spPr>
        <a:xfrm>
          <a:off x="1808024" y="784476"/>
          <a:ext cx="281067" cy="281067"/>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30D5D9C-CFAA-489C-9C8E-8176E6F24F00}">
      <dsp:nvSpPr>
        <dsp:cNvPr id="0" name=""/>
        <dsp:cNvSpPr/>
      </dsp:nvSpPr>
      <dsp:spPr>
        <a:xfrm>
          <a:off x="2158592" y="1059922"/>
          <a:ext cx="178861" cy="178861"/>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BCB1574-1D38-4F6A-BAE0-E04AF182322B}">
      <dsp:nvSpPr>
        <dsp:cNvPr id="0" name=""/>
        <dsp:cNvSpPr/>
      </dsp:nvSpPr>
      <dsp:spPr>
        <a:xfrm>
          <a:off x="2308835" y="1335369"/>
          <a:ext cx="178861" cy="178861"/>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43118A2-6272-4FED-88A6-DC0DF0DDEC91}">
      <dsp:nvSpPr>
        <dsp:cNvPr id="0" name=""/>
        <dsp:cNvSpPr/>
      </dsp:nvSpPr>
      <dsp:spPr>
        <a:xfrm>
          <a:off x="1006725" y="809517"/>
          <a:ext cx="459928" cy="459928"/>
        </a:xfrm>
        <a:prstGeom prst="ellipse">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4D13E3E-B8BB-4C7C-B081-69241D209A89}">
      <dsp:nvSpPr>
        <dsp:cNvPr id="0" name=""/>
        <dsp:cNvSpPr/>
      </dsp:nvSpPr>
      <dsp:spPr>
        <a:xfrm>
          <a:off x="30143" y="1761059"/>
          <a:ext cx="178861" cy="178861"/>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E8CD483-EB70-4481-AF69-30FBCF7B4904}">
      <dsp:nvSpPr>
        <dsp:cNvPr id="0" name=""/>
        <dsp:cNvSpPr/>
      </dsp:nvSpPr>
      <dsp:spPr>
        <a:xfrm>
          <a:off x="180386" y="1986424"/>
          <a:ext cx="281067" cy="281067"/>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9B868C96-4EA4-4101-9356-A563C06C5A9F}">
      <dsp:nvSpPr>
        <dsp:cNvPr id="0" name=""/>
        <dsp:cNvSpPr/>
      </dsp:nvSpPr>
      <dsp:spPr>
        <a:xfrm>
          <a:off x="555995" y="2186748"/>
          <a:ext cx="408825" cy="408825"/>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8F67C04-50C5-40F0-AF5B-E93159A776E3}">
      <dsp:nvSpPr>
        <dsp:cNvPr id="0" name=""/>
        <dsp:cNvSpPr/>
      </dsp:nvSpPr>
      <dsp:spPr>
        <a:xfrm>
          <a:off x="1081847" y="2512276"/>
          <a:ext cx="178861" cy="178861"/>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52FA8A0-5B24-461C-BC69-A92F5C7816E5}">
      <dsp:nvSpPr>
        <dsp:cNvPr id="0" name=""/>
        <dsp:cNvSpPr/>
      </dsp:nvSpPr>
      <dsp:spPr>
        <a:xfrm>
          <a:off x="1182009" y="2186748"/>
          <a:ext cx="281067" cy="281067"/>
        </a:xfrm>
        <a:prstGeom prst="ellipse">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7385E43-70C0-45A5-8BA3-C137853B8CC5}">
      <dsp:nvSpPr>
        <dsp:cNvPr id="0" name=""/>
        <dsp:cNvSpPr/>
      </dsp:nvSpPr>
      <dsp:spPr>
        <a:xfrm>
          <a:off x="1432415" y="2537316"/>
          <a:ext cx="178861" cy="178861"/>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4CAB121-C604-483E-BB23-F5E6296C0DE4}">
      <dsp:nvSpPr>
        <dsp:cNvPr id="0" name=""/>
        <dsp:cNvSpPr/>
      </dsp:nvSpPr>
      <dsp:spPr>
        <a:xfrm>
          <a:off x="1657780" y="2136667"/>
          <a:ext cx="408825" cy="408825"/>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F6004F3-3047-4820-AD15-D666402CDEDD}">
      <dsp:nvSpPr>
        <dsp:cNvPr id="0" name=""/>
        <dsp:cNvSpPr/>
      </dsp:nvSpPr>
      <dsp:spPr>
        <a:xfrm>
          <a:off x="2208673" y="2036505"/>
          <a:ext cx="281067" cy="281067"/>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17F053A-7ECE-4F20-94B0-A6D4F16F1C4E}">
      <dsp:nvSpPr>
        <dsp:cNvPr id="0" name=""/>
        <dsp:cNvSpPr/>
      </dsp:nvSpPr>
      <dsp:spPr>
        <a:xfrm>
          <a:off x="2563874" y="859181"/>
          <a:ext cx="825455" cy="1575885"/>
        </a:xfrm>
        <a:prstGeom prst="chevron">
          <a:avLst>
            <a:gd name="adj" fmla="val 6231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121315D-0B18-4E96-891A-CA18A05586AF}">
      <dsp:nvSpPr>
        <dsp:cNvPr id="0" name=""/>
        <dsp:cNvSpPr/>
      </dsp:nvSpPr>
      <dsp:spPr>
        <a:xfrm>
          <a:off x="3671208" y="859947"/>
          <a:ext cx="2251243" cy="1575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accent2"/>
              </a:solidFill>
            </a:rPr>
            <a:t>Potential circumstances or conditions creating or amplifying threats</a:t>
          </a:r>
        </a:p>
      </dsp:txBody>
      <dsp:txXfrm>
        <a:off x="3671208" y="859947"/>
        <a:ext cx="2251243" cy="1575870"/>
      </dsp:txXfrm>
    </dsp:sp>
    <dsp:sp modelId="{F5A455C3-C83F-44A4-9C8B-3A225070910A}">
      <dsp:nvSpPr>
        <dsp:cNvPr id="0" name=""/>
        <dsp:cNvSpPr/>
      </dsp:nvSpPr>
      <dsp:spPr>
        <a:xfrm>
          <a:off x="3513373" y="2847794"/>
          <a:ext cx="2814999" cy="13882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a:solidFill>
                <a:schemeClr val="accent2"/>
              </a:solidFill>
            </a:rPr>
            <a:t>Overreliance on technology and / or outputs</a:t>
          </a:r>
        </a:p>
        <a:p>
          <a:pPr marL="114300" lvl="1" indent="-114300" algn="l" defTabSz="533400">
            <a:lnSpc>
              <a:spcPct val="90000"/>
            </a:lnSpc>
            <a:spcBef>
              <a:spcPct val="0"/>
            </a:spcBef>
            <a:spcAft>
              <a:spcPct val="15000"/>
            </a:spcAft>
            <a:buChar char="•"/>
          </a:pPr>
          <a:r>
            <a:rPr lang="en-US" sz="1200" kern="1200">
              <a:solidFill>
                <a:schemeClr val="accent2"/>
              </a:solidFill>
            </a:rPr>
            <a:t>Limited explainability</a:t>
          </a:r>
        </a:p>
        <a:p>
          <a:pPr marL="114300" lvl="1" indent="-114300" algn="l" defTabSz="533400">
            <a:lnSpc>
              <a:spcPct val="90000"/>
            </a:lnSpc>
            <a:spcBef>
              <a:spcPct val="0"/>
            </a:spcBef>
            <a:spcAft>
              <a:spcPct val="15000"/>
            </a:spcAft>
            <a:buChar char="•"/>
          </a:pPr>
          <a:r>
            <a:rPr lang="en-US" sz="1200" kern="1200">
              <a:solidFill>
                <a:schemeClr val="accent2"/>
              </a:solidFill>
            </a:rPr>
            <a:t>Bias (i.e. automation bias)</a:t>
          </a:r>
        </a:p>
        <a:p>
          <a:pPr marL="114300" lvl="1" indent="-114300" algn="l" defTabSz="533400">
            <a:lnSpc>
              <a:spcPct val="90000"/>
            </a:lnSpc>
            <a:spcBef>
              <a:spcPct val="0"/>
            </a:spcBef>
            <a:spcAft>
              <a:spcPct val="15000"/>
            </a:spcAft>
            <a:buChar char="•"/>
          </a:pPr>
          <a:r>
            <a:rPr lang="en-US" sz="1200" kern="1200">
              <a:solidFill>
                <a:schemeClr val="accent2"/>
              </a:solidFill>
            </a:rPr>
            <a:t>Reduced  or limited human oversight</a:t>
          </a:r>
        </a:p>
        <a:p>
          <a:pPr marL="114300" lvl="1" indent="-114300" algn="l" defTabSz="533400">
            <a:lnSpc>
              <a:spcPct val="90000"/>
            </a:lnSpc>
            <a:spcBef>
              <a:spcPct val="0"/>
            </a:spcBef>
            <a:spcAft>
              <a:spcPct val="15000"/>
            </a:spcAft>
            <a:buChar char="•"/>
          </a:pPr>
          <a:r>
            <a:rPr lang="en-US" sz="1200" kern="1200">
              <a:solidFill>
                <a:schemeClr val="accent2"/>
              </a:solidFill>
            </a:rPr>
            <a:t>Privacy and security risks</a:t>
          </a:r>
        </a:p>
        <a:p>
          <a:pPr marL="114300" lvl="1" indent="-114300" algn="l" defTabSz="533400">
            <a:lnSpc>
              <a:spcPct val="90000"/>
            </a:lnSpc>
            <a:spcBef>
              <a:spcPct val="0"/>
            </a:spcBef>
            <a:spcAft>
              <a:spcPct val="15000"/>
            </a:spcAft>
            <a:buChar char="•"/>
          </a:pPr>
          <a:r>
            <a:rPr lang="en-US" sz="1200" kern="1200">
              <a:solidFill>
                <a:schemeClr val="accent2"/>
              </a:solidFill>
            </a:rPr>
            <a:t>Accountability gaps</a:t>
          </a:r>
        </a:p>
        <a:p>
          <a:pPr marL="114300" lvl="1" indent="-114300" algn="l" defTabSz="533400">
            <a:lnSpc>
              <a:spcPct val="90000"/>
            </a:lnSpc>
            <a:spcBef>
              <a:spcPct val="0"/>
            </a:spcBef>
            <a:spcAft>
              <a:spcPct val="15000"/>
            </a:spcAft>
            <a:buChar char="•"/>
          </a:pPr>
          <a:r>
            <a:rPr lang="en-US" sz="1200" kern="1200">
              <a:solidFill>
                <a:schemeClr val="accent2"/>
              </a:solidFill>
            </a:rPr>
            <a:t>Amplified errors at scale</a:t>
          </a:r>
        </a:p>
      </dsp:txBody>
      <dsp:txXfrm>
        <a:off x="3513373" y="2847794"/>
        <a:ext cx="2814999" cy="1388266"/>
      </dsp:txXfrm>
    </dsp:sp>
    <dsp:sp modelId="{4B5F65D9-D2E5-4EFE-959E-8E281CAE62E2}">
      <dsp:nvSpPr>
        <dsp:cNvPr id="0" name=""/>
        <dsp:cNvSpPr/>
      </dsp:nvSpPr>
      <dsp:spPr>
        <a:xfrm>
          <a:off x="6204329" y="859181"/>
          <a:ext cx="825455" cy="1575885"/>
        </a:xfrm>
        <a:prstGeom prst="chevron">
          <a:avLst>
            <a:gd name="adj" fmla="val 6231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FD11F02-94A8-4192-AB85-478FC1AB51A0}">
      <dsp:nvSpPr>
        <dsp:cNvPr id="0" name=""/>
        <dsp:cNvSpPr/>
      </dsp:nvSpPr>
      <dsp:spPr>
        <a:xfrm>
          <a:off x="7198628" y="747385"/>
          <a:ext cx="1913556" cy="1913556"/>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1"/>
              </a:solidFill>
            </a:rPr>
            <a:t>Types  of Threat</a:t>
          </a:r>
        </a:p>
      </dsp:txBody>
      <dsp:txXfrm>
        <a:off x="7478862" y="1027619"/>
        <a:ext cx="1353088" cy="1353088"/>
      </dsp:txXfrm>
    </dsp:sp>
    <dsp:sp modelId="{05BFF58E-D74F-4DF6-BF5C-E9D93BA9705B}">
      <dsp:nvSpPr>
        <dsp:cNvPr id="0" name=""/>
        <dsp:cNvSpPr/>
      </dsp:nvSpPr>
      <dsp:spPr>
        <a:xfrm>
          <a:off x="7030254" y="2847794"/>
          <a:ext cx="2251243" cy="13882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t" anchorCtr="0">
          <a:noAutofit/>
        </a:bodyPr>
        <a:lstStyle/>
        <a:p>
          <a:pPr marL="114300" lvl="1" indent="-114300" algn="l" defTabSz="533400">
            <a:lnSpc>
              <a:spcPct val="90000"/>
            </a:lnSpc>
            <a:spcBef>
              <a:spcPct val="0"/>
            </a:spcBef>
            <a:spcAft>
              <a:spcPct val="15000"/>
            </a:spcAft>
            <a:buChar char="•"/>
          </a:pPr>
          <a:r>
            <a:rPr lang="en-US" sz="1200" kern="1200">
              <a:solidFill>
                <a:schemeClr val="accent2"/>
              </a:solidFill>
            </a:rPr>
            <a:t>Self-review</a:t>
          </a:r>
        </a:p>
        <a:p>
          <a:pPr marL="114300" lvl="1" indent="-114300" algn="l" defTabSz="533400">
            <a:lnSpc>
              <a:spcPct val="90000"/>
            </a:lnSpc>
            <a:spcBef>
              <a:spcPct val="0"/>
            </a:spcBef>
            <a:spcAft>
              <a:spcPct val="15000"/>
            </a:spcAft>
            <a:buChar char="•"/>
          </a:pPr>
          <a:r>
            <a:rPr lang="en-US" sz="1200" kern="1200">
              <a:solidFill>
                <a:schemeClr val="accent2"/>
              </a:solidFill>
            </a:rPr>
            <a:t>Self-interest</a:t>
          </a:r>
        </a:p>
        <a:p>
          <a:pPr marL="114300" lvl="1" indent="-114300" algn="l" defTabSz="533400">
            <a:lnSpc>
              <a:spcPct val="90000"/>
            </a:lnSpc>
            <a:spcBef>
              <a:spcPct val="0"/>
            </a:spcBef>
            <a:spcAft>
              <a:spcPct val="15000"/>
            </a:spcAft>
            <a:buChar char="•"/>
          </a:pPr>
          <a:r>
            <a:rPr lang="en-US" sz="1200" kern="1200">
              <a:solidFill>
                <a:schemeClr val="accent2"/>
              </a:solidFill>
            </a:rPr>
            <a:t>Intimidation</a:t>
          </a:r>
        </a:p>
        <a:p>
          <a:pPr marL="114300" lvl="1" indent="-114300" algn="l" defTabSz="533400">
            <a:lnSpc>
              <a:spcPct val="90000"/>
            </a:lnSpc>
            <a:spcBef>
              <a:spcPct val="0"/>
            </a:spcBef>
            <a:spcAft>
              <a:spcPct val="15000"/>
            </a:spcAft>
            <a:buChar char="•"/>
          </a:pPr>
          <a:r>
            <a:rPr lang="en-US" sz="1200" kern="1200">
              <a:solidFill>
                <a:schemeClr val="accent2"/>
              </a:solidFill>
            </a:rPr>
            <a:t>Familiarity </a:t>
          </a:r>
        </a:p>
        <a:p>
          <a:pPr marL="114300" lvl="1" indent="-114300" algn="l" defTabSz="533400">
            <a:lnSpc>
              <a:spcPct val="90000"/>
            </a:lnSpc>
            <a:spcBef>
              <a:spcPct val="0"/>
            </a:spcBef>
            <a:spcAft>
              <a:spcPct val="15000"/>
            </a:spcAft>
            <a:buChar char="•"/>
          </a:pPr>
          <a:r>
            <a:rPr lang="en-US" sz="1200" kern="1200">
              <a:solidFill>
                <a:schemeClr val="accent2"/>
              </a:solidFill>
            </a:rPr>
            <a:t>Advocacy</a:t>
          </a:r>
        </a:p>
      </dsp:txBody>
      <dsp:txXfrm>
        <a:off x="7030254" y="2847794"/>
        <a:ext cx="2251243" cy="13882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558D71-80FB-46F5-8706-5D63F39D5BA1}">
      <dsp:nvSpPr>
        <dsp:cNvPr id="0" name=""/>
        <dsp:cNvSpPr/>
      </dsp:nvSpPr>
      <dsp:spPr>
        <a:xfrm>
          <a:off x="4212" y="0"/>
          <a:ext cx="1267040" cy="417129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bg1"/>
              </a:solidFill>
            </a:rPr>
            <a:t>Opacity</a:t>
          </a:r>
        </a:p>
        <a:p>
          <a:pPr marL="114300" lvl="1" indent="-114300" algn="l" defTabSz="533400">
            <a:lnSpc>
              <a:spcPct val="90000"/>
            </a:lnSpc>
            <a:spcBef>
              <a:spcPct val="0"/>
            </a:spcBef>
            <a:spcAft>
              <a:spcPct val="15000"/>
            </a:spcAft>
            <a:buChar char="•"/>
          </a:pPr>
          <a:r>
            <a:rPr lang="en-US" sz="1200" kern="1200">
              <a:solidFill>
                <a:schemeClr val="bg1"/>
              </a:solidFill>
            </a:rPr>
            <a:t>Limited explainability</a:t>
          </a:r>
        </a:p>
        <a:p>
          <a:pPr marL="114300" lvl="1" indent="-114300" algn="l" defTabSz="533400">
            <a:lnSpc>
              <a:spcPct val="90000"/>
            </a:lnSpc>
            <a:spcBef>
              <a:spcPct val="0"/>
            </a:spcBef>
            <a:spcAft>
              <a:spcPct val="15000"/>
            </a:spcAft>
            <a:buChar char="•"/>
          </a:pPr>
          <a:r>
            <a:rPr lang="en-US" sz="1200" kern="1200">
              <a:solidFill>
                <a:schemeClr val="bg1"/>
              </a:solidFill>
            </a:rPr>
            <a:t>Overreliance on vendor assurance</a:t>
          </a:r>
        </a:p>
      </dsp:txBody>
      <dsp:txXfrm>
        <a:off x="4212" y="1668519"/>
        <a:ext cx="1267040" cy="1668519"/>
      </dsp:txXfrm>
    </dsp:sp>
    <dsp:sp modelId="{67739534-F2ED-4AB7-A95C-5EA9CC0F4D86}">
      <dsp:nvSpPr>
        <dsp:cNvPr id="0" name=""/>
        <dsp:cNvSpPr/>
      </dsp:nvSpPr>
      <dsp:spPr>
        <a:xfrm>
          <a:off x="42224"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D45202-4890-4CB7-AD56-8006BBD274EC}">
      <dsp:nvSpPr>
        <dsp:cNvPr id="0" name=""/>
        <dsp:cNvSpPr/>
      </dsp:nvSpPr>
      <dsp:spPr>
        <a:xfrm>
          <a:off x="1309264" y="0"/>
          <a:ext cx="1267040" cy="4171299"/>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accent2"/>
              </a:solidFill>
            </a:rPr>
            <a:t>Non-deterministic</a:t>
          </a:r>
        </a:p>
        <a:p>
          <a:pPr marL="114300" lvl="1" indent="-114300" algn="l" defTabSz="533400">
            <a:lnSpc>
              <a:spcPct val="90000"/>
            </a:lnSpc>
            <a:spcBef>
              <a:spcPct val="0"/>
            </a:spcBef>
            <a:spcAft>
              <a:spcPct val="15000"/>
            </a:spcAft>
            <a:buChar char="•"/>
          </a:pPr>
          <a:r>
            <a:rPr lang="en-US" sz="1200" kern="1200">
              <a:solidFill>
                <a:schemeClr val="accent2"/>
              </a:solidFill>
            </a:rPr>
            <a:t>Unpredictable responses</a:t>
          </a:r>
        </a:p>
        <a:p>
          <a:pPr marL="114300" lvl="1" indent="-114300" algn="l" defTabSz="533400" rtl="0">
            <a:lnSpc>
              <a:spcPct val="90000"/>
            </a:lnSpc>
            <a:spcBef>
              <a:spcPct val="0"/>
            </a:spcBef>
            <a:spcAft>
              <a:spcPct val="15000"/>
            </a:spcAft>
            <a:buChar char="•"/>
          </a:pPr>
          <a:r>
            <a:rPr lang="en-US" sz="1200" kern="1200">
              <a:solidFill>
                <a:srgbClr val="4B5E7C"/>
              </a:solidFill>
            </a:rPr>
            <a:t>Difficulty</a:t>
          </a:r>
          <a:r>
            <a:rPr lang="en-US" sz="1200" kern="1200">
              <a:solidFill>
                <a:srgbClr val="4B5E7C"/>
              </a:solidFill>
              <a:latin typeface="Calibri"/>
            </a:rPr>
            <a:t> </a:t>
          </a:r>
          <a:r>
            <a:rPr lang="en-US" sz="1200" kern="1200">
              <a:solidFill>
                <a:srgbClr val="4B5E7C"/>
              </a:solidFill>
            </a:rPr>
            <a:t>in </a:t>
          </a:r>
          <a:r>
            <a:rPr lang="en-US" sz="1200" kern="1200">
              <a:solidFill>
                <a:schemeClr val="accent2"/>
              </a:solidFill>
            </a:rPr>
            <a:t>reproducing evidence</a:t>
          </a:r>
        </a:p>
      </dsp:txBody>
      <dsp:txXfrm>
        <a:off x="1309264" y="1668519"/>
        <a:ext cx="1267040" cy="1668519"/>
      </dsp:txXfrm>
    </dsp:sp>
    <dsp:sp modelId="{AA09E8DB-15E1-41A9-9393-5F8939FE652E}">
      <dsp:nvSpPr>
        <dsp:cNvPr id="0" name=""/>
        <dsp:cNvSpPr/>
      </dsp:nvSpPr>
      <dsp:spPr>
        <a:xfrm>
          <a:off x="1347275"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2"/>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DD844D-6327-4C8A-A764-9D8AE09709A3}">
      <dsp:nvSpPr>
        <dsp:cNvPr id="0" name=""/>
        <dsp:cNvSpPr/>
      </dsp:nvSpPr>
      <dsp:spPr>
        <a:xfrm>
          <a:off x="2614315" y="0"/>
          <a:ext cx="1267040" cy="4171299"/>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accent2"/>
              </a:solidFill>
            </a:rPr>
            <a:t>Perpetual Adaptivity</a:t>
          </a:r>
        </a:p>
        <a:p>
          <a:pPr marL="114300" lvl="1" indent="-114300" algn="l" defTabSz="533400">
            <a:lnSpc>
              <a:spcPct val="90000"/>
            </a:lnSpc>
            <a:spcBef>
              <a:spcPct val="0"/>
            </a:spcBef>
            <a:spcAft>
              <a:spcPct val="15000"/>
            </a:spcAft>
            <a:buChar char="•"/>
          </a:pPr>
          <a:r>
            <a:rPr lang="en-US" sz="1200" kern="1200">
              <a:solidFill>
                <a:schemeClr val="accent2"/>
              </a:solidFill>
            </a:rPr>
            <a:t>Evolving outputs reduce reliability </a:t>
          </a:r>
        </a:p>
      </dsp:txBody>
      <dsp:txXfrm>
        <a:off x="2614315" y="1668519"/>
        <a:ext cx="1267040" cy="1668519"/>
      </dsp:txXfrm>
    </dsp:sp>
    <dsp:sp modelId="{6D43A5C5-EADE-4092-909B-D2C5E61CAD6F}">
      <dsp:nvSpPr>
        <dsp:cNvPr id="0" name=""/>
        <dsp:cNvSpPr/>
      </dsp:nvSpPr>
      <dsp:spPr>
        <a:xfrm>
          <a:off x="2652326"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3"/>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08256A-7212-478A-A931-5D02D0B33890}">
      <dsp:nvSpPr>
        <dsp:cNvPr id="0" name=""/>
        <dsp:cNvSpPr/>
      </dsp:nvSpPr>
      <dsp:spPr>
        <a:xfrm>
          <a:off x="3919366" y="0"/>
          <a:ext cx="1267040" cy="4171299"/>
        </a:xfrm>
        <a:prstGeom prst="roundRect">
          <a:avLst>
            <a:gd name="adj" fmla="val 10000"/>
          </a:avLst>
        </a:prstGeom>
        <a:solidFill>
          <a:schemeClr val="accent5">
            <a:lumMod val="60000"/>
            <a:lumOff val="4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accent2"/>
              </a:solidFill>
            </a:rPr>
            <a:t>Autonomy</a:t>
          </a:r>
        </a:p>
        <a:p>
          <a:pPr marL="114300" lvl="1" indent="-114300" algn="l" defTabSz="533400">
            <a:lnSpc>
              <a:spcPct val="90000"/>
            </a:lnSpc>
            <a:spcBef>
              <a:spcPct val="0"/>
            </a:spcBef>
            <a:spcAft>
              <a:spcPct val="15000"/>
            </a:spcAft>
            <a:buChar char="•"/>
          </a:pPr>
          <a:r>
            <a:rPr lang="en-US" sz="1200" kern="1200">
              <a:solidFill>
                <a:schemeClr val="accent2"/>
              </a:solidFill>
            </a:rPr>
            <a:t>Reduced human intervention or oversight</a:t>
          </a:r>
        </a:p>
      </dsp:txBody>
      <dsp:txXfrm>
        <a:off x="3919366" y="1668519"/>
        <a:ext cx="1267040" cy="1668519"/>
      </dsp:txXfrm>
    </dsp:sp>
    <dsp:sp modelId="{15179A5E-744B-4F1D-885D-F62A6B55F94E}">
      <dsp:nvSpPr>
        <dsp:cNvPr id="0" name=""/>
        <dsp:cNvSpPr/>
      </dsp:nvSpPr>
      <dsp:spPr>
        <a:xfrm>
          <a:off x="3957377"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4"/>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81AAB92-1E9C-42D8-8E79-AD47E11923F0}">
      <dsp:nvSpPr>
        <dsp:cNvPr id="0" name=""/>
        <dsp:cNvSpPr/>
      </dsp:nvSpPr>
      <dsp:spPr>
        <a:xfrm>
          <a:off x="5224418" y="0"/>
          <a:ext cx="1267040" cy="4171299"/>
        </a:xfrm>
        <a:prstGeom prst="roundRect">
          <a:avLst>
            <a:gd name="adj" fmla="val 10000"/>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accent2"/>
              </a:solidFill>
            </a:rPr>
            <a:t>Data Dependence</a:t>
          </a:r>
        </a:p>
        <a:p>
          <a:pPr marL="114300" lvl="1" indent="-114300" algn="l" defTabSz="533400">
            <a:lnSpc>
              <a:spcPct val="90000"/>
            </a:lnSpc>
            <a:spcBef>
              <a:spcPct val="0"/>
            </a:spcBef>
            <a:spcAft>
              <a:spcPct val="15000"/>
            </a:spcAft>
            <a:buChar char="•"/>
          </a:pPr>
          <a:r>
            <a:rPr lang="en-US" sz="1200" kern="1200">
              <a:solidFill>
                <a:schemeClr val="accent2"/>
              </a:solidFill>
            </a:rPr>
            <a:t>Biases</a:t>
          </a:r>
        </a:p>
        <a:p>
          <a:pPr marL="114300" lvl="1" indent="-114300" algn="l" defTabSz="533400">
            <a:lnSpc>
              <a:spcPct val="90000"/>
            </a:lnSpc>
            <a:spcBef>
              <a:spcPct val="0"/>
            </a:spcBef>
            <a:spcAft>
              <a:spcPct val="15000"/>
            </a:spcAft>
            <a:buChar char="•"/>
          </a:pPr>
          <a:r>
            <a:rPr lang="en-US" sz="1200" kern="1200">
              <a:solidFill>
                <a:schemeClr val="accent2"/>
              </a:solidFill>
            </a:rPr>
            <a:t>Privacy risks</a:t>
          </a:r>
        </a:p>
      </dsp:txBody>
      <dsp:txXfrm>
        <a:off x="5224418" y="1668519"/>
        <a:ext cx="1267040" cy="1668519"/>
      </dsp:txXfrm>
    </dsp:sp>
    <dsp:sp modelId="{DC043AEF-4EEB-4E87-9A02-3787DB43254E}">
      <dsp:nvSpPr>
        <dsp:cNvPr id="0" name=""/>
        <dsp:cNvSpPr/>
      </dsp:nvSpPr>
      <dsp:spPr>
        <a:xfrm>
          <a:off x="5262429"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5"/>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91DA5B-50B9-4319-9339-052327591DD0}">
      <dsp:nvSpPr>
        <dsp:cNvPr id="0" name=""/>
        <dsp:cNvSpPr/>
      </dsp:nvSpPr>
      <dsp:spPr>
        <a:xfrm>
          <a:off x="6529469" y="0"/>
          <a:ext cx="1267040" cy="4171299"/>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bg1"/>
              </a:solidFill>
            </a:rPr>
            <a:t>Scalability</a:t>
          </a:r>
        </a:p>
        <a:p>
          <a:pPr marL="114300" lvl="1" indent="-114300" algn="l" defTabSz="533400">
            <a:lnSpc>
              <a:spcPct val="90000"/>
            </a:lnSpc>
            <a:spcBef>
              <a:spcPct val="0"/>
            </a:spcBef>
            <a:spcAft>
              <a:spcPct val="15000"/>
            </a:spcAft>
            <a:buChar char="•"/>
          </a:pPr>
          <a:r>
            <a:rPr lang="en-US" sz="1200" kern="1200">
              <a:solidFill>
                <a:schemeClr val="bg1"/>
              </a:solidFill>
            </a:rPr>
            <a:t>Widespread impact</a:t>
          </a:r>
        </a:p>
        <a:p>
          <a:pPr marL="114300" lvl="1" indent="-114300" algn="l" defTabSz="533400">
            <a:lnSpc>
              <a:spcPct val="90000"/>
            </a:lnSpc>
            <a:spcBef>
              <a:spcPct val="0"/>
            </a:spcBef>
            <a:spcAft>
              <a:spcPct val="15000"/>
            </a:spcAft>
            <a:buChar char="•"/>
          </a:pPr>
          <a:r>
            <a:rPr lang="en-US" sz="1200" kern="1200">
              <a:solidFill>
                <a:schemeClr val="bg1"/>
              </a:solidFill>
            </a:rPr>
            <a:t>Amplified errors</a:t>
          </a:r>
        </a:p>
      </dsp:txBody>
      <dsp:txXfrm>
        <a:off x="6529469" y="1668519"/>
        <a:ext cx="1267040" cy="1668519"/>
      </dsp:txXfrm>
    </dsp:sp>
    <dsp:sp modelId="{70B1AAD2-9474-49DA-AED2-F1E63CAEC7EF}">
      <dsp:nvSpPr>
        <dsp:cNvPr id="0" name=""/>
        <dsp:cNvSpPr/>
      </dsp:nvSpPr>
      <dsp:spPr>
        <a:xfrm>
          <a:off x="6567480"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6"/>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E526D9-9B83-4344-9EEC-D5816F08B437}">
      <dsp:nvSpPr>
        <dsp:cNvPr id="0" name=""/>
        <dsp:cNvSpPr/>
      </dsp:nvSpPr>
      <dsp:spPr>
        <a:xfrm>
          <a:off x="7834520" y="0"/>
          <a:ext cx="1267040" cy="4171299"/>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accent2"/>
              </a:solidFill>
            </a:rPr>
            <a:t>Speed</a:t>
          </a:r>
        </a:p>
        <a:p>
          <a:pPr marL="114300" lvl="1" indent="-114300" algn="l" defTabSz="533400">
            <a:lnSpc>
              <a:spcPct val="90000"/>
            </a:lnSpc>
            <a:spcBef>
              <a:spcPct val="0"/>
            </a:spcBef>
            <a:spcAft>
              <a:spcPct val="15000"/>
            </a:spcAft>
            <a:buChar char="•"/>
          </a:pPr>
          <a:r>
            <a:rPr lang="en-US" sz="1200" kern="1200">
              <a:solidFill>
                <a:schemeClr val="accent2"/>
              </a:solidFill>
            </a:rPr>
            <a:t>Pressure</a:t>
          </a:r>
        </a:p>
        <a:p>
          <a:pPr marL="114300" lvl="1" indent="-114300" algn="l" defTabSz="533400">
            <a:lnSpc>
              <a:spcPct val="90000"/>
            </a:lnSpc>
            <a:spcBef>
              <a:spcPct val="0"/>
            </a:spcBef>
            <a:spcAft>
              <a:spcPct val="15000"/>
            </a:spcAft>
            <a:buChar char="•"/>
          </a:pPr>
          <a:r>
            <a:rPr lang="en-US" sz="1200" kern="1200">
              <a:solidFill>
                <a:schemeClr val="accent2"/>
              </a:solidFill>
            </a:rPr>
            <a:t>Automation bias</a:t>
          </a:r>
        </a:p>
      </dsp:txBody>
      <dsp:txXfrm>
        <a:off x="7834520" y="1668519"/>
        <a:ext cx="1267040" cy="1668519"/>
      </dsp:txXfrm>
    </dsp:sp>
    <dsp:sp modelId="{BA45442F-E19B-4771-AF3C-A4957C380300}">
      <dsp:nvSpPr>
        <dsp:cNvPr id="0" name=""/>
        <dsp:cNvSpPr/>
      </dsp:nvSpPr>
      <dsp:spPr>
        <a:xfrm>
          <a:off x="7872531"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7"/>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D44F3E-5401-4D22-9619-09905DC0242B}">
      <dsp:nvSpPr>
        <dsp:cNvPr id="0" name=""/>
        <dsp:cNvSpPr/>
      </dsp:nvSpPr>
      <dsp:spPr>
        <a:xfrm>
          <a:off x="9139572" y="0"/>
          <a:ext cx="1267040" cy="4171299"/>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US" sz="1400" kern="1200">
              <a:solidFill>
                <a:schemeClr val="accent2"/>
              </a:solidFill>
            </a:rPr>
            <a:t>Third-party Reliance</a:t>
          </a:r>
        </a:p>
        <a:p>
          <a:pPr marL="114300" lvl="1" indent="-114300" algn="l" defTabSz="533400">
            <a:lnSpc>
              <a:spcPct val="90000"/>
            </a:lnSpc>
            <a:spcBef>
              <a:spcPct val="0"/>
            </a:spcBef>
            <a:spcAft>
              <a:spcPct val="15000"/>
            </a:spcAft>
            <a:buChar char="•"/>
          </a:pPr>
          <a:r>
            <a:rPr lang="en-US" sz="1200" kern="1200">
              <a:solidFill>
                <a:schemeClr val="accent2"/>
              </a:solidFill>
            </a:rPr>
            <a:t>Potential accountability gaps</a:t>
          </a:r>
        </a:p>
      </dsp:txBody>
      <dsp:txXfrm>
        <a:off x="9139572" y="1668519"/>
        <a:ext cx="1267040" cy="1668519"/>
      </dsp:txXfrm>
    </dsp:sp>
    <dsp:sp modelId="{63658EAF-B1D7-4B8A-A031-E4A928662674}">
      <dsp:nvSpPr>
        <dsp:cNvPr id="0" name=""/>
        <dsp:cNvSpPr/>
      </dsp:nvSpPr>
      <dsp:spPr>
        <a:xfrm>
          <a:off x="9177583" y="250277"/>
          <a:ext cx="1191017" cy="1389042"/>
        </a:xfrm>
        <a:prstGeom prst="ellipse">
          <a:avLst/>
        </a:prstGeom>
        <a:blipFill>
          <a:blip xmlns:r="http://schemas.openxmlformats.org/officeDocument/2006/relationships">
            <a:extLst>
              <a:ext uri="{96DAC541-7B7A-43D3-8B79-37D633B846F1}">
                <asvg:svgBlip xmlns:asvg="http://schemas.microsoft.com/office/drawing/2016/SVG/main" r:embed="rId8"/>
              </a:ext>
            </a:extLst>
          </a:blip>
          <a:srcRect/>
          <a:stretch>
            <a:fillRect l="-8000" r="-8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6F3E16-DD48-4836-9A66-EF4449467E6E}">
      <dsp:nvSpPr>
        <dsp:cNvPr id="0" name=""/>
        <dsp:cNvSpPr/>
      </dsp:nvSpPr>
      <dsp:spPr>
        <a:xfrm>
          <a:off x="416432" y="3337039"/>
          <a:ext cx="9577959" cy="625694"/>
        </a:xfrm>
        <a:prstGeom prst="leftRightArrow">
          <a:avLst/>
        </a:prstGeom>
        <a:solidFill>
          <a:schemeClr val="accent2">
            <a:tint val="4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6/8/2026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4</a:t>
            </a:fld>
            <a:endParaRPr lang="en-US"/>
          </a:p>
        </p:txBody>
      </p:sp>
    </p:spTree>
    <p:extLst>
      <p:ext uri="{BB962C8B-B14F-4D97-AF65-F5344CB8AC3E}">
        <p14:creationId xmlns:p14="http://schemas.microsoft.com/office/powerpoint/2010/main" val="272201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16</a:t>
            </a:fld>
            <a:endParaRPr lang="en-US"/>
          </a:p>
        </p:txBody>
      </p:sp>
    </p:spTree>
    <p:extLst>
      <p:ext uri="{BB962C8B-B14F-4D97-AF65-F5344CB8AC3E}">
        <p14:creationId xmlns:p14="http://schemas.microsoft.com/office/powerpoint/2010/main" val="3600914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17</a:t>
            </a:fld>
            <a:endParaRPr lang="en-US"/>
          </a:p>
        </p:txBody>
      </p:sp>
    </p:spTree>
    <p:extLst>
      <p:ext uri="{BB962C8B-B14F-4D97-AF65-F5344CB8AC3E}">
        <p14:creationId xmlns:p14="http://schemas.microsoft.com/office/powerpoint/2010/main" val="252498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19</a:t>
            </a:fld>
            <a:endParaRPr lang="en-US"/>
          </a:p>
        </p:txBody>
      </p:sp>
    </p:spTree>
    <p:extLst>
      <p:ext uri="{BB962C8B-B14F-4D97-AF65-F5344CB8AC3E}">
        <p14:creationId xmlns:p14="http://schemas.microsoft.com/office/powerpoint/2010/main" val="4006776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20</a:t>
            </a:fld>
            <a:endParaRPr lang="en-US"/>
          </a:p>
        </p:txBody>
      </p:sp>
    </p:spTree>
    <p:extLst>
      <p:ext uri="{BB962C8B-B14F-4D97-AF65-F5344CB8AC3E}">
        <p14:creationId xmlns:p14="http://schemas.microsoft.com/office/powerpoint/2010/main" val="3322407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21</a:t>
            </a:fld>
            <a:endParaRPr lang="en-US"/>
          </a:p>
        </p:txBody>
      </p:sp>
    </p:spTree>
    <p:extLst>
      <p:ext uri="{BB962C8B-B14F-4D97-AF65-F5344CB8AC3E}">
        <p14:creationId xmlns:p14="http://schemas.microsoft.com/office/powerpoint/2010/main" val="3263057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31</a:t>
            </a:fld>
            <a:endParaRPr lang="en-US"/>
          </a:p>
        </p:txBody>
      </p:sp>
    </p:spTree>
    <p:extLst>
      <p:ext uri="{BB962C8B-B14F-4D97-AF65-F5344CB8AC3E}">
        <p14:creationId xmlns:p14="http://schemas.microsoft.com/office/powerpoint/2010/main" val="2801647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None/>
              <a:tabLst/>
            </a:pPr>
            <a:endParaRPr kumimoji="0" lang="en-US" altLang="en-US" sz="1200" b="0" i="0" u="none" strike="noStrike" cap="none" normalizeH="0" baseline="0">
              <a:ln>
                <a:noFill/>
              </a:ln>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None/>
              <a:tabLst/>
            </a:pPr>
            <a:endParaRPr kumimoji="0" lang="en-US" altLang="en-US" sz="1200" b="0" i="0" u="none" strike="noStrike" cap="none" normalizeH="0" baseline="0">
              <a:ln>
                <a:noFill/>
              </a:ln>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32</a:t>
            </a:fld>
            <a:endParaRPr lang="en-US"/>
          </a:p>
        </p:txBody>
      </p:sp>
    </p:spTree>
    <p:extLst>
      <p:ext uri="{BB962C8B-B14F-4D97-AF65-F5344CB8AC3E}">
        <p14:creationId xmlns:p14="http://schemas.microsoft.com/office/powerpoint/2010/main" val="161697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33</a:t>
            </a:fld>
            <a:endParaRPr lang="en-US"/>
          </a:p>
        </p:txBody>
      </p:sp>
    </p:spTree>
    <p:extLst>
      <p:ext uri="{BB962C8B-B14F-4D97-AF65-F5344CB8AC3E}">
        <p14:creationId xmlns:p14="http://schemas.microsoft.com/office/powerpoint/2010/main" val="4268088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34</a:t>
            </a:fld>
            <a:endParaRPr lang="en-US"/>
          </a:p>
        </p:txBody>
      </p:sp>
    </p:spTree>
    <p:extLst>
      <p:ext uri="{BB962C8B-B14F-4D97-AF65-F5344CB8AC3E}">
        <p14:creationId xmlns:p14="http://schemas.microsoft.com/office/powerpoint/2010/main" val="899314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35</a:t>
            </a:fld>
            <a:endParaRPr lang="en-US"/>
          </a:p>
        </p:txBody>
      </p:sp>
    </p:spTree>
    <p:extLst>
      <p:ext uri="{BB962C8B-B14F-4D97-AF65-F5344CB8AC3E}">
        <p14:creationId xmlns:p14="http://schemas.microsoft.com/office/powerpoint/2010/main" val="2975556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6</a:t>
            </a:fld>
            <a:endParaRPr lang="en-US"/>
          </a:p>
        </p:txBody>
      </p:sp>
    </p:spTree>
    <p:extLst>
      <p:ext uri="{BB962C8B-B14F-4D97-AF65-F5344CB8AC3E}">
        <p14:creationId xmlns:p14="http://schemas.microsoft.com/office/powerpoint/2010/main" val="1540416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36</a:t>
            </a:fld>
            <a:endParaRPr lang="en-US"/>
          </a:p>
        </p:txBody>
      </p:sp>
    </p:spTree>
    <p:extLst>
      <p:ext uri="{BB962C8B-B14F-4D97-AF65-F5344CB8AC3E}">
        <p14:creationId xmlns:p14="http://schemas.microsoft.com/office/powerpoint/2010/main" val="1976056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7</a:t>
            </a:fld>
            <a:endParaRPr lang="en-US"/>
          </a:p>
        </p:txBody>
      </p:sp>
    </p:spTree>
    <p:extLst>
      <p:ext uri="{BB962C8B-B14F-4D97-AF65-F5344CB8AC3E}">
        <p14:creationId xmlns:p14="http://schemas.microsoft.com/office/powerpoint/2010/main" val="80285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8</a:t>
            </a:fld>
            <a:endParaRPr lang="en-US"/>
          </a:p>
        </p:txBody>
      </p:sp>
    </p:spTree>
    <p:extLst>
      <p:ext uri="{BB962C8B-B14F-4D97-AF65-F5344CB8AC3E}">
        <p14:creationId xmlns:p14="http://schemas.microsoft.com/office/powerpoint/2010/main" val="1452407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11</a:t>
            </a:fld>
            <a:endParaRPr lang="en-US"/>
          </a:p>
        </p:txBody>
      </p:sp>
    </p:spTree>
    <p:extLst>
      <p:ext uri="{BB962C8B-B14F-4D97-AF65-F5344CB8AC3E}">
        <p14:creationId xmlns:p14="http://schemas.microsoft.com/office/powerpoint/2010/main" val="2841953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12</a:t>
            </a:fld>
            <a:endParaRPr lang="en-US"/>
          </a:p>
        </p:txBody>
      </p:sp>
    </p:spTree>
    <p:extLst>
      <p:ext uri="{BB962C8B-B14F-4D97-AF65-F5344CB8AC3E}">
        <p14:creationId xmlns:p14="http://schemas.microsoft.com/office/powerpoint/2010/main" val="3075832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13</a:t>
            </a:fld>
            <a:endParaRPr lang="en-US"/>
          </a:p>
        </p:txBody>
      </p:sp>
    </p:spTree>
    <p:extLst>
      <p:ext uri="{BB962C8B-B14F-4D97-AF65-F5344CB8AC3E}">
        <p14:creationId xmlns:p14="http://schemas.microsoft.com/office/powerpoint/2010/main" val="2254647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14</a:t>
            </a:fld>
            <a:endParaRPr lang="en-US"/>
          </a:p>
        </p:txBody>
      </p:sp>
    </p:spTree>
    <p:extLst>
      <p:ext uri="{BB962C8B-B14F-4D97-AF65-F5344CB8AC3E}">
        <p14:creationId xmlns:p14="http://schemas.microsoft.com/office/powerpoint/2010/main" val="3316975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15</a:t>
            </a:fld>
            <a:endParaRPr lang="en-US"/>
          </a:p>
        </p:txBody>
      </p:sp>
    </p:spTree>
    <p:extLst>
      <p:ext uri="{BB962C8B-B14F-4D97-AF65-F5344CB8AC3E}">
        <p14:creationId xmlns:p14="http://schemas.microsoft.com/office/powerpoint/2010/main" val="9749421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1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7.xml"/><Relationship Id="rId5" Type="http://schemas.openxmlformats.org/officeDocument/2006/relationships/hyperlink" Target="https://www.ifac.org/who-we-are/operations" TargetMode="External"/><Relationship Id="rId4"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7.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1663982359"/>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103226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211549903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728427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 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 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www.IFEA.org</a:t>
            </a: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3.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7.xml"/><Relationship Id="rId7"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theme" Target="../theme/theme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2"/>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 id="2147483752" r:id="rId10"/>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6/8/2026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43" r:id="rId2"/>
    <p:sldLayoutId id="2147483744" r:id="rId3"/>
    <p:sldLayoutId id="2147483745" r:id="rId4"/>
    <p:sldLayoutId id="2147483746" r:id="rId5"/>
    <p:sldLayoutId id="214748370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53" r:id="rId4"/>
    <p:sldLayoutId id="2147483754" r:id="rId5"/>
    <p:sldLayoutId id="214748375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airisk.mit.edu/" TargetMode="Externa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hyperlink" Target="https://serenitiesai.com/articles/ai-agents-violate-ethics-kpi-pressure-2026?utm_source=substack&amp;utm_medium=email" TargetMode="External"/><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3" Type="http://schemas.openxmlformats.org/officeDocument/2006/relationships/hyperlink" Target="https://www.ethicsboard.org/_flysystem/azure-private/2024-03/Agenda%20Item%203B%20-%20Technology%20Presentation%20-%20AI%20Regulation%20Global%20Perspectives%20-%20Jason%20Bradley.pdf" TargetMode="External"/><Relationship Id="rId2" Type="http://schemas.openxmlformats.org/officeDocument/2006/relationships/notesSlide" Target="../notesSlides/notesSlide8.xml"/><Relationship Id="rId1" Type="http://schemas.openxmlformats.org/officeDocument/2006/relationships/slideLayout" Target="../slideLayouts/slideLayout38.xml"/><Relationship Id="rId4" Type="http://schemas.openxmlformats.org/officeDocument/2006/relationships/hyperlink" Target="https://www.williamfry.com/knowledge/eu-publishes-draft-guidelines-on-classification-of-high-risk-ai-systems/#:~:text=On%2019%20May%202026%20the%20European%20Commission%20opened,of%20the%20AI%20Act%2C%20closing%20on%2023%20June."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hyperlink" Target="https://www.ethicsboard.org/publications/technology-landscape-artificial-intelligence" TargetMode="External"/><Relationship Id="rId2" Type="http://schemas.openxmlformats.org/officeDocument/2006/relationships/notesSlide" Target="../notesSlides/notesSlide10.xml"/><Relationship Id="rId1" Type="http://schemas.openxmlformats.org/officeDocument/2006/relationships/slideLayout" Target="../slideLayouts/slideLayout38.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3" Type="http://schemas.openxmlformats.org/officeDocument/2006/relationships/hyperlink" Target="https://csrc.nist.gov/Projects/risk-management/about-rmf" TargetMode="External"/><Relationship Id="rId2" Type="http://schemas.openxmlformats.org/officeDocument/2006/relationships/notesSlide" Target="../notesSlides/notesSlide14.xml"/><Relationship Id="rId1" Type="http://schemas.openxmlformats.org/officeDocument/2006/relationships/slideLayout" Target="../slideLayouts/slideLayout38.xml"/><Relationship Id="rId4" Type="http://schemas.openxmlformats.org/officeDocument/2006/relationships/hyperlink" Target="https://www.imda.gov.sg/resources/press-releases-factsheets-and-speeches/factsheets/2026/updated-model-ai-governance-framework-for-agentic-ai?utm_source=newsletter.theaireport.ai&amp;utm_medium=newsletter&amp;utm_campaign=google-traps-75-of-clicks&amp;_bhlid=21a37b40ded8113569c4a194a08e28eab46d91f8"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26.sv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27.svg"/><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3.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3.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20.xml"/><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2" Type="http://schemas.openxmlformats.org/officeDocument/2006/relationships/image" Target="../media/image43.sv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3" Type="http://schemas.openxmlformats.org/officeDocument/2006/relationships/hyperlink" Target="https://www.flickr.com/photos/gandalfsgallery/7095605481" TargetMode="External"/><Relationship Id="rId2" Type="http://schemas.openxmlformats.org/officeDocument/2006/relationships/image" Target="../media/image18.jpe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38.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hyperlink" Target="https://papers.ssrn.com/sol3/papers.cfm?abstract_id=5240924" TargetMode="External"/><Relationship Id="rId2" Type="http://schemas.openxmlformats.org/officeDocument/2006/relationships/notesSlide" Target="../notesSlides/notesSlide4.xml"/><Relationship Id="rId1" Type="http://schemas.openxmlformats.org/officeDocument/2006/relationships/slideLayout" Target="../slideLayouts/slideLayout38.xml"/><Relationship Id="rId4" Type="http://schemas.openxmlformats.org/officeDocument/2006/relationships/hyperlink" Target="https://media.frc.org.uk/documents/Generative_and_Agentic_AI_Guidance_crosPeBU.pdf"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487102" y="2909534"/>
            <a:ext cx="4495800" cy="1104325"/>
          </a:xfrm>
        </p:spPr>
        <p:txBody>
          <a:bodyPr/>
          <a:lstStyle/>
          <a:p>
            <a:r>
              <a:rPr lang="en-US">
                <a:ea typeface="Calibri"/>
                <a:cs typeface="Calibri"/>
              </a:rPr>
              <a:t>Technology</a:t>
            </a:r>
            <a:endParaRPr lang="en-US"/>
          </a:p>
        </p:txBody>
      </p:sp>
      <p:sp>
        <p:nvSpPr>
          <p:cNvPr id="3" name="Text Placeholder 2">
            <a:extLst>
              <a:ext uri="{FF2B5EF4-FFF2-40B4-BE49-F238E27FC236}">
                <a16:creationId xmlns:a16="http://schemas.microsoft.com/office/drawing/2014/main" id="{B0D3109E-1DF2-98D8-C27B-DD00F561DD28}"/>
              </a:ext>
            </a:extLst>
          </p:cNvPr>
          <p:cNvSpPr>
            <a:spLocks noGrp="1"/>
          </p:cNvSpPr>
          <p:nvPr>
            <p:ph type="body" sz="quarter" idx="13"/>
          </p:nvPr>
        </p:nvSpPr>
        <p:spPr>
          <a:xfrm>
            <a:off x="533400" y="4013859"/>
            <a:ext cx="4495800" cy="1809892"/>
          </a:xfrm>
        </p:spPr>
        <p:txBody>
          <a:bodyPr vert="horz" lIns="91440" tIns="45720" rIns="91440" bIns="45720" rtlCol="0" anchor="t">
            <a:normAutofit lnSpcReduction="10000"/>
          </a:bodyPr>
          <a:lstStyle/>
          <a:p>
            <a:r>
              <a:rPr lang="en-US">
                <a:latin typeface="Calibri"/>
                <a:ea typeface="Calibri"/>
                <a:cs typeface="Calibri"/>
              </a:rPr>
              <a:t>IESBA Meeting, New York</a:t>
            </a:r>
          </a:p>
          <a:p>
            <a:endParaRPr lang="en-US"/>
          </a:p>
          <a:p>
            <a:r>
              <a:rPr lang="en-US" b="0"/>
              <a:t>Tomoyo Imura, IESBA Member,  TWG Chair</a:t>
            </a:r>
          </a:p>
          <a:p>
            <a:r>
              <a:rPr lang="en-US" b="0"/>
              <a:t>Jeanne Viljoen, IESBA Principal</a:t>
            </a:r>
          </a:p>
          <a:p>
            <a:r>
              <a:rPr lang="en-US" b="0"/>
              <a:t>Greg Walters, IESBA Senior Manager</a:t>
            </a:r>
          </a:p>
          <a:p>
            <a:endParaRPr lang="en-US" b="0"/>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a:xfrm>
            <a:off x="533400" y="6132948"/>
            <a:ext cx="4495800" cy="566597"/>
          </a:xfrm>
        </p:spPr>
        <p:txBody>
          <a:bodyPr/>
          <a:lstStyle/>
          <a:p>
            <a:r>
              <a:rPr lang="en-US"/>
              <a:t>June 2026</a:t>
            </a:r>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5DBC8-4F13-47C0-13F7-9F99450560CB}"/>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What has Changed Recently with AI?</a:t>
            </a:r>
          </a:p>
        </p:txBody>
      </p:sp>
      <p:sp>
        <p:nvSpPr>
          <p:cNvPr id="3" name="Slide Number Placeholder 2">
            <a:extLst>
              <a:ext uri="{FF2B5EF4-FFF2-40B4-BE49-F238E27FC236}">
                <a16:creationId xmlns:a16="http://schemas.microsoft.com/office/drawing/2014/main" id="{ED995634-CF65-2AF6-AB4B-4371D50C2791}"/>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6D96F320-2396-B7FF-4635-B219046AED0E}"/>
              </a:ext>
            </a:extLst>
          </p:cNvPr>
          <p:cNvSpPr>
            <a:spLocks noGrp="1"/>
          </p:cNvSpPr>
          <p:nvPr>
            <p:ph type="body" sz="quarter" idx="13"/>
          </p:nvPr>
        </p:nvSpPr>
        <p:spPr/>
        <p:txBody>
          <a:bodyPr/>
          <a:lstStyle/>
          <a:p>
            <a:r>
              <a:rPr lang="en-US"/>
              <a:t>risks have increased</a:t>
            </a:r>
          </a:p>
        </p:txBody>
      </p:sp>
      <p:sp>
        <p:nvSpPr>
          <p:cNvPr id="5" name="Text Placeholder 4">
            <a:extLst>
              <a:ext uri="{FF2B5EF4-FFF2-40B4-BE49-F238E27FC236}">
                <a16:creationId xmlns:a16="http://schemas.microsoft.com/office/drawing/2014/main" id="{858CA85D-4A0E-DF62-B472-BA78DE9FEAFC}"/>
              </a:ext>
            </a:extLst>
          </p:cNvPr>
          <p:cNvSpPr>
            <a:spLocks noGrp="1"/>
          </p:cNvSpPr>
          <p:nvPr>
            <p:ph type="body" sz="quarter" idx="14"/>
          </p:nvPr>
        </p:nvSpPr>
        <p:spPr>
          <a:xfrm>
            <a:off x="1162264" y="1992085"/>
            <a:ext cx="10134600" cy="3299552"/>
          </a:xfrm>
        </p:spPr>
        <p:txBody>
          <a:bodyPr lIns="91440" tIns="45720" rIns="91440" bIns="45720" anchor="t"/>
          <a:lstStyle/>
          <a:p>
            <a:r>
              <a:rPr lang="en-US">
                <a:hlinkClick r:id="rId2"/>
              </a:rPr>
              <a:t>MIT AI Risk Initiative</a:t>
            </a:r>
            <a:endParaRPr lang="en-US"/>
          </a:p>
          <a:p>
            <a:r>
              <a:rPr lang="en-US" b="1">
                <a:solidFill>
                  <a:schemeClr val="accent2"/>
                </a:solidFill>
                <a:latin typeface="Calibri"/>
                <a:ea typeface="Calibri"/>
                <a:cs typeface="Calibri"/>
              </a:rPr>
              <a:t>2024</a:t>
            </a:r>
            <a:r>
              <a:rPr lang="en-US">
                <a:solidFill>
                  <a:schemeClr val="accent2"/>
                </a:solidFill>
                <a:latin typeface="Calibri"/>
                <a:ea typeface="Calibri"/>
                <a:cs typeface="Calibri"/>
              </a:rPr>
              <a:t> – risk repository with </a:t>
            </a:r>
            <a:r>
              <a:rPr lang="en-US" b="1">
                <a:solidFill>
                  <a:schemeClr val="accent2"/>
                </a:solidFill>
                <a:latin typeface="Calibri"/>
                <a:ea typeface="Calibri"/>
                <a:cs typeface="Calibri"/>
              </a:rPr>
              <a:t>750 risks.</a:t>
            </a:r>
          </a:p>
          <a:p>
            <a:r>
              <a:rPr lang="en-US" b="1">
                <a:solidFill>
                  <a:schemeClr val="accent2"/>
                </a:solidFill>
              </a:rPr>
              <a:t>2026</a:t>
            </a:r>
            <a:r>
              <a:rPr lang="en-US">
                <a:solidFill>
                  <a:schemeClr val="accent2"/>
                </a:solidFill>
              </a:rPr>
              <a:t> – risk repository increased to </a:t>
            </a:r>
            <a:r>
              <a:rPr lang="en-US" b="1">
                <a:solidFill>
                  <a:schemeClr val="accent2"/>
                </a:solidFill>
              </a:rPr>
              <a:t>1,725 risks.</a:t>
            </a:r>
          </a:p>
          <a:p>
            <a:endParaRPr lang="en-US" b="1">
              <a:solidFill>
                <a:schemeClr val="accent2"/>
              </a:solidFill>
            </a:endParaRPr>
          </a:p>
          <a:p>
            <a:r>
              <a:rPr lang="en-US" b="1">
                <a:solidFill>
                  <a:schemeClr val="accent2"/>
                </a:solidFill>
              </a:rPr>
              <a:t>Why more risks in 2 years?</a:t>
            </a:r>
          </a:p>
          <a:p>
            <a:r>
              <a:rPr lang="en-US">
                <a:solidFill>
                  <a:schemeClr val="accent2"/>
                </a:solidFill>
              </a:rPr>
              <a:t>1) Rapid expansion of AI capabilities created new risk categories. </a:t>
            </a:r>
          </a:p>
          <a:p>
            <a:r>
              <a:rPr lang="en-US">
                <a:solidFill>
                  <a:schemeClr val="accent2"/>
                </a:solidFill>
              </a:rPr>
              <a:t>2) Old risk categories expanded with new associated risks.  </a:t>
            </a:r>
          </a:p>
        </p:txBody>
      </p:sp>
      <p:pic>
        <p:nvPicPr>
          <p:cNvPr id="9" name="Picture 8" descr="Tiger from the shadows">
            <a:extLst>
              <a:ext uri="{FF2B5EF4-FFF2-40B4-BE49-F238E27FC236}">
                <a16:creationId xmlns:a16="http://schemas.microsoft.com/office/drawing/2014/main" id="{B3D85410-5A02-3C6C-EF1D-3754A046FBCD}"/>
              </a:ext>
            </a:extLst>
          </p:cNvPr>
          <p:cNvPicPr>
            <a:picLocks noChangeAspect="1"/>
          </p:cNvPicPr>
          <p:nvPr/>
        </p:nvPicPr>
        <p:blipFill>
          <a:blip r:embed="rId3"/>
          <a:stretch>
            <a:fillRect/>
          </a:stretch>
        </p:blipFill>
        <p:spPr>
          <a:xfrm>
            <a:off x="7367288" y="1992085"/>
            <a:ext cx="4310745" cy="2873830"/>
          </a:xfrm>
          <a:prstGeom prst="rect">
            <a:avLst/>
          </a:prstGeom>
        </p:spPr>
      </p:pic>
    </p:spTree>
    <p:extLst>
      <p:ext uri="{BB962C8B-B14F-4D97-AF65-F5344CB8AC3E}">
        <p14:creationId xmlns:p14="http://schemas.microsoft.com/office/powerpoint/2010/main" val="4262838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8B8CB-DD49-95A3-56FB-7E7DF36D3C03}"/>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III.  Types of AI</a:t>
            </a:r>
          </a:p>
        </p:txBody>
      </p:sp>
      <p:sp>
        <p:nvSpPr>
          <p:cNvPr id="3" name="Slide Number Placeholder 2">
            <a:extLst>
              <a:ext uri="{FF2B5EF4-FFF2-40B4-BE49-F238E27FC236}">
                <a16:creationId xmlns:a16="http://schemas.microsoft.com/office/drawing/2014/main" id="{8974D318-77AC-9CE3-00FC-294F13D21288}"/>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B9329A2F-B114-E951-CB7B-5CD117D2CB34}"/>
              </a:ext>
            </a:extLst>
          </p:cNvPr>
          <p:cNvSpPr>
            <a:spLocks noGrp="1"/>
          </p:cNvSpPr>
          <p:nvPr>
            <p:ph type="body" sz="quarter" idx="13"/>
          </p:nvPr>
        </p:nvSpPr>
        <p:spPr/>
        <p:txBody>
          <a:bodyPr/>
          <a:lstStyle/>
          <a:p>
            <a:r>
              <a:rPr lang="en-US"/>
              <a:t>Current list as of June 2026</a:t>
            </a:r>
          </a:p>
        </p:txBody>
      </p:sp>
      <p:sp>
        <p:nvSpPr>
          <p:cNvPr id="5" name="Text Placeholder 4">
            <a:extLst>
              <a:ext uri="{FF2B5EF4-FFF2-40B4-BE49-F238E27FC236}">
                <a16:creationId xmlns:a16="http://schemas.microsoft.com/office/drawing/2014/main" id="{F57B29F8-17CE-8AF7-7175-21BB7180FABD}"/>
              </a:ext>
            </a:extLst>
          </p:cNvPr>
          <p:cNvSpPr>
            <a:spLocks noGrp="1"/>
          </p:cNvSpPr>
          <p:nvPr>
            <p:ph type="body" sz="quarter" idx="14"/>
          </p:nvPr>
        </p:nvSpPr>
        <p:spPr>
          <a:xfrm>
            <a:off x="1028699" y="1632155"/>
            <a:ext cx="10134601" cy="4540045"/>
          </a:xfrm>
        </p:spPr>
        <p:txBody>
          <a:bodyPr lIns="91440" tIns="45720" rIns="91440" bIns="45720" anchor="t"/>
          <a:lstStyle/>
          <a:p>
            <a:r>
              <a:rPr lang="en-US" b="1">
                <a:solidFill>
                  <a:schemeClr val="accent2"/>
                </a:solidFill>
              </a:rPr>
              <a:t>Narrow</a:t>
            </a:r>
            <a:r>
              <a:rPr lang="en-US">
                <a:solidFill>
                  <a:schemeClr val="accent2"/>
                </a:solidFill>
              </a:rPr>
              <a:t> – analyzing data for pattern detection – like spam detection, voice recognition software, detect whether a bone is broken in X-ray –  “Artificial Narrow Intelligence.” </a:t>
            </a:r>
          </a:p>
          <a:p>
            <a:r>
              <a:rPr lang="en-US" b="1">
                <a:solidFill>
                  <a:schemeClr val="accent2"/>
                </a:solidFill>
              </a:rPr>
              <a:t>Generative</a:t>
            </a:r>
            <a:r>
              <a:rPr lang="en-US">
                <a:solidFill>
                  <a:schemeClr val="accent2"/>
                </a:solidFill>
              </a:rPr>
              <a:t> – better pattern detection and can create new data – deepfakes and hallucinations are concerns.  Large language models and chatbots.</a:t>
            </a:r>
          </a:p>
          <a:p>
            <a:r>
              <a:rPr lang="en-US" b="1">
                <a:solidFill>
                  <a:schemeClr val="accent2"/>
                </a:solidFill>
              </a:rPr>
              <a:t>Agentic</a:t>
            </a:r>
            <a:r>
              <a:rPr lang="en-US">
                <a:solidFill>
                  <a:schemeClr val="accent2"/>
                </a:solidFill>
              </a:rPr>
              <a:t> – Acts on specific tasks using large language models to reason and make decisions:  autonomy, adaptability and goal orientation are aspects of this technology – plan, execute tasks in real time.  </a:t>
            </a:r>
            <a:r>
              <a:rPr lang="en-US" u="sng">
                <a:solidFill>
                  <a:schemeClr val="accent2"/>
                </a:solidFill>
              </a:rPr>
              <a:t>Deloitte reports (January 2026) 74 percent of firms plan to use agentic AI within 2 years</a:t>
            </a:r>
            <a:r>
              <a:rPr lang="en-US">
                <a:solidFill>
                  <a:schemeClr val="accent2"/>
                </a:solidFill>
              </a:rPr>
              <a:t>. </a:t>
            </a:r>
          </a:p>
          <a:p>
            <a:r>
              <a:rPr lang="en-US" b="1">
                <a:solidFill>
                  <a:schemeClr val="accent2"/>
                </a:solidFill>
              </a:rPr>
              <a:t>Multi-Agentic</a:t>
            </a:r>
            <a:r>
              <a:rPr lang="en-US">
                <a:solidFill>
                  <a:schemeClr val="accent2"/>
                </a:solidFill>
              </a:rPr>
              <a:t>  – use a series of AI agents, with a coordinating agent, to work as an AI team.</a:t>
            </a:r>
          </a:p>
          <a:p>
            <a:r>
              <a:rPr lang="en-US" b="1">
                <a:solidFill>
                  <a:schemeClr val="accent2"/>
                </a:solidFill>
              </a:rPr>
              <a:t>Artificial General Intelligence</a:t>
            </a:r>
            <a:r>
              <a:rPr lang="en-US">
                <a:solidFill>
                  <a:schemeClr val="accent2"/>
                </a:solidFill>
              </a:rPr>
              <a:t> – more advanced reasoning than agentic AI – thinking skills equal or better than a human – 4 years away? </a:t>
            </a:r>
          </a:p>
          <a:p>
            <a:r>
              <a:rPr lang="en-US" b="1">
                <a:solidFill>
                  <a:schemeClr val="accent2"/>
                </a:solidFill>
              </a:rPr>
              <a:t>Quantum AI</a:t>
            </a:r>
            <a:r>
              <a:rPr lang="en-US">
                <a:solidFill>
                  <a:schemeClr val="accent2"/>
                </a:solidFill>
              </a:rPr>
              <a:t> – faster and different processors than currently used in AI.</a:t>
            </a:r>
          </a:p>
          <a:p>
            <a:endParaRPr lang="en-US">
              <a:solidFill>
                <a:schemeClr val="accent2"/>
              </a:solidFill>
            </a:endParaRPr>
          </a:p>
          <a:p>
            <a:endParaRPr lang="en-US">
              <a:solidFill>
                <a:schemeClr val="accent2"/>
              </a:solidFill>
            </a:endParaRPr>
          </a:p>
        </p:txBody>
      </p:sp>
    </p:spTree>
    <p:extLst>
      <p:ext uri="{BB962C8B-B14F-4D97-AF65-F5344CB8AC3E}">
        <p14:creationId xmlns:p14="http://schemas.microsoft.com/office/powerpoint/2010/main" val="2581556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E30E1-2F18-B292-DDCE-13ACE6B1AEF6}"/>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Generative AI Ethics Decision Makers</a:t>
            </a:r>
          </a:p>
        </p:txBody>
      </p:sp>
      <p:sp>
        <p:nvSpPr>
          <p:cNvPr id="3" name="Slide Number Placeholder 2">
            <a:extLst>
              <a:ext uri="{FF2B5EF4-FFF2-40B4-BE49-F238E27FC236}">
                <a16:creationId xmlns:a16="http://schemas.microsoft.com/office/drawing/2014/main" id="{44877309-DE9B-5D2B-EA3B-0ED23246ABEF}"/>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F41EB7FF-37BC-4D64-763C-BB3591C78C27}"/>
              </a:ext>
            </a:extLst>
          </p:cNvPr>
          <p:cNvSpPr>
            <a:spLocks noGrp="1"/>
          </p:cNvSpPr>
          <p:nvPr>
            <p:ph type="body" sz="quarter" idx="13"/>
          </p:nvPr>
        </p:nvSpPr>
        <p:spPr/>
        <p:txBody>
          <a:bodyPr/>
          <a:lstStyle/>
          <a:p>
            <a:r>
              <a:rPr lang="en-US"/>
              <a:t>Generative AI shows where software </a:t>
            </a:r>
            <a:r>
              <a:rPr lang="en-US" u="sng"/>
              <a:t>decisions</a:t>
            </a:r>
            <a:r>
              <a:rPr lang="en-US"/>
              <a:t> are made (and Code applicable)</a:t>
            </a:r>
          </a:p>
        </p:txBody>
      </p:sp>
      <p:sp>
        <p:nvSpPr>
          <p:cNvPr id="5" name="Text Placeholder 4">
            <a:extLst>
              <a:ext uri="{FF2B5EF4-FFF2-40B4-BE49-F238E27FC236}">
                <a16:creationId xmlns:a16="http://schemas.microsoft.com/office/drawing/2014/main" id="{1773D211-503F-C8DE-2ECD-F5915D25EDFD}"/>
              </a:ext>
            </a:extLst>
          </p:cNvPr>
          <p:cNvSpPr>
            <a:spLocks noGrp="1"/>
          </p:cNvSpPr>
          <p:nvPr>
            <p:ph type="body" sz="quarter" idx="14"/>
          </p:nvPr>
        </p:nvSpPr>
        <p:spPr/>
        <p:txBody>
          <a:bodyPr/>
          <a:lstStyle/>
          <a:p>
            <a:endParaRPr lang="en-US">
              <a:solidFill>
                <a:schemeClr val="accent2"/>
              </a:solidFill>
            </a:endParaRPr>
          </a:p>
          <a:p>
            <a:pPr marL="342900" indent="-342900">
              <a:buAutoNum type="arabicParenR"/>
            </a:pPr>
            <a:r>
              <a:rPr lang="en-US" b="1">
                <a:solidFill>
                  <a:schemeClr val="accent2"/>
                </a:solidFill>
              </a:rPr>
              <a:t>Creators of AI – Microsoft, Google, Open AI, etc</a:t>
            </a:r>
            <a:r>
              <a:rPr lang="en-US">
                <a:solidFill>
                  <a:schemeClr val="accent2"/>
                </a:solidFill>
              </a:rPr>
              <a:t>.  Ethical Design (or not) – </a:t>
            </a:r>
            <a:r>
              <a:rPr lang="en-US" u="sng">
                <a:solidFill>
                  <a:schemeClr val="accent2"/>
                </a:solidFill>
              </a:rPr>
              <a:t>Decisions made on designing </a:t>
            </a:r>
            <a:r>
              <a:rPr lang="en-US">
                <a:solidFill>
                  <a:schemeClr val="accent2"/>
                </a:solidFill>
              </a:rPr>
              <a:t>algorithms, on data used to train algorithms, especially generative AI.</a:t>
            </a:r>
          </a:p>
          <a:p>
            <a:pPr marL="342900" indent="-342900">
              <a:buAutoNum type="arabicParenR"/>
            </a:pPr>
            <a:r>
              <a:rPr lang="en-US" b="1">
                <a:solidFill>
                  <a:schemeClr val="accent2"/>
                </a:solidFill>
              </a:rPr>
              <a:t>Businesses that use/modify AI </a:t>
            </a:r>
            <a:r>
              <a:rPr lang="en-US">
                <a:solidFill>
                  <a:schemeClr val="accent2"/>
                </a:solidFill>
              </a:rPr>
              <a:t>– </a:t>
            </a:r>
            <a:r>
              <a:rPr lang="en-US" u="sng">
                <a:solidFill>
                  <a:schemeClr val="accent2"/>
                </a:solidFill>
              </a:rPr>
              <a:t>Decisions made on any customization of software </a:t>
            </a:r>
            <a:r>
              <a:rPr lang="en-US">
                <a:solidFill>
                  <a:schemeClr val="accent2"/>
                </a:solidFill>
              </a:rPr>
              <a:t>– how to deploy it – scope and quality of training, access to systems, identify where data resides, how to protect client data including cybersecurity program quality, where/how humans are “in the loop.” </a:t>
            </a:r>
          </a:p>
          <a:p>
            <a:pPr marL="342900" indent="-342900">
              <a:buAutoNum type="arabicParenR"/>
            </a:pPr>
            <a:r>
              <a:rPr lang="en-US" b="1">
                <a:solidFill>
                  <a:schemeClr val="accent2"/>
                </a:solidFill>
              </a:rPr>
              <a:t>The end users – Professional Accountants (PAs) and clients</a:t>
            </a:r>
            <a:r>
              <a:rPr lang="en-US">
                <a:solidFill>
                  <a:schemeClr val="accent2"/>
                </a:solidFill>
              </a:rPr>
              <a:t> – </a:t>
            </a:r>
            <a:r>
              <a:rPr lang="en-US" u="sng">
                <a:solidFill>
                  <a:schemeClr val="accent2"/>
                </a:solidFill>
              </a:rPr>
              <a:t>Decisions made on appropriate use </a:t>
            </a:r>
            <a:r>
              <a:rPr lang="en-US">
                <a:solidFill>
                  <a:schemeClr val="accent2"/>
                </a:solidFill>
              </a:rPr>
              <a:t>– decisions on prompts – disclosure decisions – do PAs understand adequately what software they are using and what the results really mean?</a:t>
            </a:r>
          </a:p>
          <a:p>
            <a:pPr marL="342900" indent="-342900">
              <a:buAutoNum type="arabicParenR"/>
            </a:pPr>
            <a:endParaRPr lang="en-US">
              <a:solidFill>
                <a:schemeClr val="accent2"/>
              </a:solidFill>
            </a:endParaRPr>
          </a:p>
          <a:p>
            <a:pPr marL="342900" indent="-342900">
              <a:buAutoNum type="arabicParenR"/>
            </a:pPr>
            <a:endParaRPr lang="en-US">
              <a:solidFill>
                <a:schemeClr val="accent2"/>
              </a:solidFill>
            </a:endParaRPr>
          </a:p>
          <a:p>
            <a:pPr marL="342900" indent="-342900">
              <a:buAutoNum type="arabicParenR"/>
            </a:pPr>
            <a:endParaRPr lang="en-US">
              <a:solidFill>
                <a:schemeClr val="accent2"/>
              </a:solidFill>
            </a:endParaRPr>
          </a:p>
        </p:txBody>
      </p:sp>
    </p:spTree>
    <p:extLst>
      <p:ext uri="{BB962C8B-B14F-4D97-AF65-F5344CB8AC3E}">
        <p14:creationId xmlns:p14="http://schemas.microsoft.com/office/powerpoint/2010/main" val="3013754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1687C-9D73-BCEB-CB88-9238DB4A03FF}"/>
              </a:ext>
            </a:extLst>
          </p:cNvPr>
          <p:cNvSpPr>
            <a:spLocks noGrp="1"/>
          </p:cNvSpPr>
          <p:nvPr>
            <p:ph type="title"/>
          </p:nvPr>
        </p:nvSpPr>
        <p:spPr/>
        <p:txBody>
          <a:bodyPr lIns="91440" tIns="45720" rIns="91440" bIns="45720" anchor="t">
            <a:normAutofit fontScale="90000"/>
          </a:bodyPr>
          <a:lstStyle/>
          <a:p>
            <a:r>
              <a:rPr lang="en-US">
                <a:solidFill>
                  <a:schemeClr val="accent2"/>
                </a:solidFill>
                <a:latin typeface="Calibri Light"/>
                <a:ea typeface="Calibri Light"/>
                <a:cs typeface="Calibri Light"/>
              </a:rPr>
              <a:t>Agentic AI Decisions  </a:t>
            </a:r>
          </a:p>
        </p:txBody>
      </p:sp>
      <p:sp>
        <p:nvSpPr>
          <p:cNvPr id="3" name="Slide Number Placeholder 2">
            <a:extLst>
              <a:ext uri="{FF2B5EF4-FFF2-40B4-BE49-F238E27FC236}">
                <a16:creationId xmlns:a16="http://schemas.microsoft.com/office/drawing/2014/main" id="{26B86C80-1AC4-DAF1-CDF8-5AA690921AB2}"/>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2078649E-E68F-463E-BF67-EE772F3131FD}"/>
              </a:ext>
            </a:extLst>
          </p:cNvPr>
          <p:cNvSpPr>
            <a:spLocks noGrp="1"/>
          </p:cNvSpPr>
          <p:nvPr>
            <p:ph type="body" sz="quarter" idx="13"/>
          </p:nvPr>
        </p:nvSpPr>
        <p:spPr/>
        <p:txBody>
          <a:bodyPr/>
          <a:lstStyle/>
          <a:p>
            <a:r>
              <a:rPr lang="en-US"/>
              <a:t>Testing shows some software is much more ethical than others</a:t>
            </a:r>
          </a:p>
        </p:txBody>
      </p:sp>
      <p:sp>
        <p:nvSpPr>
          <p:cNvPr id="5" name="Text Placeholder 4">
            <a:extLst>
              <a:ext uri="{FF2B5EF4-FFF2-40B4-BE49-F238E27FC236}">
                <a16:creationId xmlns:a16="http://schemas.microsoft.com/office/drawing/2014/main" id="{FE1A69EA-1CF5-D17E-015D-CB442807789D}"/>
              </a:ext>
            </a:extLst>
          </p:cNvPr>
          <p:cNvSpPr>
            <a:spLocks noGrp="1"/>
          </p:cNvSpPr>
          <p:nvPr>
            <p:ph type="body" sz="quarter" idx="14"/>
          </p:nvPr>
        </p:nvSpPr>
        <p:spPr>
          <a:xfrm>
            <a:off x="1028698" y="1878760"/>
            <a:ext cx="10134601" cy="4107980"/>
          </a:xfrm>
        </p:spPr>
        <p:txBody>
          <a:bodyPr lIns="91440" tIns="45720" rIns="91440" bIns="45720" anchor="t">
            <a:normAutofit/>
          </a:bodyPr>
          <a:lstStyle/>
          <a:p>
            <a:r>
              <a:rPr lang="en-US">
                <a:hlinkClick r:id="rId3"/>
              </a:rPr>
              <a:t>AI Agents Violate Ethics 30-50% Under KPI Pressure (Study) | Serenities AI</a:t>
            </a:r>
            <a:endParaRPr lang="en-US"/>
          </a:p>
          <a:p>
            <a:pPr marL="285750" indent="-285750">
              <a:buChar char="•"/>
            </a:pPr>
            <a:r>
              <a:rPr lang="en-US">
                <a:solidFill>
                  <a:schemeClr val="accent2"/>
                </a:solidFill>
              </a:rPr>
              <a:t>Study shows: Some agentic software creatively and deceptively circumvented safety rules to maximize a performance metric. Some software is more ethical than others…</a:t>
            </a:r>
            <a:endParaRPr lang="en-US">
              <a:solidFill>
                <a:schemeClr val="accent2"/>
              </a:solidFill>
              <a:ea typeface="Calibri" panose="020F0502020204030204" pitchFamily="34" charset="0"/>
            </a:endParaRPr>
          </a:p>
          <a:p>
            <a:pPr marL="285750" indent="-285750">
              <a:buChar char="•"/>
            </a:pPr>
            <a:r>
              <a:rPr lang="en-US">
                <a:solidFill>
                  <a:schemeClr val="accent2"/>
                </a:solidFill>
              </a:rPr>
              <a:t>Agent’s ability to recognize the violation is often present in post-hoc judgment but is not reliably action-guiding under Key Performance Indicator pressure.</a:t>
            </a:r>
            <a:endParaRPr lang="en-US">
              <a:solidFill>
                <a:schemeClr val="accent2"/>
              </a:solidFill>
              <a:ea typeface="Calibri" panose="020F0502020204030204" pitchFamily="34" charset="0"/>
            </a:endParaRPr>
          </a:p>
          <a:p>
            <a:pPr marL="285750" indent="-285750">
              <a:buChar char="•"/>
            </a:pPr>
            <a:r>
              <a:rPr lang="en-US">
                <a:solidFill>
                  <a:schemeClr val="accent2"/>
                </a:solidFill>
              </a:rPr>
              <a:t>Agents must be trained to treat ethical requirements as limiting which strategies available.  Prioritizing constraint compliance over task completion.  </a:t>
            </a:r>
            <a:endParaRPr lang="en-US">
              <a:solidFill>
                <a:schemeClr val="accent2"/>
              </a:solidFill>
              <a:ea typeface="Calibri" panose="020F0502020204030204" pitchFamily="34" charset="0"/>
            </a:endParaRPr>
          </a:p>
          <a:p>
            <a:pPr algn="ctr"/>
            <a:endParaRPr lang="en-US" b="1">
              <a:solidFill>
                <a:schemeClr val="accent2"/>
              </a:solidFill>
            </a:endParaRPr>
          </a:p>
          <a:p>
            <a:pPr algn="ctr"/>
            <a:r>
              <a:rPr lang="en-US" b="1">
                <a:solidFill>
                  <a:schemeClr val="accent2"/>
                </a:solidFill>
              </a:rPr>
              <a:t>How do we define Agentic Safety? What is Agentic Misalignment – Outcome-Driven Constraint Violations? </a:t>
            </a:r>
          </a:p>
        </p:txBody>
      </p:sp>
    </p:spTree>
    <p:extLst>
      <p:ext uri="{BB962C8B-B14F-4D97-AF65-F5344CB8AC3E}">
        <p14:creationId xmlns:p14="http://schemas.microsoft.com/office/powerpoint/2010/main" val="3736415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52439-CB3F-9A8A-A6C7-A9AB1D634D02}"/>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IV. International Policies on AI</a:t>
            </a:r>
          </a:p>
        </p:txBody>
      </p:sp>
      <p:sp>
        <p:nvSpPr>
          <p:cNvPr id="3" name="Slide Number Placeholder 2">
            <a:extLst>
              <a:ext uri="{FF2B5EF4-FFF2-40B4-BE49-F238E27FC236}">
                <a16:creationId xmlns:a16="http://schemas.microsoft.com/office/drawing/2014/main" id="{83D424B1-91EB-53E7-C645-42460B3B540F}"/>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D604AF0F-1876-6AD0-7FD9-5338C5F5B520}"/>
              </a:ext>
            </a:extLst>
          </p:cNvPr>
          <p:cNvSpPr>
            <a:spLocks noGrp="1"/>
          </p:cNvSpPr>
          <p:nvPr>
            <p:ph type="body" sz="quarter" idx="13"/>
          </p:nvPr>
        </p:nvSpPr>
        <p:spPr/>
        <p:txBody>
          <a:bodyPr/>
          <a:lstStyle/>
          <a:p>
            <a:r>
              <a:rPr lang="en-US"/>
              <a:t>More Complexity for compliance with technology law and regulation</a:t>
            </a:r>
          </a:p>
        </p:txBody>
      </p:sp>
      <p:sp>
        <p:nvSpPr>
          <p:cNvPr id="5" name="Text Placeholder 4">
            <a:extLst>
              <a:ext uri="{FF2B5EF4-FFF2-40B4-BE49-F238E27FC236}">
                <a16:creationId xmlns:a16="http://schemas.microsoft.com/office/drawing/2014/main" id="{EBD0FBBD-3A99-ED81-6095-A40E21080805}"/>
              </a:ext>
            </a:extLst>
          </p:cNvPr>
          <p:cNvSpPr>
            <a:spLocks noGrp="1"/>
          </p:cNvSpPr>
          <p:nvPr>
            <p:ph type="body" sz="quarter" idx="14"/>
          </p:nvPr>
        </p:nvSpPr>
        <p:spPr>
          <a:xfrm>
            <a:off x="1124953" y="1948435"/>
            <a:ext cx="10134600" cy="3835916"/>
          </a:xfrm>
        </p:spPr>
        <p:txBody>
          <a:bodyPr vert="horz" lIns="91440" tIns="45720" rIns="91440" bIns="45720" rtlCol="0" anchor="t">
            <a:noAutofit/>
          </a:bodyPr>
          <a:lstStyle/>
          <a:p>
            <a:r>
              <a:rPr lang="en-US">
                <a:solidFill>
                  <a:schemeClr val="accent2"/>
                </a:solidFill>
              </a:rPr>
              <a:t>All countries have their own policies and guardrails around AI use in their jurisdictions.  See Jason Bradley, IESBA Technology Experts Group Briefing:  </a:t>
            </a:r>
            <a:r>
              <a:rPr lang="en-US" u="sng">
                <a:hlinkClick r:id="rId3"/>
              </a:rPr>
              <a:t>AI Regulation:  Global Perspective for Professional Accountants</a:t>
            </a:r>
            <a:r>
              <a:rPr lang="en-US">
                <a:hlinkClick r:id="rId3"/>
              </a:rPr>
              <a:t> (March 2024)</a:t>
            </a:r>
            <a:r>
              <a:rPr lang="en-US"/>
              <a:t>.</a:t>
            </a:r>
          </a:p>
          <a:p>
            <a:r>
              <a:rPr lang="en-US" b="1">
                <a:solidFill>
                  <a:schemeClr val="accent2"/>
                </a:solidFill>
              </a:rPr>
              <a:t>The spectrum varies </a:t>
            </a:r>
            <a:r>
              <a:rPr lang="en-US">
                <a:solidFill>
                  <a:schemeClr val="accent2"/>
                </a:solidFill>
              </a:rPr>
              <a:t>US (Federal) lightly regulated but with patchwork of various US States' unique schemes.</a:t>
            </a:r>
            <a:endParaRPr lang="en-US">
              <a:solidFill>
                <a:schemeClr val="accent2"/>
              </a:solidFill>
              <a:ea typeface="Calibri"/>
              <a:cs typeface="Calibri"/>
            </a:endParaRPr>
          </a:p>
          <a:p>
            <a:r>
              <a:rPr lang="en-US">
                <a:solidFill>
                  <a:srgbClr val="467886"/>
                </a:solidFill>
                <a:hlinkClick r:id="rId4">
                  <a:extLst>
                    <a:ext uri="{A12FA001-AC4F-418D-AE19-62706E023703}">
                      <ahyp:hlinkClr xmlns:ahyp="http://schemas.microsoft.com/office/drawing/2018/hyperlinkcolor" val="tx"/>
                    </a:ext>
                  </a:extLst>
                </a:hlinkClick>
              </a:rPr>
              <a:t>EU (much more regulated and mature than US</a:t>
            </a:r>
            <a:r>
              <a:rPr lang="en-US">
                <a:solidFill>
                  <a:schemeClr val="accent2"/>
                </a:solidFill>
                <a:hlinkClick r:id="rId4">
                  <a:extLst>
                    <a:ext uri="{A12FA001-AC4F-418D-AE19-62706E023703}">
                      <ahyp:hlinkClr xmlns:ahyp="http://schemas.microsoft.com/office/drawing/2018/hyperlinkcolor" val="tx"/>
                    </a:ext>
                  </a:extLst>
                </a:hlinkClick>
              </a:rPr>
              <a:t>)</a:t>
            </a:r>
            <a:r>
              <a:rPr lang="en-US">
                <a:solidFill>
                  <a:schemeClr val="accent2"/>
                </a:solidFill>
              </a:rPr>
              <a:t>; China (extensively regulated – for example, workers are protected from losing their jobs over AI).</a:t>
            </a:r>
            <a:endParaRPr lang="en-US">
              <a:solidFill>
                <a:schemeClr val="accent2"/>
              </a:solidFill>
              <a:ea typeface="Calibri"/>
              <a:cs typeface="Calibri"/>
            </a:endParaRPr>
          </a:p>
          <a:p>
            <a:r>
              <a:rPr lang="en-US" u="sng">
                <a:solidFill>
                  <a:schemeClr val="accent2"/>
                </a:solidFill>
              </a:rPr>
              <a:t>Frontier AI – Highest Risk Models</a:t>
            </a:r>
          </a:p>
          <a:p>
            <a:r>
              <a:rPr lang="en-US" b="1">
                <a:solidFill>
                  <a:schemeClr val="accent2"/>
                </a:solidFill>
              </a:rPr>
              <a:t>US</a:t>
            </a:r>
            <a:r>
              <a:rPr lang="en-US">
                <a:solidFill>
                  <a:schemeClr val="accent2"/>
                </a:solidFill>
              </a:rPr>
              <a:t> – </a:t>
            </a:r>
            <a:r>
              <a:rPr lang="en-US" b="1">
                <a:solidFill>
                  <a:schemeClr val="accent2"/>
                </a:solidFill>
              </a:rPr>
              <a:t>Optional Federal review</a:t>
            </a:r>
            <a:r>
              <a:rPr lang="en-US">
                <a:solidFill>
                  <a:schemeClr val="accent2"/>
                </a:solidFill>
              </a:rPr>
              <a:t> of "</a:t>
            </a:r>
            <a:r>
              <a:rPr lang="en-US" u="sng">
                <a:solidFill>
                  <a:schemeClr val="accent2"/>
                </a:solidFill>
              </a:rPr>
              <a:t>covered frontier AI models</a:t>
            </a:r>
            <a:r>
              <a:rPr lang="en-US">
                <a:solidFill>
                  <a:schemeClr val="accent2"/>
                </a:solidFill>
              </a:rPr>
              <a:t>" – </a:t>
            </a:r>
            <a:r>
              <a:rPr lang="en-US" b="1">
                <a:solidFill>
                  <a:schemeClr val="accent2"/>
                </a:solidFill>
              </a:rPr>
              <a:t>United Kingdom and European Union have</a:t>
            </a:r>
            <a:r>
              <a:rPr lang="en-US">
                <a:solidFill>
                  <a:schemeClr val="accent2"/>
                </a:solidFill>
              </a:rPr>
              <a:t> </a:t>
            </a:r>
            <a:r>
              <a:rPr lang="en-US" b="1">
                <a:solidFill>
                  <a:schemeClr val="accent2"/>
                </a:solidFill>
              </a:rPr>
              <a:t>mandatory prior review</a:t>
            </a:r>
            <a:r>
              <a:rPr lang="en-US">
                <a:solidFill>
                  <a:schemeClr val="accent2"/>
                </a:solidFill>
              </a:rPr>
              <a:t> requirements as does China.</a:t>
            </a:r>
            <a:endParaRPr lang="en-US">
              <a:solidFill>
                <a:schemeClr val="accent2"/>
              </a:solidFill>
              <a:ea typeface="Calibri"/>
              <a:cs typeface="Calibri"/>
            </a:endParaRPr>
          </a:p>
          <a:p>
            <a:endParaRPr lang="en-US">
              <a:solidFill>
                <a:schemeClr val="accent2"/>
              </a:solidFill>
            </a:endParaRPr>
          </a:p>
          <a:p>
            <a:endParaRPr lang="en-US"/>
          </a:p>
        </p:txBody>
      </p:sp>
    </p:spTree>
    <p:extLst>
      <p:ext uri="{BB962C8B-B14F-4D97-AF65-F5344CB8AC3E}">
        <p14:creationId xmlns:p14="http://schemas.microsoft.com/office/powerpoint/2010/main" val="2503934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11F2F-96D0-1C01-EA5E-C4726E719CA4}"/>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V. Ethical Risks</a:t>
            </a:r>
          </a:p>
        </p:txBody>
      </p:sp>
      <p:sp>
        <p:nvSpPr>
          <p:cNvPr id="3" name="Slide Number Placeholder 2">
            <a:extLst>
              <a:ext uri="{FF2B5EF4-FFF2-40B4-BE49-F238E27FC236}">
                <a16:creationId xmlns:a16="http://schemas.microsoft.com/office/drawing/2014/main" id="{087950D0-6CD4-BE1C-692A-CCD4EB495B50}"/>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EC650064-471E-BF96-EFFD-5DE24CD9F6BA}"/>
              </a:ext>
            </a:extLst>
          </p:cNvPr>
          <p:cNvSpPr>
            <a:spLocks noGrp="1"/>
          </p:cNvSpPr>
          <p:nvPr>
            <p:ph type="body" sz="quarter" idx="13"/>
          </p:nvPr>
        </p:nvSpPr>
        <p:spPr/>
        <p:txBody>
          <a:bodyPr/>
          <a:lstStyle/>
          <a:p>
            <a:r>
              <a:rPr lang="en-US"/>
              <a:t>Built into ALL AI Software and usage</a:t>
            </a:r>
          </a:p>
        </p:txBody>
      </p:sp>
      <p:sp>
        <p:nvSpPr>
          <p:cNvPr id="5" name="Text Placeholder 4">
            <a:extLst>
              <a:ext uri="{FF2B5EF4-FFF2-40B4-BE49-F238E27FC236}">
                <a16:creationId xmlns:a16="http://schemas.microsoft.com/office/drawing/2014/main" id="{643EF208-AB86-7BFA-05A0-B586F0580A7E}"/>
              </a:ext>
            </a:extLst>
          </p:cNvPr>
          <p:cNvSpPr>
            <a:spLocks noGrp="1"/>
          </p:cNvSpPr>
          <p:nvPr>
            <p:ph type="body" sz="quarter" idx="14"/>
          </p:nvPr>
        </p:nvSpPr>
        <p:spPr/>
        <p:txBody>
          <a:bodyPr lIns="91440" tIns="45720" rIns="91440" bIns="45720" anchor="t"/>
          <a:lstStyle/>
          <a:p>
            <a:pPr marL="342900" indent="-342900">
              <a:buFont typeface="+mj-lt"/>
              <a:buAutoNum type="arabicParenR"/>
            </a:pPr>
            <a:r>
              <a:rPr lang="en-US" b="1">
                <a:solidFill>
                  <a:schemeClr val="accent2"/>
                </a:solidFill>
                <a:latin typeface="Calibri"/>
                <a:ea typeface="Calibri"/>
                <a:cs typeface="Calibri"/>
              </a:rPr>
              <a:t>Bias</a:t>
            </a:r>
            <a:r>
              <a:rPr lang="en-US">
                <a:solidFill>
                  <a:schemeClr val="accent2"/>
                </a:solidFill>
                <a:latin typeface="Calibri"/>
                <a:ea typeface="Calibri"/>
                <a:cs typeface="Calibri"/>
              </a:rPr>
              <a:t> – all data comes from people &amp; everyone has a bias.</a:t>
            </a:r>
          </a:p>
          <a:p>
            <a:pPr marL="342900" indent="-342900">
              <a:buFont typeface="+mj-lt"/>
              <a:buAutoNum type="arabicParenR"/>
            </a:pPr>
            <a:r>
              <a:rPr lang="en-US" b="1">
                <a:solidFill>
                  <a:schemeClr val="accent2"/>
                </a:solidFill>
                <a:latin typeface="Calibri"/>
                <a:ea typeface="Calibri"/>
                <a:cs typeface="Calibri"/>
              </a:rPr>
              <a:t>"Black Box"</a:t>
            </a:r>
            <a:r>
              <a:rPr lang="en-US">
                <a:solidFill>
                  <a:schemeClr val="accent2"/>
                </a:solidFill>
                <a:latin typeface="Calibri"/>
                <a:ea typeface="Calibri"/>
                <a:cs typeface="Calibri"/>
              </a:rPr>
              <a:t> – hard to explain where answers come from when AI requires a complex mathematical model built on mountains of data – and AI really is a next word predictor and has no “thinking” behind answers – limited explainability.</a:t>
            </a:r>
          </a:p>
          <a:p>
            <a:pPr marL="342900" indent="-342900">
              <a:buFont typeface="+mj-lt"/>
              <a:buAutoNum type="arabicParenR"/>
            </a:pPr>
            <a:r>
              <a:rPr lang="en-US" b="1">
                <a:solidFill>
                  <a:schemeClr val="accent2"/>
                </a:solidFill>
              </a:rPr>
              <a:t>Privacy</a:t>
            </a:r>
            <a:r>
              <a:rPr lang="en-US">
                <a:solidFill>
                  <a:schemeClr val="accent2"/>
                </a:solidFill>
              </a:rPr>
              <a:t> – data comes from people who may or may not have given consent for any AI usage.</a:t>
            </a:r>
          </a:p>
          <a:p>
            <a:pPr marL="342900" indent="-342900">
              <a:buFont typeface="+mj-lt"/>
              <a:buAutoNum type="arabicParenR"/>
            </a:pPr>
            <a:r>
              <a:rPr lang="en-US" b="1">
                <a:solidFill>
                  <a:schemeClr val="accent2"/>
                </a:solidFill>
              </a:rPr>
              <a:t>Hallucinations</a:t>
            </a:r>
            <a:r>
              <a:rPr lang="en-US">
                <a:solidFill>
                  <a:schemeClr val="accent2"/>
                </a:solidFill>
              </a:rPr>
              <a:t> –  AI produces answers that are correct grammatically but nonsensical since there is no “thinking” behind the answer</a:t>
            </a:r>
            <a:r>
              <a:rPr lang="en-US">
                <a:solidFill>
                  <a:srgbClr val="FF0000"/>
                </a:solidFill>
              </a:rPr>
              <a:t>,</a:t>
            </a:r>
            <a:r>
              <a:rPr lang="en-US">
                <a:solidFill>
                  <a:schemeClr val="accent2"/>
                </a:solidFill>
              </a:rPr>
              <a:t> only most likely next word (or pixel, etc..). </a:t>
            </a:r>
            <a:endParaRPr lang="en-US">
              <a:solidFill>
                <a:schemeClr val="accent2"/>
              </a:solidFill>
              <a:ea typeface="Calibri"/>
              <a:cs typeface="Calibri"/>
            </a:endParaRPr>
          </a:p>
          <a:p>
            <a:pPr marL="342900" indent="-342900">
              <a:buFont typeface="+mj-lt"/>
              <a:buAutoNum type="arabicParenR"/>
            </a:pPr>
            <a:r>
              <a:rPr lang="en-US" b="1">
                <a:solidFill>
                  <a:schemeClr val="accent2"/>
                </a:solidFill>
                <a:latin typeface="Calibri"/>
                <a:ea typeface="Calibri"/>
                <a:cs typeface="Calibri"/>
              </a:rPr>
              <a:t>Overreliance on Technology</a:t>
            </a:r>
            <a:r>
              <a:rPr lang="en-US">
                <a:solidFill>
                  <a:schemeClr val="accent2"/>
                </a:solidFill>
                <a:latin typeface="Calibri"/>
                <a:ea typeface="Calibri"/>
                <a:cs typeface="Calibri"/>
              </a:rPr>
              <a:t> (automation bias) – tendency by humans to defer to an answer produced by a computer.</a:t>
            </a:r>
          </a:p>
          <a:p>
            <a:pPr marL="342900" indent="-342900">
              <a:buAutoNum type="arabicParenR"/>
            </a:pPr>
            <a:endParaRPr lang="en-US">
              <a:solidFill>
                <a:schemeClr val="accent2"/>
              </a:solidFill>
              <a:latin typeface="Calibri"/>
              <a:ea typeface="Calibri"/>
              <a:cs typeface="Calibri"/>
            </a:endParaRPr>
          </a:p>
          <a:p>
            <a:pPr marL="342900" indent="-342900">
              <a:buAutoNum type="arabicParenR"/>
            </a:pPr>
            <a:endParaRPr lang="en-US">
              <a:solidFill>
                <a:schemeClr val="accent2"/>
              </a:solidFill>
            </a:endParaRPr>
          </a:p>
        </p:txBody>
      </p:sp>
    </p:spTree>
    <p:extLst>
      <p:ext uri="{BB962C8B-B14F-4D97-AF65-F5344CB8AC3E}">
        <p14:creationId xmlns:p14="http://schemas.microsoft.com/office/powerpoint/2010/main" val="4170521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0CBF8-3A90-D8F5-99DC-79EE2C8F4A03}"/>
              </a:ext>
            </a:extLst>
          </p:cNvPr>
          <p:cNvSpPr>
            <a:spLocks noGrp="1"/>
          </p:cNvSpPr>
          <p:nvPr>
            <p:ph type="title"/>
          </p:nvPr>
        </p:nvSpPr>
        <p:spPr/>
        <p:txBody>
          <a:bodyPr>
            <a:normAutofit fontScale="90000"/>
          </a:bodyPr>
          <a:lstStyle/>
          <a:p>
            <a:r>
              <a:rPr lang="en-US">
                <a:solidFill>
                  <a:schemeClr val="accent2"/>
                </a:solidFill>
                <a:latin typeface="Calibri Light"/>
                <a:ea typeface="Calibri Light"/>
                <a:cs typeface="Calibri Light"/>
              </a:rPr>
              <a:t>V. Ethical Risks </a:t>
            </a:r>
            <a:endParaRPr lang="en-US" strike="sngStrike">
              <a:solidFill>
                <a:schemeClr val="accent2"/>
              </a:solidFill>
              <a:latin typeface="Calibri Light"/>
              <a:ea typeface="Calibri Light"/>
              <a:cs typeface="Calibri Light"/>
            </a:endParaRPr>
          </a:p>
        </p:txBody>
      </p:sp>
      <p:sp>
        <p:nvSpPr>
          <p:cNvPr id="3" name="Slide Number Placeholder 2">
            <a:extLst>
              <a:ext uri="{FF2B5EF4-FFF2-40B4-BE49-F238E27FC236}">
                <a16:creationId xmlns:a16="http://schemas.microsoft.com/office/drawing/2014/main" id="{DD4ABC6A-2E30-CD2C-E3A8-EA53547904B2}"/>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70BA6160-15C7-90B2-1282-62D46C2A823D}"/>
              </a:ext>
            </a:extLst>
          </p:cNvPr>
          <p:cNvSpPr>
            <a:spLocks noGrp="1"/>
          </p:cNvSpPr>
          <p:nvPr>
            <p:ph type="body" sz="quarter" idx="13"/>
          </p:nvPr>
        </p:nvSpPr>
        <p:spPr/>
        <p:txBody>
          <a:bodyPr/>
          <a:lstStyle/>
          <a:p>
            <a:r>
              <a:rPr lang="en-US"/>
              <a:t>Built Into Software and usage</a:t>
            </a:r>
          </a:p>
        </p:txBody>
      </p:sp>
      <p:sp>
        <p:nvSpPr>
          <p:cNvPr id="5" name="Text Placeholder 4">
            <a:extLst>
              <a:ext uri="{FF2B5EF4-FFF2-40B4-BE49-F238E27FC236}">
                <a16:creationId xmlns:a16="http://schemas.microsoft.com/office/drawing/2014/main" id="{BF7E7BD7-5B02-20FD-9906-09EBFEF84A34}"/>
              </a:ext>
            </a:extLst>
          </p:cNvPr>
          <p:cNvSpPr>
            <a:spLocks noGrp="1"/>
          </p:cNvSpPr>
          <p:nvPr>
            <p:ph type="body" sz="quarter" idx="14"/>
          </p:nvPr>
        </p:nvSpPr>
        <p:spPr>
          <a:xfrm>
            <a:off x="1028699" y="1866153"/>
            <a:ext cx="10134601" cy="3334497"/>
          </a:xfrm>
        </p:spPr>
        <p:txBody>
          <a:bodyPr lIns="91440" tIns="45720" rIns="91440" bIns="45720" anchor="t">
            <a:normAutofit fontScale="70000" lnSpcReduction="20000"/>
          </a:bodyPr>
          <a:lstStyle/>
          <a:p>
            <a:pPr marL="457200" indent="-457200">
              <a:lnSpc>
                <a:spcPct val="140000"/>
              </a:lnSpc>
              <a:buFont typeface="+mj-lt"/>
              <a:buAutoNum type="arabicParenR" startAt="6"/>
            </a:pPr>
            <a:r>
              <a:rPr lang="en-US" sz="2600" b="1">
                <a:solidFill>
                  <a:schemeClr val="accent2"/>
                </a:solidFill>
                <a:ea typeface="Calibri"/>
                <a:cs typeface="Calibri"/>
              </a:rPr>
              <a:t>Deliberation Problem – Humans assume that there is reasoning behind AI generated answer, yet answer is only based on most likely next word output.</a:t>
            </a:r>
          </a:p>
          <a:p>
            <a:pPr marL="457200" indent="-457200">
              <a:lnSpc>
                <a:spcPct val="140000"/>
              </a:lnSpc>
              <a:buFont typeface="+mj-lt"/>
              <a:buAutoNum type="arabicParenR" startAt="6"/>
            </a:pPr>
            <a:r>
              <a:rPr lang="en-US" sz="2600" b="1">
                <a:solidFill>
                  <a:schemeClr val="accent2"/>
                </a:solidFill>
                <a:ea typeface="Calibri"/>
                <a:cs typeface="Calibri"/>
              </a:rPr>
              <a:t>Reduced Human Oversight</a:t>
            </a:r>
            <a:r>
              <a:rPr lang="en-US" sz="2600">
                <a:solidFill>
                  <a:schemeClr val="accent2"/>
                </a:solidFill>
                <a:ea typeface="Calibri"/>
                <a:cs typeface="Calibri"/>
              </a:rPr>
              <a:t> inherently due to speed and complexity of AI software.</a:t>
            </a:r>
          </a:p>
          <a:p>
            <a:pPr marL="457200" indent="-457200">
              <a:lnSpc>
                <a:spcPct val="140000"/>
              </a:lnSpc>
              <a:buFont typeface="+mj-lt"/>
              <a:buAutoNum type="arabicParenR" startAt="6"/>
            </a:pPr>
            <a:r>
              <a:rPr lang="en-US" sz="2600" b="1">
                <a:solidFill>
                  <a:schemeClr val="accent2"/>
                </a:solidFill>
                <a:ea typeface="Calibri"/>
                <a:cs typeface="Calibri"/>
              </a:rPr>
              <a:t>Security vulnerabilities</a:t>
            </a:r>
            <a:r>
              <a:rPr lang="en-US" sz="2600">
                <a:solidFill>
                  <a:schemeClr val="accent2"/>
                </a:solidFill>
                <a:ea typeface="Calibri"/>
                <a:cs typeface="Calibri"/>
              </a:rPr>
              <a:t> intensified due to complexity of AI software and AI usage.</a:t>
            </a:r>
          </a:p>
          <a:p>
            <a:pPr marL="457200" indent="-457200">
              <a:lnSpc>
                <a:spcPct val="140000"/>
              </a:lnSpc>
              <a:buFont typeface="+mj-lt"/>
              <a:buAutoNum type="arabicParenR" startAt="6"/>
            </a:pPr>
            <a:r>
              <a:rPr lang="en-US" sz="2600" b="1">
                <a:solidFill>
                  <a:schemeClr val="accent2"/>
                </a:solidFill>
                <a:ea typeface="Calibri"/>
                <a:cs typeface="Calibri"/>
              </a:rPr>
              <a:t>Amplification of errors</a:t>
            </a:r>
            <a:r>
              <a:rPr lang="en-US" sz="2600">
                <a:solidFill>
                  <a:schemeClr val="accent2"/>
                </a:solidFill>
                <a:ea typeface="Calibri"/>
                <a:cs typeface="Calibri"/>
              </a:rPr>
              <a:t> across systems possible once erroneous data is used initially within system.</a:t>
            </a:r>
          </a:p>
          <a:p>
            <a:endParaRPr lang="en-US">
              <a:latin typeface="Calibri"/>
              <a:ea typeface="Calibri"/>
              <a:cs typeface="Calibri"/>
            </a:endParaRPr>
          </a:p>
          <a:p>
            <a:r>
              <a:rPr lang="en-US" sz="2600">
                <a:latin typeface="Calibri"/>
                <a:ea typeface="Calibri"/>
                <a:cs typeface="Calibri"/>
                <a:hlinkClick r:id="rId3"/>
              </a:rPr>
              <a:t>IESBA Technology Phase Two Report addressed many of these risks in 2022</a:t>
            </a:r>
            <a:endParaRPr lang="en-US" sz="2600">
              <a:solidFill>
                <a:srgbClr val="E8E3D7"/>
              </a:solidFill>
              <a:latin typeface="Calibri"/>
              <a:ea typeface="Calibri"/>
              <a:cs typeface="Calibri"/>
            </a:endParaRPr>
          </a:p>
          <a:p>
            <a:endParaRPr lang="en-US"/>
          </a:p>
        </p:txBody>
      </p:sp>
      <p:pic>
        <p:nvPicPr>
          <p:cNvPr id="6" name="Picture 5" descr="A close-up of a page&#10;&#10;AI-generated content may be incorrect.">
            <a:extLst>
              <a:ext uri="{FF2B5EF4-FFF2-40B4-BE49-F238E27FC236}">
                <a16:creationId xmlns:a16="http://schemas.microsoft.com/office/drawing/2014/main" id="{3A485E6A-A46F-A66A-135E-01A05008292A}"/>
              </a:ext>
            </a:extLst>
          </p:cNvPr>
          <p:cNvPicPr>
            <a:picLocks noChangeAspect="1"/>
          </p:cNvPicPr>
          <p:nvPr/>
        </p:nvPicPr>
        <p:blipFill>
          <a:blip r:embed="rId4"/>
          <a:stretch>
            <a:fillRect/>
          </a:stretch>
        </p:blipFill>
        <p:spPr>
          <a:xfrm>
            <a:off x="8858809" y="3941087"/>
            <a:ext cx="2304491" cy="2792134"/>
          </a:xfrm>
          <a:prstGeom prst="rect">
            <a:avLst/>
          </a:prstGeom>
        </p:spPr>
      </p:pic>
    </p:spTree>
    <p:extLst>
      <p:ext uri="{BB962C8B-B14F-4D97-AF65-F5344CB8AC3E}">
        <p14:creationId xmlns:p14="http://schemas.microsoft.com/office/powerpoint/2010/main" val="1387278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BB842-0384-DE5A-A340-B245B5D1D860}"/>
              </a:ext>
            </a:extLst>
          </p:cNvPr>
          <p:cNvSpPr>
            <a:spLocks noGrp="1"/>
          </p:cNvSpPr>
          <p:nvPr>
            <p:ph type="title"/>
          </p:nvPr>
        </p:nvSpPr>
        <p:spPr/>
        <p:txBody>
          <a:bodyPr>
            <a:normAutofit fontScale="90000"/>
          </a:bodyPr>
          <a:lstStyle/>
          <a:p>
            <a:r>
              <a:rPr lang="en-US">
                <a:solidFill>
                  <a:schemeClr val="accent2"/>
                </a:solidFill>
                <a:latin typeface="Calibri Light"/>
                <a:ea typeface="Calibri Light"/>
                <a:cs typeface="Calibri Light"/>
              </a:rPr>
              <a:t>V.  Ethical Risks </a:t>
            </a:r>
            <a:endParaRPr lang="en-US" strike="sngStrike">
              <a:solidFill>
                <a:schemeClr val="accent2"/>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3" name="Slide Number Placeholder 2">
            <a:extLst>
              <a:ext uri="{FF2B5EF4-FFF2-40B4-BE49-F238E27FC236}">
                <a16:creationId xmlns:a16="http://schemas.microsoft.com/office/drawing/2014/main" id="{2B32ACEC-4F38-9BC0-809A-B40F9222B5BC}"/>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6E8604AE-5C9B-7226-37E7-0E2C24E20A9A}"/>
              </a:ext>
            </a:extLst>
          </p:cNvPr>
          <p:cNvSpPr>
            <a:spLocks noGrp="1"/>
          </p:cNvSpPr>
          <p:nvPr>
            <p:ph type="body" sz="quarter" idx="13"/>
          </p:nvPr>
        </p:nvSpPr>
        <p:spPr/>
        <p:txBody>
          <a:bodyPr/>
          <a:lstStyle/>
          <a:p>
            <a:r>
              <a:rPr lang="en-US"/>
              <a:t>Software and Use of Software are two related but separate categories </a:t>
            </a:r>
          </a:p>
        </p:txBody>
      </p:sp>
      <p:sp>
        <p:nvSpPr>
          <p:cNvPr id="5" name="Text Placeholder 4">
            <a:extLst>
              <a:ext uri="{FF2B5EF4-FFF2-40B4-BE49-F238E27FC236}">
                <a16:creationId xmlns:a16="http://schemas.microsoft.com/office/drawing/2014/main" id="{AA7729EE-436F-049E-4D0C-A217924B4DDF}"/>
              </a:ext>
            </a:extLst>
          </p:cNvPr>
          <p:cNvSpPr>
            <a:spLocks noGrp="1"/>
          </p:cNvSpPr>
          <p:nvPr>
            <p:ph type="body" sz="quarter" idx="14"/>
          </p:nvPr>
        </p:nvSpPr>
        <p:spPr/>
        <p:txBody>
          <a:bodyPr/>
          <a:lstStyle/>
          <a:p>
            <a:r>
              <a:rPr lang="en-US">
                <a:solidFill>
                  <a:schemeClr val="accent2"/>
                </a:solidFill>
              </a:rPr>
              <a:t>Two Broad Ethical Concerns:</a:t>
            </a:r>
          </a:p>
          <a:p>
            <a:r>
              <a:rPr lang="en-US" u="sng">
                <a:solidFill>
                  <a:schemeClr val="accent2"/>
                </a:solidFill>
              </a:rPr>
              <a:t>Risks built into AI software inherently as detailed in 1-9</a:t>
            </a:r>
            <a:r>
              <a:rPr lang="en-US">
                <a:solidFill>
                  <a:schemeClr val="accent2"/>
                </a:solidFill>
              </a:rPr>
              <a:t>  Mitigated these risks when software is created is the “ethical design” concept.</a:t>
            </a:r>
          </a:p>
          <a:p>
            <a:r>
              <a:rPr lang="en-US" u="sng">
                <a:solidFill>
                  <a:schemeClr val="accent2"/>
                </a:solidFill>
              </a:rPr>
              <a:t>Risks in how AI is used</a:t>
            </a:r>
            <a:r>
              <a:rPr lang="en-US">
                <a:solidFill>
                  <a:schemeClr val="accent2"/>
                </a:solidFill>
              </a:rPr>
              <a:t>  Are PAs understanding, mitigating and disclosing ethical software-based AI risk concerns as listed in 1-9?</a:t>
            </a:r>
          </a:p>
          <a:p>
            <a:r>
              <a:rPr lang="en-US" u="sng">
                <a:solidFill>
                  <a:schemeClr val="accent2"/>
                </a:solidFill>
              </a:rPr>
              <a:t>Users of AI software include both entities </a:t>
            </a:r>
            <a:r>
              <a:rPr lang="en-US">
                <a:solidFill>
                  <a:schemeClr val="accent2"/>
                </a:solidFill>
              </a:rPr>
              <a:t>(accounting firms, public accounting departments, etc.) </a:t>
            </a:r>
            <a:r>
              <a:rPr lang="en-US" u="sng">
                <a:solidFill>
                  <a:schemeClr val="accent2"/>
                </a:solidFill>
              </a:rPr>
              <a:t>and</a:t>
            </a:r>
            <a:r>
              <a:rPr lang="en-US">
                <a:solidFill>
                  <a:schemeClr val="accent2"/>
                </a:solidFill>
              </a:rPr>
              <a:t> the </a:t>
            </a:r>
            <a:r>
              <a:rPr lang="en-US" u="sng">
                <a:solidFill>
                  <a:schemeClr val="accent2"/>
                </a:solidFill>
              </a:rPr>
              <a:t>PAs themselves</a:t>
            </a:r>
            <a:r>
              <a:rPr lang="en-US">
                <a:solidFill>
                  <a:schemeClr val="accent2"/>
                </a:solidFill>
              </a:rPr>
              <a:t>!</a:t>
            </a:r>
          </a:p>
          <a:p>
            <a:r>
              <a:rPr lang="en-US">
                <a:solidFill>
                  <a:schemeClr val="accent2"/>
                </a:solidFill>
              </a:rPr>
              <a:t>What is the role of a code of conduct in helping PAs ethically address the risk concerns in 1-9? </a:t>
            </a:r>
          </a:p>
          <a:p>
            <a:r>
              <a:rPr lang="en-US">
                <a:solidFill>
                  <a:schemeClr val="accent2"/>
                </a:solidFill>
              </a:rPr>
              <a:t>Alternatively, how do these risk concerns undermine the Principles?</a:t>
            </a:r>
          </a:p>
        </p:txBody>
      </p:sp>
    </p:spTree>
    <p:extLst>
      <p:ext uri="{BB962C8B-B14F-4D97-AF65-F5344CB8AC3E}">
        <p14:creationId xmlns:p14="http://schemas.microsoft.com/office/powerpoint/2010/main" val="371229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ctr">
            <a:normAutofit fontScale="90000"/>
          </a:bodyPr>
          <a:lstStyle/>
          <a:p>
            <a:r>
              <a:rPr lang="en-US" sz="3600">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VI. IESBA’s Response to Technology</a:t>
            </a: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5" name="Text Placeholder 4">
            <a:extLst>
              <a:ext uri="{FF2B5EF4-FFF2-40B4-BE49-F238E27FC236}">
                <a16:creationId xmlns:a16="http://schemas.microsoft.com/office/drawing/2014/main" id="{6B9B4331-E0E4-D9FF-617B-CB2FF4258B71}"/>
              </a:ext>
            </a:extLst>
          </p:cNvPr>
          <p:cNvSpPr>
            <a:spLocks noGrp="1"/>
          </p:cNvSpPr>
          <p:nvPr>
            <p:ph type="body" sz="quarter" idx="13"/>
          </p:nvPr>
        </p:nvSpPr>
        <p:spPr/>
        <p:txBody>
          <a:bodyPr/>
          <a:lstStyle/>
          <a:p>
            <a:r>
              <a:rPr lang="en-US"/>
              <a:t>A three-pillar approach</a:t>
            </a:r>
          </a:p>
        </p:txBody>
      </p:sp>
      <p:sp>
        <p:nvSpPr>
          <p:cNvPr id="50" name="TextBox"/>
          <p:cNvSpPr txBox="1">
            <a:spLocks/>
          </p:cNvSpPr>
          <p:nvPr/>
        </p:nvSpPr>
        <p:spPr>
          <a:xfrm>
            <a:off x="457200" y="1780552"/>
            <a:ext cx="11372400" cy="699999"/>
          </a:xfrm>
          <a:prstGeom prst="rect">
            <a:avLst/>
          </a:prstGeom>
          <a:solidFill>
            <a:schemeClr val="accent2"/>
          </a:solidFill>
        </p:spPr>
        <p:txBody>
          <a:bodyPr lIns="91440" tIns="45720" rIns="91440" bIns="45720" anchor="ctr">
            <a:normAutofit/>
          </a:bodyPr>
          <a:lstStyle/>
          <a:p>
            <a:pPr marR="0" lvl="0" algn="ctr" defTabSz="914400" rtl="0" eaLnBrk="1" fontAlgn="auto" latinLnBrk="0" hangingPunct="1">
              <a:lnSpc>
                <a:spcPts val="1800"/>
              </a:lnSpc>
              <a:spcBef>
                <a:spcPts val="300"/>
              </a:spcBef>
              <a:spcAft>
                <a:spcPts val="0"/>
              </a:spcAft>
              <a:buClrTx/>
              <a:buSzTx/>
              <a:tabLst/>
              <a:defRPr/>
            </a:pPr>
            <a:r>
              <a:rPr kumimoji="0" lang="en-US" sz="2400" b="1" i="0" u="none" strike="noStrike" kern="1200" cap="none" spc="0" normalizeH="0" baseline="0" noProof="0">
                <a:ln>
                  <a:noFill/>
                </a:ln>
                <a:solidFill>
                  <a:schemeClr val="bg1"/>
                </a:solidFill>
                <a:effectLst/>
                <a:uLnTx/>
                <a:uFillTx/>
                <a:latin typeface="Calibri" panose="020F0502020204030204" pitchFamily="34" charset="0"/>
                <a:ea typeface="+mn-ea"/>
                <a:cs typeface="Calibri" panose="020F0502020204030204" pitchFamily="34" charset="0"/>
              </a:rPr>
              <a:t>IESBA’s response to technology operates across three mutually reinforcing fronts:</a:t>
            </a:r>
          </a:p>
        </p:txBody>
      </p:sp>
      <p:sp>
        <p:nvSpPr>
          <p:cNvPr id="4" name="TextBox"/>
          <p:cNvSpPr txBox="1">
            <a:spLocks/>
          </p:cNvSpPr>
          <p:nvPr/>
        </p:nvSpPr>
        <p:spPr>
          <a:xfrm>
            <a:off x="457200" y="3429000"/>
            <a:ext cx="3600000" cy="2316720"/>
          </a:xfrm>
          <a:prstGeom prst="rect">
            <a:avLst/>
          </a:prstGeom>
          <a:solidFill>
            <a:schemeClr val="accent3">
              <a:lumMod val="20000"/>
              <a:lumOff val="80000"/>
            </a:schemeClr>
          </a:solidFill>
        </p:spPr>
        <p:txBody>
          <a:bodyPr lIns="91440" tIns="45720" rIns="91440" bIns="45720" anchor="ctr">
            <a:normAutofit/>
          </a:bodyPr>
          <a:lstStyle/>
          <a:p>
            <a:pPr marL="285750" marR="0" lvl="0" indent="-285750" algn="l" defTabSz="914400" rtl="0" eaLnBrk="1" fontAlgn="auto" latinLnBrk="0" hangingPunct="1">
              <a:lnSpc>
                <a:spcPts val="1800"/>
              </a:lnSpc>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2023 technology-related revisions — in force December 2024</a:t>
            </a:r>
          </a:p>
          <a:p>
            <a:pPr marL="285750" marR="0" lvl="0" indent="-285750" algn="l" defTabSz="914400" rtl="0" eaLnBrk="1" fontAlgn="auto" latinLnBrk="0" hangingPunct="1">
              <a:lnSpc>
                <a:spcPts val="1800"/>
              </a:lnSpc>
              <a:spcBef>
                <a:spcPts val="12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Principles-based and technology-agnostic: built to withstand the pace of change</a:t>
            </a:r>
          </a:p>
        </p:txBody>
      </p:sp>
      <p:sp>
        <p:nvSpPr>
          <p:cNvPr id="7" name="FilledBox"/>
          <p:cNvSpPr/>
          <p:nvPr/>
        </p:nvSpPr>
        <p:spPr>
          <a:xfrm>
            <a:off x="8229600" y="2599749"/>
            <a:ext cx="3600000" cy="700000"/>
          </a:xfrm>
          <a:prstGeom prst="roundRect">
            <a:avLst/>
          </a:prstGeom>
          <a:solidFill>
            <a:schemeClr val="accent5"/>
          </a:solidFill>
          <a:ln>
            <a:solidFill>
              <a:schemeClr val="accent3">
                <a:lumMod val="75000"/>
              </a:schemeClr>
            </a:solid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Supporting Awareness, Adoption and Implementation</a:t>
            </a:r>
          </a:p>
        </p:txBody>
      </p:sp>
      <p:sp>
        <p:nvSpPr>
          <p:cNvPr id="8" name="TextBox"/>
          <p:cNvSpPr txBox="1">
            <a:spLocks/>
          </p:cNvSpPr>
          <p:nvPr/>
        </p:nvSpPr>
        <p:spPr>
          <a:xfrm>
            <a:off x="8229600" y="3429000"/>
            <a:ext cx="3600000" cy="2316720"/>
          </a:xfrm>
          <a:prstGeom prst="rect">
            <a:avLst/>
          </a:prstGeom>
          <a:solidFill>
            <a:schemeClr val="accent5">
              <a:lumMod val="20000"/>
              <a:lumOff val="80000"/>
            </a:schemeClr>
          </a:solidFill>
        </p:spPr>
        <p:txBody>
          <a:bodyPr lIns="91440" tIns="45720" rIns="91440" bIns="45720" anchor="ctr">
            <a:normAutofit/>
          </a:bodyPr>
          <a:lstStyle/>
          <a:p>
            <a:pPr marL="285750" marR="0" lvl="0" indent="-285750" algn="l" defTabSz="914400" rtl="0" eaLnBrk="1" fontAlgn="auto" latinLnBrk="0" hangingPunct="1">
              <a:lnSpc>
                <a:spcPts val="1800"/>
              </a:lnSpc>
              <a:spcBef>
                <a:spcPts val="3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a:ea typeface="Calibri"/>
                <a:cs typeface="Calibri"/>
              </a:rPr>
              <a:t>NAM to support PAs, targeted outreach, dedicated communication</a:t>
            </a:r>
          </a:p>
          <a:p>
            <a:pPr marL="285750" marR="0" lvl="0" indent="-285750" algn="l" defTabSz="914400" rtl="0" eaLnBrk="1" fontAlgn="auto" latinLnBrk="0" hangingPunct="1">
              <a:lnSpc>
                <a:spcPts val="1800"/>
              </a:lnSpc>
              <a:spcBef>
                <a:spcPts val="12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Moving thoughtfully and not reactively</a:t>
            </a:r>
          </a:p>
        </p:txBody>
      </p:sp>
      <p:sp>
        <p:nvSpPr>
          <p:cNvPr id="10" name="FilledBox">
            <a:extLst>
              <a:ext uri="{FF2B5EF4-FFF2-40B4-BE49-F238E27FC236}">
                <a16:creationId xmlns:a16="http://schemas.microsoft.com/office/drawing/2014/main" id="{A38562B7-76C5-B026-4A6B-A770EC183437}"/>
              </a:ext>
            </a:extLst>
          </p:cNvPr>
          <p:cNvSpPr/>
          <p:nvPr/>
        </p:nvSpPr>
        <p:spPr>
          <a:xfrm>
            <a:off x="457200" y="2611888"/>
            <a:ext cx="3600000" cy="700000"/>
          </a:xfrm>
          <a:prstGeom prst="roundRect">
            <a:avLst/>
          </a:prstGeom>
          <a:solidFill>
            <a:schemeClr val="accent3">
              <a:lumMod val="75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a:solidFill>
                  <a:srgbClr val="FFFFFF"/>
                </a:solidFill>
                <a:latin typeface="Calibri" panose="020F0502020204030204" pitchFamily="34" charset="0"/>
                <a:cs typeface="Calibri" panose="020F0502020204030204" pitchFamily="34" charset="0"/>
              </a:rPr>
              <a:t>A </a:t>
            </a:r>
            <a:r>
              <a:rPr kumimoji="0" lang="en-US" sz="2000" b="1"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Code Fit for Purpose</a:t>
            </a:r>
          </a:p>
        </p:txBody>
      </p:sp>
      <p:sp>
        <p:nvSpPr>
          <p:cNvPr id="12" name="FilledBox">
            <a:extLst>
              <a:ext uri="{FF2B5EF4-FFF2-40B4-BE49-F238E27FC236}">
                <a16:creationId xmlns:a16="http://schemas.microsoft.com/office/drawing/2014/main" id="{4F6712C0-9EAF-35BE-9BF0-B01E9D1BF313}"/>
              </a:ext>
            </a:extLst>
          </p:cNvPr>
          <p:cNvSpPr/>
          <p:nvPr/>
        </p:nvSpPr>
        <p:spPr>
          <a:xfrm>
            <a:off x="4343400" y="2611888"/>
            <a:ext cx="3600000" cy="700000"/>
          </a:xfrm>
          <a:prstGeom prst="roundRect">
            <a:avLst/>
          </a:prstGeom>
          <a:solidFill>
            <a:schemeClr val="accent4"/>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Continuous Horizon Scanning</a:t>
            </a:r>
          </a:p>
        </p:txBody>
      </p:sp>
      <p:sp>
        <p:nvSpPr>
          <p:cNvPr id="13" name="TextBox">
            <a:extLst>
              <a:ext uri="{FF2B5EF4-FFF2-40B4-BE49-F238E27FC236}">
                <a16:creationId xmlns:a16="http://schemas.microsoft.com/office/drawing/2014/main" id="{4257714C-41CD-005C-D2B3-8FE0E76D230D}"/>
              </a:ext>
            </a:extLst>
          </p:cNvPr>
          <p:cNvSpPr txBox="1">
            <a:spLocks/>
          </p:cNvSpPr>
          <p:nvPr/>
        </p:nvSpPr>
        <p:spPr>
          <a:xfrm>
            <a:off x="4343400" y="3429000"/>
            <a:ext cx="3600000" cy="2316720"/>
          </a:xfrm>
          <a:prstGeom prst="rect">
            <a:avLst/>
          </a:prstGeom>
          <a:solidFill>
            <a:schemeClr val="accent4">
              <a:lumMod val="20000"/>
              <a:lumOff val="80000"/>
            </a:schemeClr>
          </a:solidFill>
        </p:spPr>
        <p:txBody>
          <a:bodyPr lIns="91440" tIns="45720" rIns="91440" bIns="45720" anchor="ctr">
            <a:normAutofit/>
          </a:bodyPr>
          <a:lstStyle/>
          <a:p>
            <a:pPr marL="285750" marR="0" lvl="0" indent="-285750" algn="l" defTabSz="914400" rtl="0" eaLnBrk="1" fontAlgn="auto" latinLnBrk="0" hangingPunct="1">
              <a:lnSpc>
                <a:spcPts val="1800"/>
              </a:lnSpc>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Technology Expert Group (TEG) monitors emerging developments in real time</a:t>
            </a:r>
          </a:p>
          <a:p>
            <a:pPr marL="285750" marR="0" lvl="0" indent="-285750" algn="l" defTabSz="914400" rtl="0" eaLnBrk="1" fontAlgn="auto" latinLnBrk="0" hangingPunct="1">
              <a:lnSpc>
                <a:spcPts val="1800"/>
              </a:lnSpc>
              <a:spcBef>
                <a:spcPts val="120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rPr>
              <a:t>Highlights: AI and agentic AI, digital assets, cybersecurity, quantum</a:t>
            </a:r>
          </a:p>
          <a:p>
            <a:pPr marL="285750" marR="0" lvl="0" indent="-285750" algn="l" defTabSz="914400" rtl="0" eaLnBrk="1" fontAlgn="auto" latinLnBrk="0" hangingPunct="1">
              <a:lnSpc>
                <a:spcPts val="1800"/>
              </a:lnSpc>
              <a:spcBef>
                <a:spcPts val="1200"/>
              </a:spcBef>
              <a:spcAft>
                <a:spcPts val="0"/>
              </a:spcAft>
              <a:buClrTx/>
              <a:buSzTx/>
              <a:buFont typeface="Arial" panose="020B0604020202020204" pitchFamily="34" charset="0"/>
              <a:buChar char="•"/>
              <a:tabLst/>
              <a:defRPr/>
            </a:pPr>
            <a:r>
              <a:rPr lang="en-US">
                <a:solidFill>
                  <a:srgbClr val="2C4151"/>
                </a:solidFill>
                <a:latin typeface="Calibri" panose="020F0502020204030204" pitchFamily="34" charset="0"/>
                <a:cs typeface="Calibri" panose="020F0502020204030204" pitchFamily="34" charset="0"/>
              </a:rPr>
              <a:t>Ongoing coordination with IAASB</a:t>
            </a:r>
            <a:endParaRPr kumimoji="0" lang="en-US" b="0" i="0" u="none" strike="noStrike" kern="1200" cap="none" spc="0" normalizeH="0" baseline="0" noProof="0">
              <a:ln>
                <a:noFill/>
              </a:ln>
              <a:solidFill>
                <a:srgbClr val="2C4151"/>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2416898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0378F-0875-3CD1-FD75-8C668F3D6785}"/>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VII. Relevant Characteristics of Technology</a:t>
            </a:r>
          </a:p>
        </p:txBody>
      </p:sp>
      <p:sp>
        <p:nvSpPr>
          <p:cNvPr id="3" name="Slide Number Placeholder 2">
            <a:extLst>
              <a:ext uri="{FF2B5EF4-FFF2-40B4-BE49-F238E27FC236}">
                <a16:creationId xmlns:a16="http://schemas.microsoft.com/office/drawing/2014/main" id="{45777178-3A8A-60E1-DF4C-B661F274478B}"/>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C1B81762-DA6D-DE77-349E-B7032110F59B}"/>
              </a:ext>
            </a:extLst>
          </p:cNvPr>
          <p:cNvSpPr>
            <a:spLocks noGrp="1"/>
          </p:cNvSpPr>
          <p:nvPr>
            <p:ph type="body" sz="quarter" idx="13"/>
          </p:nvPr>
        </p:nvSpPr>
        <p:spPr/>
        <p:txBody>
          <a:bodyPr/>
          <a:lstStyle/>
          <a:p>
            <a:r>
              <a:rPr lang="en-US"/>
              <a:t>HOW IESBA helps the accounting profession with Emerging Technologies, including AI</a:t>
            </a:r>
          </a:p>
        </p:txBody>
      </p:sp>
      <p:sp>
        <p:nvSpPr>
          <p:cNvPr id="5" name="Text Placeholder 4">
            <a:extLst>
              <a:ext uri="{FF2B5EF4-FFF2-40B4-BE49-F238E27FC236}">
                <a16:creationId xmlns:a16="http://schemas.microsoft.com/office/drawing/2014/main" id="{84C1EF0A-911B-4CFB-1BAF-794234D76B55}"/>
              </a:ext>
            </a:extLst>
          </p:cNvPr>
          <p:cNvSpPr>
            <a:spLocks noGrp="1"/>
          </p:cNvSpPr>
          <p:nvPr>
            <p:ph type="body" sz="quarter" idx="14"/>
          </p:nvPr>
        </p:nvSpPr>
        <p:spPr/>
        <p:txBody>
          <a:bodyPr lIns="91440" tIns="45720" rIns="91440" bIns="45720" anchor="t"/>
          <a:lstStyle/>
          <a:p>
            <a:r>
              <a:rPr lang="en-US" u="sng">
                <a:solidFill>
                  <a:schemeClr val="accent2"/>
                </a:solidFill>
                <a:latin typeface="Calibri"/>
                <a:ea typeface="Calibri"/>
                <a:cs typeface="Calibri"/>
              </a:rPr>
              <a:t>Guidance is better when it doesn’t age quickly</a:t>
            </a:r>
            <a:r>
              <a:rPr lang="en-US">
                <a:solidFill>
                  <a:schemeClr val="accent2"/>
                </a:solidFill>
                <a:latin typeface="Calibri"/>
                <a:ea typeface="Calibri"/>
                <a:cs typeface="Calibri"/>
              </a:rPr>
              <a:t>.  Since AI and other emerging technologies are changing fast, “characteristics” that don’t change provide a basis for better guidance.</a:t>
            </a:r>
          </a:p>
          <a:p>
            <a:r>
              <a:rPr lang="en-US" b="1">
                <a:solidFill>
                  <a:schemeClr val="accent2"/>
                </a:solidFill>
                <a:latin typeface="Calibri"/>
                <a:ea typeface="Calibri"/>
                <a:cs typeface="Calibri"/>
              </a:rPr>
              <a:t>"Characteristics" are risk factors</a:t>
            </a:r>
            <a:r>
              <a:rPr lang="en-US">
                <a:solidFill>
                  <a:schemeClr val="accent2"/>
                </a:solidFill>
                <a:latin typeface="Calibri"/>
                <a:ea typeface="Calibri"/>
                <a:cs typeface="Calibri"/>
              </a:rPr>
              <a:t> that may create or amplify threats to compliance with the fundamental principles.</a:t>
            </a:r>
          </a:p>
          <a:p>
            <a:r>
              <a:rPr lang="en-US">
                <a:solidFill>
                  <a:schemeClr val="accent2"/>
                </a:solidFill>
                <a:latin typeface="Calibri"/>
                <a:ea typeface="Calibri"/>
                <a:cs typeface="Calibri"/>
              </a:rPr>
              <a:t>An important goal now is to prevent use of emerging technology by PAs from undermining the Principles.</a:t>
            </a:r>
          </a:p>
          <a:p>
            <a:r>
              <a:rPr lang="en-US">
                <a:solidFill>
                  <a:schemeClr val="accent2"/>
                </a:solidFill>
              </a:rPr>
              <a:t>Emerging technology NAM addressing the application of the conceptual framework will be followed by separate NAMs for each type of technology such as AI – all will reference “characteristics” as a tool to analyze risks.</a:t>
            </a:r>
            <a:endParaRPr lang="en-US">
              <a:solidFill>
                <a:schemeClr val="accent2"/>
              </a:solidFill>
              <a:latin typeface="Calibri"/>
              <a:ea typeface="Calibri"/>
              <a:cs typeface="Calibri"/>
            </a:endParaRPr>
          </a:p>
          <a:p>
            <a:endParaRPr lang="en-US">
              <a:solidFill>
                <a:schemeClr val="accent2"/>
              </a:solidFill>
              <a:latin typeface="Calibri"/>
              <a:ea typeface="Calibri"/>
              <a:cs typeface="Calibri"/>
            </a:endParaRPr>
          </a:p>
          <a:p>
            <a:endParaRPr lang="en-US">
              <a:solidFill>
                <a:schemeClr val="accent2"/>
              </a:solidFill>
              <a:latin typeface="Calibri"/>
              <a:ea typeface="Calibri"/>
              <a:cs typeface="Calibri"/>
            </a:endParaRPr>
          </a:p>
          <a:p>
            <a:endParaRPr lang="en-US">
              <a:solidFill>
                <a:schemeClr val="accent2"/>
              </a:solidFill>
              <a:latin typeface="Calibri"/>
              <a:ea typeface="Calibri"/>
              <a:cs typeface="Calibri"/>
            </a:endParaRPr>
          </a:p>
          <a:p>
            <a:endParaRPr lang="en-US">
              <a:solidFill>
                <a:schemeClr val="accent2"/>
              </a:solidFill>
            </a:endParaRPr>
          </a:p>
          <a:p>
            <a:endParaRPr lang="en-US">
              <a:solidFill>
                <a:schemeClr val="accent2"/>
              </a:solidFill>
            </a:endParaRPr>
          </a:p>
          <a:p>
            <a:endParaRPr lang="en-US">
              <a:solidFill>
                <a:schemeClr val="accent2"/>
              </a:solidFill>
            </a:endParaRPr>
          </a:p>
        </p:txBody>
      </p:sp>
    </p:spTree>
    <p:extLst>
      <p:ext uri="{BB962C8B-B14F-4D97-AF65-F5344CB8AC3E}">
        <p14:creationId xmlns:p14="http://schemas.microsoft.com/office/powerpoint/2010/main" val="178294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40B29-881E-6772-1756-E5DFCBAD6810}"/>
              </a:ext>
            </a:extLst>
          </p:cNvPr>
          <p:cNvSpPr>
            <a:spLocks noGrp="1"/>
          </p:cNvSpPr>
          <p:nvPr>
            <p:ph type="title"/>
          </p:nvPr>
        </p:nvSpPr>
        <p:spPr/>
        <p:txBody>
          <a:bodyPr/>
          <a:lstStyle/>
          <a:p>
            <a:r>
              <a:rPr lang="en-US"/>
              <a:t>Agenda</a:t>
            </a:r>
          </a:p>
        </p:txBody>
      </p:sp>
      <p:sp>
        <p:nvSpPr>
          <p:cNvPr id="3" name="Slide Number Placeholder 2">
            <a:extLst>
              <a:ext uri="{FF2B5EF4-FFF2-40B4-BE49-F238E27FC236}">
                <a16:creationId xmlns:a16="http://schemas.microsoft.com/office/drawing/2014/main" id="{18466BAD-3E5E-9A67-99D5-571AE26633D1}"/>
              </a:ext>
            </a:extLst>
          </p:cNvPr>
          <p:cNvSpPr>
            <a:spLocks noGrp="1"/>
          </p:cNvSpPr>
          <p:nvPr>
            <p:ph type="sldNum" sz="quarter" idx="12"/>
          </p:nvPr>
        </p:nvSpPr>
        <p:spPr/>
        <p:txBody>
          <a:bodyPr/>
          <a:lstStyle/>
          <a:p>
            <a:fld id="{99A02339-D840-6844-BF2C-3B4B9517014C}" type="slidenum">
              <a:rPr lang="en-US" smtClean="0"/>
              <a:pPr/>
              <a:t>2</a:t>
            </a:fld>
            <a:endParaRPr lang="en-US"/>
          </a:p>
        </p:txBody>
      </p:sp>
      <p:sp>
        <p:nvSpPr>
          <p:cNvPr id="4" name="Text Placeholder 3">
            <a:extLst>
              <a:ext uri="{FF2B5EF4-FFF2-40B4-BE49-F238E27FC236}">
                <a16:creationId xmlns:a16="http://schemas.microsoft.com/office/drawing/2014/main" id="{9E7E9FC6-B45F-FB13-FD9B-D727B525AC11}"/>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5986344A-DF42-38FB-88FC-85AA761BD6D0}"/>
              </a:ext>
            </a:extLst>
          </p:cNvPr>
          <p:cNvSpPr>
            <a:spLocks noGrp="1"/>
          </p:cNvSpPr>
          <p:nvPr>
            <p:ph type="body" sz="quarter" idx="14"/>
          </p:nvPr>
        </p:nvSpPr>
        <p:spPr>
          <a:xfrm>
            <a:off x="1028700" y="2377931"/>
            <a:ext cx="5731697" cy="2779133"/>
          </a:xfrm>
        </p:spPr>
        <p:txBody>
          <a:bodyPr lIns="91440" tIns="45720" rIns="91440" bIns="45720" anchor="t"/>
          <a:lstStyle/>
          <a:p>
            <a:pPr marL="285750" indent="-285750">
              <a:buFont typeface="Arial" panose="020B0604020202020204" pitchFamily="34" charset="0"/>
              <a:buChar char="•"/>
            </a:pPr>
            <a:r>
              <a:rPr lang="en-US" sz="2400">
                <a:latin typeface="Calibri"/>
                <a:ea typeface="Calibri"/>
                <a:cs typeface="Calibri"/>
              </a:rPr>
              <a:t>Board Education: Artificial Intelligence (AI)</a:t>
            </a:r>
          </a:p>
          <a:p>
            <a:pPr marL="285750" indent="-285750">
              <a:buFont typeface="Arial" panose="020B0604020202020204" pitchFamily="34" charset="0"/>
              <a:buChar char="•"/>
            </a:pPr>
            <a:r>
              <a:rPr lang="en-US" sz="2400">
                <a:latin typeface="Calibri"/>
                <a:ea typeface="Calibri"/>
                <a:cs typeface="Calibri"/>
              </a:rPr>
              <a:t>Stakeholder Engagement and Feedback</a:t>
            </a:r>
          </a:p>
          <a:p>
            <a:pPr marL="285750" indent="-285750">
              <a:buFont typeface="Arial" panose="020B0604020202020204" pitchFamily="34" charset="0"/>
              <a:buChar char="•"/>
            </a:pPr>
            <a:r>
              <a:rPr lang="en-US" sz="2400">
                <a:latin typeface="Calibri"/>
                <a:ea typeface="Calibri"/>
                <a:cs typeface="Calibri"/>
              </a:rPr>
              <a:t>Update on Activities</a:t>
            </a:r>
          </a:p>
          <a:p>
            <a:pPr marL="285750" indent="-285750">
              <a:buFont typeface="Arial" panose="020B0604020202020204" pitchFamily="34" charset="0"/>
              <a:buChar char="•"/>
            </a:pPr>
            <a:r>
              <a:rPr lang="en-US" sz="2400">
                <a:latin typeface="Calibri"/>
                <a:ea typeface="Calibri"/>
                <a:cs typeface="Calibri"/>
              </a:rPr>
              <a:t>Draft </a:t>
            </a:r>
            <a:r>
              <a:rPr lang="en-US" sz="2400">
                <a:solidFill>
                  <a:srgbClr val="2C4151"/>
                </a:solidFill>
                <a:latin typeface="Calibri"/>
                <a:ea typeface="Calibri"/>
                <a:cs typeface="Calibri"/>
              </a:rPr>
              <a:t>Overarching</a:t>
            </a:r>
            <a:r>
              <a:rPr lang="en-US" sz="2400">
                <a:latin typeface="Calibri"/>
                <a:ea typeface="Calibri"/>
                <a:cs typeface="Calibri"/>
              </a:rPr>
              <a:t> </a:t>
            </a:r>
            <a:r>
              <a:rPr lang="en-US" sz="2400">
                <a:solidFill>
                  <a:srgbClr val="2C4151"/>
                </a:solidFill>
                <a:latin typeface="Calibri"/>
                <a:ea typeface="Calibri"/>
                <a:cs typeface="Calibri"/>
              </a:rPr>
              <a:t>Non-authoritative</a:t>
            </a:r>
            <a:r>
              <a:rPr lang="en-US" sz="2400">
                <a:latin typeface="Calibri"/>
                <a:ea typeface="Calibri"/>
                <a:cs typeface="Calibri"/>
              </a:rPr>
              <a:t> </a:t>
            </a:r>
            <a:r>
              <a:rPr lang="en-US" sz="2400">
                <a:solidFill>
                  <a:srgbClr val="2C4151"/>
                </a:solidFill>
                <a:latin typeface="Calibri"/>
                <a:ea typeface="Calibri"/>
                <a:cs typeface="Calibri"/>
              </a:rPr>
              <a:t>Material</a:t>
            </a:r>
            <a:r>
              <a:rPr lang="en-US" sz="2400">
                <a:latin typeface="Calibri"/>
                <a:ea typeface="Calibri"/>
                <a:cs typeface="Calibri"/>
              </a:rPr>
              <a:t> (NAM)</a:t>
            </a:r>
          </a:p>
        </p:txBody>
      </p:sp>
      <p:pic>
        <p:nvPicPr>
          <p:cNvPr id="7" name="Picture 6" descr="Man with beard wearing blue shirt and navy suit looking at watch holding tan leather passport holder and airplane ticket">
            <a:extLst>
              <a:ext uri="{FF2B5EF4-FFF2-40B4-BE49-F238E27FC236}">
                <a16:creationId xmlns:a16="http://schemas.microsoft.com/office/drawing/2014/main" id="{FC91FBB6-484A-1D48-4CA1-DC6D975A1E9B}"/>
              </a:ext>
            </a:extLst>
          </p:cNvPr>
          <p:cNvPicPr>
            <a:picLocks noChangeAspect="1"/>
          </p:cNvPicPr>
          <p:nvPr/>
        </p:nvPicPr>
        <p:blipFill>
          <a:blip r:embed="rId2"/>
          <a:stretch>
            <a:fillRect/>
          </a:stretch>
        </p:blipFill>
        <p:spPr>
          <a:xfrm>
            <a:off x="6931631" y="2141611"/>
            <a:ext cx="4877657" cy="3251771"/>
          </a:xfrm>
          <a:prstGeom prst="rect">
            <a:avLst/>
          </a:prstGeom>
        </p:spPr>
      </p:pic>
    </p:spTree>
    <p:extLst>
      <p:ext uri="{BB962C8B-B14F-4D97-AF65-F5344CB8AC3E}">
        <p14:creationId xmlns:p14="http://schemas.microsoft.com/office/powerpoint/2010/main" val="4100111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ED78C-5165-BEC1-F5CC-A362C6FB77EB}"/>
              </a:ext>
            </a:extLst>
          </p:cNvPr>
          <p:cNvSpPr>
            <a:spLocks noGrp="1"/>
          </p:cNvSpPr>
          <p:nvPr>
            <p:ph type="title"/>
          </p:nvPr>
        </p:nvSpPr>
        <p:spPr>
          <a:xfrm>
            <a:off x="1028699" y="572877"/>
            <a:ext cx="10881649" cy="550843"/>
          </a:xfrm>
        </p:spPr>
        <p:txBody>
          <a:bodyPr>
            <a:normAutofit fontScale="90000"/>
          </a:bodyPr>
          <a:lstStyle/>
          <a:p>
            <a:r>
              <a:rPr lang="en-US">
                <a:solidFill>
                  <a:schemeClr val="accent2"/>
                </a:solidFill>
              </a:rPr>
              <a:t>VIII.  Conceptual Framework</a:t>
            </a:r>
            <a:endParaRPr lang="en-US">
              <a:solidFill>
                <a:srgbClr val="FF0000"/>
              </a:solidFill>
              <a:ea typeface="Calibri"/>
              <a:cs typeface="Calibri"/>
            </a:endParaRPr>
          </a:p>
        </p:txBody>
      </p:sp>
      <p:sp>
        <p:nvSpPr>
          <p:cNvPr id="3" name="Slide Number Placeholder 2">
            <a:extLst>
              <a:ext uri="{FF2B5EF4-FFF2-40B4-BE49-F238E27FC236}">
                <a16:creationId xmlns:a16="http://schemas.microsoft.com/office/drawing/2014/main" id="{C900CE1C-5AD3-EAF8-6C9F-78F07BB8D07D}"/>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E3A1ECCA-98C4-A5E2-5149-1E19EC5F7384}"/>
              </a:ext>
            </a:extLst>
          </p:cNvPr>
          <p:cNvSpPr>
            <a:spLocks noGrp="1"/>
          </p:cNvSpPr>
          <p:nvPr>
            <p:ph type="body" sz="quarter" idx="13"/>
          </p:nvPr>
        </p:nvSpPr>
        <p:spPr/>
        <p:txBody>
          <a:bodyPr/>
          <a:lstStyle/>
          <a:p>
            <a:r>
              <a:rPr lang="en-US"/>
              <a:t>Apply code throughout the lifecycle of software</a:t>
            </a:r>
          </a:p>
        </p:txBody>
      </p:sp>
      <p:sp>
        <p:nvSpPr>
          <p:cNvPr id="5" name="Text Placeholder 4">
            <a:extLst>
              <a:ext uri="{FF2B5EF4-FFF2-40B4-BE49-F238E27FC236}">
                <a16:creationId xmlns:a16="http://schemas.microsoft.com/office/drawing/2014/main" id="{0928F953-5B5C-9A89-CF12-CBC7DE07AB26}"/>
              </a:ext>
            </a:extLst>
          </p:cNvPr>
          <p:cNvSpPr>
            <a:spLocks noGrp="1"/>
          </p:cNvSpPr>
          <p:nvPr>
            <p:ph type="body" sz="quarter" idx="14"/>
          </p:nvPr>
        </p:nvSpPr>
        <p:spPr/>
        <p:txBody>
          <a:bodyPr/>
          <a:lstStyle/>
          <a:p>
            <a:r>
              <a:rPr lang="en-US">
                <a:solidFill>
                  <a:schemeClr val="accent2"/>
                </a:solidFill>
              </a:rPr>
              <a:t>Code Mandates:  Inquiring mind – exercise professional judgment – use of the reasonable and informed third party test -- throughout the software lifecycle:</a:t>
            </a:r>
          </a:p>
          <a:p>
            <a:endParaRPr lang="en-US">
              <a:solidFill>
                <a:schemeClr val="accent2"/>
              </a:solidFill>
            </a:endParaRPr>
          </a:p>
          <a:p>
            <a:r>
              <a:rPr lang="en-US">
                <a:solidFill>
                  <a:schemeClr val="accent2"/>
                </a:solidFill>
              </a:rPr>
              <a:t>1.	Purchase (and/or design) software</a:t>
            </a:r>
          </a:p>
          <a:p>
            <a:r>
              <a:rPr lang="en-US">
                <a:solidFill>
                  <a:schemeClr val="accent2"/>
                </a:solidFill>
              </a:rPr>
              <a:t>2.	Use software</a:t>
            </a:r>
          </a:p>
          <a:p>
            <a:r>
              <a:rPr lang="en-US">
                <a:solidFill>
                  <a:schemeClr val="accent2"/>
                </a:solidFill>
              </a:rPr>
              <a:t>3.	Maintaining software</a:t>
            </a:r>
          </a:p>
          <a:p>
            <a:r>
              <a:rPr lang="en-US">
                <a:solidFill>
                  <a:schemeClr val="accent2"/>
                </a:solidFill>
              </a:rPr>
              <a:t>4.	Dispose of software</a:t>
            </a:r>
          </a:p>
        </p:txBody>
      </p:sp>
      <p:pic>
        <p:nvPicPr>
          <p:cNvPr id="6" name="Picture 5" descr="A diagram of a diagram&#10;&#10;AI-generated content may be incorrect.">
            <a:extLst>
              <a:ext uri="{FF2B5EF4-FFF2-40B4-BE49-F238E27FC236}">
                <a16:creationId xmlns:a16="http://schemas.microsoft.com/office/drawing/2014/main" id="{38B8A96C-4843-5A58-B074-2EADD8AA0A69}"/>
              </a:ext>
            </a:extLst>
          </p:cNvPr>
          <p:cNvPicPr>
            <a:picLocks noChangeAspect="1"/>
          </p:cNvPicPr>
          <p:nvPr/>
        </p:nvPicPr>
        <p:blipFill>
          <a:blip r:embed="rId3"/>
          <a:srcRect l="10331" r="9361"/>
          <a:stretch>
            <a:fillRect/>
          </a:stretch>
        </p:blipFill>
        <p:spPr>
          <a:xfrm>
            <a:off x="6813176" y="2510118"/>
            <a:ext cx="4349662" cy="3048000"/>
          </a:xfrm>
          <a:prstGeom prst="rect">
            <a:avLst/>
          </a:prstGeom>
        </p:spPr>
      </p:pic>
    </p:spTree>
    <p:extLst>
      <p:ext uri="{BB962C8B-B14F-4D97-AF65-F5344CB8AC3E}">
        <p14:creationId xmlns:p14="http://schemas.microsoft.com/office/powerpoint/2010/main" val="2424723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66C7E-221D-61D3-EA8F-4AAC6860ACEA}"/>
              </a:ext>
            </a:extLst>
          </p:cNvPr>
          <p:cNvSpPr>
            <a:spLocks noGrp="1"/>
          </p:cNvSpPr>
          <p:nvPr>
            <p:ph type="title"/>
          </p:nvPr>
        </p:nvSpPr>
        <p:spPr>
          <a:xfrm>
            <a:off x="1028700" y="572877"/>
            <a:ext cx="10696454" cy="550843"/>
          </a:xfrm>
        </p:spPr>
        <p:txBody>
          <a:bodyPr>
            <a:normAutofit fontScale="90000"/>
          </a:bodyPr>
          <a:lstStyle/>
          <a:p>
            <a:r>
              <a:rPr lang="en-US">
                <a:solidFill>
                  <a:schemeClr val="accent2"/>
                </a:solidFill>
                <a:latin typeface="Calibri Light"/>
                <a:ea typeface="Calibri Light"/>
                <a:cs typeface="Calibri Light"/>
              </a:rPr>
              <a:t>VIII. Conceptual Framework</a:t>
            </a:r>
            <a:endParaRPr lang="en-US">
              <a:solidFill>
                <a:srgbClr val="FF0000"/>
              </a:solidFill>
              <a:latin typeface="Calibri Light"/>
              <a:ea typeface="Calibri Light"/>
              <a:cs typeface="Calibri Light"/>
            </a:endParaRPr>
          </a:p>
        </p:txBody>
      </p:sp>
      <p:sp>
        <p:nvSpPr>
          <p:cNvPr id="3" name="Slide Number Placeholder 2">
            <a:extLst>
              <a:ext uri="{FF2B5EF4-FFF2-40B4-BE49-F238E27FC236}">
                <a16:creationId xmlns:a16="http://schemas.microsoft.com/office/drawing/2014/main" id="{E36858E8-72E1-1354-4C6C-4C262EEFB0D6}"/>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4BBAAD31-9D2D-7F10-2CEC-8B1D8505A945}"/>
              </a:ext>
            </a:extLst>
          </p:cNvPr>
          <p:cNvSpPr>
            <a:spLocks noGrp="1"/>
          </p:cNvSpPr>
          <p:nvPr>
            <p:ph type="body" sz="quarter" idx="13"/>
          </p:nvPr>
        </p:nvSpPr>
        <p:spPr/>
        <p:txBody>
          <a:bodyPr/>
          <a:lstStyle/>
          <a:p>
            <a:r>
              <a:rPr lang="en-US"/>
              <a:t>Hot topic – Agentic AI provides new threats</a:t>
            </a:r>
          </a:p>
        </p:txBody>
      </p:sp>
      <p:sp>
        <p:nvSpPr>
          <p:cNvPr id="5" name="Text Placeholder 4">
            <a:extLst>
              <a:ext uri="{FF2B5EF4-FFF2-40B4-BE49-F238E27FC236}">
                <a16:creationId xmlns:a16="http://schemas.microsoft.com/office/drawing/2014/main" id="{15F3EDB0-E697-F291-DEDD-C3A94C856F1B}"/>
              </a:ext>
            </a:extLst>
          </p:cNvPr>
          <p:cNvSpPr>
            <a:spLocks noGrp="1"/>
          </p:cNvSpPr>
          <p:nvPr>
            <p:ph type="body" sz="quarter" idx="14"/>
          </p:nvPr>
        </p:nvSpPr>
        <p:spPr/>
        <p:txBody>
          <a:bodyPr vert="horz" lIns="91440" tIns="45720" rIns="91440" bIns="45720" rtlCol="0" anchor="t">
            <a:normAutofit lnSpcReduction="10000"/>
          </a:bodyPr>
          <a:lstStyle/>
          <a:p>
            <a:endParaRPr lang="en-US"/>
          </a:p>
          <a:p>
            <a:r>
              <a:rPr lang="en-US">
                <a:solidFill>
                  <a:schemeClr val="accent2"/>
                </a:solidFill>
              </a:rPr>
              <a:t>Threats to compliance</a:t>
            </a:r>
            <a:r>
              <a:rPr lang="en-US">
                <a:solidFill>
                  <a:srgbClr val="FF0000"/>
                </a:solidFill>
              </a:rPr>
              <a:t> </a:t>
            </a:r>
            <a:r>
              <a:rPr lang="en-US">
                <a:solidFill>
                  <a:schemeClr val="accent2"/>
                </a:solidFill>
              </a:rPr>
              <a:t>with the Principles are both created and amplified by technology.</a:t>
            </a:r>
            <a:endParaRPr lang="en-US">
              <a:solidFill>
                <a:schemeClr val="accent2"/>
              </a:solidFill>
              <a:ea typeface="Calibri"/>
              <a:cs typeface="Calibri"/>
            </a:endParaRPr>
          </a:p>
          <a:p>
            <a:r>
              <a:rPr lang="en-US" b="1">
                <a:solidFill>
                  <a:schemeClr val="accent2"/>
                </a:solidFill>
              </a:rPr>
              <a:t>Can adequate safeguards exist with agentic, multi-agentic and eventually artificial general intelligence and quantum AI?</a:t>
            </a:r>
          </a:p>
          <a:p>
            <a:r>
              <a:rPr lang="en-US">
                <a:hlinkClick r:id="rId3"/>
              </a:rPr>
              <a:t>NIST Risk Management Framework </a:t>
            </a:r>
            <a:r>
              <a:rPr lang="en-US">
                <a:solidFill>
                  <a:schemeClr val="accent2"/>
                </a:solidFill>
              </a:rPr>
              <a:t>– benchmark worldwide standard for AI risk management  – doesn’t explicitly address agentic AI!</a:t>
            </a:r>
            <a:endParaRPr lang="en-US">
              <a:solidFill>
                <a:schemeClr val="accent2"/>
              </a:solidFill>
              <a:ea typeface="Calibri"/>
              <a:cs typeface="Calibri"/>
            </a:endParaRPr>
          </a:p>
          <a:p>
            <a:r>
              <a:rPr lang="en-US">
                <a:solidFill>
                  <a:schemeClr val="accent2"/>
                </a:solidFill>
              </a:rPr>
              <a:t>Singapore’s</a:t>
            </a:r>
            <a:r>
              <a:rPr lang="en-US"/>
              <a:t> </a:t>
            </a:r>
            <a:r>
              <a:rPr lang="en-US">
                <a:hlinkClick r:id="rId4"/>
              </a:rPr>
              <a:t>Model AI Governance Framework for Agentic AI</a:t>
            </a:r>
            <a:r>
              <a:rPr lang="en-US"/>
              <a:t> </a:t>
            </a:r>
            <a:r>
              <a:rPr lang="en-US">
                <a:solidFill>
                  <a:schemeClr val="accent2"/>
                </a:solidFill>
              </a:rPr>
              <a:t>is noteworthy and currently the most sophisticated Agentic AI framework (May 2026).</a:t>
            </a:r>
          </a:p>
          <a:p>
            <a:r>
              <a:rPr lang="en-US">
                <a:solidFill>
                  <a:schemeClr val="accent2"/>
                </a:solidFill>
              </a:rPr>
              <a:t>What are the limits to an AI agent’s autonomy, tools and access to data?  Who has the responsibility to make those decisions?  What are a PA’s responsibility to design, train, supervise, audit and remove an AI agent? </a:t>
            </a:r>
          </a:p>
          <a:p>
            <a:endParaRPr lang="en-US">
              <a:solidFill>
                <a:schemeClr val="accent2"/>
              </a:solidFill>
            </a:endParaRPr>
          </a:p>
          <a:p>
            <a:endParaRPr lang="en-US"/>
          </a:p>
          <a:p>
            <a:endParaRPr lang="en-US"/>
          </a:p>
        </p:txBody>
      </p:sp>
    </p:spTree>
    <p:extLst>
      <p:ext uri="{BB962C8B-B14F-4D97-AF65-F5344CB8AC3E}">
        <p14:creationId xmlns:p14="http://schemas.microsoft.com/office/powerpoint/2010/main" val="3098033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9FD98-C8F6-C862-7949-1FE8CE04B775}"/>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IX. Conclusions </a:t>
            </a:r>
          </a:p>
        </p:txBody>
      </p:sp>
      <p:sp>
        <p:nvSpPr>
          <p:cNvPr id="3" name="Slide Number Placeholder 2">
            <a:extLst>
              <a:ext uri="{FF2B5EF4-FFF2-40B4-BE49-F238E27FC236}">
                <a16:creationId xmlns:a16="http://schemas.microsoft.com/office/drawing/2014/main" id="{D87B50B5-7FF5-DD13-9EED-CEA88169C732}"/>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CFCF5D1D-9589-F5B9-4FEE-836E671E6062}"/>
              </a:ext>
            </a:extLst>
          </p:cNvPr>
          <p:cNvSpPr>
            <a:spLocks noGrp="1"/>
          </p:cNvSpPr>
          <p:nvPr>
            <p:ph type="body" sz="quarter" idx="13"/>
          </p:nvPr>
        </p:nvSpPr>
        <p:spPr/>
        <p:txBody>
          <a:bodyPr/>
          <a:lstStyle/>
          <a:p>
            <a:r>
              <a:rPr lang="en-US"/>
              <a:t>Accounting – An Accuracy-based profession existing in a technology-driven world powered by AI</a:t>
            </a:r>
          </a:p>
        </p:txBody>
      </p:sp>
      <p:sp>
        <p:nvSpPr>
          <p:cNvPr id="5" name="Text Placeholder 4">
            <a:extLst>
              <a:ext uri="{FF2B5EF4-FFF2-40B4-BE49-F238E27FC236}">
                <a16:creationId xmlns:a16="http://schemas.microsoft.com/office/drawing/2014/main" id="{CCAD8F9F-48C5-7DBF-6718-91417396E39C}"/>
              </a:ext>
            </a:extLst>
          </p:cNvPr>
          <p:cNvSpPr>
            <a:spLocks noGrp="1"/>
          </p:cNvSpPr>
          <p:nvPr>
            <p:ph type="body" sz="quarter" idx="14"/>
          </p:nvPr>
        </p:nvSpPr>
        <p:spPr/>
        <p:txBody>
          <a:bodyPr vert="horz" lIns="91440" tIns="45720" rIns="91440" bIns="45720" rtlCol="0" anchor="t">
            <a:normAutofit/>
          </a:bodyPr>
          <a:lstStyle/>
          <a:p>
            <a:endParaRPr lang="en-US">
              <a:solidFill>
                <a:schemeClr val="accent2"/>
              </a:solidFill>
            </a:endParaRPr>
          </a:p>
          <a:p>
            <a:r>
              <a:rPr lang="en-US" b="1">
                <a:solidFill>
                  <a:schemeClr val="accent2"/>
                </a:solidFill>
              </a:rPr>
              <a:t>AI is inherently inaccurate</a:t>
            </a:r>
            <a:r>
              <a:rPr lang="en-US">
                <a:solidFill>
                  <a:schemeClr val="accent2"/>
                </a:solidFill>
              </a:rPr>
              <a:t> –  uses math to look for most likely data point to follow another data point.</a:t>
            </a:r>
            <a:endParaRPr lang="en-US">
              <a:solidFill>
                <a:schemeClr val="accent2"/>
              </a:solidFill>
              <a:ea typeface="Calibri"/>
              <a:cs typeface="Calibri"/>
            </a:endParaRPr>
          </a:p>
          <a:p>
            <a:r>
              <a:rPr lang="en-US" b="1">
                <a:solidFill>
                  <a:schemeClr val="accent2"/>
                </a:solidFill>
              </a:rPr>
              <a:t>AI is more “black box”</a:t>
            </a:r>
            <a:r>
              <a:rPr lang="en-US">
                <a:solidFill>
                  <a:schemeClr val="accent2"/>
                </a:solidFill>
              </a:rPr>
              <a:t> </a:t>
            </a:r>
            <a:r>
              <a:rPr lang="en-US" b="1">
                <a:solidFill>
                  <a:schemeClr val="accent2"/>
                </a:solidFill>
              </a:rPr>
              <a:t>now</a:t>
            </a:r>
            <a:r>
              <a:rPr lang="en-US">
                <a:solidFill>
                  <a:schemeClr val="accent2"/>
                </a:solidFill>
              </a:rPr>
              <a:t> – output may exist without any reasonable possibility of knowledge by a PA of how and why outputs were made.</a:t>
            </a:r>
          </a:p>
          <a:p>
            <a:r>
              <a:rPr lang="en-US" b="1">
                <a:solidFill>
                  <a:schemeClr val="accent2"/>
                </a:solidFill>
              </a:rPr>
              <a:t>Agentic and Multi-Agentic AI both require different rules </a:t>
            </a:r>
            <a:r>
              <a:rPr lang="en-US">
                <a:solidFill>
                  <a:schemeClr val="accent2"/>
                </a:solidFill>
              </a:rPr>
              <a:t>because software acts, not PAs – these AI types are categorically different from other forms of AI.</a:t>
            </a:r>
            <a:endParaRPr lang="en-US">
              <a:solidFill>
                <a:schemeClr val="accent2"/>
              </a:solidFill>
              <a:ea typeface="Calibri"/>
              <a:cs typeface="Calibri"/>
            </a:endParaRPr>
          </a:p>
          <a:p>
            <a:r>
              <a:rPr lang="en-US" b="1">
                <a:solidFill>
                  <a:schemeClr val="accent2"/>
                </a:solidFill>
              </a:rPr>
              <a:t>New Technology NAMs are necessary now</a:t>
            </a:r>
            <a:r>
              <a:rPr lang="en-US">
                <a:solidFill>
                  <a:schemeClr val="accent2"/>
                </a:solidFill>
              </a:rPr>
              <a:t> – they will build upon what IESBA has already created and help PAs effectively comply with the Principles by addressing the risks in new technologies.</a:t>
            </a:r>
            <a:endParaRPr lang="en-US">
              <a:solidFill>
                <a:schemeClr val="accent2"/>
              </a:solidFill>
              <a:ea typeface="Calibri"/>
              <a:cs typeface="Calibri"/>
            </a:endParaRPr>
          </a:p>
          <a:p>
            <a:endParaRPr lang="en-US">
              <a:solidFill>
                <a:schemeClr val="accent2"/>
              </a:solidFill>
            </a:endParaRPr>
          </a:p>
          <a:p>
            <a:endParaRPr lang="en-US">
              <a:solidFill>
                <a:schemeClr val="accent2"/>
              </a:solidFill>
            </a:endParaRPr>
          </a:p>
          <a:p>
            <a:endParaRPr lang="en-US">
              <a:solidFill>
                <a:schemeClr val="accent2"/>
              </a:solidFill>
            </a:endParaRPr>
          </a:p>
          <a:p>
            <a:endParaRPr lang="en-US">
              <a:solidFill>
                <a:schemeClr val="accent2"/>
              </a:solidFill>
            </a:endParaRPr>
          </a:p>
          <a:p>
            <a:endParaRPr lang="en-US">
              <a:solidFill>
                <a:schemeClr val="accent2"/>
              </a:solidFill>
            </a:endParaRPr>
          </a:p>
        </p:txBody>
      </p:sp>
    </p:spTree>
    <p:extLst>
      <p:ext uri="{BB962C8B-B14F-4D97-AF65-F5344CB8AC3E}">
        <p14:creationId xmlns:p14="http://schemas.microsoft.com/office/powerpoint/2010/main" val="3714553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1B002-AE59-73ED-0A19-1D95BBEAFDF3}"/>
              </a:ext>
            </a:extLst>
          </p:cNvPr>
          <p:cNvSpPr>
            <a:spLocks noGrp="1"/>
          </p:cNvSpPr>
          <p:nvPr>
            <p:ph type="title"/>
          </p:nvPr>
        </p:nvSpPr>
        <p:spPr/>
        <p:txBody>
          <a:bodyPr/>
          <a:lstStyle/>
          <a:p>
            <a:r>
              <a:rPr lang="en-US"/>
              <a:t>Stakeholder Engagement and Feedback</a:t>
            </a:r>
          </a:p>
        </p:txBody>
      </p:sp>
      <p:sp>
        <p:nvSpPr>
          <p:cNvPr id="3" name="Text Placeholder 2">
            <a:extLst>
              <a:ext uri="{FF2B5EF4-FFF2-40B4-BE49-F238E27FC236}">
                <a16:creationId xmlns:a16="http://schemas.microsoft.com/office/drawing/2014/main" id="{BB3AD855-88E4-DB4E-ABE2-41E1F0E5A4F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850661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97E0E-FB7B-0483-3DE6-F35EC2511FD4}"/>
              </a:ext>
            </a:extLst>
          </p:cNvPr>
          <p:cNvSpPr>
            <a:spLocks noGrp="1"/>
          </p:cNvSpPr>
          <p:nvPr>
            <p:ph type="title"/>
          </p:nvPr>
        </p:nvSpPr>
        <p:spPr/>
        <p:txBody>
          <a:bodyPr/>
          <a:lstStyle/>
          <a:p>
            <a:r>
              <a:rPr lang="en-US"/>
              <a:t>Stakeholder Engagement and Feedback</a:t>
            </a:r>
          </a:p>
        </p:txBody>
      </p:sp>
      <p:sp>
        <p:nvSpPr>
          <p:cNvPr id="3" name="Slide Number Placeholder 2">
            <a:extLst>
              <a:ext uri="{FF2B5EF4-FFF2-40B4-BE49-F238E27FC236}">
                <a16:creationId xmlns:a16="http://schemas.microsoft.com/office/drawing/2014/main" id="{527B9A07-521C-D3D7-EFE3-29F56E7AA773}"/>
              </a:ext>
            </a:extLst>
          </p:cNvPr>
          <p:cNvSpPr>
            <a:spLocks noGrp="1"/>
          </p:cNvSpPr>
          <p:nvPr>
            <p:ph type="sldNum" sz="quarter" idx="12"/>
          </p:nvPr>
        </p:nvSpPr>
        <p:spPr/>
        <p:txBody>
          <a:bodyPr/>
          <a:lstStyle/>
          <a:p>
            <a:fld id="{99A02339-D840-6844-BF2C-3B4B9517014C}" type="slidenum">
              <a:rPr lang="en-US" smtClean="0"/>
              <a:pPr/>
              <a:t>24</a:t>
            </a:fld>
            <a:endParaRPr lang="en-US"/>
          </a:p>
        </p:txBody>
      </p:sp>
      <p:sp>
        <p:nvSpPr>
          <p:cNvPr id="4" name="Text Placeholder 3">
            <a:extLst>
              <a:ext uri="{FF2B5EF4-FFF2-40B4-BE49-F238E27FC236}">
                <a16:creationId xmlns:a16="http://schemas.microsoft.com/office/drawing/2014/main" id="{F5F6FDB2-8ABE-12A3-BCFD-426EFBA80FDA}"/>
              </a:ext>
            </a:extLst>
          </p:cNvPr>
          <p:cNvSpPr>
            <a:spLocks noGrp="1"/>
          </p:cNvSpPr>
          <p:nvPr>
            <p:ph type="body" sz="quarter" idx="13"/>
          </p:nvPr>
        </p:nvSpPr>
        <p:spPr/>
        <p:txBody>
          <a:bodyPr/>
          <a:lstStyle/>
          <a:p>
            <a:endParaRPr lang="en-US"/>
          </a:p>
        </p:txBody>
      </p:sp>
      <p:sp>
        <p:nvSpPr>
          <p:cNvPr id="7" name="Text Placeholder 6">
            <a:extLst>
              <a:ext uri="{FF2B5EF4-FFF2-40B4-BE49-F238E27FC236}">
                <a16:creationId xmlns:a16="http://schemas.microsoft.com/office/drawing/2014/main" id="{5DD01BAD-60B9-BD72-858C-CAF84BCABBC5}"/>
              </a:ext>
            </a:extLst>
          </p:cNvPr>
          <p:cNvSpPr>
            <a:spLocks noGrp="1"/>
          </p:cNvSpPr>
          <p:nvPr>
            <p:ph type="body" sz="quarter" idx="14"/>
          </p:nvPr>
        </p:nvSpPr>
        <p:spPr>
          <a:xfrm>
            <a:off x="1028700" y="2197558"/>
            <a:ext cx="8288555" cy="1456772"/>
          </a:xfrm>
          <a:solidFill>
            <a:schemeClr val="accent3">
              <a:lumMod val="20000"/>
              <a:lumOff val="80000"/>
            </a:schemeClr>
          </a:solidFill>
        </p:spPr>
        <p:txBody>
          <a:bodyPr/>
          <a:lstStyle/>
          <a:p>
            <a:pPr algn="ctr"/>
            <a:r>
              <a:rPr lang="en-US" sz="2000" b="1"/>
              <a:t>International forum of independent audit regulators (IFIAR) Standards Coordination Working Group (SCWG) meeting</a:t>
            </a:r>
          </a:p>
          <a:p>
            <a:pPr algn="ctr"/>
            <a:r>
              <a:rPr lang="en-US" sz="2000" b="1"/>
              <a:t>March 31</a:t>
            </a:r>
            <a:r>
              <a:rPr lang="en-US" sz="2000" b="1" baseline="30000"/>
              <a:t>st</a:t>
            </a:r>
            <a:r>
              <a:rPr lang="en-US" sz="2000" b="1"/>
              <a:t>, 2026</a:t>
            </a:r>
          </a:p>
        </p:txBody>
      </p:sp>
      <p:sp>
        <p:nvSpPr>
          <p:cNvPr id="8" name="Text Placeholder 7">
            <a:extLst>
              <a:ext uri="{FF2B5EF4-FFF2-40B4-BE49-F238E27FC236}">
                <a16:creationId xmlns:a16="http://schemas.microsoft.com/office/drawing/2014/main" id="{888D0A36-D1AC-5838-5103-097FC39DBF2D}"/>
              </a:ext>
            </a:extLst>
          </p:cNvPr>
          <p:cNvSpPr>
            <a:spLocks noGrp="1"/>
          </p:cNvSpPr>
          <p:nvPr>
            <p:ph type="body" sz="quarter" idx="15"/>
          </p:nvPr>
        </p:nvSpPr>
        <p:spPr>
          <a:xfrm>
            <a:off x="1028700" y="3808247"/>
            <a:ext cx="8288555" cy="1456772"/>
          </a:xfrm>
          <a:solidFill>
            <a:schemeClr val="tx2">
              <a:lumMod val="20000"/>
              <a:lumOff val="80000"/>
            </a:schemeClr>
          </a:solidFill>
        </p:spPr>
        <p:txBody>
          <a:bodyPr/>
          <a:lstStyle/>
          <a:p>
            <a:pPr algn="ctr"/>
            <a:r>
              <a:rPr lang="en-US" sz="2000" b="1"/>
              <a:t>International Organization of Securities Commissions (IOSCO) Committee on Issuer Accounting, Audit and Disclosure (Committee 1) meeting</a:t>
            </a:r>
          </a:p>
          <a:p>
            <a:pPr algn="ctr"/>
            <a:r>
              <a:rPr lang="en-US" sz="2000" b="1"/>
              <a:t>June 3</a:t>
            </a:r>
            <a:r>
              <a:rPr lang="en-US" sz="2000" b="1" baseline="30000"/>
              <a:t>rd</a:t>
            </a:r>
            <a:r>
              <a:rPr lang="en-US" sz="2000" b="1"/>
              <a:t>, 2026</a:t>
            </a:r>
            <a:endParaRPr lang="en-US"/>
          </a:p>
        </p:txBody>
      </p:sp>
      <p:pic>
        <p:nvPicPr>
          <p:cNvPr id="10" name="Graphic 9" descr="Boardroom outline">
            <a:extLst>
              <a:ext uri="{FF2B5EF4-FFF2-40B4-BE49-F238E27FC236}">
                <a16:creationId xmlns:a16="http://schemas.microsoft.com/office/drawing/2014/main" id="{9DAF4C56-A797-9E54-7A83-15EF706CC49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40609" y="2461249"/>
            <a:ext cx="2386161" cy="2386161"/>
          </a:xfrm>
          <a:prstGeom prst="rect">
            <a:avLst/>
          </a:prstGeom>
        </p:spPr>
      </p:pic>
    </p:spTree>
    <p:extLst>
      <p:ext uri="{BB962C8B-B14F-4D97-AF65-F5344CB8AC3E}">
        <p14:creationId xmlns:p14="http://schemas.microsoft.com/office/powerpoint/2010/main" val="707277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B2FE6-D9CD-0921-8759-6179B43DCE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BFEED2-75AD-2287-C133-4B6DDF88C248}"/>
              </a:ext>
            </a:extLst>
          </p:cNvPr>
          <p:cNvSpPr>
            <a:spLocks noGrp="1"/>
          </p:cNvSpPr>
          <p:nvPr>
            <p:ph type="title"/>
          </p:nvPr>
        </p:nvSpPr>
        <p:spPr/>
        <p:txBody>
          <a:bodyPr/>
          <a:lstStyle/>
          <a:p>
            <a:r>
              <a:rPr lang="en-US"/>
              <a:t>TEG Environmental Scanning</a:t>
            </a:r>
          </a:p>
        </p:txBody>
      </p:sp>
      <p:sp>
        <p:nvSpPr>
          <p:cNvPr id="3" name="Slide Number Placeholder 2">
            <a:extLst>
              <a:ext uri="{FF2B5EF4-FFF2-40B4-BE49-F238E27FC236}">
                <a16:creationId xmlns:a16="http://schemas.microsoft.com/office/drawing/2014/main" id="{6E33AA49-712F-01FA-D16D-F684D9C58A32}"/>
              </a:ext>
            </a:extLst>
          </p:cNvPr>
          <p:cNvSpPr>
            <a:spLocks noGrp="1"/>
          </p:cNvSpPr>
          <p:nvPr>
            <p:ph type="sldNum" sz="quarter" idx="12"/>
          </p:nvPr>
        </p:nvSpPr>
        <p:spPr/>
        <p:txBody>
          <a:bodyPr/>
          <a:lstStyle/>
          <a:p>
            <a:fld id="{99A02339-D840-6844-BF2C-3B4B9517014C}" type="slidenum">
              <a:rPr lang="en-US" smtClean="0"/>
              <a:pPr/>
              <a:t>25</a:t>
            </a:fld>
            <a:endParaRPr lang="en-US"/>
          </a:p>
        </p:txBody>
      </p:sp>
      <p:sp>
        <p:nvSpPr>
          <p:cNvPr id="4" name="Text Placeholder 3">
            <a:extLst>
              <a:ext uri="{FF2B5EF4-FFF2-40B4-BE49-F238E27FC236}">
                <a16:creationId xmlns:a16="http://schemas.microsoft.com/office/drawing/2014/main" id="{A44F878D-9526-C9C8-BA09-E26A6941B40A}"/>
              </a:ext>
            </a:extLst>
          </p:cNvPr>
          <p:cNvSpPr>
            <a:spLocks noGrp="1"/>
          </p:cNvSpPr>
          <p:nvPr>
            <p:ph type="body" sz="quarter" idx="13"/>
          </p:nvPr>
        </p:nvSpPr>
        <p:spPr/>
        <p:txBody>
          <a:bodyPr/>
          <a:lstStyle/>
          <a:p>
            <a:r>
              <a:rPr lang="en-US"/>
              <a:t>Key observations</a:t>
            </a:r>
          </a:p>
        </p:txBody>
      </p:sp>
      <p:sp>
        <p:nvSpPr>
          <p:cNvPr id="5" name="Text Placeholder 4">
            <a:extLst>
              <a:ext uri="{FF2B5EF4-FFF2-40B4-BE49-F238E27FC236}">
                <a16:creationId xmlns:a16="http://schemas.microsoft.com/office/drawing/2014/main" id="{31E1F1A2-1D15-A269-B1CC-C03AD6343239}"/>
              </a:ext>
            </a:extLst>
          </p:cNvPr>
          <p:cNvSpPr>
            <a:spLocks noGrp="1"/>
          </p:cNvSpPr>
          <p:nvPr>
            <p:ph type="body" sz="quarter" idx="14"/>
          </p:nvPr>
        </p:nvSpPr>
        <p:spPr>
          <a:xfrm>
            <a:off x="1028700" y="1623317"/>
            <a:ext cx="8487299" cy="4349220"/>
          </a:xfrm>
        </p:spPr>
        <p:txBody>
          <a:bodyPr/>
          <a:lstStyle/>
          <a:p>
            <a:pPr marL="285750" indent="-285750" fontAlgn="base">
              <a:buFont typeface="Arial" panose="020B0604020202020204" pitchFamily="34" charset="0"/>
              <a:buChar char="•"/>
            </a:pPr>
            <a:r>
              <a:rPr lang="en-US" b="1"/>
              <a:t>AI</a:t>
            </a:r>
            <a:r>
              <a:rPr lang="en-US"/>
              <a:t>: firms deploying AI in audit and reporting, but governance and oversight lag​</a:t>
            </a:r>
          </a:p>
          <a:p>
            <a:pPr marL="285750" indent="-285750" fontAlgn="base">
              <a:buFont typeface="Arial" panose="020B0604020202020204" pitchFamily="34" charset="0"/>
              <a:buChar char="•"/>
            </a:pPr>
            <a:r>
              <a:rPr lang="en-US" b="1"/>
              <a:t>Agentic systems: </a:t>
            </a:r>
            <a:r>
              <a:rPr lang="en-US"/>
              <a:t>agent-to-agent frameworks, autonomous execution – raise critical questions about traceability, human oversight, and accountability​</a:t>
            </a:r>
          </a:p>
          <a:p>
            <a:pPr marL="285750" indent="-285750" fontAlgn="base">
              <a:buFont typeface="Arial" panose="020B0604020202020204" pitchFamily="34" charset="0"/>
              <a:buChar char="•"/>
            </a:pPr>
            <a:r>
              <a:rPr lang="en-US" b="1"/>
              <a:t>“Shadow AI”</a:t>
            </a:r>
            <a:r>
              <a:rPr lang="en-US"/>
              <a:t>: employees independently adopting AI tools without organizational approval is a growing trend and is an underappreciated risk​</a:t>
            </a:r>
          </a:p>
          <a:p>
            <a:pPr marL="285750" indent="-285750" fontAlgn="base">
              <a:buFont typeface="Arial" panose="020B0604020202020204" pitchFamily="34" charset="0"/>
              <a:buChar char="•"/>
            </a:pPr>
            <a:r>
              <a:rPr lang="en-US" b="1"/>
              <a:t>Professional competence: </a:t>
            </a:r>
            <a:r>
              <a:rPr lang="en-US"/>
              <a:t>Concerns remain that PAs may lack sufficient understanding to appropriately evaluate AI systems, digital assets and cyber risks</a:t>
            </a:r>
          </a:p>
          <a:p>
            <a:pPr marL="285750" indent="-285750" fontAlgn="base">
              <a:buFont typeface="Arial" panose="020B0604020202020204" pitchFamily="34" charset="0"/>
              <a:buChar char="•"/>
            </a:pPr>
            <a:r>
              <a:rPr lang="en-US" b="1"/>
              <a:t>Human oversight</a:t>
            </a:r>
            <a:r>
              <a:rPr lang="en-US"/>
              <a:t>: Traditional control concepts and “human-in-the-loop” oversight might be insufficient in adaptive AI environments</a:t>
            </a:r>
          </a:p>
          <a:p>
            <a:pPr marL="285750" indent="-285750" fontAlgn="base">
              <a:buFont typeface="Arial" panose="020B0604020202020204" pitchFamily="34" charset="0"/>
              <a:buChar char="•"/>
            </a:pPr>
            <a:r>
              <a:rPr lang="en-US"/>
              <a:t>Also monitoring </a:t>
            </a:r>
            <a:r>
              <a:rPr lang="en-US" b="1"/>
              <a:t>digital assets </a:t>
            </a:r>
            <a:r>
              <a:rPr lang="en-US"/>
              <a:t>and stablecoins, </a:t>
            </a:r>
            <a:r>
              <a:rPr lang="en-US" b="1"/>
              <a:t>AI-assisted</a:t>
            </a:r>
            <a:r>
              <a:rPr lang="en-US"/>
              <a:t> </a:t>
            </a:r>
            <a:r>
              <a:rPr lang="en-US" b="1"/>
              <a:t>cybersecurity</a:t>
            </a:r>
            <a:r>
              <a:rPr lang="en-US"/>
              <a:t> threats, </a:t>
            </a:r>
            <a:r>
              <a:rPr lang="en-US" b="1"/>
              <a:t>quantum computing</a:t>
            </a:r>
            <a:endParaRPr lang="en-US"/>
          </a:p>
          <a:p>
            <a:pPr marL="285750" indent="-285750">
              <a:buFont typeface="Arial" panose="020B0604020202020204" pitchFamily="34" charset="0"/>
              <a:buChar char="•"/>
            </a:pPr>
            <a:endParaRPr lang="en-US"/>
          </a:p>
        </p:txBody>
      </p:sp>
      <p:pic>
        <p:nvPicPr>
          <p:cNvPr id="9" name="Graphic 8" descr="Internet Of Things outline">
            <a:extLst>
              <a:ext uri="{FF2B5EF4-FFF2-40B4-BE49-F238E27FC236}">
                <a16:creationId xmlns:a16="http://schemas.microsoft.com/office/drawing/2014/main" id="{B25A8A91-9F8A-6A13-E3E4-F45048B6A78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15999" y="2456636"/>
            <a:ext cx="2435382" cy="2435382"/>
          </a:xfrm>
          <a:prstGeom prst="rect">
            <a:avLst/>
          </a:prstGeom>
        </p:spPr>
      </p:pic>
    </p:spTree>
    <p:extLst>
      <p:ext uri="{BB962C8B-B14F-4D97-AF65-F5344CB8AC3E}">
        <p14:creationId xmlns:p14="http://schemas.microsoft.com/office/powerpoint/2010/main" val="300741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1B37A-5562-E1BF-1B75-42DD787CF8C3}"/>
              </a:ext>
            </a:extLst>
          </p:cNvPr>
          <p:cNvSpPr>
            <a:spLocks noGrp="1"/>
          </p:cNvSpPr>
          <p:nvPr>
            <p:ph type="title"/>
          </p:nvPr>
        </p:nvSpPr>
        <p:spPr>
          <a:xfrm>
            <a:off x="6686549" y="808824"/>
            <a:ext cx="3771901" cy="676275"/>
          </a:xfrm>
        </p:spPr>
        <p:txBody>
          <a:bodyPr>
            <a:normAutofit fontScale="90000"/>
          </a:bodyPr>
          <a:lstStyle/>
          <a:p>
            <a:r>
              <a:rPr lang="en-US"/>
              <a:t>IESBA Members are asked to: </a:t>
            </a:r>
          </a:p>
        </p:txBody>
      </p:sp>
      <p:sp>
        <p:nvSpPr>
          <p:cNvPr id="3" name="Text Placeholder 2">
            <a:extLst>
              <a:ext uri="{FF2B5EF4-FFF2-40B4-BE49-F238E27FC236}">
                <a16:creationId xmlns:a16="http://schemas.microsoft.com/office/drawing/2014/main" id="{E95A0125-017A-B723-D38E-C5CD9F8F77A7}"/>
              </a:ext>
            </a:extLst>
          </p:cNvPr>
          <p:cNvSpPr>
            <a:spLocks noGrp="1"/>
          </p:cNvSpPr>
          <p:nvPr>
            <p:ph type="body" idx="1"/>
          </p:nvPr>
        </p:nvSpPr>
        <p:spPr>
          <a:xfrm>
            <a:off x="6686549" y="2103438"/>
            <a:ext cx="5015715" cy="4430926"/>
          </a:xfrm>
        </p:spPr>
        <p:txBody>
          <a:bodyPr vert="horz" lIns="91440" tIns="45720" rIns="91440" bIns="45720" rtlCol="0" anchor="t">
            <a:normAutofit/>
          </a:bodyPr>
          <a:lstStyle/>
          <a:p>
            <a:r>
              <a:rPr lang="en-US" sz="2800">
                <a:ea typeface="Calibri"/>
                <a:cs typeface="Calibri"/>
              </a:rPr>
              <a:t>Share any comments or questions regarding the update on stakeholder engagement and feedback</a:t>
            </a:r>
            <a:endParaRPr lang="en-US" sz="2400"/>
          </a:p>
        </p:txBody>
      </p:sp>
      <p:pic>
        <p:nvPicPr>
          <p:cNvPr id="4" name="Graphic 3" descr="Questions with solid fill">
            <a:extLst>
              <a:ext uri="{FF2B5EF4-FFF2-40B4-BE49-F238E27FC236}">
                <a16:creationId xmlns:a16="http://schemas.microsoft.com/office/drawing/2014/main" id="{5919A8AD-0AFF-2E47-B427-B1ED347D488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983505" y="4318901"/>
            <a:ext cx="2421802" cy="2421802"/>
          </a:xfrm>
          <a:prstGeom prst="rect">
            <a:avLst/>
          </a:prstGeom>
        </p:spPr>
      </p:pic>
    </p:spTree>
    <p:extLst>
      <p:ext uri="{BB962C8B-B14F-4D97-AF65-F5344CB8AC3E}">
        <p14:creationId xmlns:p14="http://schemas.microsoft.com/office/powerpoint/2010/main" val="798348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22A42-479C-1978-55A6-5F27EE155E46}"/>
              </a:ext>
            </a:extLst>
          </p:cNvPr>
          <p:cNvSpPr>
            <a:spLocks noGrp="1"/>
          </p:cNvSpPr>
          <p:nvPr>
            <p:ph type="title"/>
          </p:nvPr>
        </p:nvSpPr>
        <p:spPr/>
        <p:txBody>
          <a:bodyPr/>
          <a:lstStyle/>
          <a:p>
            <a:r>
              <a:rPr lang="en-US"/>
              <a:t>Update on Activities</a:t>
            </a:r>
          </a:p>
        </p:txBody>
      </p:sp>
      <p:sp>
        <p:nvSpPr>
          <p:cNvPr id="3" name="Text Placeholder 2">
            <a:extLst>
              <a:ext uri="{FF2B5EF4-FFF2-40B4-BE49-F238E27FC236}">
                <a16:creationId xmlns:a16="http://schemas.microsoft.com/office/drawing/2014/main" id="{FCEF2B3F-B7CF-CF0D-D238-FCC605283AD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670870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9B0C-A109-B5FE-1363-E9F6BD10A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BE444-3B0F-27A7-0AFB-618C6BC21ABC}"/>
              </a:ext>
            </a:extLst>
          </p:cNvPr>
          <p:cNvSpPr>
            <a:spLocks noGrp="1"/>
          </p:cNvSpPr>
          <p:nvPr>
            <p:ph type="title"/>
          </p:nvPr>
        </p:nvSpPr>
        <p:spPr/>
        <p:txBody>
          <a:bodyPr/>
          <a:lstStyle/>
          <a:p>
            <a:r>
              <a:rPr lang="en-US"/>
              <a:t>Update on Activities</a:t>
            </a:r>
          </a:p>
        </p:txBody>
      </p:sp>
      <p:sp>
        <p:nvSpPr>
          <p:cNvPr id="3" name="Slide Number Placeholder 2">
            <a:extLst>
              <a:ext uri="{FF2B5EF4-FFF2-40B4-BE49-F238E27FC236}">
                <a16:creationId xmlns:a16="http://schemas.microsoft.com/office/drawing/2014/main" id="{9D071B6D-EAC4-2735-D6E6-DACC9DCD3DD1}"/>
              </a:ext>
            </a:extLst>
          </p:cNvPr>
          <p:cNvSpPr>
            <a:spLocks noGrp="1"/>
          </p:cNvSpPr>
          <p:nvPr>
            <p:ph type="sldNum" sz="quarter" idx="12"/>
          </p:nvPr>
        </p:nvSpPr>
        <p:spPr/>
        <p:txBody>
          <a:bodyPr/>
          <a:lstStyle/>
          <a:p>
            <a:fld id="{99A02339-D840-6844-BF2C-3B4B9517014C}" type="slidenum">
              <a:rPr lang="en-US" smtClean="0"/>
              <a:pPr/>
              <a:t>28</a:t>
            </a:fld>
            <a:endParaRPr lang="en-US"/>
          </a:p>
        </p:txBody>
      </p:sp>
      <p:sp>
        <p:nvSpPr>
          <p:cNvPr id="4" name="Text Placeholder 3">
            <a:extLst>
              <a:ext uri="{FF2B5EF4-FFF2-40B4-BE49-F238E27FC236}">
                <a16:creationId xmlns:a16="http://schemas.microsoft.com/office/drawing/2014/main" id="{68E897ED-897E-7E01-2512-06723EF1AED9}"/>
              </a:ext>
            </a:extLst>
          </p:cNvPr>
          <p:cNvSpPr>
            <a:spLocks noGrp="1"/>
          </p:cNvSpPr>
          <p:nvPr>
            <p:ph type="body" sz="quarter" idx="13"/>
          </p:nvPr>
        </p:nvSpPr>
        <p:spPr/>
        <p:txBody>
          <a:bodyPr/>
          <a:lstStyle/>
          <a:p>
            <a:r>
              <a:rPr lang="en-US"/>
              <a:t>Decoding ethics: building trust in tech-driven world</a:t>
            </a:r>
          </a:p>
        </p:txBody>
      </p:sp>
      <p:sp>
        <p:nvSpPr>
          <p:cNvPr id="18" name="Text Placeholder 17">
            <a:extLst>
              <a:ext uri="{FF2B5EF4-FFF2-40B4-BE49-F238E27FC236}">
                <a16:creationId xmlns:a16="http://schemas.microsoft.com/office/drawing/2014/main" id="{044F1A76-9439-D20F-AC00-A71DF033DC00}"/>
              </a:ext>
            </a:extLst>
          </p:cNvPr>
          <p:cNvSpPr>
            <a:spLocks noGrp="1"/>
          </p:cNvSpPr>
          <p:nvPr>
            <p:ph type="body" sz="quarter" idx="14"/>
          </p:nvPr>
        </p:nvSpPr>
        <p:spPr>
          <a:xfrm>
            <a:off x="924433" y="4093007"/>
            <a:ext cx="3237482" cy="1768091"/>
          </a:xfrm>
        </p:spPr>
        <p:txBody>
          <a:bodyPr/>
          <a:lstStyle/>
          <a:p>
            <a:pPr>
              <a:lnSpc>
                <a:spcPct val="100000"/>
              </a:lnSpc>
            </a:pPr>
            <a:r>
              <a:rPr lang="en-US" sz="1400"/>
              <a:t>Recorded live at the inaugural IESBA Ethics &amp; Independence Conference in Lisbon, this episode explores the impact of AI on audit and accounting, the importance of principle-based standards, and why trust is essential for technology to drive sustainable innovation in a tech-driven world.</a:t>
            </a:r>
          </a:p>
        </p:txBody>
      </p:sp>
      <p:sp>
        <p:nvSpPr>
          <p:cNvPr id="19" name="Text Placeholder 18">
            <a:extLst>
              <a:ext uri="{FF2B5EF4-FFF2-40B4-BE49-F238E27FC236}">
                <a16:creationId xmlns:a16="http://schemas.microsoft.com/office/drawing/2014/main" id="{95DF27D0-3E07-BBBF-E989-2FA0634B5A20}"/>
              </a:ext>
            </a:extLst>
          </p:cNvPr>
          <p:cNvSpPr>
            <a:spLocks noGrp="1"/>
          </p:cNvSpPr>
          <p:nvPr>
            <p:ph type="body" sz="quarter" idx="15"/>
          </p:nvPr>
        </p:nvSpPr>
        <p:spPr>
          <a:xfrm>
            <a:off x="4377522" y="4093007"/>
            <a:ext cx="3285084" cy="2163819"/>
          </a:xfrm>
        </p:spPr>
        <p:txBody>
          <a:bodyPr/>
          <a:lstStyle/>
          <a:p>
            <a:pPr fontAlgn="t">
              <a:lnSpc>
                <a:spcPct val="100000"/>
              </a:lnSpc>
            </a:pPr>
            <a:r>
              <a:rPr lang="en-US" sz="1400"/>
              <a:t>Quantum computing is no longer science fiction. With experts predicting operational quantum computers as early as 2029, the implications for data security, encryption, and professional trust are rapidly becoming very real.</a:t>
            </a:r>
          </a:p>
          <a:p>
            <a:pPr fontAlgn="t">
              <a:lnSpc>
                <a:spcPct val="100000"/>
              </a:lnSpc>
            </a:pPr>
            <a:r>
              <a:rPr lang="en-US" sz="1400"/>
              <a:t>This episode unpacks what quantum computing actually is—and why it matters now for the accounting profession.</a:t>
            </a:r>
          </a:p>
        </p:txBody>
      </p:sp>
      <p:sp>
        <p:nvSpPr>
          <p:cNvPr id="20" name="Text Placeholder 19">
            <a:extLst>
              <a:ext uri="{FF2B5EF4-FFF2-40B4-BE49-F238E27FC236}">
                <a16:creationId xmlns:a16="http://schemas.microsoft.com/office/drawing/2014/main" id="{0CD404AA-C102-F285-56DC-D645ECE66163}"/>
              </a:ext>
            </a:extLst>
          </p:cNvPr>
          <p:cNvSpPr>
            <a:spLocks noGrp="1"/>
          </p:cNvSpPr>
          <p:nvPr>
            <p:ph type="body" sz="quarter" idx="16"/>
          </p:nvPr>
        </p:nvSpPr>
        <p:spPr>
          <a:xfrm>
            <a:off x="7878212" y="4093007"/>
            <a:ext cx="3237482" cy="2339808"/>
          </a:xfrm>
        </p:spPr>
        <p:txBody>
          <a:bodyPr/>
          <a:lstStyle/>
          <a:p>
            <a:pPr fontAlgn="t">
              <a:lnSpc>
                <a:spcPct val="100000"/>
              </a:lnSpc>
            </a:pPr>
            <a:r>
              <a:rPr lang="en-US" sz="1400"/>
              <a:t>This episode explores the ethical implications of artificial intelligence in the accounting profession and discussed real-world dilemmas finance professionals are beginning to face.</a:t>
            </a:r>
          </a:p>
          <a:p>
            <a:pPr fontAlgn="t">
              <a:lnSpc>
                <a:spcPct val="100000"/>
              </a:lnSpc>
            </a:pPr>
            <a:r>
              <a:rPr lang="en-US" sz="1400"/>
              <a:t>Drawing on insights from ACCA’s recent AI Monitor report, the conversation examines how AI is already embedded in everyday accounting tools, the ethical risks this creates, and why professional judgment remains essential. </a:t>
            </a:r>
          </a:p>
          <a:p>
            <a:pPr algn="ctr"/>
            <a:endParaRPr lang="en-US" b="1"/>
          </a:p>
        </p:txBody>
      </p:sp>
      <p:pic>
        <p:nvPicPr>
          <p:cNvPr id="10" name="Picture 9">
            <a:extLst>
              <a:ext uri="{FF2B5EF4-FFF2-40B4-BE49-F238E27FC236}">
                <a16:creationId xmlns:a16="http://schemas.microsoft.com/office/drawing/2014/main" id="{1964EC71-5BD7-7F22-9D34-319B0900D665}"/>
              </a:ext>
            </a:extLst>
          </p:cNvPr>
          <p:cNvPicPr>
            <a:picLocks noChangeAspect="1"/>
          </p:cNvPicPr>
          <p:nvPr/>
        </p:nvPicPr>
        <p:blipFill>
          <a:blip r:embed="rId2"/>
          <a:stretch>
            <a:fillRect/>
          </a:stretch>
        </p:blipFill>
        <p:spPr>
          <a:xfrm>
            <a:off x="7878213" y="1572091"/>
            <a:ext cx="3157711" cy="1782579"/>
          </a:xfrm>
          <a:prstGeom prst="rect">
            <a:avLst/>
          </a:prstGeom>
        </p:spPr>
      </p:pic>
      <p:pic>
        <p:nvPicPr>
          <p:cNvPr id="12" name="Picture 11">
            <a:extLst>
              <a:ext uri="{FF2B5EF4-FFF2-40B4-BE49-F238E27FC236}">
                <a16:creationId xmlns:a16="http://schemas.microsoft.com/office/drawing/2014/main" id="{4AEEE66A-8B17-F796-1E28-6FD6E88A0B2E}"/>
              </a:ext>
            </a:extLst>
          </p:cNvPr>
          <p:cNvPicPr>
            <a:picLocks noChangeAspect="1"/>
          </p:cNvPicPr>
          <p:nvPr/>
        </p:nvPicPr>
        <p:blipFill>
          <a:blip r:embed="rId3"/>
          <a:stretch>
            <a:fillRect/>
          </a:stretch>
        </p:blipFill>
        <p:spPr>
          <a:xfrm>
            <a:off x="924433" y="1572092"/>
            <a:ext cx="3248220" cy="1768091"/>
          </a:xfrm>
          <a:prstGeom prst="rect">
            <a:avLst/>
          </a:prstGeom>
        </p:spPr>
      </p:pic>
      <p:pic>
        <p:nvPicPr>
          <p:cNvPr id="14" name="Picture 13">
            <a:extLst>
              <a:ext uri="{FF2B5EF4-FFF2-40B4-BE49-F238E27FC236}">
                <a16:creationId xmlns:a16="http://schemas.microsoft.com/office/drawing/2014/main" id="{F049431E-D93F-38E3-73FA-2E6CBA3D5AC6}"/>
              </a:ext>
            </a:extLst>
          </p:cNvPr>
          <p:cNvPicPr>
            <a:picLocks noChangeAspect="1"/>
          </p:cNvPicPr>
          <p:nvPr/>
        </p:nvPicPr>
        <p:blipFill>
          <a:blip r:embed="rId4"/>
          <a:stretch>
            <a:fillRect/>
          </a:stretch>
        </p:blipFill>
        <p:spPr>
          <a:xfrm>
            <a:off x="4377522" y="1570505"/>
            <a:ext cx="3237482" cy="1831129"/>
          </a:xfrm>
          <a:prstGeom prst="rect">
            <a:avLst/>
          </a:prstGeom>
        </p:spPr>
      </p:pic>
      <p:sp>
        <p:nvSpPr>
          <p:cNvPr id="15" name="TextBox 14">
            <a:extLst>
              <a:ext uri="{FF2B5EF4-FFF2-40B4-BE49-F238E27FC236}">
                <a16:creationId xmlns:a16="http://schemas.microsoft.com/office/drawing/2014/main" id="{8AEFBF8E-C29C-C363-61B2-F68B21541D4A}"/>
              </a:ext>
            </a:extLst>
          </p:cNvPr>
          <p:cNvSpPr txBox="1"/>
          <p:nvPr/>
        </p:nvSpPr>
        <p:spPr>
          <a:xfrm>
            <a:off x="924433" y="3394759"/>
            <a:ext cx="3237482" cy="923330"/>
          </a:xfrm>
          <a:prstGeom prst="rect">
            <a:avLst/>
          </a:prstGeom>
          <a:noFill/>
        </p:spPr>
        <p:txBody>
          <a:bodyPr wrap="square" rtlCol="0">
            <a:spAutoFit/>
          </a:bodyPr>
          <a:lstStyle/>
          <a:p>
            <a:pPr algn="ctr"/>
            <a:r>
              <a:rPr lang="en-US" b="1">
                <a:solidFill>
                  <a:schemeClr val="accent1"/>
                </a:solidFill>
              </a:rPr>
              <a:t>How can ethics keep pace with innovation?</a:t>
            </a:r>
          </a:p>
          <a:p>
            <a:pPr algn="ctr"/>
            <a:endParaRPr lang="en-US">
              <a:solidFill>
                <a:schemeClr val="accent1"/>
              </a:solidFill>
            </a:endParaRPr>
          </a:p>
        </p:txBody>
      </p:sp>
      <p:sp>
        <p:nvSpPr>
          <p:cNvPr id="16" name="TextBox 15">
            <a:extLst>
              <a:ext uri="{FF2B5EF4-FFF2-40B4-BE49-F238E27FC236}">
                <a16:creationId xmlns:a16="http://schemas.microsoft.com/office/drawing/2014/main" id="{E844485E-BAA5-B6A5-E409-E2033EB25656}"/>
              </a:ext>
            </a:extLst>
          </p:cNvPr>
          <p:cNvSpPr txBox="1"/>
          <p:nvPr/>
        </p:nvSpPr>
        <p:spPr>
          <a:xfrm>
            <a:off x="4377522" y="3426005"/>
            <a:ext cx="3027055" cy="369332"/>
          </a:xfrm>
          <a:prstGeom prst="rect">
            <a:avLst/>
          </a:prstGeom>
          <a:noFill/>
        </p:spPr>
        <p:txBody>
          <a:bodyPr wrap="square" rtlCol="0">
            <a:spAutoFit/>
          </a:bodyPr>
          <a:lstStyle/>
          <a:p>
            <a:pPr algn="ctr"/>
            <a:r>
              <a:rPr lang="en-US" b="1">
                <a:solidFill>
                  <a:schemeClr val="accent1"/>
                </a:solidFill>
              </a:rPr>
              <a:t>Quantum is coming!</a:t>
            </a:r>
          </a:p>
        </p:txBody>
      </p:sp>
      <p:sp>
        <p:nvSpPr>
          <p:cNvPr id="17" name="TextBox 16">
            <a:extLst>
              <a:ext uri="{FF2B5EF4-FFF2-40B4-BE49-F238E27FC236}">
                <a16:creationId xmlns:a16="http://schemas.microsoft.com/office/drawing/2014/main" id="{047E248B-756C-A135-32B0-C506C69FEB3C}"/>
              </a:ext>
            </a:extLst>
          </p:cNvPr>
          <p:cNvSpPr txBox="1"/>
          <p:nvPr/>
        </p:nvSpPr>
        <p:spPr>
          <a:xfrm>
            <a:off x="7798442" y="3393175"/>
            <a:ext cx="3237482" cy="923330"/>
          </a:xfrm>
          <a:prstGeom prst="rect">
            <a:avLst/>
          </a:prstGeom>
          <a:noFill/>
        </p:spPr>
        <p:txBody>
          <a:bodyPr wrap="square" rtlCol="0">
            <a:spAutoFit/>
          </a:bodyPr>
          <a:lstStyle/>
          <a:p>
            <a:pPr algn="ctr"/>
            <a:r>
              <a:rPr lang="en-US" b="1">
                <a:solidFill>
                  <a:schemeClr val="accent1"/>
                </a:solidFill>
              </a:rPr>
              <a:t>AI and ethics in accounting: The need for human judgement</a:t>
            </a:r>
          </a:p>
          <a:p>
            <a:pPr algn="ctr"/>
            <a:endParaRPr lang="en-US">
              <a:solidFill>
                <a:schemeClr val="accent1"/>
              </a:solidFill>
            </a:endParaRPr>
          </a:p>
        </p:txBody>
      </p:sp>
    </p:spTree>
    <p:extLst>
      <p:ext uri="{BB962C8B-B14F-4D97-AF65-F5344CB8AC3E}">
        <p14:creationId xmlns:p14="http://schemas.microsoft.com/office/powerpoint/2010/main" val="3521953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FFD78-0A20-6FA4-0289-E247EECD26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49A008-936D-428F-2198-46DC33AF8754}"/>
              </a:ext>
            </a:extLst>
          </p:cNvPr>
          <p:cNvSpPr>
            <a:spLocks noGrp="1"/>
          </p:cNvSpPr>
          <p:nvPr>
            <p:ph type="title"/>
          </p:nvPr>
        </p:nvSpPr>
        <p:spPr/>
        <p:txBody>
          <a:bodyPr/>
          <a:lstStyle/>
          <a:p>
            <a:r>
              <a:rPr lang="en-US"/>
              <a:t>Update on Activities</a:t>
            </a:r>
          </a:p>
        </p:txBody>
      </p:sp>
      <p:sp>
        <p:nvSpPr>
          <p:cNvPr id="3" name="Slide Number Placeholder 2">
            <a:extLst>
              <a:ext uri="{FF2B5EF4-FFF2-40B4-BE49-F238E27FC236}">
                <a16:creationId xmlns:a16="http://schemas.microsoft.com/office/drawing/2014/main" id="{5CCD53B8-4D4E-C871-AE3C-754009A46762}"/>
              </a:ext>
            </a:extLst>
          </p:cNvPr>
          <p:cNvSpPr>
            <a:spLocks noGrp="1"/>
          </p:cNvSpPr>
          <p:nvPr>
            <p:ph type="sldNum" sz="quarter" idx="12"/>
          </p:nvPr>
        </p:nvSpPr>
        <p:spPr/>
        <p:txBody>
          <a:bodyPr/>
          <a:lstStyle/>
          <a:p>
            <a:fld id="{99A02339-D840-6844-BF2C-3B4B9517014C}" type="slidenum">
              <a:rPr lang="en-US" smtClean="0"/>
              <a:pPr/>
              <a:t>29</a:t>
            </a:fld>
            <a:endParaRPr lang="en-US"/>
          </a:p>
        </p:txBody>
      </p:sp>
      <p:sp>
        <p:nvSpPr>
          <p:cNvPr id="4" name="Text Placeholder 3">
            <a:extLst>
              <a:ext uri="{FF2B5EF4-FFF2-40B4-BE49-F238E27FC236}">
                <a16:creationId xmlns:a16="http://schemas.microsoft.com/office/drawing/2014/main" id="{24B2447E-C1DC-F415-6AB9-C85685CE6342}"/>
              </a:ext>
            </a:extLst>
          </p:cNvPr>
          <p:cNvSpPr>
            <a:spLocks noGrp="1"/>
          </p:cNvSpPr>
          <p:nvPr>
            <p:ph type="body" sz="quarter" idx="13"/>
          </p:nvPr>
        </p:nvSpPr>
        <p:spPr/>
        <p:txBody>
          <a:bodyPr/>
          <a:lstStyle/>
          <a:p>
            <a:r>
              <a:rPr lang="en-US"/>
              <a:t>Decoding ethics: building trust in tech-driven world</a:t>
            </a:r>
          </a:p>
        </p:txBody>
      </p:sp>
      <p:sp>
        <p:nvSpPr>
          <p:cNvPr id="18" name="Text Placeholder 17">
            <a:extLst>
              <a:ext uri="{FF2B5EF4-FFF2-40B4-BE49-F238E27FC236}">
                <a16:creationId xmlns:a16="http://schemas.microsoft.com/office/drawing/2014/main" id="{BEF117F4-FE0D-310F-20EE-FFA272D62225}"/>
              </a:ext>
            </a:extLst>
          </p:cNvPr>
          <p:cNvSpPr>
            <a:spLocks noGrp="1"/>
          </p:cNvSpPr>
          <p:nvPr>
            <p:ph type="body" sz="quarter" idx="14"/>
          </p:nvPr>
        </p:nvSpPr>
        <p:spPr>
          <a:xfrm>
            <a:off x="924433" y="4088245"/>
            <a:ext cx="3285084" cy="1855356"/>
          </a:xfrm>
        </p:spPr>
        <p:txBody>
          <a:bodyPr/>
          <a:lstStyle/>
          <a:p>
            <a:pPr>
              <a:lnSpc>
                <a:spcPct val="100000"/>
              </a:lnSpc>
            </a:pPr>
            <a:r>
              <a:rPr lang="en-US" sz="1400"/>
              <a:t>This episode explores how professionals can manage the impact of emerging technologies, particularly AI and automation. </a:t>
            </a:r>
          </a:p>
          <a:p>
            <a:pPr>
              <a:lnSpc>
                <a:spcPct val="100000"/>
              </a:lnSpc>
            </a:pPr>
            <a:r>
              <a:rPr lang="en-US" sz="1400"/>
              <a:t>A clear message emerges – navigating rapid change requires a return to basics and the fundamental principles that underpin trust and credibility of the profession.</a:t>
            </a:r>
          </a:p>
        </p:txBody>
      </p:sp>
      <p:sp>
        <p:nvSpPr>
          <p:cNvPr id="19" name="Text Placeholder 18">
            <a:extLst>
              <a:ext uri="{FF2B5EF4-FFF2-40B4-BE49-F238E27FC236}">
                <a16:creationId xmlns:a16="http://schemas.microsoft.com/office/drawing/2014/main" id="{AEDDA0F6-0410-4AF1-D8C6-6330AE853CF4}"/>
              </a:ext>
            </a:extLst>
          </p:cNvPr>
          <p:cNvSpPr>
            <a:spLocks noGrp="1"/>
          </p:cNvSpPr>
          <p:nvPr>
            <p:ph type="body" sz="quarter" idx="15"/>
          </p:nvPr>
        </p:nvSpPr>
        <p:spPr>
          <a:xfrm>
            <a:off x="4377523" y="4088245"/>
            <a:ext cx="3285084" cy="2336547"/>
          </a:xfrm>
        </p:spPr>
        <p:txBody>
          <a:bodyPr/>
          <a:lstStyle/>
          <a:p>
            <a:pPr>
              <a:lnSpc>
                <a:spcPct val="100000"/>
              </a:lnSpc>
            </a:pPr>
            <a:r>
              <a:rPr lang="en-US" sz="1400"/>
              <a:t>This episode explores how accountancy education must evolve to prepare ethical professionals for a rapidly changing world.   They discuss how technology is shifting the balance between technical expertise and core capabilities such as critical thinking, curiosity, and communication, and why developing strong ethical judgment remains central to the profession’s role in serving the public interest.</a:t>
            </a:r>
            <a:endParaRPr lang="en-US" sz="1100"/>
          </a:p>
        </p:txBody>
      </p:sp>
      <p:sp>
        <p:nvSpPr>
          <p:cNvPr id="20" name="Text Placeholder 19">
            <a:extLst>
              <a:ext uri="{FF2B5EF4-FFF2-40B4-BE49-F238E27FC236}">
                <a16:creationId xmlns:a16="http://schemas.microsoft.com/office/drawing/2014/main" id="{FA929384-4AD7-7721-DF5F-C5032CB2A6D5}"/>
              </a:ext>
            </a:extLst>
          </p:cNvPr>
          <p:cNvSpPr>
            <a:spLocks noGrp="1"/>
          </p:cNvSpPr>
          <p:nvPr>
            <p:ph type="body" sz="quarter" idx="16"/>
          </p:nvPr>
        </p:nvSpPr>
        <p:spPr>
          <a:xfrm>
            <a:off x="8005590" y="3428695"/>
            <a:ext cx="3157710" cy="2514905"/>
          </a:xfrm>
        </p:spPr>
        <p:txBody>
          <a:bodyPr/>
          <a:lstStyle/>
          <a:p>
            <a:pPr algn="ctr"/>
            <a:r>
              <a:rPr lang="en-US" b="1">
                <a:solidFill>
                  <a:schemeClr val="accent1"/>
                </a:solidFill>
              </a:rPr>
              <a:t>Episode 6</a:t>
            </a:r>
          </a:p>
        </p:txBody>
      </p:sp>
      <p:pic>
        <p:nvPicPr>
          <p:cNvPr id="6" name="Picture 5">
            <a:extLst>
              <a:ext uri="{FF2B5EF4-FFF2-40B4-BE49-F238E27FC236}">
                <a16:creationId xmlns:a16="http://schemas.microsoft.com/office/drawing/2014/main" id="{ED74F2E7-85BF-D810-41EC-200E04191CEC}"/>
              </a:ext>
            </a:extLst>
          </p:cNvPr>
          <p:cNvPicPr>
            <a:picLocks noChangeAspect="1"/>
          </p:cNvPicPr>
          <p:nvPr/>
        </p:nvPicPr>
        <p:blipFill>
          <a:blip r:embed="rId2"/>
          <a:stretch>
            <a:fillRect/>
          </a:stretch>
        </p:blipFill>
        <p:spPr>
          <a:xfrm>
            <a:off x="4377523" y="1621356"/>
            <a:ext cx="3285084" cy="1753604"/>
          </a:xfrm>
          <a:prstGeom prst="rect">
            <a:avLst/>
          </a:prstGeom>
        </p:spPr>
      </p:pic>
      <p:pic>
        <p:nvPicPr>
          <p:cNvPr id="8" name="Picture 7">
            <a:extLst>
              <a:ext uri="{FF2B5EF4-FFF2-40B4-BE49-F238E27FC236}">
                <a16:creationId xmlns:a16="http://schemas.microsoft.com/office/drawing/2014/main" id="{EBB8EF5A-796F-F433-07C0-83E254195B75}"/>
              </a:ext>
            </a:extLst>
          </p:cNvPr>
          <p:cNvPicPr>
            <a:picLocks noChangeAspect="1"/>
          </p:cNvPicPr>
          <p:nvPr/>
        </p:nvPicPr>
        <p:blipFill>
          <a:blip r:embed="rId3"/>
          <a:stretch>
            <a:fillRect/>
          </a:stretch>
        </p:blipFill>
        <p:spPr>
          <a:xfrm>
            <a:off x="924433" y="1622294"/>
            <a:ext cx="3237482" cy="1752666"/>
          </a:xfrm>
          <a:prstGeom prst="rect">
            <a:avLst/>
          </a:prstGeom>
        </p:spPr>
      </p:pic>
      <p:sp>
        <p:nvSpPr>
          <p:cNvPr id="5" name="TextBox 4">
            <a:extLst>
              <a:ext uri="{FF2B5EF4-FFF2-40B4-BE49-F238E27FC236}">
                <a16:creationId xmlns:a16="http://schemas.microsoft.com/office/drawing/2014/main" id="{FA2C1868-DF86-F2EB-550F-90B3512B24F2}"/>
              </a:ext>
            </a:extLst>
          </p:cNvPr>
          <p:cNvSpPr txBox="1"/>
          <p:nvPr/>
        </p:nvSpPr>
        <p:spPr>
          <a:xfrm>
            <a:off x="924433" y="3482315"/>
            <a:ext cx="3237482" cy="923330"/>
          </a:xfrm>
          <a:prstGeom prst="rect">
            <a:avLst/>
          </a:prstGeom>
          <a:noFill/>
        </p:spPr>
        <p:txBody>
          <a:bodyPr wrap="square" rtlCol="0">
            <a:spAutoFit/>
          </a:bodyPr>
          <a:lstStyle/>
          <a:p>
            <a:pPr algn="ctr"/>
            <a:r>
              <a:rPr lang="en-US" b="1">
                <a:solidFill>
                  <a:schemeClr val="accent1"/>
                </a:solidFill>
              </a:rPr>
              <a:t>The Biggest Risk Isn’t AI – It’s Missing the Risk</a:t>
            </a:r>
          </a:p>
          <a:p>
            <a:pPr algn="ctr"/>
            <a:endParaRPr lang="en-US">
              <a:solidFill>
                <a:schemeClr val="accent1"/>
              </a:solidFill>
            </a:endParaRPr>
          </a:p>
        </p:txBody>
      </p:sp>
      <p:sp>
        <p:nvSpPr>
          <p:cNvPr id="7" name="TextBox 6">
            <a:extLst>
              <a:ext uri="{FF2B5EF4-FFF2-40B4-BE49-F238E27FC236}">
                <a16:creationId xmlns:a16="http://schemas.microsoft.com/office/drawing/2014/main" id="{3CBD9F04-E74F-14A4-AE57-C7867A641D0A}"/>
              </a:ext>
            </a:extLst>
          </p:cNvPr>
          <p:cNvSpPr txBox="1"/>
          <p:nvPr/>
        </p:nvSpPr>
        <p:spPr>
          <a:xfrm>
            <a:off x="4377523" y="3482315"/>
            <a:ext cx="3237482" cy="923330"/>
          </a:xfrm>
          <a:prstGeom prst="rect">
            <a:avLst/>
          </a:prstGeom>
          <a:noFill/>
        </p:spPr>
        <p:txBody>
          <a:bodyPr wrap="square" rtlCol="0">
            <a:spAutoFit/>
          </a:bodyPr>
          <a:lstStyle/>
          <a:p>
            <a:pPr algn="ctr"/>
            <a:r>
              <a:rPr lang="en-US" b="1">
                <a:solidFill>
                  <a:schemeClr val="accent1"/>
                </a:solidFill>
              </a:rPr>
              <a:t>Rethinking Accountancy Education in the Age of AI</a:t>
            </a:r>
          </a:p>
          <a:p>
            <a:pPr algn="ctr"/>
            <a:endParaRPr lang="en-US">
              <a:solidFill>
                <a:schemeClr val="accent1"/>
              </a:solidFill>
            </a:endParaRPr>
          </a:p>
        </p:txBody>
      </p:sp>
      <p:pic>
        <p:nvPicPr>
          <p:cNvPr id="10" name="Picture 9">
            <a:extLst>
              <a:ext uri="{FF2B5EF4-FFF2-40B4-BE49-F238E27FC236}">
                <a16:creationId xmlns:a16="http://schemas.microsoft.com/office/drawing/2014/main" id="{9F6C94D1-73A6-F086-12D0-68023D76344A}"/>
              </a:ext>
            </a:extLst>
          </p:cNvPr>
          <p:cNvPicPr>
            <a:picLocks noChangeAspect="1"/>
          </p:cNvPicPr>
          <p:nvPr/>
        </p:nvPicPr>
        <p:blipFill>
          <a:blip r:embed="rId4"/>
          <a:stretch>
            <a:fillRect/>
          </a:stretch>
        </p:blipFill>
        <p:spPr>
          <a:xfrm>
            <a:off x="7878215" y="1621356"/>
            <a:ext cx="3168220" cy="1753134"/>
          </a:xfrm>
          <a:prstGeom prst="rect">
            <a:avLst/>
          </a:prstGeom>
        </p:spPr>
      </p:pic>
      <p:sp>
        <p:nvSpPr>
          <p:cNvPr id="11" name="Text Placeholder 18">
            <a:extLst>
              <a:ext uri="{FF2B5EF4-FFF2-40B4-BE49-F238E27FC236}">
                <a16:creationId xmlns:a16="http://schemas.microsoft.com/office/drawing/2014/main" id="{26BFACB3-1D26-51B8-D7CE-B8368A9E0DC2}"/>
              </a:ext>
            </a:extLst>
          </p:cNvPr>
          <p:cNvSpPr txBox="1">
            <a:spLocks/>
          </p:cNvSpPr>
          <p:nvPr/>
        </p:nvSpPr>
        <p:spPr>
          <a:xfrm>
            <a:off x="7830613" y="4088244"/>
            <a:ext cx="3285084" cy="2336547"/>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100"/>
          </a:p>
        </p:txBody>
      </p:sp>
      <p:sp>
        <p:nvSpPr>
          <p:cNvPr id="12" name="Text Placeholder 18">
            <a:extLst>
              <a:ext uri="{FF2B5EF4-FFF2-40B4-BE49-F238E27FC236}">
                <a16:creationId xmlns:a16="http://schemas.microsoft.com/office/drawing/2014/main" id="{92CE1B64-D1C8-76B3-5D8F-595F84C9A7D7}"/>
              </a:ext>
            </a:extLst>
          </p:cNvPr>
          <p:cNvSpPr txBox="1">
            <a:spLocks/>
          </p:cNvSpPr>
          <p:nvPr/>
        </p:nvSpPr>
        <p:spPr>
          <a:xfrm>
            <a:off x="7878215" y="3948576"/>
            <a:ext cx="3389351" cy="2336547"/>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a:t>This episode will be released mid-June 2026</a:t>
            </a:r>
            <a:endParaRPr lang="en-US" sz="1100"/>
          </a:p>
        </p:txBody>
      </p:sp>
    </p:spTree>
    <p:extLst>
      <p:ext uri="{BB962C8B-B14F-4D97-AF65-F5344CB8AC3E}">
        <p14:creationId xmlns:p14="http://schemas.microsoft.com/office/powerpoint/2010/main" val="2385281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5871E-6839-A3B2-E709-A124D5B2A5F5}"/>
              </a:ext>
            </a:extLst>
          </p:cNvPr>
          <p:cNvSpPr>
            <a:spLocks noGrp="1"/>
          </p:cNvSpPr>
          <p:nvPr>
            <p:ph type="title"/>
          </p:nvPr>
        </p:nvSpPr>
        <p:spPr/>
        <p:txBody>
          <a:bodyPr/>
          <a:lstStyle/>
          <a:p>
            <a:r>
              <a:rPr lang="en-US"/>
              <a:t>Board Education: </a:t>
            </a:r>
            <a:br>
              <a:rPr lang="en-US"/>
            </a:br>
            <a:r>
              <a:rPr lang="en-US"/>
              <a:t>Artificial Intelligence </a:t>
            </a:r>
          </a:p>
        </p:txBody>
      </p:sp>
      <p:sp>
        <p:nvSpPr>
          <p:cNvPr id="3" name="Text Placeholder 2">
            <a:extLst>
              <a:ext uri="{FF2B5EF4-FFF2-40B4-BE49-F238E27FC236}">
                <a16:creationId xmlns:a16="http://schemas.microsoft.com/office/drawing/2014/main" id="{80546ACC-767D-6017-C849-A5534D0AF80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456889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B3837-BA6F-C6AC-3FC2-8504377757F4}"/>
              </a:ext>
            </a:extLst>
          </p:cNvPr>
          <p:cNvSpPr>
            <a:spLocks noGrp="1"/>
          </p:cNvSpPr>
          <p:nvPr>
            <p:ph type="title"/>
          </p:nvPr>
        </p:nvSpPr>
        <p:spPr/>
        <p:txBody>
          <a:bodyPr/>
          <a:lstStyle/>
          <a:p>
            <a:r>
              <a:rPr lang="en-US"/>
              <a:t>Update on Activities</a:t>
            </a:r>
          </a:p>
        </p:txBody>
      </p:sp>
      <p:sp>
        <p:nvSpPr>
          <p:cNvPr id="3" name="Slide Number Placeholder 2">
            <a:extLst>
              <a:ext uri="{FF2B5EF4-FFF2-40B4-BE49-F238E27FC236}">
                <a16:creationId xmlns:a16="http://schemas.microsoft.com/office/drawing/2014/main" id="{7571FED0-5202-AC9B-B150-0D82A9A2EC94}"/>
              </a:ext>
            </a:extLst>
          </p:cNvPr>
          <p:cNvSpPr>
            <a:spLocks noGrp="1"/>
          </p:cNvSpPr>
          <p:nvPr>
            <p:ph type="sldNum" sz="quarter" idx="12"/>
          </p:nvPr>
        </p:nvSpPr>
        <p:spPr/>
        <p:txBody>
          <a:bodyPr/>
          <a:lstStyle/>
          <a:p>
            <a:fld id="{99A02339-D840-6844-BF2C-3B4B9517014C}" type="slidenum">
              <a:rPr lang="en-US" smtClean="0"/>
              <a:pPr/>
              <a:t>30</a:t>
            </a:fld>
            <a:endParaRPr lang="en-US"/>
          </a:p>
        </p:txBody>
      </p:sp>
      <p:sp>
        <p:nvSpPr>
          <p:cNvPr id="8" name="Text Placeholder 7">
            <a:extLst>
              <a:ext uri="{FF2B5EF4-FFF2-40B4-BE49-F238E27FC236}">
                <a16:creationId xmlns:a16="http://schemas.microsoft.com/office/drawing/2014/main" id="{1DDC9833-7F76-7961-AB8C-9E44DB19B427}"/>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A192CCA7-1EB8-7CBF-3F49-EDAF09233A7B}"/>
              </a:ext>
            </a:extLst>
          </p:cNvPr>
          <p:cNvSpPr>
            <a:spLocks noGrp="1"/>
          </p:cNvSpPr>
          <p:nvPr>
            <p:ph type="body" sz="quarter" idx="14"/>
          </p:nvPr>
        </p:nvSpPr>
        <p:spPr>
          <a:xfrm>
            <a:off x="6096000" y="4209311"/>
            <a:ext cx="5067300" cy="1682266"/>
          </a:xfrm>
          <a:solidFill>
            <a:schemeClr val="accent4">
              <a:lumMod val="20000"/>
              <a:lumOff val="80000"/>
            </a:schemeClr>
          </a:solidFill>
        </p:spPr>
        <p:txBody>
          <a:bodyPr/>
          <a:lstStyle/>
          <a:p>
            <a:pPr algn="ctr"/>
            <a:r>
              <a:rPr lang="en-US" b="1"/>
              <a:t>Continued Coordination with IAASB</a:t>
            </a:r>
          </a:p>
          <a:p>
            <a:pPr marL="285750" indent="-285750">
              <a:buFont typeface="Arial" panose="020B0604020202020204" pitchFamily="34" charset="0"/>
              <a:buChar char="•"/>
            </a:pPr>
            <a:r>
              <a:rPr lang="en-US"/>
              <a:t>Observe respective expert group meetings</a:t>
            </a:r>
          </a:p>
          <a:p>
            <a:pPr marL="285750" indent="-285750">
              <a:buFont typeface="Arial" panose="020B0604020202020204" pitchFamily="34" charset="0"/>
              <a:buChar char="•"/>
            </a:pPr>
            <a:r>
              <a:rPr lang="en-US"/>
              <a:t>Cross-reference incl. in NAM</a:t>
            </a:r>
          </a:p>
        </p:txBody>
      </p:sp>
      <p:sp>
        <p:nvSpPr>
          <p:cNvPr id="9" name="Text Placeholder 8">
            <a:extLst>
              <a:ext uri="{FF2B5EF4-FFF2-40B4-BE49-F238E27FC236}">
                <a16:creationId xmlns:a16="http://schemas.microsoft.com/office/drawing/2014/main" id="{FA74E294-A8BC-61A2-9AE1-519F8186FD12}"/>
              </a:ext>
            </a:extLst>
          </p:cNvPr>
          <p:cNvSpPr>
            <a:spLocks noGrp="1"/>
          </p:cNvSpPr>
          <p:nvPr>
            <p:ph type="body" sz="quarter" idx="15"/>
          </p:nvPr>
        </p:nvSpPr>
        <p:spPr>
          <a:xfrm>
            <a:off x="1028699" y="1973984"/>
            <a:ext cx="4803751" cy="3952428"/>
          </a:xfrm>
          <a:solidFill>
            <a:schemeClr val="accent3">
              <a:lumMod val="20000"/>
              <a:lumOff val="80000"/>
            </a:schemeClr>
          </a:solidFill>
        </p:spPr>
        <p:txBody>
          <a:bodyPr lIns="91440" tIns="45720" rIns="91440" bIns="45720" anchor="t"/>
          <a:lstStyle/>
          <a:p>
            <a:pPr algn="ctr"/>
            <a:r>
              <a:rPr lang="en-US" b="1"/>
              <a:t>Non-Authoritative Material</a:t>
            </a:r>
          </a:p>
          <a:p>
            <a:pPr marL="285750" indent="-285750">
              <a:buFont typeface="Arial" panose="020B0604020202020204" pitchFamily="34" charset="0"/>
              <a:buChar char="•"/>
            </a:pPr>
            <a:r>
              <a:rPr lang="en-US" b="1"/>
              <a:t>New! </a:t>
            </a:r>
            <a:r>
              <a:rPr lang="en-US"/>
              <a:t>Overarching NAM: Characteristic-based approach</a:t>
            </a:r>
          </a:p>
          <a:p>
            <a:pPr marL="285750" indent="-285750">
              <a:buFont typeface="Arial" panose="020B0604020202020204" pitchFamily="34" charset="0"/>
              <a:buChar char="•"/>
            </a:pPr>
            <a:r>
              <a:rPr lang="en-US" b="1"/>
              <a:t>New! </a:t>
            </a:r>
            <a:r>
              <a:rPr lang="en-US"/>
              <a:t>Technology Specific: Artificial Intelligence and Agentic AI</a:t>
            </a:r>
          </a:p>
          <a:p>
            <a:pPr marL="285750" indent="-285750">
              <a:buFont typeface="Arial" panose="020B0604020202020204" pitchFamily="34" charset="0"/>
              <a:buChar char="•"/>
            </a:pPr>
            <a:endParaRPr lang="en-US" b="1">
              <a:latin typeface="Calibri"/>
              <a:ea typeface="Calibri"/>
              <a:cs typeface="Calibri"/>
            </a:endParaRPr>
          </a:p>
          <a:p>
            <a:pPr marL="285750" indent="-285750">
              <a:buFont typeface="Arial" panose="020B0604020202020204" pitchFamily="34" charset="0"/>
              <a:buChar char="•"/>
            </a:pPr>
            <a:endParaRPr lang="en-US" b="1">
              <a:latin typeface="Calibri"/>
              <a:ea typeface="Calibri"/>
              <a:cs typeface="Calibri"/>
            </a:endParaRPr>
          </a:p>
          <a:p>
            <a:pPr marL="285750" indent="-285750">
              <a:buFont typeface="Arial" panose="020B0604020202020204" pitchFamily="34" charset="0"/>
              <a:buChar char="•"/>
            </a:pPr>
            <a:r>
              <a:rPr lang="en-US" b="1">
                <a:latin typeface="Calibri"/>
                <a:ea typeface="Calibri"/>
                <a:cs typeface="Calibri"/>
              </a:rPr>
              <a:t>Old! </a:t>
            </a:r>
            <a:r>
              <a:rPr lang="en-US">
                <a:latin typeface="Calibri"/>
                <a:ea typeface="Calibri"/>
                <a:cs typeface="Calibri"/>
              </a:rPr>
              <a:t>Update to include recent developments (TBC)</a:t>
            </a:r>
          </a:p>
          <a:p>
            <a:pPr marL="285750" indent="-285750">
              <a:buFont typeface="Arial" panose="020B0604020202020204" pitchFamily="34" charset="0"/>
              <a:buChar char="•"/>
            </a:pPr>
            <a:endParaRPr lang="en-US"/>
          </a:p>
        </p:txBody>
      </p:sp>
      <p:sp>
        <p:nvSpPr>
          <p:cNvPr id="12" name="Text Placeholder 5">
            <a:extLst>
              <a:ext uri="{FF2B5EF4-FFF2-40B4-BE49-F238E27FC236}">
                <a16:creationId xmlns:a16="http://schemas.microsoft.com/office/drawing/2014/main" id="{E3DA478B-4725-39DF-BAAE-28A68F21B61C}"/>
              </a:ext>
            </a:extLst>
          </p:cNvPr>
          <p:cNvSpPr txBox="1">
            <a:spLocks/>
          </p:cNvSpPr>
          <p:nvPr/>
        </p:nvSpPr>
        <p:spPr>
          <a:xfrm>
            <a:off x="6096001" y="1952500"/>
            <a:ext cx="5067300" cy="2068795"/>
          </a:xfrm>
          <a:prstGeom prst="rect">
            <a:avLst/>
          </a:prstGeom>
          <a:solidFill>
            <a:schemeClr val="accent5">
              <a:lumMod val="20000"/>
              <a:lumOff val="80000"/>
            </a:schemeClr>
          </a:solidFill>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a:t>Technology Focus Page</a:t>
            </a:r>
          </a:p>
          <a:p>
            <a:pPr marL="285750" indent="-285750">
              <a:buFont typeface="Arial" panose="020B0604020202020204" pitchFamily="34" charset="0"/>
              <a:buChar char="•"/>
            </a:pPr>
            <a:r>
              <a:rPr lang="en-US"/>
              <a:t>Update focus page to include:</a:t>
            </a:r>
          </a:p>
          <a:p>
            <a:pPr marL="800100" lvl="1" indent="-342900">
              <a:buFont typeface="Wingdings" panose="05000000000000000000" pitchFamily="2" charset="2"/>
              <a:buChar char="ü"/>
            </a:pPr>
            <a:r>
              <a:rPr lang="en-US" sz="1600"/>
              <a:t>Improved layout </a:t>
            </a:r>
          </a:p>
          <a:p>
            <a:pPr marL="800100" lvl="1" indent="-342900">
              <a:buFont typeface="Wingdings" panose="05000000000000000000" pitchFamily="2" charset="2"/>
              <a:buChar char="ü"/>
            </a:pPr>
            <a:r>
              <a:rPr lang="en-US" sz="1600"/>
              <a:t>Snapshot: How Does the IESBA Code respond to AI and Technology Developments</a:t>
            </a:r>
          </a:p>
          <a:p>
            <a:pPr marL="800100" lvl="1" indent="-342900">
              <a:buFont typeface="Wingdings" panose="05000000000000000000" pitchFamily="2" charset="2"/>
              <a:buChar char="ü"/>
            </a:pPr>
            <a:r>
              <a:rPr lang="en-US" sz="1600"/>
              <a:t>Technology Tips</a:t>
            </a:r>
          </a:p>
          <a:p>
            <a:pPr marL="800100" lvl="1" indent="-342900">
              <a:buFont typeface="Wingdings" panose="05000000000000000000" pitchFamily="2" charset="2"/>
              <a:buChar char="ü"/>
            </a:pPr>
            <a:endParaRPr lang="en-US" sz="1600"/>
          </a:p>
        </p:txBody>
      </p:sp>
      <p:sp>
        <p:nvSpPr>
          <p:cNvPr id="4" name="TextBox 3">
            <a:extLst>
              <a:ext uri="{FF2B5EF4-FFF2-40B4-BE49-F238E27FC236}">
                <a16:creationId xmlns:a16="http://schemas.microsoft.com/office/drawing/2014/main" id="{0D3DDEA9-3842-C557-E132-05603F3D8A01}"/>
              </a:ext>
            </a:extLst>
          </p:cNvPr>
          <p:cNvSpPr txBox="1"/>
          <p:nvPr/>
        </p:nvSpPr>
        <p:spPr>
          <a:xfrm>
            <a:off x="1347537" y="4021295"/>
            <a:ext cx="4193865" cy="923330"/>
          </a:xfrm>
          <a:prstGeom prst="rect">
            <a:avLst/>
          </a:prstGeom>
          <a:solidFill>
            <a:schemeClr val="accent3"/>
          </a:solidFill>
        </p:spPr>
        <p:txBody>
          <a:bodyPr wrap="square" rtlCol="0">
            <a:spAutoFit/>
          </a:bodyPr>
          <a:lstStyle/>
          <a:p>
            <a:r>
              <a:rPr lang="en-US" b="1">
                <a:solidFill>
                  <a:schemeClr val="bg1"/>
                </a:solidFill>
              </a:rPr>
              <a:t>Future topics incl.</a:t>
            </a:r>
          </a:p>
          <a:p>
            <a:r>
              <a:rPr lang="en-US">
                <a:solidFill>
                  <a:schemeClr val="bg1"/>
                </a:solidFill>
              </a:rPr>
              <a:t>Orchestration of AI agents, digital assets</a:t>
            </a:r>
          </a:p>
          <a:p>
            <a:r>
              <a:rPr lang="en-US">
                <a:solidFill>
                  <a:schemeClr val="bg1"/>
                </a:solidFill>
              </a:rPr>
              <a:t>quantum computing, etc.</a:t>
            </a:r>
          </a:p>
        </p:txBody>
      </p:sp>
    </p:spTree>
    <p:extLst>
      <p:ext uri="{BB962C8B-B14F-4D97-AF65-F5344CB8AC3E}">
        <p14:creationId xmlns:p14="http://schemas.microsoft.com/office/powerpoint/2010/main" val="1785822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B4028-4C08-2159-F981-772F2C2515F6}"/>
              </a:ext>
            </a:extLst>
          </p:cNvPr>
          <p:cNvSpPr>
            <a:spLocks noGrp="1"/>
          </p:cNvSpPr>
          <p:nvPr>
            <p:ph type="title"/>
          </p:nvPr>
        </p:nvSpPr>
        <p:spPr/>
        <p:txBody>
          <a:bodyPr/>
          <a:lstStyle/>
          <a:p>
            <a:r>
              <a:rPr lang="en-US"/>
              <a:t>Draft Overarching NAM</a:t>
            </a:r>
          </a:p>
        </p:txBody>
      </p:sp>
      <p:sp>
        <p:nvSpPr>
          <p:cNvPr id="3" name="Text Placeholder 2">
            <a:extLst>
              <a:ext uri="{FF2B5EF4-FFF2-40B4-BE49-F238E27FC236}">
                <a16:creationId xmlns:a16="http://schemas.microsoft.com/office/drawing/2014/main" id="{DBE60F4B-1FC9-41F4-A9A0-5336BCB0500C}"/>
              </a:ext>
            </a:extLst>
          </p:cNvPr>
          <p:cNvSpPr>
            <a:spLocks noGrp="1"/>
          </p:cNvSpPr>
          <p:nvPr>
            <p:ph type="body" idx="1"/>
          </p:nvPr>
        </p:nvSpPr>
        <p:spPr/>
        <p:txBody>
          <a:bodyPr/>
          <a:lstStyle/>
          <a:p>
            <a:r>
              <a:rPr lang="en-US"/>
              <a:t>Emerging technologies: a characteristic-based approach to ethical considerations for professional accountants</a:t>
            </a:r>
          </a:p>
        </p:txBody>
      </p:sp>
    </p:spTree>
    <p:extLst>
      <p:ext uri="{BB962C8B-B14F-4D97-AF65-F5344CB8AC3E}">
        <p14:creationId xmlns:p14="http://schemas.microsoft.com/office/powerpoint/2010/main" val="10834318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A30D7-8643-700E-CC78-2D4DE870EB84}"/>
              </a:ext>
            </a:extLst>
          </p:cNvPr>
          <p:cNvSpPr>
            <a:spLocks noGrp="1"/>
          </p:cNvSpPr>
          <p:nvPr>
            <p:ph type="title"/>
          </p:nvPr>
        </p:nvSpPr>
        <p:spPr/>
        <p:txBody>
          <a:bodyPr/>
          <a:lstStyle/>
          <a:p>
            <a:r>
              <a:rPr lang="en-US"/>
              <a:t>Overarching Draft Non-Authoritative Material</a:t>
            </a:r>
          </a:p>
        </p:txBody>
      </p:sp>
      <p:sp>
        <p:nvSpPr>
          <p:cNvPr id="3" name="Slide Number Placeholder 2">
            <a:extLst>
              <a:ext uri="{FF2B5EF4-FFF2-40B4-BE49-F238E27FC236}">
                <a16:creationId xmlns:a16="http://schemas.microsoft.com/office/drawing/2014/main" id="{3B8E2A86-242F-2EDA-5651-077349ADC0AA}"/>
              </a:ext>
            </a:extLst>
          </p:cNvPr>
          <p:cNvSpPr>
            <a:spLocks noGrp="1"/>
          </p:cNvSpPr>
          <p:nvPr>
            <p:ph type="sldNum" sz="quarter" idx="12"/>
          </p:nvPr>
        </p:nvSpPr>
        <p:spPr/>
        <p:txBody>
          <a:bodyPr/>
          <a:lstStyle/>
          <a:p>
            <a:fld id="{99A02339-D840-6844-BF2C-3B4B9517014C}" type="slidenum">
              <a:rPr lang="en-US" smtClean="0"/>
              <a:pPr/>
              <a:t>32</a:t>
            </a:fld>
            <a:endParaRPr lang="en-US"/>
          </a:p>
        </p:txBody>
      </p:sp>
      <p:sp>
        <p:nvSpPr>
          <p:cNvPr id="4" name="Text Placeholder 3">
            <a:extLst>
              <a:ext uri="{FF2B5EF4-FFF2-40B4-BE49-F238E27FC236}">
                <a16:creationId xmlns:a16="http://schemas.microsoft.com/office/drawing/2014/main" id="{450F3C5D-79ED-0497-2772-D2627CE8E70B}"/>
              </a:ext>
            </a:extLst>
          </p:cNvPr>
          <p:cNvSpPr>
            <a:spLocks noGrp="1"/>
          </p:cNvSpPr>
          <p:nvPr>
            <p:ph type="body" sz="quarter" idx="13"/>
          </p:nvPr>
        </p:nvSpPr>
        <p:spPr/>
        <p:txBody>
          <a:bodyPr/>
          <a:lstStyle/>
          <a:p>
            <a:r>
              <a:rPr lang="en-US"/>
              <a:t>Why this publication now?</a:t>
            </a:r>
          </a:p>
        </p:txBody>
      </p:sp>
      <p:graphicFrame>
        <p:nvGraphicFramePr>
          <p:cNvPr id="7" name="Diagram 6">
            <a:extLst>
              <a:ext uri="{FF2B5EF4-FFF2-40B4-BE49-F238E27FC236}">
                <a16:creationId xmlns:a16="http://schemas.microsoft.com/office/drawing/2014/main" id="{591D8A00-5C8A-EA70-99B6-A39325FFCD06}"/>
              </a:ext>
            </a:extLst>
          </p:cNvPr>
          <p:cNvGraphicFramePr/>
          <p:nvPr>
            <p:extLst>
              <p:ext uri="{D42A27DB-BD31-4B8C-83A1-F6EECF244321}">
                <p14:modId xmlns:p14="http://schemas.microsoft.com/office/powerpoint/2010/main" val="340638441"/>
              </p:ext>
            </p:extLst>
          </p:nvPr>
        </p:nvGraphicFramePr>
        <p:xfrm>
          <a:off x="1249866" y="1729649"/>
          <a:ext cx="9367024" cy="4543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56211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ED24E-A7B5-67D2-965F-BD8CC2C137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35E8E4-F496-DFC9-920C-82C83A748628}"/>
              </a:ext>
            </a:extLst>
          </p:cNvPr>
          <p:cNvSpPr>
            <a:spLocks noGrp="1"/>
          </p:cNvSpPr>
          <p:nvPr>
            <p:ph type="title"/>
          </p:nvPr>
        </p:nvSpPr>
        <p:spPr/>
        <p:txBody>
          <a:bodyPr/>
          <a:lstStyle/>
          <a:p>
            <a:r>
              <a:rPr lang="en-US"/>
              <a:t>Overarching Draft Non-Authoritative Material</a:t>
            </a:r>
          </a:p>
        </p:txBody>
      </p:sp>
      <p:sp>
        <p:nvSpPr>
          <p:cNvPr id="3" name="Slide Number Placeholder 2">
            <a:extLst>
              <a:ext uri="{FF2B5EF4-FFF2-40B4-BE49-F238E27FC236}">
                <a16:creationId xmlns:a16="http://schemas.microsoft.com/office/drawing/2014/main" id="{EA1D5081-3C69-4116-110F-6323DF077339}"/>
              </a:ext>
            </a:extLst>
          </p:cNvPr>
          <p:cNvSpPr>
            <a:spLocks noGrp="1"/>
          </p:cNvSpPr>
          <p:nvPr>
            <p:ph type="sldNum" sz="quarter" idx="12"/>
          </p:nvPr>
        </p:nvSpPr>
        <p:spPr/>
        <p:txBody>
          <a:bodyPr/>
          <a:lstStyle/>
          <a:p>
            <a:fld id="{99A02339-D840-6844-BF2C-3B4B9517014C}" type="slidenum">
              <a:rPr lang="en-US" smtClean="0"/>
              <a:pPr/>
              <a:t>33</a:t>
            </a:fld>
            <a:endParaRPr lang="en-US"/>
          </a:p>
        </p:txBody>
      </p:sp>
      <p:sp>
        <p:nvSpPr>
          <p:cNvPr id="4" name="Text Placeholder 3">
            <a:extLst>
              <a:ext uri="{FF2B5EF4-FFF2-40B4-BE49-F238E27FC236}">
                <a16:creationId xmlns:a16="http://schemas.microsoft.com/office/drawing/2014/main" id="{DF992039-382B-E345-8D92-6E95B22439E2}"/>
              </a:ext>
            </a:extLst>
          </p:cNvPr>
          <p:cNvSpPr>
            <a:spLocks noGrp="1"/>
          </p:cNvSpPr>
          <p:nvPr>
            <p:ph type="body" sz="quarter" idx="13"/>
          </p:nvPr>
        </p:nvSpPr>
        <p:spPr/>
        <p:txBody>
          <a:bodyPr/>
          <a:lstStyle/>
          <a:p>
            <a:r>
              <a:rPr lang="en-US"/>
              <a:t>Why a Characteristic-BASED APPROACH?</a:t>
            </a:r>
          </a:p>
        </p:txBody>
      </p:sp>
      <p:graphicFrame>
        <p:nvGraphicFramePr>
          <p:cNvPr id="12" name="Diagram 11">
            <a:extLst>
              <a:ext uri="{FF2B5EF4-FFF2-40B4-BE49-F238E27FC236}">
                <a16:creationId xmlns:a16="http://schemas.microsoft.com/office/drawing/2014/main" id="{92F494E4-52D4-0452-EA27-154DC2B3E5E5}"/>
              </a:ext>
            </a:extLst>
          </p:cNvPr>
          <p:cNvGraphicFramePr/>
          <p:nvPr>
            <p:extLst>
              <p:ext uri="{D42A27DB-BD31-4B8C-83A1-F6EECF244321}">
                <p14:modId xmlns:p14="http://schemas.microsoft.com/office/powerpoint/2010/main" val="4221735882"/>
              </p:ext>
            </p:extLst>
          </p:nvPr>
        </p:nvGraphicFramePr>
        <p:xfrm>
          <a:off x="1148576" y="1729649"/>
          <a:ext cx="9011424" cy="42251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36089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B6789-236C-7F3B-056D-580ADD5EFA91}"/>
              </a:ext>
            </a:extLst>
          </p:cNvPr>
          <p:cNvSpPr>
            <a:spLocks noGrp="1"/>
          </p:cNvSpPr>
          <p:nvPr>
            <p:ph type="title"/>
          </p:nvPr>
        </p:nvSpPr>
        <p:spPr>
          <a:xfrm>
            <a:off x="1028700" y="572877"/>
            <a:ext cx="9704990" cy="550843"/>
          </a:xfrm>
        </p:spPr>
        <p:txBody>
          <a:bodyPr/>
          <a:lstStyle/>
          <a:p>
            <a:r>
              <a:rPr lang="en-US"/>
              <a:t>Overarching Draft Non-Authoritative Material</a:t>
            </a:r>
          </a:p>
        </p:txBody>
      </p:sp>
      <p:sp>
        <p:nvSpPr>
          <p:cNvPr id="3" name="Slide Number Placeholder 2">
            <a:extLst>
              <a:ext uri="{FF2B5EF4-FFF2-40B4-BE49-F238E27FC236}">
                <a16:creationId xmlns:a16="http://schemas.microsoft.com/office/drawing/2014/main" id="{06C59332-C542-CEED-3094-36521666FB1D}"/>
              </a:ext>
            </a:extLst>
          </p:cNvPr>
          <p:cNvSpPr>
            <a:spLocks noGrp="1"/>
          </p:cNvSpPr>
          <p:nvPr>
            <p:ph type="sldNum" sz="quarter" idx="12"/>
          </p:nvPr>
        </p:nvSpPr>
        <p:spPr/>
        <p:txBody>
          <a:bodyPr/>
          <a:lstStyle/>
          <a:p>
            <a:fld id="{99A02339-D840-6844-BF2C-3B4B9517014C}" type="slidenum">
              <a:rPr lang="en-US" smtClean="0"/>
              <a:pPr/>
              <a:t>34</a:t>
            </a:fld>
            <a:endParaRPr lang="en-US"/>
          </a:p>
        </p:txBody>
      </p:sp>
      <p:sp>
        <p:nvSpPr>
          <p:cNvPr id="4" name="Text Placeholder 3">
            <a:extLst>
              <a:ext uri="{FF2B5EF4-FFF2-40B4-BE49-F238E27FC236}">
                <a16:creationId xmlns:a16="http://schemas.microsoft.com/office/drawing/2014/main" id="{B278CF3F-C227-0155-99A2-56499063FA4E}"/>
              </a:ext>
            </a:extLst>
          </p:cNvPr>
          <p:cNvSpPr>
            <a:spLocks noGrp="1"/>
          </p:cNvSpPr>
          <p:nvPr>
            <p:ph type="body" sz="quarter" idx="13"/>
          </p:nvPr>
        </p:nvSpPr>
        <p:spPr/>
        <p:txBody>
          <a:bodyPr/>
          <a:lstStyle/>
          <a:p>
            <a:r>
              <a:rPr lang="en-US"/>
              <a:t>CORE ARCHITECTURE OF THE PUBLICATION</a:t>
            </a:r>
          </a:p>
        </p:txBody>
      </p:sp>
      <p:graphicFrame>
        <p:nvGraphicFramePr>
          <p:cNvPr id="6" name="Diagram 5">
            <a:extLst>
              <a:ext uri="{FF2B5EF4-FFF2-40B4-BE49-F238E27FC236}">
                <a16:creationId xmlns:a16="http://schemas.microsoft.com/office/drawing/2014/main" id="{3372E98A-368D-8947-433B-2486E91006A2}"/>
              </a:ext>
            </a:extLst>
          </p:cNvPr>
          <p:cNvGraphicFramePr/>
          <p:nvPr>
            <p:extLst>
              <p:ext uri="{D42A27DB-BD31-4B8C-83A1-F6EECF244321}">
                <p14:modId xmlns:p14="http://schemas.microsoft.com/office/powerpoint/2010/main" val="3748743077"/>
              </p:ext>
            </p:extLst>
          </p:nvPr>
        </p:nvGraphicFramePr>
        <p:xfrm>
          <a:off x="1200648" y="1312759"/>
          <a:ext cx="9281498" cy="47200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a:extLst>
              <a:ext uri="{FF2B5EF4-FFF2-40B4-BE49-F238E27FC236}">
                <a16:creationId xmlns:a16="http://schemas.microsoft.com/office/drawing/2014/main" id="{125EFE8A-DA99-64BA-5AD5-41FD23393422}"/>
              </a:ext>
            </a:extLst>
          </p:cNvPr>
          <p:cNvPicPr>
            <a:picLocks noChangeAspect="1"/>
          </p:cNvPicPr>
          <p:nvPr/>
        </p:nvPicPr>
        <p:blipFill rotWithShape="1">
          <a:blip r:embed="rId8" cstate="print">
            <a:alphaModFix amt="63000"/>
            <a:extLst>
              <a:ext uri="{28A0092B-C50C-407E-A947-70E740481C1C}">
                <a14:useLocalDpi xmlns:a14="http://schemas.microsoft.com/office/drawing/2010/main" val="0"/>
              </a:ext>
            </a:extLst>
          </a:blip>
          <a:srcRect l="24999" t="14965" r="25688"/>
          <a:stretch>
            <a:fillRect/>
          </a:stretch>
        </p:blipFill>
        <p:spPr bwMode="auto">
          <a:xfrm>
            <a:off x="9671974" y="4426691"/>
            <a:ext cx="2123432" cy="20576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806461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01794-7256-7424-B274-D7E13EED86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74000-2F45-5E46-7BFA-AE2B5008C000}"/>
              </a:ext>
            </a:extLst>
          </p:cNvPr>
          <p:cNvSpPr>
            <a:spLocks noGrp="1"/>
          </p:cNvSpPr>
          <p:nvPr>
            <p:ph type="title"/>
          </p:nvPr>
        </p:nvSpPr>
        <p:spPr/>
        <p:txBody>
          <a:bodyPr/>
          <a:lstStyle/>
          <a:p>
            <a:r>
              <a:rPr lang="en-US"/>
              <a:t>Overarching Draft Non-Authoritative Material</a:t>
            </a:r>
          </a:p>
        </p:txBody>
      </p:sp>
      <p:sp>
        <p:nvSpPr>
          <p:cNvPr id="3" name="Slide Number Placeholder 2">
            <a:extLst>
              <a:ext uri="{FF2B5EF4-FFF2-40B4-BE49-F238E27FC236}">
                <a16:creationId xmlns:a16="http://schemas.microsoft.com/office/drawing/2014/main" id="{9C60B7D4-3879-52BC-E82A-57A72F3AB4F2}"/>
              </a:ext>
            </a:extLst>
          </p:cNvPr>
          <p:cNvSpPr>
            <a:spLocks noGrp="1"/>
          </p:cNvSpPr>
          <p:nvPr>
            <p:ph type="sldNum" sz="quarter" idx="12"/>
          </p:nvPr>
        </p:nvSpPr>
        <p:spPr/>
        <p:txBody>
          <a:bodyPr/>
          <a:lstStyle/>
          <a:p>
            <a:fld id="{99A02339-D840-6844-BF2C-3B4B9517014C}" type="slidenum">
              <a:rPr lang="en-US" smtClean="0"/>
              <a:pPr/>
              <a:t>35</a:t>
            </a:fld>
            <a:endParaRPr lang="en-US"/>
          </a:p>
        </p:txBody>
      </p:sp>
      <p:sp>
        <p:nvSpPr>
          <p:cNvPr id="4" name="Text Placeholder 3">
            <a:extLst>
              <a:ext uri="{FF2B5EF4-FFF2-40B4-BE49-F238E27FC236}">
                <a16:creationId xmlns:a16="http://schemas.microsoft.com/office/drawing/2014/main" id="{F9E7139F-CAEA-FD1A-64B1-983D293DA2E6}"/>
              </a:ext>
            </a:extLst>
          </p:cNvPr>
          <p:cNvSpPr>
            <a:spLocks noGrp="1"/>
          </p:cNvSpPr>
          <p:nvPr>
            <p:ph type="body" sz="quarter" idx="13"/>
          </p:nvPr>
        </p:nvSpPr>
        <p:spPr/>
        <p:txBody>
          <a:bodyPr/>
          <a:lstStyle/>
          <a:p>
            <a:r>
              <a:rPr lang="en-US"/>
              <a:t>Examples of ETHICAL CONSIDERATIONS</a:t>
            </a:r>
          </a:p>
        </p:txBody>
      </p:sp>
      <p:graphicFrame>
        <p:nvGraphicFramePr>
          <p:cNvPr id="6" name="Diagram 5">
            <a:extLst>
              <a:ext uri="{FF2B5EF4-FFF2-40B4-BE49-F238E27FC236}">
                <a16:creationId xmlns:a16="http://schemas.microsoft.com/office/drawing/2014/main" id="{4CB7C55B-CC03-098F-3C79-D50B5F01E2BC}"/>
              </a:ext>
            </a:extLst>
          </p:cNvPr>
          <p:cNvGraphicFramePr/>
          <p:nvPr>
            <p:extLst>
              <p:ext uri="{D42A27DB-BD31-4B8C-83A1-F6EECF244321}">
                <p14:modId xmlns:p14="http://schemas.microsoft.com/office/powerpoint/2010/main" val="4052091854"/>
              </p:ext>
            </p:extLst>
          </p:nvPr>
        </p:nvGraphicFramePr>
        <p:xfrm>
          <a:off x="1028700" y="1729649"/>
          <a:ext cx="10410825" cy="4171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304857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39E50-F23E-DB06-4129-A71ACD75C0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8ADE47-C787-0F56-BC77-FABEA14AD87C}"/>
              </a:ext>
            </a:extLst>
          </p:cNvPr>
          <p:cNvSpPr>
            <a:spLocks noGrp="1"/>
          </p:cNvSpPr>
          <p:nvPr>
            <p:ph type="title"/>
          </p:nvPr>
        </p:nvSpPr>
        <p:spPr>
          <a:xfrm>
            <a:off x="6686549" y="808824"/>
            <a:ext cx="3771901" cy="676275"/>
          </a:xfrm>
        </p:spPr>
        <p:txBody>
          <a:bodyPr>
            <a:normAutofit fontScale="90000"/>
          </a:bodyPr>
          <a:lstStyle/>
          <a:p>
            <a:r>
              <a:rPr lang="en-US"/>
              <a:t>IESBA Members are asked to: </a:t>
            </a:r>
          </a:p>
        </p:txBody>
      </p:sp>
      <p:sp>
        <p:nvSpPr>
          <p:cNvPr id="3" name="Text Placeholder 2">
            <a:extLst>
              <a:ext uri="{FF2B5EF4-FFF2-40B4-BE49-F238E27FC236}">
                <a16:creationId xmlns:a16="http://schemas.microsoft.com/office/drawing/2014/main" id="{AA2814EB-FA21-49D9-D580-C1FBE1590850}"/>
              </a:ext>
            </a:extLst>
          </p:cNvPr>
          <p:cNvSpPr>
            <a:spLocks noGrp="1"/>
          </p:cNvSpPr>
          <p:nvPr>
            <p:ph type="body" idx="1"/>
          </p:nvPr>
        </p:nvSpPr>
        <p:spPr>
          <a:xfrm>
            <a:off x="6686549" y="2103438"/>
            <a:ext cx="5015715" cy="4430926"/>
          </a:xfrm>
        </p:spPr>
        <p:txBody>
          <a:bodyPr vert="horz" lIns="91440" tIns="45720" rIns="91440" bIns="45720" rtlCol="0" anchor="t">
            <a:normAutofit/>
          </a:bodyPr>
          <a:lstStyle/>
          <a:p>
            <a:r>
              <a:rPr lang="en-US" sz="2000">
                <a:ea typeface="Calibri"/>
                <a:cs typeface="Calibri"/>
              </a:rPr>
              <a:t>Provide feedback on the draft overarching NAM on the characteristics of emerging technologies (</a:t>
            </a:r>
            <a:r>
              <a:rPr lang="en-US" sz="2000" b="1">
                <a:ea typeface="Calibri"/>
                <a:cs typeface="Calibri"/>
              </a:rPr>
              <a:t>Agenda Item 4-A</a:t>
            </a:r>
            <a:r>
              <a:rPr lang="en-US" sz="2000">
                <a:ea typeface="Calibri"/>
                <a:cs typeface="Calibri"/>
              </a:rPr>
              <a:t>)</a:t>
            </a:r>
          </a:p>
          <a:p>
            <a:pPr marL="514350" indent="-514350">
              <a:buFont typeface="+mj-lt"/>
              <a:buAutoNum type="romanLcPeriod"/>
            </a:pPr>
            <a:r>
              <a:rPr lang="en-US" sz="1800">
                <a:solidFill>
                  <a:schemeClr val="accent2"/>
                </a:solidFill>
              </a:rPr>
              <a:t>Does the Board support the characteristic-based approach?</a:t>
            </a:r>
          </a:p>
          <a:p>
            <a:pPr marL="514350" indent="-514350">
              <a:buFont typeface="+mj-lt"/>
              <a:buAutoNum type="romanLcPeriod"/>
            </a:pPr>
            <a:r>
              <a:rPr lang="en-US" sz="1800">
                <a:solidFill>
                  <a:schemeClr val="accent2"/>
                </a:solidFill>
              </a:rPr>
              <a:t>Are the identified characteristics sufficiently comprehensive?</a:t>
            </a:r>
          </a:p>
          <a:p>
            <a:pPr marL="514350" indent="-514350">
              <a:buFont typeface="+mj-lt"/>
              <a:buAutoNum type="romanLcPeriod"/>
            </a:pPr>
            <a:r>
              <a:rPr lang="en-US" sz="1800">
                <a:solidFill>
                  <a:schemeClr val="accent2"/>
                </a:solidFill>
              </a:rPr>
              <a:t>Does the publication appropriately reinforce the role of professional judgment and accountability?</a:t>
            </a:r>
          </a:p>
          <a:p>
            <a:pPr marL="514350" indent="-514350">
              <a:buFont typeface="+mj-lt"/>
              <a:buAutoNum type="romanLcPeriod"/>
            </a:pPr>
            <a:r>
              <a:rPr lang="en-US" sz="1800">
                <a:solidFill>
                  <a:schemeClr val="accent2"/>
                </a:solidFill>
              </a:rPr>
              <a:t>Are there areas where the guidance could inadvertently be interpreted as overly prescriptive?</a:t>
            </a:r>
          </a:p>
          <a:p>
            <a:endParaRPr lang="en-US"/>
          </a:p>
        </p:txBody>
      </p:sp>
      <p:pic>
        <p:nvPicPr>
          <p:cNvPr id="4" name="Graphic 3" descr="Questions with solid fill">
            <a:extLst>
              <a:ext uri="{FF2B5EF4-FFF2-40B4-BE49-F238E27FC236}">
                <a16:creationId xmlns:a16="http://schemas.microsoft.com/office/drawing/2014/main" id="{4220F464-CAD1-2B0A-96D0-B4D61799F52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46414" y="-86526"/>
            <a:ext cx="1571625" cy="1571625"/>
          </a:xfrm>
          <a:prstGeom prst="rect">
            <a:avLst/>
          </a:prstGeom>
        </p:spPr>
      </p:pic>
    </p:spTree>
    <p:extLst>
      <p:ext uri="{BB962C8B-B14F-4D97-AF65-F5344CB8AC3E}">
        <p14:creationId xmlns:p14="http://schemas.microsoft.com/office/powerpoint/2010/main" val="41532907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BA9C6-BF8B-85E6-4EEA-4E0E95781876}"/>
              </a:ext>
            </a:extLst>
          </p:cNvPr>
          <p:cNvSpPr>
            <a:spLocks noGrp="1"/>
          </p:cNvSpPr>
          <p:nvPr>
            <p:ph type="title"/>
          </p:nvPr>
        </p:nvSpPr>
        <p:spPr/>
        <p:txBody>
          <a:bodyPr/>
          <a:lstStyle/>
          <a:p>
            <a:r>
              <a:rPr lang="en-US"/>
              <a:t>Overarching Draft Non-Authoritative Material </a:t>
            </a:r>
          </a:p>
        </p:txBody>
      </p:sp>
      <p:sp>
        <p:nvSpPr>
          <p:cNvPr id="3" name="Slide Number Placeholder 2">
            <a:extLst>
              <a:ext uri="{FF2B5EF4-FFF2-40B4-BE49-F238E27FC236}">
                <a16:creationId xmlns:a16="http://schemas.microsoft.com/office/drawing/2014/main" id="{0ED5158C-2340-B1D9-725A-A552F8AB3946}"/>
              </a:ext>
            </a:extLst>
          </p:cNvPr>
          <p:cNvSpPr>
            <a:spLocks noGrp="1"/>
          </p:cNvSpPr>
          <p:nvPr>
            <p:ph type="sldNum" sz="quarter" idx="12"/>
          </p:nvPr>
        </p:nvSpPr>
        <p:spPr/>
        <p:txBody>
          <a:bodyPr/>
          <a:lstStyle/>
          <a:p>
            <a:fld id="{99A02339-D840-6844-BF2C-3B4B9517014C}" type="slidenum">
              <a:rPr lang="en-US" smtClean="0"/>
              <a:pPr/>
              <a:t>37</a:t>
            </a:fld>
            <a:endParaRPr lang="en-US"/>
          </a:p>
        </p:txBody>
      </p:sp>
      <p:sp>
        <p:nvSpPr>
          <p:cNvPr id="4" name="Text Placeholder 3">
            <a:extLst>
              <a:ext uri="{FF2B5EF4-FFF2-40B4-BE49-F238E27FC236}">
                <a16:creationId xmlns:a16="http://schemas.microsoft.com/office/drawing/2014/main" id="{894A1D75-5D42-9E55-4898-0E85FC58DC28}"/>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6CC9634A-0384-F514-B673-E28FED95F196}"/>
              </a:ext>
            </a:extLst>
          </p:cNvPr>
          <p:cNvSpPr>
            <a:spLocks noGrp="1"/>
          </p:cNvSpPr>
          <p:nvPr>
            <p:ph type="body" sz="quarter" idx="14"/>
          </p:nvPr>
        </p:nvSpPr>
        <p:spPr>
          <a:xfrm>
            <a:off x="4930588" y="1828800"/>
            <a:ext cx="6232712" cy="4114800"/>
          </a:xfrm>
        </p:spPr>
        <p:txBody>
          <a:bodyPr/>
          <a:lstStyle/>
          <a:p>
            <a:pPr algn="ctr"/>
            <a:endParaRPr lang="en-US" sz="6600" b="1"/>
          </a:p>
          <a:p>
            <a:pPr algn="ctr"/>
            <a:r>
              <a:rPr lang="en-US" sz="6600" b="1"/>
              <a:t>WALK-THROUGH</a:t>
            </a:r>
          </a:p>
        </p:txBody>
      </p:sp>
      <p:pic>
        <p:nvPicPr>
          <p:cNvPr id="6" name="Graphic 5" descr="Walk with solid fill">
            <a:extLst>
              <a:ext uri="{FF2B5EF4-FFF2-40B4-BE49-F238E27FC236}">
                <a16:creationId xmlns:a16="http://schemas.microsoft.com/office/drawing/2014/main" id="{06355143-095F-0E83-4716-867EBBE7833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28700" y="1879550"/>
            <a:ext cx="3674306" cy="3674306"/>
          </a:xfrm>
          <a:prstGeom prst="rect">
            <a:avLst/>
          </a:prstGeom>
          <a:ln>
            <a:noFill/>
          </a:ln>
          <a:effectLst>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4180342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07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47380-0034-B6D4-C69F-63E705342954}"/>
              </a:ext>
            </a:extLst>
          </p:cNvPr>
          <p:cNvSpPr>
            <a:spLocks noGrp="1"/>
          </p:cNvSpPr>
          <p:nvPr>
            <p:ph type="title"/>
          </p:nvPr>
        </p:nvSpPr>
        <p:spPr>
          <a:xfrm>
            <a:off x="1028700" y="590295"/>
            <a:ext cx="10134600" cy="550843"/>
          </a:xfrm>
        </p:spPr>
        <p:txBody>
          <a:bodyPr lIns="91440" tIns="45720" rIns="91440" bIns="45720" anchor="t">
            <a:noAutofit/>
          </a:bodyPr>
          <a:lstStyle/>
          <a:p>
            <a:r>
              <a:rPr lang="en-US" sz="4000">
                <a:solidFill>
                  <a:schemeClr val="accent2"/>
                </a:solidFill>
                <a:latin typeface="Calibri Light" panose="020F0302020204030204" pitchFamily="34" charset="0"/>
                <a:cs typeface="Calibri Light" panose="020F0302020204030204" pitchFamily="34" charset="0"/>
              </a:rPr>
              <a:t>IESBA Board Briefing</a:t>
            </a:r>
          </a:p>
        </p:txBody>
      </p:sp>
      <p:sp>
        <p:nvSpPr>
          <p:cNvPr id="3" name="Slide Number Placeholder 2">
            <a:extLst>
              <a:ext uri="{FF2B5EF4-FFF2-40B4-BE49-F238E27FC236}">
                <a16:creationId xmlns:a16="http://schemas.microsoft.com/office/drawing/2014/main" id="{0E3241C4-EC6F-6A82-7EDC-ABF9A4902C0C}"/>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062F9948-1B1C-8203-69C5-192469E22E6F}"/>
              </a:ext>
            </a:extLst>
          </p:cNvPr>
          <p:cNvSpPr>
            <a:spLocks noGrp="1"/>
          </p:cNvSpPr>
          <p:nvPr>
            <p:ph type="body" sz="quarter" idx="13"/>
          </p:nvPr>
        </p:nvSpPr>
        <p:spPr/>
        <p:txBody>
          <a:bodyPr vert="horz" lIns="91440" tIns="45720" rIns="91440" bIns="45720" rtlCol="0" anchor="t">
            <a:normAutofit/>
          </a:bodyPr>
          <a:lstStyle/>
          <a:p>
            <a:r>
              <a:rPr lang="en-US">
                <a:latin typeface="Calibri"/>
                <a:ea typeface="Calibri"/>
                <a:cs typeface="Calibri"/>
              </a:rPr>
              <a:t>Overview of AI and ethical issues for Accountants This Month</a:t>
            </a:r>
            <a:endParaRPr lang="en-US">
              <a:ea typeface="Calibri"/>
            </a:endParaRPr>
          </a:p>
        </p:txBody>
      </p:sp>
      <p:sp>
        <p:nvSpPr>
          <p:cNvPr id="5" name="Text Placeholder 4">
            <a:extLst>
              <a:ext uri="{FF2B5EF4-FFF2-40B4-BE49-F238E27FC236}">
                <a16:creationId xmlns:a16="http://schemas.microsoft.com/office/drawing/2014/main" id="{8AD1EB15-EAEC-FC15-4B95-26D5841E51FA}"/>
              </a:ext>
            </a:extLst>
          </p:cNvPr>
          <p:cNvSpPr>
            <a:spLocks noGrp="1"/>
          </p:cNvSpPr>
          <p:nvPr>
            <p:ph type="body" sz="quarter" idx="14"/>
          </p:nvPr>
        </p:nvSpPr>
        <p:spPr/>
        <p:txBody>
          <a:bodyPr vert="horz" lIns="91440" tIns="45720" rIns="91440" bIns="45720" rtlCol="0" anchor="t">
            <a:normAutofit/>
          </a:bodyPr>
          <a:lstStyle/>
          <a:p>
            <a:pPr marL="400050" indent="-400050">
              <a:buAutoNum type="romanUcPeriod"/>
            </a:pPr>
            <a:r>
              <a:rPr lang="en-US">
                <a:solidFill>
                  <a:schemeClr val="accent2"/>
                </a:solidFill>
              </a:rPr>
              <a:t>What is AI?</a:t>
            </a:r>
          </a:p>
          <a:p>
            <a:pPr marL="400050" indent="-400050">
              <a:buAutoNum type="romanUcPeriod"/>
            </a:pPr>
            <a:r>
              <a:rPr lang="en-US">
                <a:solidFill>
                  <a:schemeClr val="accent2"/>
                </a:solidFill>
              </a:rPr>
              <a:t>Brief History of AI</a:t>
            </a:r>
          </a:p>
          <a:p>
            <a:pPr marL="400050" indent="-400050">
              <a:buAutoNum type="romanUcPeriod"/>
            </a:pPr>
            <a:r>
              <a:rPr lang="en-US">
                <a:solidFill>
                  <a:schemeClr val="accent2"/>
                </a:solidFill>
              </a:rPr>
              <a:t>Types of AI</a:t>
            </a:r>
          </a:p>
          <a:p>
            <a:pPr marL="400050" indent="-400050">
              <a:buAutoNum type="romanUcPeriod"/>
            </a:pPr>
            <a:r>
              <a:rPr lang="en-US">
                <a:solidFill>
                  <a:schemeClr val="accent2"/>
                </a:solidFill>
              </a:rPr>
              <a:t>International Policies on AI</a:t>
            </a:r>
          </a:p>
          <a:p>
            <a:pPr marL="400050" indent="-400050">
              <a:buAutoNum type="romanUcPeriod"/>
            </a:pPr>
            <a:r>
              <a:rPr lang="en-US">
                <a:solidFill>
                  <a:schemeClr val="accent2"/>
                </a:solidFill>
              </a:rPr>
              <a:t>Ethical Risks</a:t>
            </a:r>
          </a:p>
          <a:p>
            <a:pPr marL="400050" indent="-400050">
              <a:buAutoNum type="romanUcPeriod"/>
            </a:pPr>
            <a:r>
              <a:rPr lang="en-US">
                <a:solidFill>
                  <a:schemeClr val="accent2"/>
                </a:solidFill>
              </a:rPr>
              <a:t>IESBA’s Response</a:t>
            </a:r>
          </a:p>
          <a:p>
            <a:pPr marL="400050" indent="-400050">
              <a:buAutoNum type="romanUcPeriod"/>
            </a:pPr>
            <a:r>
              <a:rPr lang="en-US">
                <a:solidFill>
                  <a:schemeClr val="accent2"/>
                </a:solidFill>
              </a:rPr>
              <a:t>Relevant Characteristics of Technology</a:t>
            </a:r>
          </a:p>
          <a:p>
            <a:pPr marL="400050" indent="-400050">
              <a:buAutoNum type="romanUcPeriod"/>
            </a:pPr>
            <a:r>
              <a:rPr lang="en-US">
                <a:solidFill>
                  <a:schemeClr val="accent2"/>
                </a:solidFill>
              </a:rPr>
              <a:t>Conceptual Framework</a:t>
            </a:r>
            <a:endParaRPr lang="en-US">
              <a:solidFill>
                <a:schemeClr val="accent2"/>
              </a:solidFill>
              <a:ea typeface="Calibri"/>
              <a:cs typeface="Calibri"/>
            </a:endParaRPr>
          </a:p>
          <a:p>
            <a:pPr marL="400050" indent="-400050">
              <a:buAutoNum type="romanUcPeriod"/>
            </a:pPr>
            <a:r>
              <a:rPr lang="en-US">
                <a:solidFill>
                  <a:schemeClr val="accent2"/>
                </a:solidFill>
              </a:rPr>
              <a:t>Conclusions</a:t>
            </a:r>
          </a:p>
        </p:txBody>
      </p:sp>
    </p:spTree>
    <p:extLst>
      <p:ext uri="{BB962C8B-B14F-4D97-AF65-F5344CB8AC3E}">
        <p14:creationId xmlns:p14="http://schemas.microsoft.com/office/powerpoint/2010/main" val="3578076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1DE55-F4C4-ED53-357F-127FE1E4D1BE}"/>
              </a:ext>
            </a:extLst>
          </p:cNvPr>
          <p:cNvSpPr>
            <a:spLocks noGrp="1"/>
          </p:cNvSpPr>
          <p:nvPr>
            <p:ph type="title"/>
          </p:nvPr>
        </p:nvSpPr>
        <p:spPr>
          <a:xfrm>
            <a:off x="1028700" y="599004"/>
            <a:ext cx="10134600" cy="550843"/>
          </a:xfrm>
        </p:spPr>
        <p:txBody>
          <a:bodyPr>
            <a:noAutofit/>
          </a:bodyPr>
          <a:lstStyle/>
          <a:p>
            <a:r>
              <a:rPr lang="en-US" sz="4000">
                <a:solidFill>
                  <a:schemeClr val="accent2"/>
                </a:solidFill>
                <a:latin typeface="Calibri Light"/>
                <a:ea typeface="Calibri Light"/>
                <a:cs typeface="Calibri Light"/>
              </a:rPr>
              <a:t>AI Landscape This Month</a:t>
            </a:r>
          </a:p>
        </p:txBody>
      </p:sp>
      <p:sp>
        <p:nvSpPr>
          <p:cNvPr id="3" name="Slide Number Placeholder 2">
            <a:extLst>
              <a:ext uri="{FF2B5EF4-FFF2-40B4-BE49-F238E27FC236}">
                <a16:creationId xmlns:a16="http://schemas.microsoft.com/office/drawing/2014/main" id="{39D70353-7B62-B99D-98B5-0EA0686DAA08}"/>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0B1CAFCD-5B94-BAD3-C553-BBAD74225EA8}"/>
              </a:ext>
            </a:extLst>
          </p:cNvPr>
          <p:cNvSpPr>
            <a:spLocks noGrp="1"/>
          </p:cNvSpPr>
          <p:nvPr>
            <p:ph type="body" sz="quarter" idx="13"/>
          </p:nvPr>
        </p:nvSpPr>
        <p:spPr/>
        <p:txBody>
          <a:bodyPr/>
          <a:lstStyle/>
          <a:p>
            <a:r>
              <a:rPr lang="en-US"/>
              <a:t>what is happening this month and year in AI for accounting </a:t>
            </a:r>
          </a:p>
        </p:txBody>
      </p:sp>
      <p:sp>
        <p:nvSpPr>
          <p:cNvPr id="5" name="Text Placeholder 4">
            <a:extLst>
              <a:ext uri="{FF2B5EF4-FFF2-40B4-BE49-F238E27FC236}">
                <a16:creationId xmlns:a16="http://schemas.microsoft.com/office/drawing/2014/main" id="{478421AC-0C7E-3274-07E8-83F781DCF093}"/>
              </a:ext>
            </a:extLst>
          </p:cNvPr>
          <p:cNvSpPr>
            <a:spLocks noGrp="1"/>
          </p:cNvSpPr>
          <p:nvPr>
            <p:ph type="body" sz="quarter" idx="14"/>
          </p:nvPr>
        </p:nvSpPr>
        <p:spPr>
          <a:xfrm>
            <a:off x="1028699" y="2981325"/>
            <a:ext cx="3790951" cy="1438275"/>
          </a:xfrm>
        </p:spPr>
        <p:txBody>
          <a:bodyPr>
            <a:normAutofit/>
          </a:bodyPr>
          <a:lstStyle/>
          <a:p>
            <a:pPr algn="ctr"/>
            <a:r>
              <a:rPr lang="en-US" sz="2400" b="1">
                <a:solidFill>
                  <a:schemeClr val="accent2"/>
                </a:solidFill>
              </a:rPr>
              <a:t>When we agree on what we see we can agree on what we should do.</a:t>
            </a:r>
          </a:p>
        </p:txBody>
      </p:sp>
      <p:pic>
        <p:nvPicPr>
          <p:cNvPr id="8" name="Picture Placeholder 7">
            <a:extLst>
              <a:ext uri="{FF2B5EF4-FFF2-40B4-BE49-F238E27FC236}">
                <a16:creationId xmlns:a16="http://schemas.microsoft.com/office/drawing/2014/main" id="{C906FD35-8DBC-8CBC-56CE-0BA744BA25B3}"/>
              </a:ext>
            </a:extLst>
          </p:cNvPr>
          <p:cNvPicPr>
            <a:picLocks noGrp="1" noChangeAspect="1"/>
          </p:cNvPicPr>
          <p:nvPr>
            <p:ph type="pic" sz="quarter" idx="15"/>
          </p:nvPr>
        </p:nvPicPr>
        <p:blipFill>
          <a:blip r:embed="rId2">
            <a:extLst>
              <a:ext uri="{837473B0-CC2E-450A-ABE3-18F120FF3D39}">
                <a1611:picAttrSrcUrl xmlns:a1611="http://schemas.microsoft.com/office/drawing/2016/11/main" r:id="rId3"/>
              </a:ext>
            </a:extLst>
          </a:blip>
          <a:srcRect t="6686" b="6686"/>
          <a:stretch>
            <a:fillRect/>
          </a:stretch>
        </p:blipFill>
        <p:spPr>
          <a:xfrm>
            <a:off x="5543550" y="2074606"/>
            <a:ext cx="6317026" cy="3377420"/>
          </a:xfrm>
        </p:spPr>
      </p:pic>
    </p:spTree>
    <p:extLst>
      <p:ext uri="{BB962C8B-B14F-4D97-AF65-F5344CB8AC3E}">
        <p14:creationId xmlns:p14="http://schemas.microsoft.com/office/powerpoint/2010/main" val="3677197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2E961-1B34-9573-A91C-C53462FC050E}"/>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I. What is AI?</a:t>
            </a:r>
          </a:p>
        </p:txBody>
      </p:sp>
      <p:sp>
        <p:nvSpPr>
          <p:cNvPr id="3" name="Slide Number Placeholder 2">
            <a:extLst>
              <a:ext uri="{FF2B5EF4-FFF2-40B4-BE49-F238E27FC236}">
                <a16:creationId xmlns:a16="http://schemas.microsoft.com/office/drawing/2014/main" id="{0025FA8C-9488-5AC7-5212-4068B76403EC}"/>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F81F6336-4FA8-2B69-F59F-D0FCDCABB9B1}"/>
              </a:ext>
            </a:extLst>
          </p:cNvPr>
          <p:cNvSpPr>
            <a:spLocks noGrp="1"/>
          </p:cNvSpPr>
          <p:nvPr>
            <p:ph type="body" sz="quarter" idx="13"/>
          </p:nvPr>
        </p:nvSpPr>
        <p:spPr/>
        <p:txBody>
          <a:bodyPr/>
          <a:lstStyle/>
          <a:p>
            <a:r>
              <a:rPr lang="en-US"/>
              <a:t>General Understanding</a:t>
            </a:r>
          </a:p>
        </p:txBody>
      </p:sp>
      <p:sp>
        <p:nvSpPr>
          <p:cNvPr id="5" name="Text Placeholder 4">
            <a:extLst>
              <a:ext uri="{FF2B5EF4-FFF2-40B4-BE49-F238E27FC236}">
                <a16:creationId xmlns:a16="http://schemas.microsoft.com/office/drawing/2014/main" id="{F31A40C1-C4AD-FA7B-239D-76A5EA807F53}"/>
              </a:ext>
            </a:extLst>
          </p:cNvPr>
          <p:cNvSpPr>
            <a:spLocks noGrp="1"/>
          </p:cNvSpPr>
          <p:nvPr>
            <p:ph type="body" sz="quarter" idx="14"/>
          </p:nvPr>
        </p:nvSpPr>
        <p:spPr/>
        <p:txBody>
          <a:bodyPr lIns="91440" tIns="45720" rIns="91440" bIns="45720" anchor="t"/>
          <a:lstStyle/>
          <a:p>
            <a:endParaRPr lang="en-US">
              <a:solidFill>
                <a:schemeClr val="accent2"/>
              </a:solidFill>
            </a:endParaRPr>
          </a:p>
          <a:p>
            <a:r>
              <a:rPr lang="en-US" u="sng">
                <a:solidFill>
                  <a:schemeClr val="accent2"/>
                </a:solidFill>
              </a:rPr>
              <a:t>AI is software that learns by example</a:t>
            </a:r>
          </a:p>
          <a:p>
            <a:r>
              <a:rPr lang="en-US">
                <a:solidFill>
                  <a:schemeClr val="accent2"/>
                </a:solidFill>
              </a:rPr>
              <a:t>AI fundamentally consists of </a:t>
            </a:r>
            <a:r>
              <a:rPr lang="en-US" b="1">
                <a:solidFill>
                  <a:schemeClr val="accent2"/>
                </a:solidFill>
              </a:rPr>
              <a:t>three elements</a:t>
            </a:r>
            <a:r>
              <a:rPr lang="en-US">
                <a:solidFill>
                  <a:schemeClr val="accent2"/>
                </a:solidFill>
              </a:rPr>
              <a:t>:</a:t>
            </a:r>
          </a:p>
          <a:p>
            <a:r>
              <a:rPr lang="en-US" b="1">
                <a:solidFill>
                  <a:schemeClr val="accent2"/>
                </a:solidFill>
                <a:latin typeface="Calibri"/>
                <a:ea typeface="Calibri"/>
                <a:cs typeface="Calibri"/>
              </a:rPr>
              <a:t>(1)	Prompt</a:t>
            </a:r>
            <a:r>
              <a:rPr lang="en-US">
                <a:solidFill>
                  <a:schemeClr val="accent2"/>
                </a:solidFill>
                <a:latin typeface="Calibri"/>
                <a:ea typeface="Calibri"/>
                <a:cs typeface="Calibri"/>
              </a:rPr>
              <a:t> (human input or prompt created by another AI);</a:t>
            </a:r>
          </a:p>
          <a:p>
            <a:r>
              <a:rPr lang="en-US" b="1">
                <a:solidFill>
                  <a:schemeClr val="accent2"/>
                </a:solidFill>
                <a:latin typeface="Calibri"/>
                <a:ea typeface="Calibri"/>
                <a:cs typeface="Calibri"/>
              </a:rPr>
              <a:t>(2)	A</a:t>
            </a:r>
            <a:r>
              <a:rPr lang="en-US" b="1">
                <a:solidFill>
                  <a:schemeClr val="accent2"/>
                </a:solidFill>
              </a:rPr>
              <a:t>lgorithm</a:t>
            </a:r>
            <a:r>
              <a:rPr lang="en-US">
                <a:solidFill>
                  <a:schemeClr val="accent2"/>
                </a:solidFill>
              </a:rPr>
              <a:t> (recognizing patterns using complex mathematical models in mountains of data);</a:t>
            </a:r>
          </a:p>
          <a:p>
            <a:r>
              <a:rPr lang="en-US" b="1">
                <a:solidFill>
                  <a:schemeClr val="accent2"/>
                </a:solidFill>
                <a:latin typeface="Calibri"/>
                <a:ea typeface="Calibri"/>
                <a:cs typeface="Calibri"/>
              </a:rPr>
              <a:t>(3)	Data</a:t>
            </a:r>
            <a:r>
              <a:rPr lang="en-US">
                <a:solidFill>
                  <a:schemeClr val="accent2"/>
                </a:solidFill>
                <a:latin typeface="Calibri"/>
                <a:ea typeface="Calibri"/>
                <a:cs typeface="Calibri"/>
              </a:rPr>
              <a:t> (quality of data matters - garbage in, garbage out?).</a:t>
            </a:r>
          </a:p>
          <a:p>
            <a:endParaRPr lang="en-US">
              <a:solidFill>
                <a:schemeClr val="accent2"/>
              </a:solidFill>
            </a:endParaRPr>
          </a:p>
        </p:txBody>
      </p:sp>
      <p:pic>
        <p:nvPicPr>
          <p:cNvPr id="9" name="Picture 8" descr="Two cute robots">
            <a:extLst>
              <a:ext uri="{FF2B5EF4-FFF2-40B4-BE49-F238E27FC236}">
                <a16:creationId xmlns:a16="http://schemas.microsoft.com/office/drawing/2014/main" id="{23149E93-F400-401D-077B-459AAF4ED495}"/>
              </a:ext>
            </a:extLst>
          </p:cNvPr>
          <p:cNvPicPr>
            <a:picLocks noChangeAspect="1"/>
          </p:cNvPicPr>
          <p:nvPr/>
        </p:nvPicPr>
        <p:blipFill>
          <a:blip r:embed="rId3"/>
          <a:stretch>
            <a:fillRect/>
          </a:stretch>
        </p:blipFill>
        <p:spPr>
          <a:xfrm>
            <a:off x="7532915" y="4202210"/>
            <a:ext cx="3702956" cy="2082913"/>
          </a:xfrm>
          <a:prstGeom prst="rect">
            <a:avLst/>
          </a:prstGeom>
        </p:spPr>
      </p:pic>
      <p:pic>
        <p:nvPicPr>
          <p:cNvPr id="11" name="Picture 10" descr="A robot illustration of a family">
            <a:extLst>
              <a:ext uri="{FF2B5EF4-FFF2-40B4-BE49-F238E27FC236}">
                <a16:creationId xmlns:a16="http://schemas.microsoft.com/office/drawing/2014/main" id="{B680F7A3-4104-1827-C3B1-7E660F4DF905}"/>
              </a:ext>
            </a:extLst>
          </p:cNvPr>
          <p:cNvPicPr>
            <a:picLocks noChangeAspect="1"/>
          </p:cNvPicPr>
          <p:nvPr/>
        </p:nvPicPr>
        <p:blipFill>
          <a:blip r:embed="rId4"/>
          <a:stretch>
            <a:fillRect/>
          </a:stretch>
        </p:blipFill>
        <p:spPr>
          <a:xfrm>
            <a:off x="8271729" y="1783854"/>
            <a:ext cx="2964142" cy="1667330"/>
          </a:xfrm>
          <a:prstGeom prst="rect">
            <a:avLst/>
          </a:prstGeom>
        </p:spPr>
      </p:pic>
    </p:spTree>
    <p:extLst>
      <p:ext uri="{BB962C8B-B14F-4D97-AF65-F5344CB8AC3E}">
        <p14:creationId xmlns:p14="http://schemas.microsoft.com/office/powerpoint/2010/main" val="2931688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97864-6A2E-459A-29BC-035FD1869BCD}"/>
              </a:ext>
            </a:extLst>
          </p:cNvPr>
          <p:cNvSpPr>
            <a:spLocks noGrp="1"/>
          </p:cNvSpPr>
          <p:nvPr>
            <p:ph type="title"/>
          </p:nvPr>
        </p:nvSpPr>
        <p:spPr/>
        <p:txBody>
          <a:bodyPr>
            <a:normAutofit fontScale="90000"/>
          </a:bodyPr>
          <a:lstStyle/>
          <a:p>
            <a:r>
              <a:rPr lang="en-US">
                <a:solidFill>
                  <a:schemeClr val="accent2"/>
                </a:solidFill>
                <a:latin typeface="Calibri Light"/>
                <a:ea typeface="Calibri Light"/>
                <a:cs typeface="Calibri Light"/>
              </a:rPr>
              <a:t>How AI “Thinks” </a:t>
            </a:r>
          </a:p>
        </p:txBody>
      </p:sp>
      <p:sp>
        <p:nvSpPr>
          <p:cNvPr id="3" name="Slide Number Placeholder 2">
            <a:extLst>
              <a:ext uri="{FF2B5EF4-FFF2-40B4-BE49-F238E27FC236}">
                <a16:creationId xmlns:a16="http://schemas.microsoft.com/office/drawing/2014/main" id="{EDC0A9EB-3A63-7D43-5283-82643222833E}"/>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A8BEDB07-0733-77E3-C4D6-570AB10221ED}"/>
              </a:ext>
            </a:extLst>
          </p:cNvPr>
          <p:cNvSpPr>
            <a:spLocks noGrp="1"/>
          </p:cNvSpPr>
          <p:nvPr>
            <p:ph type="body" sz="quarter" idx="13"/>
          </p:nvPr>
        </p:nvSpPr>
        <p:spPr/>
        <p:txBody>
          <a:bodyPr/>
          <a:lstStyle/>
          <a:p>
            <a:r>
              <a:rPr lang="en-US"/>
              <a:t>Credit:  Philippi L. -  “Father&amp; Bot:  Paint Job”</a:t>
            </a:r>
          </a:p>
        </p:txBody>
      </p:sp>
      <p:pic>
        <p:nvPicPr>
          <p:cNvPr id="7" name="Picture 6">
            <a:extLst>
              <a:ext uri="{FF2B5EF4-FFF2-40B4-BE49-F238E27FC236}">
                <a16:creationId xmlns:a16="http://schemas.microsoft.com/office/drawing/2014/main" id="{EC03C013-29E6-2729-8466-C57EEEA56777}"/>
              </a:ext>
            </a:extLst>
          </p:cNvPr>
          <p:cNvPicPr>
            <a:picLocks noChangeAspect="1"/>
          </p:cNvPicPr>
          <p:nvPr/>
        </p:nvPicPr>
        <p:blipFill>
          <a:blip r:embed="rId3"/>
          <a:stretch>
            <a:fillRect/>
          </a:stretch>
        </p:blipFill>
        <p:spPr>
          <a:xfrm>
            <a:off x="2292626" y="1729648"/>
            <a:ext cx="8309114" cy="4353099"/>
          </a:xfrm>
          <a:prstGeom prst="rect">
            <a:avLst/>
          </a:prstGeom>
        </p:spPr>
      </p:pic>
    </p:spTree>
    <p:extLst>
      <p:ext uri="{BB962C8B-B14F-4D97-AF65-F5344CB8AC3E}">
        <p14:creationId xmlns:p14="http://schemas.microsoft.com/office/powerpoint/2010/main" val="1654681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3EEAC-0937-5B97-7169-17C778C5A05D}"/>
              </a:ext>
            </a:extLst>
          </p:cNvPr>
          <p:cNvSpPr>
            <a:spLocks noGrp="1"/>
          </p:cNvSpPr>
          <p:nvPr>
            <p:ph type="title"/>
          </p:nvPr>
        </p:nvSpPr>
        <p:spPr/>
        <p:txBody>
          <a:bodyPr>
            <a:normAutofit fontScale="90000"/>
          </a:bodyPr>
          <a:lstStyle/>
          <a:p>
            <a:r>
              <a:rPr lang="en-US">
                <a:solidFill>
                  <a:schemeClr val="accent2"/>
                </a:solidFill>
                <a:latin typeface="Calibri Light" panose="020F0302020204030204" pitchFamily="34" charset="0"/>
                <a:ea typeface="Calibri Light" panose="020F0302020204030204" pitchFamily="34" charset="0"/>
                <a:cs typeface="Calibri Light" panose="020F0302020204030204" pitchFamily="34" charset="0"/>
              </a:rPr>
              <a:t>II. Brief History of AI – Accounting Perspective</a:t>
            </a:r>
          </a:p>
        </p:txBody>
      </p:sp>
      <p:sp>
        <p:nvSpPr>
          <p:cNvPr id="3" name="Slide Number Placeholder 2">
            <a:extLst>
              <a:ext uri="{FF2B5EF4-FFF2-40B4-BE49-F238E27FC236}">
                <a16:creationId xmlns:a16="http://schemas.microsoft.com/office/drawing/2014/main" id="{90389EDA-163F-97B4-5921-2A487C689B24}"/>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90414FF7-540E-9960-5CAE-6440270CE856}"/>
              </a:ext>
            </a:extLst>
          </p:cNvPr>
          <p:cNvSpPr>
            <a:spLocks noGrp="1"/>
          </p:cNvSpPr>
          <p:nvPr>
            <p:ph type="body" sz="quarter" idx="13"/>
          </p:nvPr>
        </p:nvSpPr>
        <p:spPr/>
        <p:txBody>
          <a:bodyPr/>
          <a:lstStyle/>
          <a:p>
            <a:r>
              <a:rPr lang="en-US"/>
              <a:t>AI use in Accounting and Society</a:t>
            </a:r>
          </a:p>
        </p:txBody>
      </p:sp>
      <p:sp>
        <p:nvSpPr>
          <p:cNvPr id="5" name="Text Placeholder 4">
            <a:extLst>
              <a:ext uri="{FF2B5EF4-FFF2-40B4-BE49-F238E27FC236}">
                <a16:creationId xmlns:a16="http://schemas.microsoft.com/office/drawing/2014/main" id="{0AA2A366-A3D0-3BF3-C439-71B5A6AACF22}"/>
              </a:ext>
            </a:extLst>
          </p:cNvPr>
          <p:cNvSpPr>
            <a:spLocks noGrp="1"/>
          </p:cNvSpPr>
          <p:nvPr>
            <p:ph type="body" sz="quarter" idx="14"/>
          </p:nvPr>
        </p:nvSpPr>
        <p:spPr>
          <a:xfrm>
            <a:off x="1028699" y="1712097"/>
            <a:ext cx="10326817" cy="4437448"/>
          </a:xfrm>
        </p:spPr>
        <p:txBody>
          <a:bodyPr lIns="91440" tIns="45720" rIns="91440" bIns="45720" anchor="t"/>
          <a:lstStyle/>
          <a:p>
            <a:r>
              <a:rPr lang="en-US" b="1">
                <a:solidFill>
                  <a:schemeClr val="accent2"/>
                </a:solidFill>
                <a:latin typeface="Calibri"/>
                <a:ea typeface="Calibri"/>
                <a:cs typeface="Calibri"/>
              </a:rPr>
              <a:t>1980s</a:t>
            </a:r>
            <a:r>
              <a:rPr lang="en-US">
                <a:solidFill>
                  <a:schemeClr val="accent2"/>
                </a:solidFill>
                <a:latin typeface="Calibri"/>
                <a:ea typeface="Calibri"/>
                <a:cs typeface="Calibri"/>
              </a:rPr>
              <a:t> AI used in accounting for repetitive tasks – bookkeeping and payroll processing.</a:t>
            </a:r>
          </a:p>
          <a:p>
            <a:r>
              <a:rPr lang="en-US" b="1">
                <a:solidFill>
                  <a:schemeClr val="accent2"/>
                </a:solidFill>
                <a:latin typeface="Calibri"/>
                <a:ea typeface="Calibri"/>
                <a:cs typeface="Calibri"/>
              </a:rPr>
              <a:t>1984</a:t>
            </a:r>
            <a:r>
              <a:rPr lang="en-US">
                <a:solidFill>
                  <a:schemeClr val="accent2"/>
                </a:solidFill>
                <a:latin typeface="Calibri"/>
                <a:ea typeface="Calibri"/>
                <a:cs typeface="Calibri"/>
              </a:rPr>
              <a:t> United States (US) Internal Revenue Service uses AI for tax form collection and auditing.</a:t>
            </a:r>
          </a:p>
          <a:p>
            <a:r>
              <a:rPr lang="en-US" b="1">
                <a:solidFill>
                  <a:schemeClr val="accent2"/>
                </a:solidFill>
                <a:latin typeface="Calibri"/>
                <a:ea typeface="Calibri"/>
                <a:cs typeface="Calibri"/>
              </a:rPr>
              <a:t>2010s</a:t>
            </a:r>
            <a:r>
              <a:rPr lang="en-US">
                <a:solidFill>
                  <a:schemeClr val="accent2"/>
                </a:solidFill>
                <a:latin typeface="Calibri"/>
                <a:ea typeface="Calibri"/>
                <a:cs typeface="Calibri"/>
              </a:rPr>
              <a:t> AI used for auditing, predictive analytics and fraud detection – wide use of expert systems.</a:t>
            </a:r>
          </a:p>
          <a:p>
            <a:r>
              <a:rPr lang="en-US" b="1">
                <a:solidFill>
                  <a:schemeClr val="accent2"/>
                </a:solidFill>
                <a:latin typeface="Calibri"/>
                <a:ea typeface="Calibri"/>
                <a:cs typeface="Calibri"/>
              </a:rPr>
              <a:t>2023</a:t>
            </a:r>
            <a:r>
              <a:rPr lang="en-US">
                <a:solidFill>
                  <a:schemeClr val="accent2"/>
                </a:solidFill>
                <a:latin typeface="Calibri"/>
                <a:ea typeface="Calibri"/>
                <a:cs typeface="Calibri"/>
              </a:rPr>
              <a:t> Chat GPT 1</a:t>
            </a:r>
            <a:r>
              <a:rPr lang="en-US" baseline="30000">
                <a:solidFill>
                  <a:schemeClr val="accent2"/>
                </a:solidFill>
                <a:latin typeface="Calibri"/>
                <a:ea typeface="Calibri"/>
                <a:cs typeface="Calibri"/>
              </a:rPr>
              <a:t>st</a:t>
            </a:r>
            <a:r>
              <a:rPr lang="en-US">
                <a:solidFill>
                  <a:schemeClr val="accent2"/>
                </a:solidFill>
                <a:latin typeface="Calibri"/>
                <a:ea typeface="Calibri"/>
                <a:cs typeface="Calibri"/>
              </a:rPr>
              <a:t> release – 1 million users in 1st week – Generative AI goes mainstream.</a:t>
            </a:r>
          </a:p>
          <a:p>
            <a:r>
              <a:rPr lang="en-US" b="1">
                <a:solidFill>
                  <a:schemeClr val="accent2"/>
                </a:solidFill>
                <a:latin typeface="Calibri"/>
                <a:ea typeface="Calibri"/>
                <a:cs typeface="Calibri"/>
              </a:rPr>
              <a:t>2023</a:t>
            </a:r>
            <a:r>
              <a:rPr lang="en-US">
                <a:solidFill>
                  <a:schemeClr val="accent2"/>
                </a:solidFill>
                <a:latin typeface="Calibri"/>
                <a:ea typeface="Calibri"/>
                <a:cs typeface="Calibri"/>
              </a:rPr>
              <a:t> IESBA Technology-Related Revisions to the Code – effective December 2024.</a:t>
            </a:r>
          </a:p>
          <a:p>
            <a:r>
              <a:rPr lang="en-US" b="1">
                <a:solidFill>
                  <a:schemeClr val="accent2"/>
                </a:solidFill>
                <a:latin typeface="Calibri"/>
                <a:ea typeface="Calibri"/>
                <a:cs typeface="Calibri"/>
              </a:rPr>
              <a:t>2025</a:t>
            </a:r>
            <a:r>
              <a:rPr lang="en-US">
                <a:solidFill>
                  <a:schemeClr val="accent2"/>
                </a:solidFill>
                <a:latin typeface="Calibri"/>
                <a:ea typeface="Calibri"/>
                <a:cs typeface="Calibri"/>
              </a:rPr>
              <a:t> US Government creates AI-based government; “American AI”  is a national security concern.</a:t>
            </a:r>
          </a:p>
          <a:p>
            <a:r>
              <a:rPr lang="en-US" b="1">
                <a:solidFill>
                  <a:schemeClr val="accent2"/>
                </a:solidFill>
                <a:latin typeface="Calibri"/>
                <a:ea typeface="Calibri"/>
                <a:cs typeface="Calibri"/>
              </a:rPr>
              <a:t>2025</a:t>
            </a:r>
            <a:r>
              <a:rPr lang="en-US">
                <a:solidFill>
                  <a:schemeClr val="accent2"/>
                </a:solidFill>
                <a:latin typeface="Calibri"/>
                <a:ea typeface="Calibri"/>
                <a:cs typeface="Calibri"/>
              </a:rPr>
              <a:t> </a:t>
            </a:r>
            <a:r>
              <a:rPr lang="en-US" u="sng">
                <a:latin typeface="Calibri"/>
                <a:ea typeface="Calibri"/>
                <a:cs typeface="Calibri"/>
                <a:hlinkClick r:id="rId3"/>
              </a:rPr>
              <a:t>Human + AI in Accounting:  Early Evidence from The Field</a:t>
            </a:r>
            <a:r>
              <a:rPr lang="en-US">
                <a:latin typeface="Calibri"/>
                <a:ea typeface="Calibri"/>
                <a:cs typeface="Calibri"/>
              </a:rPr>
              <a:t> </a:t>
            </a:r>
            <a:r>
              <a:rPr lang="en-US">
                <a:solidFill>
                  <a:schemeClr val="accent2"/>
                </a:solidFill>
                <a:latin typeface="Calibri"/>
                <a:ea typeface="Calibri"/>
                <a:cs typeface="Calibri"/>
              </a:rPr>
              <a:t>– Stamford University and MIT Academic Paper on Generative AI use in Accounting (September 2025).</a:t>
            </a:r>
          </a:p>
          <a:p>
            <a:r>
              <a:rPr lang="en-US" b="1">
                <a:solidFill>
                  <a:schemeClr val="accent2"/>
                </a:solidFill>
                <a:latin typeface="Calibri"/>
                <a:ea typeface="Calibri"/>
                <a:cs typeface="Calibri"/>
              </a:rPr>
              <a:t>2026</a:t>
            </a:r>
            <a:r>
              <a:rPr lang="en-US" b="1">
                <a:latin typeface="Calibri"/>
                <a:ea typeface="Calibri"/>
                <a:cs typeface="Calibri"/>
              </a:rPr>
              <a:t> </a:t>
            </a:r>
            <a:r>
              <a:rPr lang="en-US" u="sng">
                <a:latin typeface="Calibri"/>
                <a:ea typeface="Calibri"/>
                <a:cs typeface="Calibri"/>
                <a:hlinkClick r:id="rId4"/>
              </a:rPr>
              <a:t>Generative and Agentic AI Guidance in Accounting</a:t>
            </a:r>
            <a:r>
              <a:rPr lang="en-US">
                <a:latin typeface="Calibri"/>
                <a:ea typeface="Calibri"/>
                <a:cs typeface="Calibri"/>
              </a:rPr>
              <a:t> </a:t>
            </a:r>
            <a:r>
              <a:rPr lang="en-US">
                <a:solidFill>
                  <a:schemeClr val="accent2"/>
                </a:solidFill>
                <a:latin typeface="Calibri"/>
                <a:ea typeface="Calibri"/>
                <a:cs typeface="Calibri"/>
              </a:rPr>
              <a:t>– UK</a:t>
            </a:r>
            <a:r>
              <a:rPr lang="en-US">
                <a:solidFill>
                  <a:srgbClr val="FF0000"/>
                </a:solidFill>
                <a:latin typeface="Calibri"/>
                <a:ea typeface="Calibri"/>
                <a:cs typeface="Calibri"/>
              </a:rPr>
              <a:t> </a:t>
            </a:r>
            <a:r>
              <a:rPr lang="en-US">
                <a:solidFill>
                  <a:schemeClr val="accent2"/>
                </a:solidFill>
                <a:latin typeface="Calibri"/>
                <a:ea typeface="Calibri"/>
                <a:cs typeface="Calibri"/>
              </a:rPr>
              <a:t>Financial Reporting Council begins a discussion (March 2026).</a:t>
            </a:r>
            <a:endParaRPr lang="en-US">
              <a:solidFill>
                <a:schemeClr val="accent2"/>
              </a:solidFill>
              <a:ea typeface="Calibri"/>
            </a:endParaRPr>
          </a:p>
          <a:p>
            <a:endParaRPr lang="en-US"/>
          </a:p>
        </p:txBody>
      </p:sp>
    </p:spTree>
    <p:extLst>
      <p:ext uri="{BB962C8B-B14F-4D97-AF65-F5344CB8AC3E}">
        <p14:creationId xmlns:p14="http://schemas.microsoft.com/office/powerpoint/2010/main" val="2810197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46B7B-A0BC-9508-29D5-26B33C454ACD}"/>
              </a:ext>
            </a:extLst>
          </p:cNvPr>
          <p:cNvSpPr>
            <a:spLocks noGrp="1"/>
          </p:cNvSpPr>
          <p:nvPr>
            <p:ph type="title"/>
          </p:nvPr>
        </p:nvSpPr>
        <p:spPr/>
        <p:txBody>
          <a:bodyPr lIns="91440" tIns="45720" rIns="91440" bIns="45720" anchor="t">
            <a:normAutofit fontScale="90000"/>
          </a:bodyPr>
          <a:lstStyle/>
          <a:p>
            <a:r>
              <a:rPr lang="en-US">
                <a:solidFill>
                  <a:schemeClr val="accent2"/>
                </a:solidFill>
                <a:latin typeface="Calibri Light"/>
                <a:ea typeface="Calibri Light"/>
                <a:cs typeface="Calibri Light"/>
              </a:rPr>
              <a:t>What has Changed Recently with AI?</a:t>
            </a:r>
            <a:endParaRPr lang="en-US">
              <a:solidFill>
                <a:schemeClr val="accent2"/>
              </a:solidFill>
            </a:endParaRPr>
          </a:p>
        </p:txBody>
      </p:sp>
      <p:sp>
        <p:nvSpPr>
          <p:cNvPr id="3" name="Slide Number Placeholder 2">
            <a:extLst>
              <a:ext uri="{FF2B5EF4-FFF2-40B4-BE49-F238E27FC236}">
                <a16:creationId xmlns:a16="http://schemas.microsoft.com/office/drawing/2014/main" id="{A9CEFA0F-C3A2-3056-2EA4-5FFDC04B5832}"/>
              </a:ext>
            </a:extLst>
          </p:cNvPr>
          <p:cNvSpPr>
            <a:spLocks noGrp="1"/>
          </p:cNvSpPr>
          <p:nvPr>
            <p:ph type="sldNum" sz="quarter" idx="12"/>
          </p:nvPr>
        </p:nvSpPr>
        <p:spPr/>
        <p:txBody>
          <a:bodyPr/>
          <a:lstStyle/>
          <a:p>
            <a:endParaRPr lang="en-US"/>
          </a:p>
        </p:txBody>
      </p:sp>
      <p:sp>
        <p:nvSpPr>
          <p:cNvPr id="4" name="Text Placeholder 3">
            <a:extLst>
              <a:ext uri="{FF2B5EF4-FFF2-40B4-BE49-F238E27FC236}">
                <a16:creationId xmlns:a16="http://schemas.microsoft.com/office/drawing/2014/main" id="{3619CAD2-53E3-C6BE-2306-C1C969B1CFD1}"/>
              </a:ext>
            </a:extLst>
          </p:cNvPr>
          <p:cNvSpPr>
            <a:spLocks noGrp="1"/>
          </p:cNvSpPr>
          <p:nvPr>
            <p:ph type="body" sz="quarter" idx="13"/>
          </p:nvPr>
        </p:nvSpPr>
        <p:spPr/>
        <p:txBody>
          <a:bodyPr lIns="91440" tIns="45720" rIns="91440" bIns="45720" anchor="t">
            <a:normAutofit/>
          </a:bodyPr>
          <a:lstStyle/>
          <a:p>
            <a:r>
              <a:rPr lang="en-US">
                <a:latin typeface="Calibri"/>
                <a:ea typeface="Calibri"/>
                <a:cs typeface="Calibri"/>
              </a:rPr>
              <a:t>AI Subscription COsts over past 3 years have dropped dramatically </a:t>
            </a:r>
            <a:endParaRPr lang="en-US"/>
          </a:p>
        </p:txBody>
      </p:sp>
      <p:sp>
        <p:nvSpPr>
          <p:cNvPr id="5" name="Text Placeholder 4">
            <a:extLst>
              <a:ext uri="{FF2B5EF4-FFF2-40B4-BE49-F238E27FC236}">
                <a16:creationId xmlns:a16="http://schemas.microsoft.com/office/drawing/2014/main" id="{73DECC15-DC75-2391-C1C0-DBB02100C2A7}"/>
              </a:ext>
            </a:extLst>
          </p:cNvPr>
          <p:cNvSpPr>
            <a:spLocks noGrp="1"/>
          </p:cNvSpPr>
          <p:nvPr>
            <p:ph type="body" sz="quarter" idx="14"/>
          </p:nvPr>
        </p:nvSpPr>
        <p:spPr>
          <a:xfrm>
            <a:off x="1027205" y="1840900"/>
            <a:ext cx="10134601" cy="4114800"/>
          </a:xfrm>
        </p:spPr>
        <p:txBody>
          <a:bodyPr lIns="91440" tIns="45720" rIns="91440" bIns="45720" anchor="t"/>
          <a:lstStyle/>
          <a:p>
            <a:r>
              <a:rPr lang="en-US" u="sng">
                <a:solidFill>
                  <a:schemeClr val="accent2"/>
                </a:solidFill>
                <a:latin typeface="Calibri"/>
                <a:ea typeface="Calibri"/>
                <a:cs typeface="Calibri"/>
              </a:rPr>
              <a:t>Cost per million</a:t>
            </a:r>
            <a:r>
              <a:rPr lang="en-US">
                <a:solidFill>
                  <a:schemeClr val="accent2"/>
                </a:solidFill>
                <a:latin typeface="Calibri"/>
                <a:ea typeface="Calibri"/>
                <a:cs typeface="Calibri"/>
              </a:rPr>
              <a:t> tokens in </a:t>
            </a:r>
            <a:r>
              <a:rPr lang="en-US" b="1">
                <a:solidFill>
                  <a:schemeClr val="accent2"/>
                </a:solidFill>
                <a:latin typeface="Calibri"/>
                <a:ea typeface="Calibri"/>
                <a:cs typeface="Calibri"/>
              </a:rPr>
              <a:t>2023</a:t>
            </a:r>
            <a:r>
              <a:rPr lang="en-US">
                <a:solidFill>
                  <a:schemeClr val="accent2"/>
                </a:solidFill>
                <a:latin typeface="Calibri"/>
                <a:ea typeface="Calibri"/>
                <a:cs typeface="Calibri"/>
              </a:rPr>
              <a:t>:  </a:t>
            </a:r>
            <a:r>
              <a:rPr lang="en-US" u="sng">
                <a:solidFill>
                  <a:schemeClr val="accent2"/>
                </a:solidFill>
                <a:latin typeface="Calibri"/>
                <a:ea typeface="Calibri"/>
                <a:cs typeface="Calibri"/>
              </a:rPr>
              <a:t>$60.00 </a:t>
            </a:r>
            <a:r>
              <a:rPr lang="en-US">
                <a:solidFill>
                  <a:schemeClr val="accent2"/>
                </a:solidFill>
                <a:latin typeface="Calibri"/>
                <a:ea typeface="Calibri"/>
                <a:cs typeface="Calibri"/>
              </a:rPr>
              <a:t>(AI Model GPT-4).</a:t>
            </a:r>
          </a:p>
          <a:p>
            <a:r>
              <a:rPr lang="en-US" u="sng">
                <a:solidFill>
                  <a:schemeClr val="accent2"/>
                </a:solidFill>
                <a:latin typeface="Calibri"/>
                <a:ea typeface="Calibri"/>
                <a:cs typeface="Calibri"/>
              </a:rPr>
              <a:t>Cost per million</a:t>
            </a:r>
            <a:r>
              <a:rPr lang="en-US">
                <a:solidFill>
                  <a:schemeClr val="accent2"/>
                </a:solidFill>
                <a:latin typeface="Calibri"/>
                <a:ea typeface="Calibri"/>
                <a:cs typeface="Calibri"/>
              </a:rPr>
              <a:t> tokens in </a:t>
            </a:r>
            <a:r>
              <a:rPr lang="en-US" b="1">
                <a:solidFill>
                  <a:schemeClr val="accent2"/>
                </a:solidFill>
                <a:latin typeface="Calibri"/>
                <a:ea typeface="Calibri"/>
                <a:cs typeface="Calibri"/>
              </a:rPr>
              <a:t>2026</a:t>
            </a:r>
            <a:r>
              <a:rPr lang="en-US">
                <a:solidFill>
                  <a:schemeClr val="accent2"/>
                </a:solidFill>
                <a:latin typeface="Calibri"/>
                <a:ea typeface="Calibri"/>
                <a:cs typeface="Calibri"/>
              </a:rPr>
              <a:t>:  </a:t>
            </a:r>
            <a:r>
              <a:rPr lang="en-US" u="sng">
                <a:solidFill>
                  <a:schemeClr val="accent2"/>
                </a:solidFill>
                <a:latin typeface="Calibri"/>
                <a:ea typeface="Calibri"/>
                <a:cs typeface="Calibri"/>
              </a:rPr>
              <a:t>$0.01</a:t>
            </a:r>
            <a:r>
              <a:rPr lang="en-US">
                <a:solidFill>
                  <a:schemeClr val="accent2"/>
                </a:solidFill>
                <a:latin typeface="Calibri"/>
                <a:ea typeface="Calibri"/>
                <a:cs typeface="Calibri"/>
              </a:rPr>
              <a:t> (DeepSeek Distill). </a:t>
            </a:r>
          </a:p>
          <a:p>
            <a:r>
              <a:rPr lang="en-US" b="1">
                <a:solidFill>
                  <a:schemeClr val="accent2"/>
                </a:solidFill>
                <a:latin typeface="Calibri"/>
                <a:ea typeface="Calibri"/>
                <a:cs typeface="Calibri"/>
              </a:rPr>
              <a:t>6,000x cheaper in 3 years</a:t>
            </a:r>
            <a:r>
              <a:rPr lang="en-US">
                <a:solidFill>
                  <a:schemeClr val="accent2"/>
                </a:solidFill>
                <a:latin typeface="Calibri"/>
                <a:ea typeface="Calibri"/>
                <a:cs typeface="Calibri"/>
              </a:rPr>
              <a:t> (and far smarter AI models too!).</a:t>
            </a:r>
          </a:p>
          <a:p>
            <a:endParaRPr lang="en-US">
              <a:solidFill>
                <a:schemeClr val="accent2"/>
              </a:solidFill>
              <a:ea typeface="Calibri"/>
            </a:endParaRPr>
          </a:p>
          <a:p>
            <a:endParaRPr lang="en-US">
              <a:solidFill>
                <a:schemeClr val="accent2"/>
              </a:solidFill>
              <a:latin typeface="Calibri"/>
              <a:ea typeface="Calibri"/>
              <a:cs typeface="Calibri"/>
            </a:endParaRPr>
          </a:p>
          <a:p>
            <a:r>
              <a:rPr lang="en-US">
                <a:solidFill>
                  <a:schemeClr val="accent2"/>
                </a:solidFill>
                <a:latin typeface="Calibri"/>
                <a:ea typeface="Calibri"/>
                <a:cs typeface="Calibri"/>
              </a:rPr>
              <a:t> </a:t>
            </a:r>
          </a:p>
          <a:p>
            <a:endParaRPr lang="en-US">
              <a:solidFill>
                <a:schemeClr val="accent2"/>
              </a:solidFill>
              <a:ea typeface="Calibri"/>
            </a:endParaRPr>
          </a:p>
        </p:txBody>
      </p:sp>
      <p:sp>
        <p:nvSpPr>
          <p:cNvPr id="6" name="Rectangle: Rounded Corners 5">
            <a:extLst>
              <a:ext uri="{FF2B5EF4-FFF2-40B4-BE49-F238E27FC236}">
                <a16:creationId xmlns:a16="http://schemas.microsoft.com/office/drawing/2014/main" id="{98C875CF-A736-83DF-CD4E-3C8CA84D8CF3}"/>
              </a:ext>
            </a:extLst>
          </p:cNvPr>
          <p:cNvSpPr/>
          <p:nvPr/>
        </p:nvSpPr>
        <p:spPr>
          <a:xfrm>
            <a:off x="1027204" y="3611824"/>
            <a:ext cx="10134601" cy="15165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baseline="0">
                <a:solidFill>
                  <a:schemeClr val="bg1"/>
                </a:solidFill>
                <a:latin typeface="Calibri"/>
                <a:ea typeface="Segoe UI"/>
                <a:cs typeface="Segoe UI"/>
              </a:rPr>
              <a:t>Result: </a:t>
            </a:r>
            <a:endParaRPr lang="en-US" b="1">
              <a:solidFill>
                <a:schemeClr val="bg1"/>
              </a:solidFill>
              <a:latin typeface="Calibri"/>
              <a:ea typeface="Calibri"/>
              <a:cs typeface="Calibri"/>
            </a:endParaRPr>
          </a:p>
          <a:p>
            <a:pPr algn="ctr"/>
            <a:r>
              <a:rPr lang="en-US" sz="1800" b="1" baseline="0">
                <a:solidFill>
                  <a:schemeClr val="bg1"/>
                </a:solidFill>
                <a:latin typeface="Calibri"/>
                <a:ea typeface="Segoe UI"/>
                <a:cs typeface="Segoe UI"/>
              </a:rPr>
              <a:t>Cheaper token costs plus better AI models (including widespread use of Generative AI since 2023) plus more data equals more AI usage – i.e. more drafts, more tests, more analysis, and more competition using AI.</a:t>
            </a:r>
            <a:endParaRPr lang="en-US" b="1">
              <a:solidFill>
                <a:schemeClr val="bg1"/>
              </a:solidFill>
              <a:ea typeface="Calibri"/>
              <a:cs typeface="Calibri"/>
            </a:endParaRPr>
          </a:p>
        </p:txBody>
      </p:sp>
    </p:spTree>
    <p:extLst>
      <p:ext uri="{BB962C8B-B14F-4D97-AF65-F5344CB8AC3E}">
        <p14:creationId xmlns:p14="http://schemas.microsoft.com/office/powerpoint/2010/main" val="773082840"/>
      </p:ext>
    </p:extLst>
  </p:cSld>
  <p:clrMapOvr>
    <a:masterClrMapping/>
  </p:clrMapOvr>
</p:sld>
</file>

<file path=ppt/theme/theme1.xml><?xml version="1.0" encoding="utf-8"?>
<a:theme xmlns:a="http://schemas.openxmlformats.org/drawingml/2006/main" name="1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167CEAF1-BDA2-7649-8F7A-47FD8D7CA4EA}"/>
    </a:ext>
  </a:extLst>
</a:theme>
</file>

<file path=ppt/theme/theme2.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ppt/theme/theme3.xml><?xml version="1.0" encoding="utf-8"?>
<a:theme xmlns:a="http://schemas.openxmlformats.org/drawingml/2006/main" name="3_Office Theme">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44B41928-69F5-B04D-A628-76368FAF4B62}"/>
    </a:ext>
  </a:extLst>
</a:theme>
</file>

<file path=ppt/theme/theme4.xml><?xml version="1.0" encoding="utf-8"?>
<a:theme xmlns:a="http://schemas.openxmlformats.org/drawingml/2006/main" name="3_Custom Design">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ppt/theme/theme6.xml><?xml version="1.0" encoding="utf-8"?>
<a:theme xmlns:a="http://schemas.openxmlformats.org/drawingml/2006/main" name="1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C8181BA3-2C5E-904C-BC83-7D1FDF100DD4}"/>
    </a:ext>
  </a:extLst>
</a:theme>
</file>

<file path=ppt/theme/theme7.xml><?xml version="1.0" encoding="utf-8"?>
<a:theme xmlns:a="http://schemas.openxmlformats.org/drawingml/2006/main" name="2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E6BC949-E171-9547-A807-FC8E59B8146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2CAF5E172CBE48B91765D9A27EE43E" ma:contentTypeVersion="10" ma:contentTypeDescription="Create a new document." ma:contentTypeScope="" ma:versionID="1820e3c5f320cbf3c62074a4a0d2c2dc">
  <xsd:schema xmlns:xsd="http://www.w3.org/2001/XMLSchema" xmlns:xs="http://www.w3.org/2001/XMLSchema" xmlns:p="http://schemas.microsoft.com/office/2006/metadata/properties" xmlns:ns2="79bc775b-b7f8-4180-b6c0-efe92caddf77" targetNamespace="http://schemas.microsoft.com/office/2006/metadata/properties" ma:root="true" ma:fieldsID="9451546ab497af410ddf2065801b6b77" ns2:_="">
    <xsd:import namespace="79bc775b-b7f8-4180-b6c0-efe92caddf7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bc775b-b7f8-4180-b6c0-efe92caddf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9bc775b-b7f8-4180-b6c0-efe92caddf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3A3A4C5-C498-4BAD-B2E4-44BE9F9405FC}">
  <ds:schemaRefs>
    <ds:schemaRef ds:uri="79bc775b-b7f8-4180-b6c0-efe92caddf7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3.xml><?xml version="1.0" encoding="utf-8"?>
<ds:datastoreItem xmlns:ds="http://schemas.openxmlformats.org/officeDocument/2006/customXml" ds:itemID="{0F838CB8-0881-406E-A9B8-51DD25DC81A4}">
  <ds:schemaRefs>
    <ds:schemaRef ds:uri="79bc775b-b7f8-4180-b6c0-efe92caddf7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1_Office Theme</Template>
  <Application>Microsoft Office PowerPoint</Application>
  <PresentationFormat>Widescreen</PresentationFormat>
  <Slides>38</Slides>
  <Notes>20</Notes>
  <HiddenSlides>0</HiddenSlides>
  <ScaleCrop>false</ScaleCrop>
  <HeadingPairs>
    <vt:vector size="4" baseType="variant">
      <vt:variant>
        <vt:lpstr>Theme</vt:lpstr>
      </vt:variant>
      <vt:variant>
        <vt:i4>7</vt:i4>
      </vt:variant>
      <vt:variant>
        <vt:lpstr>Slide Titles</vt:lpstr>
      </vt:variant>
      <vt:variant>
        <vt:i4>38</vt:i4>
      </vt:variant>
    </vt:vector>
  </HeadingPairs>
  <TitlesOfParts>
    <vt:vector size="45" baseType="lpstr">
      <vt:lpstr>1_Office Theme</vt:lpstr>
      <vt:lpstr>2_Office Theme</vt:lpstr>
      <vt:lpstr>3_Office Theme</vt:lpstr>
      <vt:lpstr>3_Custom Design</vt:lpstr>
      <vt:lpstr>Custom Design</vt:lpstr>
      <vt:lpstr>1_Custom Design</vt:lpstr>
      <vt:lpstr>2_Custom Design</vt:lpstr>
      <vt:lpstr>Technology</vt:lpstr>
      <vt:lpstr>Agenda</vt:lpstr>
      <vt:lpstr>Board Education:  Artificial Intelligence </vt:lpstr>
      <vt:lpstr>IESBA Board Briefing</vt:lpstr>
      <vt:lpstr>AI Landscape This Month</vt:lpstr>
      <vt:lpstr>I. What is AI?</vt:lpstr>
      <vt:lpstr>How AI “Thinks” </vt:lpstr>
      <vt:lpstr>II. Brief History of AI – Accounting Perspective</vt:lpstr>
      <vt:lpstr>What has Changed Recently with AI?</vt:lpstr>
      <vt:lpstr>What has Changed Recently with AI?</vt:lpstr>
      <vt:lpstr>III.  Types of AI</vt:lpstr>
      <vt:lpstr>Generative AI Ethics Decision Makers</vt:lpstr>
      <vt:lpstr>Agentic AI Decisions  </vt:lpstr>
      <vt:lpstr>IV. International Policies on AI</vt:lpstr>
      <vt:lpstr>V. Ethical Risks</vt:lpstr>
      <vt:lpstr>V. Ethical Risks </vt:lpstr>
      <vt:lpstr>V.  Ethical Risks </vt:lpstr>
      <vt:lpstr>VI. IESBA’s Response to Technology</vt:lpstr>
      <vt:lpstr>VII. Relevant Characteristics of Technology</vt:lpstr>
      <vt:lpstr>VIII.  Conceptual Framework</vt:lpstr>
      <vt:lpstr>VIII. Conceptual Framework</vt:lpstr>
      <vt:lpstr>IX. Conclusions </vt:lpstr>
      <vt:lpstr>Stakeholder Engagement and Feedback</vt:lpstr>
      <vt:lpstr>Stakeholder Engagement and Feedback</vt:lpstr>
      <vt:lpstr>TEG Environmental Scanning</vt:lpstr>
      <vt:lpstr>IESBA Members are asked to: </vt:lpstr>
      <vt:lpstr>Update on Activities</vt:lpstr>
      <vt:lpstr>Update on Activities</vt:lpstr>
      <vt:lpstr>Update on Activities</vt:lpstr>
      <vt:lpstr>Update on Activities</vt:lpstr>
      <vt:lpstr>Draft Overarching NAM</vt:lpstr>
      <vt:lpstr>Overarching Draft Non-Authoritative Material</vt:lpstr>
      <vt:lpstr>Overarching Draft Non-Authoritative Material</vt:lpstr>
      <vt:lpstr>Overarching Draft Non-Authoritative Material</vt:lpstr>
      <vt:lpstr>Overarching Draft Non-Authoritative Material</vt:lpstr>
      <vt:lpstr>IESBA Members are asked to: </vt:lpstr>
      <vt:lpstr>Overarching Draft Non-Authoritative Material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 Loague</dc:creator>
  <cp:revision>1</cp:revision>
  <dcterms:created xsi:type="dcterms:W3CDTF">2024-07-30T18:40:14Z</dcterms:created>
  <dcterms:modified xsi:type="dcterms:W3CDTF">2026-06-08T13:24:02Z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0x010100A02CAF5E172CBE48B91765D9A27EE43E</vt:lpwstr>
  </property>
  <property fmtid="{D5CDD505-2E9C-101B-9397-08002B2CF9AE}" pid="3" name="MediaServiceImageTags">
    <vt:lpwstr/>
  </property>
</Properties>
</file>