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4.xml" ContentType="application/vnd.openxmlformats-officedocument.theme+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5.xml" ContentType="application/vnd.openxmlformats-officedocument.theme+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theme/theme6.xml" ContentType="application/vnd.openxmlformats-officedocument.theme+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7.xml" ContentType="application/vnd.openxmlformats-officedocument.theme+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8.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1" r:id="rId4"/>
    <p:sldMasterId id="2147483677" r:id="rId5"/>
    <p:sldMasterId id="2147483685" r:id="rId6"/>
    <p:sldMasterId id="2147483752" r:id="rId7"/>
    <p:sldMasterId id="2147483747" r:id="rId8"/>
    <p:sldMasterId id="2147483711" r:id="rId9"/>
    <p:sldMasterId id="2147483717" r:id="rId10"/>
    <p:sldMasterId id="2147483726" r:id="rId11"/>
    <p:sldMasterId id="2147483767" r:id="rId12"/>
  </p:sldMasterIdLst>
  <p:notesMasterIdLst>
    <p:notesMasterId r:id="rId35"/>
  </p:notesMasterIdLst>
  <p:sldIdLst>
    <p:sldId id="268" r:id="rId13"/>
    <p:sldId id="257" r:id="rId14"/>
    <p:sldId id="2147472587" r:id="rId15"/>
    <p:sldId id="2147472548" r:id="rId16"/>
    <p:sldId id="2147472523" r:id="rId17"/>
    <p:sldId id="2147472569" r:id="rId18"/>
    <p:sldId id="2147472536" r:id="rId19"/>
    <p:sldId id="2147472572" r:id="rId20"/>
    <p:sldId id="336" r:id="rId21"/>
    <p:sldId id="2147472549" r:id="rId22"/>
    <p:sldId id="2147472585" r:id="rId23"/>
    <p:sldId id="2147472576" r:id="rId24"/>
    <p:sldId id="2147472577" r:id="rId25"/>
    <p:sldId id="2147472528" r:id="rId26"/>
    <p:sldId id="2147472575" r:id="rId27"/>
    <p:sldId id="2147472583" r:id="rId28"/>
    <p:sldId id="2147472296" r:id="rId29"/>
    <p:sldId id="2147472579" r:id="rId30"/>
    <p:sldId id="2147472580" r:id="rId31"/>
    <p:sldId id="2147472588" r:id="rId32"/>
    <p:sldId id="2147472591" r:id="rId33"/>
    <p:sldId id="301" r:id="rId3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8A26ECB8-A019-4DFA-86CD-A4AC3B91ABAF}">
          <p14:sldIdLst>
            <p14:sldId id="268"/>
            <p14:sldId id="257"/>
            <p14:sldId id="2147472587"/>
            <p14:sldId id="2147472548"/>
            <p14:sldId id="2147472523"/>
            <p14:sldId id="2147472569"/>
            <p14:sldId id="2147472536"/>
            <p14:sldId id="2147472572"/>
            <p14:sldId id="336"/>
            <p14:sldId id="2147472549"/>
            <p14:sldId id="2147472585"/>
            <p14:sldId id="2147472576"/>
            <p14:sldId id="2147472577"/>
            <p14:sldId id="2147472528"/>
            <p14:sldId id="2147472575"/>
            <p14:sldId id="2147472583"/>
            <p14:sldId id="2147472296"/>
            <p14:sldId id="2147472579"/>
            <p14:sldId id="2147472580"/>
            <p14:sldId id="2147472588"/>
            <p14:sldId id="2147472591"/>
            <p14:sldId id="301"/>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7F4C7157-3542-0567-DD60-DE029F9D3A01}" name="Rui Peres Jorge" initials="RP" userId="S::ruiperesjorge@ethicsboard.org::3c860977-b791-4c39-8f8c-f24feaa6a3ae" providerId="AD"/>
  <p188:author id="{AAFD516B-D577-E298-A505-86828FF8403E}" name="Joanne Holt" initials="JH" userId="S::joanneholt@ethicsboard.org::12fe25c6-4cb7-4225-920a-14a4ef202436" providerId="AD"/>
  <p188:author id="{553772B1-180A-4959-D377-E121E197E9D3}" name="Carla Vijian" initials="CV" userId="S::CarlaVijian@ethicsboard.org::c8cf1b78-ca9a-4696-87d3-45e7c13ef4bf"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4B5E7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5F38CBF-EBB4-4CF3-917F-AA7831E033EC}" v="3" dt="2026-06-08T20:09:04.25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778" autoAdjust="0"/>
    <p:restoredTop sz="94660"/>
  </p:normalViewPr>
  <p:slideViewPr>
    <p:cSldViewPr snapToGrid="0">
      <p:cViewPr varScale="1">
        <p:scale>
          <a:sx n="91" d="100"/>
          <a:sy n="91" d="100"/>
        </p:scale>
        <p:origin x="186" y="57"/>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xml"/><Relationship Id="rId18" Type="http://schemas.openxmlformats.org/officeDocument/2006/relationships/slide" Target="slides/slide6.xml"/><Relationship Id="rId26" Type="http://schemas.openxmlformats.org/officeDocument/2006/relationships/slide" Target="slides/slide14.xml"/><Relationship Id="rId39" Type="http://schemas.openxmlformats.org/officeDocument/2006/relationships/tableStyles" Target="tableStyles.xml"/><Relationship Id="rId21" Type="http://schemas.openxmlformats.org/officeDocument/2006/relationships/slide" Target="slides/slide9.xml"/><Relationship Id="rId34" Type="http://schemas.openxmlformats.org/officeDocument/2006/relationships/slide" Target="slides/slide22.xml"/><Relationship Id="rId42" Type="http://schemas.microsoft.com/office/2018/10/relationships/authors" Target="author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4.xml"/><Relationship Id="rId20" Type="http://schemas.openxmlformats.org/officeDocument/2006/relationships/slide" Target="slides/slide8.xml"/><Relationship Id="rId29" Type="http://schemas.openxmlformats.org/officeDocument/2006/relationships/slide" Target="slides/slide17.xml"/><Relationship Id="rId41"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Master" Target="slideMasters/slideMaster8.xml"/><Relationship Id="rId24" Type="http://schemas.openxmlformats.org/officeDocument/2006/relationships/slide" Target="slides/slide12.xml"/><Relationship Id="rId32" Type="http://schemas.openxmlformats.org/officeDocument/2006/relationships/slide" Target="slides/slide20.xml"/><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3.xml"/><Relationship Id="rId23" Type="http://schemas.openxmlformats.org/officeDocument/2006/relationships/slide" Target="slides/slide11.xml"/><Relationship Id="rId28" Type="http://schemas.openxmlformats.org/officeDocument/2006/relationships/slide" Target="slides/slide16.xml"/><Relationship Id="rId36" Type="http://schemas.openxmlformats.org/officeDocument/2006/relationships/presProps" Target="presProps.xml"/><Relationship Id="rId10" Type="http://schemas.openxmlformats.org/officeDocument/2006/relationships/slideMaster" Target="slideMasters/slideMaster7.xml"/><Relationship Id="rId19" Type="http://schemas.openxmlformats.org/officeDocument/2006/relationships/slide" Target="slides/slide7.xml"/><Relationship Id="rId31" Type="http://schemas.openxmlformats.org/officeDocument/2006/relationships/slide" Target="slides/slide19.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2.xml"/><Relationship Id="rId22" Type="http://schemas.openxmlformats.org/officeDocument/2006/relationships/slide" Target="slides/slide10.xml"/><Relationship Id="rId27" Type="http://schemas.openxmlformats.org/officeDocument/2006/relationships/slide" Target="slides/slide15.xml"/><Relationship Id="rId30" Type="http://schemas.openxmlformats.org/officeDocument/2006/relationships/slide" Target="slides/slide18.xml"/><Relationship Id="rId35" Type="http://schemas.openxmlformats.org/officeDocument/2006/relationships/notesMaster" Target="notesMasters/notesMaster1.xml"/><Relationship Id="rId8" Type="http://schemas.openxmlformats.org/officeDocument/2006/relationships/slideMaster" Target="slideMasters/slideMaster5.xml"/><Relationship Id="rId3" Type="http://schemas.openxmlformats.org/officeDocument/2006/relationships/customXml" Target="../customXml/item3.xml"/><Relationship Id="rId12" Type="http://schemas.openxmlformats.org/officeDocument/2006/relationships/slideMaster" Target="slideMasters/slideMaster9.xml"/><Relationship Id="rId17" Type="http://schemas.openxmlformats.org/officeDocument/2006/relationships/slide" Target="slides/slide5.xml"/><Relationship Id="rId25" Type="http://schemas.openxmlformats.org/officeDocument/2006/relationships/slide" Target="slides/slide13.xml"/><Relationship Id="rId33" Type="http://schemas.openxmlformats.org/officeDocument/2006/relationships/slide" Target="slides/slide21.xml"/><Relationship Id="rId38"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laine Cahoon" userId="5a6a4608-5744-417c-b33b-bb6f88acc572" providerId="ADAL" clId="{56D4D74C-54B8-4329-9C59-0FB23D62F1C5}"/>
    <pc:docChg chg="undo custSel addSld delSld modSld modSection">
      <pc:chgData name="Elaine Cahoon" userId="5a6a4608-5744-417c-b33b-bb6f88acc572" providerId="ADAL" clId="{56D4D74C-54B8-4329-9C59-0FB23D62F1C5}" dt="2026-05-11T20:23:35.239" v="870" actId="20577"/>
      <pc:docMkLst>
        <pc:docMk/>
      </pc:docMkLst>
    </pc:docChg>
  </pc:docChgLst>
  <pc:docChgLst>
    <pc:chgData name="Rui Peres Jorge" userId="S::ruiperesjorge@ethicsboard.org::3c860977-b791-4c39-8f8c-f24feaa6a3ae" providerId="AD" clId="Web-{C251AAC9-E6BD-D177-1DB2-C31A591A409F}"/>
    <pc:docChg chg="modSld sldOrd">
      <pc:chgData name="Rui Peres Jorge" userId="S::ruiperesjorge@ethicsboard.org::3c860977-b791-4c39-8f8c-f24feaa6a3ae" providerId="AD" clId="Web-{C251AAC9-E6BD-D177-1DB2-C31A591A409F}" dt="2026-05-21T16:10:39.468" v="119"/>
      <pc:docMkLst>
        <pc:docMk/>
      </pc:docMkLst>
      <pc:sldChg chg="modSp">
        <pc:chgData name="Rui Peres Jorge" userId="S::ruiperesjorge@ethicsboard.org::3c860977-b791-4c39-8f8c-f24feaa6a3ae" providerId="AD" clId="Web-{C251AAC9-E6BD-D177-1DB2-C31A591A409F}" dt="2026-05-21T15:57:37.223" v="118" actId="20577"/>
        <pc:sldMkLst>
          <pc:docMk/>
          <pc:sldMk cId="3651190980" sldId="2147472569"/>
        </pc:sldMkLst>
        <pc:spChg chg="mod">
          <ac:chgData name="Rui Peres Jorge" userId="S::ruiperesjorge@ethicsboard.org::3c860977-b791-4c39-8f8c-f24feaa6a3ae" providerId="AD" clId="Web-{C251AAC9-E6BD-D177-1DB2-C31A591A409F}" dt="2026-05-21T15:57:37.223" v="118" actId="20577"/>
          <ac:spMkLst>
            <pc:docMk/>
            <pc:sldMk cId="3651190980" sldId="2147472569"/>
            <ac:spMk id="35" creationId="{03DC3E09-409A-FFD9-E3D6-6AEF7ACAD462}"/>
          </ac:spMkLst>
        </pc:spChg>
        <pc:spChg chg="mod">
          <ac:chgData name="Rui Peres Jorge" userId="S::ruiperesjorge@ethicsboard.org::3c860977-b791-4c39-8f8c-f24feaa6a3ae" providerId="AD" clId="Web-{C251AAC9-E6BD-D177-1DB2-C31A591A409F}" dt="2026-05-21T15:21:32.405" v="54" actId="20577"/>
          <ac:spMkLst>
            <pc:docMk/>
            <pc:sldMk cId="3651190980" sldId="2147472569"/>
            <ac:spMk id="38" creationId="{548C2DA9-BD29-E8A8-25DB-5BA402CB76E3}"/>
          </ac:spMkLst>
        </pc:spChg>
      </pc:sldChg>
      <pc:sldChg chg="ord">
        <pc:chgData name="Rui Peres Jorge" userId="S::ruiperesjorge@ethicsboard.org::3c860977-b791-4c39-8f8c-f24feaa6a3ae" providerId="AD" clId="Web-{C251AAC9-E6BD-D177-1DB2-C31A591A409F}" dt="2026-05-21T16:10:39.468" v="119"/>
        <pc:sldMkLst>
          <pc:docMk/>
          <pc:sldMk cId="1042433184" sldId="2147472575"/>
        </pc:sldMkLst>
      </pc:sldChg>
    </pc:docChg>
  </pc:docChgLst>
  <pc:docChgLst>
    <pc:chgData name="Carla Vijian" userId="0685818c105fcfa6" providerId="LiveId" clId="{736957E1-992A-4604-BD01-7D921F4D5040}"/>
    <pc:docChg chg="delSld modSld sldOrd">
      <pc:chgData name="Carla Vijian" userId="0685818c105fcfa6" providerId="LiveId" clId="{736957E1-992A-4604-BD01-7D921F4D5040}" dt="2026-05-07T14:15:35.928" v="14"/>
      <pc:docMkLst>
        <pc:docMk/>
      </pc:docMkLst>
    </pc:docChg>
  </pc:docChgLst>
  <pc:docChgLst>
    <pc:chgData name="Carla Vijian" userId="c8cf1b78-ca9a-4696-87d3-45e7c13ef4bf" providerId="ADAL" clId="{FE98786B-A02E-4104-9F69-64E2A6273D3A}"/>
    <pc:docChg chg="undo custSel addSld delSld modSld sldOrd modSection">
      <pc:chgData name="Carla Vijian" userId="c8cf1b78-ca9a-4696-87d3-45e7c13ef4bf" providerId="ADAL" clId="{FE98786B-A02E-4104-9F69-64E2A6273D3A}" dt="2026-06-05T20:01:57.171" v="376" actId="14100"/>
      <pc:docMkLst>
        <pc:docMk/>
      </pc:docMkLst>
      <pc:sldChg chg="modSp mod">
        <pc:chgData name="Carla Vijian" userId="c8cf1b78-ca9a-4696-87d3-45e7c13ef4bf" providerId="ADAL" clId="{FE98786B-A02E-4104-9F69-64E2A6273D3A}" dt="2026-06-05T16:24:24.378" v="41" actId="20577"/>
        <pc:sldMkLst>
          <pc:docMk/>
          <pc:sldMk cId="1333044432" sldId="257"/>
        </pc:sldMkLst>
        <pc:spChg chg="mod">
          <ac:chgData name="Carla Vijian" userId="c8cf1b78-ca9a-4696-87d3-45e7c13ef4bf" providerId="ADAL" clId="{FE98786B-A02E-4104-9F69-64E2A6273D3A}" dt="2026-06-05T16:24:24.378" v="41" actId="20577"/>
          <ac:spMkLst>
            <pc:docMk/>
            <pc:sldMk cId="1333044432" sldId="257"/>
            <ac:spMk id="4" creationId="{D98408D0-FDB0-8A7A-63E2-6E05CAC1E16E}"/>
          </ac:spMkLst>
        </pc:spChg>
      </pc:sldChg>
      <pc:sldChg chg="modSp mod">
        <pc:chgData name="Carla Vijian" userId="c8cf1b78-ca9a-4696-87d3-45e7c13ef4bf" providerId="ADAL" clId="{FE98786B-A02E-4104-9F69-64E2A6273D3A}" dt="2026-06-05T16:28:31.598" v="63" actId="255"/>
        <pc:sldMkLst>
          <pc:docMk/>
          <pc:sldMk cId="861998435" sldId="2147472296"/>
        </pc:sldMkLst>
        <pc:spChg chg="mod">
          <ac:chgData name="Carla Vijian" userId="c8cf1b78-ca9a-4696-87d3-45e7c13ef4bf" providerId="ADAL" clId="{FE98786B-A02E-4104-9F69-64E2A6273D3A}" dt="2026-06-05T16:28:31.598" v="63" actId="255"/>
          <ac:spMkLst>
            <pc:docMk/>
            <pc:sldMk cId="861998435" sldId="2147472296"/>
            <ac:spMk id="2" creationId="{8BB824F8-A364-7F17-D1AA-512B085BA70F}"/>
          </ac:spMkLst>
        </pc:spChg>
        <pc:spChg chg="mod">
          <ac:chgData name="Carla Vijian" userId="c8cf1b78-ca9a-4696-87d3-45e7c13ef4bf" providerId="ADAL" clId="{FE98786B-A02E-4104-9F69-64E2A6273D3A}" dt="2026-06-05T16:28:03.826" v="59" actId="1076"/>
          <ac:spMkLst>
            <pc:docMk/>
            <pc:sldMk cId="861998435" sldId="2147472296"/>
            <ac:spMk id="4" creationId="{2C2E5156-AE77-6FAB-A0A1-4F62CA86F0C7}"/>
          </ac:spMkLst>
        </pc:spChg>
      </pc:sldChg>
      <pc:sldChg chg="modSp mod">
        <pc:chgData name="Carla Vijian" userId="c8cf1b78-ca9a-4696-87d3-45e7c13ef4bf" providerId="ADAL" clId="{FE98786B-A02E-4104-9F69-64E2A6273D3A}" dt="2026-05-28T13:43:51.784" v="1" actId="27636"/>
        <pc:sldMkLst>
          <pc:docMk/>
          <pc:sldMk cId="2049771217" sldId="2147472536"/>
        </pc:sldMkLst>
        <pc:spChg chg="mod">
          <ac:chgData name="Carla Vijian" userId="c8cf1b78-ca9a-4696-87d3-45e7c13ef4bf" providerId="ADAL" clId="{FE98786B-A02E-4104-9F69-64E2A6273D3A}" dt="2026-05-28T13:43:51.784" v="1" actId="27636"/>
          <ac:spMkLst>
            <pc:docMk/>
            <pc:sldMk cId="2049771217" sldId="2147472536"/>
            <ac:spMk id="2" creationId="{AE76A270-3ACC-B153-0C1F-61EA7B343A34}"/>
          </ac:spMkLst>
        </pc:spChg>
      </pc:sldChg>
      <pc:sldChg chg="modSp">
        <pc:chgData name="Carla Vijian" userId="c8cf1b78-ca9a-4696-87d3-45e7c13ef4bf" providerId="ADAL" clId="{FE98786B-A02E-4104-9F69-64E2A6273D3A}" dt="2026-06-05T20:01:57.171" v="376" actId="14100"/>
        <pc:sldMkLst>
          <pc:docMk/>
          <pc:sldMk cId="3651190980" sldId="2147472569"/>
        </pc:sldMkLst>
        <pc:spChg chg="mod">
          <ac:chgData name="Carla Vijian" userId="c8cf1b78-ca9a-4696-87d3-45e7c13ef4bf" providerId="ADAL" clId="{FE98786B-A02E-4104-9F69-64E2A6273D3A}" dt="2026-06-05T20:01:48.983" v="374" actId="14100"/>
          <ac:spMkLst>
            <pc:docMk/>
            <pc:sldMk cId="3651190980" sldId="2147472569"/>
            <ac:spMk id="43" creationId="{8001A0B9-D3EC-2FCB-C3CF-037D001823C8}"/>
          </ac:spMkLst>
        </pc:spChg>
        <pc:spChg chg="mod">
          <ac:chgData name="Carla Vijian" userId="c8cf1b78-ca9a-4696-87d3-45e7c13ef4bf" providerId="ADAL" clId="{FE98786B-A02E-4104-9F69-64E2A6273D3A}" dt="2026-06-05T20:01:57.171" v="376" actId="14100"/>
          <ac:spMkLst>
            <pc:docMk/>
            <pc:sldMk cId="3651190980" sldId="2147472569"/>
            <ac:spMk id="44" creationId="{F76F447C-F99C-CEA1-053A-F05CDC07281F}"/>
          </ac:spMkLst>
        </pc:spChg>
      </pc:sldChg>
      <pc:sldChg chg="modSp mod">
        <pc:chgData name="Carla Vijian" userId="c8cf1b78-ca9a-4696-87d3-45e7c13ef4bf" providerId="ADAL" clId="{FE98786B-A02E-4104-9F69-64E2A6273D3A}" dt="2026-06-05T16:27:13.603" v="53" actId="255"/>
        <pc:sldMkLst>
          <pc:docMk/>
          <pc:sldMk cId="1042433184" sldId="2147472575"/>
        </pc:sldMkLst>
        <pc:spChg chg="mod">
          <ac:chgData name="Carla Vijian" userId="c8cf1b78-ca9a-4696-87d3-45e7c13ef4bf" providerId="ADAL" clId="{FE98786B-A02E-4104-9F69-64E2A6273D3A}" dt="2026-06-05T16:27:13.603" v="53" actId="255"/>
          <ac:spMkLst>
            <pc:docMk/>
            <pc:sldMk cId="1042433184" sldId="2147472575"/>
            <ac:spMk id="18" creationId="{9FA3843C-DDEF-F035-5C40-5C63AC0E12A9}"/>
          </ac:spMkLst>
        </pc:spChg>
        <pc:spChg chg="mod">
          <ac:chgData name="Carla Vijian" userId="c8cf1b78-ca9a-4696-87d3-45e7c13ef4bf" providerId="ADAL" clId="{FE98786B-A02E-4104-9F69-64E2A6273D3A}" dt="2026-06-05T16:27:03.024" v="51" actId="2711"/>
          <ac:spMkLst>
            <pc:docMk/>
            <pc:sldMk cId="1042433184" sldId="2147472575"/>
            <ac:spMk id="19" creationId="{89B1A305-0679-7152-2EF6-658BF1543D95}"/>
          </ac:spMkLst>
        </pc:spChg>
      </pc:sldChg>
      <pc:sldChg chg="modSp">
        <pc:chgData name="Carla Vijian" userId="c8cf1b78-ca9a-4696-87d3-45e7c13ef4bf" providerId="ADAL" clId="{FE98786B-A02E-4104-9F69-64E2A6273D3A}" dt="2026-06-05T16:24:54.811" v="42"/>
        <pc:sldMkLst>
          <pc:docMk/>
          <pc:sldMk cId="1754601808" sldId="2147472576"/>
        </pc:sldMkLst>
        <pc:spChg chg="mod">
          <ac:chgData name="Carla Vijian" userId="c8cf1b78-ca9a-4696-87d3-45e7c13ef4bf" providerId="ADAL" clId="{FE98786B-A02E-4104-9F69-64E2A6273D3A}" dt="2026-06-05T16:24:54.811" v="42"/>
          <ac:spMkLst>
            <pc:docMk/>
            <pc:sldMk cId="1754601808" sldId="2147472576"/>
            <ac:spMk id="22" creationId="{283DA44C-D054-C636-F753-7B2403ACAE65}"/>
          </ac:spMkLst>
        </pc:spChg>
      </pc:sldChg>
      <pc:sldChg chg="modSp">
        <pc:chgData name="Carla Vijian" userId="c8cf1b78-ca9a-4696-87d3-45e7c13ef4bf" providerId="ADAL" clId="{FE98786B-A02E-4104-9F69-64E2A6273D3A}" dt="2026-06-05T16:25:15.212" v="43"/>
        <pc:sldMkLst>
          <pc:docMk/>
          <pc:sldMk cId="3756139172" sldId="2147472577"/>
        </pc:sldMkLst>
        <pc:spChg chg="mod">
          <ac:chgData name="Carla Vijian" userId="c8cf1b78-ca9a-4696-87d3-45e7c13ef4bf" providerId="ADAL" clId="{FE98786B-A02E-4104-9F69-64E2A6273D3A}" dt="2026-06-05T16:25:15.212" v="43"/>
          <ac:spMkLst>
            <pc:docMk/>
            <pc:sldMk cId="3756139172" sldId="2147472577"/>
            <ac:spMk id="18" creationId="{6D52C7BC-C4DD-BCD7-5276-0EA7AA01A105}"/>
          </ac:spMkLst>
        </pc:spChg>
      </pc:sldChg>
      <pc:sldChg chg="modSp mod ord">
        <pc:chgData name="Carla Vijian" userId="c8cf1b78-ca9a-4696-87d3-45e7c13ef4bf" providerId="ADAL" clId="{FE98786B-A02E-4104-9F69-64E2A6273D3A}" dt="2026-06-05T18:44:43.500" v="73"/>
        <pc:sldMkLst>
          <pc:docMk/>
          <pc:sldMk cId="2542346900" sldId="2147472579"/>
        </pc:sldMkLst>
        <pc:spChg chg="mod">
          <ac:chgData name="Carla Vijian" userId="c8cf1b78-ca9a-4696-87d3-45e7c13ef4bf" providerId="ADAL" clId="{FE98786B-A02E-4104-9F69-64E2A6273D3A}" dt="2026-06-05T16:26:44.374" v="49" actId="2711"/>
          <ac:spMkLst>
            <pc:docMk/>
            <pc:sldMk cId="2542346900" sldId="2147472579"/>
            <ac:spMk id="2" creationId="{F36AE160-8CB8-FBEF-BA08-F6B690855CFB}"/>
          </ac:spMkLst>
        </pc:spChg>
      </pc:sldChg>
      <pc:sldChg chg="addSp delSp modSp mod ord">
        <pc:chgData name="Carla Vijian" userId="c8cf1b78-ca9a-4696-87d3-45e7c13ef4bf" providerId="ADAL" clId="{FE98786B-A02E-4104-9F69-64E2A6273D3A}" dt="2026-06-05T19:54:03.347" v="372" actId="1076"/>
        <pc:sldMkLst>
          <pc:docMk/>
          <pc:sldMk cId="1711147806" sldId="2147472580"/>
        </pc:sldMkLst>
        <pc:spChg chg="add mod">
          <ac:chgData name="Carla Vijian" userId="c8cf1b78-ca9a-4696-87d3-45e7c13ef4bf" providerId="ADAL" clId="{FE98786B-A02E-4104-9F69-64E2A6273D3A}" dt="2026-06-05T19:54:03.347" v="372" actId="1076"/>
          <ac:spMkLst>
            <pc:docMk/>
            <pc:sldMk cId="1711147806" sldId="2147472580"/>
            <ac:spMk id="3" creationId="{2605FA06-25BC-4AF1-679F-517B4444E856}"/>
          </ac:spMkLst>
        </pc:spChg>
        <pc:spChg chg="add mod">
          <ac:chgData name="Carla Vijian" userId="c8cf1b78-ca9a-4696-87d3-45e7c13ef4bf" providerId="ADAL" clId="{FE98786B-A02E-4104-9F69-64E2A6273D3A}" dt="2026-06-05T19:54:03.347" v="372" actId="1076"/>
          <ac:spMkLst>
            <pc:docMk/>
            <pc:sldMk cId="1711147806" sldId="2147472580"/>
            <ac:spMk id="4" creationId="{B866E4CE-DDE6-1FDE-FC6D-3BD7A01F724C}"/>
          </ac:spMkLst>
        </pc:spChg>
        <pc:spChg chg="add mod">
          <ac:chgData name="Carla Vijian" userId="c8cf1b78-ca9a-4696-87d3-45e7c13ef4bf" providerId="ADAL" clId="{FE98786B-A02E-4104-9F69-64E2A6273D3A}" dt="2026-06-05T19:54:03.347" v="372" actId="1076"/>
          <ac:spMkLst>
            <pc:docMk/>
            <pc:sldMk cId="1711147806" sldId="2147472580"/>
            <ac:spMk id="6" creationId="{9812CC9C-F12E-0E20-581F-664561D0575C}"/>
          </ac:spMkLst>
        </pc:spChg>
        <pc:spChg chg="add mod">
          <ac:chgData name="Carla Vijian" userId="c8cf1b78-ca9a-4696-87d3-45e7c13ef4bf" providerId="ADAL" clId="{FE98786B-A02E-4104-9F69-64E2A6273D3A}" dt="2026-06-05T19:54:03.347" v="372" actId="1076"/>
          <ac:spMkLst>
            <pc:docMk/>
            <pc:sldMk cId="1711147806" sldId="2147472580"/>
            <ac:spMk id="7" creationId="{3E8B4BFB-DF24-456E-10EA-16C6FF36A595}"/>
          </ac:spMkLst>
        </pc:spChg>
        <pc:spChg chg="add mod">
          <ac:chgData name="Carla Vijian" userId="c8cf1b78-ca9a-4696-87d3-45e7c13ef4bf" providerId="ADAL" clId="{FE98786B-A02E-4104-9F69-64E2A6273D3A}" dt="2026-06-05T19:54:03.347" v="372" actId="1076"/>
          <ac:spMkLst>
            <pc:docMk/>
            <pc:sldMk cId="1711147806" sldId="2147472580"/>
            <ac:spMk id="8" creationId="{DDC33126-1938-F954-54D3-6E1D3B184416}"/>
          </ac:spMkLst>
        </pc:spChg>
        <pc:spChg chg="add mod">
          <ac:chgData name="Carla Vijian" userId="c8cf1b78-ca9a-4696-87d3-45e7c13ef4bf" providerId="ADAL" clId="{FE98786B-A02E-4104-9F69-64E2A6273D3A}" dt="2026-06-05T19:54:03.347" v="372" actId="1076"/>
          <ac:spMkLst>
            <pc:docMk/>
            <pc:sldMk cId="1711147806" sldId="2147472580"/>
            <ac:spMk id="9" creationId="{A8C69273-DB10-400D-291D-90EC1DF1AC5B}"/>
          </ac:spMkLst>
        </pc:spChg>
        <pc:spChg chg="add mod">
          <ac:chgData name="Carla Vijian" userId="c8cf1b78-ca9a-4696-87d3-45e7c13ef4bf" providerId="ADAL" clId="{FE98786B-A02E-4104-9F69-64E2A6273D3A}" dt="2026-06-05T19:54:03.347" v="372" actId="1076"/>
          <ac:spMkLst>
            <pc:docMk/>
            <pc:sldMk cId="1711147806" sldId="2147472580"/>
            <ac:spMk id="10" creationId="{77A85690-EE95-70CF-00FB-08B8779D2505}"/>
          </ac:spMkLst>
        </pc:spChg>
        <pc:spChg chg="add mod">
          <ac:chgData name="Carla Vijian" userId="c8cf1b78-ca9a-4696-87d3-45e7c13ef4bf" providerId="ADAL" clId="{FE98786B-A02E-4104-9F69-64E2A6273D3A}" dt="2026-06-05T19:54:03.347" v="372" actId="1076"/>
          <ac:spMkLst>
            <pc:docMk/>
            <pc:sldMk cId="1711147806" sldId="2147472580"/>
            <ac:spMk id="11" creationId="{39621256-DD59-0E6A-486E-7EA3C9877B57}"/>
          </ac:spMkLst>
        </pc:spChg>
        <pc:spChg chg="add mod">
          <ac:chgData name="Carla Vijian" userId="c8cf1b78-ca9a-4696-87d3-45e7c13ef4bf" providerId="ADAL" clId="{FE98786B-A02E-4104-9F69-64E2A6273D3A}" dt="2026-06-05T19:54:03.347" v="372" actId="1076"/>
          <ac:spMkLst>
            <pc:docMk/>
            <pc:sldMk cId="1711147806" sldId="2147472580"/>
            <ac:spMk id="12" creationId="{2FD24AAD-FCD8-49D2-E35B-E73D43F70312}"/>
          </ac:spMkLst>
        </pc:spChg>
        <pc:spChg chg="add mod">
          <ac:chgData name="Carla Vijian" userId="c8cf1b78-ca9a-4696-87d3-45e7c13ef4bf" providerId="ADAL" clId="{FE98786B-A02E-4104-9F69-64E2A6273D3A}" dt="2026-06-05T19:54:03.347" v="372" actId="1076"/>
          <ac:spMkLst>
            <pc:docMk/>
            <pc:sldMk cId="1711147806" sldId="2147472580"/>
            <ac:spMk id="13" creationId="{84272109-33A6-F5CE-12C2-0958F88BE4BF}"/>
          </ac:spMkLst>
        </pc:spChg>
        <pc:spChg chg="add mod">
          <ac:chgData name="Carla Vijian" userId="c8cf1b78-ca9a-4696-87d3-45e7c13ef4bf" providerId="ADAL" clId="{FE98786B-A02E-4104-9F69-64E2A6273D3A}" dt="2026-06-05T19:41:06.496" v="298" actId="20577"/>
          <ac:spMkLst>
            <pc:docMk/>
            <pc:sldMk cId="1711147806" sldId="2147472580"/>
            <ac:spMk id="14" creationId="{991BFF2C-12FD-D885-2377-1E5FC64ACB59}"/>
          </ac:spMkLst>
        </pc:spChg>
        <pc:spChg chg="mod">
          <ac:chgData name="Carla Vijian" userId="c8cf1b78-ca9a-4696-87d3-45e7c13ef4bf" providerId="ADAL" clId="{FE98786B-A02E-4104-9F69-64E2A6273D3A}" dt="2026-06-05T18:56:39.844" v="240" actId="20577"/>
          <ac:spMkLst>
            <pc:docMk/>
            <pc:sldMk cId="1711147806" sldId="2147472580"/>
            <ac:spMk id="18" creationId="{772737B9-50D6-C7B4-39AE-17DE5FC35F73}"/>
          </ac:spMkLst>
        </pc:spChg>
        <pc:spChg chg="mod">
          <ac:chgData name="Carla Vijian" userId="c8cf1b78-ca9a-4696-87d3-45e7c13ef4bf" providerId="ADAL" clId="{FE98786B-A02E-4104-9F69-64E2A6273D3A}" dt="2026-06-05T18:56:45.539" v="256" actId="20577"/>
          <ac:spMkLst>
            <pc:docMk/>
            <pc:sldMk cId="1711147806" sldId="2147472580"/>
            <ac:spMk id="19" creationId="{6C579601-60D8-5FAC-87F7-C5FDCFE6D87A}"/>
          </ac:spMkLst>
        </pc:spChg>
      </pc:sldChg>
      <pc:sldChg chg="modSp del mod">
        <pc:chgData name="Carla Vijian" userId="c8cf1b78-ca9a-4696-87d3-45e7c13ef4bf" providerId="ADAL" clId="{FE98786B-A02E-4104-9F69-64E2A6273D3A}" dt="2026-06-05T18:57:05.085" v="260" actId="2696"/>
        <pc:sldMkLst>
          <pc:docMk/>
          <pc:sldMk cId="1326552139" sldId="2147472581"/>
        </pc:sldMkLst>
      </pc:sldChg>
      <pc:sldChg chg="modSp mod">
        <pc:chgData name="Carla Vijian" userId="c8cf1b78-ca9a-4696-87d3-45e7c13ef4bf" providerId="ADAL" clId="{FE98786B-A02E-4104-9F69-64E2A6273D3A}" dt="2026-06-05T16:27:55.909" v="57" actId="1076"/>
        <pc:sldMkLst>
          <pc:docMk/>
          <pc:sldMk cId="1146510194" sldId="2147472583"/>
        </pc:sldMkLst>
        <pc:spChg chg="mod">
          <ac:chgData name="Carla Vijian" userId="c8cf1b78-ca9a-4696-87d3-45e7c13ef4bf" providerId="ADAL" clId="{FE98786B-A02E-4104-9F69-64E2A6273D3A}" dt="2026-06-05T16:27:55.909" v="57" actId="1076"/>
          <ac:spMkLst>
            <pc:docMk/>
            <pc:sldMk cId="1146510194" sldId="2147472583"/>
            <ac:spMk id="3" creationId="{6C43F477-4438-C006-BE8E-0055CB22A26F}"/>
          </ac:spMkLst>
        </pc:spChg>
        <pc:spChg chg="mod">
          <ac:chgData name="Carla Vijian" userId="c8cf1b78-ca9a-4696-87d3-45e7c13ef4bf" providerId="ADAL" clId="{FE98786B-A02E-4104-9F69-64E2A6273D3A}" dt="2026-06-05T16:27:48.077" v="56" actId="255"/>
          <ac:spMkLst>
            <pc:docMk/>
            <pc:sldMk cId="1146510194" sldId="2147472583"/>
            <ac:spMk id="18" creationId="{6D8A1389-FEA7-BC8E-F6C7-ECC209A264E9}"/>
          </ac:spMkLst>
        </pc:spChg>
        <pc:spChg chg="mod">
          <ac:chgData name="Carla Vijian" userId="c8cf1b78-ca9a-4696-87d3-45e7c13ef4bf" providerId="ADAL" clId="{FE98786B-A02E-4104-9F69-64E2A6273D3A}" dt="2026-06-05T16:25:32.944" v="45"/>
          <ac:spMkLst>
            <pc:docMk/>
            <pc:sldMk cId="1146510194" sldId="2147472583"/>
            <ac:spMk id="19" creationId="{AAAB7410-42BD-699E-581D-B24067FC3576}"/>
          </ac:spMkLst>
        </pc:spChg>
      </pc:sldChg>
      <pc:sldChg chg="add del">
        <pc:chgData name="Carla Vijian" userId="c8cf1b78-ca9a-4696-87d3-45e7c13ef4bf" providerId="ADAL" clId="{FE98786B-A02E-4104-9F69-64E2A6273D3A}" dt="2026-06-05T18:52:01.790" v="133" actId="2696"/>
        <pc:sldMkLst>
          <pc:docMk/>
          <pc:sldMk cId="2424265235" sldId="2147472589"/>
        </pc:sldMkLst>
      </pc:sldChg>
      <pc:sldChg chg="modSp mod">
        <pc:chgData name="Carla Vijian" userId="c8cf1b78-ca9a-4696-87d3-45e7c13ef4bf" providerId="ADAL" clId="{FE98786B-A02E-4104-9F69-64E2A6273D3A}" dt="2026-06-05T18:52:15.358" v="134" actId="1076"/>
        <pc:sldMkLst>
          <pc:docMk/>
          <pc:sldMk cId="111001553" sldId="2147472591"/>
        </pc:sldMkLst>
        <pc:spChg chg="mod">
          <ac:chgData name="Carla Vijian" userId="c8cf1b78-ca9a-4696-87d3-45e7c13ef4bf" providerId="ADAL" clId="{FE98786B-A02E-4104-9F69-64E2A6273D3A}" dt="2026-06-05T18:52:15.358" v="134" actId="1076"/>
          <ac:spMkLst>
            <pc:docMk/>
            <pc:sldMk cId="111001553" sldId="2147472591"/>
            <ac:spMk id="2" creationId="{EB0A413B-ABB3-B92C-898E-5C0051C56061}"/>
          </ac:spMkLst>
        </pc:spChg>
        <pc:spChg chg="mod">
          <ac:chgData name="Carla Vijian" userId="c8cf1b78-ca9a-4696-87d3-45e7c13ef4bf" providerId="ADAL" clId="{FE98786B-A02E-4104-9F69-64E2A6273D3A}" dt="2026-06-05T18:51:50.418" v="131" actId="1076"/>
          <ac:spMkLst>
            <pc:docMk/>
            <pc:sldMk cId="111001553" sldId="2147472591"/>
            <ac:spMk id="4" creationId="{3D12A7D8-A93B-EB0E-D5D0-CB75CE281C11}"/>
          </ac:spMkLst>
        </pc:spChg>
        <pc:spChg chg="mod">
          <ac:chgData name="Carla Vijian" userId="c8cf1b78-ca9a-4696-87d3-45e7c13ef4bf" providerId="ADAL" clId="{FE98786B-A02E-4104-9F69-64E2A6273D3A}" dt="2026-06-05T18:51:57.823" v="132" actId="1076"/>
          <ac:spMkLst>
            <pc:docMk/>
            <pc:sldMk cId="111001553" sldId="2147472591"/>
            <ac:spMk id="6" creationId="{C7260107-DC00-11EC-26CC-8EDAC39B97C4}"/>
          </ac:spMkLst>
        </pc:spChg>
        <pc:spChg chg="mod">
          <ac:chgData name="Carla Vijian" userId="c8cf1b78-ca9a-4696-87d3-45e7c13ef4bf" providerId="ADAL" clId="{FE98786B-A02E-4104-9F69-64E2A6273D3A}" dt="2026-06-05T18:49:09.400" v="87" actId="20577"/>
          <ac:spMkLst>
            <pc:docMk/>
            <pc:sldMk cId="111001553" sldId="2147472591"/>
            <ac:spMk id="7180" creationId="{BEAE6ED7-B04B-DC88-3110-EC8D0FFA2920}"/>
          </ac:spMkLst>
        </pc:spChg>
        <pc:spChg chg="mod">
          <ac:chgData name="Carla Vijian" userId="c8cf1b78-ca9a-4696-87d3-45e7c13ef4bf" providerId="ADAL" clId="{FE98786B-A02E-4104-9F69-64E2A6273D3A}" dt="2026-06-05T18:48:45.141" v="75" actId="6549"/>
          <ac:spMkLst>
            <pc:docMk/>
            <pc:sldMk cId="111001553" sldId="2147472591"/>
            <ac:spMk id="7181" creationId="{59354490-E014-A45C-44F3-1356D3779BE6}"/>
          </ac:spMkLst>
        </pc:spChg>
        <pc:spChg chg="mod">
          <ac:chgData name="Carla Vijian" userId="c8cf1b78-ca9a-4696-87d3-45e7c13ef4bf" providerId="ADAL" clId="{FE98786B-A02E-4104-9F69-64E2A6273D3A}" dt="2026-06-05T18:49:25.568" v="91" actId="20577"/>
          <ac:spMkLst>
            <pc:docMk/>
            <pc:sldMk cId="111001553" sldId="2147472591"/>
            <ac:spMk id="7183" creationId="{C23E0B94-06F9-0004-EEB6-37EF1F859362}"/>
          </ac:spMkLst>
        </pc:spChg>
      </pc:sldChg>
      <pc:sldChg chg="add del">
        <pc:chgData name="Carla Vijian" userId="c8cf1b78-ca9a-4696-87d3-45e7c13ef4bf" providerId="ADAL" clId="{FE98786B-A02E-4104-9F69-64E2A6273D3A}" dt="2026-06-05T18:50:16.693" v="93" actId="2890"/>
        <pc:sldMkLst>
          <pc:docMk/>
          <pc:sldMk cId="1848937818" sldId="2147472592"/>
        </pc:sldMkLst>
      </pc:sldChg>
      <pc:sldChg chg="add del">
        <pc:chgData name="Carla Vijian" userId="c8cf1b78-ca9a-4696-87d3-45e7c13ef4bf" providerId="ADAL" clId="{FE98786B-A02E-4104-9F69-64E2A6273D3A}" dt="2026-06-05T18:57:02.024" v="259" actId="2890"/>
        <pc:sldMkLst>
          <pc:docMk/>
          <pc:sldMk cId="2084350383" sldId="2147472592"/>
        </pc:sldMkLst>
      </pc:sldChg>
    </pc:docChg>
  </pc:docChgLst>
  <pc:docChgLst>
    <pc:chgData name="Jeanne Viljoen" userId="15b5a62f-600a-4206-957b-fe0e12035773" providerId="ADAL" clId="{2AF61601-12F5-4E09-B68F-B4B5E1649C9A}"/>
    <pc:docChg chg="addSld delSld modSld">
      <pc:chgData name="Jeanne Viljoen" userId="15b5a62f-600a-4206-957b-fe0e12035773" providerId="ADAL" clId="{2AF61601-12F5-4E09-B68F-B4B5E1649C9A}" dt="2026-05-11T13:21:13.160" v="1" actId="47"/>
      <pc:docMkLst>
        <pc:docMk/>
      </pc:docMkLst>
    </pc:docChg>
  </pc:docChgLst>
  <pc:docChgLst>
    <pc:chgData name="Rui Peres Jorge" userId="S::ruiperesjorge@ethicsboard.org::3c860977-b791-4c39-8f8c-f24feaa6a3ae" providerId="AD" clId="Web-{8B1FDF55-3B1E-446A-2C67-1C9EB2081A17}"/>
    <pc:docChg chg="modSld">
      <pc:chgData name="Rui Peres Jorge" userId="S::ruiperesjorge@ethicsboard.org::3c860977-b791-4c39-8f8c-f24feaa6a3ae" providerId="AD" clId="Web-{8B1FDF55-3B1E-446A-2C67-1C9EB2081A17}" dt="2026-05-13T18:19:04.357" v="7" actId="20577"/>
      <pc:docMkLst>
        <pc:docMk/>
      </pc:docMkLst>
      <pc:sldChg chg="modSp">
        <pc:chgData name="Rui Peres Jorge" userId="S::ruiperesjorge@ethicsboard.org::3c860977-b791-4c39-8f8c-f24feaa6a3ae" providerId="AD" clId="Web-{8B1FDF55-3B1E-446A-2C67-1C9EB2081A17}" dt="2026-05-13T18:19:04.357" v="7" actId="20577"/>
        <pc:sldMkLst>
          <pc:docMk/>
          <pc:sldMk cId="3651190980" sldId="2147472569"/>
        </pc:sldMkLst>
        <pc:spChg chg="mod">
          <ac:chgData name="Rui Peres Jorge" userId="S::ruiperesjorge@ethicsboard.org::3c860977-b791-4c39-8f8c-f24feaa6a3ae" providerId="AD" clId="Web-{8B1FDF55-3B1E-446A-2C67-1C9EB2081A17}" dt="2026-05-13T18:19:04.357" v="7" actId="20577"/>
          <ac:spMkLst>
            <pc:docMk/>
            <pc:sldMk cId="3651190980" sldId="2147472569"/>
            <ac:spMk id="42" creationId="{18FB1823-212A-B981-828F-45BF367644D3}"/>
          </ac:spMkLst>
        </pc:spChg>
      </pc:sldChg>
    </pc:docChg>
  </pc:docChgLst>
  <pc:docChgLst>
    <pc:chgData name="Zsolt Bobis" userId="S::zsoltbobis@ifac.org::922aa7f9-a740-4f68-a5f0-15aeeabd19ba" providerId="AD" clId="Web-{CBCB62D8-8BD7-4331-2A21-3D7731960D9A}"/>
    <pc:docChg chg="modSld">
      <pc:chgData name="Zsolt Bobis" userId="S::zsoltbobis@ifac.org::922aa7f9-a740-4f68-a5f0-15aeeabd19ba" providerId="AD" clId="Web-{CBCB62D8-8BD7-4331-2A21-3D7731960D9A}" dt="2026-05-14T14:03:02.897" v="26" actId="20577"/>
      <pc:docMkLst>
        <pc:docMk/>
      </pc:docMkLst>
      <pc:sldChg chg="modSp">
        <pc:chgData name="Zsolt Bobis" userId="S::zsoltbobis@ifac.org::922aa7f9-a740-4f68-a5f0-15aeeabd19ba" providerId="AD" clId="Web-{CBCB62D8-8BD7-4331-2A21-3D7731960D9A}" dt="2026-05-14T14:03:02.897" v="26" actId="20577"/>
        <pc:sldMkLst>
          <pc:docMk/>
          <pc:sldMk cId="2542346900" sldId="2147472579"/>
        </pc:sldMkLst>
        <pc:spChg chg="mod">
          <ac:chgData name="Zsolt Bobis" userId="S::zsoltbobis@ifac.org::922aa7f9-a740-4f68-a5f0-15aeeabd19ba" providerId="AD" clId="Web-{CBCB62D8-8BD7-4331-2A21-3D7731960D9A}" dt="2026-05-14T14:03:02.897" v="26" actId="20577"/>
          <ac:spMkLst>
            <pc:docMk/>
            <pc:sldMk cId="2542346900" sldId="2147472579"/>
            <ac:spMk id="7178" creationId="{D17E4FE6-F452-5C1E-0D95-9654EAFC06FC}"/>
          </ac:spMkLst>
        </pc:spChg>
        <pc:spChg chg="mod">
          <ac:chgData name="Zsolt Bobis" userId="S::zsoltbobis@ifac.org::922aa7f9-a740-4f68-a5f0-15aeeabd19ba" providerId="AD" clId="Web-{CBCB62D8-8BD7-4331-2A21-3D7731960D9A}" dt="2026-05-14T13:48:34.778" v="4" actId="1076"/>
          <ac:spMkLst>
            <pc:docMk/>
            <pc:sldMk cId="2542346900" sldId="2147472579"/>
            <ac:spMk id="7179" creationId="{FAEDA14B-AF1D-2733-D016-DAFD25147937}"/>
          </ac:spMkLst>
        </pc:spChg>
        <pc:spChg chg="mod">
          <ac:chgData name="Zsolt Bobis" userId="S::zsoltbobis@ifac.org::922aa7f9-a740-4f68-a5f0-15aeeabd19ba" providerId="AD" clId="Web-{CBCB62D8-8BD7-4331-2A21-3D7731960D9A}" dt="2026-05-14T13:48:54.170" v="5" actId="14100"/>
          <ac:spMkLst>
            <pc:docMk/>
            <pc:sldMk cId="2542346900" sldId="2147472579"/>
            <ac:spMk id="7182" creationId="{2888FA57-94F7-D193-C21E-7B3D4A25D3B8}"/>
          </ac:spMkLst>
        </pc:spChg>
        <pc:spChg chg="mod">
          <ac:chgData name="Zsolt Bobis" userId="S::zsoltbobis@ifac.org::922aa7f9-a740-4f68-a5f0-15aeeabd19ba" providerId="AD" clId="Web-{CBCB62D8-8BD7-4331-2A21-3D7731960D9A}" dt="2026-05-14T13:49:09.530" v="6" actId="1076"/>
          <ac:spMkLst>
            <pc:docMk/>
            <pc:sldMk cId="2542346900" sldId="2147472579"/>
            <ac:spMk id="7184" creationId="{2122B1F5-250F-A6F0-BE84-05E184043BCC}"/>
          </ac:spMkLst>
        </pc:spChg>
      </pc:sldChg>
    </pc:docChg>
  </pc:docChgLst>
  <pc:docChgLst>
    <pc:chgData name="Rui Peres Jorge" userId="S::ruiperesjorge@ethicsboard.org::3c860977-b791-4c39-8f8c-f24feaa6a3ae" providerId="AD" clId="Web-{A038B806-D6F8-F91A-0CAB-79A7CB602EAE}"/>
    <pc:docChg chg="addSld delSld modSld modMainMaster addSection delSection modSection">
      <pc:chgData name="Rui Peres Jorge" userId="S::ruiperesjorge@ethicsboard.org::3c860977-b791-4c39-8f8c-f24feaa6a3ae" providerId="AD" clId="Web-{A038B806-D6F8-F91A-0CAB-79A7CB602EAE}" dt="2026-05-11T17:51:38.375" v="2290" actId="20577"/>
      <pc:docMkLst>
        <pc:docMk/>
      </pc:docMkLst>
      <pc:sldChg chg="modSp add del">
        <pc:chgData name="Rui Peres Jorge" userId="S::ruiperesjorge@ethicsboard.org::3c860977-b791-4c39-8f8c-f24feaa6a3ae" providerId="AD" clId="Web-{A038B806-D6F8-F91A-0CAB-79A7CB602EAE}" dt="2026-05-11T15:48:23.819" v="335" actId="20577"/>
        <pc:sldMkLst>
          <pc:docMk/>
          <pc:sldMk cId="1333044432" sldId="257"/>
        </pc:sldMkLst>
        <pc:spChg chg="mod">
          <ac:chgData name="Rui Peres Jorge" userId="S::ruiperesjorge@ethicsboard.org::3c860977-b791-4c39-8f8c-f24feaa6a3ae" providerId="AD" clId="Web-{A038B806-D6F8-F91A-0CAB-79A7CB602EAE}" dt="2026-05-11T15:48:23.819" v="335" actId="20577"/>
          <ac:spMkLst>
            <pc:docMk/>
            <pc:sldMk cId="1333044432" sldId="257"/>
            <ac:spMk id="4" creationId="{D98408D0-FDB0-8A7A-63E2-6E05CAC1E16E}"/>
          </ac:spMkLst>
        </pc:spChg>
      </pc:sldChg>
      <pc:sldChg chg="modSp">
        <pc:chgData name="Rui Peres Jorge" userId="S::ruiperesjorge@ethicsboard.org::3c860977-b791-4c39-8f8c-f24feaa6a3ae" providerId="AD" clId="Web-{A038B806-D6F8-F91A-0CAB-79A7CB602EAE}" dt="2026-05-11T17:13:19.229" v="1341" actId="20577"/>
        <pc:sldMkLst>
          <pc:docMk/>
          <pc:sldMk cId="2029771983" sldId="2147472528"/>
        </pc:sldMkLst>
        <pc:spChg chg="mod">
          <ac:chgData name="Rui Peres Jorge" userId="S::ruiperesjorge@ethicsboard.org::3c860977-b791-4c39-8f8c-f24feaa6a3ae" providerId="AD" clId="Web-{A038B806-D6F8-F91A-0CAB-79A7CB602EAE}" dt="2026-05-11T17:13:19.229" v="1341" actId="20577"/>
          <ac:spMkLst>
            <pc:docMk/>
            <pc:sldMk cId="2029771983" sldId="2147472528"/>
            <ac:spMk id="2" creationId="{298A0DBC-6E50-3C5D-960E-30EFC5A87054}"/>
          </ac:spMkLst>
        </pc:spChg>
      </pc:sldChg>
      <pc:sldChg chg="modSp new">
        <pc:chgData name="Rui Peres Jorge" userId="S::ruiperesjorge@ethicsboard.org::3c860977-b791-4c39-8f8c-f24feaa6a3ae" providerId="AD" clId="Web-{A038B806-D6F8-F91A-0CAB-79A7CB602EAE}" dt="2026-05-11T15:50:00.056" v="356" actId="20577"/>
        <pc:sldMkLst>
          <pc:docMk/>
          <pc:sldMk cId="1740094541" sldId="2147472548"/>
        </pc:sldMkLst>
        <pc:spChg chg="mod">
          <ac:chgData name="Rui Peres Jorge" userId="S::ruiperesjorge@ethicsboard.org::3c860977-b791-4c39-8f8c-f24feaa6a3ae" providerId="AD" clId="Web-{A038B806-D6F8-F91A-0CAB-79A7CB602EAE}" dt="2026-05-11T15:50:00.056" v="356" actId="20577"/>
          <ac:spMkLst>
            <pc:docMk/>
            <pc:sldMk cId="1740094541" sldId="2147472548"/>
            <ac:spMk id="2" creationId="{82C9014C-0A48-60FE-61E0-D7D40759207B}"/>
          </ac:spMkLst>
        </pc:spChg>
      </pc:sldChg>
      <pc:sldChg chg="modSp add replId">
        <pc:chgData name="Rui Peres Jorge" userId="S::ruiperesjorge@ethicsboard.org::3c860977-b791-4c39-8f8c-f24feaa6a3ae" providerId="AD" clId="Web-{A038B806-D6F8-F91A-0CAB-79A7CB602EAE}" dt="2026-05-11T15:51:33.043" v="376" actId="20577"/>
        <pc:sldMkLst>
          <pc:docMk/>
          <pc:sldMk cId="1206412887" sldId="2147472549"/>
        </pc:sldMkLst>
        <pc:spChg chg="mod">
          <ac:chgData name="Rui Peres Jorge" userId="S::ruiperesjorge@ethicsboard.org::3c860977-b791-4c39-8f8c-f24feaa6a3ae" providerId="AD" clId="Web-{A038B806-D6F8-F91A-0CAB-79A7CB602EAE}" dt="2026-05-11T15:51:33.043" v="376" actId="20577"/>
          <ac:spMkLst>
            <pc:docMk/>
            <pc:sldMk cId="1206412887" sldId="2147472549"/>
            <ac:spMk id="2" creationId="{4A463652-2951-E01D-E394-704F7065352C}"/>
          </ac:spMkLst>
        </pc:spChg>
      </pc:sldChg>
      <pc:sldMasterChg chg="addSldLayout modSldLayout">
        <pc:chgData name="Rui Peres Jorge" userId="S::ruiperesjorge@ethicsboard.org::3c860977-b791-4c39-8f8c-f24feaa6a3ae" providerId="AD" clId="Web-{A038B806-D6F8-F91A-0CAB-79A7CB602EAE}" dt="2026-05-11T17:16:21.032" v="1384"/>
        <pc:sldMasterMkLst>
          <pc:docMk/>
          <pc:sldMasterMk cId="3847642439" sldId="2147483685"/>
        </pc:sldMasterMkLst>
        <pc:sldLayoutChg chg="add">
          <pc:chgData name="Rui Peres Jorge" userId="S::ruiperesjorge@ethicsboard.org::3c860977-b791-4c39-8f8c-f24feaa6a3ae" providerId="AD" clId="Web-{A038B806-D6F8-F91A-0CAB-79A7CB602EAE}" dt="2026-05-11T15:30:09.624" v="1"/>
          <pc:sldLayoutMkLst>
            <pc:docMk/>
            <pc:sldMasterMk cId="3847642439" sldId="2147483685"/>
            <pc:sldLayoutMk cId="958251243" sldId="2147483768"/>
          </pc:sldLayoutMkLst>
        </pc:sldLayoutChg>
        <pc:sldLayoutChg chg="add">
          <pc:chgData name="Rui Peres Jorge" userId="S::ruiperesjorge@ethicsboard.org::3c860977-b791-4c39-8f8c-f24feaa6a3ae" providerId="AD" clId="Web-{A038B806-D6F8-F91A-0CAB-79A7CB602EAE}" dt="2026-05-11T15:30:09.624" v="1"/>
          <pc:sldLayoutMkLst>
            <pc:docMk/>
            <pc:sldMasterMk cId="3847642439" sldId="2147483685"/>
            <pc:sldLayoutMk cId="3605609946" sldId="2147483770"/>
          </pc:sldLayoutMkLst>
        </pc:sldLayoutChg>
        <pc:sldLayoutChg chg="add">
          <pc:chgData name="Rui Peres Jorge" userId="S::ruiperesjorge@ethicsboard.org::3c860977-b791-4c39-8f8c-f24feaa6a3ae" providerId="AD" clId="Web-{A038B806-D6F8-F91A-0CAB-79A7CB602EAE}" dt="2026-05-11T15:30:09.624" v="1"/>
          <pc:sldLayoutMkLst>
            <pc:docMk/>
            <pc:sldMasterMk cId="3847642439" sldId="2147483685"/>
            <pc:sldLayoutMk cId="4018175318" sldId="2147483771"/>
          </pc:sldLayoutMkLst>
        </pc:sldLayoutChg>
        <pc:sldLayoutChg chg="add">
          <pc:chgData name="Rui Peres Jorge" userId="S::ruiperesjorge@ethicsboard.org::3c860977-b791-4c39-8f8c-f24feaa6a3ae" providerId="AD" clId="Web-{A038B806-D6F8-F91A-0CAB-79A7CB602EAE}" dt="2026-05-11T15:30:09.624" v="1"/>
          <pc:sldLayoutMkLst>
            <pc:docMk/>
            <pc:sldMasterMk cId="3847642439" sldId="2147483685"/>
            <pc:sldLayoutMk cId="2425389942" sldId="2147483787"/>
          </pc:sldLayoutMkLst>
        </pc:sldLayoutChg>
        <pc:sldLayoutChg chg="add">
          <pc:chgData name="Rui Peres Jorge" userId="S::ruiperesjorge@ethicsboard.org::3c860977-b791-4c39-8f8c-f24feaa6a3ae" providerId="AD" clId="Web-{A038B806-D6F8-F91A-0CAB-79A7CB602EAE}" dt="2026-05-11T15:30:09.624" v="1"/>
          <pc:sldLayoutMkLst>
            <pc:docMk/>
            <pc:sldMasterMk cId="3847642439" sldId="2147483685"/>
            <pc:sldLayoutMk cId="2660267044" sldId="2147483788"/>
          </pc:sldLayoutMkLst>
        </pc:sldLayoutChg>
        <pc:sldLayoutChg chg="add">
          <pc:chgData name="Rui Peres Jorge" userId="S::ruiperesjorge@ethicsboard.org::3c860977-b791-4c39-8f8c-f24feaa6a3ae" providerId="AD" clId="Web-{A038B806-D6F8-F91A-0CAB-79A7CB602EAE}" dt="2026-05-11T17:16:21.032" v="1384"/>
          <pc:sldLayoutMkLst>
            <pc:docMk/>
            <pc:sldMasterMk cId="3847642439" sldId="2147483685"/>
            <pc:sldLayoutMk cId="2459651522" sldId="2147483789"/>
          </pc:sldLayoutMkLst>
        </pc:sldLayoutChg>
        <pc:sldLayoutChg chg="add replId">
          <pc:chgData name="Rui Peres Jorge" userId="S::ruiperesjorge@ethicsboard.org::3c860977-b791-4c39-8f8c-f24feaa6a3ae" providerId="AD" clId="Web-{A038B806-D6F8-F91A-0CAB-79A7CB602EAE}" dt="2026-05-11T17:16:21.032" v="1384"/>
          <pc:sldLayoutMkLst>
            <pc:docMk/>
            <pc:sldMasterMk cId="3847642439" sldId="2147483685"/>
            <pc:sldLayoutMk cId="3088965806" sldId="2147483793"/>
          </pc:sldLayoutMkLst>
        </pc:sldLayoutChg>
      </pc:sldMasterChg>
      <pc:sldMasterChg chg="modSldLayout">
        <pc:chgData name="Rui Peres Jorge" userId="S::ruiperesjorge@ethicsboard.org::3c860977-b791-4c39-8f8c-f24feaa6a3ae" providerId="AD" clId="Web-{A038B806-D6F8-F91A-0CAB-79A7CB602EAE}" dt="2026-05-11T15:30:09.624" v="1"/>
        <pc:sldMasterMkLst>
          <pc:docMk/>
          <pc:sldMasterMk cId="3023743520" sldId="2147483767"/>
        </pc:sldMasterMkLst>
        <pc:sldLayoutChg chg="replId">
          <pc:chgData name="Rui Peres Jorge" userId="S::ruiperesjorge@ethicsboard.org::3c860977-b791-4c39-8f8c-f24feaa6a3ae" providerId="AD" clId="Web-{A038B806-D6F8-F91A-0CAB-79A7CB602EAE}" dt="2026-05-11T15:30:09.624" v="1"/>
          <pc:sldLayoutMkLst>
            <pc:docMk/>
            <pc:sldMasterMk cId="3023743520" sldId="2147483767"/>
            <pc:sldLayoutMk cId="4072073721" sldId="2147483790"/>
          </pc:sldLayoutMkLst>
        </pc:sldLayoutChg>
        <pc:sldLayoutChg chg="replId">
          <pc:chgData name="Rui Peres Jorge" userId="S::ruiperesjorge@ethicsboard.org::3c860977-b791-4c39-8f8c-f24feaa6a3ae" providerId="AD" clId="Web-{A038B806-D6F8-F91A-0CAB-79A7CB602EAE}" dt="2026-05-11T15:30:09.624" v="1"/>
          <pc:sldLayoutMkLst>
            <pc:docMk/>
            <pc:sldMasterMk cId="3023743520" sldId="2147483767"/>
            <pc:sldLayoutMk cId="249662195" sldId="2147483791"/>
          </pc:sldLayoutMkLst>
        </pc:sldLayoutChg>
      </pc:sldMasterChg>
    </pc:docChg>
  </pc:docChgLst>
  <pc:docChgLst>
    <pc:chgData name="Rui Peres Jorge" userId="S::ruiperesjorge@ethicsboard.org::3c860977-b791-4c39-8f8c-f24feaa6a3ae" providerId="AD" clId="Web-{0151789D-E54B-A6C6-FBA3-8120F6C9A69D}"/>
    <pc:docChg chg="addSld delSld modSld sldOrd modSection">
      <pc:chgData name="Rui Peres Jorge" userId="S::ruiperesjorge@ethicsboard.org::3c860977-b791-4c39-8f8c-f24feaa6a3ae" providerId="AD" clId="Web-{0151789D-E54B-A6C6-FBA3-8120F6C9A69D}" dt="2026-05-12T12:21:48.433" v="1130"/>
      <pc:docMkLst>
        <pc:docMk/>
      </pc:docMkLst>
      <pc:sldChg chg="modSp add del">
        <pc:chgData name="Rui Peres Jorge" userId="S::ruiperesjorge@ethicsboard.org::3c860977-b791-4c39-8f8c-f24feaa6a3ae" providerId="AD" clId="Web-{0151789D-E54B-A6C6-FBA3-8120F6C9A69D}" dt="2026-05-12T12:20:57.182" v="1127" actId="20577"/>
        <pc:sldMkLst>
          <pc:docMk/>
          <pc:sldMk cId="381820046" sldId="336"/>
        </pc:sldMkLst>
      </pc:sldChg>
    </pc:docChg>
  </pc:docChgLst>
  <pc:docChgLst>
    <pc:chgData name="Geoff Kwan" userId="S::geoffkwan@ethicsboard.org::c3a5c4b8-7020-4697-b49e-ebe9f60812c0" providerId="AD" clId="Web-{89C99BDE-B314-1000-2F65-243B6BD5B8D1}"/>
    <pc:docChg chg="modSld">
      <pc:chgData name="Geoff Kwan" userId="S::geoffkwan@ethicsboard.org::c3a5c4b8-7020-4697-b49e-ebe9f60812c0" providerId="AD" clId="Web-{89C99BDE-B314-1000-2F65-243B6BD5B8D1}" dt="2026-05-12T14:28:29.611" v="13" actId="20577"/>
      <pc:docMkLst>
        <pc:docMk/>
      </pc:docMkLst>
    </pc:docChg>
  </pc:docChgLst>
  <pc:docChgLst>
    <pc:chgData name="Rui Peres Jorge" userId="S::ruiperesjorge@ethicsboard.org::3c860977-b791-4c39-8f8c-f24feaa6a3ae" providerId="AD" clId="Web-{D4E9BE46-7720-F2E5-9D5F-0EB7C5A3EB50}"/>
    <pc:docChg chg="modSld">
      <pc:chgData name="Rui Peres Jorge" userId="S::ruiperesjorge@ethicsboard.org::3c860977-b791-4c39-8f8c-f24feaa6a3ae" providerId="AD" clId="Web-{D4E9BE46-7720-F2E5-9D5F-0EB7C5A3EB50}" dt="2026-05-21T14:43:13.753" v="25" actId="20577"/>
      <pc:docMkLst>
        <pc:docMk/>
      </pc:docMkLst>
      <pc:sldChg chg="modSp">
        <pc:chgData name="Rui Peres Jorge" userId="S::ruiperesjorge@ethicsboard.org::3c860977-b791-4c39-8f8c-f24feaa6a3ae" providerId="AD" clId="Web-{D4E9BE46-7720-F2E5-9D5F-0EB7C5A3EB50}" dt="2026-05-21T14:43:13.753" v="25" actId="20577"/>
        <pc:sldMkLst>
          <pc:docMk/>
          <pc:sldMk cId="111001553" sldId="2147472591"/>
        </pc:sldMkLst>
        <pc:spChg chg="mod">
          <ac:chgData name="Rui Peres Jorge" userId="S::ruiperesjorge@ethicsboard.org::3c860977-b791-4c39-8f8c-f24feaa6a3ae" providerId="AD" clId="Web-{D4E9BE46-7720-F2E5-9D5F-0EB7C5A3EB50}" dt="2026-05-21T14:43:13.753" v="25" actId="20577"/>
          <ac:spMkLst>
            <pc:docMk/>
            <pc:sldMk cId="111001553" sldId="2147472591"/>
            <ac:spMk id="7180" creationId="{BEAE6ED7-B04B-DC88-3110-EC8D0FFA2920}"/>
          </ac:spMkLst>
        </pc:spChg>
      </pc:sldChg>
    </pc:docChg>
  </pc:docChgLst>
  <pc:docChgLst>
    <pc:chgData name="Carla Vijian" userId="c8cf1b78-ca9a-4696-87d3-45e7c13ef4bf" providerId="ADAL" clId="{736957E1-992A-4604-BD01-7D921F4D5040}"/>
    <pc:docChg chg="undo custSel addSld delSld modSld sldOrd modSection">
      <pc:chgData name="Carla Vijian" userId="c8cf1b78-ca9a-4696-87d3-45e7c13ef4bf" providerId="ADAL" clId="{736957E1-992A-4604-BD01-7D921F4D5040}" dt="2026-06-08T20:10:20.476" v="776" actId="255"/>
      <pc:docMkLst>
        <pc:docMk/>
      </pc:docMkLst>
      <pc:sldChg chg="modSp mod">
        <pc:chgData name="Carla Vijian" userId="c8cf1b78-ca9a-4696-87d3-45e7c13ef4bf" providerId="ADAL" clId="{736957E1-992A-4604-BD01-7D921F4D5040}" dt="2026-05-20T17:32:43.715" v="555" actId="1076"/>
        <pc:sldMkLst>
          <pc:docMk/>
          <pc:sldMk cId="1333044432" sldId="257"/>
        </pc:sldMkLst>
        <pc:spChg chg="mod">
          <ac:chgData name="Carla Vijian" userId="c8cf1b78-ca9a-4696-87d3-45e7c13ef4bf" providerId="ADAL" clId="{736957E1-992A-4604-BD01-7D921F4D5040}" dt="2026-05-20T17:32:43.715" v="555" actId="1076"/>
          <ac:spMkLst>
            <pc:docMk/>
            <pc:sldMk cId="1333044432" sldId="257"/>
            <ac:spMk id="4" creationId="{D98408D0-FDB0-8A7A-63E2-6E05CAC1E16E}"/>
          </ac:spMkLst>
        </pc:spChg>
      </pc:sldChg>
      <pc:sldChg chg="modSp mod">
        <pc:chgData name="Carla Vijian" userId="c8cf1b78-ca9a-4696-87d3-45e7c13ef4bf" providerId="ADAL" clId="{736957E1-992A-4604-BD01-7D921F4D5040}" dt="2026-05-19T23:20:01.466" v="14" actId="20577"/>
        <pc:sldMkLst>
          <pc:docMk/>
          <pc:sldMk cId="3552068023" sldId="268"/>
        </pc:sldMkLst>
        <pc:spChg chg="mod">
          <ac:chgData name="Carla Vijian" userId="c8cf1b78-ca9a-4696-87d3-45e7c13ef4bf" providerId="ADAL" clId="{736957E1-992A-4604-BD01-7D921F4D5040}" dt="2026-05-19T23:19:56.519" v="9" actId="20577"/>
          <ac:spMkLst>
            <pc:docMk/>
            <pc:sldMk cId="3552068023" sldId="268"/>
            <ac:spMk id="3" creationId="{B0D3109E-1DF2-98D8-C27B-DD00F561DD28}"/>
          </ac:spMkLst>
        </pc:spChg>
        <pc:spChg chg="mod">
          <ac:chgData name="Carla Vijian" userId="c8cf1b78-ca9a-4696-87d3-45e7c13ef4bf" providerId="ADAL" clId="{736957E1-992A-4604-BD01-7D921F4D5040}" dt="2026-05-19T23:20:01.466" v="14" actId="20577"/>
          <ac:spMkLst>
            <pc:docMk/>
            <pc:sldMk cId="3552068023" sldId="268"/>
            <ac:spMk id="4" creationId="{AF510920-E34D-0155-F62D-93F157BD0A0E}"/>
          </ac:spMkLst>
        </pc:spChg>
      </pc:sldChg>
      <pc:sldChg chg="modSp mod ord modCm">
        <pc:chgData name="Carla Vijian" userId="c8cf1b78-ca9a-4696-87d3-45e7c13ef4bf" providerId="ADAL" clId="{736957E1-992A-4604-BD01-7D921F4D5040}" dt="2026-05-27T15:28:29.675" v="761" actId="1076"/>
        <pc:sldMkLst>
          <pc:docMk/>
          <pc:sldMk cId="381820046" sldId="336"/>
        </pc:sldMkLst>
        <pc:spChg chg="mod">
          <ac:chgData name="Carla Vijian" userId="c8cf1b78-ca9a-4696-87d3-45e7c13ef4bf" providerId="ADAL" clId="{736957E1-992A-4604-BD01-7D921F4D5040}" dt="2026-05-27T15:20:00.628" v="754" actId="2711"/>
          <ac:spMkLst>
            <pc:docMk/>
            <pc:sldMk cId="381820046" sldId="336"/>
            <ac:spMk id="45" creationId="{863A152B-F864-4F99-9EDB-6E45AABF8173}"/>
          </ac:spMkLst>
        </pc:spChg>
        <pc:spChg chg="mod">
          <ac:chgData name="Carla Vijian" userId="c8cf1b78-ca9a-4696-87d3-45e7c13ef4bf" providerId="ADAL" clId="{736957E1-992A-4604-BD01-7D921F4D5040}" dt="2026-05-20T17:11:27.903" v="143" actId="14100"/>
          <ac:spMkLst>
            <pc:docMk/>
            <pc:sldMk cId="381820046" sldId="336"/>
            <ac:spMk id="46" creationId="{3AC33858-4FD9-DD54-3BF3-2E4F0D623E3F}"/>
          </ac:spMkLst>
        </pc:spChg>
        <pc:spChg chg="mod">
          <ac:chgData name="Carla Vijian" userId="c8cf1b78-ca9a-4696-87d3-45e7c13ef4bf" providerId="ADAL" clId="{736957E1-992A-4604-BD01-7D921F4D5040}" dt="2026-05-27T15:28:29.675" v="761" actId="1076"/>
          <ac:spMkLst>
            <pc:docMk/>
            <pc:sldMk cId="381820046" sldId="336"/>
            <ac:spMk id="47" creationId="{797D0372-8B68-A19B-294E-E3BFA6101E95}"/>
          </ac:spMkLst>
        </pc:spChg>
        <pc:spChg chg="mod">
          <ac:chgData name="Carla Vijian" userId="c8cf1b78-ca9a-4696-87d3-45e7c13ef4bf" providerId="ADAL" clId="{736957E1-992A-4604-BD01-7D921F4D5040}" dt="2026-05-27T15:28:21.821" v="760" actId="1076"/>
          <ac:spMkLst>
            <pc:docMk/>
            <pc:sldMk cId="381820046" sldId="336"/>
            <ac:spMk id="48" creationId="{907C5859-51E7-C245-E76E-EE5D5C4B15E7}"/>
          </ac:spMkLst>
        </pc:spChg>
        <pc:spChg chg="mod">
          <ac:chgData name="Carla Vijian" userId="c8cf1b78-ca9a-4696-87d3-45e7c13ef4bf" providerId="ADAL" clId="{736957E1-992A-4604-BD01-7D921F4D5040}" dt="2026-05-20T17:11:48.292" v="148" actId="14100"/>
          <ac:spMkLst>
            <pc:docMk/>
            <pc:sldMk cId="381820046" sldId="336"/>
            <ac:spMk id="49" creationId="{1972AD46-585B-5F40-6417-745973378716}"/>
          </ac:spMkLst>
        </pc:spChg>
        <pc:spChg chg="mod">
          <ac:chgData name="Carla Vijian" userId="c8cf1b78-ca9a-4696-87d3-45e7c13ef4bf" providerId="ADAL" clId="{736957E1-992A-4604-BD01-7D921F4D5040}" dt="2026-05-20T17:12:09.746" v="150" actId="1076"/>
          <ac:spMkLst>
            <pc:docMk/>
            <pc:sldMk cId="381820046" sldId="336"/>
            <ac:spMk id="50" creationId="{EC94EC31-C78B-CC22-BA35-B1BA669C3473}"/>
          </ac:spMkLst>
        </pc:spChg>
        <pc:spChg chg="mod">
          <ac:chgData name="Carla Vijian" userId="c8cf1b78-ca9a-4696-87d3-45e7c13ef4bf" providerId="ADAL" clId="{736957E1-992A-4604-BD01-7D921F4D5040}" dt="2026-05-27T15:22:13.210" v="758" actId="1076"/>
          <ac:spMkLst>
            <pc:docMk/>
            <pc:sldMk cId="381820046" sldId="336"/>
            <ac:spMk id="51" creationId="{A3094809-4BD8-56F4-4CC2-DA2B7F047D0F}"/>
          </ac:spMkLst>
        </pc:spChg>
        <pc:spChg chg="mod">
          <ac:chgData name="Carla Vijian" userId="c8cf1b78-ca9a-4696-87d3-45e7c13ef4bf" providerId="ADAL" clId="{736957E1-992A-4604-BD01-7D921F4D5040}" dt="2026-05-27T15:21:01.917" v="757" actId="14100"/>
          <ac:spMkLst>
            <pc:docMk/>
            <pc:sldMk cId="381820046" sldId="336"/>
            <ac:spMk id="52" creationId="{F84FEAC6-F8ED-F0E5-C49C-26589F1AFD40}"/>
          </ac:spMkLst>
        </pc:spChg>
        <pc:spChg chg="mod">
          <ac:chgData name="Carla Vijian" userId="c8cf1b78-ca9a-4696-87d3-45e7c13ef4bf" providerId="ADAL" clId="{736957E1-992A-4604-BD01-7D921F4D5040}" dt="2026-05-27T15:21:01.917" v="757" actId="14100"/>
          <ac:spMkLst>
            <pc:docMk/>
            <pc:sldMk cId="381820046" sldId="336"/>
            <ac:spMk id="53" creationId="{DAADD1E1-8F2A-5464-3B27-DBF7209D44B9}"/>
          </ac:spMkLst>
        </pc:spChg>
        <pc:spChg chg="mod">
          <ac:chgData name="Carla Vijian" userId="c8cf1b78-ca9a-4696-87d3-45e7c13ef4bf" providerId="ADAL" clId="{736957E1-992A-4604-BD01-7D921F4D5040}" dt="2026-05-27T15:21:01.917" v="757" actId="14100"/>
          <ac:spMkLst>
            <pc:docMk/>
            <pc:sldMk cId="381820046" sldId="336"/>
            <ac:spMk id="54" creationId="{6F0F35B8-9E76-D6ED-F449-11541A64FAC4}"/>
          </ac:spMkLst>
        </pc:spChg>
        <pc:spChg chg="mod">
          <ac:chgData name="Carla Vijian" userId="c8cf1b78-ca9a-4696-87d3-45e7c13ef4bf" providerId="ADAL" clId="{736957E1-992A-4604-BD01-7D921F4D5040}" dt="2026-05-20T17:10:06.316" v="128" actId="1076"/>
          <ac:spMkLst>
            <pc:docMk/>
            <pc:sldMk cId="381820046" sldId="336"/>
            <ac:spMk id="55" creationId="{861C03E5-110B-BBF5-49D0-22588EB4A382}"/>
          </ac:spMkLst>
        </pc:spChg>
        <pc:spChg chg="mod">
          <ac:chgData name="Carla Vijian" userId="c8cf1b78-ca9a-4696-87d3-45e7c13ef4bf" providerId="ADAL" clId="{736957E1-992A-4604-BD01-7D921F4D5040}" dt="2026-05-20T17:10:12.662" v="129" actId="1076"/>
          <ac:spMkLst>
            <pc:docMk/>
            <pc:sldMk cId="381820046" sldId="336"/>
            <ac:spMk id="56" creationId="{89E3A1C8-3CF3-004D-FD62-B81DD593AB72}"/>
          </ac:spMkLst>
        </pc:spChg>
        <pc:spChg chg="mod">
          <ac:chgData name="Carla Vijian" userId="c8cf1b78-ca9a-4696-87d3-45e7c13ef4bf" providerId="ADAL" clId="{736957E1-992A-4604-BD01-7D921F4D5040}" dt="2026-05-27T15:28:04.176" v="759" actId="1076"/>
          <ac:spMkLst>
            <pc:docMk/>
            <pc:sldMk cId="381820046" sldId="336"/>
            <ac:spMk id="57" creationId="{A5F76555-F92B-FF18-4428-9464868221D9}"/>
          </ac:spMkLst>
        </pc:spChg>
        <pc:spChg chg="mod">
          <ac:chgData name="Carla Vijian" userId="c8cf1b78-ca9a-4696-87d3-45e7c13ef4bf" providerId="ADAL" clId="{736957E1-992A-4604-BD01-7D921F4D5040}" dt="2026-05-27T15:21:01.917" v="757" actId="14100"/>
          <ac:spMkLst>
            <pc:docMk/>
            <pc:sldMk cId="381820046" sldId="336"/>
            <ac:spMk id="58" creationId="{BAFF284B-9D42-339B-7B0B-E8131BFE378A}"/>
          </ac:spMkLst>
        </pc:spChg>
        <pc:spChg chg="mod">
          <ac:chgData name="Carla Vijian" userId="c8cf1b78-ca9a-4696-87d3-45e7c13ef4bf" providerId="ADAL" clId="{736957E1-992A-4604-BD01-7D921F4D5040}" dt="2026-05-20T17:10:16.304" v="130" actId="1076"/>
          <ac:spMkLst>
            <pc:docMk/>
            <pc:sldMk cId="381820046" sldId="336"/>
            <ac:spMk id="59" creationId="{B0F177D2-A9F2-6522-00E8-F2ECAA8D86F2}"/>
          </ac:spMkLst>
        </pc:spChg>
        <pc:spChg chg="mod">
          <ac:chgData name="Carla Vijian" userId="c8cf1b78-ca9a-4696-87d3-45e7c13ef4bf" providerId="ADAL" clId="{736957E1-992A-4604-BD01-7D921F4D5040}" dt="2026-05-27T15:21:01.917" v="757" actId="14100"/>
          <ac:spMkLst>
            <pc:docMk/>
            <pc:sldMk cId="381820046" sldId="336"/>
            <ac:spMk id="60" creationId="{3E013654-004F-39A0-5F9F-F330B62D6EFA}"/>
          </ac:spMkLst>
        </pc:spChg>
        <pc:spChg chg="mod">
          <ac:chgData name="Carla Vijian" userId="c8cf1b78-ca9a-4696-87d3-45e7c13ef4bf" providerId="ADAL" clId="{736957E1-992A-4604-BD01-7D921F4D5040}" dt="2026-05-27T15:21:01.917" v="757" actId="14100"/>
          <ac:spMkLst>
            <pc:docMk/>
            <pc:sldMk cId="381820046" sldId="336"/>
            <ac:spMk id="62" creationId="{B9324F0A-7AE4-9BFB-F901-53E16FD97106}"/>
          </ac:spMkLst>
        </pc:spChg>
        <pc:spChg chg="mod">
          <ac:chgData name="Carla Vijian" userId="c8cf1b78-ca9a-4696-87d3-45e7c13ef4bf" providerId="ADAL" clId="{736957E1-992A-4604-BD01-7D921F4D5040}" dt="2026-05-27T15:21:01.917" v="757" actId="14100"/>
          <ac:spMkLst>
            <pc:docMk/>
            <pc:sldMk cId="381820046" sldId="336"/>
            <ac:spMk id="63" creationId="{0D4BFF16-713E-B001-0299-6509D1CE28A2}"/>
          </ac:spMkLst>
        </pc:spChg>
        <pc:spChg chg="mod">
          <ac:chgData name="Carla Vijian" userId="c8cf1b78-ca9a-4696-87d3-45e7c13ef4bf" providerId="ADAL" clId="{736957E1-992A-4604-BD01-7D921F4D5040}" dt="2026-05-27T15:21:01.917" v="757" actId="14100"/>
          <ac:spMkLst>
            <pc:docMk/>
            <pc:sldMk cId="381820046" sldId="336"/>
            <ac:spMk id="17408" creationId="{F569AF4B-3FD7-5C54-A264-48823B195434}"/>
          </ac:spMkLst>
        </pc:spChg>
        <pc:spChg chg="mod">
          <ac:chgData name="Carla Vijian" userId="c8cf1b78-ca9a-4696-87d3-45e7c13ef4bf" providerId="ADAL" clId="{736957E1-992A-4604-BD01-7D921F4D5040}" dt="2026-05-27T15:21:01.917" v="757" actId="14100"/>
          <ac:spMkLst>
            <pc:docMk/>
            <pc:sldMk cId="381820046" sldId="336"/>
            <ac:spMk id="17409" creationId="{C76B14C9-C565-BA14-DD66-A9F78632E9A1}"/>
          </ac:spMkLst>
        </pc:spChg>
        <pc:extLst>
          <p:ext xmlns:p="http://schemas.openxmlformats.org/presentationml/2006/main" uri="{D6D511B9-2390-475A-947B-AFAB55BFBCF1}">
            <pc226:cmChg xmlns:pc226="http://schemas.microsoft.com/office/powerpoint/2022/06/main/command" chg="mod">
              <pc226:chgData name="Carla Vijian" userId="c8cf1b78-ca9a-4696-87d3-45e7c13ef4bf" providerId="ADAL" clId="{736957E1-992A-4604-BD01-7D921F4D5040}" dt="2026-05-27T15:03:48.060" v="612" actId="6549"/>
              <pc2:cmMkLst xmlns:pc2="http://schemas.microsoft.com/office/powerpoint/2019/9/main/command">
                <pc:docMk/>
                <pc:sldMk cId="381820046" sldId="336"/>
                <pc2:cmMk id="{B05FED65-46E8-4670-A1B1-A97B12C38A4E}"/>
              </pc2:cmMkLst>
            </pc226:cmChg>
          </p:ext>
        </pc:extLst>
      </pc:sldChg>
      <pc:sldChg chg="modSp add del mod">
        <pc:chgData name="Carla Vijian" userId="c8cf1b78-ca9a-4696-87d3-45e7c13ef4bf" providerId="ADAL" clId="{736957E1-992A-4604-BD01-7D921F4D5040}" dt="2026-05-20T17:26:50.049" v="416"/>
        <pc:sldMkLst>
          <pc:docMk/>
          <pc:sldMk cId="2029771983" sldId="2147472528"/>
        </pc:sldMkLst>
        <pc:spChg chg="mod">
          <ac:chgData name="Carla Vijian" userId="c8cf1b78-ca9a-4696-87d3-45e7c13ef4bf" providerId="ADAL" clId="{736957E1-992A-4604-BD01-7D921F4D5040}" dt="2026-05-20T17:26:50.049" v="416"/>
          <ac:spMkLst>
            <pc:docMk/>
            <pc:sldMk cId="2029771983" sldId="2147472528"/>
            <ac:spMk id="2" creationId="{298A0DBC-6E50-3C5D-960E-30EFC5A87054}"/>
          </ac:spMkLst>
        </pc:spChg>
      </pc:sldChg>
      <pc:sldChg chg="addSp delSp modSp mod">
        <pc:chgData name="Carla Vijian" userId="c8cf1b78-ca9a-4696-87d3-45e7c13ef4bf" providerId="ADAL" clId="{736957E1-992A-4604-BD01-7D921F4D5040}" dt="2026-05-20T17:22:15.651" v="277"/>
        <pc:sldMkLst>
          <pc:docMk/>
          <pc:sldMk cId="1740094541" sldId="2147472548"/>
        </pc:sldMkLst>
        <pc:spChg chg="mod">
          <ac:chgData name="Carla Vijian" userId="c8cf1b78-ca9a-4696-87d3-45e7c13ef4bf" providerId="ADAL" clId="{736957E1-992A-4604-BD01-7D921F4D5040}" dt="2026-05-20T17:22:15.651" v="277"/>
          <ac:spMkLst>
            <pc:docMk/>
            <pc:sldMk cId="1740094541" sldId="2147472548"/>
            <ac:spMk id="2" creationId="{82C9014C-0A48-60FE-61E0-D7D40759207B}"/>
          </ac:spMkLst>
        </pc:spChg>
      </pc:sldChg>
      <pc:sldChg chg="delSp modSp mod">
        <pc:chgData name="Carla Vijian" userId="c8cf1b78-ca9a-4696-87d3-45e7c13ef4bf" providerId="ADAL" clId="{736957E1-992A-4604-BD01-7D921F4D5040}" dt="2026-05-20T17:27:00.506" v="419" actId="20577"/>
        <pc:sldMkLst>
          <pc:docMk/>
          <pc:sldMk cId="1206412887" sldId="2147472549"/>
        </pc:sldMkLst>
        <pc:spChg chg="mod">
          <ac:chgData name="Carla Vijian" userId="c8cf1b78-ca9a-4696-87d3-45e7c13ef4bf" providerId="ADAL" clId="{736957E1-992A-4604-BD01-7D921F4D5040}" dt="2026-05-20T17:27:00.506" v="419" actId="20577"/>
          <ac:spMkLst>
            <pc:docMk/>
            <pc:sldMk cId="1206412887" sldId="2147472549"/>
            <ac:spMk id="2" creationId="{4A463652-2951-E01D-E394-704F7065352C}"/>
          </ac:spMkLst>
        </pc:spChg>
      </pc:sldChg>
      <pc:sldChg chg="modSp mod">
        <pc:chgData name="Carla Vijian" userId="c8cf1b78-ca9a-4696-87d3-45e7c13ef4bf" providerId="ADAL" clId="{736957E1-992A-4604-BD01-7D921F4D5040}" dt="2026-05-27T15:20:17.199" v="755" actId="2711"/>
        <pc:sldMkLst>
          <pc:docMk/>
          <pc:sldMk cId="3651190980" sldId="2147472569"/>
        </pc:sldMkLst>
        <pc:spChg chg="mod">
          <ac:chgData name="Carla Vijian" userId="c8cf1b78-ca9a-4696-87d3-45e7c13ef4bf" providerId="ADAL" clId="{736957E1-992A-4604-BD01-7D921F4D5040}" dt="2026-05-27T15:20:17.199" v="755" actId="2711"/>
          <ac:spMkLst>
            <pc:docMk/>
            <pc:sldMk cId="3651190980" sldId="2147472569"/>
            <ac:spMk id="32" creationId="{5073FA47-712C-F1CC-88A8-74224B8A4B4E}"/>
          </ac:spMkLst>
        </pc:spChg>
        <pc:spChg chg="mod">
          <ac:chgData name="Carla Vijian" userId="c8cf1b78-ca9a-4696-87d3-45e7c13ef4bf" providerId="ADAL" clId="{736957E1-992A-4604-BD01-7D921F4D5040}" dt="2026-05-27T15:13:53.310" v="711" actId="14100"/>
          <ac:spMkLst>
            <pc:docMk/>
            <pc:sldMk cId="3651190980" sldId="2147472569"/>
            <ac:spMk id="34" creationId="{771B0794-6B3B-92DE-8D19-536767793E10}"/>
          </ac:spMkLst>
        </pc:spChg>
        <pc:spChg chg="mod">
          <ac:chgData name="Carla Vijian" userId="c8cf1b78-ca9a-4696-87d3-45e7c13ef4bf" providerId="ADAL" clId="{736957E1-992A-4604-BD01-7D921F4D5040}" dt="2026-05-27T15:11:36.864" v="706" actId="1076"/>
          <ac:spMkLst>
            <pc:docMk/>
            <pc:sldMk cId="3651190980" sldId="2147472569"/>
            <ac:spMk id="35" creationId="{03DC3E09-409A-FFD9-E3D6-6AEF7ACAD462}"/>
          </ac:spMkLst>
        </pc:spChg>
        <pc:spChg chg="mod">
          <ac:chgData name="Carla Vijian" userId="c8cf1b78-ca9a-4696-87d3-45e7c13ef4bf" providerId="ADAL" clId="{736957E1-992A-4604-BD01-7D921F4D5040}" dt="2026-05-27T15:11:28.187" v="705" actId="14100"/>
          <ac:spMkLst>
            <pc:docMk/>
            <pc:sldMk cId="3651190980" sldId="2147472569"/>
            <ac:spMk id="36" creationId="{3DF14060-4062-A2D6-5C20-7082DCF862F0}"/>
          </ac:spMkLst>
        </pc:spChg>
        <pc:spChg chg="mod">
          <ac:chgData name="Carla Vijian" userId="c8cf1b78-ca9a-4696-87d3-45e7c13ef4bf" providerId="ADAL" clId="{736957E1-992A-4604-BD01-7D921F4D5040}" dt="2026-05-27T15:13:58.509" v="712" actId="14100"/>
          <ac:spMkLst>
            <pc:docMk/>
            <pc:sldMk cId="3651190980" sldId="2147472569"/>
            <ac:spMk id="37" creationId="{E4CBF78E-3941-210E-BB93-DD217728A557}"/>
          </ac:spMkLst>
        </pc:spChg>
        <pc:spChg chg="mod">
          <ac:chgData name="Carla Vijian" userId="c8cf1b78-ca9a-4696-87d3-45e7c13ef4bf" providerId="ADAL" clId="{736957E1-992A-4604-BD01-7D921F4D5040}" dt="2026-05-27T15:12:02.970" v="710" actId="1076"/>
          <ac:spMkLst>
            <pc:docMk/>
            <pc:sldMk cId="3651190980" sldId="2147472569"/>
            <ac:spMk id="38" creationId="{548C2DA9-BD29-E8A8-25DB-5BA402CB76E3}"/>
          </ac:spMkLst>
        </pc:spChg>
        <pc:spChg chg="mod">
          <ac:chgData name="Carla Vijian" userId="c8cf1b78-ca9a-4696-87d3-45e7c13ef4bf" providerId="ADAL" clId="{736957E1-992A-4604-BD01-7D921F4D5040}" dt="2026-05-27T15:11:57.860" v="709" actId="1076"/>
          <ac:spMkLst>
            <pc:docMk/>
            <pc:sldMk cId="3651190980" sldId="2147472569"/>
            <ac:spMk id="39" creationId="{9DDF3E1E-3C45-8D53-9E1D-4479BF218A06}"/>
          </ac:spMkLst>
        </pc:spChg>
        <pc:spChg chg="mod">
          <ac:chgData name="Carla Vijian" userId="c8cf1b78-ca9a-4696-87d3-45e7c13ef4bf" providerId="ADAL" clId="{736957E1-992A-4604-BD01-7D921F4D5040}" dt="2026-05-27T15:14:01.685" v="713" actId="14100"/>
          <ac:spMkLst>
            <pc:docMk/>
            <pc:sldMk cId="3651190980" sldId="2147472569"/>
            <ac:spMk id="40" creationId="{5382D149-A522-D85F-CAD1-D2FB43F678B9}"/>
          </ac:spMkLst>
        </pc:spChg>
        <pc:spChg chg="mod">
          <ac:chgData name="Carla Vijian" userId="c8cf1b78-ca9a-4696-87d3-45e7c13ef4bf" providerId="ADAL" clId="{736957E1-992A-4604-BD01-7D921F4D5040}" dt="2026-05-27T15:01:14.150" v="607" actId="14100"/>
          <ac:spMkLst>
            <pc:docMk/>
            <pc:sldMk cId="3651190980" sldId="2147472569"/>
            <ac:spMk id="41" creationId="{7D14F8E8-AC73-6B9F-6490-52956C8FF9BE}"/>
          </ac:spMkLst>
        </pc:spChg>
        <pc:spChg chg="mod">
          <ac:chgData name="Carla Vijian" userId="c8cf1b78-ca9a-4696-87d3-45e7c13ef4bf" providerId="ADAL" clId="{736957E1-992A-4604-BD01-7D921F4D5040}" dt="2026-05-27T15:11:07.424" v="703" actId="1076"/>
          <ac:spMkLst>
            <pc:docMk/>
            <pc:sldMk cId="3651190980" sldId="2147472569"/>
            <ac:spMk id="42" creationId="{18FB1823-212A-B981-828F-45BF367644D3}"/>
          </ac:spMkLst>
        </pc:spChg>
        <pc:spChg chg="mod">
          <ac:chgData name="Carla Vijian" userId="c8cf1b78-ca9a-4696-87d3-45e7c13ef4bf" providerId="ADAL" clId="{736957E1-992A-4604-BD01-7D921F4D5040}" dt="2026-05-27T15:16:12.198" v="716" actId="1076"/>
          <ac:spMkLst>
            <pc:docMk/>
            <pc:sldMk cId="3651190980" sldId="2147472569"/>
            <ac:spMk id="44" creationId="{F76F447C-F99C-CEA1-053A-F05CDC07281F}"/>
          </ac:spMkLst>
        </pc:spChg>
      </pc:sldChg>
      <pc:sldChg chg="modSp">
        <pc:chgData name="Carla Vijian" userId="c8cf1b78-ca9a-4696-87d3-45e7c13ef4bf" providerId="ADAL" clId="{736957E1-992A-4604-BD01-7D921F4D5040}" dt="2026-06-08T20:09:04.256" v="769" actId="14100"/>
        <pc:sldMkLst>
          <pc:docMk/>
          <pc:sldMk cId="3625296478" sldId="2147472572"/>
        </pc:sldMkLst>
        <pc:spChg chg="mod">
          <ac:chgData name="Carla Vijian" userId="c8cf1b78-ca9a-4696-87d3-45e7c13ef4bf" providerId="ADAL" clId="{736957E1-992A-4604-BD01-7D921F4D5040}" dt="2026-06-08T20:09:04.256" v="769" actId="14100"/>
          <ac:spMkLst>
            <pc:docMk/>
            <pc:sldMk cId="3625296478" sldId="2147472572"/>
            <ac:spMk id="2" creationId="{39B82AEB-D6BA-7F68-0D2F-517E4D6EDA22}"/>
          </ac:spMkLst>
        </pc:spChg>
      </pc:sldChg>
      <pc:sldChg chg="modSp mod">
        <pc:chgData name="Carla Vijian" userId="c8cf1b78-ca9a-4696-87d3-45e7c13ef4bf" providerId="ADAL" clId="{736957E1-992A-4604-BD01-7D921F4D5040}" dt="2026-05-20T17:18:09.632" v="270" actId="20577"/>
        <pc:sldMkLst>
          <pc:docMk/>
          <pc:sldMk cId="1754601808" sldId="2147472576"/>
        </pc:sldMkLst>
        <pc:spChg chg="mod">
          <ac:chgData name="Carla Vijian" userId="c8cf1b78-ca9a-4696-87d3-45e7c13ef4bf" providerId="ADAL" clId="{736957E1-992A-4604-BD01-7D921F4D5040}" dt="2026-05-20T17:18:09.632" v="270" actId="20577"/>
          <ac:spMkLst>
            <pc:docMk/>
            <pc:sldMk cId="1754601808" sldId="2147472576"/>
            <ac:spMk id="22" creationId="{283DA44C-D054-C636-F753-7B2403ACAE65}"/>
          </ac:spMkLst>
        </pc:spChg>
      </pc:sldChg>
      <pc:sldChg chg="modSp mod">
        <pc:chgData name="Carla Vijian" userId="c8cf1b78-ca9a-4696-87d3-45e7c13ef4bf" providerId="ADAL" clId="{736957E1-992A-4604-BD01-7D921F4D5040}" dt="2026-05-20T17:23:38.888" v="284" actId="113"/>
        <pc:sldMkLst>
          <pc:docMk/>
          <pc:sldMk cId="2542346900" sldId="2147472579"/>
        </pc:sldMkLst>
        <pc:spChg chg="mod">
          <ac:chgData name="Carla Vijian" userId="c8cf1b78-ca9a-4696-87d3-45e7c13ef4bf" providerId="ADAL" clId="{736957E1-992A-4604-BD01-7D921F4D5040}" dt="2026-05-20T17:23:38.888" v="284" actId="113"/>
          <ac:spMkLst>
            <pc:docMk/>
            <pc:sldMk cId="2542346900" sldId="2147472579"/>
            <ac:spMk id="2" creationId="{F36AE160-8CB8-FBEF-BA08-F6B690855CFB}"/>
          </ac:spMkLst>
        </pc:spChg>
      </pc:sldChg>
      <pc:sldChg chg="modSp mod ord">
        <pc:chgData name="Carla Vijian" userId="c8cf1b78-ca9a-4696-87d3-45e7c13ef4bf" providerId="ADAL" clId="{736957E1-992A-4604-BD01-7D921F4D5040}" dt="2026-06-08T20:10:01.585" v="773" actId="1076"/>
        <pc:sldMkLst>
          <pc:docMk/>
          <pc:sldMk cId="1711147806" sldId="2147472580"/>
        </pc:sldMkLst>
        <pc:spChg chg="mod">
          <ac:chgData name="Carla Vijian" userId="c8cf1b78-ca9a-4696-87d3-45e7c13ef4bf" providerId="ADAL" clId="{736957E1-992A-4604-BD01-7D921F4D5040}" dt="2026-06-08T20:10:01.585" v="773" actId="1076"/>
          <ac:spMkLst>
            <pc:docMk/>
            <pc:sldMk cId="1711147806" sldId="2147472580"/>
            <ac:spMk id="3" creationId="{2605FA06-25BC-4AF1-679F-517B4444E856}"/>
          </ac:spMkLst>
        </pc:spChg>
        <pc:spChg chg="mod">
          <ac:chgData name="Carla Vijian" userId="c8cf1b78-ca9a-4696-87d3-45e7c13ef4bf" providerId="ADAL" clId="{736957E1-992A-4604-BD01-7D921F4D5040}" dt="2026-06-08T20:10:01.585" v="773" actId="1076"/>
          <ac:spMkLst>
            <pc:docMk/>
            <pc:sldMk cId="1711147806" sldId="2147472580"/>
            <ac:spMk id="4" creationId="{B866E4CE-DDE6-1FDE-FC6D-3BD7A01F724C}"/>
          </ac:spMkLst>
        </pc:spChg>
        <pc:spChg chg="mod">
          <ac:chgData name="Carla Vijian" userId="c8cf1b78-ca9a-4696-87d3-45e7c13ef4bf" providerId="ADAL" clId="{736957E1-992A-4604-BD01-7D921F4D5040}" dt="2026-06-08T20:10:01.585" v="773" actId="1076"/>
          <ac:spMkLst>
            <pc:docMk/>
            <pc:sldMk cId="1711147806" sldId="2147472580"/>
            <ac:spMk id="6" creationId="{9812CC9C-F12E-0E20-581F-664561D0575C}"/>
          </ac:spMkLst>
        </pc:spChg>
        <pc:spChg chg="mod">
          <ac:chgData name="Carla Vijian" userId="c8cf1b78-ca9a-4696-87d3-45e7c13ef4bf" providerId="ADAL" clId="{736957E1-992A-4604-BD01-7D921F4D5040}" dt="2026-06-08T20:10:01.585" v="773" actId="1076"/>
          <ac:spMkLst>
            <pc:docMk/>
            <pc:sldMk cId="1711147806" sldId="2147472580"/>
            <ac:spMk id="7" creationId="{3E8B4BFB-DF24-456E-10EA-16C6FF36A595}"/>
          </ac:spMkLst>
        </pc:spChg>
        <pc:spChg chg="mod">
          <ac:chgData name="Carla Vijian" userId="c8cf1b78-ca9a-4696-87d3-45e7c13ef4bf" providerId="ADAL" clId="{736957E1-992A-4604-BD01-7D921F4D5040}" dt="2026-06-08T20:10:01.585" v="773" actId="1076"/>
          <ac:spMkLst>
            <pc:docMk/>
            <pc:sldMk cId="1711147806" sldId="2147472580"/>
            <ac:spMk id="8" creationId="{DDC33126-1938-F954-54D3-6E1D3B184416}"/>
          </ac:spMkLst>
        </pc:spChg>
        <pc:spChg chg="mod">
          <ac:chgData name="Carla Vijian" userId="c8cf1b78-ca9a-4696-87d3-45e7c13ef4bf" providerId="ADAL" clId="{736957E1-992A-4604-BD01-7D921F4D5040}" dt="2026-06-08T20:10:01.585" v="773" actId="1076"/>
          <ac:spMkLst>
            <pc:docMk/>
            <pc:sldMk cId="1711147806" sldId="2147472580"/>
            <ac:spMk id="9" creationId="{A8C69273-DB10-400D-291D-90EC1DF1AC5B}"/>
          </ac:spMkLst>
        </pc:spChg>
        <pc:spChg chg="mod">
          <ac:chgData name="Carla Vijian" userId="c8cf1b78-ca9a-4696-87d3-45e7c13ef4bf" providerId="ADAL" clId="{736957E1-992A-4604-BD01-7D921F4D5040}" dt="2026-06-08T20:10:01.585" v="773" actId="1076"/>
          <ac:spMkLst>
            <pc:docMk/>
            <pc:sldMk cId="1711147806" sldId="2147472580"/>
            <ac:spMk id="10" creationId="{77A85690-EE95-70CF-00FB-08B8779D2505}"/>
          </ac:spMkLst>
        </pc:spChg>
        <pc:spChg chg="mod">
          <ac:chgData name="Carla Vijian" userId="c8cf1b78-ca9a-4696-87d3-45e7c13ef4bf" providerId="ADAL" clId="{736957E1-992A-4604-BD01-7D921F4D5040}" dt="2026-06-08T20:10:01.585" v="773" actId="1076"/>
          <ac:spMkLst>
            <pc:docMk/>
            <pc:sldMk cId="1711147806" sldId="2147472580"/>
            <ac:spMk id="11" creationId="{39621256-DD59-0E6A-486E-7EA3C9877B57}"/>
          </ac:spMkLst>
        </pc:spChg>
        <pc:spChg chg="mod">
          <ac:chgData name="Carla Vijian" userId="c8cf1b78-ca9a-4696-87d3-45e7c13ef4bf" providerId="ADAL" clId="{736957E1-992A-4604-BD01-7D921F4D5040}" dt="2026-06-08T20:10:01.585" v="773" actId="1076"/>
          <ac:spMkLst>
            <pc:docMk/>
            <pc:sldMk cId="1711147806" sldId="2147472580"/>
            <ac:spMk id="12" creationId="{2FD24AAD-FCD8-49D2-E35B-E73D43F70312}"/>
          </ac:spMkLst>
        </pc:spChg>
        <pc:spChg chg="mod">
          <ac:chgData name="Carla Vijian" userId="c8cf1b78-ca9a-4696-87d3-45e7c13ef4bf" providerId="ADAL" clId="{736957E1-992A-4604-BD01-7D921F4D5040}" dt="2026-06-08T20:10:01.585" v="773" actId="1076"/>
          <ac:spMkLst>
            <pc:docMk/>
            <pc:sldMk cId="1711147806" sldId="2147472580"/>
            <ac:spMk id="13" creationId="{84272109-33A6-F5CE-12C2-0958F88BE4BF}"/>
          </ac:spMkLst>
        </pc:spChg>
        <pc:spChg chg="mod">
          <ac:chgData name="Carla Vijian" userId="c8cf1b78-ca9a-4696-87d3-45e7c13ef4bf" providerId="ADAL" clId="{736957E1-992A-4604-BD01-7D921F4D5040}" dt="2026-06-08T20:09:46.101" v="772" actId="113"/>
          <ac:spMkLst>
            <pc:docMk/>
            <pc:sldMk cId="1711147806" sldId="2147472580"/>
            <ac:spMk id="14" creationId="{991BFF2C-12FD-D885-2377-1E5FC64ACB59}"/>
          </ac:spMkLst>
        </pc:spChg>
        <pc:spChg chg="mod">
          <ac:chgData name="Carla Vijian" userId="c8cf1b78-ca9a-4696-87d3-45e7c13ef4bf" providerId="ADAL" clId="{736957E1-992A-4604-BD01-7D921F4D5040}" dt="2026-05-20T17:24:02.204" v="290" actId="20577"/>
          <ac:spMkLst>
            <pc:docMk/>
            <pc:sldMk cId="1711147806" sldId="2147472580"/>
            <ac:spMk id="18" creationId="{772737B9-50D6-C7B4-39AE-17DE5FC35F73}"/>
          </ac:spMkLst>
        </pc:spChg>
      </pc:sldChg>
      <pc:sldChg chg="modSp mod ord">
        <pc:chgData name="Carla Vijian" userId="c8cf1b78-ca9a-4696-87d3-45e7c13ef4bf" providerId="ADAL" clId="{736957E1-992A-4604-BD01-7D921F4D5040}" dt="2026-06-08T20:09:26.767" v="771" actId="1076"/>
        <pc:sldMkLst>
          <pc:docMk/>
          <pc:sldMk cId="1146510194" sldId="2147472583"/>
        </pc:sldMkLst>
        <pc:spChg chg="mod">
          <ac:chgData name="Carla Vijian" userId="c8cf1b78-ca9a-4696-87d3-45e7c13ef4bf" providerId="ADAL" clId="{736957E1-992A-4604-BD01-7D921F4D5040}" dt="2026-06-08T20:09:26.767" v="771" actId="1076"/>
          <ac:spMkLst>
            <pc:docMk/>
            <pc:sldMk cId="1146510194" sldId="2147472583"/>
            <ac:spMk id="3" creationId="{6C43F477-4438-C006-BE8E-0055CB22A26F}"/>
          </ac:spMkLst>
        </pc:spChg>
        <pc:spChg chg="mod">
          <ac:chgData name="Carla Vijian" userId="c8cf1b78-ca9a-4696-87d3-45e7c13ef4bf" providerId="ADAL" clId="{736957E1-992A-4604-BD01-7D921F4D5040}" dt="2026-05-20T17:24:22.107" v="292"/>
          <ac:spMkLst>
            <pc:docMk/>
            <pc:sldMk cId="1146510194" sldId="2147472583"/>
            <ac:spMk id="18" creationId="{6D8A1389-FEA7-BC8E-F6C7-ECC209A264E9}"/>
          </ac:spMkLst>
        </pc:spChg>
      </pc:sldChg>
      <pc:sldChg chg="modSp add mod ord">
        <pc:chgData name="Carla Vijian" userId="c8cf1b78-ca9a-4696-87d3-45e7c13ef4bf" providerId="ADAL" clId="{736957E1-992A-4604-BD01-7D921F4D5040}" dt="2026-05-20T17:26:57.103" v="418"/>
        <pc:sldMkLst>
          <pc:docMk/>
          <pc:sldMk cId="549091629" sldId="2147472585"/>
        </pc:sldMkLst>
        <pc:spChg chg="mod">
          <ac:chgData name="Carla Vijian" userId="c8cf1b78-ca9a-4696-87d3-45e7c13ef4bf" providerId="ADAL" clId="{736957E1-992A-4604-BD01-7D921F4D5040}" dt="2026-05-20T17:26:45.293" v="415"/>
          <ac:spMkLst>
            <pc:docMk/>
            <pc:sldMk cId="549091629" sldId="2147472585"/>
            <ac:spMk id="2" creationId="{7608E3BB-462E-081C-C1B8-AEBC20FA2EA8}"/>
          </ac:spMkLst>
        </pc:spChg>
      </pc:sldChg>
      <pc:sldChg chg="modSp mod">
        <pc:chgData name="Carla Vijian" userId="c8cf1b78-ca9a-4696-87d3-45e7c13ef4bf" providerId="ADAL" clId="{736957E1-992A-4604-BD01-7D921F4D5040}" dt="2026-06-08T20:08:46.781" v="767" actId="2711"/>
        <pc:sldMkLst>
          <pc:docMk/>
          <pc:sldMk cId="502584159" sldId="2147472587"/>
        </pc:sldMkLst>
        <pc:spChg chg="mod">
          <ac:chgData name="Carla Vijian" userId="c8cf1b78-ca9a-4696-87d3-45e7c13ef4bf" providerId="ADAL" clId="{736957E1-992A-4604-BD01-7D921F4D5040}" dt="2026-06-08T20:08:46.781" v="767" actId="2711"/>
          <ac:spMkLst>
            <pc:docMk/>
            <pc:sldMk cId="502584159" sldId="2147472587"/>
            <ac:spMk id="2" creationId="{962CD094-4DED-34A1-E62A-C110F60EEAD3}"/>
          </ac:spMkLst>
        </pc:spChg>
        <pc:spChg chg="mod">
          <ac:chgData name="Carla Vijian" userId="c8cf1b78-ca9a-4696-87d3-45e7c13ef4bf" providerId="ADAL" clId="{736957E1-992A-4604-BD01-7D921F4D5040}" dt="2026-06-08T20:08:10.116" v="763" actId="1076"/>
          <ac:spMkLst>
            <pc:docMk/>
            <pc:sldMk cId="502584159" sldId="2147472587"/>
            <ac:spMk id="4" creationId="{CE1D42A3-31A5-DC18-74E9-7791F0B7F9C5}"/>
          </ac:spMkLst>
        </pc:spChg>
      </pc:sldChg>
      <pc:sldChg chg="modSp mod">
        <pc:chgData name="Carla Vijian" userId="c8cf1b78-ca9a-4696-87d3-45e7c13ef4bf" providerId="ADAL" clId="{736957E1-992A-4604-BD01-7D921F4D5040}" dt="2026-06-08T20:10:20.476" v="776" actId="255"/>
        <pc:sldMkLst>
          <pc:docMk/>
          <pc:sldMk cId="111001553" sldId="2147472591"/>
        </pc:sldMkLst>
        <pc:spChg chg="mod">
          <ac:chgData name="Carla Vijian" userId="c8cf1b78-ca9a-4696-87d3-45e7c13ef4bf" providerId="ADAL" clId="{736957E1-992A-4604-BD01-7D921F4D5040}" dt="2026-06-08T20:10:20.476" v="776" actId="255"/>
          <ac:spMkLst>
            <pc:docMk/>
            <pc:sldMk cId="111001553" sldId="2147472591"/>
            <ac:spMk id="2" creationId="{EB0A413B-ABB3-B92C-898E-5C0051C56061}"/>
          </ac:spMkLst>
        </pc:spChg>
        <pc:spChg chg="mod">
          <ac:chgData name="Carla Vijian" userId="c8cf1b78-ca9a-4696-87d3-45e7c13ef4bf" providerId="ADAL" clId="{736957E1-992A-4604-BD01-7D921F4D5040}" dt="2026-05-27T15:05:21.543" v="618" actId="1076"/>
          <ac:spMkLst>
            <pc:docMk/>
            <pc:sldMk cId="111001553" sldId="2147472591"/>
            <ac:spMk id="7176" creationId="{2E4CD347-92E5-6449-647A-8A7C12FD0700}"/>
          </ac:spMkLst>
        </pc:spChg>
        <pc:spChg chg="mod">
          <ac:chgData name="Carla Vijian" userId="c8cf1b78-ca9a-4696-87d3-45e7c13ef4bf" providerId="ADAL" clId="{736957E1-992A-4604-BD01-7D921F4D5040}" dt="2026-05-27T15:05:21.543" v="618" actId="1076"/>
          <ac:spMkLst>
            <pc:docMk/>
            <pc:sldMk cId="111001553" sldId="2147472591"/>
            <ac:spMk id="7177" creationId="{46CCB6ED-B561-C45E-2075-A6BAD86A83B4}"/>
          </ac:spMkLst>
        </pc:spChg>
        <pc:spChg chg="mod">
          <ac:chgData name="Carla Vijian" userId="c8cf1b78-ca9a-4696-87d3-45e7c13ef4bf" providerId="ADAL" clId="{736957E1-992A-4604-BD01-7D921F4D5040}" dt="2026-05-27T15:05:13.531" v="617" actId="14100"/>
          <ac:spMkLst>
            <pc:docMk/>
            <pc:sldMk cId="111001553" sldId="2147472591"/>
            <ac:spMk id="7178" creationId="{066D6D67-FA7A-EB88-9749-9C9CD2080B42}"/>
          </ac:spMkLst>
        </pc:spChg>
        <pc:spChg chg="mod">
          <ac:chgData name="Carla Vijian" userId="c8cf1b78-ca9a-4696-87d3-45e7c13ef4bf" providerId="ADAL" clId="{736957E1-992A-4604-BD01-7D921F4D5040}" dt="2026-05-27T14:29:27.094" v="560" actId="122"/>
          <ac:spMkLst>
            <pc:docMk/>
            <pc:sldMk cId="111001553" sldId="2147472591"/>
            <ac:spMk id="7180" creationId="{BEAE6ED7-B04B-DC88-3110-EC8D0FFA2920}"/>
          </ac:spMkLst>
        </pc:spChg>
        <pc:spChg chg="mod">
          <ac:chgData name="Carla Vijian" userId="c8cf1b78-ca9a-4696-87d3-45e7c13ef4bf" providerId="ADAL" clId="{736957E1-992A-4604-BD01-7D921F4D5040}" dt="2026-05-27T14:29:28.365" v="561" actId="1076"/>
          <ac:spMkLst>
            <pc:docMk/>
            <pc:sldMk cId="111001553" sldId="2147472591"/>
            <ac:spMk id="7182" creationId="{B7145FB6-BA8A-7C24-D2B2-CE8A84229580}"/>
          </ac:spMkLst>
        </pc:spChg>
        <pc:spChg chg="mod">
          <ac:chgData name="Carla Vijian" userId="c8cf1b78-ca9a-4696-87d3-45e7c13ef4bf" providerId="ADAL" clId="{736957E1-992A-4604-BD01-7D921F4D5040}" dt="2026-05-27T14:29:30.131" v="562" actId="122"/>
          <ac:spMkLst>
            <pc:docMk/>
            <pc:sldMk cId="111001553" sldId="2147472591"/>
            <ac:spMk id="7183" creationId="{C23E0B94-06F9-0004-EEB6-37EF1F859362}"/>
          </ac:spMkLst>
        </pc:spChg>
      </pc:sldChg>
    </pc:docChg>
  </pc:docChgLst>
  <pc:docChgLst>
    <pc:chgData name="Szilvia Sramko" userId="ea6f34b9-fe87-46d6-b158-703cc6b3cc9d" providerId="ADAL" clId="{6C91EB06-21CE-4FFF-A568-E6AB9AA726D4}"/>
    <pc:docChg chg="undo custSel addSld delSld modSld sldOrd">
      <pc:chgData name="Szilvia Sramko" userId="ea6f34b9-fe87-46d6-b158-703cc6b3cc9d" providerId="ADAL" clId="{6C91EB06-21CE-4FFF-A568-E6AB9AA726D4}" dt="2026-05-10T14:57:50.678" v="563" actId="20577"/>
      <pc:docMkLst>
        <pc:docMk/>
      </pc:docMkLst>
    </pc:docChg>
  </pc:docChgLst>
  <pc:docChgLst>
    <pc:chgData name="Joanne Holt" userId="12fe25c6-4cb7-4225-920a-14a4ef202436" providerId="ADAL" clId="{23DFCF0C-3F9E-4E33-82E8-104D6ED410F9}"/>
    <pc:docChg chg="undo custSel addSld delSld modSld sldOrd modSection">
      <pc:chgData name="Joanne Holt" userId="12fe25c6-4cb7-4225-920a-14a4ef202436" providerId="ADAL" clId="{23DFCF0C-3F9E-4E33-82E8-104D6ED410F9}" dt="2026-05-20T18:41:43.195" v="1404" actId="47"/>
      <pc:docMkLst>
        <pc:docMk/>
      </pc:docMkLst>
      <pc:sldChg chg="modSp mod">
        <pc:chgData name="Joanne Holt" userId="12fe25c6-4cb7-4225-920a-14a4ef202436" providerId="ADAL" clId="{23DFCF0C-3F9E-4E33-82E8-104D6ED410F9}" dt="2026-05-12T15:16:47.255" v="130" actId="20577"/>
        <pc:sldMkLst>
          <pc:docMk/>
          <pc:sldMk cId="3552068023" sldId="268"/>
        </pc:sldMkLst>
        <pc:spChg chg="mod">
          <ac:chgData name="Joanne Holt" userId="12fe25c6-4cb7-4225-920a-14a4ef202436" providerId="ADAL" clId="{23DFCF0C-3F9E-4E33-82E8-104D6ED410F9}" dt="2026-05-12T15:16:47.255" v="130" actId="20577"/>
          <ac:spMkLst>
            <pc:docMk/>
            <pc:sldMk cId="3552068023" sldId="268"/>
            <ac:spMk id="4" creationId="{AF510920-E34D-0155-F62D-93F157BD0A0E}"/>
          </ac:spMkLst>
        </pc:spChg>
      </pc:sldChg>
      <pc:sldChg chg="addSp delSp modSp ord">
        <pc:chgData name="Joanne Holt" userId="12fe25c6-4cb7-4225-920a-14a4ef202436" providerId="ADAL" clId="{23DFCF0C-3F9E-4E33-82E8-104D6ED410F9}" dt="2026-05-12T15:29:24.786" v="253"/>
        <pc:sldMkLst>
          <pc:docMk/>
          <pc:sldMk cId="381820046" sldId="336"/>
        </pc:sldMkLst>
        <pc:spChg chg="add mod">
          <ac:chgData name="Joanne Holt" userId="12fe25c6-4cb7-4225-920a-14a4ef202436" providerId="ADAL" clId="{23DFCF0C-3F9E-4E33-82E8-104D6ED410F9}" dt="2026-05-12T15:29:24.786" v="253"/>
          <ac:spMkLst>
            <pc:docMk/>
            <pc:sldMk cId="381820046" sldId="336"/>
            <ac:spMk id="45" creationId="{863A152B-F864-4F99-9EDB-6E45AABF8173}"/>
          </ac:spMkLst>
        </pc:spChg>
        <pc:spChg chg="add mod">
          <ac:chgData name="Joanne Holt" userId="12fe25c6-4cb7-4225-920a-14a4ef202436" providerId="ADAL" clId="{23DFCF0C-3F9E-4E33-82E8-104D6ED410F9}" dt="2026-05-12T15:29:24.786" v="253"/>
          <ac:spMkLst>
            <pc:docMk/>
            <pc:sldMk cId="381820046" sldId="336"/>
            <ac:spMk id="48" creationId="{907C5859-51E7-C245-E76E-EE5D5C4B15E7}"/>
          </ac:spMkLst>
        </pc:spChg>
        <pc:spChg chg="add mod">
          <ac:chgData name="Joanne Holt" userId="12fe25c6-4cb7-4225-920a-14a4ef202436" providerId="ADAL" clId="{23DFCF0C-3F9E-4E33-82E8-104D6ED410F9}" dt="2026-05-12T15:29:24.786" v="253"/>
          <ac:spMkLst>
            <pc:docMk/>
            <pc:sldMk cId="381820046" sldId="336"/>
            <ac:spMk id="52" creationId="{F84FEAC6-F8ED-F0E5-C49C-26589F1AFD40}"/>
          </ac:spMkLst>
        </pc:spChg>
        <pc:spChg chg="add mod">
          <ac:chgData name="Joanne Holt" userId="12fe25c6-4cb7-4225-920a-14a4ef202436" providerId="ADAL" clId="{23DFCF0C-3F9E-4E33-82E8-104D6ED410F9}" dt="2026-05-12T15:29:24.786" v="253"/>
          <ac:spMkLst>
            <pc:docMk/>
            <pc:sldMk cId="381820046" sldId="336"/>
            <ac:spMk id="55" creationId="{861C03E5-110B-BBF5-49D0-22588EB4A382}"/>
          </ac:spMkLst>
        </pc:spChg>
        <pc:spChg chg="add mod">
          <ac:chgData name="Joanne Holt" userId="12fe25c6-4cb7-4225-920a-14a4ef202436" providerId="ADAL" clId="{23DFCF0C-3F9E-4E33-82E8-104D6ED410F9}" dt="2026-05-12T15:29:24.786" v="253"/>
          <ac:spMkLst>
            <pc:docMk/>
            <pc:sldMk cId="381820046" sldId="336"/>
            <ac:spMk id="56" creationId="{89E3A1C8-3CF3-004D-FD62-B81DD593AB72}"/>
          </ac:spMkLst>
        </pc:spChg>
        <pc:spChg chg="add mod">
          <ac:chgData name="Joanne Holt" userId="12fe25c6-4cb7-4225-920a-14a4ef202436" providerId="ADAL" clId="{23DFCF0C-3F9E-4E33-82E8-104D6ED410F9}" dt="2026-05-12T15:29:24.786" v="253"/>
          <ac:spMkLst>
            <pc:docMk/>
            <pc:sldMk cId="381820046" sldId="336"/>
            <ac:spMk id="58" creationId="{BAFF284B-9D42-339B-7B0B-E8131BFE378A}"/>
          </ac:spMkLst>
        </pc:spChg>
        <pc:spChg chg="add mod">
          <ac:chgData name="Joanne Holt" userId="12fe25c6-4cb7-4225-920a-14a4ef202436" providerId="ADAL" clId="{23DFCF0C-3F9E-4E33-82E8-104D6ED410F9}" dt="2026-05-12T15:29:24.786" v="253"/>
          <ac:spMkLst>
            <pc:docMk/>
            <pc:sldMk cId="381820046" sldId="336"/>
            <ac:spMk id="59" creationId="{B0F177D2-A9F2-6522-00E8-F2ECAA8D86F2}"/>
          </ac:spMkLst>
        </pc:spChg>
        <pc:spChg chg="add mod">
          <ac:chgData name="Joanne Holt" userId="12fe25c6-4cb7-4225-920a-14a4ef202436" providerId="ADAL" clId="{23DFCF0C-3F9E-4E33-82E8-104D6ED410F9}" dt="2026-05-12T15:29:24.786" v="253"/>
          <ac:spMkLst>
            <pc:docMk/>
            <pc:sldMk cId="381820046" sldId="336"/>
            <ac:spMk id="60" creationId="{3E013654-004F-39A0-5F9F-F330B62D6EFA}"/>
          </ac:spMkLst>
        </pc:spChg>
        <pc:spChg chg="add mod">
          <ac:chgData name="Joanne Holt" userId="12fe25c6-4cb7-4225-920a-14a4ef202436" providerId="ADAL" clId="{23DFCF0C-3F9E-4E33-82E8-104D6ED410F9}" dt="2026-05-12T15:29:24.786" v="253"/>
          <ac:spMkLst>
            <pc:docMk/>
            <pc:sldMk cId="381820046" sldId="336"/>
            <ac:spMk id="61" creationId="{5B3EA5A4-75B6-819B-A389-56B2D5D03EFF}"/>
          </ac:spMkLst>
        </pc:spChg>
        <pc:spChg chg="add mod">
          <ac:chgData name="Joanne Holt" userId="12fe25c6-4cb7-4225-920a-14a4ef202436" providerId="ADAL" clId="{23DFCF0C-3F9E-4E33-82E8-104D6ED410F9}" dt="2026-05-12T15:29:24.786" v="253"/>
          <ac:spMkLst>
            <pc:docMk/>
            <pc:sldMk cId="381820046" sldId="336"/>
            <ac:spMk id="17409" creationId="{C76B14C9-C565-BA14-DD66-A9F78632E9A1}"/>
          </ac:spMkLst>
        </pc:spChg>
      </pc:sldChg>
      <pc:sldChg chg="add">
        <pc:chgData name="Joanne Holt" userId="12fe25c6-4cb7-4225-920a-14a4ef202436" providerId="ADAL" clId="{23DFCF0C-3F9E-4E33-82E8-104D6ED410F9}" dt="2026-05-12T15:29:19.002" v="251"/>
        <pc:sldMkLst>
          <pc:docMk/>
          <pc:sldMk cId="3651190980" sldId="2147472569"/>
        </pc:sldMkLst>
      </pc:sldChg>
      <pc:sldChg chg="addSp delSp modSp add">
        <pc:chgData name="Joanne Holt" userId="12fe25c6-4cb7-4225-920a-14a4ef202436" providerId="ADAL" clId="{23DFCF0C-3F9E-4E33-82E8-104D6ED410F9}" dt="2026-05-12T15:30:56.063" v="273"/>
        <pc:sldMkLst>
          <pc:docMk/>
          <pc:sldMk cId="3625296478" sldId="2147472572"/>
        </pc:sldMkLst>
        <pc:spChg chg="add mod">
          <ac:chgData name="Joanne Holt" userId="12fe25c6-4cb7-4225-920a-14a4ef202436" providerId="ADAL" clId="{23DFCF0C-3F9E-4E33-82E8-104D6ED410F9}" dt="2026-05-12T15:30:56.063" v="273"/>
          <ac:spMkLst>
            <pc:docMk/>
            <pc:sldMk cId="3625296478" sldId="2147472572"/>
            <ac:spMk id="2" creationId="{39B82AEB-D6BA-7F68-0D2F-517E4D6EDA22}"/>
          </ac:spMkLst>
        </pc:spChg>
        <pc:spChg chg="add mod">
          <ac:chgData name="Joanne Holt" userId="12fe25c6-4cb7-4225-920a-14a4ef202436" providerId="ADAL" clId="{23DFCF0C-3F9E-4E33-82E8-104D6ED410F9}" dt="2026-05-12T15:30:56.063" v="273"/>
          <ac:spMkLst>
            <pc:docMk/>
            <pc:sldMk cId="3625296478" sldId="2147472572"/>
            <ac:spMk id="3" creationId="{05331152-C7B4-89B7-B4D0-5CEA4DA0D2BF}"/>
          </ac:spMkLst>
        </pc:spChg>
        <pc:spChg chg="add mod">
          <ac:chgData name="Joanne Holt" userId="12fe25c6-4cb7-4225-920a-14a4ef202436" providerId="ADAL" clId="{23DFCF0C-3F9E-4E33-82E8-104D6ED410F9}" dt="2026-05-12T15:30:56.063" v="273"/>
          <ac:spMkLst>
            <pc:docMk/>
            <pc:sldMk cId="3625296478" sldId="2147472572"/>
            <ac:spMk id="5" creationId="{AB03E24B-CB55-8216-CC6F-7D71FDC2D86B}"/>
          </ac:spMkLst>
        </pc:spChg>
        <pc:spChg chg="add mod">
          <ac:chgData name="Joanne Holt" userId="12fe25c6-4cb7-4225-920a-14a4ef202436" providerId="ADAL" clId="{23DFCF0C-3F9E-4E33-82E8-104D6ED410F9}" dt="2026-05-12T15:30:56.063" v="273"/>
          <ac:spMkLst>
            <pc:docMk/>
            <pc:sldMk cId="3625296478" sldId="2147472572"/>
            <ac:spMk id="12" creationId="{4CA093C4-48FF-2711-3D1A-DDBFE3E12CC7}"/>
          </ac:spMkLst>
        </pc:spChg>
        <pc:spChg chg="add mod">
          <ac:chgData name="Joanne Holt" userId="12fe25c6-4cb7-4225-920a-14a4ef202436" providerId="ADAL" clId="{23DFCF0C-3F9E-4E33-82E8-104D6ED410F9}" dt="2026-05-12T15:30:56.063" v="273"/>
          <ac:spMkLst>
            <pc:docMk/>
            <pc:sldMk cId="3625296478" sldId="2147472572"/>
            <ac:spMk id="13" creationId="{EDB55499-E8F7-6958-8669-A3FC38BF10A8}"/>
          </ac:spMkLst>
        </pc:spChg>
        <pc:spChg chg="mod">
          <ac:chgData name="Joanne Holt" userId="12fe25c6-4cb7-4225-920a-14a4ef202436" providerId="ADAL" clId="{23DFCF0C-3F9E-4E33-82E8-104D6ED410F9}" dt="2026-05-12T15:30:56.063" v="273"/>
          <ac:spMkLst>
            <pc:docMk/>
            <pc:sldMk cId="3625296478" sldId="2147472572"/>
            <ac:spMk id="23" creationId="{D2D62F10-F2DA-C2AB-75A1-E220A97F747C}"/>
          </ac:spMkLst>
        </pc:spChg>
        <pc:spChg chg="mod">
          <ac:chgData name="Joanne Holt" userId="12fe25c6-4cb7-4225-920a-14a4ef202436" providerId="ADAL" clId="{23DFCF0C-3F9E-4E33-82E8-104D6ED410F9}" dt="2026-05-12T15:30:56.063" v="273"/>
          <ac:spMkLst>
            <pc:docMk/>
            <pc:sldMk cId="3625296478" sldId="2147472572"/>
            <ac:spMk id="26" creationId="{1477A94A-1962-4EBD-32D2-C75051510A12}"/>
          </ac:spMkLst>
        </pc:spChg>
        <pc:spChg chg="mod">
          <ac:chgData name="Joanne Holt" userId="12fe25c6-4cb7-4225-920a-14a4ef202436" providerId="ADAL" clId="{23DFCF0C-3F9E-4E33-82E8-104D6ED410F9}" dt="2026-05-12T15:30:56.063" v="273"/>
          <ac:spMkLst>
            <pc:docMk/>
            <pc:sldMk cId="3625296478" sldId="2147472572"/>
            <ac:spMk id="29" creationId="{BBE8A0DA-723E-AEEA-4A6D-63CC5659AD86}"/>
          </ac:spMkLst>
        </pc:spChg>
        <pc:spChg chg="mod">
          <ac:chgData name="Joanne Holt" userId="12fe25c6-4cb7-4225-920a-14a4ef202436" providerId="ADAL" clId="{23DFCF0C-3F9E-4E33-82E8-104D6ED410F9}" dt="2026-05-12T15:30:56.063" v="273"/>
          <ac:spMkLst>
            <pc:docMk/>
            <pc:sldMk cId="3625296478" sldId="2147472572"/>
            <ac:spMk id="30" creationId="{62744CD6-8D3C-559B-8062-8354E0C5E87F}"/>
          </ac:spMkLst>
        </pc:spChg>
        <pc:spChg chg="mod">
          <ac:chgData name="Joanne Holt" userId="12fe25c6-4cb7-4225-920a-14a4ef202436" providerId="ADAL" clId="{23DFCF0C-3F9E-4E33-82E8-104D6ED410F9}" dt="2026-05-12T15:30:56.063" v="273"/>
          <ac:spMkLst>
            <pc:docMk/>
            <pc:sldMk cId="3625296478" sldId="2147472572"/>
            <ac:spMk id="32" creationId="{965DE5C9-DAC0-4489-C986-BE3090AAC9C1}"/>
          </ac:spMkLst>
        </pc:spChg>
      </pc:sldChg>
      <pc:sldChg chg="addSp delSp modSp add del mod ord">
        <pc:chgData name="Joanne Holt" userId="12fe25c6-4cb7-4225-920a-14a4ef202436" providerId="ADAL" clId="{23DFCF0C-3F9E-4E33-82E8-104D6ED410F9}" dt="2026-05-12T15:34:02.799" v="320" actId="6549"/>
        <pc:sldMkLst>
          <pc:docMk/>
          <pc:sldMk cId="1042433184" sldId="2147472575"/>
        </pc:sldMkLst>
        <pc:spChg chg="add mod">
          <ac:chgData name="Joanne Holt" userId="12fe25c6-4cb7-4225-920a-14a4ef202436" providerId="ADAL" clId="{23DFCF0C-3F9E-4E33-82E8-104D6ED410F9}" dt="2026-05-12T15:32:05.227" v="293" actId="14100"/>
          <ac:spMkLst>
            <pc:docMk/>
            <pc:sldMk cId="1042433184" sldId="2147472575"/>
            <ac:spMk id="5" creationId="{46E34AFC-FAE2-08F4-AC42-D809CE28162A}"/>
          </ac:spMkLst>
        </pc:spChg>
        <pc:spChg chg="add mod">
          <ac:chgData name="Joanne Holt" userId="12fe25c6-4cb7-4225-920a-14a4ef202436" providerId="ADAL" clId="{23DFCF0C-3F9E-4E33-82E8-104D6ED410F9}" dt="2026-05-12T15:34:02.799" v="320" actId="6549"/>
          <ac:spMkLst>
            <pc:docMk/>
            <pc:sldMk cId="1042433184" sldId="2147472575"/>
            <ac:spMk id="7" creationId="{CBC3ACC2-39A3-4987-2287-B9EE7F8F865D}"/>
          </ac:spMkLst>
        </pc:spChg>
        <pc:spChg chg="add mod">
          <ac:chgData name="Joanne Holt" userId="12fe25c6-4cb7-4225-920a-14a4ef202436" providerId="ADAL" clId="{23DFCF0C-3F9E-4E33-82E8-104D6ED410F9}" dt="2026-05-12T15:33:25.073" v="312"/>
          <ac:spMkLst>
            <pc:docMk/>
            <pc:sldMk cId="1042433184" sldId="2147472575"/>
            <ac:spMk id="18" creationId="{9FA3843C-DDEF-F035-5C40-5C63AC0E12A9}"/>
          </ac:spMkLst>
        </pc:spChg>
        <pc:spChg chg="add mod">
          <ac:chgData name="Joanne Holt" userId="12fe25c6-4cb7-4225-920a-14a4ef202436" providerId="ADAL" clId="{23DFCF0C-3F9E-4E33-82E8-104D6ED410F9}" dt="2026-05-12T15:33:33.860" v="314" actId="20577"/>
          <ac:spMkLst>
            <pc:docMk/>
            <pc:sldMk cId="1042433184" sldId="2147472575"/>
            <ac:spMk id="19" creationId="{89B1A305-0679-7152-2EF6-658BF1543D95}"/>
          </ac:spMkLst>
        </pc:spChg>
      </pc:sldChg>
      <pc:sldChg chg="addSp delSp modSp add ord">
        <pc:chgData name="Joanne Holt" userId="12fe25c6-4cb7-4225-920a-14a4ef202436" providerId="ADAL" clId="{23DFCF0C-3F9E-4E33-82E8-104D6ED410F9}" dt="2026-05-12T15:34:38.537" v="363"/>
        <pc:sldMkLst>
          <pc:docMk/>
          <pc:sldMk cId="1754601808" sldId="2147472576"/>
        </pc:sldMkLst>
        <pc:spChg chg="add mod">
          <ac:chgData name="Joanne Holt" userId="12fe25c6-4cb7-4225-920a-14a4ef202436" providerId="ADAL" clId="{23DFCF0C-3F9E-4E33-82E8-104D6ED410F9}" dt="2026-05-12T15:34:38.537" v="363"/>
          <ac:spMkLst>
            <pc:docMk/>
            <pc:sldMk cId="1754601808" sldId="2147472576"/>
            <ac:spMk id="2" creationId="{4A4A57A0-850E-0075-57A7-6344D59DC5A3}"/>
          </ac:spMkLst>
        </pc:spChg>
        <pc:spChg chg="add mod">
          <ac:chgData name="Joanne Holt" userId="12fe25c6-4cb7-4225-920a-14a4ef202436" providerId="ADAL" clId="{23DFCF0C-3F9E-4E33-82E8-104D6ED410F9}" dt="2026-05-12T15:34:38.537" v="363"/>
          <ac:spMkLst>
            <pc:docMk/>
            <pc:sldMk cId="1754601808" sldId="2147472576"/>
            <ac:spMk id="3" creationId="{5AA61676-8C4C-D1A4-1784-21A41BCB23CF}"/>
          </ac:spMkLst>
        </pc:spChg>
        <pc:spChg chg="add mod">
          <ac:chgData name="Joanne Holt" userId="12fe25c6-4cb7-4225-920a-14a4ef202436" providerId="ADAL" clId="{23DFCF0C-3F9E-4E33-82E8-104D6ED410F9}" dt="2026-05-12T15:34:38.537" v="363"/>
          <ac:spMkLst>
            <pc:docMk/>
            <pc:sldMk cId="1754601808" sldId="2147472576"/>
            <ac:spMk id="4" creationId="{3D265441-A11D-9C24-955F-DA70F7457529}"/>
          </ac:spMkLst>
        </pc:spChg>
        <pc:spChg chg="add mod">
          <ac:chgData name="Joanne Holt" userId="12fe25c6-4cb7-4225-920a-14a4ef202436" providerId="ADAL" clId="{23DFCF0C-3F9E-4E33-82E8-104D6ED410F9}" dt="2026-05-12T15:34:38.537" v="363"/>
          <ac:spMkLst>
            <pc:docMk/>
            <pc:sldMk cId="1754601808" sldId="2147472576"/>
            <ac:spMk id="8" creationId="{83101800-1D9C-484B-AD24-9681D61D69D7}"/>
          </ac:spMkLst>
        </pc:spChg>
        <pc:spChg chg="add mod">
          <ac:chgData name="Joanne Holt" userId="12fe25c6-4cb7-4225-920a-14a4ef202436" providerId="ADAL" clId="{23DFCF0C-3F9E-4E33-82E8-104D6ED410F9}" dt="2026-05-12T15:34:38.537" v="363"/>
          <ac:spMkLst>
            <pc:docMk/>
            <pc:sldMk cId="1754601808" sldId="2147472576"/>
            <ac:spMk id="9" creationId="{6B7CE973-9BC5-2E25-007B-70B25D381AC4}"/>
          </ac:spMkLst>
        </pc:spChg>
        <pc:spChg chg="add mod">
          <ac:chgData name="Joanne Holt" userId="12fe25c6-4cb7-4225-920a-14a4ef202436" providerId="ADAL" clId="{23DFCF0C-3F9E-4E33-82E8-104D6ED410F9}" dt="2026-05-12T15:34:38.537" v="363"/>
          <ac:spMkLst>
            <pc:docMk/>
            <pc:sldMk cId="1754601808" sldId="2147472576"/>
            <ac:spMk id="13" creationId="{11F8E187-651A-BD62-802D-36428C0DB05D}"/>
          </ac:spMkLst>
        </pc:spChg>
        <pc:spChg chg="add mod">
          <ac:chgData name="Joanne Holt" userId="12fe25c6-4cb7-4225-920a-14a4ef202436" providerId="ADAL" clId="{23DFCF0C-3F9E-4E33-82E8-104D6ED410F9}" dt="2026-05-12T15:34:38.537" v="363"/>
          <ac:spMkLst>
            <pc:docMk/>
            <pc:sldMk cId="1754601808" sldId="2147472576"/>
            <ac:spMk id="16" creationId="{D7FDC826-C730-33F5-B771-4FD9C86660EB}"/>
          </ac:spMkLst>
        </pc:spChg>
        <pc:spChg chg="add mod">
          <ac:chgData name="Joanne Holt" userId="12fe25c6-4cb7-4225-920a-14a4ef202436" providerId="ADAL" clId="{23DFCF0C-3F9E-4E33-82E8-104D6ED410F9}" dt="2026-05-12T15:34:38.537" v="363"/>
          <ac:spMkLst>
            <pc:docMk/>
            <pc:sldMk cId="1754601808" sldId="2147472576"/>
            <ac:spMk id="17" creationId="{89344A50-A4F9-2024-57D0-6D98F6039361}"/>
          </ac:spMkLst>
        </pc:spChg>
        <pc:spChg chg="add mod">
          <ac:chgData name="Joanne Holt" userId="12fe25c6-4cb7-4225-920a-14a4ef202436" providerId="ADAL" clId="{23DFCF0C-3F9E-4E33-82E8-104D6ED410F9}" dt="2026-05-12T15:34:38.537" v="363"/>
          <ac:spMkLst>
            <pc:docMk/>
            <pc:sldMk cId="1754601808" sldId="2147472576"/>
            <ac:spMk id="20" creationId="{2C35314F-4275-AC16-F321-B05FCEC53CE3}"/>
          </ac:spMkLst>
        </pc:spChg>
        <pc:spChg chg="add mod">
          <ac:chgData name="Joanne Holt" userId="12fe25c6-4cb7-4225-920a-14a4ef202436" providerId="ADAL" clId="{23DFCF0C-3F9E-4E33-82E8-104D6ED410F9}" dt="2026-05-12T15:34:38.537" v="363"/>
          <ac:spMkLst>
            <pc:docMk/>
            <pc:sldMk cId="1754601808" sldId="2147472576"/>
            <ac:spMk id="22" creationId="{283DA44C-D054-C636-F753-7B2403ACAE65}"/>
          </ac:spMkLst>
        </pc:spChg>
      </pc:sldChg>
      <pc:sldChg chg="addSp delSp modSp add mod ord">
        <pc:chgData name="Joanne Holt" userId="12fe25c6-4cb7-4225-920a-14a4ef202436" providerId="ADAL" clId="{23DFCF0C-3F9E-4E33-82E8-104D6ED410F9}" dt="2026-05-12T15:36:12.150" v="379" actId="478"/>
        <pc:sldMkLst>
          <pc:docMk/>
          <pc:sldMk cId="3756139172" sldId="2147472577"/>
        </pc:sldMkLst>
        <pc:spChg chg="add mod">
          <ac:chgData name="Joanne Holt" userId="12fe25c6-4cb7-4225-920a-14a4ef202436" providerId="ADAL" clId="{23DFCF0C-3F9E-4E33-82E8-104D6ED410F9}" dt="2026-05-12T15:35:36.069" v="376"/>
          <ac:spMkLst>
            <pc:docMk/>
            <pc:sldMk cId="3756139172" sldId="2147472577"/>
            <ac:spMk id="4" creationId="{2DD23AF1-0491-1CD3-4AFC-26F441AB7B1E}"/>
          </ac:spMkLst>
        </pc:spChg>
        <pc:spChg chg="mod">
          <ac:chgData name="Joanne Holt" userId="12fe25c6-4cb7-4225-920a-14a4ef202436" providerId="ADAL" clId="{23DFCF0C-3F9E-4E33-82E8-104D6ED410F9}" dt="2026-05-12T15:35:12.293" v="372"/>
          <ac:spMkLst>
            <pc:docMk/>
            <pc:sldMk cId="3756139172" sldId="2147472577"/>
            <ac:spMk id="18" creationId="{6D52C7BC-C4DD-BCD7-5276-0EA7AA01A105}"/>
          </ac:spMkLst>
        </pc:spChg>
        <pc:spChg chg="mod">
          <ac:chgData name="Joanne Holt" userId="12fe25c6-4cb7-4225-920a-14a4ef202436" providerId="ADAL" clId="{23DFCF0C-3F9E-4E33-82E8-104D6ED410F9}" dt="2026-05-12T15:35:22.350" v="374" actId="20577"/>
          <ac:spMkLst>
            <pc:docMk/>
            <pc:sldMk cId="3756139172" sldId="2147472577"/>
            <ac:spMk id="19" creationId="{A1F2B4ED-E43B-8B19-72BF-0D295AD2FB6C}"/>
          </ac:spMkLst>
        </pc:spChg>
        <pc:graphicFrameChg chg="add mod">
          <ac:chgData name="Joanne Holt" userId="12fe25c6-4cb7-4225-920a-14a4ef202436" providerId="ADAL" clId="{23DFCF0C-3F9E-4E33-82E8-104D6ED410F9}" dt="2026-05-12T15:35:36.069" v="376"/>
          <ac:graphicFrameMkLst>
            <pc:docMk/>
            <pc:sldMk cId="3756139172" sldId="2147472577"/>
            <ac:graphicFrameMk id="3" creationId="{6A1D99FC-07E1-ED63-2689-72BD458085FB}"/>
          </ac:graphicFrameMkLst>
        </pc:graphicFrameChg>
      </pc:sldChg>
      <pc:sldChg chg="addSp delSp modSp add mod">
        <pc:chgData name="Joanne Holt" userId="12fe25c6-4cb7-4225-920a-14a4ef202436" providerId="ADAL" clId="{23DFCF0C-3F9E-4E33-82E8-104D6ED410F9}" dt="2026-05-12T15:36:43.824" v="387" actId="20577"/>
        <pc:sldMkLst>
          <pc:docMk/>
          <pc:sldMk cId="2542346900" sldId="2147472579"/>
        </pc:sldMkLst>
        <pc:spChg chg="add mod">
          <ac:chgData name="Joanne Holt" userId="12fe25c6-4cb7-4225-920a-14a4ef202436" providerId="ADAL" clId="{23DFCF0C-3F9E-4E33-82E8-104D6ED410F9}" dt="2026-05-12T15:36:43.824" v="387" actId="20577"/>
          <ac:spMkLst>
            <pc:docMk/>
            <pc:sldMk cId="2542346900" sldId="2147472579"/>
            <ac:spMk id="2" creationId="{F36AE160-8CB8-FBEF-BA08-F6B690855CFB}"/>
          </ac:spMkLst>
        </pc:spChg>
      </pc:sldChg>
      <pc:sldChg chg="addSp delSp modSp add mod ord">
        <pc:chgData name="Joanne Holt" userId="12fe25c6-4cb7-4225-920a-14a4ef202436" providerId="ADAL" clId="{23DFCF0C-3F9E-4E33-82E8-104D6ED410F9}" dt="2026-05-12T15:37:37.889" v="407" actId="20577"/>
        <pc:sldMkLst>
          <pc:docMk/>
          <pc:sldMk cId="1711147806" sldId="2147472580"/>
        </pc:sldMkLst>
        <pc:spChg chg="add mod">
          <ac:chgData name="Joanne Holt" userId="12fe25c6-4cb7-4225-920a-14a4ef202436" providerId="ADAL" clId="{23DFCF0C-3F9E-4E33-82E8-104D6ED410F9}" dt="2026-05-12T15:37:32.779" v="398"/>
          <ac:spMkLst>
            <pc:docMk/>
            <pc:sldMk cId="1711147806" sldId="2147472580"/>
            <ac:spMk id="2" creationId="{365BAA62-8F15-53FE-3AED-773A2828907C}"/>
          </ac:spMkLst>
        </pc:spChg>
        <pc:spChg chg="mod">
          <ac:chgData name="Joanne Holt" userId="12fe25c6-4cb7-4225-920a-14a4ef202436" providerId="ADAL" clId="{23DFCF0C-3F9E-4E33-82E8-104D6ED410F9}" dt="2026-05-12T15:37:13.980" v="395"/>
          <ac:spMkLst>
            <pc:docMk/>
            <pc:sldMk cId="1711147806" sldId="2147472580"/>
            <ac:spMk id="18" creationId="{772737B9-50D6-C7B4-39AE-17DE5FC35F73}"/>
          </ac:spMkLst>
        </pc:spChg>
        <pc:spChg chg="mod">
          <ac:chgData name="Joanne Holt" userId="12fe25c6-4cb7-4225-920a-14a4ef202436" providerId="ADAL" clId="{23DFCF0C-3F9E-4E33-82E8-104D6ED410F9}" dt="2026-05-12T15:37:19.616" v="396"/>
          <ac:spMkLst>
            <pc:docMk/>
            <pc:sldMk cId="1711147806" sldId="2147472580"/>
            <ac:spMk id="19" creationId="{6C579601-60D8-5FAC-87F7-C5FDCFE6D87A}"/>
          </ac:spMkLst>
        </pc:spChg>
      </pc:sldChg>
      <pc:sldChg chg="addSp delSp modSp add mod ord">
        <pc:chgData name="Joanne Holt" userId="12fe25c6-4cb7-4225-920a-14a4ef202436" providerId="ADAL" clId="{23DFCF0C-3F9E-4E33-82E8-104D6ED410F9}" dt="2026-05-12T15:38:59.141" v="433" actId="6549"/>
        <pc:sldMkLst>
          <pc:docMk/>
          <pc:sldMk cId="1146510194" sldId="2147472583"/>
        </pc:sldMkLst>
        <pc:spChg chg="add mod">
          <ac:chgData name="Joanne Holt" userId="12fe25c6-4cb7-4225-920a-14a4ef202436" providerId="ADAL" clId="{23DFCF0C-3F9E-4E33-82E8-104D6ED410F9}" dt="2026-05-12T15:38:59.141" v="433" actId="6549"/>
          <ac:spMkLst>
            <pc:docMk/>
            <pc:sldMk cId="1146510194" sldId="2147472583"/>
            <ac:spMk id="3" creationId="{6C43F477-4438-C006-BE8E-0055CB22A26F}"/>
          </ac:spMkLst>
        </pc:spChg>
        <pc:spChg chg="mod">
          <ac:chgData name="Joanne Holt" userId="12fe25c6-4cb7-4225-920a-14a4ef202436" providerId="ADAL" clId="{23DFCF0C-3F9E-4E33-82E8-104D6ED410F9}" dt="2026-05-12T15:38:42.524" v="420"/>
          <ac:spMkLst>
            <pc:docMk/>
            <pc:sldMk cId="1146510194" sldId="2147472583"/>
            <ac:spMk id="18" creationId="{6D8A1389-FEA7-BC8E-F6C7-ECC209A264E9}"/>
          </ac:spMkLst>
        </pc:spChg>
        <pc:spChg chg="mod">
          <ac:chgData name="Joanne Holt" userId="12fe25c6-4cb7-4225-920a-14a4ef202436" providerId="ADAL" clId="{23DFCF0C-3F9E-4E33-82E8-104D6ED410F9}" dt="2026-05-12T15:38:49.664" v="422" actId="20577"/>
          <ac:spMkLst>
            <pc:docMk/>
            <pc:sldMk cId="1146510194" sldId="2147472583"/>
            <ac:spMk id="19" creationId="{AAAB7410-42BD-699E-581D-B24067FC3576}"/>
          </ac:spMkLst>
        </pc:spChg>
      </pc:sldChg>
      <pc:sldChg chg="modSp add mod">
        <pc:chgData name="Joanne Holt" userId="12fe25c6-4cb7-4225-920a-14a4ef202436" providerId="ADAL" clId="{23DFCF0C-3F9E-4E33-82E8-104D6ED410F9}" dt="2026-05-20T18:36:59.733" v="1356" actId="208"/>
        <pc:sldMkLst>
          <pc:docMk/>
          <pc:sldMk cId="502584159" sldId="2147472587"/>
        </pc:sldMkLst>
        <pc:spChg chg="mod">
          <ac:chgData name="Joanne Holt" userId="12fe25c6-4cb7-4225-920a-14a4ef202436" providerId="ADAL" clId="{23DFCF0C-3F9E-4E33-82E8-104D6ED410F9}" dt="2026-05-20T18:36:59.733" v="1356" actId="208"/>
          <ac:spMkLst>
            <pc:docMk/>
            <pc:sldMk cId="502584159" sldId="2147472587"/>
            <ac:spMk id="6" creationId="{8674819A-E84C-4A2F-9050-E60CEFA693D7}"/>
          </ac:spMkLst>
        </pc:spChg>
        <pc:spChg chg="mod">
          <ac:chgData name="Joanne Holt" userId="12fe25c6-4cb7-4225-920a-14a4ef202436" providerId="ADAL" clId="{23DFCF0C-3F9E-4E33-82E8-104D6ED410F9}" dt="2026-05-20T18:36:18.908" v="1355" actId="108"/>
          <ac:spMkLst>
            <pc:docMk/>
            <pc:sldMk cId="502584159" sldId="2147472587"/>
            <ac:spMk id="8" creationId="{BC739E94-D55D-3571-9025-7721B58A6EB3}"/>
          </ac:spMkLst>
        </pc:spChg>
      </pc:sldChg>
      <pc:sldChg chg="modSp add mod">
        <pc:chgData name="Joanne Holt" userId="12fe25c6-4cb7-4225-920a-14a4ef202436" providerId="ADAL" clId="{23DFCF0C-3F9E-4E33-82E8-104D6ED410F9}" dt="2026-05-20T18:17:36.104" v="607" actId="20577"/>
        <pc:sldMkLst>
          <pc:docMk/>
          <pc:sldMk cId="1349231712" sldId="2147472588"/>
        </pc:sldMkLst>
        <pc:spChg chg="mod">
          <ac:chgData name="Joanne Holt" userId="12fe25c6-4cb7-4225-920a-14a4ef202436" providerId="ADAL" clId="{23DFCF0C-3F9E-4E33-82E8-104D6ED410F9}" dt="2026-05-20T18:17:36.104" v="607" actId="20577"/>
          <ac:spMkLst>
            <pc:docMk/>
            <pc:sldMk cId="1349231712" sldId="2147472588"/>
            <ac:spMk id="2" creationId="{41A5D409-7BDD-4EF7-C4BB-B6041C7940DA}"/>
          </ac:spMkLst>
        </pc:spChg>
      </pc:sldChg>
      <pc:sldChg chg="addSp delSp modSp add mod">
        <pc:chgData name="Joanne Holt" userId="12fe25c6-4cb7-4225-920a-14a4ef202436" providerId="ADAL" clId="{23DFCF0C-3F9E-4E33-82E8-104D6ED410F9}" dt="2026-05-20T18:37:39.799" v="1357"/>
        <pc:sldMkLst>
          <pc:docMk/>
          <pc:sldMk cId="111001553" sldId="2147472591"/>
        </pc:sldMkLst>
        <pc:spChg chg="mod">
          <ac:chgData name="Joanne Holt" userId="12fe25c6-4cb7-4225-920a-14a4ef202436" providerId="ADAL" clId="{23DFCF0C-3F9E-4E33-82E8-104D6ED410F9}" dt="2026-05-20T18:27:56.779" v="890" actId="20577"/>
          <ac:spMkLst>
            <pc:docMk/>
            <pc:sldMk cId="111001553" sldId="2147472591"/>
            <ac:spMk id="2" creationId="{EB0A413B-ABB3-B92C-898E-5C0051C56061}"/>
          </ac:spMkLst>
        </pc:spChg>
        <pc:spChg chg="add mod">
          <ac:chgData name="Joanne Holt" userId="12fe25c6-4cb7-4225-920a-14a4ef202436" providerId="ADAL" clId="{23DFCF0C-3F9E-4E33-82E8-104D6ED410F9}" dt="2026-05-20T18:34:48.051" v="1350" actId="14100"/>
          <ac:spMkLst>
            <pc:docMk/>
            <pc:sldMk cId="111001553" sldId="2147472591"/>
            <ac:spMk id="4" creationId="{3D12A7D8-A93B-EB0E-D5D0-CB75CE281C11}"/>
          </ac:spMkLst>
        </pc:spChg>
        <pc:spChg chg="add mod">
          <ac:chgData name="Joanne Holt" userId="12fe25c6-4cb7-4225-920a-14a4ef202436" providerId="ADAL" clId="{23DFCF0C-3F9E-4E33-82E8-104D6ED410F9}" dt="2026-05-20T18:34:52.031" v="1351" actId="1076"/>
          <ac:spMkLst>
            <pc:docMk/>
            <pc:sldMk cId="111001553" sldId="2147472591"/>
            <ac:spMk id="6" creationId="{C7260107-DC00-11EC-26CC-8EDAC39B97C4}"/>
          </ac:spMkLst>
        </pc:spChg>
        <pc:spChg chg="mod">
          <ac:chgData name="Joanne Holt" userId="12fe25c6-4cb7-4225-920a-14a4ef202436" providerId="ADAL" clId="{23DFCF0C-3F9E-4E33-82E8-104D6ED410F9}" dt="2026-05-20T18:32:37.522" v="1194" actId="14100"/>
          <ac:spMkLst>
            <pc:docMk/>
            <pc:sldMk cId="111001553" sldId="2147472591"/>
            <ac:spMk id="7176" creationId="{2E4CD347-92E5-6449-647A-8A7C12FD0700}"/>
          </ac:spMkLst>
        </pc:spChg>
        <pc:spChg chg="mod">
          <ac:chgData name="Joanne Holt" userId="12fe25c6-4cb7-4225-920a-14a4ef202436" providerId="ADAL" clId="{23DFCF0C-3F9E-4E33-82E8-104D6ED410F9}" dt="2026-05-20T18:28:39.608" v="930" actId="20577"/>
          <ac:spMkLst>
            <pc:docMk/>
            <pc:sldMk cId="111001553" sldId="2147472591"/>
            <ac:spMk id="7177" creationId="{46CCB6ED-B561-C45E-2075-A6BAD86A83B4}"/>
          </ac:spMkLst>
        </pc:spChg>
        <pc:spChg chg="mod">
          <ac:chgData name="Joanne Holt" userId="12fe25c6-4cb7-4225-920a-14a4ef202436" providerId="ADAL" clId="{23DFCF0C-3F9E-4E33-82E8-104D6ED410F9}" dt="2026-05-20T18:29:26.509" v="1034" actId="1076"/>
          <ac:spMkLst>
            <pc:docMk/>
            <pc:sldMk cId="111001553" sldId="2147472591"/>
            <ac:spMk id="7178" creationId="{066D6D67-FA7A-EB88-9749-9C9CD2080B42}"/>
          </ac:spMkLst>
        </pc:spChg>
        <pc:spChg chg="mod">
          <ac:chgData name="Joanne Holt" userId="12fe25c6-4cb7-4225-920a-14a4ef202436" providerId="ADAL" clId="{23DFCF0C-3F9E-4E33-82E8-104D6ED410F9}" dt="2026-05-20T18:32:39.482" v="1195" actId="14100"/>
          <ac:spMkLst>
            <pc:docMk/>
            <pc:sldMk cId="111001553" sldId="2147472591"/>
            <ac:spMk id="7179" creationId="{397E6146-4B9A-F09D-C38C-2609C0DA0781}"/>
          </ac:spMkLst>
        </pc:spChg>
        <pc:spChg chg="mod">
          <ac:chgData name="Joanne Holt" userId="12fe25c6-4cb7-4225-920a-14a4ef202436" providerId="ADAL" clId="{23DFCF0C-3F9E-4E33-82E8-104D6ED410F9}" dt="2026-05-20T18:29:18.038" v="1031" actId="20577"/>
          <ac:spMkLst>
            <pc:docMk/>
            <pc:sldMk cId="111001553" sldId="2147472591"/>
            <ac:spMk id="7180" creationId="{BEAE6ED7-B04B-DC88-3110-EC8D0FFA2920}"/>
          </ac:spMkLst>
        </pc:spChg>
        <pc:spChg chg="add del mod">
          <ac:chgData name="Joanne Holt" userId="12fe25c6-4cb7-4225-920a-14a4ef202436" providerId="ADAL" clId="{23DFCF0C-3F9E-4E33-82E8-104D6ED410F9}" dt="2026-05-20T18:30:38.229" v="1066" actId="20577"/>
          <ac:spMkLst>
            <pc:docMk/>
            <pc:sldMk cId="111001553" sldId="2147472591"/>
            <ac:spMk id="7181" creationId="{59354490-E014-A45C-44F3-1356D3779BE6}"/>
          </ac:spMkLst>
        </pc:spChg>
        <pc:spChg chg="mod">
          <ac:chgData name="Joanne Holt" userId="12fe25c6-4cb7-4225-920a-14a4ef202436" providerId="ADAL" clId="{23DFCF0C-3F9E-4E33-82E8-104D6ED410F9}" dt="2026-05-20T18:32:41.929" v="1196" actId="14100"/>
          <ac:spMkLst>
            <pc:docMk/>
            <pc:sldMk cId="111001553" sldId="2147472591"/>
            <ac:spMk id="7182" creationId="{B7145FB6-BA8A-7C24-D2B2-CE8A84229580}"/>
          </ac:spMkLst>
        </pc:spChg>
        <pc:spChg chg="mod">
          <ac:chgData name="Joanne Holt" userId="12fe25c6-4cb7-4225-920a-14a4ef202436" providerId="ADAL" clId="{23DFCF0C-3F9E-4E33-82E8-104D6ED410F9}" dt="2026-05-20T18:31:03.454" v="1178" actId="20577"/>
          <ac:spMkLst>
            <pc:docMk/>
            <pc:sldMk cId="111001553" sldId="2147472591"/>
            <ac:spMk id="7183" creationId="{C23E0B94-06F9-0004-EEB6-37EF1F859362}"/>
          </ac:spMkLst>
        </pc:spChg>
        <pc:spChg chg="mod">
          <ac:chgData name="Joanne Holt" userId="12fe25c6-4cb7-4225-920a-14a4ef202436" providerId="ADAL" clId="{23DFCF0C-3F9E-4E33-82E8-104D6ED410F9}" dt="2026-05-20T18:31:30.951" v="1187" actId="20577"/>
          <ac:spMkLst>
            <pc:docMk/>
            <pc:sldMk cId="111001553" sldId="2147472591"/>
            <ac:spMk id="7184" creationId="{FE8420ED-8205-E8F1-555C-D423E5D581BC}"/>
          </ac:spMkLst>
        </pc:spChg>
      </pc:sldChg>
      <pc:sldMasterChg chg="addSldLayout delSldLayout">
        <pc:chgData name="Joanne Holt" userId="12fe25c6-4cb7-4225-920a-14a4ef202436" providerId="ADAL" clId="{23DFCF0C-3F9E-4E33-82E8-104D6ED410F9}" dt="2026-05-20T18:11:41.659" v="546" actId="47"/>
        <pc:sldMasterMkLst>
          <pc:docMk/>
          <pc:sldMasterMk cId="2221637263" sldId="2147483717"/>
        </pc:sldMasterMkLst>
      </pc:sldMasterChg>
      <pc:sldMasterChg chg="delSldLayout">
        <pc:chgData name="Joanne Holt" userId="12fe25c6-4cb7-4225-920a-14a4ef202436" providerId="ADAL" clId="{23DFCF0C-3F9E-4E33-82E8-104D6ED410F9}" dt="2026-05-12T15:39:09.408" v="436" actId="47"/>
        <pc:sldMasterMkLst>
          <pc:docMk/>
          <pc:sldMasterMk cId="3023743520" sldId="2147483767"/>
        </pc:sldMasterMkLst>
      </pc:sldMasterChg>
    </pc:docChg>
  </pc:docChgLst>
  <pc:docChgLst>
    <pc:chgData name="Jon Reid" userId="d20ac94e-951d-486b-b95e-024d48430245" providerId="ADAL" clId="{F32578C3-9172-44E9-80EA-0529B94B61D7}"/>
    <pc:docChg chg="addSld delSld modSld">
      <pc:chgData name="Jon Reid" userId="d20ac94e-951d-486b-b95e-024d48430245" providerId="ADAL" clId="{F32578C3-9172-44E9-80EA-0529B94B61D7}" dt="2026-05-11T13:30:42.251" v="3" actId="47"/>
      <pc:docMkLst>
        <pc:docMk/>
      </pc:docMkLst>
    </pc:docChg>
  </pc:docChgLst>
  <pc:docChgLst>
    <pc:chgData name="Elaine Cahoon" userId="S::elainecahoon@ethicsboard.org::5a6a4608-5744-417c-b33b-bb6f88acc572" providerId="AD" clId="Web-{39591F59-6D7E-D8B2-F30E-CF1E82AD5A59}"/>
    <pc:docChg chg="delSld modSld modSection">
      <pc:chgData name="Elaine Cahoon" userId="S::elainecahoon@ethicsboard.org::5a6a4608-5744-417c-b33b-bb6f88acc572" providerId="AD" clId="Web-{39591F59-6D7E-D8B2-F30E-CF1E82AD5A59}" dt="2026-05-12T12:52:15.611" v="9" actId="20577"/>
      <pc:docMkLst>
        <pc:docMk/>
      </pc:docMkLst>
    </pc:docChg>
  </pc:docChgLst>
  <pc:docChgLst>
    <pc:chgData name="Rui Peres Jorge" userId="S::ruiperesjorge@ethicsboard.org::3c860977-b791-4c39-8f8c-f24feaa6a3ae" providerId="AD" clId="Web-{43F2A182-8653-95C1-480E-8B0F769AD376}"/>
    <pc:docChg chg="modSld">
      <pc:chgData name="Rui Peres Jorge" userId="S::ruiperesjorge@ethicsboard.org::3c860977-b791-4c39-8f8c-f24feaa6a3ae" providerId="AD" clId="Web-{43F2A182-8653-95C1-480E-8B0F769AD376}" dt="2026-05-12T13:50:32.345" v="70" actId="20577"/>
      <pc:docMkLst>
        <pc:docMk/>
      </pc:docMkLst>
    </pc:docChg>
  </pc:docChgLst>
  <pc:docChgLst>
    <pc:chgData name="Rui Peres Jorge" userId="S::ruiperesjorge@ethicsboard.org::3c860977-b791-4c39-8f8c-f24feaa6a3ae" providerId="AD" clId="Web-{8567C4E3-B380-6102-07B3-D1DC369E31B5}"/>
    <pc:docChg chg="addSld delSld modSld sldOrd modSection">
      <pc:chgData name="Rui Peres Jorge" userId="S::ruiperesjorge@ethicsboard.org::3c860977-b791-4c39-8f8c-f24feaa6a3ae" providerId="AD" clId="Web-{8567C4E3-B380-6102-07B3-D1DC369E31B5}" dt="2026-05-21T14:00:55.288" v="27"/>
      <pc:docMkLst>
        <pc:docMk/>
      </pc:docMkLst>
      <pc:sldChg chg="modSp">
        <pc:chgData name="Rui Peres Jorge" userId="S::ruiperesjorge@ethicsboard.org::3c860977-b791-4c39-8f8c-f24feaa6a3ae" providerId="AD" clId="Web-{8567C4E3-B380-6102-07B3-D1DC369E31B5}" dt="2026-05-21T13:51:04.692" v="1" actId="20577"/>
        <pc:sldMkLst>
          <pc:docMk/>
          <pc:sldMk cId="1333044432" sldId="257"/>
        </pc:sldMkLst>
        <pc:spChg chg="mod">
          <ac:chgData name="Rui Peres Jorge" userId="S::ruiperesjorge@ethicsboard.org::3c860977-b791-4c39-8f8c-f24feaa6a3ae" providerId="AD" clId="Web-{8567C4E3-B380-6102-07B3-D1DC369E31B5}" dt="2026-05-21T13:51:04.692" v="1" actId="20577"/>
          <ac:spMkLst>
            <pc:docMk/>
            <pc:sldMk cId="1333044432" sldId="257"/>
            <ac:spMk id="4" creationId="{D98408D0-FDB0-8A7A-63E2-6E05CAC1E16E}"/>
          </ac:spMkLst>
        </pc:spChg>
      </pc:sldChg>
      <pc:sldChg chg="modSp add">
        <pc:chgData name="Rui Peres Jorge" userId="S::ruiperesjorge@ethicsboard.org::3c860977-b791-4c39-8f8c-f24feaa6a3ae" providerId="AD" clId="Web-{8567C4E3-B380-6102-07B3-D1DC369E31B5}" dt="2026-05-21T14:00:26.849" v="25" actId="20577"/>
        <pc:sldMkLst>
          <pc:docMk/>
          <pc:sldMk cId="861998435" sldId="2147472296"/>
        </pc:sldMkLst>
        <pc:spChg chg="mod">
          <ac:chgData name="Rui Peres Jorge" userId="S::ruiperesjorge@ethicsboard.org::3c860977-b791-4c39-8f8c-f24feaa6a3ae" providerId="AD" clId="Web-{8567C4E3-B380-6102-07B3-D1DC369E31B5}" dt="2026-05-21T14:00:21.474" v="19" actId="20577"/>
          <ac:spMkLst>
            <pc:docMk/>
            <pc:sldMk cId="861998435" sldId="2147472296"/>
            <ac:spMk id="2" creationId="{8BB824F8-A364-7F17-D1AA-512B085BA70F}"/>
          </ac:spMkLst>
        </pc:spChg>
        <pc:spChg chg="mod">
          <ac:chgData name="Rui Peres Jorge" userId="S::ruiperesjorge@ethicsboard.org::3c860977-b791-4c39-8f8c-f24feaa6a3ae" providerId="AD" clId="Web-{8567C4E3-B380-6102-07B3-D1DC369E31B5}" dt="2026-05-21T14:00:26.849" v="25" actId="20577"/>
          <ac:spMkLst>
            <pc:docMk/>
            <pc:sldMk cId="861998435" sldId="2147472296"/>
            <ac:spMk id="4" creationId="{2C2E5156-AE77-6FAB-A0A1-4F62CA86F0C7}"/>
          </ac:spMkLst>
        </pc:spChg>
        <pc:spChg chg="mod">
          <ac:chgData name="Rui Peres Jorge" userId="S::ruiperesjorge@ethicsboard.org::3c860977-b791-4c39-8f8c-f24feaa6a3ae" providerId="AD" clId="Web-{8567C4E3-B380-6102-07B3-D1DC369E31B5}" dt="2026-05-21T14:00:00.613" v="7" actId="20577"/>
          <ac:spMkLst>
            <pc:docMk/>
            <pc:sldMk cId="861998435" sldId="2147472296"/>
            <ac:spMk id="6" creationId="{41FF1AFA-F8F9-6EA8-99D7-72EA3EB589D6}"/>
          </ac:spMkLst>
        </pc:spChg>
      </pc:sldChg>
      <pc:sldChg chg="ord">
        <pc:chgData name="Rui Peres Jorge" userId="S::ruiperesjorge@ethicsboard.org::3c860977-b791-4c39-8f8c-f24feaa6a3ae" providerId="AD" clId="Web-{8567C4E3-B380-6102-07B3-D1DC369E31B5}" dt="2026-05-21T13:58:10.032" v="4"/>
        <pc:sldMkLst>
          <pc:docMk/>
          <pc:sldMk cId="2542346900" sldId="2147472579"/>
        </pc:sldMkLst>
      </pc:sldChg>
      <pc:sldChg chg="modSp">
        <pc:chgData name="Rui Peres Jorge" userId="S::ruiperesjorge@ethicsboard.org::3c860977-b791-4c39-8f8c-f24feaa6a3ae" providerId="AD" clId="Web-{8567C4E3-B380-6102-07B3-D1DC369E31B5}" dt="2026-05-21T14:00:48.100" v="26"/>
        <pc:sldMkLst>
          <pc:docMk/>
          <pc:sldMk cId="1146510194" sldId="2147472583"/>
        </pc:sldMkLst>
        <pc:spChg chg="mod">
          <ac:chgData name="Rui Peres Jorge" userId="S::ruiperesjorge@ethicsboard.org::3c860977-b791-4c39-8f8c-f24feaa6a3ae" providerId="AD" clId="Web-{8567C4E3-B380-6102-07B3-D1DC369E31B5}" dt="2026-05-21T14:00:48.100" v="26"/>
          <ac:spMkLst>
            <pc:docMk/>
            <pc:sldMk cId="1146510194" sldId="2147472583"/>
            <ac:spMk id="19" creationId="{AAAB7410-42BD-699E-581D-B24067FC3576}"/>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8EEBDA8-648D-4C93-B691-FFA637266BC8}" type="doc">
      <dgm:prSet loTypeId="urn:microsoft.com/office/officeart/2005/8/layout/cycle6" loCatId="cycle" qsTypeId="urn:microsoft.com/office/officeart/2005/8/quickstyle/simple1" qsCatId="simple" csTypeId="urn:microsoft.com/office/officeart/2005/8/colors/colorful1" csCatId="colorful" phldr="1"/>
      <dgm:spPr/>
      <dgm:t>
        <a:bodyPr/>
        <a:lstStyle/>
        <a:p>
          <a:endParaRPr lang="en-US"/>
        </a:p>
      </dgm:t>
    </dgm:pt>
    <dgm:pt modelId="{AA7DE5F0-9B4E-43AB-BA54-98560DC280E5}">
      <dgm:prSet phldrT="[Text]" phldr="0"/>
      <dgm:spPr/>
      <dgm:t>
        <a:bodyPr/>
        <a:lstStyle/>
        <a:p>
          <a:r>
            <a:rPr lang="en-US" b="1"/>
            <a:t>Simplification</a:t>
          </a:r>
        </a:p>
      </dgm:t>
    </dgm:pt>
    <dgm:pt modelId="{7333ACC0-F0F5-48BE-9EEB-9A0CF2411A24}" type="parTrans" cxnId="{F46A4CB4-CD6E-4941-B45A-830CF275EB03}">
      <dgm:prSet/>
      <dgm:spPr/>
      <dgm:t>
        <a:bodyPr/>
        <a:lstStyle/>
        <a:p>
          <a:endParaRPr lang="en-US" b="1"/>
        </a:p>
      </dgm:t>
    </dgm:pt>
    <dgm:pt modelId="{4CC0A065-C53F-44D2-80A1-2826AB968768}" type="sibTrans" cxnId="{F46A4CB4-CD6E-4941-B45A-830CF275EB03}">
      <dgm:prSet/>
      <dgm:spPr/>
      <dgm:t>
        <a:bodyPr/>
        <a:lstStyle/>
        <a:p>
          <a:endParaRPr lang="en-US" b="1"/>
        </a:p>
      </dgm:t>
    </dgm:pt>
    <dgm:pt modelId="{78608ECC-CBD6-458B-A2D1-DCEAAA6285EE}">
      <dgm:prSet phldrT="[Text]" phldr="0"/>
      <dgm:spPr/>
      <dgm:t>
        <a:bodyPr/>
        <a:lstStyle/>
        <a:p>
          <a:r>
            <a:rPr lang="en-US" b="1"/>
            <a:t>Mobilization</a:t>
          </a:r>
        </a:p>
      </dgm:t>
    </dgm:pt>
    <dgm:pt modelId="{F3270741-A36F-4483-931E-5BEC8064FAF7}" type="parTrans" cxnId="{7481F224-4DBC-4E6C-967B-35F1CBBCA90C}">
      <dgm:prSet/>
      <dgm:spPr/>
      <dgm:t>
        <a:bodyPr/>
        <a:lstStyle/>
        <a:p>
          <a:endParaRPr lang="en-US" b="1"/>
        </a:p>
      </dgm:t>
    </dgm:pt>
    <dgm:pt modelId="{662C42A1-4D62-4438-B4F4-BDE192365BC1}" type="sibTrans" cxnId="{7481F224-4DBC-4E6C-967B-35F1CBBCA90C}">
      <dgm:prSet/>
      <dgm:spPr/>
      <dgm:t>
        <a:bodyPr/>
        <a:lstStyle/>
        <a:p>
          <a:endParaRPr lang="en-US" b="1"/>
        </a:p>
      </dgm:t>
    </dgm:pt>
    <dgm:pt modelId="{A5C17AB0-1876-4BD2-9ACE-BCA34014619D}">
      <dgm:prSet phldrT="[Text]" phldr="0"/>
      <dgm:spPr/>
      <dgm:t>
        <a:bodyPr/>
        <a:lstStyle/>
        <a:p>
          <a:r>
            <a:rPr lang="en-US" b="1"/>
            <a:t>Adoption</a:t>
          </a:r>
        </a:p>
      </dgm:t>
    </dgm:pt>
    <dgm:pt modelId="{A69E743C-CD47-4426-9889-3EDFDF0B29E2}" type="parTrans" cxnId="{477EA97F-3CF7-46B2-8ACE-AA358CC257EA}">
      <dgm:prSet/>
      <dgm:spPr/>
      <dgm:t>
        <a:bodyPr/>
        <a:lstStyle/>
        <a:p>
          <a:endParaRPr lang="en-US" b="1"/>
        </a:p>
      </dgm:t>
    </dgm:pt>
    <dgm:pt modelId="{D6A85B22-C673-4071-978E-E1F4F8234456}" type="sibTrans" cxnId="{477EA97F-3CF7-46B2-8ACE-AA358CC257EA}">
      <dgm:prSet/>
      <dgm:spPr/>
      <dgm:t>
        <a:bodyPr/>
        <a:lstStyle/>
        <a:p>
          <a:endParaRPr lang="en-US" b="1"/>
        </a:p>
      </dgm:t>
    </dgm:pt>
    <dgm:pt modelId="{8206D66B-DB00-4179-B88E-A898AD61DEC5}">
      <dgm:prSet phldrT="[Text]" phldr="0"/>
      <dgm:spPr/>
      <dgm:t>
        <a:bodyPr/>
        <a:lstStyle/>
        <a:p>
          <a:r>
            <a:rPr lang="en-US" b="1"/>
            <a:t>Responsiveness</a:t>
          </a:r>
        </a:p>
      </dgm:t>
    </dgm:pt>
    <dgm:pt modelId="{7FC54CDC-8827-4EE7-B648-288662986E99}" type="parTrans" cxnId="{00F64B03-F2E0-4F8B-A49F-C9E2A04F817C}">
      <dgm:prSet/>
      <dgm:spPr/>
      <dgm:t>
        <a:bodyPr/>
        <a:lstStyle/>
        <a:p>
          <a:endParaRPr lang="en-US" b="1"/>
        </a:p>
      </dgm:t>
    </dgm:pt>
    <dgm:pt modelId="{1703FAC6-7601-497D-81AE-AB095CD71420}" type="sibTrans" cxnId="{00F64B03-F2E0-4F8B-A49F-C9E2A04F817C}">
      <dgm:prSet/>
      <dgm:spPr/>
      <dgm:t>
        <a:bodyPr/>
        <a:lstStyle/>
        <a:p>
          <a:endParaRPr lang="en-US" b="1"/>
        </a:p>
      </dgm:t>
    </dgm:pt>
    <dgm:pt modelId="{D811C8FF-528A-4364-9D6B-760BFF1DF453}">
      <dgm:prSet phldrT="[Text]" phldr="0"/>
      <dgm:spPr/>
      <dgm:t>
        <a:bodyPr/>
        <a:lstStyle/>
        <a:p>
          <a:r>
            <a:rPr lang="en-US" b="1"/>
            <a:t>Targeted Action</a:t>
          </a:r>
        </a:p>
      </dgm:t>
    </dgm:pt>
    <dgm:pt modelId="{EA1C83C3-62F8-4100-8533-978FD64D4293}" type="parTrans" cxnId="{802FE76D-BD75-48CC-AB8B-8DC71670FCD5}">
      <dgm:prSet/>
      <dgm:spPr/>
      <dgm:t>
        <a:bodyPr/>
        <a:lstStyle/>
        <a:p>
          <a:endParaRPr lang="en-US" b="1"/>
        </a:p>
      </dgm:t>
    </dgm:pt>
    <dgm:pt modelId="{DB6E3D36-3D84-46CC-A64C-A5D7801AD36A}" type="sibTrans" cxnId="{802FE76D-BD75-48CC-AB8B-8DC71670FCD5}">
      <dgm:prSet/>
      <dgm:spPr/>
      <dgm:t>
        <a:bodyPr/>
        <a:lstStyle/>
        <a:p>
          <a:endParaRPr lang="en-US" b="1"/>
        </a:p>
      </dgm:t>
    </dgm:pt>
    <dgm:pt modelId="{FE7C154F-E601-4A70-AD13-A01AED7CA838}" type="pres">
      <dgm:prSet presAssocID="{F8EEBDA8-648D-4C93-B691-FFA637266BC8}" presName="cycle" presStyleCnt="0">
        <dgm:presLayoutVars>
          <dgm:dir/>
          <dgm:resizeHandles val="exact"/>
        </dgm:presLayoutVars>
      </dgm:prSet>
      <dgm:spPr/>
    </dgm:pt>
    <dgm:pt modelId="{B7E512E3-AA83-4E43-A5C6-9037D5A8C909}" type="pres">
      <dgm:prSet presAssocID="{AA7DE5F0-9B4E-43AB-BA54-98560DC280E5}" presName="node" presStyleLbl="node1" presStyleIdx="0" presStyleCnt="5" custScaleX="129634" custScaleY="128493">
        <dgm:presLayoutVars>
          <dgm:bulletEnabled val="1"/>
        </dgm:presLayoutVars>
      </dgm:prSet>
      <dgm:spPr/>
    </dgm:pt>
    <dgm:pt modelId="{D9DDA78F-6AC2-48EF-8A89-5565EC85742D}" type="pres">
      <dgm:prSet presAssocID="{AA7DE5F0-9B4E-43AB-BA54-98560DC280E5}" presName="spNode" presStyleCnt="0"/>
      <dgm:spPr/>
    </dgm:pt>
    <dgm:pt modelId="{E086AC5B-F3B8-40CF-9BAD-B7A060A671BE}" type="pres">
      <dgm:prSet presAssocID="{4CC0A065-C53F-44D2-80A1-2826AB968768}" presName="sibTrans" presStyleLbl="sibTrans1D1" presStyleIdx="0" presStyleCnt="5"/>
      <dgm:spPr/>
    </dgm:pt>
    <dgm:pt modelId="{1BC1F8EA-8AD5-4907-B43A-A34EA55C99F9}" type="pres">
      <dgm:prSet presAssocID="{78608ECC-CBD6-458B-A2D1-DCEAAA6285EE}" presName="node" presStyleLbl="node1" presStyleIdx="1" presStyleCnt="5" custScaleX="129634" custScaleY="128493">
        <dgm:presLayoutVars>
          <dgm:bulletEnabled val="1"/>
        </dgm:presLayoutVars>
      </dgm:prSet>
      <dgm:spPr/>
    </dgm:pt>
    <dgm:pt modelId="{BC7983C8-5E7D-4EF2-A25E-6388AE0B1426}" type="pres">
      <dgm:prSet presAssocID="{78608ECC-CBD6-458B-A2D1-DCEAAA6285EE}" presName="spNode" presStyleCnt="0"/>
      <dgm:spPr/>
    </dgm:pt>
    <dgm:pt modelId="{1B2BDE17-F31A-4685-B4CB-5D33E6D4294B}" type="pres">
      <dgm:prSet presAssocID="{662C42A1-4D62-4438-B4F4-BDE192365BC1}" presName="sibTrans" presStyleLbl="sibTrans1D1" presStyleIdx="1" presStyleCnt="5"/>
      <dgm:spPr/>
    </dgm:pt>
    <dgm:pt modelId="{9D7D2177-DEF5-4AA8-911B-677A16549BFC}" type="pres">
      <dgm:prSet presAssocID="{A5C17AB0-1876-4BD2-9ACE-BCA34014619D}" presName="node" presStyleLbl="node1" presStyleIdx="2" presStyleCnt="5" custScaleX="129634" custScaleY="128493">
        <dgm:presLayoutVars>
          <dgm:bulletEnabled val="1"/>
        </dgm:presLayoutVars>
      </dgm:prSet>
      <dgm:spPr/>
    </dgm:pt>
    <dgm:pt modelId="{27A47C8D-C051-4970-A5DF-704998F968EC}" type="pres">
      <dgm:prSet presAssocID="{A5C17AB0-1876-4BD2-9ACE-BCA34014619D}" presName="spNode" presStyleCnt="0"/>
      <dgm:spPr/>
    </dgm:pt>
    <dgm:pt modelId="{01227278-2D05-4B15-9B8D-E563CD27EA19}" type="pres">
      <dgm:prSet presAssocID="{D6A85B22-C673-4071-978E-E1F4F8234456}" presName="sibTrans" presStyleLbl="sibTrans1D1" presStyleIdx="2" presStyleCnt="5"/>
      <dgm:spPr/>
    </dgm:pt>
    <dgm:pt modelId="{5FB3CE5D-A6A1-4077-922C-EAFE9FD25A43}" type="pres">
      <dgm:prSet presAssocID="{8206D66B-DB00-4179-B88E-A898AD61DEC5}" presName="node" presStyleLbl="node1" presStyleIdx="3" presStyleCnt="5" custScaleX="129634" custScaleY="128493">
        <dgm:presLayoutVars>
          <dgm:bulletEnabled val="1"/>
        </dgm:presLayoutVars>
      </dgm:prSet>
      <dgm:spPr/>
    </dgm:pt>
    <dgm:pt modelId="{71C8241B-56AD-4EA9-88C6-154F294E9A93}" type="pres">
      <dgm:prSet presAssocID="{8206D66B-DB00-4179-B88E-A898AD61DEC5}" presName="spNode" presStyleCnt="0"/>
      <dgm:spPr/>
    </dgm:pt>
    <dgm:pt modelId="{C72F94F2-96A4-468D-8136-7531F176EEAB}" type="pres">
      <dgm:prSet presAssocID="{1703FAC6-7601-497D-81AE-AB095CD71420}" presName="sibTrans" presStyleLbl="sibTrans1D1" presStyleIdx="3" presStyleCnt="5"/>
      <dgm:spPr/>
    </dgm:pt>
    <dgm:pt modelId="{261BE390-FD31-42C0-9822-4CFFF08BEFCE}" type="pres">
      <dgm:prSet presAssocID="{D811C8FF-528A-4364-9D6B-760BFF1DF453}" presName="node" presStyleLbl="node1" presStyleIdx="4" presStyleCnt="5" custScaleX="129634" custScaleY="128493">
        <dgm:presLayoutVars>
          <dgm:bulletEnabled val="1"/>
        </dgm:presLayoutVars>
      </dgm:prSet>
      <dgm:spPr/>
    </dgm:pt>
    <dgm:pt modelId="{84A06E60-E05A-4FB5-BFD2-CB568FE95B5D}" type="pres">
      <dgm:prSet presAssocID="{D811C8FF-528A-4364-9D6B-760BFF1DF453}" presName="spNode" presStyleCnt="0"/>
      <dgm:spPr/>
    </dgm:pt>
    <dgm:pt modelId="{A56B2463-DF44-43C4-B32D-FED2368996B0}" type="pres">
      <dgm:prSet presAssocID="{DB6E3D36-3D84-46CC-A64C-A5D7801AD36A}" presName="sibTrans" presStyleLbl="sibTrans1D1" presStyleIdx="4" presStyleCnt="5"/>
      <dgm:spPr/>
    </dgm:pt>
  </dgm:ptLst>
  <dgm:cxnLst>
    <dgm:cxn modelId="{00F64B03-F2E0-4F8B-A49F-C9E2A04F817C}" srcId="{F8EEBDA8-648D-4C93-B691-FFA637266BC8}" destId="{8206D66B-DB00-4179-B88E-A898AD61DEC5}" srcOrd="3" destOrd="0" parTransId="{7FC54CDC-8827-4EE7-B648-288662986E99}" sibTransId="{1703FAC6-7601-497D-81AE-AB095CD71420}"/>
    <dgm:cxn modelId="{5D2F890A-7174-4677-B406-A9FDB2F33929}" type="presOf" srcId="{4CC0A065-C53F-44D2-80A1-2826AB968768}" destId="{E086AC5B-F3B8-40CF-9BAD-B7A060A671BE}" srcOrd="0" destOrd="0" presId="urn:microsoft.com/office/officeart/2005/8/layout/cycle6"/>
    <dgm:cxn modelId="{073CBE1F-F8C9-4D38-B35F-E6A3A4DA8EBC}" type="presOf" srcId="{1703FAC6-7601-497D-81AE-AB095CD71420}" destId="{C72F94F2-96A4-468D-8136-7531F176EEAB}" srcOrd="0" destOrd="0" presId="urn:microsoft.com/office/officeart/2005/8/layout/cycle6"/>
    <dgm:cxn modelId="{7481F224-4DBC-4E6C-967B-35F1CBBCA90C}" srcId="{F8EEBDA8-648D-4C93-B691-FFA637266BC8}" destId="{78608ECC-CBD6-458B-A2D1-DCEAAA6285EE}" srcOrd="1" destOrd="0" parTransId="{F3270741-A36F-4483-931E-5BEC8064FAF7}" sibTransId="{662C42A1-4D62-4438-B4F4-BDE192365BC1}"/>
    <dgm:cxn modelId="{3CE67B5F-DAE5-4BE2-AE38-8A465153B2D6}" type="presOf" srcId="{A5C17AB0-1876-4BD2-9ACE-BCA34014619D}" destId="{9D7D2177-DEF5-4AA8-911B-677A16549BFC}" srcOrd="0" destOrd="0" presId="urn:microsoft.com/office/officeart/2005/8/layout/cycle6"/>
    <dgm:cxn modelId="{C838DB46-EEEC-4700-AC7D-8234BF300532}" type="presOf" srcId="{662C42A1-4D62-4438-B4F4-BDE192365BC1}" destId="{1B2BDE17-F31A-4685-B4CB-5D33E6D4294B}" srcOrd="0" destOrd="0" presId="urn:microsoft.com/office/officeart/2005/8/layout/cycle6"/>
    <dgm:cxn modelId="{802FE76D-BD75-48CC-AB8B-8DC71670FCD5}" srcId="{F8EEBDA8-648D-4C93-B691-FFA637266BC8}" destId="{D811C8FF-528A-4364-9D6B-760BFF1DF453}" srcOrd="4" destOrd="0" parTransId="{EA1C83C3-62F8-4100-8533-978FD64D4293}" sibTransId="{DB6E3D36-3D84-46CC-A64C-A5D7801AD36A}"/>
    <dgm:cxn modelId="{2E4AF34F-267E-43CE-BA48-12A2B84DDE9B}" type="presOf" srcId="{F8EEBDA8-648D-4C93-B691-FFA637266BC8}" destId="{FE7C154F-E601-4A70-AD13-A01AED7CA838}" srcOrd="0" destOrd="0" presId="urn:microsoft.com/office/officeart/2005/8/layout/cycle6"/>
    <dgm:cxn modelId="{20657255-F85D-41D5-B29C-EB35EEAEFE0C}" type="presOf" srcId="{8206D66B-DB00-4179-B88E-A898AD61DEC5}" destId="{5FB3CE5D-A6A1-4077-922C-EAFE9FD25A43}" srcOrd="0" destOrd="0" presId="urn:microsoft.com/office/officeart/2005/8/layout/cycle6"/>
    <dgm:cxn modelId="{E5ECE657-67C5-4352-ABC1-44C77684B9E3}" type="presOf" srcId="{78608ECC-CBD6-458B-A2D1-DCEAAA6285EE}" destId="{1BC1F8EA-8AD5-4907-B43A-A34EA55C99F9}" srcOrd="0" destOrd="0" presId="urn:microsoft.com/office/officeart/2005/8/layout/cycle6"/>
    <dgm:cxn modelId="{F1DDA078-9A7D-4D5F-A057-A9E6D98A1DBC}" type="presOf" srcId="{AA7DE5F0-9B4E-43AB-BA54-98560DC280E5}" destId="{B7E512E3-AA83-4E43-A5C6-9037D5A8C909}" srcOrd="0" destOrd="0" presId="urn:microsoft.com/office/officeart/2005/8/layout/cycle6"/>
    <dgm:cxn modelId="{477EA97F-3CF7-46B2-8ACE-AA358CC257EA}" srcId="{F8EEBDA8-648D-4C93-B691-FFA637266BC8}" destId="{A5C17AB0-1876-4BD2-9ACE-BCA34014619D}" srcOrd="2" destOrd="0" parTransId="{A69E743C-CD47-4426-9889-3EDFDF0B29E2}" sibTransId="{D6A85B22-C673-4071-978E-E1F4F8234456}"/>
    <dgm:cxn modelId="{ADB9FBAD-0FAD-4844-8FD1-D7C8EC93EEFD}" type="presOf" srcId="{D811C8FF-528A-4364-9D6B-760BFF1DF453}" destId="{261BE390-FD31-42C0-9822-4CFFF08BEFCE}" srcOrd="0" destOrd="0" presId="urn:microsoft.com/office/officeart/2005/8/layout/cycle6"/>
    <dgm:cxn modelId="{F46A4CB4-CD6E-4941-B45A-830CF275EB03}" srcId="{F8EEBDA8-648D-4C93-B691-FFA637266BC8}" destId="{AA7DE5F0-9B4E-43AB-BA54-98560DC280E5}" srcOrd="0" destOrd="0" parTransId="{7333ACC0-F0F5-48BE-9EEB-9A0CF2411A24}" sibTransId="{4CC0A065-C53F-44D2-80A1-2826AB968768}"/>
    <dgm:cxn modelId="{30116DC3-B451-4C94-8ACA-12FDC1BCFC5E}" type="presOf" srcId="{DB6E3D36-3D84-46CC-A64C-A5D7801AD36A}" destId="{A56B2463-DF44-43C4-B32D-FED2368996B0}" srcOrd="0" destOrd="0" presId="urn:microsoft.com/office/officeart/2005/8/layout/cycle6"/>
    <dgm:cxn modelId="{F941D3D1-4491-43BF-8FDE-00E80B858046}" type="presOf" srcId="{D6A85B22-C673-4071-978E-E1F4F8234456}" destId="{01227278-2D05-4B15-9B8D-E563CD27EA19}" srcOrd="0" destOrd="0" presId="urn:microsoft.com/office/officeart/2005/8/layout/cycle6"/>
    <dgm:cxn modelId="{0841F617-F1CC-4985-8DB4-6812CE898FE3}" type="presParOf" srcId="{FE7C154F-E601-4A70-AD13-A01AED7CA838}" destId="{B7E512E3-AA83-4E43-A5C6-9037D5A8C909}" srcOrd="0" destOrd="0" presId="urn:microsoft.com/office/officeart/2005/8/layout/cycle6"/>
    <dgm:cxn modelId="{D33CE5AA-F40C-451F-AE8A-15F35B0AC30E}" type="presParOf" srcId="{FE7C154F-E601-4A70-AD13-A01AED7CA838}" destId="{D9DDA78F-6AC2-48EF-8A89-5565EC85742D}" srcOrd="1" destOrd="0" presId="urn:microsoft.com/office/officeart/2005/8/layout/cycle6"/>
    <dgm:cxn modelId="{0E95D5F5-4AEC-48BC-A150-E9159A1CBF63}" type="presParOf" srcId="{FE7C154F-E601-4A70-AD13-A01AED7CA838}" destId="{E086AC5B-F3B8-40CF-9BAD-B7A060A671BE}" srcOrd="2" destOrd="0" presId="urn:microsoft.com/office/officeart/2005/8/layout/cycle6"/>
    <dgm:cxn modelId="{B11F78FF-C3E1-4244-9ACA-8D12B0F00D51}" type="presParOf" srcId="{FE7C154F-E601-4A70-AD13-A01AED7CA838}" destId="{1BC1F8EA-8AD5-4907-B43A-A34EA55C99F9}" srcOrd="3" destOrd="0" presId="urn:microsoft.com/office/officeart/2005/8/layout/cycle6"/>
    <dgm:cxn modelId="{BA74C6C8-E028-401C-BAE3-AAB6FFB81BA3}" type="presParOf" srcId="{FE7C154F-E601-4A70-AD13-A01AED7CA838}" destId="{BC7983C8-5E7D-4EF2-A25E-6388AE0B1426}" srcOrd="4" destOrd="0" presId="urn:microsoft.com/office/officeart/2005/8/layout/cycle6"/>
    <dgm:cxn modelId="{697DF16F-3F9B-4AD1-A941-BB36F63086EC}" type="presParOf" srcId="{FE7C154F-E601-4A70-AD13-A01AED7CA838}" destId="{1B2BDE17-F31A-4685-B4CB-5D33E6D4294B}" srcOrd="5" destOrd="0" presId="urn:microsoft.com/office/officeart/2005/8/layout/cycle6"/>
    <dgm:cxn modelId="{2836FFCA-A3A7-423E-B75E-0121CE44D8C8}" type="presParOf" srcId="{FE7C154F-E601-4A70-AD13-A01AED7CA838}" destId="{9D7D2177-DEF5-4AA8-911B-677A16549BFC}" srcOrd="6" destOrd="0" presId="urn:microsoft.com/office/officeart/2005/8/layout/cycle6"/>
    <dgm:cxn modelId="{0D3DBFAE-9C7D-435F-9353-2E24DE935E48}" type="presParOf" srcId="{FE7C154F-E601-4A70-AD13-A01AED7CA838}" destId="{27A47C8D-C051-4970-A5DF-704998F968EC}" srcOrd="7" destOrd="0" presId="urn:microsoft.com/office/officeart/2005/8/layout/cycle6"/>
    <dgm:cxn modelId="{89ACD091-1CA6-444A-B013-EDCB02967589}" type="presParOf" srcId="{FE7C154F-E601-4A70-AD13-A01AED7CA838}" destId="{01227278-2D05-4B15-9B8D-E563CD27EA19}" srcOrd="8" destOrd="0" presId="urn:microsoft.com/office/officeart/2005/8/layout/cycle6"/>
    <dgm:cxn modelId="{2380F818-9DBB-4931-9B35-878C80B4ECD1}" type="presParOf" srcId="{FE7C154F-E601-4A70-AD13-A01AED7CA838}" destId="{5FB3CE5D-A6A1-4077-922C-EAFE9FD25A43}" srcOrd="9" destOrd="0" presId="urn:microsoft.com/office/officeart/2005/8/layout/cycle6"/>
    <dgm:cxn modelId="{D080721F-976F-4BE2-80A8-96CE236F600C}" type="presParOf" srcId="{FE7C154F-E601-4A70-AD13-A01AED7CA838}" destId="{71C8241B-56AD-4EA9-88C6-154F294E9A93}" srcOrd="10" destOrd="0" presId="urn:microsoft.com/office/officeart/2005/8/layout/cycle6"/>
    <dgm:cxn modelId="{EC3D95A4-612F-482F-A38B-7F224A78836D}" type="presParOf" srcId="{FE7C154F-E601-4A70-AD13-A01AED7CA838}" destId="{C72F94F2-96A4-468D-8136-7531F176EEAB}" srcOrd="11" destOrd="0" presId="urn:microsoft.com/office/officeart/2005/8/layout/cycle6"/>
    <dgm:cxn modelId="{30A49529-5720-47FB-B510-7668E95AE76F}" type="presParOf" srcId="{FE7C154F-E601-4A70-AD13-A01AED7CA838}" destId="{261BE390-FD31-42C0-9822-4CFFF08BEFCE}" srcOrd="12" destOrd="0" presId="urn:microsoft.com/office/officeart/2005/8/layout/cycle6"/>
    <dgm:cxn modelId="{A7A334E4-9E3B-4B9C-AD2F-5E36E0CFF2AA}" type="presParOf" srcId="{FE7C154F-E601-4A70-AD13-A01AED7CA838}" destId="{84A06E60-E05A-4FB5-BFD2-CB568FE95B5D}" srcOrd="13" destOrd="0" presId="urn:microsoft.com/office/officeart/2005/8/layout/cycle6"/>
    <dgm:cxn modelId="{C6DF45EC-774C-4F40-A373-A87030AE07A3}" type="presParOf" srcId="{FE7C154F-E601-4A70-AD13-A01AED7CA838}" destId="{A56B2463-DF44-43C4-B32D-FED2368996B0}" srcOrd="14" destOrd="0" presId="urn:microsoft.com/office/officeart/2005/8/layout/cycle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8EEBDA8-648D-4C93-B691-FFA637266BC8}" type="doc">
      <dgm:prSet loTypeId="urn:microsoft.com/office/officeart/2005/8/layout/cycle6" loCatId="cycle" qsTypeId="urn:microsoft.com/office/officeart/2005/8/quickstyle/simple1" qsCatId="simple" csTypeId="urn:microsoft.com/office/officeart/2005/8/colors/colorful1" csCatId="colorful" phldr="1"/>
      <dgm:spPr/>
      <dgm:t>
        <a:bodyPr/>
        <a:lstStyle/>
        <a:p>
          <a:endParaRPr lang="en-US"/>
        </a:p>
      </dgm:t>
    </dgm:pt>
    <dgm:pt modelId="{AA7DE5F0-9B4E-43AB-BA54-98560DC280E5}">
      <dgm:prSet phldrT="[Text]" phldr="0"/>
      <dgm:spPr/>
      <dgm:t>
        <a:bodyPr/>
        <a:lstStyle/>
        <a:p>
          <a:r>
            <a:rPr lang="en-US" b="1"/>
            <a:t>Simplification</a:t>
          </a:r>
        </a:p>
      </dgm:t>
    </dgm:pt>
    <dgm:pt modelId="{7333ACC0-F0F5-48BE-9EEB-9A0CF2411A24}" type="parTrans" cxnId="{F46A4CB4-CD6E-4941-B45A-830CF275EB03}">
      <dgm:prSet/>
      <dgm:spPr/>
      <dgm:t>
        <a:bodyPr/>
        <a:lstStyle/>
        <a:p>
          <a:endParaRPr lang="en-US" b="1"/>
        </a:p>
      </dgm:t>
    </dgm:pt>
    <dgm:pt modelId="{4CC0A065-C53F-44D2-80A1-2826AB968768}" type="sibTrans" cxnId="{F46A4CB4-CD6E-4941-B45A-830CF275EB03}">
      <dgm:prSet/>
      <dgm:spPr/>
      <dgm:t>
        <a:bodyPr/>
        <a:lstStyle/>
        <a:p>
          <a:endParaRPr lang="en-US" b="1"/>
        </a:p>
      </dgm:t>
    </dgm:pt>
    <dgm:pt modelId="{78608ECC-CBD6-458B-A2D1-DCEAAA6285EE}">
      <dgm:prSet phldrT="[Text]" phldr="0"/>
      <dgm:spPr/>
      <dgm:t>
        <a:bodyPr/>
        <a:lstStyle/>
        <a:p>
          <a:r>
            <a:rPr lang="en-US" b="1"/>
            <a:t>Mobilization</a:t>
          </a:r>
        </a:p>
      </dgm:t>
    </dgm:pt>
    <dgm:pt modelId="{F3270741-A36F-4483-931E-5BEC8064FAF7}" type="parTrans" cxnId="{7481F224-4DBC-4E6C-967B-35F1CBBCA90C}">
      <dgm:prSet/>
      <dgm:spPr/>
      <dgm:t>
        <a:bodyPr/>
        <a:lstStyle/>
        <a:p>
          <a:endParaRPr lang="en-US" b="1"/>
        </a:p>
      </dgm:t>
    </dgm:pt>
    <dgm:pt modelId="{662C42A1-4D62-4438-B4F4-BDE192365BC1}" type="sibTrans" cxnId="{7481F224-4DBC-4E6C-967B-35F1CBBCA90C}">
      <dgm:prSet/>
      <dgm:spPr/>
      <dgm:t>
        <a:bodyPr/>
        <a:lstStyle/>
        <a:p>
          <a:endParaRPr lang="en-US" b="1"/>
        </a:p>
      </dgm:t>
    </dgm:pt>
    <dgm:pt modelId="{A5C17AB0-1876-4BD2-9ACE-BCA34014619D}">
      <dgm:prSet phldrT="[Text]" phldr="0"/>
      <dgm:spPr/>
      <dgm:t>
        <a:bodyPr/>
        <a:lstStyle/>
        <a:p>
          <a:r>
            <a:rPr lang="en-US" b="1"/>
            <a:t>Adoption</a:t>
          </a:r>
        </a:p>
      </dgm:t>
    </dgm:pt>
    <dgm:pt modelId="{A69E743C-CD47-4426-9889-3EDFDF0B29E2}" type="parTrans" cxnId="{477EA97F-3CF7-46B2-8ACE-AA358CC257EA}">
      <dgm:prSet/>
      <dgm:spPr/>
      <dgm:t>
        <a:bodyPr/>
        <a:lstStyle/>
        <a:p>
          <a:endParaRPr lang="en-US" b="1"/>
        </a:p>
      </dgm:t>
    </dgm:pt>
    <dgm:pt modelId="{D6A85B22-C673-4071-978E-E1F4F8234456}" type="sibTrans" cxnId="{477EA97F-3CF7-46B2-8ACE-AA358CC257EA}">
      <dgm:prSet/>
      <dgm:spPr/>
      <dgm:t>
        <a:bodyPr/>
        <a:lstStyle/>
        <a:p>
          <a:endParaRPr lang="en-US" b="1"/>
        </a:p>
      </dgm:t>
    </dgm:pt>
    <dgm:pt modelId="{8206D66B-DB00-4179-B88E-A898AD61DEC5}">
      <dgm:prSet phldrT="[Text]" phldr="0"/>
      <dgm:spPr/>
      <dgm:t>
        <a:bodyPr/>
        <a:lstStyle/>
        <a:p>
          <a:r>
            <a:rPr lang="en-US" b="1"/>
            <a:t>Responsiveness</a:t>
          </a:r>
        </a:p>
      </dgm:t>
    </dgm:pt>
    <dgm:pt modelId="{7FC54CDC-8827-4EE7-B648-288662986E99}" type="parTrans" cxnId="{00F64B03-F2E0-4F8B-A49F-C9E2A04F817C}">
      <dgm:prSet/>
      <dgm:spPr/>
      <dgm:t>
        <a:bodyPr/>
        <a:lstStyle/>
        <a:p>
          <a:endParaRPr lang="en-US" b="1"/>
        </a:p>
      </dgm:t>
    </dgm:pt>
    <dgm:pt modelId="{1703FAC6-7601-497D-81AE-AB095CD71420}" type="sibTrans" cxnId="{00F64B03-F2E0-4F8B-A49F-C9E2A04F817C}">
      <dgm:prSet/>
      <dgm:spPr/>
      <dgm:t>
        <a:bodyPr/>
        <a:lstStyle/>
        <a:p>
          <a:endParaRPr lang="en-US" b="1"/>
        </a:p>
      </dgm:t>
    </dgm:pt>
    <dgm:pt modelId="{D811C8FF-528A-4364-9D6B-760BFF1DF453}">
      <dgm:prSet phldrT="[Text]" phldr="0"/>
      <dgm:spPr/>
      <dgm:t>
        <a:bodyPr/>
        <a:lstStyle/>
        <a:p>
          <a:r>
            <a:rPr lang="en-US" b="1"/>
            <a:t>Targeted Action</a:t>
          </a:r>
        </a:p>
      </dgm:t>
    </dgm:pt>
    <dgm:pt modelId="{EA1C83C3-62F8-4100-8533-978FD64D4293}" type="parTrans" cxnId="{802FE76D-BD75-48CC-AB8B-8DC71670FCD5}">
      <dgm:prSet/>
      <dgm:spPr/>
      <dgm:t>
        <a:bodyPr/>
        <a:lstStyle/>
        <a:p>
          <a:endParaRPr lang="en-US" b="1"/>
        </a:p>
      </dgm:t>
    </dgm:pt>
    <dgm:pt modelId="{DB6E3D36-3D84-46CC-A64C-A5D7801AD36A}" type="sibTrans" cxnId="{802FE76D-BD75-48CC-AB8B-8DC71670FCD5}">
      <dgm:prSet/>
      <dgm:spPr/>
      <dgm:t>
        <a:bodyPr/>
        <a:lstStyle/>
        <a:p>
          <a:endParaRPr lang="en-US" b="1"/>
        </a:p>
      </dgm:t>
    </dgm:pt>
    <dgm:pt modelId="{FE7C154F-E601-4A70-AD13-A01AED7CA838}" type="pres">
      <dgm:prSet presAssocID="{F8EEBDA8-648D-4C93-B691-FFA637266BC8}" presName="cycle" presStyleCnt="0">
        <dgm:presLayoutVars>
          <dgm:dir/>
          <dgm:resizeHandles val="exact"/>
        </dgm:presLayoutVars>
      </dgm:prSet>
      <dgm:spPr/>
    </dgm:pt>
    <dgm:pt modelId="{B7E512E3-AA83-4E43-A5C6-9037D5A8C909}" type="pres">
      <dgm:prSet presAssocID="{AA7DE5F0-9B4E-43AB-BA54-98560DC280E5}" presName="node" presStyleLbl="node1" presStyleIdx="0" presStyleCnt="5" custScaleX="129634" custScaleY="128493">
        <dgm:presLayoutVars>
          <dgm:bulletEnabled val="1"/>
        </dgm:presLayoutVars>
      </dgm:prSet>
      <dgm:spPr/>
    </dgm:pt>
    <dgm:pt modelId="{D9DDA78F-6AC2-48EF-8A89-5565EC85742D}" type="pres">
      <dgm:prSet presAssocID="{AA7DE5F0-9B4E-43AB-BA54-98560DC280E5}" presName="spNode" presStyleCnt="0"/>
      <dgm:spPr/>
    </dgm:pt>
    <dgm:pt modelId="{E086AC5B-F3B8-40CF-9BAD-B7A060A671BE}" type="pres">
      <dgm:prSet presAssocID="{4CC0A065-C53F-44D2-80A1-2826AB968768}" presName="sibTrans" presStyleLbl="sibTrans1D1" presStyleIdx="0" presStyleCnt="5"/>
      <dgm:spPr/>
    </dgm:pt>
    <dgm:pt modelId="{1BC1F8EA-8AD5-4907-B43A-A34EA55C99F9}" type="pres">
      <dgm:prSet presAssocID="{78608ECC-CBD6-458B-A2D1-DCEAAA6285EE}" presName="node" presStyleLbl="node1" presStyleIdx="1" presStyleCnt="5" custScaleX="129634" custScaleY="128493">
        <dgm:presLayoutVars>
          <dgm:bulletEnabled val="1"/>
        </dgm:presLayoutVars>
      </dgm:prSet>
      <dgm:spPr/>
    </dgm:pt>
    <dgm:pt modelId="{BC7983C8-5E7D-4EF2-A25E-6388AE0B1426}" type="pres">
      <dgm:prSet presAssocID="{78608ECC-CBD6-458B-A2D1-DCEAAA6285EE}" presName="spNode" presStyleCnt="0"/>
      <dgm:spPr/>
    </dgm:pt>
    <dgm:pt modelId="{1B2BDE17-F31A-4685-B4CB-5D33E6D4294B}" type="pres">
      <dgm:prSet presAssocID="{662C42A1-4D62-4438-B4F4-BDE192365BC1}" presName="sibTrans" presStyleLbl="sibTrans1D1" presStyleIdx="1" presStyleCnt="5"/>
      <dgm:spPr/>
    </dgm:pt>
    <dgm:pt modelId="{9D7D2177-DEF5-4AA8-911B-677A16549BFC}" type="pres">
      <dgm:prSet presAssocID="{A5C17AB0-1876-4BD2-9ACE-BCA34014619D}" presName="node" presStyleLbl="node1" presStyleIdx="2" presStyleCnt="5" custScaleX="129634" custScaleY="128493">
        <dgm:presLayoutVars>
          <dgm:bulletEnabled val="1"/>
        </dgm:presLayoutVars>
      </dgm:prSet>
      <dgm:spPr/>
    </dgm:pt>
    <dgm:pt modelId="{27A47C8D-C051-4970-A5DF-704998F968EC}" type="pres">
      <dgm:prSet presAssocID="{A5C17AB0-1876-4BD2-9ACE-BCA34014619D}" presName="spNode" presStyleCnt="0"/>
      <dgm:spPr/>
    </dgm:pt>
    <dgm:pt modelId="{01227278-2D05-4B15-9B8D-E563CD27EA19}" type="pres">
      <dgm:prSet presAssocID="{D6A85B22-C673-4071-978E-E1F4F8234456}" presName="sibTrans" presStyleLbl="sibTrans1D1" presStyleIdx="2" presStyleCnt="5"/>
      <dgm:spPr/>
    </dgm:pt>
    <dgm:pt modelId="{5FB3CE5D-A6A1-4077-922C-EAFE9FD25A43}" type="pres">
      <dgm:prSet presAssocID="{8206D66B-DB00-4179-B88E-A898AD61DEC5}" presName="node" presStyleLbl="node1" presStyleIdx="3" presStyleCnt="5" custScaleX="129634" custScaleY="128493">
        <dgm:presLayoutVars>
          <dgm:bulletEnabled val="1"/>
        </dgm:presLayoutVars>
      </dgm:prSet>
      <dgm:spPr/>
    </dgm:pt>
    <dgm:pt modelId="{71C8241B-56AD-4EA9-88C6-154F294E9A93}" type="pres">
      <dgm:prSet presAssocID="{8206D66B-DB00-4179-B88E-A898AD61DEC5}" presName="spNode" presStyleCnt="0"/>
      <dgm:spPr/>
    </dgm:pt>
    <dgm:pt modelId="{C72F94F2-96A4-468D-8136-7531F176EEAB}" type="pres">
      <dgm:prSet presAssocID="{1703FAC6-7601-497D-81AE-AB095CD71420}" presName="sibTrans" presStyleLbl="sibTrans1D1" presStyleIdx="3" presStyleCnt="5"/>
      <dgm:spPr/>
    </dgm:pt>
    <dgm:pt modelId="{261BE390-FD31-42C0-9822-4CFFF08BEFCE}" type="pres">
      <dgm:prSet presAssocID="{D811C8FF-528A-4364-9D6B-760BFF1DF453}" presName="node" presStyleLbl="node1" presStyleIdx="4" presStyleCnt="5" custScaleX="129634" custScaleY="128493">
        <dgm:presLayoutVars>
          <dgm:bulletEnabled val="1"/>
        </dgm:presLayoutVars>
      </dgm:prSet>
      <dgm:spPr/>
    </dgm:pt>
    <dgm:pt modelId="{84A06E60-E05A-4FB5-BFD2-CB568FE95B5D}" type="pres">
      <dgm:prSet presAssocID="{D811C8FF-528A-4364-9D6B-760BFF1DF453}" presName="spNode" presStyleCnt="0"/>
      <dgm:spPr/>
    </dgm:pt>
    <dgm:pt modelId="{A56B2463-DF44-43C4-B32D-FED2368996B0}" type="pres">
      <dgm:prSet presAssocID="{DB6E3D36-3D84-46CC-A64C-A5D7801AD36A}" presName="sibTrans" presStyleLbl="sibTrans1D1" presStyleIdx="4" presStyleCnt="5"/>
      <dgm:spPr/>
    </dgm:pt>
  </dgm:ptLst>
  <dgm:cxnLst>
    <dgm:cxn modelId="{00F64B03-F2E0-4F8B-A49F-C9E2A04F817C}" srcId="{F8EEBDA8-648D-4C93-B691-FFA637266BC8}" destId="{8206D66B-DB00-4179-B88E-A898AD61DEC5}" srcOrd="3" destOrd="0" parTransId="{7FC54CDC-8827-4EE7-B648-288662986E99}" sibTransId="{1703FAC6-7601-497D-81AE-AB095CD71420}"/>
    <dgm:cxn modelId="{5D2F890A-7174-4677-B406-A9FDB2F33929}" type="presOf" srcId="{4CC0A065-C53F-44D2-80A1-2826AB968768}" destId="{E086AC5B-F3B8-40CF-9BAD-B7A060A671BE}" srcOrd="0" destOrd="0" presId="urn:microsoft.com/office/officeart/2005/8/layout/cycle6"/>
    <dgm:cxn modelId="{073CBE1F-F8C9-4D38-B35F-E6A3A4DA8EBC}" type="presOf" srcId="{1703FAC6-7601-497D-81AE-AB095CD71420}" destId="{C72F94F2-96A4-468D-8136-7531F176EEAB}" srcOrd="0" destOrd="0" presId="urn:microsoft.com/office/officeart/2005/8/layout/cycle6"/>
    <dgm:cxn modelId="{7481F224-4DBC-4E6C-967B-35F1CBBCA90C}" srcId="{F8EEBDA8-648D-4C93-B691-FFA637266BC8}" destId="{78608ECC-CBD6-458B-A2D1-DCEAAA6285EE}" srcOrd="1" destOrd="0" parTransId="{F3270741-A36F-4483-931E-5BEC8064FAF7}" sibTransId="{662C42A1-4D62-4438-B4F4-BDE192365BC1}"/>
    <dgm:cxn modelId="{3CE67B5F-DAE5-4BE2-AE38-8A465153B2D6}" type="presOf" srcId="{A5C17AB0-1876-4BD2-9ACE-BCA34014619D}" destId="{9D7D2177-DEF5-4AA8-911B-677A16549BFC}" srcOrd="0" destOrd="0" presId="urn:microsoft.com/office/officeart/2005/8/layout/cycle6"/>
    <dgm:cxn modelId="{C838DB46-EEEC-4700-AC7D-8234BF300532}" type="presOf" srcId="{662C42A1-4D62-4438-B4F4-BDE192365BC1}" destId="{1B2BDE17-F31A-4685-B4CB-5D33E6D4294B}" srcOrd="0" destOrd="0" presId="urn:microsoft.com/office/officeart/2005/8/layout/cycle6"/>
    <dgm:cxn modelId="{802FE76D-BD75-48CC-AB8B-8DC71670FCD5}" srcId="{F8EEBDA8-648D-4C93-B691-FFA637266BC8}" destId="{D811C8FF-528A-4364-9D6B-760BFF1DF453}" srcOrd="4" destOrd="0" parTransId="{EA1C83C3-62F8-4100-8533-978FD64D4293}" sibTransId="{DB6E3D36-3D84-46CC-A64C-A5D7801AD36A}"/>
    <dgm:cxn modelId="{2E4AF34F-267E-43CE-BA48-12A2B84DDE9B}" type="presOf" srcId="{F8EEBDA8-648D-4C93-B691-FFA637266BC8}" destId="{FE7C154F-E601-4A70-AD13-A01AED7CA838}" srcOrd="0" destOrd="0" presId="urn:microsoft.com/office/officeart/2005/8/layout/cycle6"/>
    <dgm:cxn modelId="{20657255-F85D-41D5-B29C-EB35EEAEFE0C}" type="presOf" srcId="{8206D66B-DB00-4179-B88E-A898AD61DEC5}" destId="{5FB3CE5D-A6A1-4077-922C-EAFE9FD25A43}" srcOrd="0" destOrd="0" presId="urn:microsoft.com/office/officeart/2005/8/layout/cycle6"/>
    <dgm:cxn modelId="{E5ECE657-67C5-4352-ABC1-44C77684B9E3}" type="presOf" srcId="{78608ECC-CBD6-458B-A2D1-DCEAAA6285EE}" destId="{1BC1F8EA-8AD5-4907-B43A-A34EA55C99F9}" srcOrd="0" destOrd="0" presId="urn:microsoft.com/office/officeart/2005/8/layout/cycle6"/>
    <dgm:cxn modelId="{F1DDA078-9A7D-4D5F-A057-A9E6D98A1DBC}" type="presOf" srcId="{AA7DE5F0-9B4E-43AB-BA54-98560DC280E5}" destId="{B7E512E3-AA83-4E43-A5C6-9037D5A8C909}" srcOrd="0" destOrd="0" presId="urn:microsoft.com/office/officeart/2005/8/layout/cycle6"/>
    <dgm:cxn modelId="{477EA97F-3CF7-46B2-8ACE-AA358CC257EA}" srcId="{F8EEBDA8-648D-4C93-B691-FFA637266BC8}" destId="{A5C17AB0-1876-4BD2-9ACE-BCA34014619D}" srcOrd="2" destOrd="0" parTransId="{A69E743C-CD47-4426-9889-3EDFDF0B29E2}" sibTransId="{D6A85B22-C673-4071-978E-E1F4F8234456}"/>
    <dgm:cxn modelId="{ADB9FBAD-0FAD-4844-8FD1-D7C8EC93EEFD}" type="presOf" srcId="{D811C8FF-528A-4364-9D6B-760BFF1DF453}" destId="{261BE390-FD31-42C0-9822-4CFFF08BEFCE}" srcOrd="0" destOrd="0" presId="urn:microsoft.com/office/officeart/2005/8/layout/cycle6"/>
    <dgm:cxn modelId="{F46A4CB4-CD6E-4941-B45A-830CF275EB03}" srcId="{F8EEBDA8-648D-4C93-B691-FFA637266BC8}" destId="{AA7DE5F0-9B4E-43AB-BA54-98560DC280E5}" srcOrd="0" destOrd="0" parTransId="{7333ACC0-F0F5-48BE-9EEB-9A0CF2411A24}" sibTransId="{4CC0A065-C53F-44D2-80A1-2826AB968768}"/>
    <dgm:cxn modelId="{30116DC3-B451-4C94-8ACA-12FDC1BCFC5E}" type="presOf" srcId="{DB6E3D36-3D84-46CC-A64C-A5D7801AD36A}" destId="{A56B2463-DF44-43C4-B32D-FED2368996B0}" srcOrd="0" destOrd="0" presId="urn:microsoft.com/office/officeart/2005/8/layout/cycle6"/>
    <dgm:cxn modelId="{F941D3D1-4491-43BF-8FDE-00E80B858046}" type="presOf" srcId="{D6A85B22-C673-4071-978E-E1F4F8234456}" destId="{01227278-2D05-4B15-9B8D-E563CD27EA19}" srcOrd="0" destOrd="0" presId="urn:microsoft.com/office/officeart/2005/8/layout/cycle6"/>
    <dgm:cxn modelId="{0841F617-F1CC-4985-8DB4-6812CE898FE3}" type="presParOf" srcId="{FE7C154F-E601-4A70-AD13-A01AED7CA838}" destId="{B7E512E3-AA83-4E43-A5C6-9037D5A8C909}" srcOrd="0" destOrd="0" presId="urn:microsoft.com/office/officeart/2005/8/layout/cycle6"/>
    <dgm:cxn modelId="{D33CE5AA-F40C-451F-AE8A-15F35B0AC30E}" type="presParOf" srcId="{FE7C154F-E601-4A70-AD13-A01AED7CA838}" destId="{D9DDA78F-6AC2-48EF-8A89-5565EC85742D}" srcOrd="1" destOrd="0" presId="urn:microsoft.com/office/officeart/2005/8/layout/cycle6"/>
    <dgm:cxn modelId="{0E95D5F5-4AEC-48BC-A150-E9159A1CBF63}" type="presParOf" srcId="{FE7C154F-E601-4A70-AD13-A01AED7CA838}" destId="{E086AC5B-F3B8-40CF-9BAD-B7A060A671BE}" srcOrd="2" destOrd="0" presId="urn:microsoft.com/office/officeart/2005/8/layout/cycle6"/>
    <dgm:cxn modelId="{B11F78FF-C3E1-4244-9ACA-8D12B0F00D51}" type="presParOf" srcId="{FE7C154F-E601-4A70-AD13-A01AED7CA838}" destId="{1BC1F8EA-8AD5-4907-B43A-A34EA55C99F9}" srcOrd="3" destOrd="0" presId="urn:microsoft.com/office/officeart/2005/8/layout/cycle6"/>
    <dgm:cxn modelId="{BA74C6C8-E028-401C-BAE3-AAB6FFB81BA3}" type="presParOf" srcId="{FE7C154F-E601-4A70-AD13-A01AED7CA838}" destId="{BC7983C8-5E7D-4EF2-A25E-6388AE0B1426}" srcOrd="4" destOrd="0" presId="urn:microsoft.com/office/officeart/2005/8/layout/cycle6"/>
    <dgm:cxn modelId="{697DF16F-3F9B-4AD1-A941-BB36F63086EC}" type="presParOf" srcId="{FE7C154F-E601-4A70-AD13-A01AED7CA838}" destId="{1B2BDE17-F31A-4685-B4CB-5D33E6D4294B}" srcOrd="5" destOrd="0" presId="urn:microsoft.com/office/officeart/2005/8/layout/cycle6"/>
    <dgm:cxn modelId="{2836FFCA-A3A7-423E-B75E-0121CE44D8C8}" type="presParOf" srcId="{FE7C154F-E601-4A70-AD13-A01AED7CA838}" destId="{9D7D2177-DEF5-4AA8-911B-677A16549BFC}" srcOrd="6" destOrd="0" presId="urn:microsoft.com/office/officeart/2005/8/layout/cycle6"/>
    <dgm:cxn modelId="{0D3DBFAE-9C7D-435F-9353-2E24DE935E48}" type="presParOf" srcId="{FE7C154F-E601-4A70-AD13-A01AED7CA838}" destId="{27A47C8D-C051-4970-A5DF-704998F968EC}" srcOrd="7" destOrd="0" presId="urn:microsoft.com/office/officeart/2005/8/layout/cycle6"/>
    <dgm:cxn modelId="{89ACD091-1CA6-444A-B013-EDCB02967589}" type="presParOf" srcId="{FE7C154F-E601-4A70-AD13-A01AED7CA838}" destId="{01227278-2D05-4B15-9B8D-E563CD27EA19}" srcOrd="8" destOrd="0" presId="urn:microsoft.com/office/officeart/2005/8/layout/cycle6"/>
    <dgm:cxn modelId="{2380F818-9DBB-4931-9B35-878C80B4ECD1}" type="presParOf" srcId="{FE7C154F-E601-4A70-AD13-A01AED7CA838}" destId="{5FB3CE5D-A6A1-4077-922C-EAFE9FD25A43}" srcOrd="9" destOrd="0" presId="urn:microsoft.com/office/officeart/2005/8/layout/cycle6"/>
    <dgm:cxn modelId="{D080721F-976F-4BE2-80A8-96CE236F600C}" type="presParOf" srcId="{FE7C154F-E601-4A70-AD13-A01AED7CA838}" destId="{71C8241B-56AD-4EA9-88C6-154F294E9A93}" srcOrd="10" destOrd="0" presId="urn:microsoft.com/office/officeart/2005/8/layout/cycle6"/>
    <dgm:cxn modelId="{EC3D95A4-612F-482F-A38B-7F224A78836D}" type="presParOf" srcId="{FE7C154F-E601-4A70-AD13-A01AED7CA838}" destId="{C72F94F2-96A4-468D-8136-7531F176EEAB}" srcOrd="11" destOrd="0" presId="urn:microsoft.com/office/officeart/2005/8/layout/cycle6"/>
    <dgm:cxn modelId="{30A49529-5720-47FB-B510-7668E95AE76F}" type="presParOf" srcId="{FE7C154F-E601-4A70-AD13-A01AED7CA838}" destId="{261BE390-FD31-42C0-9822-4CFFF08BEFCE}" srcOrd="12" destOrd="0" presId="urn:microsoft.com/office/officeart/2005/8/layout/cycle6"/>
    <dgm:cxn modelId="{A7A334E4-9E3B-4B9C-AD2F-5E36E0CFF2AA}" type="presParOf" srcId="{FE7C154F-E601-4A70-AD13-A01AED7CA838}" destId="{84A06E60-E05A-4FB5-BFD2-CB568FE95B5D}" srcOrd="13" destOrd="0" presId="urn:microsoft.com/office/officeart/2005/8/layout/cycle6"/>
    <dgm:cxn modelId="{C6DF45EC-774C-4F40-A373-A87030AE07A3}" type="presParOf" srcId="{FE7C154F-E601-4A70-AD13-A01AED7CA838}" destId="{A56B2463-DF44-43C4-B32D-FED2368996B0}" srcOrd="14" destOrd="0" presId="urn:microsoft.com/office/officeart/2005/8/layout/cycle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630F05A9-99E6-4917-8AF2-D92A71C87891}" type="doc">
      <dgm:prSet loTypeId="urn:microsoft.com/office/officeart/2005/8/layout/vList2" loCatId="list" qsTypeId="urn:microsoft.com/office/officeart/2005/8/quickstyle/simple1" qsCatId="simple" csTypeId="urn:microsoft.com/office/officeart/2005/8/colors/colorful1" csCatId="colorful" phldr="1"/>
      <dgm:spPr/>
      <dgm:t>
        <a:bodyPr/>
        <a:lstStyle/>
        <a:p>
          <a:endParaRPr lang="en-US"/>
        </a:p>
      </dgm:t>
    </dgm:pt>
    <dgm:pt modelId="{30115D43-4104-4D0F-AF1A-AD44286E348E}">
      <dgm:prSet phldrT="[Text]" phldr="0"/>
      <dgm:spPr/>
      <dgm:t>
        <a:bodyPr/>
        <a:lstStyle/>
        <a:p>
          <a:r>
            <a:rPr lang="en-US"/>
            <a:t>Orientation &amp; Awareness	</a:t>
          </a:r>
        </a:p>
      </dgm:t>
    </dgm:pt>
    <dgm:pt modelId="{59481225-7BAF-4659-8626-B45D5A8A2C3D}" type="parTrans" cxnId="{12837ADC-3051-470C-869D-FDFF54DA5DF5}">
      <dgm:prSet/>
      <dgm:spPr/>
      <dgm:t>
        <a:bodyPr/>
        <a:lstStyle/>
        <a:p>
          <a:endParaRPr lang="en-US"/>
        </a:p>
      </dgm:t>
    </dgm:pt>
    <dgm:pt modelId="{CCC494A7-7807-4AFC-A2BB-4466B2C408A1}" type="sibTrans" cxnId="{12837ADC-3051-470C-869D-FDFF54DA5DF5}">
      <dgm:prSet/>
      <dgm:spPr/>
      <dgm:t>
        <a:bodyPr/>
        <a:lstStyle/>
        <a:p>
          <a:endParaRPr lang="en-US"/>
        </a:p>
      </dgm:t>
    </dgm:pt>
    <dgm:pt modelId="{42E3B0FE-A856-4FD3-A536-6216D50D9265}">
      <dgm:prSet phldrT="[Text]" phldr="0"/>
      <dgm:spPr/>
      <dgm:t>
        <a:bodyPr/>
        <a:lstStyle/>
        <a:p>
          <a:r>
            <a:rPr lang="en-US"/>
            <a:t>Conceptual Framework Application</a:t>
          </a:r>
        </a:p>
      </dgm:t>
    </dgm:pt>
    <dgm:pt modelId="{6E59BB46-067B-4178-A8F7-B28A3D8C7BE5}" type="parTrans" cxnId="{D8BBA66C-4153-40EA-A60B-8FE9F247DAE6}">
      <dgm:prSet/>
      <dgm:spPr/>
      <dgm:t>
        <a:bodyPr/>
        <a:lstStyle/>
        <a:p>
          <a:endParaRPr lang="en-US"/>
        </a:p>
      </dgm:t>
    </dgm:pt>
    <dgm:pt modelId="{3B58B3BE-068A-4240-9CB5-C7D777AA8576}" type="sibTrans" cxnId="{D8BBA66C-4153-40EA-A60B-8FE9F247DAE6}">
      <dgm:prSet/>
      <dgm:spPr/>
      <dgm:t>
        <a:bodyPr/>
        <a:lstStyle/>
        <a:p>
          <a:endParaRPr lang="en-US"/>
        </a:p>
      </dgm:t>
    </dgm:pt>
    <dgm:pt modelId="{10D6D669-3F3A-4272-9AC1-B9DEF29E73AE}">
      <dgm:prSet phldrT="[Text]" phldr="0"/>
      <dgm:spPr/>
      <dgm:t>
        <a:bodyPr/>
        <a:lstStyle/>
        <a:p>
          <a:r>
            <a:rPr lang="en-US"/>
            <a:t>Illustrative Examples and Case Studies</a:t>
          </a:r>
        </a:p>
      </dgm:t>
    </dgm:pt>
    <dgm:pt modelId="{39D6DD25-5F43-4683-866B-AC916DDD84F0}" type="parTrans" cxnId="{7953D659-2786-4410-A30C-DA16D1AA23AA}">
      <dgm:prSet/>
      <dgm:spPr/>
      <dgm:t>
        <a:bodyPr/>
        <a:lstStyle/>
        <a:p>
          <a:endParaRPr lang="en-US"/>
        </a:p>
      </dgm:t>
    </dgm:pt>
    <dgm:pt modelId="{BA751B14-12FD-4BEC-BE08-14D1D9CA8A1D}" type="sibTrans" cxnId="{7953D659-2786-4410-A30C-DA16D1AA23AA}">
      <dgm:prSet/>
      <dgm:spPr/>
      <dgm:t>
        <a:bodyPr/>
        <a:lstStyle/>
        <a:p>
          <a:endParaRPr lang="en-US"/>
        </a:p>
      </dgm:t>
    </dgm:pt>
    <dgm:pt modelId="{71774026-B9D5-4251-AD16-C3AA4E70AED1}">
      <dgm:prSet/>
      <dgm:spPr/>
      <dgm:t>
        <a:bodyPr/>
        <a:lstStyle/>
        <a:p>
          <a:r>
            <a:rPr lang="en-US"/>
            <a:t>FAQs</a:t>
          </a:r>
        </a:p>
      </dgm:t>
    </dgm:pt>
    <dgm:pt modelId="{F3E9879F-A0C0-41EA-A301-664AF13B5EED}" type="parTrans" cxnId="{703E8CFA-9A58-4B22-8EC0-9DB406422AE7}">
      <dgm:prSet/>
      <dgm:spPr/>
      <dgm:t>
        <a:bodyPr/>
        <a:lstStyle/>
        <a:p>
          <a:endParaRPr lang="en-US"/>
        </a:p>
      </dgm:t>
    </dgm:pt>
    <dgm:pt modelId="{1DDAC4BB-7F01-4861-B231-3FB01E95A1EE}" type="sibTrans" cxnId="{703E8CFA-9A58-4B22-8EC0-9DB406422AE7}">
      <dgm:prSet/>
      <dgm:spPr/>
      <dgm:t>
        <a:bodyPr/>
        <a:lstStyle/>
        <a:p>
          <a:endParaRPr lang="en-US"/>
        </a:p>
      </dgm:t>
    </dgm:pt>
    <dgm:pt modelId="{36EFDF9D-C484-4BC7-9412-9F4EE87C20CE}">
      <dgm:prSet/>
      <dgm:spPr/>
      <dgm:t>
        <a:bodyPr/>
        <a:lstStyle/>
        <a:p>
          <a:r>
            <a:rPr lang="en-US"/>
            <a:t>Digital &amp; Interactive Tools</a:t>
          </a:r>
        </a:p>
      </dgm:t>
    </dgm:pt>
    <dgm:pt modelId="{0392A57B-5D08-4357-AE32-BF9543B017FD}" type="parTrans" cxnId="{10B84FA8-F41D-4659-92E4-5F7D0F1C401A}">
      <dgm:prSet/>
      <dgm:spPr/>
      <dgm:t>
        <a:bodyPr/>
        <a:lstStyle/>
        <a:p>
          <a:endParaRPr lang="en-US"/>
        </a:p>
      </dgm:t>
    </dgm:pt>
    <dgm:pt modelId="{D6B553AF-843B-4AC7-BCE8-A8FEFA568BC7}" type="sibTrans" cxnId="{10B84FA8-F41D-4659-92E4-5F7D0F1C401A}">
      <dgm:prSet/>
      <dgm:spPr/>
      <dgm:t>
        <a:bodyPr/>
        <a:lstStyle/>
        <a:p>
          <a:endParaRPr lang="en-US"/>
        </a:p>
      </dgm:t>
    </dgm:pt>
    <dgm:pt modelId="{5E27B719-D1E9-4011-925C-80F93FC2AB92}">
      <dgm:prSet/>
      <dgm:spPr/>
      <dgm:t>
        <a:bodyPr/>
        <a:lstStyle/>
        <a:p>
          <a:r>
            <a:rPr lang="en-US"/>
            <a:t>Education &amp; Outreach</a:t>
          </a:r>
        </a:p>
      </dgm:t>
    </dgm:pt>
    <dgm:pt modelId="{46628514-993D-4538-A7C7-2E850D6E9530}" type="parTrans" cxnId="{9CA6836B-EBCB-4FFE-9334-FF8177CF23FB}">
      <dgm:prSet/>
      <dgm:spPr/>
      <dgm:t>
        <a:bodyPr/>
        <a:lstStyle/>
        <a:p>
          <a:endParaRPr lang="en-US"/>
        </a:p>
      </dgm:t>
    </dgm:pt>
    <dgm:pt modelId="{4C5C6273-BF4E-457A-8BB2-37D15ED423C1}" type="sibTrans" cxnId="{9CA6836B-EBCB-4FFE-9334-FF8177CF23FB}">
      <dgm:prSet/>
      <dgm:spPr/>
      <dgm:t>
        <a:bodyPr/>
        <a:lstStyle/>
        <a:p>
          <a:endParaRPr lang="en-US"/>
        </a:p>
      </dgm:t>
    </dgm:pt>
    <dgm:pt modelId="{36522C33-A57B-447E-97C2-C799D6EE72E3}">
      <dgm:prSet/>
      <dgm:spPr/>
      <dgm:t>
        <a:bodyPr/>
        <a:lstStyle/>
        <a:p>
          <a:r>
            <a:rPr lang="en-US"/>
            <a:t>A&amp;I WG Support</a:t>
          </a:r>
        </a:p>
      </dgm:t>
    </dgm:pt>
    <dgm:pt modelId="{C0160C48-5C10-4013-BF7F-69085CB218A5}" type="parTrans" cxnId="{A5A9E9AF-99E8-4ED8-B176-F57E350DA76C}">
      <dgm:prSet/>
      <dgm:spPr/>
      <dgm:t>
        <a:bodyPr/>
        <a:lstStyle/>
        <a:p>
          <a:endParaRPr lang="en-US"/>
        </a:p>
      </dgm:t>
    </dgm:pt>
    <dgm:pt modelId="{055C16DC-8652-43E6-ADD7-A975B111B23F}" type="sibTrans" cxnId="{A5A9E9AF-99E8-4ED8-B176-F57E350DA76C}">
      <dgm:prSet/>
      <dgm:spPr/>
      <dgm:t>
        <a:bodyPr/>
        <a:lstStyle/>
        <a:p>
          <a:endParaRPr lang="en-US"/>
        </a:p>
      </dgm:t>
    </dgm:pt>
    <dgm:pt modelId="{D874AA9F-2572-4BE6-B7AA-749E4E0E14E5}" type="pres">
      <dgm:prSet presAssocID="{630F05A9-99E6-4917-8AF2-D92A71C87891}" presName="linear" presStyleCnt="0">
        <dgm:presLayoutVars>
          <dgm:animLvl val="lvl"/>
          <dgm:resizeHandles val="exact"/>
        </dgm:presLayoutVars>
      </dgm:prSet>
      <dgm:spPr/>
    </dgm:pt>
    <dgm:pt modelId="{A9AAA75F-5592-4F50-BC81-E538E10E4AB6}" type="pres">
      <dgm:prSet presAssocID="{30115D43-4104-4D0F-AF1A-AD44286E348E}" presName="parentText" presStyleLbl="node1" presStyleIdx="0" presStyleCnt="7">
        <dgm:presLayoutVars>
          <dgm:chMax val="0"/>
          <dgm:bulletEnabled val="1"/>
        </dgm:presLayoutVars>
      </dgm:prSet>
      <dgm:spPr/>
    </dgm:pt>
    <dgm:pt modelId="{42CB60D3-F88B-4B72-BC2A-7A799590C5D0}" type="pres">
      <dgm:prSet presAssocID="{CCC494A7-7807-4AFC-A2BB-4466B2C408A1}" presName="spacer" presStyleCnt="0"/>
      <dgm:spPr/>
    </dgm:pt>
    <dgm:pt modelId="{5DD3D25C-9D0E-4E6F-A83C-122E24498A94}" type="pres">
      <dgm:prSet presAssocID="{42E3B0FE-A856-4FD3-A536-6216D50D9265}" presName="parentText" presStyleLbl="node1" presStyleIdx="1" presStyleCnt="7">
        <dgm:presLayoutVars>
          <dgm:chMax val="0"/>
          <dgm:bulletEnabled val="1"/>
        </dgm:presLayoutVars>
      </dgm:prSet>
      <dgm:spPr/>
    </dgm:pt>
    <dgm:pt modelId="{757403A2-4393-4EED-9D31-CAB657044DB4}" type="pres">
      <dgm:prSet presAssocID="{3B58B3BE-068A-4240-9CB5-C7D777AA8576}" presName="spacer" presStyleCnt="0"/>
      <dgm:spPr/>
    </dgm:pt>
    <dgm:pt modelId="{AAF5B4F4-7950-48B6-A0AB-B92990F62546}" type="pres">
      <dgm:prSet presAssocID="{10D6D669-3F3A-4272-9AC1-B9DEF29E73AE}" presName="parentText" presStyleLbl="node1" presStyleIdx="2" presStyleCnt="7">
        <dgm:presLayoutVars>
          <dgm:chMax val="0"/>
          <dgm:bulletEnabled val="1"/>
        </dgm:presLayoutVars>
      </dgm:prSet>
      <dgm:spPr/>
    </dgm:pt>
    <dgm:pt modelId="{ABE11842-19F1-419F-969E-A6C28E893AA3}" type="pres">
      <dgm:prSet presAssocID="{BA751B14-12FD-4BEC-BE08-14D1D9CA8A1D}" presName="spacer" presStyleCnt="0"/>
      <dgm:spPr/>
    </dgm:pt>
    <dgm:pt modelId="{6F06F7E5-27A6-4171-90DB-20E9B3AE4519}" type="pres">
      <dgm:prSet presAssocID="{71774026-B9D5-4251-AD16-C3AA4E70AED1}" presName="parentText" presStyleLbl="node1" presStyleIdx="3" presStyleCnt="7">
        <dgm:presLayoutVars>
          <dgm:chMax val="0"/>
          <dgm:bulletEnabled val="1"/>
        </dgm:presLayoutVars>
      </dgm:prSet>
      <dgm:spPr/>
    </dgm:pt>
    <dgm:pt modelId="{C983CE00-3A90-4761-8D91-39C0EF0E8E2F}" type="pres">
      <dgm:prSet presAssocID="{1DDAC4BB-7F01-4861-B231-3FB01E95A1EE}" presName="spacer" presStyleCnt="0"/>
      <dgm:spPr/>
    </dgm:pt>
    <dgm:pt modelId="{E7062D96-87C5-43F2-A6BE-90436E3043B4}" type="pres">
      <dgm:prSet presAssocID="{36EFDF9D-C484-4BC7-9412-9F4EE87C20CE}" presName="parentText" presStyleLbl="node1" presStyleIdx="4" presStyleCnt="7">
        <dgm:presLayoutVars>
          <dgm:chMax val="0"/>
          <dgm:bulletEnabled val="1"/>
        </dgm:presLayoutVars>
      </dgm:prSet>
      <dgm:spPr/>
    </dgm:pt>
    <dgm:pt modelId="{46CFDBD3-B241-482C-A821-7A00CF32C1B5}" type="pres">
      <dgm:prSet presAssocID="{D6B553AF-843B-4AC7-BCE8-A8FEFA568BC7}" presName="spacer" presStyleCnt="0"/>
      <dgm:spPr/>
    </dgm:pt>
    <dgm:pt modelId="{CB35ECEC-A5FD-4369-8A53-F785B5DC26F4}" type="pres">
      <dgm:prSet presAssocID="{5E27B719-D1E9-4011-925C-80F93FC2AB92}" presName="parentText" presStyleLbl="node1" presStyleIdx="5" presStyleCnt="7">
        <dgm:presLayoutVars>
          <dgm:chMax val="0"/>
          <dgm:bulletEnabled val="1"/>
        </dgm:presLayoutVars>
      </dgm:prSet>
      <dgm:spPr/>
    </dgm:pt>
    <dgm:pt modelId="{1FA8B85F-9813-4794-B5D6-95425CB0ED45}" type="pres">
      <dgm:prSet presAssocID="{4C5C6273-BF4E-457A-8BB2-37D15ED423C1}" presName="spacer" presStyleCnt="0"/>
      <dgm:spPr/>
    </dgm:pt>
    <dgm:pt modelId="{9B87C3EE-7900-486B-B8F6-91201B06C7B5}" type="pres">
      <dgm:prSet presAssocID="{36522C33-A57B-447E-97C2-C799D6EE72E3}" presName="parentText" presStyleLbl="node1" presStyleIdx="6" presStyleCnt="7">
        <dgm:presLayoutVars>
          <dgm:chMax val="0"/>
          <dgm:bulletEnabled val="1"/>
        </dgm:presLayoutVars>
      </dgm:prSet>
      <dgm:spPr/>
    </dgm:pt>
  </dgm:ptLst>
  <dgm:cxnLst>
    <dgm:cxn modelId="{25A7B41F-521B-4E85-8D36-CF6452417D2F}" type="presOf" srcId="{30115D43-4104-4D0F-AF1A-AD44286E348E}" destId="{A9AAA75F-5592-4F50-BC81-E538E10E4AB6}" srcOrd="0" destOrd="0" presId="urn:microsoft.com/office/officeart/2005/8/layout/vList2"/>
    <dgm:cxn modelId="{BE6E8F35-DB44-48EB-BF03-44CAB694B3A5}" type="presOf" srcId="{10D6D669-3F3A-4272-9AC1-B9DEF29E73AE}" destId="{AAF5B4F4-7950-48B6-A0AB-B92990F62546}" srcOrd="0" destOrd="0" presId="urn:microsoft.com/office/officeart/2005/8/layout/vList2"/>
    <dgm:cxn modelId="{B24BAA68-05E3-4F79-B944-F2BA2E272077}" type="presOf" srcId="{630F05A9-99E6-4917-8AF2-D92A71C87891}" destId="{D874AA9F-2572-4BE6-B7AA-749E4E0E14E5}" srcOrd="0" destOrd="0" presId="urn:microsoft.com/office/officeart/2005/8/layout/vList2"/>
    <dgm:cxn modelId="{9CA6836B-EBCB-4FFE-9334-FF8177CF23FB}" srcId="{630F05A9-99E6-4917-8AF2-D92A71C87891}" destId="{5E27B719-D1E9-4011-925C-80F93FC2AB92}" srcOrd="5" destOrd="0" parTransId="{46628514-993D-4538-A7C7-2E850D6E9530}" sibTransId="{4C5C6273-BF4E-457A-8BB2-37D15ED423C1}"/>
    <dgm:cxn modelId="{D8BBA66C-4153-40EA-A60B-8FE9F247DAE6}" srcId="{630F05A9-99E6-4917-8AF2-D92A71C87891}" destId="{42E3B0FE-A856-4FD3-A536-6216D50D9265}" srcOrd="1" destOrd="0" parTransId="{6E59BB46-067B-4178-A8F7-B28A3D8C7BE5}" sibTransId="{3B58B3BE-068A-4240-9CB5-C7D777AA8576}"/>
    <dgm:cxn modelId="{7953D659-2786-4410-A30C-DA16D1AA23AA}" srcId="{630F05A9-99E6-4917-8AF2-D92A71C87891}" destId="{10D6D669-3F3A-4272-9AC1-B9DEF29E73AE}" srcOrd="2" destOrd="0" parTransId="{39D6DD25-5F43-4683-866B-AC916DDD84F0}" sibTransId="{BA751B14-12FD-4BEC-BE08-14D1D9CA8A1D}"/>
    <dgm:cxn modelId="{48782B85-C4F4-4786-B300-DC2B2EEB8D8B}" type="presOf" srcId="{36EFDF9D-C484-4BC7-9412-9F4EE87C20CE}" destId="{E7062D96-87C5-43F2-A6BE-90436E3043B4}" srcOrd="0" destOrd="0" presId="urn:microsoft.com/office/officeart/2005/8/layout/vList2"/>
    <dgm:cxn modelId="{FA274194-A912-4DF1-9C18-9F3E43820FBA}" type="presOf" srcId="{36522C33-A57B-447E-97C2-C799D6EE72E3}" destId="{9B87C3EE-7900-486B-B8F6-91201B06C7B5}" srcOrd="0" destOrd="0" presId="urn:microsoft.com/office/officeart/2005/8/layout/vList2"/>
    <dgm:cxn modelId="{10B84FA8-F41D-4659-92E4-5F7D0F1C401A}" srcId="{630F05A9-99E6-4917-8AF2-D92A71C87891}" destId="{36EFDF9D-C484-4BC7-9412-9F4EE87C20CE}" srcOrd="4" destOrd="0" parTransId="{0392A57B-5D08-4357-AE32-BF9543B017FD}" sibTransId="{D6B553AF-843B-4AC7-BCE8-A8FEFA568BC7}"/>
    <dgm:cxn modelId="{A5A9E9AF-99E8-4ED8-B176-F57E350DA76C}" srcId="{630F05A9-99E6-4917-8AF2-D92A71C87891}" destId="{36522C33-A57B-447E-97C2-C799D6EE72E3}" srcOrd="6" destOrd="0" parTransId="{C0160C48-5C10-4013-BF7F-69085CB218A5}" sibTransId="{055C16DC-8652-43E6-ADD7-A975B111B23F}"/>
    <dgm:cxn modelId="{0CA313C5-9117-4390-87E7-1FB250672FEE}" type="presOf" srcId="{42E3B0FE-A856-4FD3-A536-6216D50D9265}" destId="{5DD3D25C-9D0E-4E6F-A83C-122E24498A94}" srcOrd="0" destOrd="0" presId="urn:microsoft.com/office/officeart/2005/8/layout/vList2"/>
    <dgm:cxn modelId="{12837ADC-3051-470C-869D-FDFF54DA5DF5}" srcId="{630F05A9-99E6-4917-8AF2-D92A71C87891}" destId="{30115D43-4104-4D0F-AF1A-AD44286E348E}" srcOrd="0" destOrd="0" parTransId="{59481225-7BAF-4659-8626-B45D5A8A2C3D}" sibTransId="{CCC494A7-7807-4AFC-A2BB-4466B2C408A1}"/>
    <dgm:cxn modelId="{468710E7-3BB3-4DC3-B8A5-FB6A085DC89E}" type="presOf" srcId="{71774026-B9D5-4251-AD16-C3AA4E70AED1}" destId="{6F06F7E5-27A6-4171-90DB-20E9B3AE4519}" srcOrd="0" destOrd="0" presId="urn:microsoft.com/office/officeart/2005/8/layout/vList2"/>
    <dgm:cxn modelId="{703E8CFA-9A58-4B22-8EC0-9DB406422AE7}" srcId="{630F05A9-99E6-4917-8AF2-D92A71C87891}" destId="{71774026-B9D5-4251-AD16-C3AA4E70AED1}" srcOrd="3" destOrd="0" parTransId="{F3E9879F-A0C0-41EA-A301-664AF13B5EED}" sibTransId="{1DDAC4BB-7F01-4861-B231-3FB01E95A1EE}"/>
    <dgm:cxn modelId="{FCE6A7FA-FE7D-4F93-94C3-A95F2F29E8DF}" type="presOf" srcId="{5E27B719-D1E9-4011-925C-80F93FC2AB92}" destId="{CB35ECEC-A5FD-4369-8A53-F785B5DC26F4}" srcOrd="0" destOrd="0" presId="urn:microsoft.com/office/officeart/2005/8/layout/vList2"/>
    <dgm:cxn modelId="{EFFE8E9F-A18A-468F-BDEF-F3A4E35EC6BB}" type="presParOf" srcId="{D874AA9F-2572-4BE6-B7AA-749E4E0E14E5}" destId="{A9AAA75F-5592-4F50-BC81-E538E10E4AB6}" srcOrd="0" destOrd="0" presId="urn:microsoft.com/office/officeart/2005/8/layout/vList2"/>
    <dgm:cxn modelId="{F0F72164-DDF8-4277-A6AB-BB4128FD62A9}" type="presParOf" srcId="{D874AA9F-2572-4BE6-B7AA-749E4E0E14E5}" destId="{42CB60D3-F88B-4B72-BC2A-7A799590C5D0}" srcOrd="1" destOrd="0" presId="urn:microsoft.com/office/officeart/2005/8/layout/vList2"/>
    <dgm:cxn modelId="{493823A0-3758-499F-B4EC-550EFECA52AA}" type="presParOf" srcId="{D874AA9F-2572-4BE6-B7AA-749E4E0E14E5}" destId="{5DD3D25C-9D0E-4E6F-A83C-122E24498A94}" srcOrd="2" destOrd="0" presId="urn:microsoft.com/office/officeart/2005/8/layout/vList2"/>
    <dgm:cxn modelId="{E6B45EF8-9F11-43A4-BDFA-CA025571586F}" type="presParOf" srcId="{D874AA9F-2572-4BE6-B7AA-749E4E0E14E5}" destId="{757403A2-4393-4EED-9D31-CAB657044DB4}" srcOrd="3" destOrd="0" presId="urn:microsoft.com/office/officeart/2005/8/layout/vList2"/>
    <dgm:cxn modelId="{6A79EBE1-6BB3-4241-BCCB-91CEB0BD7389}" type="presParOf" srcId="{D874AA9F-2572-4BE6-B7AA-749E4E0E14E5}" destId="{AAF5B4F4-7950-48B6-A0AB-B92990F62546}" srcOrd="4" destOrd="0" presId="urn:microsoft.com/office/officeart/2005/8/layout/vList2"/>
    <dgm:cxn modelId="{44231973-98CC-4493-BA05-3828D895A371}" type="presParOf" srcId="{D874AA9F-2572-4BE6-B7AA-749E4E0E14E5}" destId="{ABE11842-19F1-419F-969E-A6C28E893AA3}" srcOrd="5" destOrd="0" presId="urn:microsoft.com/office/officeart/2005/8/layout/vList2"/>
    <dgm:cxn modelId="{ADDB54E6-E455-47E8-827E-23358468B633}" type="presParOf" srcId="{D874AA9F-2572-4BE6-B7AA-749E4E0E14E5}" destId="{6F06F7E5-27A6-4171-90DB-20E9B3AE4519}" srcOrd="6" destOrd="0" presId="urn:microsoft.com/office/officeart/2005/8/layout/vList2"/>
    <dgm:cxn modelId="{B280A94C-E615-455F-B073-B5A55FE8D8B2}" type="presParOf" srcId="{D874AA9F-2572-4BE6-B7AA-749E4E0E14E5}" destId="{C983CE00-3A90-4761-8D91-39C0EF0E8E2F}" srcOrd="7" destOrd="0" presId="urn:microsoft.com/office/officeart/2005/8/layout/vList2"/>
    <dgm:cxn modelId="{76DFB849-B5F3-43BF-8292-9CE69A075A12}" type="presParOf" srcId="{D874AA9F-2572-4BE6-B7AA-749E4E0E14E5}" destId="{E7062D96-87C5-43F2-A6BE-90436E3043B4}" srcOrd="8" destOrd="0" presId="urn:microsoft.com/office/officeart/2005/8/layout/vList2"/>
    <dgm:cxn modelId="{D98E66E9-A924-4CF4-8378-E4C72875D07E}" type="presParOf" srcId="{D874AA9F-2572-4BE6-B7AA-749E4E0E14E5}" destId="{46CFDBD3-B241-482C-A821-7A00CF32C1B5}" srcOrd="9" destOrd="0" presId="urn:microsoft.com/office/officeart/2005/8/layout/vList2"/>
    <dgm:cxn modelId="{30C55BEA-6287-449A-AE83-C74890FA6888}" type="presParOf" srcId="{D874AA9F-2572-4BE6-B7AA-749E4E0E14E5}" destId="{CB35ECEC-A5FD-4369-8A53-F785B5DC26F4}" srcOrd="10" destOrd="0" presId="urn:microsoft.com/office/officeart/2005/8/layout/vList2"/>
    <dgm:cxn modelId="{E0BE3E16-9BD4-4DB8-AA2E-9BEEF465B3A0}" type="presParOf" srcId="{D874AA9F-2572-4BE6-B7AA-749E4E0E14E5}" destId="{1FA8B85F-9813-4794-B5D6-95425CB0ED45}" srcOrd="11" destOrd="0" presId="urn:microsoft.com/office/officeart/2005/8/layout/vList2"/>
    <dgm:cxn modelId="{FA969A2F-DEEF-4A77-B385-F00A0DDD89C8}" type="presParOf" srcId="{D874AA9F-2572-4BE6-B7AA-749E4E0E14E5}" destId="{9B87C3EE-7900-486B-B8F6-91201B06C7B5}" srcOrd="12"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7E512E3-AA83-4E43-A5C6-9037D5A8C909}">
      <dsp:nvSpPr>
        <dsp:cNvPr id="0" name=""/>
        <dsp:cNvSpPr/>
      </dsp:nvSpPr>
      <dsp:spPr>
        <a:xfrm>
          <a:off x="2179855" y="-99580"/>
          <a:ext cx="1851878" cy="1193126"/>
        </a:xfrm>
        <a:prstGeom prst="roundRect">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US" sz="1900" b="1" kern="1200"/>
            <a:t>Simplification</a:t>
          </a:r>
        </a:p>
      </dsp:txBody>
      <dsp:txXfrm>
        <a:off x="2238099" y="-41336"/>
        <a:ext cx="1735390" cy="1076638"/>
      </dsp:txXfrm>
    </dsp:sp>
    <dsp:sp modelId="{E086AC5B-F3B8-40CF-9BAD-B7A060A671BE}">
      <dsp:nvSpPr>
        <dsp:cNvPr id="0" name=""/>
        <dsp:cNvSpPr/>
      </dsp:nvSpPr>
      <dsp:spPr>
        <a:xfrm>
          <a:off x="1249473" y="496982"/>
          <a:ext cx="3712641" cy="3712641"/>
        </a:xfrm>
        <a:custGeom>
          <a:avLst/>
          <a:gdLst/>
          <a:ahLst/>
          <a:cxnLst/>
          <a:rect l="0" t="0" r="0" b="0"/>
          <a:pathLst>
            <a:path>
              <a:moveTo>
                <a:pt x="2788118" y="250805"/>
              </a:moveTo>
              <a:arcTo wR="1856320" hR="1856320" stAng="18007783" swAng="1234973"/>
            </a:path>
          </a:pathLst>
        </a:custGeom>
        <a:noFill/>
        <a:ln w="12700" cap="flat" cmpd="sng" algn="ctr">
          <a:solidFill>
            <a:schemeClr val="accent2">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1BC1F8EA-8AD5-4907-B43A-A34EA55C99F9}">
      <dsp:nvSpPr>
        <dsp:cNvPr id="0" name=""/>
        <dsp:cNvSpPr/>
      </dsp:nvSpPr>
      <dsp:spPr>
        <a:xfrm>
          <a:off x="3945320" y="1183105"/>
          <a:ext cx="1851878" cy="1193126"/>
        </a:xfrm>
        <a:prstGeom prst="roundRect">
          <a:avLst/>
        </a:prstGeom>
        <a:solidFill>
          <a:schemeClr val="accent3">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US" sz="1900" b="1" kern="1200"/>
            <a:t>Mobilization</a:t>
          </a:r>
        </a:p>
      </dsp:txBody>
      <dsp:txXfrm>
        <a:off x="4003564" y="1241349"/>
        <a:ext cx="1735390" cy="1076638"/>
      </dsp:txXfrm>
    </dsp:sp>
    <dsp:sp modelId="{1B2BDE17-F31A-4685-B4CB-5D33E6D4294B}">
      <dsp:nvSpPr>
        <dsp:cNvPr id="0" name=""/>
        <dsp:cNvSpPr/>
      </dsp:nvSpPr>
      <dsp:spPr>
        <a:xfrm>
          <a:off x="1249473" y="496982"/>
          <a:ext cx="3712641" cy="3712641"/>
        </a:xfrm>
        <a:custGeom>
          <a:avLst/>
          <a:gdLst/>
          <a:ahLst/>
          <a:cxnLst/>
          <a:rect l="0" t="0" r="0" b="0"/>
          <a:pathLst>
            <a:path>
              <a:moveTo>
                <a:pt x="3712364" y="1888380"/>
              </a:moveTo>
              <a:arcTo wR="1856320" hR="1856320" stAng="59375" swAng="1674882"/>
            </a:path>
          </a:pathLst>
        </a:custGeom>
        <a:noFill/>
        <a:ln w="12700" cap="flat" cmpd="sng" algn="ctr">
          <a:solidFill>
            <a:schemeClr val="accent3">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9D7D2177-DEF5-4AA8-911B-677A16549BFC}">
      <dsp:nvSpPr>
        <dsp:cNvPr id="0" name=""/>
        <dsp:cNvSpPr/>
      </dsp:nvSpPr>
      <dsp:spPr>
        <a:xfrm>
          <a:off x="3270972" y="3258535"/>
          <a:ext cx="1851878" cy="1193126"/>
        </a:xfrm>
        <a:prstGeom prst="roundRect">
          <a:avLst/>
        </a:prstGeom>
        <a:solidFill>
          <a:schemeClr val="accent4">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US" sz="1900" b="1" kern="1200"/>
            <a:t>Adoption</a:t>
          </a:r>
        </a:p>
      </dsp:txBody>
      <dsp:txXfrm>
        <a:off x="3329216" y="3316779"/>
        <a:ext cx="1735390" cy="1076638"/>
      </dsp:txXfrm>
    </dsp:sp>
    <dsp:sp modelId="{01227278-2D05-4B15-9B8D-E563CD27EA19}">
      <dsp:nvSpPr>
        <dsp:cNvPr id="0" name=""/>
        <dsp:cNvSpPr/>
      </dsp:nvSpPr>
      <dsp:spPr>
        <a:xfrm>
          <a:off x="1249473" y="496982"/>
          <a:ext cx="3712641" cy="3712641"/>
        </a:xfrm>
        <a:custGeom>
          <a:avLst/>
          <a:gdLst/>
          <a:ahLst/>
          <a:cxnLst/>
          <a:rect l="0" t="0" r="0" b="0"/>
          <a:pathLst>
            <a:path>
              <a:moveTo>
                <a:pt x="2018208" y="3705568"/>
              </a:moveTo>
              <a:arcTo wR="1856320" hR="1856320" stAng="5099816" swAng="600367"/>
            </a:path>
          </a:pathLst>
        </a:custGeom>
        <a:noFill/>
        <a:ln w="12700" cap="flat" cmpd="sng" algn="ctr">
          <a:solidFill>
            <a:schemeClr val="accent4">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5FB3CE5D-A6A1-4077-922C-EAFE9FD25A43}">
      <dsp:nvSpPr>
        <dsp:cNvPr id="0" name=""/>
        <dsp:cNvSpPr/>
      </dsp:nvSpPr>
      <dsp:spPr>
        <a:xfrm>
          <a:off x="1088737" y="3258535"/>
          <a:ext cx="1851878" cy="1193126"/>
        </a:xfrm>
        <a:prstGeom prst="roundRect">
          <a:avLst/>
        </a:prstGeom>
        <a:solidFill>
          <a:schemeClr val="accent5">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US" sz="1900" b="1" kern="1200"/>
            <a:t>Responsiveness</a:t>
          </a:r>
        </a:p>
      </dsp:txBody>
      <dsp:txXfrm>
        <a:off x="1146981" y="3316779"/>
        <a:ext cx="1735390" cy="1076638"/>
      </dsp:txXfrm>
    </dsp:sp>
    <dsp:sp modelId="{C72F94F2-96A4-468D-8136-7531F176EEAB}">
      <dsp:nvSpPr>
        <dsp:cNvPr id="0" name=""/>
        <dsp:cNvSpPr/>
      </dsp:nvSpPr>
      <dsp:spPr>
        <a:xfrm>
          <a:off x="1249473" y="496982"/>
          <a:ext cx="3712641" cy="3712641"/>
        </a:xfrm>
        <a:custGeom>
          <a:avLst/>
          <a:gdLst/>
          <a:ahLst/>
          <a:cxnLst/>
          <a:rect l="0" t="0" r="0" b="0"/>
          <a:pathLst>
            <a:path>
              <a:moveTo>
                <a:pt x="231244" y="2753568"/>
              </a:moveTo>
              <a:arcTo wR="1856320" hR="1856320" stAng="9065744" swAng="1674882"/>
            </a:path>
          </a:pathLst>
        </a:custGeom>
        <a:noFill/>
        <a:ln w="12700" cap="flat" cmpd="sng" algn="ctr">
          <a:solidFill>
            <a:schemeClr val="accent5">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261BE390-FD31-42C0-9822-4CFFF08BEFCE}">
      <dsp:nvSpPr>
        <dsp:cNvPr id="0" name=""/>
        <dsp:cNvSpPr/>
      </dsp:nvSpPr>
      <dsp:spPr>
        <a:xfrm>
          <a:off x="414389" y="1183105"/>
          <a:ext cx="1851878" cy="1193126"/>
        </a:xfrm>
        <a:prstGeom prst="roundRect">
          <a:avLst/>
        </a:prstGeom>
        <a:solidFill>
          <a:schemeClr val="accent6">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US" sz="1900" b="1" kern="1200"/>
            <a:t>Targeted Action</a:t>
          </a:r>
        </a:p>
      </dsp:txBody>
      <dsp:txXfrm>
        <a:off x="472633" y="1241349"/>
        <a:ext cx="1735390" cy="1076638"/>
      </dsp:txXfrm>
    </dsp:sp>
    <dsp:sp modelId="{A56B2463-DF44-43C4-B32D-FED2368996B0}">
      <dsp:nvSpPr>
        <dsp:cNvPr id="0" name=""/>
        <dsp:cNvSpPr/>
      </dsp:nvSpPr>
      <dsp:spPr>
        <a:xfrm>
          <a:off x="1249473" y="496982"/>
          <a:ext cx="3712641" cy="3712641"/>
        </a:xfrm>
        <a:custGeom>
          <a:avLst/>
          <a:gdLst/>
          <a:ahLst/>
          <a:cxnLst/>
          <a:rect l="0" t="0" r="0" b="0"/>
          <a:pathLst>
            <a:path>
              <a:moveTo>
                <a:pt x="419566" y="680878"/>
              </a:moveTo>
              <a:arcTo wR="1856320" hR="1856320" stAng="13157245" swAng="1234973"/>
            </a:path>
          </a:pathLst>
        </a:custGeom>
        <a:noFill/>
        <a:ln w="12700" cap="flat" cmpd="sng" algn="ctr">
          <a:solidFill>
            <a:schemeClr val="accent6">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7E512E3-AA83-4E43-A5C6-9037D5A8C909}">
      <dsp:nvSpPr>
        <dsp:cNvPr id="0" name=""/>
        <dsp:cNvSpPr/>
      </dsp:nvSpPr>
      <dsp:spPr>
        <a:xfrm>
          <a:off x="2179855" y="-99580"/>
          <a:ext cx="1851878" cy="1193126"/>
        </a:xfrm>
        <a:prstGeom prst="roundRect">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US" sz="1900" b="1" kern="1200"/>
            <a:t>Simplification</a:t>
          </a:r>
        </a:p>
      </dsp:txBody>
      <dsp:txXfrm>
        <a:off x="2238099" y="-41336"/>
        <a:ext cx="1735390" cy="1076638"/>
      </dsp:txXfrm>
    </dsp:sp>
    <dsp:sp modelId="{E086AC5B-F3B8-40CF-9BAD-B7A060A671BE}">
      <dsp:nvSpPr>
        <dsp:cNvPr id="0" name=""/>
        <dsp:cNvSpPr/>
      </dsp:nvSpPr>
      <dsp:spPr>
        <a:xfrm>
          <a:off x="1249473" y="496982"/>
          <a:ext cx="3712641" cy="3712641"/>
        </a:xfrm>
        <a:custGeom>
          <a:avLst/>
          <a:gdLst/>
          <a:ahLst/>
          <a:cxnLst/>
          <a:rect l="0" t="0" r="0" b="0"/>
          <a:pathLst>
            <a:path>
              <a:moveTo>
                <a:pt x="2788118" y="250805"/>
              </a:moveTo>
              <a:arcTo wR="1856320" hR="1856320" stAng="18007783" swAng="1234973"/>
            </a:path>
          </a:pathLst>
        </a:custGeom>
        <a:noFill/>
        <a:ln w="12700" cap="flat" cmpd="sng" algn="ctr">
          <a:solidFill>
            <a:schemeClr val="accent2">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1BC1F8EA-8AD5-4907-B43A-A34EA55C99F9}">
      <dsp:nvSpPr>
        <dsp:cNvPr id="0" name=""/>
        <dsp:cNvSpPr/>
      </dsp:nvSpPr>
      <dsp:spPr>
        <a:xfrm>
          <a:off x="3945320" y="1183105"/>
          <a:ext cx="1851878" cy="1193126"/>
        </a:xfrm>
        <a:prstGeom prst="roundRect">
          <a:avLst/>
        </a:prstGeom>
        <a:solidFill>
          <a:schemeClr val="accent3">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US" sz="1900" b="1" kern="1200"/>
            <a:t>Mobilization</a:t>
          </a:r>
        </a:p>
      </dsp:txBody>
      <dsp:txXfrm>
        <a:off x="4003564" y="1241349"/>
        <a:ext cx="1735390" cy="1076638"/>
      </dsp:txXfrm>
    </dsp:sp>
    <dsp:sp modelId="{1B2BDE17-F31A-4685-B4CB-5D33E6D4294B}">
      <dsp:nvSpPr>
        <dsp:cNvPr id="0" name=""/>
        <dsp:cNvSpPr/>
      </dsp:nvSpPr>
      <dsp:spPr>
        <a:xfrm>
          <a:off x="1249473" y="496982"/>
          <a:ext cx="3712641" cy="3712641"/>
        </a:xfrm>
        <a:custGeom>
          <a:avLst/>
          <a:gdLst/>
          <a:ahLst/>
          <a:cxnLst/>
          <a:rect l="0" t="0" r="0" b="0"/>
          <a:pathLst>
            <a:path>
              <a:moveTo>
                <a:pt x="3712364" y="1888380"/>
              </a:moveTo>
              <a:arcTo wR="1856320" hR="1856320" stAng="59375" swAng="1674882"/>
            </a:path>
          </a:pathLst>
        </a:custGeom>
        <a:noFill/>
        <a:ln w="12700" cap="flat" cmpd="sng" algn="ctr">
          <a:solidFill>
            <a:schemeClr val="accent3">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9D7D2177-DEF5-4AA8-911B-677A16549BFC}">
      <dsp:nvSpPr>
        <dsp:cNvPr id="0" name=""/>
        <dsp:cNvSpPr/>
      </dsp:nvSpPr>
      <dsp:spPr>
        <a:xfrm>
          <a:off x="3270972" y="3258535"/>
          <a:ext cx="1851878" cy="1193126"/>
        </a:xfrm>
        <a:prstGeom prst="roundRect">
          <a:avLst/>
        </a:prstGeom>
        <a:solidFill>
          <a:schemeClr val="accent4">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US" sz="1900" b="1" kern="1200"/>
            <a:t>Adoption</a:t>
          </a:r>
        </a:p>
      </dsp:txBody>
      <dsp:txXfrm>
        <a:off x="3329216" y="3316779"/>
        <a:ext cx="1735390" cy="1076638"/>
      </dsp:txXfrm>
    </dsp:sp>
    <dsp:sp modelId="{01227278-2D05-4B15-9B8D-E563CD27EA19}">
      <dsp:nvSpPr>
        <dsp:cNvPr id="0" name=""/>
        <dsp:cNvSpPr/>
      </dsp:nvSpPr>
      <dsp:spPr>
        <a:xfrm>
          <a:off x="1249473" y="496982"/>
          <a:ext cx="3712641" cy="3712641"/>
        </a:xfrm>
        <a:custGeom>
          <a:avLst/>
          <a:gdLst/>
          <a:ahLst/>
          <a:cxnLst/>
          <a:rect l="0" t="0" r="0" b="0"/>
          <a:pathLst>
            <a:path>
              <a:moveTo>
                <a:pt x="2018208" y="3705568"/>
              </a:moveTo>
              <a:arcTo wR="1856320" hR="1856320" stAng="5099816" swAng="600367"/>
            </a:path>
          </a:pathLst>
        </a:custGeom>
        <a:noFill/>
        <a:ln w="12700" cap="flat" cmpd="sng" algn="ctr">
          <a:solidFill>
            <a:schemeClr val="accent4">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5FB3CE5D-A6A1-4077-922C-EAFE9FD25A43}">
      <dsp:nvSpPr>
        <dsp:cNvPr id="0" name=""/>
        <dsp:cNvSpPr/>
      </dsp:nvSpPr>
      <dsp:spPr>
        <a:xfrm>
          <a:off x="1088737" y="3258535"/>
          <a:ext cx="1851878" cy="1193126"/>
        </a:xfrm>
        <a:prstGeom prst="roundRect">
          <a:avLst/>
        </a:prstGeom>
        <a:solidFill>
          <a:schemeClr val="accent5">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US" sz="1900" b="1" kern="1200"/>
            <a:t>Responsiveness</a:t>
          </a:r>
        </a:p>
      </dsp:txBody>
      <dsp:txXfrm>
        <a:off x="1146981" y="3316779"/>
        <a:ext cx="1735390" cy="1076638"/>
      </dsp:txXfrm>
    </dsp:sp>
    <dsp:sp modelId="{C72F94F2-96A4-468D-8136-7531F176EEAB}">
      <dsp:nvSpPr>
        <dsp:cNvPr id="0" name=""/>
        <dsp:cNvSpPr/>
      </dsp:nvSpPr>
      <dsp:spPr>
        <a:xfrm>
          <a:off x="1249473" y="496982"/>
          <a:ext cx="3712641" cy="3712641"/>
        </a:xfrm>
        <a:custGeom>
          <a:avLst/>
          <a:gdLst/>
          <a:ahLst/>
          <a:cxnLst/>
          <a:rect l="0" t="0" r="0" b="0"/>
          <a:pathLst>
            <a:path>
              <a:moveTo>
                <a:pt x="231244" y="2753568"/>
              </a:moveTo>
              <a:arcTo wR="1856320" hR="1856320" stAng="9065744" swAng="1674882"/>
            </a:path>
          </a:pathLst>
        </a:custGeom>
        <a:noFill/>
        <a:ln w="12700" cap="flat" cmpd="sng" algn="ctr">
          <a:solidFill>
            <a:schemeClr val="accent5">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261BE390-FD31-42C0-9822-4CFFF08BEFCE}">
      <dsp:nvSpPr>
        <dsp:cNvPr id="0" name=""/>
        <dsp:cNvSpPr/>
      </dsp:nvSpPr>
      <dsp:spPr>
        <a:xfrm>
          <a:off x="414389" y="1183105"/>
          <a:ext cx="1851878" cy="1193126"/>
        </a:xfrm>
        <a:prstGeom prst="roundRect">
          <a:avLst/>
        </a:prstGeom>
        <a:solidFill>
          <a:schemeClr val="accent6">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US" sz="1900" b="1" kern="1200"/>
            <a:t>Targeted Action</a:t>
          </a:r>
        </a:p>
      </dsp:txBody>
      <dsp:txXfrm>
        <a:off x="472633" y="1241349"/>
        <a:ext cx="1735390" cy="1076638"/>
      </dsp:txXfrm>
    </dsp:sp>
    <dsp:sp modelId="{A56B2463-DF44-43C4-B32D-FED2368996B0}">
      <dsp:nvSpPr>
        <dsp:cNvPr id="0" name=""/>
        <dsp:cNvSpPr/>
      </dsp:nvSpPr>
      <dsp:spPr>
        <a:xfrm>
          <a:off x="1249473" y="496982"/>
          <a:ext cx="3712641" cy="3712641"/>
        </a:xfrm>
        <a:custGeom>
          <a:avLst/>
          <a:gdLst/>
          <a:ahLst/>
          <a:cxnLst/>
          <a:rect l="0" t="0" r="0" b="0"/>
          <a:pathLst>
            <a:path>
              <a:moveTo>
                <a:pt x="419566" y="680878"/>
              </a:moveTo>
              <a:arcTo wR="1856320" hR="1856320" stAng="13157245" swAng="1234973"/>
            </a:path>
          </a:pathLst>
        </a:custGeom>
        <a:noFill/>
        <a:ln w="12700" cap="flat" cmpd="sng" algn="ctr">
          <a:solidFill>
            <a:schemeClr val="accent6">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9AAA75F-5592-4F50-BC81-E538E10E4AB6}">
      <dsp:nvSpPr>
        <dsp:cNvPr id="0" name=""/>
        <dsp:cNvSpPr/>
      </dsp:nvSpPr>
      <dsp:spPr>
        <a:xfrm>
          <a:off x="0" y="17068"/>
          <a:ext cx="5219700" cy="407745"/>
        </a:xfrm>
        <a:prstGeom prst="roundRect">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US" sz="1700" kern="1200"/>
            <a:t>Orientation &amp; Awareness	</a:t>
          </a:r>
        </a:p>
      </dsp:txBody>
      <dsp:txXfrm>
        <a:off x="19904" y="36972"/>
        <a:ext cx="5179892" cy="367937"/>
      </dsp:txXfrm>
    </dsp:sp>
    <dsp:sp modelId="{5DD3D25C-9D0E-4E6F-A83C-122E24498A94}">
      <dsp:nvSpPr>
        <dsp:cNvPr id="0" name=""/>
        <dsp:cNvSpPr/>
      </dsp:nvSpPr>
      <dsp:spPr>
        <a:xfrm>
          <a:off x="0" y="473773"/>
          <a:ext cx="5219700" cy="407745"/>
        </a:xfrm>
        <a:prstGeom prst="roundRect">
          <a:avLst/>
        </a:prstGeom>
        <a:solidFill>
          <a:schemeClr val="accent3">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US" sz="1700" kern="1200"/>
            <a:t>Conceptual Framework Application</a:t>
          </a:r>
        </a:p>
      </dsp:txBody>
      <dsp:txXfrm>
        <a:off x="19904" y="493677"/>
        <a:ext cx="5179892" cy="367937"/>
      </dsp:txXfrm>
    </dsp:sp>
    <dsp:sp modelId="{AAF5B4F4-7950-48B6-A0AB-B92990F62546}">
      <dsp:nvSpPr>
        <dsp:cNvPr id="0" name=""/>
        <dsp:cNvSpPr/>
      </dsp:nvSpPr>
      <dsp:spPr>
        <a:xfrm>
          <a:off x="0" y="930478"/>
          <a:ext cx="5219700" cy="407745"/>
        </a:xfrm>
        <a:prstGeom prst="roundRect">
          <a:avLst/>
        </a:prstGeom>
        <a:solidFill>
          <a:schemeClr val="accent4">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US" sz="1700" kern="1200"/>
            <a:t>Illustrative Examples and Case Studies</a:t>
          </a:r>
        </a:p>
      </dsp:txBody>
      <dsp:txXfrm>
        <a:off x="19904" y="950382"/>
        <a:ext cx="5179892" cy="367937"/>
      </dsp:txXfrm>
    </dsp:sp>
    <dsp:sp modelId="{6F06F7E5-27A6-4171-90DB-20E9B3AE4519}">
      <dsp:nvSpPr>
        <dsp:cNvPr id="0" name=""/>
        <dsp:cNvSpPr/>
      </dsp:nvSpPr>
      <dsp:spPr>
        <a:xfrm>
          <a:off x="0" y="1387183"/>
          <a:ext cx="5219700" cy="407745"/>
        </a:xfrm>
        <a:prstGeom prst="roundRect">
          <a:avLst/>
        </a:prstGeom>
        <a:solidFill>
          <a:schemeClr val="accent5">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US" sz="1700" kern="1200"/>
            <a:t>FAQs</a:t>
          </a:r>
        </a:p>
      </dsp:txBody>
      <dsp:txXfrm>
        <a:off x="19904" y="1407087"/>
        <a:ext cx="5179892" cy="367937"/>
      </dsp:txXfrm>
    </dsp:sp>
    <dsp:sp modelId="{E7062D96-87C5-43F2-A6BE-90436E3043B4}">
      <dsp:nvSpPr>
        <dsp:cNvPr id="0" name=""/>
        <dsp:cNvSpPr/>
      </dsp:nvSpPr>
      <dsp:spPr>
        <a:xfrm>
          <a:off x="0" y="1843888"/>
          <a:ext cx="5219700" cy="407745"/>
        </a:xfrm>
        <a:prstGeom prst="roundRect">
          <a:avLst/>
        </a:prstGeom>
        <a:solidFill>
          <a:schemeClr val="accent6">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US" sz="1700" kern="1200"/>
            <a:t>Digital &amp; Interactive Tools</a:t>
          </a:r>
        </a:p>
      </dsp:txBody>
      <dsp:txXfrm>
        <a:off x="19904" y="1863792"/>
        <a:ext cx="5179892" cy="367937"/>
      </dsp:txXfrm>
    </dsp:sp>
    <dsp:sp modelId="{CB35ECEC-A5FD-4369-8A53-F785B5DC26F4}">
      <dsp:nvSpPr>
        <dsp:cNvPr id="0" name=""/>
        <dsp:cNvSpPr/>
      </dsp:nvSpPr>
      <dsp:spPr>
        <a:xfrm>
          <a:off x="0" y="2300593"/>
          <a:ext cx="5219700" cy="407745"/>
        </a:xfrm>
        <a:prstGeom prst="roundRect">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US" sz="1700" kern="1200"/>
            <a:t>Education &amp; Outreach</a:t>
          </a:r>
        </a:p>
      </dsp:txBody>
      <dsp:txXfrm>
        <a:off x="19904" y="2320497"/>
        <a:ext cx="5179892" cy="367937"/>
      </dsp:txXfrm>
    </dsp:sp>
    <dsp:sp modelId="{9B87C3EE-7900-486B-B8F6-91201B06C7B5}">
      <dsp:nvSpPr>
        <dsp:cNvPr id="0" name=""/>
        <dsp:cNvSpPr/>
      </dsp:nvSpPr>
      <dsp:spPr>
        <a:xfrm>
          <a:off x="0" y="2757298"/>
          <a:ext cx="5219700" cy="407745"/>
        </a:xfrm>
        <a:prstGeom prst="roundRect">
          <a:avLst/>
        </a:prstGeom>
        <a:solidFill>
          <a:schemeClr val="accent3">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US" sz="1700" kern="1200"/>
            <a:t>A&amp;I WG Support</a:t>
          </a:r>
        </a:p>
      </dsp:txBody>
      <dsp:txXfrm>
        <a:off x="19904" y="2777202"/>
        <a:ext cx="5179892" cy="367937"/>
      </dsp:txXfrm>
    </dsp:sp>
  </dsp:spTree>
</dsp:drawing>
</file>

<file path=ppt/diagrams/layout1.xml><?xml version="1.0" encoding="utf-8"?>
<dgm:layoutDef xmlns:dgm="http://schemas.openxmlformats.org/drawingml/2006/diagram" xmlns:a="http://schemas.openxmlformats.org/drawingml/2006/main" uniqueId="urn:microsoft.com/office/officeart/2005/8/layout/cycle6">
  <dgm:title val=""/>
  <dgm:desc val=""/>
  <dgm:catLst>
    <dgm:cat type="cycle" pri="4000"/>
    <dgm:cat type="relationship" pri="24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param type="endSty" val="noArr"/>
              </dgm:alg>
              <dgm:shape xmlns:r="http://schemas.openxmlformats.org/officeDocument/2006/relationships" type="conn" r:blip="">
                <dgm:adjLst/>
              </dgm:shape>
              <dgm:presOf axis="self"/>
              <dgm:constrLst>
                <dgm:constr type="h" refType="w" fact="0.65"/>
                <dgm:constr type="connDist"/>
                <dgm:constr type="begPad" refType="connDist" fact="0.01"/>
                <dgm:constr type="endPad" refType="connDist" fact="0.01"/>
              </dgm:constrLst>
              <dgm:ruleLst/>
            </dgm:layoutNode>
          </dgm:forEach>
        </dgm:if>
        <dgm:else name="Name16"/>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cycle6">
  <dgm:title val=""/>
  <dgm:desc val=""/>
  <dgm:catLst>
    <dgm:cat type="cycle" pri="4000"/>
    <dgm:cat type="relationship" pri="24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param type="endSty" val="noArr"/>
              </dgm:alg>
              <dgm:shape xmlns:r="http://schemas.openxmlformats.org/officeDocument/2006/relationships" type="conn" r:blip="">
                <dgm:adjLst/>
              </dgm:shape>
              <dgm:presOf axis="self"/>
              <dgm:constrLst>
                <dgm:constr type="h" refType="w" fact="0.65"/>
                <dgm:constr type="connDist"/>
                <dgm:constr type="begPad" refType="connDist" fact="0.01"/>
                <dgm:constr type="endPad" refType="connDist" fact="0.01"/>
              </dgm:constrLst>
              <dgm:ruleLst/>
            </dgm:layoutNode>
          </dgm:forEach>
        </dgm:if>
        <dgm:else name="Name16"/>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B9D0781-142E-CC49-A611-A51DCE654331}" type="datetimeFigureOut">
              <a:rPr lang="en-US" smtClean="0"/>
              <a:t>6/8/2026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6D7B25E-7D87-DB4C-BF4D-098E9D284492}" type="slidenum">
              <a:rPr lang="en-US" smtClean="0"/>
              <a:t>‹#›</a:t>
            </a:fld>
            <a:endParaRPr lang="en-US"/>
          </a:p>
        </p:txBody>
      </p:sp>
    </p:spTree>
    <p:extLst>
      <p:ext uri="{BB962C8B-B14F-4D97-AF65-F5344CB8AC3E}">
        <p14:creationId xmlns:p14="http://schemas.microsoft.com/office/powerpoint/2010/main" val="29522071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469F1D-BEC2-A382-CE5C-6935CF262C0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8189BA1-B802-8EC0-413D-68732124F838}"/>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0A9B789A-BCEB-35A4-5693-A0FB9DED5B04}"/>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F3BE2F65-57B0-78D7-461B-9D80A7F4C66E}"/>
              </a:ext>
            </a:extLst>
          </p:cNvPr>
          <p:cNvSpPr>
            <a:spLocks noGrp="1"/>
          </p:cNvSpPr>
          <p:nvPr>
            <p:ph type="sldNum" sz="quarter" idx="5"/>
          </p:nvPr>
        </p:nvSpPr>
        <p:spPr/>
        <p:txBody>
          <a:bodyPr/>
          <a:lstStyle/>
          <a:p>
            <a:fld id="{06D7B25E-7D87-DB4C-BF4D-098E9D284492}" type="slidenum">
              <a:rPr lang="en-US" smtClean="0"/>
              <a:t>6</a:t>
            </a:fld>
            <a:endParaRPr lang="en-US"/>
          </a:p>
        </p:txBody>
      </p:sp>
    </p:spTree>
    <p:extLst>
      <p:ext uri="{BB962C8B-B14F-4D97-AF65-F5344CB8AC3E}">
        <p14:creationId xmlns:p14="http://schemas.microsoft.com/office/powerpoint/2010/main" val="1936130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A0F60D-A9D5-EB63-9F99-DAE6B7E3755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26BD762-36EB-B550-09FD-A14532B219C8}"/>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14F305C1-A2E1-DDB4-8075-759C1A2AA7D0}"/>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A1DBDCA6-B893-DA99-6353-E98AEFBA370F}"/>
              </a:ext>
            </a:extLst>
          </p:cNvPr>
          <p:cNvSpPr>
            <a:spLocks noGrp="1"/>
          </p:cNvSpPr>
          <p:nvPr>
            <p:ph type="sldNum" sz="quarter" idx="5"/>
          </p:nvPr>
        </p:nvSpPr>
        <p:spPr/>
        <p:txBody>
          <a:bodyPr/>
          <a:lstStyle/>
          <a:p>
            <a:fld id="{06D7B25E-7D87-DB4C-BF4D-098E9D284492}" type="slidenum">
              <a:rPr lang="en-US" smtClean="0"/>
              <a:t>19</a:t>
            </a:fld>
            <a:endParaRPr lang="en-US"/>
          </a:p>
        </p:txBody>
      </p:sp>
    </p:spTree>
    <p:extLst>
      <p:ext uri="{BB962C8B-B14F-4D97-AF65-F5344CB8AC3E}">
        <p14:creationId xmlns:p14="http://schemas.microsoft.com/office/powerpoint/2010/main" val="34517790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4A4499-5EBB-84E7-9690-130ED91B9CA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5BDD62A-B75E-D58F-DE8A-AF72F0324EA9}"/>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3F161720-2987-3662-D674-28549A41F5DD}"/>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FC6917EA-02FC-DDCE-FDB8-8CAC2DD291ED}"/>
              </a:ext>
            </a:extLst>
          </p:cNvPr>
          <p:cNvSpPr>
            <a:spLocks noGrp="1"/>
          </p:cNvSpPr>
          <p:nvPr>
            <p:ph type="sldNum" sz="quarter" idx="5"/>
          </p:nvPr>
        </p:nvSpPr>
        <p:spPr/>
        <p:txBody>
          <a:bodyPr/>
          <a:lstStyle/>
          <a:p>
            <a:fld id="{06D7B25E-7D87-DB4C-BF4D-098E9D284492}" type="slidenum">
              <a:rPr lang="en-US" smtClean="0"/>
              <a:t>21</a:t>
            </a:fld>
            <a:endParaRPr lang="en-US"/>
          </a:p>
        </p:txBody>
      </p:sp>
    </p:spTree>
    <p:extLst>
      <p:ext uri="{BB962C8B-B14F-4D97-AF65-F5344CB8AC3E}">
        <p14:creationId xmlns:p14="http://schemas.microsoft.com/office/powerpoint/2010/main" val="20576636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A073C1-D368-A6BC-73B8-D4A84538365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0A4A0DC-DE85-E578-7772-E59BDA13973F}"/>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DB05DA10-3E75-45D7-5D23-FF95737FA89E}"/>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C7040C6F-D6E1-F901-25F7-0B47B16A314C}"/>
              </a:ext>
            </a:extLst>
          </p:cNvPr>
          <p:cNvSpPr>
            <a:spLocks noGrp="1"/>
          </p:cNvSpPr>
          <p:nvPr>
            <p:ph type="sldNum" sz="quarter" idx="5"/>
          </p:nvPr>
        </p:nvSpPr>
        <p:spPr/>
        <p:txBody>
          <a:bodyPr/>
          <a:lstStyle/>
          <a:p>
            <a:fld id="{06D7B25E-7D87-DB4C-BF4D-098E9D284492}" type="slidenum">
              <a:rPr lang="en-US" smtClean="0"/>
              <a:t>8</a:t>
            </a:fld>
            <a:endParaRPr lang="en-US"/>
          </a:p>
        </p:txBody>
      </p:sp>
    </p:spTree>
    <p:extLst>
      <p:ext uri="{BB962C8B-B14F-4D97-AF65-F5344CB8AC3E}">
        <p14:creationId xmlns:p14="http://schemas.microsoft.com/office/powerpoint/2010/main" val="30241725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35FBC6-CF55-D059-1EC2-D1BF5A9F14B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402FFB3-AE56-3D35-B130-BB5B68895081}"/>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8F0D4ACE-53BD-91F9-4466-5D434FBDC4E6}"/>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48CE7135-EA7D-E94E-3EA1-2ACF54DCC96C}"/>
              </a:ext>
            </a:extLst>
          </p:cNvPr>
          <p:cNvSpPr>
            <a:spLocks noGrp="1"/>
          </p:cNvSpPr>
          <p:nvPr>
            <p:ph type="sldNum" sz="quarter" idx="5"/>
          </p:nvPr>
        </p:nvSpPr>
        <p:spPr/>
        <p:txBody>
          <a:bodyPr/>
          <a:lstStyle/>
          <a:p>
            <a:fld id="{06D7B25E-7D87-DB4C-BF4D-098E9D284492}" type="slidenum">
              <a:rPr lang="en-US" smtClean="0"/>
              <a:t>9</a:t>
            </a:fld>
            <a:endParaRPr lang="en-US"/>
          </a:p>
        </p:txBody>
      </p:sp>
    </p:spTree>
    <p:extLst>
      <p:ext uri="{BB962C8B-B14F-4D97-AF65-F5344CB8AC3E}">
        <p14:creationId xmlns:p14="http://schemas.microsoft.com/office/powerpoint/2010/main" val="27628397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FDC1EB-80A1-1999-0E88-34F09215779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7F5F022-EB72-1C44-4863-B176D2C477FD}"/>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2DF976FA-9A93-3CCE-2B48-CD2E43A52D06}"/>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DB87DB86-2B77-2317-2161-4676BD6C71DA}"/>
              </a:ext>
            </a:extLst>
          </p:cNvPr>
          <p:cNvSpPr>
            <a:spLocks noGrp="1"/>
          </p:cNvSpPr>
          <p:nvPr>
            <p:ph type="sldNum" sz="quarter" idx="5"/>
          </p:nvPr>
        </p:nvSpPr>
        <p:spPr/>
        <p:txBody>
          <a:bodyPr/>
          <a:lstStyle/>
          <a:p>
            <a:fld id="{06D7B25E-7D87-DB4C-BF4D-098E9D284492}" type="slidenum">
              <a:rPr lang="en-US" smtClean="0"/>
              <a:t>12</a:t>
            </a:fld>
            <a:endParaRPr lang="en-US"/>
          </a:p>
        </p:txBody>
      </p:sp>
    </p:spTree>
    <p:extLst>
      <p:ext uri="{BB962C8B-B14F-4D97-AF65-F5344CB8AC3E}">
        <p14:creationId xmlns:p14="http://schemas.microsoft.com/office/powerpoint/2010/main" val="18194100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A26D30-74C1-180F-3E86-91950604727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836F0B7-38FF-AC6E-828D-892C612B4845}"/>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A60099A4-15A0-E555-7E65-AD499D3AFB69}"/>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B3BD2607-9D2E-DAE9-8DEC-E89C613D9198}"/>
              </a:ext>
            </a:extLst>
          </p:cNvPr>
          <p:cNvSpPr>
            <a:spLocks noGrp="1"/>
          </p:cNvSpPr>
          <p:nvPr>
            <p:ph type="sldNum" sz="quarter" idx="5"/>
          </p:nvPr>
        </p:nvSpPr>
        <p:spPr/>
        <p:txBody>
          <a:bodyPr/>
          <a:lstStyle/>
          <a:p>
            <a:fld id="{06D7B25E-7D87-DB4C-BF4D-098E9D284492}" type="slidenum">
              <a:rPr lang="en-US" smtClean="0"/>
              <a:t>13</a:t>
            </a:fld>
            <a:endParaRPr lang="en-US"/>
          </a:p>
        </p:txBody>
      </p:sp>
    </p:spTree>
    <p:extLst>
      <p:ext uri="{BB962C8B-B14F-4D97-AF65-F5344CB8AC3E}">
        <p14:creationId xmlns:p14="http://schemas.microsoft.com/office/powerpoint/2010/main" val="7186731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0902E8-51D3-448A-1C51-F6B2DDF1830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CAE1313-EDFA-A1DF-BEBC-A7F2E175C399}"/>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4644047F-040A-D196-82C9-6202A851B009}"/>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9B1D71F4-2DF4-EED2-5AA1-964E6749DDD6}"/>
              </a:ext>
            </a:extLst>
          </p:cNvPr>
          <p:cNvSpPr>
            <a:spLocks noGrp="1"/>
          </p:cNvSpPr>
          <p:nvPr>
            <p:ph type="sldNum" sz="quarter" idx="5"/>
          </p:nvPr>
        </p:nvSpPr>
        <p:spPr/>
        <p:txBody>
          <a:bodyPr/>
          <a:lstStyle/>
          <a:p>
            <a:fld id="{06D7B25E-7D87-DB4C-BF4D-098E9D284492}" type="slidenum">
              <a:rPr lang="en-US" smtClean="0"/>
              <a:t>15</a:t>
            </a:fld>
            <a:endParaRPr lang="en-US"/>
          </a:p>
        </p:txBody>
      </p:sp>
    </p:spTree>
    <p:extLst>
      <p:ext uri="{BB962C8B-B14F-4D97-AF65-F5344CB8AC3E}">
        <p14:creationId xmlns:p14="http://schemas.microsoft.com/office/powerpoint/2010/main" val="37719584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0C587B-C985-3B8C-F4BD-346BA87A0B5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4CE9978-126B-AF83-4FCF-1E34285955E7}"/>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91FE916B-3B71-2A45-DA9C-F001FBACAAE0}"/>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14F095E4-9CE7-6115-50CC-1867568C7C14}"/>
              </a:ext>
            </a:extLst>
          </p:cNvPr>
          <p:cNvSpPr>
            <a:spLocks noGrp="1"/>
          </p:cNvSpPr>
          <p:nvPr>
            <p:ph type="sldNum" sz="quarter" idx="5"/>
          </p:nvPr>
        </p:nvSpPr>
        <p:spPr/>
        <p:txBody>
          <a:bodyPr/>
          <a:lstStyle/>
          <a:p>
            <a:fld id="{06D7B25E-7D87-DB4C-BF4D-098E9D284492}" type="slidenum">
              <a:rPr lang="en-US" smtClean="0"/>
              <a:t>16</a:t>
            </a:fld>
            <a:endParaRPr lang="en-US"/>
          </a:p>
        </p:txBody>
      </p:sp>
    </p:spTree>
    <p:extLst>
      <p:ext uri="{BB962C8B-B14F-4D97-AF65-F5344CB8AC3E}">
        <p14:creationId xmlns:p14="http://schemas.microsoft.com/office/powerpoint/2010/main" val="16469885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6D7B25E-7D87-DB4C-BF4D-098E9D284492}" type="slidenum">
              <a:rPr lang="en-US" smtClean="0"/>
              <a:t>17</a:t>
            </a:fld>
            <a:endParaRPr lang="en-US"/>
          </a:p>
        </p:txBody>
      </p:sp>
    </p:spTree>
    <p:extLst>
      <p:ext uri="{BB962C8B-B14F-4D97-AF65-F5344CB8AC3E}">
        <p14:creationId xmlns:p14="http://schemas.microsoft.com/office/powerpoint/2010/main" val="29332767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19C753-EC66-E696-456D-A77622E6620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E05E120-0553-BF46-D289-E70AD46914D6}"/>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CDE54B59-D6AA-69EA-7EE0-9A16CA92367A}"/>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FB75BC58-E3C8-13EB-89F5-F67653E6F62C}"/>
              </a:ext>
            </a:extLst>
          </p:cNvPr>
          <p:cNvSpPr>
            <a:spLocks noGrp="1"/>
          </p:cNvSpPr>
          <p:nvPr>
            <p:ph type="sldNum" sz="quarter" idx="5"/>
          </p:nvPr>
        </p:nvSpPr>
        <p:spPr/>
        <p:txBody>
          <a:bodyPr/>
          <a:lstStyle/>
          <a:p>
            <a:fld id="{06D7B25E-7D87-DB4C-BF4D-098E9D284492}" type="slidenum">
              <a:rPr lang="en-US" smtClean="0"/>
              <a:t>18</a:t>
            </a:fld>
            <a:endParaRPr lang="en-US"/>
          </a:p>
        </p:txBody>
      </p:sp>
    </p:spTree>
    <p:extLst>
      <p:ext uri="{BB962C8B-B14F-4D97-AF65-F5344CB8AC3E}">
        <p14:creationId xmlns:p14="http://schemas.microsoft.com/office/powerpoint/2010/main" val="143594262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Master" Target="../slideMasters/slideMaster3.xml"/><Relationship Id="rId4" Type="http://schemas.microsoft.com/office/2007/relationships/hdphoto" Target="../media/hdphoto2.wdp"/></Relationships>
</file>

<file path=ppt/slideLayouts/_rels/slideLayout3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5.png"/><Relationship Id="rId1" Type="http://schemas.openxmlformats.org/officeDocument/2006/relationships/slideMaster" Target="../slideMasters/slideMaster3.xml"/><Relationship Id="rId4" Type="http://schemas.microsoft.com/office/2007/relationships/hdphoto" Target="../media/hdphoto1.wdp"/></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5.xml"/><Relationship Id="rId4" Type="http://schemas.openxmlformats.org/officeDocument/2006/relationships/image" Target="../media/image3.png"/></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5.xml"/><Relationship Id="rId4" Type="http://schemas.openxmlformats.org/officeDocument/2006/relationships/image" Target="../media/image3.png"/></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png"/><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png"/><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6.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7.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7.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7.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7.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7.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8.xml"/><Relationship Id="rId5" Type="http://schemas.openxmlformats.org/officeDocument/2006/relationships/image" Target="../media/image7.png"/><Relationship Id="rId4" Type="http://schemas.openxmlformats.org/officeDocument/2006/relationships/image" Target="../media/image3.png"/></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2.png"/><Relationship Id="rId1" Type="http://schemas.openxmlformats.org/officeDocument/2006/relationships/slideMaster" Target="../slideMasters/slideMaster8.xml"/><Relationship Id="rId5" Type="http://schemas.openxmlformats.org/officeDocument/2006/relationships/hyperlink" Target="https://www.ifac.org/who-we-are/operations" TargetMode="External"/><Relationship Id="rId4" Type="http://schemas.openxmlformats.org/officeDocument/2006/relationships/image" Target="../media/image13.png"/></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2.png"/><Relationship Id="rId1" Type="http://schemas.openxmlformats.org/officeDocument/2006/relationships/slideMaster" Target="../slideMasters/slideMaster8.xml"/><Relationship Id="rId5" Type="http://schemas.openxmlformats.org/officeDocument/2006/relationships/hyperlink" Target="https://www.ifac.org/who-we-are/operations" TargetMode="External"/><Relationship Id="rId4" Type="http://schemas.openxmlformats.org/officeDocument/2006/relationships/image" Target="../media/image7.png"/></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8.xml"/><Relationship Id="rId6" Type="http://schemas.openxmlformats.org/officeDocument/2006/relationships/hyperlink" Target="https://www.ifac.org/who-we-are/operations" TargetMode="External"/><Relationship Id="rId5" Type="http://schemas.openxmlformats.org/officeDocument/2006/relationships/image" Target="../media/image2.png"/><Relationship Id="rId4" Type="http://schemas.openxmlformats.org/officeDocument/2006/relationships/image" Target="../media/image16.png"/></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8.xml"/><Relationship Id="rId6" Type="http://schemas.openxmlformats.org/officeDocument/2006/relationships/hyperlink" Target="https://www.ifac.org/who-we-are/operations" TargetMode="External"/><Relationship Id="rId5" Type="http://schemas.openxmlformats.org/officeDocument/2006/relationships/image" Target="../media/image3.png"/><Relationship Id="rId4" Type="http://schemas.openxmlformats.org/officeDocument/2006/relationships/image" Target="../media/image16.png"/></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8.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6.png"/></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9.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9.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9.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IFEA Overview">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FDDF8F8-1DAA-1AC4-939D-2B8FE9DCC6BB}"/>
              </a:ext>
            </a:extLst>
          </p:cNvPr>
          <p:cNvSpPr/>
          <p:nvPr userDrawn="1"/>
        </p:nvSpPr>
        <p:spPr>
          <a:xfrm>
            <a:off x="0" y="0"/>
            <a:ext cx="12192000" cy="6858000"/>
          </a:xfrm>
          <a:prstGeom prst="rect">
            <a:avLst/>
          </a:prstGeom>
          <a:solidFill>
            <a:schemeClr val="bg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pic>
        <p:nvPicPr>
          <p:cNvPr id="11" name="Picture 10" descr="A logo with a white circle and blue design&#10;&#10;Description automatically generated">
            <a:extLst>
              <a:ext uri="{FF2B5EF4-FFF2-40B4-BE49-F238E27FC236}">
                <a16:creationId xmlns:a16="http://schemas.microsoft.com/office/drawing/2014/main" id="{D398E4A3-EAC0-0BE6-2F4B-EFA6998C6A59}"/>
              </a:ext>
            </a:extLst>
          </p:cNvPr>
          <p:cNvPicPr>
            <a:picLocks noChangeAspect="1"/>
          </p:cNvPicPr>
          <p:nvPr userDrawn="1"/>
        </p:nvPicPr>
        <p:blipFill rotWithShape="1">
          <a:blip r:embed="rId2"/>
          <a:srcRect b="49344"/>
          <a:stretch/>
        </p:blipFill>
        <p:spPr>
          <a:xfrm>
            <a:off x="4876874" y="396606"/>
            <a:ext cx="2438252" cy="1339114"/>
          </a:xfrm>
          <a:prstGeom prst="rect">
            <a:avLst/>
          </a:prstGeom>
        </p:spPr>
      </p:pic>
      <p:sp>
        <p:nvSpPr>
          <p:cNvPr id="5" name="Rectangle 4">
            <a:extLst>
              <a:ext uri="{FF2B5EF4-FFF2-40B4-BE49-F238E27FC236}">
                <a16:creationId xmlns:a16="http://schemas.microsoft.com/office/drawing/2014/main" id="{559A9608-5C86-CC69-15F6-AF3953B92D46}"/>
              </a:ext>
            </a:extLst>
          </p:cNvPr>
          <p:cNvSpPr/>
          <p:nvPr userDrawn="1"/>
        </p:nvSpPr>
        <p:spPr>
          <a:xfrm>
            <a:off x="-1" y="1828801"/>
            <a:ext cx="12192001" cy="4114800"/>
          </a:xfrm>
          <a:prstGeom prst="rect">
            <a:avLst/>
          </a:prstGeom>
          <a:solidFill>
            <a:schemeClr val="tx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9D614246-A301-C812-8C3E-0AEB84D73924}"/>
              </a:ext>
            </a:extLst>
          </p:cNvPr>
          <p:cNvSpPr txBox="1"/>
          <p:nvPr userDrawn="1"/>
        </p:nvSpPr>
        <p:spPr>
          <a:xfrm>
            <a:off x="1820091" y="3057085"/>
            <a:ext cx="8751026" cy="2416046"/>
          </a:xfrm>
          <a:prstGeom prst="rect">
            <a:avLst/>
          </a:prstGeom>
          <a:noFill/>
        </p:spPr>
        <p:txBody>
          <a:bodyPr wrap="square" rtlCol="0">
            <a:spAutoFit/>
          </a:bodyPr>
          <a:lstStyle/>
          <a:p>
            <a:pPr algn="ctr">
              <a:lnSpc>
                <a:spcPct val="150000"/>
              </a:lnSpc>
            </a:pPr>
            <a:r>
              <a:rPr lang="en-US" sz="1800" b="0" i="0" spc="0" baseline="0">
                <a:solidFill>
                  <a:schemeClr val="accent1"/>
                </a:solidFill>
                <a:effectLst/>
                <a:latin typeface="Calibri Light" panose="020F0302020204030204" pitchFamily="34" charset="0"/>
                <a:cs typeface="Calibri Light" panose="020F0302020204030204" pitchFamily="34" charset="0"/>
              </a:rPr>
              <a:t>The International Foundation for Ethics and Audit (IFEA) is a nonprofit organization dedicated to promoting high-quality, international standards in the areas of ethics, audit, and assurance, with the aim of serving the public good. IFEA accomplishes its mission through its two standard-setting bodies, the International Auditing and Assurance Standards Board (IAASB) and the International Ethics Standards Board for Accountants (IESBA).</a:t>
            </a:r>
          </a:p>
          <a:p>
            <a:endParaRPr lang="en-US" sz="1600">
              <a:solidFill>
                <a:schemeClr val="accent1"/>
              </a:solidFill>
            </a:endParaRPr>
          </a:p>
        </p:txBody>
      </p:sp>
      <p:sp>
        <p:nvSpPr>
          <p:cNvPr id="10" name="TextBox 9">
            <a:extLst>
              <a:ext uri="{FF2B5EF4-FFF2-40B4-BE49-F238E27FC236}">
                <a16:creationId xmlns:a16="http://schemas.microsoft.com/office/drawing/2014/main" id="{DF0A1493-6F9D-207E-E573-E4621BFDDE30}"/>
              </a:ext>
            </a:extLst>
          </p:cNvPr>
          <p:cNvSpPr txBox="1"/>
          <p:nvPr userDrawn="1"/>
        </p:nvSpPr>
        <p:spPr>
          <a:xfrm>
            <a:off x="0" y="2340192"/>
            <a:ext cx="12192000" cy="98488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000" b="1" i="0">
                <a:solidFill>
                  <a:schemeClr val="accent1"/>
                </a:solidFill>
                <a:effectLst/>
                <a:latin typeface="Calibri" panose="020F0502020204030204" pitchFamily="34" charset="0"/>
                <a:cs typeface="Calibri" panose="020F0502020204030204" pitchFamily="34" charset="0"/>
              </a:rPr>
              <a:t>IFEA</a:t>
            </a:r>
          </a:p>
          <a:p>
            <a:endParaRPr lang="en-US"/>
          </a:p>
        </p:txBody>
      </p:sp>
    </p:spTree>
    <p:extLst>
      <p:ext uri="{BB962C8B-B14F-4D97-AF65-F5344CB8AC3E}">
        <p14:creationId xmlns:p14="http://schemas.microsoft.com/office/powerpoint/2010/main" val="15322315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IAASB Overview">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FDDF8F8-1DAA-1AC4-939D-2B8FE9DCC6BB}"/>
              </a:ext>
            </a:extLst>
          </p:cNvPr>
          <p:cNvSpPr/>
          <p:nvPr userDrawn="1"/>
        </p:nvSpPr>
        <p:spPr>
          <a:xfrm>
            <a:off x="0" y="0"/>
            <a:ext cx="12192000" cy="6858000"/>
          </a:xfrm>
          <a:prstGeom prst="rect">
            <a:avLst/>
          </a:prstGeom>
          <a:solidFill>
            <a:schemeClr val="bg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pic>
        <p:nvPicPr>
          <p:cNvPr id="2" name="Picture 1" descr="A black background with blue text&#10;&#10;Description automatically generated">
            <a:extLst>
              <a:ext uri="{FF2B5EF4-FFF2-40B4-BE49-F238E27FC236}">
                <a16:creationId xmlns:a16="http://schemas.microsoft.com/office/drawing/2014/main" id="{AA214976-CBA0-A1D5-F9B2-58760B53489A}"/>
              </a:ext>
            </a:extLst>
          </p:cNvPr>
          <p:cNvPicPr>
            <a:picLocks noChangeAspect="1"/>
          </p:cNvPicPr>
          <p:nvPr userDrawn="1"/>
        </p:nvPicPr>
        <p:blipFill rotWithShape="1">
          <a:blip r:embed="rId2"/>
          <a:srcRect l="3621" t="9534" r="69630" b="17595"/>
          <a:stretch/>
        </p:blipFill>
        <p:spPr>
          <a:xfrm>
            <a:off x="5447084" y="528809"/>
            <a:ext cx="1297833" cy="1232397"/>
          </a:xfrm>
          <a:prstGeom prst="rect">
            <a:avLst/>
          </a:prstGeom>
        </p:spPr>
      </p:pic>
      <p:sp>
        <p:nvSpPr>
          <p:cNvPr id="5" name="Rectangle 4">
            <a:extLst>
              <a:ext uri="{FF2B5EF4-FFF2-40B4-BE49-F238E27FC236}">
                <a16:creationId xmlns:a16="http://schemas.microsoft.com/office/drawing/2014/main" id="{559A9608-5C86-CC69-15F6-AF3953B92D46}"/>
              </a:ext>
            </a:extLst>
          </p:cNvPr>
          <p:cNvSpPr/>
          <p:nvPr userDrawn="1"/>
        </p:nvSpPr>
        <p:spPr>
          <a:xfrm>
            <a:off x="-1" y="1828800"/>
            <a:ext cx="12192001" cy="4114800"/>
          </a:xfrm>
          <a:prstGeom prst="rect">
            <a:avLst/>
          </a:prstGeom>
          <a:solidFill>
            <a:schemeClr val="accent3">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9D614246-A301-C812-8C3E-0AEB84D73924}"/>
              </a:ext>
            </a:extLst>
          </p:cNvPr>
          <p:cNvSpPr txBox="1"/>
          <p:nvPr userDrawn="1"/>
        </p:nvSpPr>
        <p:spPr>
          <a:xfrm>
            <a:off x="1703943" y="3452640"/>
            <a:ext cx="8784115" cy="1615827"/>
          </a:xfrm>
          <a:prstGeom prst="rect">
            <a:avLst/>
          </a:prstGeom>
          <a:noFill/>
        </p:spPr>
        <p:txBody>
          <a:bodyPr wrap="square" rtlCol="0">
            <a:spAutoFit/>
          </a:bodyPr>
          <a:lstStyle/>
          <a:p>
            <a:pPr algn="ctr">
              <a:lnSpc>
                <a:spcPct val="150000"/>
              </a:lnSpc>
            </a:pPr>
            <a:r>
              <a:rPr lang="en-US" b="0" i="0">
                <a:solidFill>
                  <a:schemeClr val="accent1"/>
                </a:solidFill>
                <a:effectLst/>
                <a:latin typeface="Calibri Light" panose="020F0302020204030204" pitchFamily="34" charset="0"/>
                <a:cs typeface="Calibri Light" panose="020F0302020204030204" pitchFamily="34" charset="0"/>
              </a:rPr>
              <a:t>The International Auditing and Assurance Standards Board sets</a:t>
            </a:r>
          </a:p>
          <a:p>
            <a:pPr algn="ctr">
              <a:lnSpc>
                <a:spcPct val="150000"/>
              </a:lnSpc>
            </a:pPr>
            <a:r>
              <a:rPr lang="en-US" b="0" i="0">
                <a:solidFill>
                  <a:schemeClr val="accent1"/>
                </a:solidFill>
                <a:effectLst/>
                <a:latin typeface="Calibri Light" panose="020F0302020204030204" pitchFamily="34" charset="0"/>
                <a:cs typeface="Calibri Light" panose="020F0302020204030204" pitchFamily="34" charset="0"/>
              </a:rPr>
              <a:t>high-quality international standards for auditing, assurance, and quality</a:t>
            </a:r>
          </a:p>
          <a:p>
            <a:pPr algn="ctr">
              <a:lnSpc>
                <a:spcPct val="150000"/>
              </a:lnSpc>
            </a:pPr>
            <a:r>
              <a:rPr lang="en-US" b="0" i="0">
                <a:solidFill>
                  <a:schemeClr val="accent1"/>
                </a:solidFill>
                <a:effectLst/>
                <a:latin typeface="Calibri Light" panose="020F0302020204030204" pitchFamily="34" charset="0"/>
                <a:cs typeface="Calibri Light" panose="020F0302020204030204" pitchFamily="34" charset="0"/>
              </a:rPr>
              <a:t>management that strengthen public confidence in the global profession.</a:t>
            </a:r>
          </a:p>
          <a:p>
            <a:endParaRPr lang="en-US"/>
          </a:p>
        </p:txBody>
      </p:sp>
      <p:sp>
        <p:nvSpPr>
          <p:cNvPr id="3" name="TextBox 2">
            <a:extLst>
              <a:ext uri="{FF2B5EF4-FFF2-40B4-BE49-F238E27FC236}">
                <a16:creationId xmlns:a16="http://schemas.microsoft.com/office/drawing/2014/main" id="{EB97B65D-AC43-3479-B897-2D594F017481}"/>
              </a:ext>
            </a:extLst>
          </p:cNvPr>
          <p:cNvSpPr txBox="1"/>
          <p:nvPr userDrawn="1"/>
        </p:nvSpPr>
        <p:spPr>
          <a:xfrm>
            <a:off x="0" y="2566930"/>
            <a:ext cx="12192000" cy="98488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000" b="1" i="0">
                <a:solidFill>
                  <a:schemeClr val="accent1"/>
                </a:solidFill>
                <a:effectLst/>
                <a:latin typeface="Calibri" panose="020F0502020204030204" pitchFamily="34" charset="0"/>
                <a:cs typeface="Calibri" panose="020F0502020204030204" pitchFamily="34" charset="0"/>
              </a:rPr>
              <a:t>IAASB</a:t>
            </a:r>
          </a:p>
          <a:p>
            <a:endParaRPr lang="en-US"/>
          </a:p>
        </p:txBody>
      </p:sp>
    </p:spTree>
    <p:extLst>
      <p:ext uri="{BB962C8B-B14F-4D97-AF65-F5344CB8AC3E}">
        <p14:creationId xmlns:p14="http://schemas.microsoft.com/office/powerpoint/2010/main" val="18957644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IAASB Single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10134601"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3" name="Rectangle 2">
            <a:extLst>
              <a:ext uri="{FF2B5EF4-FFF2-40B4-BE49-F238E27FC236}">
                <a16:creationId xmlns:a16="http://schemas.microsoft.com/office/drawing/2014/main" id="{1DC415EB-A487-D16E-226A-55CB1BAFF30B}"/>
              </a:ext>
            </a:extLst>
          </p:cNvPr>
          <p:cNvSpPr/>
          <p:nvPr userDrawn="1"/>
        </p:nvSpPr>
        <p:spPr>
          <a:xfrm>
            <a:off x="-1" y="432487"/>
            <a:ext cx="12192001" cy="1161536"/>
          </a:xfrm>
          <a:prstGeom prst="rect">
            <a:avLst/>
          </a:prstGeom>
          <a:solidFill>
            <a:schemeClr val="accent3">
              <a:lumMod val="40000"/>
              <a:lumOff val="6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76801431"/>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IAASB Text - 2 Column">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BCD19FE-E24B-5B6B-1EF8-3FFD17CAAFFD}"/>
              </a:ext>
            </a:extLst>
          </p:cNvPr>
          <p:cNvSpPr/>
          <p:nvPr userDrawn="1"/>
        </p:nvSpPr>
        <p:spPr>
          <a:xfrm>
            <a:off x="-1" y="432487"/>
            <a:ext cx="12192001" cy="1161536"/>
          </a:xfrm>
          <a:prstGeom prst="rect">
            <a:avLst/>
          </a:prstGeom>
          <a:solidFill>
            <a:schemeClr val="accent3">
              <a:lumMod val="40000"/>
              <a:lumOff val="6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Two Column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1828800"/>
            <a:ext cx="4722106"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3" name="Text Placeholder 9">
            <a:extLst>
              <a:ext uri="{FF2B5EF4-FFF2-40B4-BE49-F238E27FC236}">
                <a16:creationId xmlns:a16="http://schemas.microsoft.com/office/drawing/2014/main" id="{7305E572-864F-6B4A-F86F-8F13D755FF83}"/>
              </a:ext>
            </a:extLst>
          </p:cNvPr>
          <p:cNvSpPr>
            <a:spLocks noGrp="1"/>
          </p:cNvSpPr>
          <p:nvPr>
            <p:ph type="body" sz="quarter" idx="15" hasCustomPrompt="1"/>
          </p:nvPr>
        </p:nvSpPr>
        <p:spPr>
          <a:xfrm>
            <a:off x="6441194" y="1828800"/>
            <a:ext cx="4722106"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874171041"/>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IAASB Text- 2 Column Shade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067B789-6F8A-DE84-33BB-AA5D8E1AEE7F}"/>
              </a:ext>
            </a:extLst>
          </p:cNvPr>
          <p:cNvSpPr/>
          <p:nvPr userDrawn="1"/>
        </p:nvSpPr>
        <p:spPr>
          <a:xfrm>
            <a:off x="0" y="1828800"/>
            <a:ext cx="12192000" cy="4114800"/>
          </a:xfrm>
          <a:prstGeom prst="rect">
            <a:avLst/>
          </a:prstGeom>
          <a:solidFill>
            <a:schemeClr val="accent3">
              <a:alpha val="10396"/>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341523"/>
          </a:xfrm>
          <a:prstGeom prst="rect">
            <a:avLst/>
          </a:prstGeom>
        </p:spPr>
        <p:txBody>
          <a:bodyPr/>
          <a:lstStyle>
            <a:lvl1pPr>
              <a:defRPr>
                <a:solidFill>
                  <a:schemeClr val="accent6">
                    <a:lumMod val="25000"/>
                  </a:schemeClr>
                </a:solidFill>
              </a:defRPr>
            </a:lvl1p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56771"/>
            <a:ext cx="10134600" cy="506776"/>
          </a:xfrm>
          <a:prstGeom prst="rect">
            <a:avLst/>
          </a:prstGeom>
        </p:spPr>
        <p:txBody>
          <a:bodyPr>
            <a:normAutofit/>
          </a:bodyPr>
          <a:lstStyle>
            <a:lvl1pPr marL="0" indent="0">
              <a:buNone/>
              <a:defRPr sz="1600" b="0" i="0" cap="all" baseline="0">
                <a:solidFill>
                  <a:schemeClr val="accent6">
                    <a:lumMod val="50000"/>
                  </a:schemeClr>
                </a:solidFill>
                <a:latin typeface="Calibri" panose="020F0502020204030204" pitchFamily="34" charset="0"/>
                <a:cs typeface="Calibri" panose="020F0502020204030204" pitchFamily="34" charset="0"/>
              </a:defRPr>
            </a:lvl1pPr>
          </a:lstStyle>
          <a:p>
            <a:pPr lvl="0"/>
            <a:r>
              <a:rPr lang="en-US"/>
              <a:t>Slide Subhead with Two Column Text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2049136"/>
            <a:ext cx="4611936" cy="3894463"/>
          </a:xfrm>
          <a:prstGeom prst="rect">
            <a:avLst/>
          </a:prstGeom>
        </p:spPr>
        <p:txBody>
          <a:bodyPr/>
          <a:lstStyle>
            <a:lvl1pPr marL="0" indent="0">
              <a:lnSpc>
                <a:spcPct val="120000"/>
              </a:lnSpc>
              <a:buNone/>
              <a:defRPr sz="1800">
                <a:solidFill>
                  <a:schemeClr val="accent6">
                    <a:lumMod val="50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3" name="Text Placeholder 9">
            <a:extLst>
              <a:ext uri="{FF2B5EF4-FFF2-40B4-BE49-F238E27FC236}">
                <a16:creationId xmlns:a16="http://schemas.microsoft.com/office/drawing/2014/main" id="{022E6F61-096D-EDFF-3C65-8D7004EFAE18}"/>
              </a:ext>
            </a:extLst>
          </p:cNvPr>
          <p:cNvSpPr>
            <a:spLocks noGrp="1"/>
          </p:cNvSpPr>
          <p:nvPr>
            <p:ph type="body" sz="quarter" idx="15" hasCustomPrompt="1"/>
          </p:nvPr>
        </p:nvSpPr>
        <p:spPr>
          <a:xfrm>
            <a:off x="6540347" y="2016087"/>
            <a:ext cx="4622953" cy="3927512"/>
          </a:xfrm>
          <a:prstGeom prst="rect">
            <a:avLst/>
          </a:prstGeom>
        </p:spPr>
        <p:txBody>
          <a:bodyPr/>
          <a:lstStyle>
            <a:lvl1pPr marL="0" indent="0">
              <a:lnSpc>
                <a:spcPct val="120000"/>
              </a:lnSpc>
              <a:buNone/>
              <a:defRPr sz="1800">
                <a:solidFill>
                  <a:schemeClr val="accent6">
                    <a:lumMod val="2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363533597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IAASB Text - 3 Colum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53D5903-92D0-85B3-FD78-C21E34898378}"/>
              </a:ext>
            </a:extLst>
          </p:cNvPr>
          <p:cNvSpPr/>
          <p:nvPr userDrawn="1"/>
        </p:nvSpPr>
        <p:spPr>
          <a:xfrm>
            <a:off x="-1" y="432487"/>
            <a:ext cx="12192001" cy="1161536"/>
          </a:xfrm>
          <a:prstGeom prst="rect">
            <a:avLst/>
          </a:prstGeom>
          <a:solidFill>
            <a:schemeClr val="accent3">
              <a:lumMod val="40000"/>
              <a:lumOff val="6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Three Column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3135677"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3" name="Text Placeholder 9">
            <a:extLst>
              <a:ext uri="{FF2B5EF4-FFF2-40B4-BE49-F238E27FC236}">
                <a16:creationId xmlns:a16="http://schemas.microsoft.com/office/drawing/2014/main" id="{022E6F61-096D-EDFF-3C65-8D7004EFAE18}"/>
              </a:ext>
            </a:extLst>
          </p:cNvPr>
          <p:cNvSpPr>
            <a:spLocks noGrp="1"/>
          </p:cNvSpPr>
          <p:nvPr>
            <p:ph type="body" sz="quarter" idx="15" hasCustomPrompt="1"/>
          </p:nvPr>
        </p:nvSpPr>
        <p:spPr>
          <a:xfrm>
            <a:off x="4499012" y="1828800"/>
            <a:ext cx="3157710"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Text Placeholder 9">
            <a:extLst>
              <a:ext uri="{FF2B5EF4-FFF2-40B4-BE49-F238E27FC236}">
                <a16:creationId xmlns:a16="http://schemas.microsoft.com/office/drawing/2014/main" id="{7776DA4C-C80B-20E1-6581-1B82CB02A9E2}"/>
              </a:ext>
            </a:extLst>
          </p:cNvPr>
          <p:cNvSpPr>
            <a:spLocks noGrp="1"/>
          </p:cNvSpPr>
          <p:nvPr>
            <p:ph type="body" sz="quarter" idx="16" hasCustomPrompt="1"/>
          </p:nvPr>
        </p:nvSpPr>
        <p:spPr>
          <a:xfrm>
            <a:off x="8005590" y="1828800"/>
            <a:ext cx="3157710"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3863476146"/>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IAASB Text with Photo">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BADDF4F-246E-E1A3-EE57-31294875A131}"/>
              </a:ext>
            </a:extLst>
          </p:cNvPr>
          <p:cNvSpPr/>
          <p:nvPr userDrawn="1"/>
        </p:nvSpPr>
        <p:spPr>
          <a:xfrm>
            <a:off x="-1" y="432487"/>
            <a:ext cx="12192001" cy="1161536"/>
          </a:xfrm>
          <a:prstGeom prst="rect">
            <a:avLst/>
          </a:prstGeom>
          <a:solidFill>
            <a:schemeClr val="accent3">
              <a:lumMod val="40000"/>
              <a:lumOff val="6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Text and Photo</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3135677"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9" name="Picture Placeholder 8">
            <a:extLst>
              <a:ext uri="{FF2B5EF4-FFF2-40B4-BE49-F238E27FC236}">
                <a16:creationId xmlns:a16="http://schemas.microsoft.com/office/drawing/2014/main" id="{D980C9F3-B1EA-A4A7-9FD8-E1B3094D0FE1}"/>
              </a:ext>
            </a:extLst>
          </p:cNvPr>
          <p:cNvSpPr>
            <a:spLocks noGrp="1"/>
          </p:cNvSpPr>
          <p:nvPr>
            <p:ph type="pic" sz="quarter" idx="15"/>
          </p:nvPr>
        </p:nvSpPr>
        <p:spPr>
          <a:xfrm>
            <a:off x="4495800" y="1828800"/>
            <a:ext cx="7696200" cy="4114800"/>
          </a:xfrm>
          <a:prstGeom prst="rect">
            <a:avLst/>
          </a:prstGeom>
        </p:spPr>
        <p:txBody>
          <a:bodyPr/>
          <a:lstStyle/>
          <a:p>
            <a:endParaRPr lang="en-US"/>
          </a:p>
        </p:txBody>
      </p:sp>
    </p:spTree>
    <p:extLst>
      <p:ext uri="{BB962C8B-B14F-4D97-AF65-F5344CB8AC3E}">
        <p14:creationId xmlns:p14="http://schemas.microsoft.com/office/powerpoint/2010/main" val="1245777419"/>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IAASB Text with 3 Char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7634AAC0-E37B-AECD-B0C9-397FC19E4B7B}"/>
              </a:ext>
            </a:extLst>
          </p:cNvPr>
          <p:cNvSpPr/>
          <p:nvPr userDrawn="1"/>
        </p:nvSpPr>
        <p:spPr>
          <a:xfrm>
            <a:off x="-1" y="432487"/>
            <a:ext cx="12192001" cy="1161536"/>
          </a:xfrm>
          <a:prstGeom prst="rect">
            <a:avLst/>
          </a:prstGeom>
          <a:solidFill>
            <a:schemeClr val="accent3">
              <a:lumMod val="40000"/>
              <a:lumOff val="6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Charts</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5092860"/>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1028700" y="1828800"/>
            <a:ext cx="3162300" cy="3009900"/>
          </a:xfrm>
          <a:prstGeom prst="rect">
            <a:avLst/>
          </a:prstGeom>
        </p:spPr>
        <p:txBody>
          <a:bodyPr/>
          <a:lstStyle>
            <a:lvl1pPr marL="0" indent="0" algn="ctr">
              <a:buNone/>
              <a:defRPr sz="1600"/>
            </a:lvl1pPr>
          </a:lstStyle>
          <a:p>
            <a:endParaRPr lang="en-US"/>
          </a:p>
        </p:txBody>
      </p:sp>
      <p:sp>
        <p:nvSpPr>
          <p:cNvPr id="7" name="Chart Placeholder 3">
            <a:extLst>
              <a:ext uri="{FF2B5EF4-FFF2-40B4-BE49-F238E27FC236}">
                <a16:creationId xmlns:a16="http://schemas.microsoft.com/office/drawing/2014/main" id="{17137F9F-24A7-9AF1-7434-EE262D218D5F}"/>
              </a:ext>
            </a:extLst>
          </p:cNvPr>
          <p:cNvSpPr>
            <a:spLocks noGrp="1"/>
          </p:cNvSpPr>
          <p:nvPr>
            <p:ph type="chart" sz="quarter" idx="16"/>
          </p:nvPr>
        </p:nvSpPr>
        <p:spPr>
          <a:xfrm>
            <a:off x="4495800" y="1828800"/>
            <a:ext cx="3162300" cy="3009900"/>
          </a:xfrm>
          <a:prstGeom prst="rect">
            <a:avLst/>
          </a:prstGeom>
        </p:spPr>
        <p:txBody>
          <a:bodyPr/>
          <a:lstStyle>
            <a:lvl1pPr marL="0" indent="0" algn="ctr">
              <a:buNone/>
              <a:defRPr sz="1600"/>
            </a:lvl1pPr>
          </a:lstStyle>
          <a:p>
            <a:endParaRPr lang="en-US"/>
          </a:p>
        </p:txBody>
      </p:sp>
      <p:sp>
        <p:nvSpPr>
          <p:cNvPr id="11" name="Chart Placeholder 3">
            <a:extLst>
              <a:ext uri="{FF2B5EF4-FFF2-40B4-BE49-F238E27FC236}">
                <a16:creationId xmlns:a16="http://schemas.microsoft.com/office/drawing/2014/main" id="{D64D90D3-FED5-EAA5-56FF-BBB7CD3391C8}"/>
              </a:ext>
            </a:extLst>
          </p:cNvPr>
          <p:cNvSpPr>
            <a:spLocks noGrp="1"/>
          </p:cNvSpPr>
          <p:nvPr>
            <p:ph type="chart" sz="quarter" idx="17"/>
          </p:nvPr>
        </p:nvSpPr>
        <p:spPr>
          <a:xfrm>
            <a:off x="8001000" y="1828800"/>
            <a:ext cx="3162300" cy="3009900"/>
          </a:xfrm>
          <a:prstGeom prst="rect">
            <a:avLst/>
          </a:prstGeom>
        </p:spPr>
        <p:txBody>
          <a:bodyPr/>
          <a:lstStyle>
            <a:lvl1pPr marL="0" indent="0" algn="ctr">
              <a:buNone/>
              <a:defRPr sz="1600"/>
            </a:lvl1pPr>
          </a:lstStyle>
          <a:p>
            <a:endParaRPr lang="en-US"/>
          </a:p>
        </p:txBody>
      </p:sp>
      <p:sp>
        <p:nvSpPr>
          <p:cNvPr id="12" name="Text Placeholder 9">
            <a:extLst>
              <a:ext uri="{FF2B5EF4-FFF2-40B4-BE49-F238E27FC236}">
                <a16:creationId xmlns:a16="http://schemas.microsoft.com/office/drawing/2014/main" id="{F4C2D64D-E1AC-9720-787F-B86018376093}"/>
              </a:ext>
            </a:extLst>
          </p:cNvPr>
          <p:cNvSpPr>
            <a:spLocks noGrp="1"/>
          </p:cNvSpPr>
          <p:nvPr>
            <p:ph type="body" sz="quarter" idx="18" hasCustomPrompt="1"/>
          </p:nvPr>
        </p:nvSpPr>
        <p:spPr>
          <a:xfrm>
            <a:off x="4495800" y="5092861"/>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13" name="Text Placeholder 9">
            <a:extLst>
              <a:ext uri="{FF2B5EF4-FFF2-40B4-BE49-F238E27FC236}">
                <a16:creationId xmlns:a16="http://schemas.microsoft.com/office/drawing/2014/main" id="{F3334082-6454-CF89-39D5-C9E73F0E955B}"/>
              </a:ext>
            </a:extLst>
          </p:cNvPr>
          <p:cNvSpPr>
            <a:spLocks noGrp="1"/>
          </p:cNvSpPr>
          <p:nvPr>
            <p:ph type="body" sz="quarter" idx="19" hasCustomPrompt="1"/>
          </p:nvPr>
        </p:nvSpPr>
        <p:spPr>
          <a:xfrm>
            <a:off x="8001000" y="5092861"/>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674487364"/>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IAASB Text with 3 Charts Shade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F79244-9BC9-E70B-2EAF-4E8098314F35}"/>
              </a:ext>
            </a:extLst>
          </p:cNvPr>
          <p:cNvSpPr/>
          <p:nvPr userDrawn="1"/>
        </p:nvSpPr>
        <p:spPr>
          <a:xfrm>
            <a:off x="1000126" y="1828800"/>
            <a:ext cx="3014662" cy="4043363"/>
          </a:xfrm>
          <a:prstGeom prst="rect">
            <a:avLst/>
          </a:prstGeom>
          <a:solidFill>
            <a:schemeClr val="accent3">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Charts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191239" y="4852812"/>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1190124" y="1983887"/>
            <a:ext cx="2650186" cy="2691545"/>
          </a:xfrm>
          <a:prstGeom prst="rect">
            <a:avLst/>
          </a:prstGeom>
        </p:spPr>
        <p:txBody>
          <a:bodyPr/>
          <a:lstStyle>
            <a:lvl1pPr marL="0" indent="0" algn="ctr">
              <a:buNone/>
              <a:defRPr sz="1600"/>
            </a:lvl1pPr>
          </a:lstStyle>
          <a:p>
            <a:endParaRPr lang="en-US"/>
          </a:p>
        </p:txBody>
      </p:sp>
      <p:sp>
        <p:nvSpPr>
          <p:cNvPr id="9" name="Rectangle 8">
            <a:extLst>
              <a:ext uri="{FF2B5EF4-FFF2-40B4-BE49-F238E27FC236}">
                <a16:creationId xmlns:a16="http://schemas.microsoft.com/office/drawing/2014/main" id="{677DF110-D5B1-F298-2E7D-A084DAC4A471}"/>
              </a:ext>
            </a:extLst>
          </p:cNvPr>
          <p:cNvSpPr/>
          <p:nvPr userDrawn="1"/>
        </p:nvSpPr>
        <p:spPr>
          <a:xfrm>
            <a:off x="4438651" y="1824038"/>
            <a:ext cx="3014662" cy="4043363"/>
          </a:xfrm>
          <a:prstGeom prst="rect">
            <a:avLst/>
          </a:prstGeom>
          <a:solidFill>
            <a:schemeClr val="accent3">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9">
            <a:extLst>
              <a:ext uri="{FF2B5EF4-FFF2-40B4-BE49-F238E27FC236}">
                <a16:creationId xmlns:a16="http://schemas.microsoft.com/office/drawing/2014/main" id="{EFAA0578-E1C3-2AC9-B5D7-D028F4B40EDC}"/>
              </a:ext>
            </a:extLst>
          </p:cNvPr>
          <p:cNvSpPr>
            <a:spLocks noGrp="1"/>
          </p:cNvSpPr>
          <p:nvPr>
            <p:ph type="body" sz="quarter" idx="16" hasCustomPrompt="1"/>
          </p:nvPr>
        </p:nvSpPr>
        <p:spPr>
          <a:xfrm>
            <a:off x="4629764" y="4848050"/>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15" name="Chart Placeholder 3">
            <a:extLst>
              <a:ext uri="{FF2B5EF4-FFF2-40B4-BE49-F238E27FC236}">
                <a16:creationId xmlns:a16="http://schemas.microsoft.com/office/drawing/2014/main" id="{CBB59685-52B9-D62C-58DB-8D6D6C97062D}"/>
              </a:ext>
            </a:extLst>
          </p:cNvPr>
          <p:cNvSpPr>
            <a:spLocks noGrp="1"/>
          </p:cNvSpPr>
          <p:nvPr>
            <p:ph type="chart" sz="quarter" idx="17"/>
          </p:nvPr>
        </p:nvSpPr>
        <p:spPr>
          <a:xfrm>
            <a:off x="4628649" y="1979125"/>
            <a:ext cx="2650186" cy="2691545"/>
          </a:xfrm>
          <a:prstGeom prst="rect">
            <a:avLst/>
          </a:prstGeom>
        </p:spPr>
        <p:txBody>
          <a:bodyPr/>
          <a:lstStyle>
            <a:lvl1pPr marL="0" indent="0" algn="ctr">
              <a:buNone/>
              <a:defRPr sz="1600"/>
            </a:lvl1pPr>
          </a:lstStyle>
          <a:p>
            <a:endParaRPr lang="en-US"/>
          </a:p>
        </p:txBody>
      </p:sp>
      <p:sp>
        <p:nvSpPr>
          <p:cNvPr id="16" name="Rectangle 15">
            <a:extLst>
              <a:ext uri="{FF2B5EF4-FFF2-40B4-BE49-F238E27FC236}">
                <a16:creationId xmlns:a16="http://schemas.microsoft.com/office/drawing/2014/main" id="{2CDF6BFF-F2FE-32C9-B592-BF08375CA985}"/>
              </a:ext>
            </a:extLst>
          </p:cNvPr>
          <p:cNvSpPr/>
          <p:nvPr userDrawn="1"/>
        </p:nvSpPr>
        <p:spPr>
          <a:xfrm>
            <a:off x="7910514" y="1824038"/>
            <a:ext cx="3014662" cy="4043363"/>
          </a:xfrm>
          <a:prstGeom prst="rect">
            <a:avLst/>
          </a:prstGeom>
          <a:solidFill>
            <a:schemeClr val="accent3">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 Placeholder 9">
            <a:extLst>
              <a:ext uri="{FF2B5EF4-FFF2-40B4-BE49-F238E27FC236}">
                <a16:creationId xmlns:a16="http://schemas.microsoft.com/office/drawing/2014/main" id="{CAF2E078-038A-4D8E-1432-C2C3BC3FA2A0}"/>
              </a:ext>
            </a:extLst>
          </p:cNvPr>
          <p:cNvSpPr>
            <a:spLocks noGrp="1"/>
          </p:cNvSpPr>
          <p:nvPr>
            <p:ph type="body" sz="quarter" idx="18" hasCustomPrompt="1"/>
          </p:nvPr>
        </p:nvSpPr>
        <p:spPr>
          <a:xfrm>
            <a:off x="8101627" y="4848050"/>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18" name="Chart Placeholder 3">
            <a:extLst>
              <a:ext uri="{FF2B5EF4-FFF2-40B4-BE49-F238E27FC236}">
                <a16:creationId xmlns:a16="http://schemas.microsoft.com/office/drawing/2014/main" id="{96C928D9-5445-73F0-39AB-2DA9A8FF85AD}"/>
              </a:ext>
            </a:extLst>
          </p:cNvPr>
          <p:cNvSpPr>
            <a:spLocks noGrp="1"/>
          </p:cNvSpPr>
          <p:nvPr>
            <p:ph type="chart" sz="quarter" idx="19"/>
          </p:nvPr>
        </p:nvSpPr>
        <p:spPr>
          <a:xfrm>
            <a:off x="8100512" y="1979125"/>
            <a:ext cx="2650186" cy="2691545"/>
          </a:xfrm>
          <a:prstGeom prst="rect">
            <a:avLst/>
          </a:prstGeom>
        </p:spPr>
        <p:txBody>
          <a:bodyPr/>
          <a:lstStyle>
            <a:lvl1pPr marL="0" indent="0" algn="ctr">
              <a:buNone/>
              <a:defRPr sz="1600"/>
            </a:lvl1pPr>
          </a:lstStyle>
          <a:p>
            <a:endParaRPr lang="en-US"/>
          </a:p>
        </p:txBody>
      </p:sp>
    </p:spTree>
    <p:extLst>
      <p:ext uri="{BB962C8B-B14F-4D97-AF65-F5344CB8AC3E}">
        <p14:creationId xmlns:p14="http://schemas.microsoft.com/office/powerpoint/2010/main" val="3866797985"/>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IAASB Text with Char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F79244-9BC9-E70B-2EAF-4E8098314F35}"/>
              </a:ext>
            </a:extLst>
          </p:cNvPr>
          <p:cNvSpPr/>
          <p:nvPr userDrawn="1"/>
        </p:nvSpPr>
        <p:spPr>
          <a:xfrm>
            <a:off x="1014413" y="1857375"/>
            <a:ext cx="3200400" cy="4100513"/>
          </a:xfrm>
          <a:prstGeom prst="rect">
            <a:avLst/>
          </a:prstGeom>
          <a:solidFill>
            <a:schemeClr val="accent3">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Charts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228725" y="2895425"/>
            <a:ext cx="2743200"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4461962" y="1869587"/>
            <a:ext cx="6682288" cy="4102588"/>
          </a:xfrm>
          <a:prstGeom prst="rect">
            <a:avLst/>
          </a:prstGeom>
          <a:ln>
            <a:solidFill>
              <a:schemeClr val="accent1"/>
            </a:solidFill>
          </a:ln>
        </p:spPr>
        <p:txBody>
          <a:bodyPr/>
          <a:lstStyle>
            <a:lvl1pPr marL="0" indent="0" algn="ctr">
              <a:buNone/>
              <a:defRPr sz="1600"/>
            </a:lvl1pPr>
          </a:lstStyle>
          <a:p>
            <a:endParaRPr lang="en-US"/>
          </a:p>
        </p:txBody>
      </p:sp>
      <p:sp>
        <p:nvSpPr>
          <p:cNvPr id="7" name="Text Placeholder 9">
            <a:extLst>
              <a:ext uri="{FF2B5EF4-FFF2-40B4-BE49-F238E27FC236}">
                <a16:creationId xmlns:a16="http://schemas.microsoft.com/office/drawing/2014/main" id="{D38808E6-284E-2DE3-3A8B-21E3951949F8}"/>
              </a:ext>
            </a:extLst>
          </p:cNvPr>
          <p:cNvSpPr>
            <a:spLocks noGrp="1"/>
          </p:cNvSpPr>
          <p:nvPr>
            <p:ph type="body" sz="quarter" idx="16" hasCustomPrompt="1"/>
          </p:nvPr>
        </p:nvSpPr>
        <p:spPr>
          <a:xfrm>
            <a:off x="1243013" y="2204863"/>
            <a:ext cx="2724150" cy="381175"/>
          </a:xfrm>
          <a:prstGeom prst="rect">
            <a:avLst/>
          </a:prstGeom>
        </p:spPr>
        <p:txBody>
          <a:bodyPr/>
          <a:lstStyle>
            <a:lvl1pPr marL="0" indent="0">
              <a:lnSpc>
                <a:spcPct val="120000"/>
              </a:lnSpc>
              <a:buNone/>
              <a:defRPr sz="2000" b="1" cap="all" baseline="0"/>
            </a:lvl1pPr>
            <a:lvl2pPr marL="457200" indent="0">
              <a:buNone/>
              <a:defRPr/>
            </a:lvl2pPr>
            <a:lvl3pPr marL="914400" indent="0">
              <a:buNone/>
              <a:defRPr/>
            </a:lvl3pPr>
            <a:lvl4pPr marL="1371600" indent="0">
              <a:buNone/>
              <a:defRPr/>
            </a:lvl4pPr>
            <a:lvl5pPr marL="1828800" indent="0">
              <a:buNone/>
              <a:defRPr/>
            </a:lvl5pPr>
          </a:lstStyle>
          <a:p>
            <a:pPr lvl="0"/>
            <a:r>
              <a:rPr lang="en-US"/>
              <a:t>Title Copy</a:t>
            </a:r>
          </a:p>
        </p:txBody>
      </p:sp>
    </p:spTree>
    <p:extLst>
      <p:ext uri="{BB962C8B-B14F-4D97-AF65-F5344CB8AC3E}">
        <p14:creationId xmlns:p14="http://schemas.microsoft.com/office/powerpoint/2010/main" val="566733709"/>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IESBA Overview">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AFCE4C2E-5C63-3EBB-3834-27937C7731E7}"/>
              </a:ext>
            </a:extLst>
          </p:cNvPr>
          <p:cNvSpPr/>
          <p:nvPr userDrawn="1"/>
        </p:nvSpPr>
        <p:spPr>
          <a:xfrm>
            <a:off x="0" y="0"/>
            <a:ext cx="12192000" cy="6858000"/>
          </a:xfrm>
          <a:prstGeom prst="rect">
            <a:avLst/>
          </a:prstGeom>
          <a:solidFill>
            <a:schemeClr val="bg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8FDDF8F8-1DAA-1AC4-939D-2B8FE9DCC6BB}"/>
              </a:ext>
            </a:extLst>
          </p:cNvPr>
          <p:cNvSpPr/>
          <p:nvPr userDrawn="1"/>
        </p:nvSpPr>
        <p:spPr>
          <a:xfrm>
            <a:off x="0" y="261257"/>
            <a:ext cx="12192000" cy="6858000"/>
          </a:xfrm>
          <a:prstGeom prst="rect">
            <a:avLst/>
          </a:prstGeom>
          <a:solidFill>
            <a:schemeClr val="bg1">
              <a:alpha val="86987"/>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7B4AA0A4-509C-58B0-D678-2AF67A78592B}"/>
              </a:ext>
            </a:extLst>
          </p:cNvPr>
          <p:cNvPicPr>
            <a:picLocks noChangeAspect="1"/>
          </p:cNvPicPr>
          <p:nvPr userDrawn="1"/>
        </p:nvPicPr>
        <p:blipFill rotWithShape="1">
          <a:blip r:embed="rId2"/>
          <a:srcRect l="2840" t="10863" r="70480" b="16941"/>
          <a:stretch/>
        </p:blipFill>
        <p:spPr>
          <a:xfrm>
            <a:off x="5384227" y="495759"/>
            <a:ext cx="1290865" cy="1277957"/>
          </a:xfrm>
          <a:prstGeom prst="rect">
            <a:avLst/>
          </a:prstGeom>
        </p:spPr>
      </p:pic>
      <p:sp>
        <p:nvSpPr>
          <p:cNvPr id="5" name="Rectangle 4">
            <a:extLst>
              <a:ext uri="{FF2B5EF4-FFF2-40B4-BE49-F238E27FC236}">
                <a16:creationId xmlns:a16="http://schemas.microsoft.com/office/drawing/2014/main" id="{559A9608-5C86-CC69-15F6-AF3953B92D46}"/>
              </a:ext>
            </a:extLst>
          </p:cNvPr>
          <p:cNvSpPr/>
          <p:nvPr userDrawn="1"/>
        </p:nvSpPr>
        <p:spPr>
          <a:xfrm>
            <a:off x="-1" y="1828800"/>
            <a:ext cx="12192001" cy="4114799"/>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9D614246-A301-C812-8C3E-0AEB84D73924}"/>
              </a:ext>
            </a:extLst>
          </p:cNvPr>
          <p:cNvSpPr txBox="1"/>
          <p:nvPr userDrawn="1"/>
        </p:nvSpPr>
        <p:spPr>
          <a:xfrm>
            <a:off x="1703943" y="3452640"/>
            <a:ext cx="8784115" cy="1615827"/>
          </a:xfrm>
          <a:prstGeom prst="rect">
            <a:avLst/>
          </a:prstGeom>
          <a:noFill/>
        </p:spPr>
        <p:txBody>
          <a:bodyPr wrap="square" rtlCol="0">
            <a:spAutoFit/>
          </a:bodyPr>
          <a:lstStyle/>
          <a:p>
            <a:pPr algn="ctr">
              <a:lnSpc>
                <a:spcPct val="150000"/>
              </a:lnSpc>
            </a:pPr>
            <a:r>
              <a:rPr lang="en-US" b="0" i="0">
                <a:solidFill>
                  <a:schemeClr val="accent1"/>
                </a:solidFill>
                <a:effectLst/>
                <a:latin typeface="Calibri Light" panose="020F0302020204030204" pitchFamily="34" charset="0"/>
                <a:cs typeface="Calibri Light" panose="020F0302020204030204" pitchFamily="34" charset="0"/>
              </a:rPr>
              <a:t>The International Ethics Standards Board for Accountants sets high-quality, international ethics standards for corporate reporting and assurance, including auditor independence requirements, to elevate stakeholders’ trust in corporate information.</a:t>
            </a:r>
          </a:p>
          <a:p>
            <a:endParaRPr lang="en-US"/>
          </a:p>
        </p:txBody>
      </p:sp>
      <p:sp>
        <p:nvSpPr>
          <p:cNvPr id="3" name="TextBox 2">
            <a:extLst>
              <a:ext uri="{FF2B5EF4-FFF2-40B4-BE49-F238E27FC236}">
                <a16:creationId xmlns:a16="http://schemas.microsoft.com/office/drawing/2014/main" id="{EB97B65D-AC43-3479-B897-2D594F017481}"/>
              </a:ext>
            </a:extLst>
          </p:cNvPr>
          <p:cNvSpPr txBox="1"/>
          <p:nvPr userDrawn="1"/>
        </p:nvSpPr>
        <p:spPr>
          <a:xfrm>
            <a:off x="0" y="2566930"/>
            <a:ext cx="12192000" cy="98488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000" b="1" i="0">
                <a:solidFill>
                  <a:schemeClr val="accent1"/>
                </a:solidFill>
                <a:effectLst/>
                <a:latin typeface="Calibri" panose="020F0502020204030204" pitchFamily="34" charset="0"/>
                <a:cs typeface="Calibri" panose="020F0502020204030204" pitchFamily="34" charset="0"/>
              </a:rPr>
              <a:t>IESBA</a:t>
            </a:r>
          </a:p>
          <a:p>
            <a:endParaRPr lang="en-US"/>
          </a:p>
        </p:txBody>
      </p:sp>
    </p:spTree>
    <p:extLst>
      <p:ext uri="{BB962C8B-B14F-4D97-AF65-F5344CB8AC3E}">
        <p14:creationId xmlns:p14="http://schemas.microsoft.com/office/powerpoint/2010/main" val="33076566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FEA Single Tex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832C3F87-8534-794D-D9F4-3A3B5333D039}"/>
              </a:ext>
            </a:extLst>
          </p:cNvPr>
          <p:cNvSpPr/>
          <p:nvPr userDrawn="1"/>
        </p:nvSpPr>
        <p:spPr>
          <a:xfrm>
            <a:off x="-1" y="432487"/>
            <a:ext cx="12192001" cy="1161536"/>
          </a:xfrm>
          <a:prstGeom prst="rect">
            <a:avLst/>
          </a:prstGeom>
          <a:solidFill>
            <a:schemeClr val="tx2">
              <a:lumMod val="20000"/>
              <a:lumOff val="8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lvl1pPr>
              <a:defRPr b="0"/>
            </a:lvl1p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10134601"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7" name="Footer Placeholder 4">
            <a:extLst>
              <a:ext uri="{FF2B5EF4-FFF2-40B4-BE49-F238E27FC236}">
                <a16:creationId xmlns:a16="http://schemas.microsoft.com/office/drawing/2014/main" id="{F5202D6B-0317-74DC-30CD-452CE95DD7B9}"/>
              </a:ext>
            </a:extLst>
          </p:cNvPr>
          <p:cNvSpPr>
            <a:spLocks noGrp="1"/>
          </p:cNvSpPr>
          <p:nvPr>
            <p:ph type="ftr" sz="quarter" idx="11"/>
          </p:nvPr>
        </p:nvSpPr>
        <p:spPr>
          <a:xfrm>
            <a:off x="1465242" y="6488935"/>
            <a:ext cx="2725757" cy="369066"/>
          </a:xfrm>
          <a:prstGeom prst="rect">
            <a:avLst/>
          </a:prstGeom>
        </p:spPr>
        <p:txBody>
          <a:bodyPr/>
          <a:lstStyle>
            <a:lvl1pPr>
              <a:defRPr sz="900" b="0" i="0">
                <a:latin typeface="Calibri" panose="020F0502020204030204" pitchFamily="34" charset="0"/>
                <a:cs typeface="Calibri" panose="020F0502020204030204" pitchFamily="34" charset="0"/>
              </a:defRPr>
            </a:lvl1pPr>
          </a:lstStyle>
          <a:p>
            <a:r>
              <a:rPr lang="en-US">
                <a:solidFill>
                  <a:srgbClr val="000024"/>
                </a:solidFill>
              </a:rPr>
              <a:t>International Foundation for Ethics and Audit</a:t>
            </a:r>
          </a:p>
          <a:p>
            <a:endParaRPr lang="en-US"/>
          </a:p>
        </p:txBody>
      </p:sp>
    </p:spTree>
    <p:extLst>
      <p:ext uri="{BB962C8B-B14F-4D97-AF65-F5344CB8AC3E}">
        <p14:creationId xmlns:p14="http://schemas.microsoft.com/office/powerpoint/2010/main" val="1937885142"/>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IESBA Single Tex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04E6FE22-28C4-F2FA-64F1-AECE61007F99}"/>
              </a:ext>
            </a:extLst>
          </p:cNvPr>
          <p:cNvSpPr/>
          <p:nvPr userDrawn="1"/>
        </p:nvSpPr>
        <p:spPr>
          <a:xfrm>
            <a:off x="-1" y="463137"/>
            <a:ext cx="12192001" cy="1130885"/>
          </a:xfrm>
          <a:prstGeom prst="rect">
            <a:avLst/>
          </a:prstGeom>
          <a:solidFill>
            <a:schemeClr val="accent4">
              <a:lumMod val="20000"/>
              <a:lumOff val="80000"/>
              <a:alpha val="49614"/>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10134601"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3088965806"/>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ESBA Single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10134601"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3" name="Rectangle 2">
            <a:extLst>
              <a:ext uri="{FF2B5EF4-FFF2-40B4-BE49-F238E27FC236}">
                <a16:creationId xmlns:a16="http://schemas.microsoft.com/office/drawing/2014/main" id="{04E6FE22-28C4-F2FA-64F1-AECE61007F99}"/>
              </a:ext>
            </a:extLst>
          </p:cNvPr>
          <p:cNvSpPr/>
          <p:nvPr userDrawn="1"/>
        </p:nvSpPr>
        <p:spPr>
          <a:xfrm>
            <a:off x="-1" y="463137"/>
            <a:ext cx="12192001" cy="1130885"/>
          </a:xfrm>
          <a:prstGeom prst="rect">
            <a:avLst/>
          </a:prstGeom>
          <a:solidFill>
            <a:schemeClr val="accent4">
              <a:lumMod val="20000"/>
              <a:lumOff val="80000"/>
              <a:alpha val="49614"/>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88965806"/>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ESBA Text - 2 Colum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9F1F2C2-5603-80C4-F944-EE8CBAD843F6}"/>
              </a:ext>
            </a:extLst>
          </p:cNvPr>
          <p:cNvSpPr/>
          <p:nvPr userDrawn="1"/>
        </p:nvSpPr>
        <p:spPr>
          <a:xfrm>
            <a:off x="-1" y="463137"/>
            <a:ext cx="12192001" cy="1130885"/>
          </a:xfrm>
          <a:prstGeom prst="rect">
            <a:avLst/>
          </a:prstGeom>
          <a:solidFill>
            <a:schemeClr val="accent4">
              <a:lumMod val="20000"/>
              <a:lumOff val="80000"/>
              <a:alpha val="49614"/>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Two Column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1828800"/>
            <a:ext cx="4722106"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3" name="Text Placeholder 9">
            <a:extLst>
              <a:ext uri="{FF2B5EF4-FFF2-40B4-BE49-F238E27FC236}">
                <a16:creationId xmlns:a16="http://schemas.microsoft.com/office/drawing/2014/main" id="{7305E572-864F-6B4A-F86F-8F13D755FF83}"/>
              </a:ext>
            </a:extLst>
          </p:cNvPr>
          <p:cNvSpPr>
            <a:spLocks noGrp="1"/>
          </p:cNvSpPr>
          <p:nvPr>
            <p:ph type="body" sz="quarter" idx="15" hasCustomPrompt="1"/>
          </p:nvPr>
        </p:nvSpPr>
        <p:spPr>
          <a:xfrm>
            <a:off x="6441194" y="1828800"/>
            <a:ext cx="4722106"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3918124879"/>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ESBA Text - 2 Column Shade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067B789-6F8A-DE84-33BB-AA5D8E1AEE7F}"/>
              </a:ext>
            </a:extLst>
          </p:cNvPr>
          <p:cNvSpPr/>
          <p:nvPr userDrawn="1"/>
        </p:nvSpPr>
        <p:spPr>
          <a:xfrm>
            <a:off x="0" y="1828800"/>
            <a:ext cx="12192000" cy="4114800"/>
          </a:xfrm>
          <a:prstGeom prst="rect">
            <a:avLst/>
          </a:prstGeom>
          <a:solidFill>
            <a:schemeClr val="accent4">
              <a:alpha val="10396"/>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34152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56771"/>
            <a:ext cx="10134600" cy="506776"/>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Two Column Text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2049136"/>
            <a:ext cx="4611936" cy="3894463"/>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3" name="Text Placeholder 9">
            <a:extLst>
              <a:ext uri="{FF2B5EF4-FFF2-40B4-BE49-F238E27FC236}">
                <a16:creationId xmlns:a16="http://schemas.microsoft.com/office/drawing/2014/main" id="{022E6F61-096D-EDFF-3C65-8D7004EFAE18}"/>
              </a:ext>
            </a:extLst>
          </p:cNvPr>
          <p:cNvSpPr>
            <a:spLocks noGrp="1"/>
          </p:cNvSpPr>
          <p:nvPr>
            <p:ph type="body" sz="quarter" idx="15" hasCustomPrompt="1"/>
          </p:nvPr>
        </p:nvSpPr>
        <p:spPr>
          <a:xfrm>
            <a:off x="6540347" y="2016087"/>
            <a:ext cx="4622953" cy="3927512"/>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258281633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ESBA Text - 3 Column">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3424F7E-D432-6D9B-5A77-A1937BD53B1F}"/>
              </a:ext>
            </a:extLst>
          </p:cNvPr>
          <p:cNvSpPr/>
          <p:nvPr userDrawn="1"/>
        </p:nvSpPr>
        <p:spPr>
          <a:xfrm>
            <a:off x="-1" y="463137"/>
            <a:ext cx="12192001" cy="1130885"/>
          </a:xfrm>
          <a:prstGeom prst="rect">
            <a:avLst/>
          </a:prstGeom>
          <a:solidFill>
            <a:schemeClr val="accent4">
              <a:lumMod val="20000"/>
              <a:lumOff val="80000"/>
              <a:alpha val="49614"/>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Three Column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3135677"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3" name="Text Placeholder 9">
            <a:extLst>
              <a:ext uri="{FF2B5EF4-FFF2-40B4-BE49-F238E27FC236}">
                <a16:creationId xmlns:a16="http://schemas.microsoft.com/office/drawing/2014/main" id="{022E6F61-096D-EDFF-3C65-8D7004EFAE18}"/>
              </a:ext>
            </a:extLst>
          </p:cNvPr>
          <p:cNvSpPr>
            <a:spLocks noGrp="1"/>
          </p:cNvSpPr>
          <p:nvPr>
            <p:ph type="body" sz="quarter" idx="15" hasCustomPrompt="1"/>
          </p:nvPr>
        </p:nvSpPr>
        <p:spPr>
          <a:xfrm>
            <a:off x="4499012" y="1828800"/>
            <a:ext cx="3157710"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Text Placeholder 9">
            <a:extLst>
              <a:ext uri="{FF2B5EF4-FFF2-40B4-BE49-F238E27FC236}">
                <a16:creationId xmlns:a16="http://schemas.microsoft.com/office/drawing/2014/main" id="{7776DA4C-C80B-20E1-6581-1B82CB02A9E2}"/>
              </a:ext>
            </a:extLst>
          </p:cNvPr>
          <p:cNvSpPr>
            <a:spLocks noGrp="1"/>
          </p:cNvSpPr>
          <p:nvPr>
            <p:ph type="body" sz="quarter" idx="16" hasCustomPrompt="1"/>
          </p:nvPr>
        </p:nvSpPr>
        <p:spPr>
          <a:xfrm>
            <a:off x="8005590" y="1828800"/>
            <a:ext cx="3157710"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2551891279"/>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ESBA Text with Photo">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371B67D-B046-7A67-943B-7E7406368EF6}"/>
              </a:ext>
            </a:extLst>
          </p:cNvPr>
          <p:cNvSpPr/>
          <p:nvPr userDrawn="1"/>
        </p:nvSpPr>
        <p:spPr>
          <a:xfrm>
            <a:off x="-1" y="463137"/>
            <a:ext cx="12192001" cy="1130885"/>
          </a:xfrm>
          <a:prstGeom prst="rect">
            <a:avLst/>
          </a:prstGeom>
          <a:solidFill>
            <a:schemeClr val="accent4">
              <a:lumMod val="20000"/>
              <a:lumOff val="80000"/>
              <a:alpha val="49614"/>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Text and Photo</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3135677"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9" name="Picture Placeholder 8">
            <a:extLst>
              <a:ext uri="{FF2B5EF4-FFF2-40B4-BE49-F238E27FC236}">
                <a16:creationId xmlns:a16="http://schemas.microsoft.com/office/drawing/2014/main" id="{D980C9F3-B1EA-A4A7-9FD8-E1B3094D0FE1}"/>
              </a:ext>
            </a:extLst>
          </p:cNvPr>
          <p:cNvSpPr>
            <a:spLocks noGrp="1"/>
          </p:cNvSpPr>
          <p:nvPr>
            <p:ph type="pic" sz="quarter" idx="15"/>
          </p:nvPr>
        </p:nvSpPr>
        <p:spPr>
          <a:xfrm>
            <a:off x="4495800" y="1828800"/>
            <a:ext cx="7696200" cy="4114800"/>
          </a:xfrm>
          <a:prstGeom prst="rect">
            <a:avLst/>
          </a:prstGeom>
        </p:spPr>
        <p:txBody>
          <a:bodyPr/>
          <a:lstStyle/>
          <a:p>
            <a:endParaRPr lang="en-US"/>
          </a:p>
        </p:txBody>
      </p:sp>
    </p:spTree>
    <p:extLst>
      <p:ext uri="{BB962C8B-B14F-4D97-AF65-F5344CB8AC3E}">
        <p14:creationId xmlns:p14="http://schemas.microsoft.com/office/powerpoint/2010/main" val="807219359"/>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ESBA Text with 3 Charts">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0F510E1-6BA1-3126-8286-06D24463D039}"/>
              </a:ext>
            </a:extLst>
          </p:cNvPr>
          <p:cNvSpPr/>
          <p:nvPr userDrawn="1"/>
        </p:nvSpPr>
        <p:spPr>
          <a:xfrm>
            <a:off x="-1" y="463137"/>
            <a:ext cx="12192001" cy="1130885"/>
          </a:xfrm>
          <a:prstGeom prst="rect">
            <a:avLst/>
          </a:prstGeom>
          <a:solidFill>
            <a:schemeClr val="accent4">
              <a:lumMod val="20000"/>
              <a:lumOff val="80000"/>
              <a:alpha val="49614"/>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Charts</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5092860"/>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1028700" y="1828800"/>
            <a:ext cx="3162300" cy="3009900"/>
          </a:xfrm>
          <a:prstGeom prst="rect">
            <a:avLst/>
          </a:prstGeom>
        </p:spPr>
        <p:txBody>
          <a:bodyPr/>
          <a:lstStyle>
            <a:lvl1pPr marL="0" indent="0" algn="ctr">
              <a:buNone/>
              <a:defRPr sz="1600"/>
            </a:lvl1pPr>
          </a:lstStyle>
          <a:p>
            <a:endParaRPr lang="en-US"/>
          </a:p>
        </p:txBody>
      </p:sp>
      <p:sp>
        <p:nvSpPr>
          <p:cNvPr id="7" name="Chart Placeholder 3">
            <a:extLst>
              <a:ext uri="{FF2B5EF4-FFF2-40B4-BE49-F238E27FC236}">
                <a16:creationId xmlns:a16="http://schemas.microsoft.com/office/drawing/2014/main" id="{17137F9F-24A7-9AF1-7434-EE262D218D5F}"/>
              </a:ext>
            </a:extLst>
          </p:cNvPr>
          <p:cNvSpPr>
            <a:spLocks noGrp="1"/>
          </p:cNvSpPr>
          <p:nvPr>
            <p:ph type="chart" sz="quarter" idx="16"/>
          </p:nvPr>
        </p:nvSpPr>
        <p:spPr>
          <a:xfrm>
            <a:off x="4495800" y="1828800"/>
            <a:ext cx="3162300" cy="3009900"/>
          </a:xfrm>
          <a:prstGeom prst="rect">
            <a:avLst/>
          </a:prstGeom>
        </p:spPr>
        <p:txBody>
          <a:bodyPr/>
          <a:lstStyle>
            <a:lvl1pPr marL="0" indent="0" algn="ctr">
              <a:buNone/>
              <a:defRPr sz="1600"/>
            </a:lvl1pPr>
          </a:lstStyle>
          <a:p>
            <a:endParaRPr lang="en-US"/>
          </a:p>
        </p:txBody>
      </p:sp>
      <p:sp>
        <p:nvSpPr>
          <p:cNvPr id="11" name="Chart Placeholder 3">
            <a:extLst>
              <a:ext uri="{FF2B5EF4-FFF2-40B4-BE49-F238E27FC236}">
                <a16:creationId xmlns:a16="http://schemas.microsoft.com/office/drawing/2014/main" id="{D64D90D3-FED5-EAA5-56FF-BBB7CD3391C8}"/>
              </a:ext>
            </a:extLst>
          </p:cNvPr>
          <p:cNvSpPr>
            <a:spLocks noGrp="1"/>
          </p:cNvSpPr>
          <p:nvPr>
            <p:ph type="chart" sz="quarter" idx="17"/>
          </p:nvPr>
        </p:nvSpPr>
        <p:spPr>
          <a:xfrm>
            <a:off x="8001000" y="1828800"/>
            <a:ext cx="3162300" cy="3009900"/>
          </a:xfrm>
          <a:prstGeom prst="rect">
            <a:avLst/>
          </a:prstGeom>
        </p:spPr>
        <p:txBody>
          <a:bodyPr/>
          <a:lstStyle>
            <a:lvl1pPr marL="0" indent="0" algn="ctr">
              <a:buNone/>
              <a:defRPr sz="1600"/>
            </a:lvl1pPr>
          </a:lstStyle>
          <a:p>
            <a:endParaRPr lang="en-US"/>
          </a:p>
        </p:txBody>
      </p:sp>
      <p:sp>
        <p:nvSpPr>
          <p:cNvPr id="12" name="Text Placeholder 9">
            <a:extLst>
              <a:ext uri="{FF2B5EF4-FFF2-40B4-BE49-F238E27FC236}">
                <a16:creationId xmlns:a16="http://schemas.microsoft.com/office/drawing/2014/main" id="{F4C2D64D-E1AC-9720-787F-B86018376093}"/>
              </a:ext>
            </a:extLst>
          </p:cNvPr>
          <p:cNvSpPr>
            <a:spLocks noGrp="1"/>
          </p:cNvSpPr>
          <p:nvPr>
            <p:ph type="body" sz="quarter" idx="18" hasCustomPrompt="1"/>
          </p:nvPr>
        </p:nvSpPr>
        <p:spPr>
          <a:xfrm>
            <a:off x="4495800" y="5092861"/>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13" name="Text Placeholder 9">
            <a:extLst>
              <a:ext uri="{FF2B5EF4-FFF2-40B4-BE49-F238E27FC236}">
                <a16:creationId xmlns:a16="http://schemas.microsoft.com/office/drawing/2014/main" id="{F3334082-6454-CF89-39D5-C9E73F0E955B}"/>
              </a:ext>
            </a:extLst>
          </p:cNvPr>
          <p:cNvSpPr>
            <a:spLocks noGrp="1"/>
          </p:cNvSpPr>
          <p:nvPr>
            <p:ph type="body" sz="quarter" idx="19" hasCustomPrompt="1"/>
          </p:nvPr>
        </p:nvSpPr>
        <p:spPr>
          <a:xfrm>
            <a:off x="8001000" y="5092861"/>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2187896812"/>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ESBA Text with 3 Charts Shade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F79244-9BC9-E70B-2EAF-4E8098314F35}"/>
              </a:ext>
            </a:extLst>
          </p:cNvPr>
          <p:cNvSpPr/>
          <p:nvPr userDrawn="1"/>
        </p:nvSpPr>
        <p:spPr>
          <a:xfrm>
            <a:off x="1000126" y="1828800"/>
            <a:ext cx="3014662" cy="4043363"/>
          </a:xfrm>
          <a:prstGeom prst="rect">
            <a:avLst/>
          </a:prstGeom>
          <a:solidFill>
            <a:schemeClr val="accent4">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Charts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191239" y="4852812"/>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1190124" y="1983887"/>
            <a:ext cx="2650186" cy="2691545"/>
          </a:xfrm>
          <a:prstGeom prst="rect">
            <a:avLst/>
          </a:prstGeom>
        </p:spPr>
        <p:txBody>
          <a:bodyPr/>
          <a:lstStyle>
            <a:lvl1pPr marL="0" indent="0" algn="ctr">
              <a:buNone/>
              <a:defRPr sz="1600"/>
            </a:lvl1pPr>
          </a:lstStyle>
          <a:p>
            <a:endParaRPr lang="en-US"/>
          </a:p>
        </p:txBody>
      </p:sp>
      <p:sp>
        <p:nvSpPr>
          <p:cNvPr id="9" name="Rectangle 8">
            <a:extLst>
              <a:ext uri="{FF2B5EF4-FFF2-40B4-BE49-F238E27FC236}">
                <a16:creationId xmlns:a16="http://schemas.microsoft.com/office/drawing/2014/main" id="{677DF110-D5B1-F298-2E7D-A084DAC4A471}"/>
              </a:ext>
            </a:extLst>
          </p:cNvPr>
          <p:cNvSpPr/>
          <p:nvPr userDrawn="1"/>
        </p:nvSpPr>
        <p:spPr>
          <a:xfrm>
            <a:off x="4438651" y="1824038"/>
            <a:ext cx="3014662" cy="4043363"/>
          </a:xfrm>
          <a:prstGeom prst="rect">
            <a:avLst/>
          </a:prstGeom>
          <a:solidFill>
            <a:schemeClr val="accent4">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9">
            <a:extLst>
              <a:ext uri="{FF2B5EF4-FFF2-40B4-BE49-F238E27FC236}">
                <a16:creationId xmlns:a16="http://schemas.microsoft.com/office/drawing/2014/main" id="{EFAA0578-E1C3-2AC9-B5D7-D028F4B40EDC}"/>
              </a:ext>
            </a:extLst>
          </p:cNvPr>
          <p:cNvSpPr>
            <a:spLocks noGrp="1"/>
          </p:cNvSpPr>
          <p:nvPr>
            <p:ph type="body" sz="quarter" idx="16" hasCustomPrompt="1"/>
          </p:nvPr>
        </p:nvSpPr>
        <p:spPr>
          <a:xfrm>
            <a:off x="4629764" y="4848050"/>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15" name="Chart Placeholder 3">
            <a:extLst>
              <a:ext uri="{FF2B5EF4-FFF2-40B4-BE49-F238E27FC236}">
                <a16:creationId xmlns:a16="http://schemas.microsoft.com/office/drawing/2014/main" id="{CBB59685-52B9-D62C-58DB-8D6D6C97062D}"/>
              </a:ext>
            </a:extLst>
          </p:cNvPr>
          <p:cNvSpPr>
            <a:spLocks noGrp="1"/>
          </p:cNvSpPr>
          <p:nvPr>
            <p:ph type="chart" sz="quarter" idx="17"/>
          </p:nvPr>
        </p:nvSpPr>
        <p:spPr>
          <a:xfrm>
            <a:off x="4628649" y="1979125"/>
            <a:ext cx="2650186" cy="2691545"/>
          </a:xfrm>
          <a:prstGeom prst="rect">
            <a:avLst/>
          </a:prstGeom>
        </p:spPr>
        <p:txBody>
          <a:bodyPr/>
          <a:lstStyle>
            <a:lvl1pPr marL="0" indent="0" algn="ctr">
              <a:buNone/>
              <a:defRPr sz="1600"/>
            </a:lvl1pPr>
          </a:lstStyle>
          <a:p>
            <a:endParaRPr lang="en-US"/>
          </a:p>
        </p:txBody>
      </p:sp>
      <p:sp>
        <p:nvSpPr>
          <p:cNvPr id="16" name="Rectangle 15">
            <a:extLst>
              <a:ext uri="{FF2B5EF4-FFF2-40B4-BE49-F238E27FC236}">
                <a16:creationId xmlns:a16="http://schemas.microsoft.com/office/drawing/2014/main" id="{2CDF6BFF-F2FE-32C9-B592-BF08375CA985}"/>
              </a:ext>
            </a:extLst>
          </p:cNvPr>
          <p:cNvSpPr/>
          <p:nvPr userDrawn="1"/>
        </p:nvSpPr>
        <p:spPr>
          <a:xfrm>
            <a:off x="7910514" y="1824038"/>
            <a:ext cx="3014662" cy="4043363"/>
          </a:xfrm>
          <a:prstGeom prst="rect">
            <a:avLst/>
          </a:prstGeom>
          <a:solidFill>
            <a:schemeClr val="accent4">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 Placeholder 9">
            <a:extLst>
              <a:ext uri="{FF2B5EF4-FFF2-40B4-BE49-F238E27FC236}">
                <a16:creationId xmlns:a16="http://schemas.microsoft.com/office/drawing/2014/main" id="{CAF2E078-038A-4D8E-1432-C2C3BC3FA2A0}"/>
              </a:ext>
            </a:extLst>
          </p:cNvPr>
          <p:cNvSpPr>
            <a:spLocks noGrp="1"/>
          </p:cNvSpPr>
          <p:nvPr>
            <p:ph type="body" sz="quarter" idx="18" hasCustomPrompt="1"/>
          </p:nvPr>
        </p:nvSpPr>
        <p:spPr>
          <a:xfrm>
            <a:off x="8101627" y="4848050"/>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18" name="Chart Placeholder 3">
            <a:extLst>
              <a:ext uri="{FF2B5EF4-FFF2-40B4-BE49-F238E27FC236}">
                <a16:creationId xmlns:a16="http://schemas.microsoft.com/office/drawing/2014/main" id="{96C928D9-5445-73F0-39AB-2DA9A8FF85AD}"/>
              </a:ext>
            </a:extLst>
          </p:cNvPr>
          <p:cNvSpPr>
            <a:spLocks noGrp="1"/>
          </p:cNvSpPr>
          <p:nvPr>
            <p:ph type="chart" sz="quarter" idx="19"/>
          </p:nvPr>
        </p:nvSpPr>
        <p:spPr>
          <a:xfrm>
            <a:off x="8100512" y="1979125"/>
            <a:ext cx="2650186" cy="2691545"/>
          </a:xfrm>
          <a:prstGeom prst="rect">
            <a:avLst/>
          </a:prstGeom>
        </p:spPr>
        <p:txBody>
          <a:bodyPr/>
          <a:lstStyle>
            <a:lvl1pPr marL="0" indent="0" algn="ctr">
              <a:buNone/>
              <a:defRPr sz="1600"/>
            </a:lvl1pPr>
          </a:lstStyle>
          <a:p>
            <a:endParaRPr lang="en-US"/>
          </a:p>
        </p:txBody>
      </p:sp>
    </p:spTree>
    <p:extLst>
      <p:ext uri="{BB962C8B-B14F-4D97-AF65-F5344CB8AC3E}">
        <p14:creationId xmlns:p14="http://schemas.microsoft.com/office/powerpoint/2010/main" val="1112646580"/>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ESBA Text with Char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F79244-9BC9-E70B-2EAF-4E8098314F35}"/>
              </a:ext>
            </a:extLst>
          </p:cNvPr>
          <p:cNvSpPr/>
          <p:nvPr userDrawn="1"/>
        </p:nvSpPr>
        <p:spPr>
          <a:xfrm>
            <a:off x="1014413" y="1857375"/>
            <a:ext cx="3200400" cy="4100513"/>
          </a:xfrm>
          <a:prstGeom prst="rect">
            <a:avLst/>
          </a:prstGeom>
          <a:solidFill>
            <a:schemeClr val="accent4">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Charts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228725" y="2895425"/>
            <a:ext cx="2743200"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4461962" y="1869587"/>
            <a:ext cx="6682288" cy="4102588"/>
          </a:xfrm>
          <a:prstGeom prst="rect">
            <a:avLst/>
          </a:prstGeom>
          <a:ln>
            <a:solidFill>
              <a:schemeClr val="accent1"/>
            </a:solidFill>
          </a:ln>
        </p:spPr>
        <p:txBody>
          <a:bodyPr/>
          <a:lstStyle>
            <a:lvl1pPr marL="0" indent="0" algn="ctr">
              <a:buNone/>
              <a:defRPr sz="1600"/>
            </a:lvl1pPr>
          </a:lstStyle>
          <a:p>
            <a:endParaRPr lang="en-US"/>
          </a:p>
        </p:txBody>
      </p:sp>
      <p:sp>
        <p:nvSpPr>
          <p:cNvPr id="7" name="Text Placeholder 9">
            <a:extLst>
              <a:ext uri="{FF2B5EF4-FFF2-40B4-BE49-F238E27FC236}">
                <a16:creationId xmlns:a16="http://schemas.microsoft.com/office/drawing/2014/main" id="{D38808E6-284E-2DE3-3A8B-21E3951949F8}"/>
              </a:ext>
            </a:extLst>
          </p:cNvPr>
          <p:cNvSpPr>
            <a:spLocks noGrp="1"/>
          </p:cNvSpPr>
          <p:nvPr>
            <p:ph type="body" sz="quarter" idx="16" hasCustomPrompt="1"/>
          </p:nvPr>
        </p:nvSpPr>
        <p:spPr>
          <a:xfrm>
            <a:off x="1243013" y="2204863"/>
            <a:ext cx="2724150" cy="381175"/>
          </a:xfrm>
          <a:prstGeom prst="rect">
            <a:avLst/>
          </a:prstGeom>
        </p:spPr>
        <p:txBody>
          <a:bodyPr/>
          <a:lstStyle>
            <a:lvl1pPr marL="0" indent="0">
              <a:lnSpc>
                <a:spcPct val="120000"/>
              </a:lnSpc>
              <a:buNone/>
              <a:defRPr sz="2000" b="1" cap="all" baseline="0"/>
            </a:lvl1pPr>
            <a:lvl2pPr marL="457200" indent="0">
              <a:buNone/>
              <a:defRPr/>
            </a:lvl2pPr>
            <a:lvl3pPr marL="914400" indent="0">
              <a:buNone/>
              <a:defRPr/>
            </a:lvl3pPr>
            <a:lvl4pPr marL="1371600" indent="0">
              <a:buNone/>
              <a:defRPr/>
            </a:lvl4pPr>
            <a:lvl5pPr marL="1828800" indent="0">
              <a:buNone/>
              <a:defRPr/>
            </a:lvl5pPr>
          </a:lstStyle>
          <a:p>
            <a:pPr lvl="0"/>
            <a:r>
              <a:rPr lang="en-US"/>
              <a:t>Title Copy</a:t>
            </a:r>
          </a:p>
        </p:txBody>
      </p:sp>
    </p:spTree>
    <p:extLst>
      <p:ext uri="{BB962C8B-B14F-4D97-AF65-F5344CB8AC3E}">
        <p14:creationId xmlns:p14="http://schemas.microsoft.com/office/powerpoint/2010/main" val="889003267"/>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Quote-Image1">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6871245D-1270-0085-04EB-A2436AC3CA5C}"/>
              </a:ext>
            </a:extLst>
          </p:cNvPr>
          <p:cNvPicPr>
            <a:picLocks noChangeAspect="1"/>
          </p:cNvPicPr>
          <p:nvPr userDrawn="1"/>
        </p:nvPicPr>
        <p:blipFill>
          <a:blip r:embed="rId2"/>
          <a:srcRect t="7900" b="7900"/>
          <a:stretch/>
        </p:blipFill>
        <p:spPr>
          <a:xfrm>
            <a:off x="0" y="14286"/>
            <a:ext cx="12192000" cy="6843714"/>
          </a:xfrm>
          <a:prstGeom prst="rect">
            <a:avLst/>
          </a:prstGeom>
        </p:spPr>
      </p:pic>
      <p:sp>
        <p:nvSpPr>
          <p:cNvPr id="6" name="Slide Number Placeholder 5">
            <a:extLst>
              <a:ext uri="{FF2B5EF4-FFF2-40B4-BE49-F238E27FC236}">
                <a16:creationId xmlns:a16="http://schemas.microsoft.com/office/drawing/2014/main" id="{9BE7BCF5-7081-7707-F1DC-1BE6BE28C02B}"/>
              </a:ext>
            </a:extLst>
          </p:cNvPr>
          <p:cNvSpPr>
            <a:spLocks noGrp="1"/>
          </p:cNvSpPr>
          <p:nvPr>
            <p:ph type="sldNum" sz="quarter" idx="12"/>
          </p:nvPr>
        </p:nvSpPr>
        <p:spPr>
          <a:xfrm>
            <a:off x="8610600" y="6356350"/>
            <a:ext cx="2743200" cy="365125"/>
          </a:xfrm>
          <a:prstGeom prst="rect">
            <a:avLst/>
          </a:prstGeom>
        </p:spPr>
        <p:txBody>
          <a:bodyPr/>
          <a:lstStyle>
            <a:lvl1pPr>
              <a:defRPr>
                <a:solidFill>
                  <a:schemeClr val="tx1"/>
                </a:solidFill>
              </a:defRPr>
            </a:lvl1pPr>
          </a:lstStyle>
          <a:p>
            <a:fld id="{50ACEBBF-944F-8349-945C-78F972EF34F6}" type="slidenum">
              <a:rPr lang="en-US" smtClean="0"/>
              <a:pPr/>
              <a:t>‹#›</a:t>
            </a:fld>
            <a:endParaRPr lang="en-US"/>
          </a:p>
        </p:txBody>
      </p:sp>
      <p:sp>
        <p:nvSpPr>
          <p:cNvPr id="5" name="Rectangle 4">
            <a:extLst>
              <a:ext uri="{FF2B5EF4-FFF2-40B4-BE49-F238E27FC236}">
                <a16:creationId xmlns:a16="http://schemas.microsoft.com/office/drawing/2014/main" id="{B4B51C0B-D3A2-1F69-0EE7-B776BD6DFE65}"/>
              </a:ext>
            </a:extLst>
          </p:cNvPr>
          <p:cNvSpPr/>
          <p:nvPr userDrawn="1"/>
        </p:nvSpPr>
        <p:spPr>
          <a:xfrm>
            <a:off x="6386512" y="0"/>
            <a:ext cx="5476937" cy="6858000"/>
          </a:xfrm>
          <a:prstGeom prst="rect">
            <a:avLst/>
          </a:prstGeom>
          <a:solidFill>
            <a:schemeClr val="tx1">
              <a:alpha val="95214"/>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AEA204E-158A-2868-DE7A-D545519B0530}"/>
              </a:ext>
            </a:extLst>
          </p:cNvPr>
          <p:cNvSpPr>
            <a:spLocks noGrp="1"/>
          </p:cNvSpPr>
          <p:nvPr>
            <p:ph type="title" hasCustomPrompt="1"/>
          </p:nvPr>
        </p:nvSpPr>
        <p:spPr>
          <a:xfrm>
            <a:off x="6615114" y="623889"/>
            <a:ext cx="3986212" cy="676275"/>
          </a:xfrm>
        </p:spPr>
        <p:txBody>
          <a:bodyPr anchor="b">
            <a:normAutofit/>
          </a:bodyPr>
          <a:lstStyle>
            <a:lvl1pPr>
              <a:defRPr sz="3600">
                <a:solidFill>
                  <a:schemeClr val="accent2"/>
                </a:solidFill>
              </a:defRPr>
            </a:lvl1pPr>
          </a:lstStyle>
          <a:p>
            <a:r>
              <a:rPr lang="en-US"/>
              <a:t>Headline/Pullout</a:t>
            </a:r>
          </a:p>
        </p:txBody>
      </p:sp>
      <p:sp>
        <p:nvSpPr>
          <p:cNvPr id="3" name="Text Placeholder 2">
            <a:extLst>
              <a:ext uri="{FF2B5EF4-FFF2-40B4-BE49-F238E27FC236}">
                <a16:creationId xmlns:a16="http://schemas.microsoft.com/office/drawing/2014/main" id="{6D2198CD-FF38-F5D3-0331-30EFCEE68878}"/>
              </a:ext>
            </a:extLst>
          </p:cNvPr>
          <p:cNvSpPr>
            <a:spLocks noGrp="1"/>
          </p:cNvSpPr>
          <p:nvPr>
            <p:ph type="body" idx="1" hasCustomPrompt="1"/>
          </p:nvPr>
        </p:nvSpPr>
        <p:spPr>
          <a:xfrm>
            <a:off x="6686550" y="2103438"/>
            <a:ext cx="3929063" cy="1500187"/>
          </a:xfrm>
        </p:spPr>
        <p:txBody>
          <a:bodyPr>
            <a:normAutofit/>
          </a:bodyPr>
          <a:lstStyle>
            <a:lvl1pPr marL="0" indent="0">
              <a:buNone/>
              <a:defRPr sz="1600" cap="none" baseline="0">
                <a:solidFill>
                  <a:schemeClr val="accent2"/>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Paragraph copy  or quote. </a:t>
            </a:r>
          </a:p>
        </p:txBody>
      </p:sp>
      <p:cxnSp>
        <p:nvCxnSpPr>
          <p:cNvPr id="11" name="Straight Connector 10">
            <a:extLst>
              <a:ext uri="{FF2B5EF4-FFF2-40B4-BE49-F238E27FC236}">
                <a16:creationId xmlns:a16="http://schemas.microsoft.com/office/drawing/2014/main" id="{5BDD7757-F518-8F02-0290-04D2670C9F10}"/>
              </a:ext>
            </a:extLst>
          </p:cNvPr>
          <p:cNvCxnSpPr>
            <a:cxnSpLocks/>
          </p:cNvCxnSpPr>
          <p:nvPr userDrawn="1"/>
        </p:nvCxnSpPr>
        <p:spPr>
          <a:xfrm>
            <a:off x="6757988" y="1943101"/>
            <a:ext cx="571500" cy="0"/>
          </a:xfrm>
          <a:prstGeom prst="line">
            <a:avLst/>
          </a:prstGeom>
          <a:ln w="127000">
            <a:solidFill>
              <a:schemeClr val="accent2"/>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582512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FEA Text - 2 Column">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91F8E24-1552-6295-5442-EAECFDF1C10C}"/>
              </a:ext>
            </a:extLst>
          </p:cNvPr>
          <p:cNvSpPr/>
          <p:nvPr userDrawn="1"/>
        </p:nvSpPr>
        <p:spPr>
          <a:xfrm>
            <a:off x="-1" y="432487"/>
            <a:ext cx="12192001" cy="1161536"/>
          </a:xfrm>
          <a:prstGeom prst="rect">
            <a:avLst/>
          </a:prstGeom>
          <a:solidFill>
            <a:schemeClr val="tx2">
              <a:lumMod val="20000"/>
              <a:lumOff val="8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Two Column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1828800"/>
            <a:ext cx="4722106"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7" name="Footer Placeholder 4">
            <a:extLst>
              <a:ext uri="{FF2B5EF4-FFF2-40B4-BE49-F238E27FC236}">
                <a16:creationId xmlns:a16="http://schemas.microsoft.com/office/drawing/2014/main" id="{F5202D6B-0317-74DC-30CD-452CE95DD7B9}"/>
              </a:ext>
            </a:extLst>
          </p:cNvPr>
          <p:cNvSpPr>
            <a:spLocks noGrp="1"/>
          </p:cNvSpPr>
          <p:nvPr>
            <p:ph type="ftr" sz="quarter" idx="11"/>
          </p:nvPr>
        </p:nvSpPr>
        <p:spPr>
          <a:xfrm>
            <a:off x="1465242" y="6488935"/>
            <a:ext cx="2725757" cy="369066"/>
          </a:xfrm>
          <a:prstGeom prst="rect">
            <a:avLst/>
          </a:prstGeom>
        </p:spPr>
        <p:txBody>
          <a:bodyPr/>
          <a:lstStyle>
            <a:lvl1pPr>
              <a:defRPr sz="900" b="0" i="0">
                <a:latin typeface="Calibri" panose="020F0502020204030204" pitchFamily="34" charset="0"/>
                <a:cs typeface="Calibri" panose="020F0502020204030204" pitchFamily="34" charset="0"/>
              </a:defRPr>
            </a:lvl1pPr>
          </a:lstStyle>
          <a:p>
            <a:r>
              <a:rPr lang="en-US">
                <a:solidFill>
                  <a:srgbClr val="000024"/>
                </a:solidFill>
              </a:rPr>
              <a:t>International Foundation for Ethics and Audit</a:t>
            </a:r>
          </a:p>
          <a:p>
            <a:endParaRPr lang="en-US"/>
          </a:p>
        </p:txBody>
      </p:sp>
      <p:sp>
        <p:nvSpPr>
          <p:cNvPr id="3" name="Text Placeholder 9">
            <a:extLst>
              <a:ext uri="{FF2B5EF4-FFF2-40B4-BE49-F238E27FC236}">
                <a16:creationId xmlns:a16="http://schemas.microsoft.com/office/drawing/2014/main" id="{7305E572-864F-6B4A-F86F-8F13D755FF83}"/>
              </a:ext>
            </a:extLst>
          </p:cNvPr>
          <p:cNvSpPr>
            <a:spLocks noGrp="1"/>
          </p:cNvSpPr>
          <p:nvPr>
            <p:ph type="body" sz="quarter" idx="15" hasCustomPrompt="1"/>
          </p:nvPr>
        </p:nvSpPr>
        <p:spPr>
          <a:xfrm>
            <a:off x="6441194" y="1828800"/>
            <a:ext cx="4722106"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1697887208"/>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3_Quote-Image1">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6871245D-1270-0085-04EB-A2436AC3CA5C}"/>
              </a:ext>
            </a:extLst>
          </p:cNvPr>
          <p:cNvPicPr>
            <a:picLocks noChangeAspect="1"/>
          </p:cNvPicPr>
          <p:nvPr userDrawn="1"/>
        </p:nvPicPr>
        <p:blipFill>
          <a:blip r:embed="rId2"/>
          <a:srcRect t="7900" b="7900"/>
          <a:stretch/>
        </p:blipFill>
        <p:spPr>
          <a:xfrm>
            <a:off x="0" y="14286"/>
            <a:ext cx="12192000" cy="6843714"/>
          </a:xfrm>
          <a:prstGeom prst="rect">
            <a:avLst/>
          </a:prstGeom>
        </p:spPr>
      </p:pic>
      <p:sp>
        <p:nvSpPr>
          <p:cNvPr id="6" name="Slide Number Placeholder 5">
            <a:extLst>
              <a:ext uri="{FF2B5EF4-FFF2-40B4-BE49-F238E27FC236}">
                <a16:creationId xmlns:a16="http://schemas.microsoft.com/office/drawing/2014/main" id="{9BE7BCF5-7081-7707-F1DC-1BE6BE28C02B}"/>
              </a:ext>
            </a:extLst>
          </p:cNvPr>
          <p:cNvSpPr>
            <a:spLocks noGrp="1"/>
          </p:cNvSpPr>
          <p:nvPr>
            <p:ph type="sldNum" sz="quarter" idx="12"/>
          </p:nvPr>
        </p:nvSpPr>
        <p:spPr>
          <a:xfrm>
            <a:off x="8610600" y="6356350"/>
            <a:ext cx="2743200" cy="365125"/>
          </a:xfrm>
          <a:prstGeom prst="rect">
            <a:avLst/>
          </a:prstGeom>
        </p:spPr>
        <p:txBody>
          <a:bodyPr/>
          <a:lstStyle>
            <a:lvl1pPr>
              <a:defRPr>
                <a:solidFill>
                  <a:schemeClr val="tx1"/>
                </a:solidFill>
              </a:defRPr>
            </a:lvl1pPr>
          </a:lstStyle>
          <a:p>
            <a:fld id="{50ACEBBF-944F-8349-945C-78F972EF34F6}" type="slidenum">
              <a:rPr lang="en-US" smtClean="0"/>
              <a:pPr/>
              <a:t>‹#›</a:t>
            </a:fld>
            <a:endParaRPr lang="en-US"/>
          </a:p>
        </p:txBody>
      </p:sp>
      <p:sp>
        <p:nvSpPr>
          <p:cNvPr id="5" name="Rectangle 4">
            <a:extLst>
              <a:ext uri="{FF2B5EF4-FFF2-40B4-BE49-F238E27FC236}">
                <a16:creationId xmlns:a16="http://schemas.microsoft.com/office/drawing/2014/main" id="{B4B51C0B-D3A2-1F69-0EE7-B776BD6DFE65}"/>
              </a:ext>
            </a:extLst>
          </p:cNvPr>
          <p:cNvSpPr/>
          <p:nvPr userDrawn="1"/>
        </p:nvSpPr>
        <p:spPr>
          <a:xfrm>
            <a:off x="5758041" y="22912"/>
            <a:ext cx="6433959" cy="6858000"/>
          </a:xfrm>
          <a:prstGeom prst="rect">
            <a:avLst/>
          </a:prstGeom>
          <a:solidFill>
            <a:schemeClr val="tx1">
              <a:alpha val="95214"/>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AEA204E-158A-2868-DE7A-D545519B0530}"/>
              </a:ext>
            </a:extLst>
          </p:cNvPr>
          <p:cNvSpPr>
            <a:spLocks noGrp="1"/>
          </p:cNvSpPr>
          <p:nvPr>
            <p:ph type="title" hasCustomPrompt="1"/>
          </p:nvPr>
        </p:nvSpPr>
        <p:spPr>
          <a:xfrm>
            <a:off x="6615114" y="623889"/>
            <a:ext cx="3986212" cy="676275"/>
          </a:xfrm>
        </p:spPr>
        <p:txBody>
          <a:bodyPr anchor="b">
            <a:normAutofit/>
          </a:bodyPr>
          <a:lstStyle>
            <a:lvl1pPr>
              <a:defRPr sz="3600">
                <a:solidFill>
                  <a:schemeClr val="accent2"/>
                </a:solidFill>
              </a:defRPr>
            </a:lvl1pPr>
          </a:lstStyle>
          <a:p>
            <a:r>
              <a:rPr lang="en-US"/>
              <a:t>Headline/Pullout</a:t>
            </a:r>
          </a:p>
        </p:txBody>
      </p:sp>
      <p:sp>
        <p:nvSpPr>
          <p:cNvPr id="3" name="Text Placeholder 2">
            <a:extLst>
              <a:ext uri="{FF2B5EF4-FFF2-40B4-BE49-F238E27FC236}">
                <a16:creationId xmlns:a16="http://schemas.microsoft.com/office/drawing/2014/main" id="{6D2198CD-FF38-F5D3-0331-30EFCEE68878}"/>
              </a:ext>
            </a:extLst>
          </p:cNvPr>
          <p:cNvSpPr>
            <a:spLocks noGrp="1"/>
          </p:cNvSpPr>
          <p:nvPr>
            <p:ph type="body" idx="1" hasCustomPrompt="1"/>
          </p:nvPr>
        </p:nvSpPr>
        <p:spPr>
          <a:xfrm>
            <a:off x="6686550" y="2103438"/>
            <a:ext cx="3929063" cy="1500187"/>
          </a:xfrm>
        </p:spPr>
        <p:txBody>
          <a:bodyPr>
            <a:normAutofit/>
          </a:bodyPr>
          <a:lstStyle>
            <a:lvl1pPr marL="0" indent="0">
              <a:buNone/>
              <a:defRPr sz="1600" cap="none" baseline="0">
                <a:solidFill>
                  <a:schemeClr val="accent2"/>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Paragraph copy  or quote. </a:t>
            </a:r>
          </a:p>
        </p:txBody>
      </p:sp>
      <p:cxnSp>
        <p:nvCxnSpPr>
          <p:cNvPr id="11" name="Straight Connector 10">
            <a:extLst>
              <a:ext uri="{FF2B5EF4-FFF2-40B4-BE49-F238E27FC236}">
                <a16:creationId xmlns:a16="http://schemas.microsoft.com/office/drawing/2014/main" id="{5BDD7757-F518-8F02-0290-04D2670C9F10}"/>
              </a:ext>
            </a:extLst>
          </p:cNvPr>
          <p:cNvCxnSpPr>
            <a:cxnSpLocks/>
          </p:cNvCxnSpPr>
          <p:nvPr userDrawn="1"/>
        </p:nvCxnSpPr>
        <p:spPr>
          <a:xfrm>
            <a:off x="6757988" y="1943101"/>
            <a:ext cx="571500" cy="0"/>
          </a:xfrm>
          <a:prstGeom prst="line">
            <a:avLst/>
          </a:prstGeom>
          <a:ln w="127000">
            <a:solidFill>
              <a:schemeClr val="accent2"/>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6026704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Quote-Image1">
    <p:spTree>
      <p:nvGrpSpPr>
        <p:cNvPr id="1" name=""/>
        <p:cNvGrpSpPr/>
        <p:nvPr/>
      </p:nvGrpSpPr>
      <p:grpSpPr>
        <a:xfrm>
          <a:off x="0" y="0"/>
          <a:ext cx="0" cy="0"/>
          <a:chOff x="0" y="0"/>
          <a:chExt cx="0" cy="0"/>
        </a:xfrm>
      </p:grpSpPr>
      <p:pic>
        <p:nvPicPr>
          <p:cNvPr id="7" name="Picture 6" descr="Person with idea concept">
            <a:extLst>
              <a:ext uri="{FF2B5EF4-FFF2-40B4-BE49-F238E27FC236}">
                <a16:creationId xmlns:a16="http://schemas.microsoft.com/office/drawing/2014/main" id="{2E14263C-EF01-7373-5811-62C90442DF57}"/>
              </a:ext>
            </a:extLst>
          </p:cNvPr>
          <p:cNvPicPr>
            <a:picLocks noChangeAspect="1"/>
          </p:cNvPicPr>
          <p:nvPr userDrawn="1"/>
        </p:nvPicPr>
        <p:blipFill>
          <a:blip r:embed="rId2" cstate="screen">
            <a:duotone>
              <a:prstClr val="black"/>
              <a:schemeClr val="accent4">
                <a:tint val="45000"/>
                <a:satMod val="400000"/>
              </a:schemeClr>
            </a:duotone>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a:ext>
            </a:extLst>
          </a:blip>
          <a:srcRect l="19583" r="18333"/>
          <a:stretch/>
        </p:blipFill>
        <p:spPr>
          <a:xfrm>
            <a:off x="5805488" y="0"/>
            <a:ext cx="6386512" cy="6858000"/>
          </a:xfrm>
          <a:prstGeom prst="rect">
            <a:avLst/>
          </a:prstGeom>
        </p:spPr>
      </p:pic>
      <p:sp>
        <p:nvSpPr>
          <p:cNvPr id="6" name="Slide Number Placeholder 5">
            <a:extLst>
              <a:ext uri="{FF2B5EF4-FFF2-40B4-BE49-F238E27FC236}">
                <a16:creationId xmlns:a16="http://schemas.microsoft.com/office/drawing/2014/main" id="{9BE7BCF5-7081-7707-F1DC-1BE6BE28C02B}"/>
              </a:ext>
            </a:extLst>
          </p:cNvPr>
          <p:cNvSpPr>
            <a:spLocks noGrp="1"/>
          </p:cNvSpPr>
          <p:nvPr>
            <p:ph type="sldNum" sz="quarter" idx="12"/>
          </p:nvPr>
        </p:nvSpPr>
        <p:spPr>
          <a:xfrm>
            <a:off x="8610600" y="6356350"/>
            <a:ext cx="2743200" cy="365125"/>
          </a:xfrm>
          <a:prstGeom prst="rect">
            <a:avLst/>
          </a:prstGeom>
        </p:spPr>
        <p:txBody>
          <a:bodyPr/>
          <a:lstStyle>
            <a:lvl1pPr>
              <a:defRPr>
                <a:solidFill>
                  <a:schemeClr val="tx1"/>
                </a:solidFill>
              </a:defRPr>
            </a:lvl1pPr>
          </a:lstStyle>
          <a:p>
            <a:fld id="{50ACEBBF-944F-8349-945C-78F972EF34F6}" type="slidenum">
              <a:rPr lang="en-US" smtClean="0"/>
              <a:pPr/>
              <a:t>‹#›</a:t>
            </a:fld>
            <a:endParaRPr lang="en-US"/>
          </a:p>
        </p:txBody>
      </p:sp>
      <p:sp>
        <p:nvSpPr>
          <p:cNvPr id="5" name="Rectangle 4">
            <a:extLst>
              <a:ext uri="{FF2B5EF4-FFF2-40B4-BE49-F238E27FC236}">
                <a16:creationId xmlns:a16="http://schemas.microsoft.com/office/drawing/2014/main" id="{B4B51C0B-D3A2-1F69-0EE7-B776BD6DFE65}"/>
              </a:ext>
            </a:extLst>
          </p:cNvPr>
          <p:cNvSpPr/>
          <p:nvPr userDrawn="1"/>
        </p:nvSpPr>
        <p:spPr>
          <a:xfrm>
            <a:off x="6386512" y="0"/>
            <a:ext cx="5476937" cy="6858000"/>
          </a:xfrm>
          <a:prstGeom prst="rect">
            <a:avLst/>
          </a:prstGeom>
          <a:solidFill>
            <a:schemeClr val="tx1">
              <a:alpha val="95214"/>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AEA204E-158A-2868-DE7A-D545519B0530}"/>
              </a:ext>
            </a:extLst>
          </p:cNvPr>
          <p:cNvSpPr>
            <a:spLocks noGrp="1"/>
          </p:cNvSpPr>
          <p:nvPr>
            <p:ph type="title" hasCustomPrompt="1"/>
          </p:nvPr>
        </p:nvSpPr>
        <p:spPr>
          <a:xfrm>
            <a:off x="6615114" y="623889"/>
            <a:ext cx="3986212" cy="676275"/>
          </a:xfrm>
        </p:spPr>
        <p:txBody>
          <a:bodyPr anchor="b">
            <a:normAutofit/>
          </a:bodyPr>
          <a:lstStyle>
            <a:lvl1pPr>
              <a:defRPr sz="3600">
                <a:solidFill>
                  <a:schemeClr val="accent2"/>
                </a:solidFill>
              </a:defRPr>
            </a:lvl1pPr>
          </a:lstStyle>
          <a:p>
            <a:r>
              <a:rPr lang="en-US"/>
              <a:t>Headline/Pullout</a:t>
            </a:r>
          </a:p>
        </p:txBody>
      </p:sp>
      <p:sp>
        <p:nvSpPr>
          <p:cNvPr id="3" name="Text Placeholder 2">
            <a:extLst>
              <a:ext uri="{FF2B5EF4-FFF2-40B4-BE49-F238E27FC236}">
                <a16:creationId xmlns:a16="http://schemas.microsoft.com/office/drawing/2014/main" id="{6D2198CD-FF38-F5D3-0331-30EFCEE68878}"/>
              </a:ext>
            </a:extLst>
          </p:cNvPr>
          <p:cNvSpPr>
            <a:spLocks noGrp="1"/>
          </p:cNvSpPr>
          <p:nvPr>
            <p:ph type="body" idx="1" hasCustomPrompt="1"/>
          </p:nvPr>
        </p:nvSpPr>
        <p:spPr>
          <a:xfrm>
            <a:off x="6686550" y="2103438"/>
            <a:ext cx="3929063" cy="1500187"/>
          </a:xfrm>
        </p:spPr>
        <p:txBody>
          <a:bodyPr>
            <a:normAutofit/>
          </a:bodyPr>
          <a:lstStyle>
            <a:lvl1pPr marL="0" indent="0">
              <a:buNone/>
              <a:defRPr sz="1600" cap="none" baseline="0">
                <a:solidFill>
                  <a:schemeClr val="accent2"/>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Paragraph copy  or quote. </a:t>
            </a:r>
          </a:p>
        </p:txBody>
      </p:sp>
      <p:cxnSp>
        <p:nvCxnSpPr>
          <p:cNvPr id="11" name="Straight Connector 10">
            <a:extLst>
              <a:ext uri="{FF2B5EF4-FFF2-40B4-BE49-F238E27FC236}">
                <a16:creationId xmlns:a16="http://schemas.microsoft.com/office/drawing/2014/main" id="{5BDD7757-F518-8F02-0290-04D2670C9F10}"/>
              </a:ext>
            </a:extLst>
          </p:cNvPr>
          <p:cNvCxnSpPr>
            <a:cxnSpLocks/>
          </p:cNvCxnSpPr>
          <p:nvPr userDrawn="1"/>
        </p:nvCxnSpPr>
        <p:spPr>
          <a:xfrm>
            <a:off x="6757988" y="1943101"/>
            <a:ext cx="571500" cy="0"/>
          </a:xfrm>
          <a:prstGeom prst="line">
            <a:avLst/>
          </a:prstGeom>
          <a:ln w="127000">
            <a:solidFill>
              <a:schemeClr val="accent2"/>
            </a:solidFill>
          </a:ln>
        </p:spPr>
        <p:style>
          <a:lnRef idx="2">
            <a:schemeClr val="accent1"/>
          </a:lnRef>
          <a:fillRef idx="0">
            <a:schemeClr val="accent1"/>
          </a:fillRef>
          <a:effectRef idx="1">
            <a:schemeClr val="accent1"/>
          </a:effectRef>
          <a:fontRef idx="minor">
            <a:schemeClr val="tx1"/>
          </a:fontRef>
        </p:style>
      </p:cxnSp>
      <p:pic>
        <p:nvPicPr>
          <p:cNvPr id="4" name="Picture 3" descr="Person with idea concept">
            <a:extLst>
              <a:ext uri="{FF2B5EF4-FFF2-40B4-BE49-F238E27FC236}">
                <a16:creationId xmlns:a16="http://schemas.microsoft.com/office/drawing/2014/main" id="{9359DD90-E3F6-67BF-5EBC-2BED1B8706EA}"/>
              </a:ext>
            </a:extLst>
          </p:cNvPr>
          <p:cNvPicPr>
            <a:picLocks noChangeAspect="1"/>
          </p:cNvPicPr>
          <p:nvPr userDrawn="1"/>
        </p:nvPicPr>
        <p:blipFill>
          <a:blip r:embed="rId2" cstate="screen">
            <a:duotone>
              <a:prstClr val="black"/>
              <a:schemeClr val="accent4">
                <a:tint val="45000"/>
                <a:satMod val="400000"/>
              </a:schemeClr>
            </a:duotone>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a:ext>
            </a:extLst>
          </a:blip>
          <a:srcRect l="19583" r="18333"/>
          <a:stretch/>
        </p:blipFill>
        <p:spPr>
          <a:xfrm>
            <a:off x="0" y="0"/>
            <a:ext cx="6386512" cy="6858000"/>
          </a:xfrm>
          <a:prstGeom prst="rect">
            <a:avLst/>
          </a:prstGeom>
        </p:spPr>
      </p:pic>
    </p:spTree>
    <p:extLst>
      <p:ext uri="{BB962C8B-B14F-4D97-AF65-F5344CB8AC3E}">
        <p14:creationId xmlns:p14="http://schemas.microsoft.com/office/powerpoint/2010/main" val="360560994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_Quote-Image1">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9BE7BCF5-7081-7707-F1DC-1BE6BE28C02B}"/>
              </a:ext>
            </a:extLst>
          </p:cNvPr>
          <p:cNvSpPr>
            <a:spLocks noGrp="1"/>
          </p:cNvSpPr>
          <p:nvPr>
            <p:ph type="sldNum" sz="quarter" idx="12"/>
          </p:nvPr>
        </p:nvSpPr>
        <p:spPr>
          <a:xfrm>
            <a:off x="8610600" y="6356350"/>
            <a:ext cx="2743200" cy="365125"/>
          </a:xfrm>
          <a:prstGeom prst="rect">
            <a:avLst/>
          </a:prstGeom>
        </p:spPr>
        <p:txBody>
          <a:bodyPr/>
          <a:lstStyle>
            <a:lvl1pPr>
              <a:defRPr>
                <a:solidFill>
                  <a:schemeClr val="tx1"/>
                </a:solidFill>
              </a:defRPr>
            </a:lvl1pPr>
          </a:lstStyle>
          <a:p>
            <a:fld id="{50ACEBBF-944F-8349-945C-78F972EF34F6}" type="slidenum">
              <a:rPr lang="en-US" smtClean="0"/>
              <a:pPr/>
              <a:t>‹#›</a:t>
            </a:fld>
            <a:endParaRPr lang="en-US"/>
          </a:p>
        </p:txBody>
      </p:sp>
      <p:pic>
        <p:nvPicPr>
          <p:cNvPr id="4" name="Picture 3" descr="Person with idea concept">
            <a:extLst>
              <a:ext uri="{FF2B5EF4-FFF2-40B4-BE49-F238E27FC236}">
                <a16:creationId xmlns:a16="http://schemas.microsoft.com/office/drawing/2014/main" id="{9359DD90-E3F6-67BF-5EBC-2BED1B8706EA}"/>
              </a:ext>
            </a:extLst>
          </p:cNvPr>
          <p:cNvPicPr>
            <a:picLocks noChangeAspect="1"/>
          </p:cNvPicPr>
          <p:nvPr userDrawn="1"/>
        </p:nvPicPr>
        <p:blipFill>
          <a:blip r:embed="rId2" cstate="screen">
            <a:duotone>
              <a:prstClr val="black"/>
              <a:schemeClr val="accent4">
                <a:tint val="45000"/>
                <a:satMod val="400000"/>
              </a:schemeClr>
            </a:duotone>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a:ext>
            </a:extLst>
          </a:blip>
          <a:srcRect l="19583" r="18333"/>
          <a:stretch/>
        </p:blipFill>
        <p:spPr>
          <a:xfrm>
            <a:off x="0" y="0"/>
            <a:ext cx="6386512" cy="6858000"/>
          </a:xfrm>
          <a:prstGeom prst="rect">
            <a:avLst/>
          </a:prstGeom>
        </p:spPr>
      </p:pic>
      <p:pic>
        <p:nvPicPr>
          <p:cNvPr id="7" name="Picture 6" descr="Person with idea concept">
            <a:extLst>
              <a:ext uri="{FF2B5EF4-FFF2-40B4-BE49-F238E27FC236}">
                <a16:creationId xmlns:a16="http://schemas.microsoft.com/office/drawing/2014/main" id="{2E14263C-EF01-7373-5811-62C90442DF57}"/>
              </a:ext>
            </a:extLst>
          </p:cNvPr>
          <p:cNvPicPr>
            <a:picLocks noChangeAspect="1"/>
          </p:cNvPicPr>
          <p:nvPr userDrawn="1"/>
        </p:nvPicPr>
        <p:blipFill>
          <a:blip r:embed="rId2" cstate="screen">
            <a:duotone>
              <a:prstClr val="black"/>
              <a:schemeClr val="accent4">
                <a:tint val="45000"/>
                <a:satMod val="400000"/>
              </a:schemeClr>
            </a:duotone>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a:ext>
            </a:extLst>
          </a:blip>
          <a:srcRect l="19583" r="18333"/>
          <a:stretch/>
        </p:blipFill>
        <p:spPr>
          <a:xfrm>
            <a:off x="5805488" y="0"/>
            <a:ext cx="6386512" cy="6858000"/>
          </a:xfrm>
          <a:prstGeom prst="rect">
            <a:avLst/>
          </a:prstGeom>
        </p:spPr>
      </p:pic>
      <p:sp>
        <p:nvSpPr>
          <p:cNvPr id="5" name="Rectangle 4">
            <a:extLst>
              <a:ext uri="{FF2B5EF4-FFF2-40B4-BE49-F238E27FC236}">
                <a16:creationId xmlns:a16="http://schemas.microsoft.com/office/drawing/2014/main" id="{B4B51C0B-D3A2-1F69-0EE7-B776BD6DFE65}"/>
              </a:ext>
            </a:extLst>
          </p:cNvPr>
          <p:cNvSpPr/>
          <p:nvPr userDrawn="1"/>
        </p:nvSpPr>
        <p:spPr>
          <a:xfrm>
            <a:off x="669956" y="0"/>
            <a:ext cx="5955252" cy="6858000"/>
          </a:xfrm>
          <a:prstGeom prst="rect">
            <a:avLst/>
          </a:prstGeom>
          <a:solidFill>
            <a:schemeClr val="tx1">
              <a:alpha val="95214"/>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Connector 10">
            <a:extLst>
              <a:ext uri="{FF2B5EF4-FFF2-40B4-BE49-F238E27FC236}">
                <a16:creationId xmlns:a16="http://schemas.microsoft.com/office/drawing/2014/main" id="{5BDD7757-F518-8F02-0290-04D2670C9F10}"/>
              </a:ext>
            </a:extLst>
          </p:cNvPr>
          <p:cNvCxnSpPr>
            <a:cxnSpLocks/>
          </p:cNvCxnSpPr>
          <p:nvPr userDrawn="1"/>
        </p:nvCxnSpPr>
        <p:spPr>
          <a:xfrm>
            <a:off x="964004" y="1545696"/>
            <a:ext cx="571500" cy="0"/>
          </a:xfrm>
          <a:prstGeom prst="line">
            <a:avLst/>
          </a:prstGeom>
          <a:ln w="127000">
            <a:solidFill>
              <a:schemeClr val="accent2"/>
            </a:solidFill>
          </a:ln>
        </p:spPr>
        <p:style>
          <a:lnRef idx="2">
            <a:schemeClr val="accent1"/>
          </a:lnRef>
          <a:fillRef idx="0">
            <a:schemeClr val="accent1"/>
          </a:fillRef>
          <a:effectRef idx="1">
            <a:schemeClr val="accent1"/>
          </a:effectRef>
          <a:fontRef idx="minor">
            <a:schemeClr val="tx1"/>
          </a:fontRef>
        </p:style>
      </p:cxnSp>
      <p:sp>
        <p:nvSpPr>
          <p:cNvPr id="3" name="Text Placeholder 2">
            <a:extLst>
              <a:ext uri="{FF2B5EF4-FFF2-40B4-BE49-F238E27FC236}">
                <a16:creationId xmlns:a16="http://schemas.microsoft.com/office/drawing/2014/main" id="{6D2198CD-FF38-F5D3-0331-30EFCEE68878}"/>
              </a:ext>
            </a:extLst>
          </p:cNvPr>
          <p:cNvSpPr>
            <a:spLocks noGrp="1"/>
          </p:cNvSpPr>
          <p:nvPr>
            <p:ph type="body" idx="1" hasCustomPrompt="1"/>
          </p:nvPr>
        </p:nvSpPr>
        <p:spPr>
          <a:xfrm>
            <a:off x="892566" y="1706033"/>
            <a:ext cx="3929063" cy="1500187"/>
          </a:xfrm>
        </p:spPr>
        <p:txBody>
          <a:bodyPr>
            <a:normAutofit/>
          </a:bodyPr>
          <a:lstStyle>
            <a:lvl1pPr marL="0" indent="0">
              <a:buNone/>
              <a:defRPr sz="1600" cap="none" baseline="0">
                <a:solidFill>
                  <a:schemeClr val="accent2"/>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Paragraph copy  or quote. </a:t>
            </a:r>
          </a:p>
        </p:txBody>
      </p:sp>
      <p:sp>
        <p:nvSpPr>
          <p:cNvPr id="2" name="Title 1">
            <a:extLst>
              <a:ext uri="{FF2B5EF4-FFF2-40B4-BE49-F238E27FC236}">
                <a16:creationId xmlns:a16="http://schemas.microsoft.com/office/drawing/2014/main" id="{AAEA204E-158A-2868-DE7A-D545519B0530}"/>
              </a:ext>
            </a:extLst>
          </p:cNvPr>
          <p:cNvSpPr>
            <a:spLocks noGrp="1"/>
          </p:cNvSpPr>
          <p:nvPr>
            <p:ph type="title" hasCustomPrompt="1"/>
          </p:nvPr>
        </p:nvSpPr>
        <p:spPr>
          <a:xfrm>
            <a:off x="835417" y="514879"/>
            <a:ext cx="3986212" cy="676275"/>
          </a:xfrm>
        </p:spPr>
        <p:txBody>
          <a:bodyPr anchor="b">
            <a:normAutofit/>
          </a:bodyPr>
          <a:lstStyle>
            <a:lvl1pPr>
              <a:defRPr sz="3600">
                <a:solidFill>
                  <a:schemeClr val="accent2"/>
                </a:solidFill>
              </a:defRPr>
            </a:lvl1pPr>
          </a:lstStyle>
          <a:p>
            <a:r>
              <a:rPr lang="en-US"/>
              <a:t>Headline/Pullout</a:t>
            </a:r>
          </a:p>
        </p:txBody>
      </p:sp>
    </p:spTree>
    <p:extLst>
      <p:ext uri="{BB962C8B-B14F-4D97-AF65-F5344CB8AC3E}">
        <p14:creationId xmlns:p14="http://schemas.microsoft.com/office/powerpoint/2010/main" val="401817531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secHead" preserve="1">
  <p:cSld name="Section Slide - Beig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FDDF8F8-1DAA-1AC4-939D-2B8FE9DCC6BB}"/>
              </a:ext>
            </a:extLst>
          </p:cNvPr>
          <p:cNvSpPr/>
          <p:nvPr userDrawn="1"/>
        </p:nvSpPr>
        <p:spPr>
          <a:xfrm>
            <a:off x="0" y="0"/>
            <a:ext cx="12192000" cy="6858000"/>
          </a:xfrm>
          <a:prstGeom prst="rect">
            <a:avLst/>
          </a:prstGeom>
          <a:solidFill>
            <a:schemeClr val="tx1">
              <a:alpha val="69978"/>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80D243CB-F251-2C5C-ED1A-E8B46C15D0D4}"/>
              </a:ext>
            </a:extLst>
          </p:cNvPr>
          <p:cNvPicPr>
            <a:picLocks noChangeAspect="1"/>
          </p:cNvPicPr>
          <p:nvPr userDrawn="1"/>
        </p:nvPicPr>
        <p:blipFill>
          <a:blip r:embed="rId2">
            <a:alphaModFix/>
          </a:blip>
          <a:srcRect t="7701" b="7701"/>
          <a:stretch/>
        </p:blipFill>
        <p:spPr>
          <a:xfrm>
            <a:off x="4514850" y="0"/>
            <a:ext cx="7677149" cy="6858000"/>
          </a:xfrm>
          <a:prstGeom prst="rect">
            <a:avLst/>
          </a:prstGeom>
        </p:spPr>
      </p:pic>
      <p:sp>
        <p:nvSpPr>
          <p:cNvPr id="2" name="Title 1">
            <a:extLst>
              <a:ext uri="{FF2B5EF4-FFF2-40B4-BE49-F238E27FC236}">
                <a16:creationId xmlns:a16="http://schemas.microsoft.com/office/drawing/2014/main" id="{AAEA204E-158A-2868-DE7A-D545519B0530}"/>
              </a:ext>
            </a:extLst>
          </p:cNvPr>
          <p:cNvSpPr>
            <a:spLocks noGrp="1"/>
          </p:cNvSpPr>
          <p:nvPr>
            <p:ph type="title" hasCustomPrompt="1"/>
          </p:nvPr>
        </p:nvSpPr>
        <p:spPr>
          <a:xfrm>
            <a:off x="831850" y="1709738"/>
            <a:ext cx="10515600" cy="2762249"/>
          </a:xfrm>
        </p:spPr>
        <p:txBody>
          <a:bodyPr anchor="b"/>
          <a:lstStyle>
            <a:lvl1pPr>
              <a:defRPr sz="6000">
                <a:solidFill>
                  <a:schemeClr val="accent2"/>
                </a:solidFill>
              </a:defRPr>
            </a:lvl1pPr>
          </a:lstStyle>
          <a:p>
            <a:r>
              <a:rPr lang="en-US"/>
              <a:t>Section Slide</a:t>
            </a:r>
          </a:p>
        </p:txBody>
      </p:sp>
      <p:sp>
        <p:nvSpPr>
          <p:cNvPr id="3" name="Text Placeholder 2">
            <a:extLst>
              <a:ext uri="{FF2B5EF4-FFF2-40B4-BE49-F238E27FC236}">
                <a16:creationId xmlns:a16="http://schemas.microsoft.com/office/drawing/2014/main" id="{6D2198CD-FF38-F5D3-0331-30EFCEE68878}"/>
              </a:ext>
            </a:extLst>
          </p:cNvPr>
          <p:cNvSpPr>
            <a:spLocks noGrp="1"/>
          </p:cNvSpPr>
          <p:nvPr>
            <p:ph type="body" idx="1" hasCustomPrompt="1"/>
          </p:nvPr>
        </p:nvSpPr>
        <p:spPr>
          <a:xfrm>
            <a:off x="831850" y="4589463"/>
            <a:ext cx="10515600" cy="1500187"/>
          </a:xfrm>
        </p:spPr>
        <p:txBody>
          <a:bodyPr>
            <a:normAutofit/>
          </a:bodyPr>
          <a:lstStyle>
            <a:lvl1pPr marL="0" indent="0">
              <a:buNone/>
              <a:defRPr sz="1600" cap="all" baseline="0">
                <a:solidFill>
                  <a:schemeClr val="accent2"/>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Copy describing section/information</a:t>
            </a:r>
          </a:p>
        </p:txBody>
      </p:sp>
    </p:spTree>
    <p:extLst>
      <p:ext uri="{BB962C8B-B14F-4D97-AF65-F5344CB8AC3E}">
        <p14:creationId xmlns:p14="http://schemas.microsoft.com/office/powerpoint/2010/main" val="242538994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IFEA Single Tex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832C3F87-8534-794D-D9F4-3A3B5333D039}"/>
              </a:ext>
            </a:extLst>
          </p:cNvPr>
          <p:cNvSpPr/>
          <p:nvPr userDrawn="1"/>
        </p:nvSpPr>
        <p:spPr>
          <a:xfrm>
            <a:off x="-1" y="432487"/>
            <a:ext cx="12192001" cy="1161536"/>
          </a:xfrm>
          <a:prstGeom prst="rect">
            <a:avLst/>
          </a:prstGeom>
          <a:solidFill>
            <a:schemeClr val="tx2">
              <a:lumMod val="20000"/>
              <a:lumOff val="8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lvl1pPr>
              <a:defRPr b="0"/>
            </a:lvl1p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10134601"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7" name="Footer Placeholder 4">
            <a:extLst>
              <a:ext uri="{FF2B5EF4-FFF2-40B4-BE49-F238E27FC236}">
                <a16:creationId xmlns:a16="http://schemas.microsoft.com/office/drawing/2014/main" id="{F5202D6B-0317-74DC-30CD-452CE95DD7B9}"/>
              </a:ext>
            </a:extLst>
          </p:cNvPr>
          <p:cNvSpPr>
            <a:spLocks noGrp="1"/>
          </p:cNvSpPr>
          <p:nvPr>
            <p:ph type="ftr" sz="quarter" idx="11"/>
          </p:nvPr>
        </p:nvSpPr>
        <p:spPr>
          <a:xfrm>
            <a:off x="1465242" y="6488935"/>
            <a:ext cx="2725757" cy="369066"/>
          </a:xfrm>
          <a:prstGeom prst="rect">
            <a:avLst/>
          </a:prstGeom>
        </p:spPr>
        <p:txBody>
          <a:bodyPr/>
          <a:lstStyle>
            <a:lvl1pPr>
              <a:defRPr sz="900" b="0" i="0">
                <a:latin typeface="Calibri" panose="020F0502020204030204" pitchFamily="34" charset="0"/>
                <a:cs typeface="Calibri" panose="020F0502020204030204" pitchFamily="34" charset="0"/>
              </a:defRPr>
            </a:lvl1pPr>
          </a:lstStyle>
          <a:p>
            <a:r>
              <a:rPr lang="en-US">
                <a:solidFill>
                  <a:srgbClr val="000024"/>
                </a:solidFill>
              </a:rPr>
              <a:t>International Foundation for Ethics and Audit</a:t>
            </a:r>
          </a:p>
          <a:p>
            <a:endParaRPr lang="en-US"/>
          </a:p>
        </p:txBody>
      </p:sp>
    </p:spTree>
    <p:extLst>
      <p:ext uri="{BB962C8B-B14F-4D97-AF65-F5344CB8AC3E}">
        <p14:creationId xmlns:p14="http://schemas.microsoft.com/office/powerpoint/2010/main" val="2459651522"/>
      </p:ext>
    </p:extLst>
  </p:cSld>
  <p:clrMapOvr>
    <a:masterClrMapping/>
  </p:clrMapOvr>
  <p:extLst>
    <p:ext uri="{DCECCB84-F9BA-43D5-87BE-67443E8EF086}">
      <p15:sldGuideLst xmlns:p15="http://schemas.microsoft.com/office/powerpoint/2012/main">
        <p15:guide id="1" pos="2640">
          <p15:clr>
            <a:srgbClr val="FBAE40"/>
          </p15:clr>
        </p15:guide>
        <p15:guide id="2" pos="2832">
          <p15:clr>
            <a:srgbClr val="FBAE40"/>
          </p15:clr>
        </p15:guide>
        <p15:guide id="3" pos="4824">
          <p15:clr>
            <a:srgbClr val="FBAE40"/>
          </p15:clr>
        </p15:guide>
        <p15:guide id="4" pos="5040">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IAASB and IESBA Single Tex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832C3F87-8534-794D-D9F4-3A3B5333D039}"/>
              </a:ext>
            </a:extLst>
          </p:cNvPr>
          <p:cNvSpPr/>
          <p:nvPr userDrawn="1"/>
        </p:nvSpPr>
        <p:spPr>
          <a:xfrm>
            <a:off x="-1" y="432487"/>
            <a:ext cx="12192001" cy="1161536"/>
          </a:xfrm>
          <a:prstGeom prst="rect">
            <a:avLst/>
          </a:prstGeom>
          <a:solidFill>
            <a:schemeClr val="tx2">
              <a:lumMod val="20000"/>
              <a:lumOff val="8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lvl1pPr>
              <a:defRPr b="0"/>
            </a:lvl1p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10134601"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1656535673"/>
      </p:ext>
    </p:extLst>
  </p:cSld>
  <p:clrMapOvr>
    <a:masterClrMapping/>
  </p:clrMapOvr>
  <p:extLst>
    <p:ext uri="{DCECCB84-F9BA-43D5-87BE-67443E8EF086}">
      <p15:sldGuideLst xmlns:p15="http://schemas.microsoft.com/office/powerpoint/2012/main">
        <p15:guide id="1" pos="2640">
          <p15:clr>
            <a:srgbClr val="FBAE40"/>
          </p15:clr>
        </p15:guide>
        <p15:guide id="2" pos="2832">
          <p15:clr>
            <a:srgbClr val="FBAE40"/>
          </p15:clr>
        </p15:guide>
        <p15:guide id="3" pos="4824">
          <p15:clr>
            <a:srgbClr val="FBAE40"/>
          </p15:clr>
        </p15:guide>
        <p15:guide id="4" pos="5040">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IAASB and IESBA text - 2 Column">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91F8E24-1552-6295-5442-EAECFDF1C10C}"/>
              </a:ext>
            </a:extLst>
          </p:cNvPr>
          <p:cNvSpPr/>
          <p:nvPr userDrawn="1"/>
        </p:nvSpPr>
        <p:spPr>
          <a:xfrm>
            <a:off x="-1" y="432487"/>
            <a:ext cx="12192001" cy="1161536"/>
          </a:xfrm>
          <a:prstGeom prst="rect">
            <a:avLst/>
          </a:prstGeom>
          <a:solidFill>
            <a:schemeClr val="tx2">
              <a:lumMod val="20000"/>
              <a:lumOff val="8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Two Column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1828800"/>
            <a:ext cx="4722106"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3" name="Text Placeholder 9">
            <a:extLst>
              <a:ext uri="{FF2B5EF4-FFF2-40B4-BE49-F238E27FC236}">
                <a16:creationId xmlns:a16="http://schemas.microsoft.com/office/drawing/2014/main" id="{7305E572-864F-6B4A-F86F-8F13D755FF83}"/>
              </a:ext>
            </a:extLst>
          </p:cNvPr>
          <p:cNvSpPr>
            <a:spLocks noGrp="1"/>
          </p:cNvSpPr>
          <p:nvPr>
            <p:ph type="body" sz="quarter" idx="15" hasCustomPrompt="1"/>
          </p:nvPr>
        </p:nvSpPr>
        <p:spPr>
          <a:xfrm>
            <a:off x="6441194" y="1828800"/>
            <a:ext cx="4722106"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808969687"/>
      </p:ext>
    </p:extLst>
  </p:cSld>
  <p:clrMapOvr>
    <a:masterClrMapping/>
  </p:clrMapOvr>
  <p:extLst>
    <p:ext uri="{DCECCB84-F9BA-43D5-87BE-67443E8EF086}">
      <p15:sldGuideLst xmlns:p15="http://schemas.microsoft.com/office/powerpoint/2012/main">
        <p15:guide id="1" pos="2640">
          <p15:clr>
            <a:srgbClr val="FBAE40"/>
          </p15:clr>
        </p15:guide>
        <p15:guide id="2" pos="2832">
          <p15:clr>
            <a:srgbClr val="FBAE40"/>
          </p15:clr>
        </p15:guide>
        <p15:guide id="3" pos="4824">
          <p15:clr>
            <a:srgbClr val="FBAE40"/>
          </p15:clr>
        </p15:guide>
        <p15:guide id="4" pos="5040">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IAASB and IESBA Text - 2 Column Shade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067B789-6F8A-DE84-33BB-AA5D8E1AEE7F}"/>
              </a:ext>
            </a:extLst>
          </p:cNvPr>
          <p:cNvSpPr/>
          <p:nvPr userDrawn="1"/>
        </p:nvSpPr>
        <p:spPr>
          <a:xfrm>
            <a:off x="0" y="1828800"/>
            <a:ext cx="12192000" cy="4114800"/>
          </a:xfrm>
          <a:prstGeom prst="rect">
            <a:avLst/>
          </a:prstGeom>
          <a:solidFill>
            <a:schemeClr val="tx2">
              <a:lumMod val="20000"/>
              <a:lumOff val="80000"/>
              <a:alpha val="3982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34152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56771"/>
            <a:ext cx="10134600" cy="506776"/>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Two Column Text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2049136"/>
            <a:ext cx="4611936" cy="3672395"/>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3" name="Text Placeholder 9">
            <a:extLst>
              <a:ext uri="{FF2B5EF4-FFF2-40B4-BE49-F238E27FC236}">
                <a16:creationId xmlns:a16="http://schemas.microsoft.com/office/drawing/2014/main" id="{022E6F61-096D-EDFF-3C65-8D7004EFAE18}"/>
              </a:ext>
            </a:extLst>
          </p:cNvPr>
          <p:cNvSpPr>
            <a:spLocks noGrp="1"/>
          </p:cNvSpPr>
          <p:nvPr>
            <p:ph type="body" sz="quarter" idx="15" hasCustomPrompt="1"/>
          </p:nvPr>
        </p:nvSpPr>
        <p:spPr>
          <a:xfrm>
            <a:off x="6540347" y="2016087"/>
            <a:ext cx="4622953" cy="3705444"/>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19168943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IAASB and IESBA Text - 3 Colum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878D593A-E7DA-158E-BEF2-7F95284FEE44}"/>
              </a:ext>
            </a:extLst>
          </p:cNvPr>
          <p:cNvSpPr/>
          <p:nvPr userDrawn="1"/>
        </p:nvSpPr>
        <p:spPr>
          <a:xfrm>
            <a:off x="-1" y="432487"/>
            <a:ext cx="12192001" cy="1161536"/>
          </a:xfrm>
          <a:prstGeom prst="rect">
            <a:avLst/>
          </a:prstGeom>
          <a:solidFill>
            <a:schemeClr val="tx2">
              <a:lumMod val="20000"/>
              <a:lumOff val="8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Three Column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3135677"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3" name="Text Placeholder 9">
            <a:extLst>
              <a:ext uri="{FF2B5EF4-FFF2-40B4-BE49-F238E27FC236}">
                <a16:creationId xmlns:a16="http://schemas.microsoft.com/office/drawing/2014/main" id="{022E6F61-096D-EDFF-3C65-8D7004EFAE18}"/>
              </a:ext>
            </a:extLst>
          </p:cNvPr>
          <p:cNvSpPr>
            <a:spLocks noGrp="1"/>
          </p:cNvSpPr>
          <p:nvPr>
            <p:ph type="body" sz="quarter" idx="15" hasCustomPrompt="1"/>
          </p:nvPr>
        </p:nvSpPr>
        <p:spPr>
          <a:xfrm>
            <a:off x="4499012" y="1828800"/>
            <a:ext cx="3157710"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Text Placeholder 9">
            <a:extLst>
              <a:ext uri="{FF2B5EF4-FFF2-40B4-BE49-F238E27FC236}">
                <a16:creationId xmlns:a16="http://schemas.microsoft.com/office/drawing/2014/main" id="{7776DA4C-C80B-20E1-6581-1B82CB02A9E2}"/>
              </a:ext>
            </a:extLst>
          </p:cNvPr>
          <p:cNvSpPr>
            <a:spLocks noGrp="1"/>
          </p:cNvSpPr>
          <p:nvPr>
            <p:ph type="body" sz="quarter" idx="16" hasCustomPrompt="1"/>
          </p:nvPr>
        </p:nvSpPr>
        <p:spPr>
          <a:xfrm>
            <a:off x="8005590" y="1828800"/>
            <a:ext cx="3157710"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3961694807"/>
      </p:ext>
    </p:extLst>
  </p:cSld>
  <p:clrMapOvr>
    <a:masterClrMapping/>
  </p:clrMapOvr>
  <p:extLst>
    <p:ext uri="{DCECCB84-F9BA-43D5-87BE-67443E8EF086}">
      <p15:sldGuideLst xmlns:p15="http://schemas.microsoft.com/office/powerpoint/2012/main">
        <p15:guide id="1" pos="2640">
          <p15:clr>
            <a:srgbClr val="FBAE40"/>
          </p15:clr>
        </p15:guide>
        <p15:guide id="2" pos="2832">
          <p15:clr>
            <a:srgbClr val="FBAE40"/>
          </p15:clr>
        </p15:guide>
        <p15:guide id="3" pos="4824">
          <p15:clr>
            <a:srgbClr val="FBAE40"/>
          </p15:clr>
        </p15:guide>
        <p15:guide id="4" pos="5040">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IAASB and IESBA Text with Photo">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EFEBB2A-4809-2BCF-9399-D4CAEA4B1B20}"/>
              </a:ext>
            </a:extLst>
          </p:cNvPr>
          <p:cNvSpPr/>
          <p:nvPr userDrawn="1"/>
        </p:nvSpPr>
        <p:spPr>
          <a:xfrm>
            <a:off x="-1" y="432487"/>
            <a:ext cx="12192001" cy="1161536"/>
          </a:xfrm>
          <a:prstGeom prst="rect">
            <a:avLst/>
          </a:prstGeom>
          <a:solidFill>
            <a:schemeClr val="tx2">
              <a:lumMod val="20000"/>
              <a:lumOff val="8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Text and Photo</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3135677"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9" name="Picture Placeholder 8">
            <a:extLst>
              <a:ext uri="{FF2B5EF4-FFF2-40B4-BE49-F238E27FC236}">
                <a16:creationId xmlns:a16="http://schemas.microsoft.com/office/drawing/2014/main" id="{D980C9F3-B1EA-A4A7-9FD8-E1B3094D0FE1}"/>
              </a:ext>
            </a:extLst>
          </p:cNvPr>
          <p:cNvSpPr>
            <a:spLocks noGrp="1"/>
          </p:cNvSpPr>
          <p:nvPr>
            <p:ph type="pic" sz="quarter" idx="15"/>
          </p:nvPr>
        </p:nvSpPr>
        <p:spPr>
          <a:xfrm>
            <a:off x="4495800" y="1828800"/>
            <a:ext cx="7696200" cy="4114800"/>
          </a:xfrm>
          <a:prstGeom prst="rect">
            <a:avLst/>
          </a:prstGeom>
        </p:spPr>
        <p:txBody>
          <a:bodyPr/>
          <a:lstStyle/>
          <a:p>
            <a:r>
              <a:rPr lang="en-US"/>
              <a:t>Click icon to add picture</a:t>
            </a:r>
          </a:p>
        </p:txBody>
      </p:sp>
    </p:spTree>
    <p:extLst>
      <p:ext uri="{BB962C8B-B14F-4D97-AF65-F5344CB8AC3E}">
        <p14:creationId xmlns:p14="http://schemas.microsoft.com/office/powerpoint/2010/main" val="432142035"/>
      </p:ext>
    </p:extLst>
  </p:cSld>
  <p:clrMapOvr>
    <a:masterClrMapping/>
  </p:clrMapOvr>
  <p:extLst>
    <p:ext uri="{DCECCB84-F9BA-43D5-87BE-67443E8EF086}">
      <p15:sldGuideLst xmlns:p15="http://schemas.microsoft.com/office/powerpoint/2012/main">
        <p15:guide id="1" pos="2640">
          <p15:clr>
            <a:srgbClr val="FBAE40"/>
          </p15:clr>
        </p15:guide>
        <p15:guide id="2" pos="2832">
          <p15:clr>
            <a:srgbClr val="FBAE40"/>
          </p15:clr>
        </p15:guide>
        <p15:guide id="3" pos="4824">
          <p15:clr>
            <a:srgbClr val="FBAE40"/>
          </p15:clr>
        </p15:guide>
        <p15:guide id="4" pos="50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FEA Text - 2 Column Shade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067B789-6F8A-DE84-33BB-AA5D8E1AEE7F}"/>
              </a:ext>
            </a:extLst>
          </p:cNvPr>
          <p:cNvSpPr/>
          <p:nvPr userDrawn="1"/>
        </p:nvSpPr>
        <p:spPr>
          <a:xfrm>
            <a:off x="0" y="1828800"/>
            <a:ext cx="12192000" cy="4114800"/>
          </a:xfrm>
          <a:prstGeom prst="rect">
            <a:avLst/>
          </a:prstGeom>
          <a:solidFill>
            <a:schemeClr val="tx2">
              <a:lumMod val="20000"/>
              <a:lumOff val="80000"/>
              <a:alpha val="3982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34152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56771"/>
            <a:ext cx="10134600" cy="506776"/>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Two Column Text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2049136"/>
            <a:ext cx="4611936" cy="3672395"/>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3" name="Text Placeholder 9">
            <a:extLst>
              <a:ext uri="{FF2B5EF4-FFF2-40B4-BE49-F238E27FC236}">
                <a16:creationId xmlns:a16="http://schemas.microsoft.com/office/drawing/2014/main" id="{022E6F61-096D-EDFF-3C65-8D7004EFAE18}"/>
              </a:ext>
            </a:extLst>
          </p:cNvPr>
          <p:cNvSpPr>
            <a:spLocks noGrp="1"/>
          </p:cNvSpPr>
          <p:nvPr>
            <p:ph type="body" sz="quarter" idx="15" hasCustomPrompt="1"/>
          </p:nvPr>
        </p:nvSpPr>
        <p:spPr>
          <a:xfrm>
            <a:off x="6540347" y="2016087"/>
            <a:ext cx="4622953" cy="3705444"/>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7" name="Footer Placeholder 4">
            <a:extLst>
              <a:ext uri="{FF2B5EF4-FFF2-40B4-BE49-F238E27FC236}">
                <a16:creationId xmlns:a16="http://schemas.microsoft.com/office/drawing/2014/main" id="{FDE969F4-97EE-EE7D-0DD9-11837211BF58}"/>
              </a:ext>
            </a:extLst>
          </p:cNvPr>
          <p:cNvSpPr>
            <a:spLocks noGrp="1"/>
          </p:cNvSpPr>
          <p:nvPr>
            <p:ph type="ftr" sz="quarter" idx="11"/>
          </p:nvPr>
        </p:nvSpPr>
        <p:spPr>
          <a:xfrm>
            <a:off x="1465242" y="6488935"/>
            <a:ext cx="2725757" cy="369066"/>
          </a:xfrm>
          <a:prstGeom prst="rect">
            <a:avLst/>
          </a:prstGeom>
        </p:spPr>
        <p:txBody>
          <a:bodyPr/>
          <a:lstStyle>
            <a:lvl1pPr>
              <a:defRPr sz="900" b="0" i="0">
                <a:latin typeface="Calibri" panose="020F0502020204030204" pitchFamily="34" charset="0"/>
                <a:cs typeface="Calibri" panose="020F0502020204030204" pitchFamily="34" charset="0"/>
              </a:defRPr>
            </a:lvl1pPr>
          </a:lstStyle>
          <a:p>
            <a:r>
              <a:rPr lang="en-US">
                <a:solidFill>
                  <a:srgbClr val="000024"/>
                </a:solidFill>
              </a:rPr>
              <a:t>International Foundation for Ethics and Audit</a:t>
            </a:r>
          </a:p>
          <a:p>
            <a:endParaRPr lang="en-US"/>
          </a:p>
        </p:txBody>
      </p:sp>
    </p:spTree>
    <p:extLst>
      <p:ext uri="{BB962C8B-B14F-4D97-AF65-F5344CB8AC3E}">
        <p14:creationId xmlns:p14="http://schemas.microsoft.com/office/powerpoint/2010/main" val="148508024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IAASB and IESBA Text with 3 Char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105E8F5-4FA2-8E8B-46B7-5D306270DD77}"/>
              </a:ext>
            </a:extLst>
          </p:cNvPr>
          <p:cNvSpPr/>
          <p:nvPr userDrawn="1"/>
        </p:nvSpPr>
        <p:spPr>
          <a:xfrm>
            <a:off x="-1" y="432487"/>
            <a:ext cx="12192001" cy="1161536"/>
          </a:xfrm>
          <a:prstGeom prst="rect">
            <a:avLst/>
          </a:prstGeom>
          <a:solidFill>
            <a:schemeClr val="tx2">
              <a:lumMod val="20000"/>
              <a:lumOff val="8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Charts</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5092860"/>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1028700" y="1828800"/>
            <a:ext cx="3162300" cy="3009900"/>
          </a:xfrm>
          <a:prstGeom prst="rect">
            <a:avLst/>
          </a:prstGeom>
        </p:spPr>
        <p:txBody>
          <a:bodyPr/>
          <a:lstStyle>
            <a:lvl1pPr marL="0" indent="0" algn="ctr">
              <a:buNone/>
              <a:defRPr sz="1600"/>
            </a:lvl1pPr>
          </a:lstStyle>
          <a:p>
            <a:r>
              <a:rPr lang="en-US"/>
              <a:t>Click icon to add chart</a:t>
            </a:r>
          </a:p>
        </p:txBody>
      </p:sp>
      <p:sp>
        <p:nvSpPr>
          <p:cNvPr id="7" name="Chart Placeholder 3">
            <a:extLst>
              <a:ext uri="{FF2B5EF4-FFF2-40B4-BE49-F238E27FC236}">
                <a16:creationId xmlns:a16="http://schemas.microsoft.com/office/drawing/2014/main" id="{17137F9F-24A7-9AF1-7434-EE262D218D5F}"/>
              </a:ext>
            </a:extLst>
          </p:cNvPr>
          <p:cNvSpPr>
            <a:spLocks noGrp="1"/>
          </p:cNvSpPr>
          <p:nvPr>
            <p:ph type="chart" sz="quarter" idx="16"/>
          </p:nvPr>
        </p:nvSpPr>
        <p:spPr>
          <a:xfrm>
            <a:off x="4495800" y="1828800"/>
            <a:ext cx="3162300" cy="3009900"/>
          </a:xfrm>
          <a:prstGeom prst="rect">
            <a:avLst/>
          </a:prstGeom>
        </p:spPr>
        <p:txBody>
          <a:bodyPr/>
          <a:lstStyle>
            <a:lvl1pPr marL="0" indent="0" algn="ctr">
              <a:buNone/>
              <a:defRPr sz="1600"/>
            </a:lvl1pPr>
          </a:lstStyle>
          <a:p>
            <a:r>
              <a:rPr lang="en-US"/>
              <a:t>Click icon to add chart</a:t>
            </a:r>
          </a:p>
        </p:txBody>
      </p:sp>
      <p:sp>
        <p:nvSpPr>
          <p:cNvPr id="11" name="Chart Placeholder 3">
            <a:extLst>
              <a:ext uri="{FF2B5EF4-FFF2-40B4-BE49-F238E27FC236}">
                <a16:creationId xmlns:a16="http://schemas.microsoft.com/office/drawing/2014/main" id="{D64D90D3-FED5-EAA5-56FF-BBB7CD3391C8}"/>
              </a:ext>
            </a:extLst>
          </p:cNvPr>
          <p:cNvSpPr>
            <a:spLocks noGrp="1"/>
          </p:cNvSpPr>
          <p:nvPr>
            <p:ph type="chart" sz="quarter" idx="17"/>
          </p:nvPr>
        </p:nvSpPr>
        <p:spPr>
          <a:xfrm>
            <a:off x="8001000" y="1828800"/>
            <a:ext cx="3162300" cy="3009900"/>
          </a:xfrm>
          <a:prstGeom prst="rect">
            <a:avLst/>
          </a:prstGeom>
        </p:spPr>
        <p:txBody>
          <a:bodyPr/>
          <a:lstStyle>
            <a:lvl1pPr marL="0" indent="0" algn="ctr">
              <a:buNone/>
              <a:defRPr sz="1600"/>
            </a:lvl1pPr>
          </a:lstStyle>
          <a:p>
            <a:r>
              <a:rPr lang="en-US"/>
              <a:t>Click icon to add chart</a:t>
            </a:r>
          </a:p>
        </p:txBody>
      </p:sp>
      <p:sp>
        <p:nvSpPr>
          <p:cNvPr id="12" name="Text Placeholder 9">
            <a:extLst>
              <a:ext uri="{FF2B5EF4-FFF2-40B4-BE49-F238E27FC236}">
                <a16:creationId xmlns:a16="http://schemas.microsoft.com/office/drawing/2014/main" id="{F4C2D64D-E1AC-9720-787F-B86018376093}"/>
              </a:ext>
            </a:extLst>
          </p:cNvPr>
          <p:cNvSpPr>
            <a:spLocks noGrp="1"/>
          </p:cNvSpPr>
          <p:nvPr>
            <p:ph type="body" sz="quarter" idx="18" hasCustomPrompt="1"/>
          </p:nvPr>
        </p:nvSpPr>
        <p:spPr>
          <a:xfrm>
            <a:off x="4495800" y="5092861"/>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13" name="Text Placeholder 9">
            <a:extLst>
              <a:ext uri="{FF2B5EF4-FFF2-40B4-BE49-F238E27FC236}">
                <a16:creationId xmlns:a16="http://schemas.microsoft.com/office/drawing/2014/main" id="{F3334082-6454-CF89-39D5-C9E73F0E955B}"/>
              </a:ext>
            </a:extLst>
          </p:cNvPr>
          <p:cNvSpPr>
            <a:spLocks noGrp="1"/>
          </p:cNvSpPr>
          <p:nvPr>
            <p:ph type="body" sz="quarter" idx="19" hasCustomPrompt="1"/>
          </p:nvPr>
        </p:nvSpPr>
        <p:spPr>
          <a:xfrm>
            <a:off x="8001000" y="5092861"/>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1618933524"/>
      </p:ext>
    </p:extLst>
  </p:cSld>
  <p:clrMapOvr>
    <a:masterClrMapping/>
  </p:clrMapOvr>
  <p:extLst>
    <p:ext uri="{DCECCB84-F9BA-43D5-87BE-67443E8EF086}">
      <p15:sldGuideLst xmlns:p15="http://schemas.microsoft.com/office/powerpoint/2012/main">
        <p15:guide id="1" pos="2640">
          <p15:clr>
            <a:srgbClr val="FBAE40"/>
          </p15:clr>
        </p15:guide>
        <p15:guide id="2" pos="2832">
          <p15:clr>
            <a:srgbClr val="FBAE40"/>
          </p15:clr>
        </p15:guide>
        <p15:guide id="3" pos="4824">
          <p15:clr>
            <a:srgbClr val="FBAE40"/>
          </p15:clr>
        </p15:guide>
        <p15:guide id="4" pos="5040">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IAASB and IESBA Text with 3 Charts Shaded ">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F79244-9BC9-E70B-2EAF-4E8098314F35}"/>
              </a:ext>
            </a:extLst>
          </p:cNvPr>
          <p:cNvSpPr/>
          <p:nvPr userDrawn="1"/>
        </p:nvSpPr>
        <p:spPr>
          <a:xfrm>
            <a:off x="1000126" y="1828800"/>
            <a:ext cx="3014662" cy="4043363"/>
          </a:xfrm>
          <a:prstGeom prst="rect">
            <a:avLst/>
          </a:prstGeom>
          <a:solidFill>
            <a:schemeClr val="tx2">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Charts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191239" y="4852812"/>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1190124" y="1983887"/>
            <a:ext cx="2650186" cy="2691545"/>
          </a:xfrm>
          <a:prstGeom prst="rect">
            <a:avLst/>
          </a:prstGeom>
        </p:spPr>
        <p:txBody>
          <a:bodyPr/>
          <a:lstStyle>
            <a:lvl1pPr marL="0" indent="0" algn="ctr">
              <a:buNone/>
              <a:defRPr sz="1600"/>
            </a:lvl1pPr>
          </a:lstStyle>
          <a:p>
            <a:r>
              <a:rPr lang="en-US"/>
              <a:t>Click icon to add chart</a:t>
            </a:r>
          </a:p>
        </p:txBody>
      </p:sp>
      <p:sp>
        <p:nvSpPr>
          <p:cNvPr id="9" name="Rectangle 8">
            <a:extLst>
              <a:ext uri="{FF2B5EF4-FFF2-40B4-BE49-F238E27FC236}">
                <a16:creationId xmlns:a16="http://schemas.microsoft.com/office/drawing/2014/main" id="{677DF110-D5B1-F298-2E7D-A084DAC4A471}"/>
              </a:ext>
            </a:extLst>
          </p:cNvPr>
          <p:cNvSpPr/>
          <p:nvPr userDrawn="1"/>
        </p:nvSpPr>
        <p:spPr>
          <a:xfrm>
            <a:off x="4438651" y="1824038"/>
            <a:ext cx="3014662" cy="4043363"/>
          </a:xfrm>
          <a:prstGeom prst="rect">
            <a:avLst/>
          </a:prstGeom>
          <a:solidFill>
            <a:schemeClr val="tx2">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9">
            <a:extLst>
              <a:ext uri="{FF2B5EF4-FFF2-40B4-BE49-F238E27FC236}">
                <a16:creationId xmlns:a16="http://schemas.microsoft.com/office/drawing/2014/main" id="{EFAA0578-E1C3-2AC9-B5D7-D028F4B40EDC}"/>
              </a:ext>
            </a:extLst>
          </p:cNvPr>
          <p:cNvSpPr>
            <a:spLocks noGrp="1"/>
          </p:cNvSpPr>
          <p:nvPr>
            <p:ph type="body" sz="quarter" idx="16" hasCustomPrompt="1"/>
          </p:nvPr>
        </p:nvSpPr>
        <p:spPr>
          <a:xfrm>
            <a:off x="4629764" y="4848050"/>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15" name="Chart Placeholder 3">
            <a:extLst>
              <a:ext uri="{FF2B5EF4-FFF2-40B4-BE49-F238E27FC236}">
                <a16:creationId xmlns:a16="http://schemas.microsoft.com/office/drawing/2014/main" id="{CBB59685-52B9-D62C-58DB-8D6D6C97062D}"/>
              </a:ext>
            </a:extLst>
          </p:cNvPr>
          <p:cNvSpPr>
            <a:spLocks noGrp="1"/>
          </p:cNvSpPr>
          <p:nvPr>
            <p:ph type="chart" sz="quarter" idx="17"/>
          </p:nvPr>
        </p:nvSpPr>
        <p:spPr>
          <a:xfrm>
            <a:off x="4628649" y="1979125"/>
            <a:ext cx="2650186" cy="2691545"/>
          </a:xfrm>
          <a:prstGeom prst="rect">
            <a:avLst/>
          </a:prstGeom>
        </p:spPr>
        <p:txBody>
          <a:bodyPr/>
          <a:lstStyle>
            <a:lvl1pPr marL="0" indent="0" algn="ctr">
              <a:buNone/>
              <a:defRPr sz="1600"/>
            </a:lvl1pPr>
          </a:lstStyle>
          <a:p>
            <a:r>
              <a:rPr lang="en-US"/>
              <a:t>Click icon to add chart</a:t>
            </a:r>
          </a:p>
        </p:txBody>
      </p:sp>
      <p:sp>
        <p:nvSpPr>
          <p:cNvPr id="16" name="Rectangle 15">
            <a:extLst>
              <a:ext uri="{FF2B5EF4-FFF2-40B4-BE49-F238E27FC236}">
                <a16:creationId xmlns:a16="http://schemas.microsoft.com/office/drawing/2014/main" id="{2CDF6BFF-F2FE-32C9-B592-BF08375CA985}"/>
              </a:ext>
            </a:extLst>
          </p:cNvPr>
          <p:cNvSpPr/>
          <p:nvPr userDrawn="1"/>
        </p:nvSpPr>
        <p:spPr>
          <a:xfrm>
            <a:off x="7910514" y="1824038"/>
            <a:ext cx="3014662" cy="4043363"/>
          </a:xfrm>
          <a:prstGeom prst="rect">
            <a:avLst/>
          </a:prstGeom>
          <a:solidFill>
            <a:schemeClr val="tx2">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 Placeholder 9">
            <a:extLst>
              <a:ext uri="{FF2B5EF4-FFF2-40B4-BE49-F238E27FC236}">
                <a16:creationId xmlns:a16="http://schemas.microsoft.com/office/drawing/2014/main" id="{CAF2E078-038A-4D8E-1432-C2C3BC3FA2A0}"/>
              </a:ext>
            </a:extLst>
          </p:cNvPr>
          <p:cNvSpPr>
            <a:spLocks noGrp="1"/>
          </p:cNvSpPr>
          <p:nvPr>
            <p:ph type="body" sz="quarter" idx="18" hasCustomPrompt="1"/>
          </p:nvPr>
        </p:nvSpPr>
        <p:spPr>
          <a:xfrm>
            <a:off x="8101627" y="4848050"/>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18" name="Chart Placeholder 3">
            <a:extLst>
              <a:ext uri="{FF2B5EF4-FFF2-40B4-BE49-F238E27FC236}">
                <a16:creationId xmlns:a16="http://schemas.microsoft.com/office/drawing/2014/main" id="{96C928D9-5445-73F0-39AB-2DA9A8FF85AD}"/>
              </a:ext>
            </a:extLst>
          </p:cNvPr>
          <p:cNvSpPr>
            <a:spLocks noGrp="1"/>
          </p:cNvSpPr>
          <p:nvPr>
            <p:ph type="chart" sz="quarter" idx="19"/>
          </p:nvPr>
        </p:nvSpPr>
        <p:spPr>
          <a:xfrm>
            <a:off x="8100512" y="1979125"/>
            <a:ext cx="2650186" cy="2691545"/>
          </a:xfrm>
          <a:prstGeom prst="rect">
            <a:avLst/>
          </a:prstGeom>
        </p:spPr>
        <p:txBody>
          <a:bodyPr/>
          <a:lstStyle>
            <a:lvl1pPr marL="0" indent="0" algn="ctr">
              <a:buNone/>
              <a:defRPr sz="1600"/>
            </a:lvl1pPr>
          </a:lstStyle>
          <a:p>
            <a:r>
              <a:rPr lang="en-US"/>
              <a:t>Click icon to add chart</a:t>
            </a:r>
          </a:p>
        </p:txBody>
      </p:sp>
    </p:spTree>
    <p:extLst>
      <p:ext uri="{BB962C8B-B14F-4D97-AF65-F5344CB8AC3E}">
        <p14:creationId xmlns:p14="http://schemas.microsoft.com/office/powerpoint/2010/main" val="438823369"/>
      </p:ext>
    </p:extLst>
  </p:cSld>
  <p:clrMapOvr>
    <a:masterClrMapping/>
  </p:clrMapOvr>
  <p:extLst>
    <p:ext uri="{DCECCB84-F9BA-43D5-87BE-67443E8EF086}">
      <p15:sldGuideLst xmlns:p15="http://schemas.microsoft.com/office/powerpoint/2012/main">
        <p15:guide id="1" pos="2640">
          <p15:clr>
            <a:srgbClr val="FBAE40"/>
          </p15:clr>
        </p15:guide>
        <p15:guide id="2" pos="2832">
          <p15:clr>
            <a:srgbClr val="FBAE40"/>
          </p15:clr>
        </p15:guide>
        <p15:guide id="3" pos="4824">
          <p15:clr>
            <a:srgbClr val="FBAE40"/>
          </p15:clr>
        </p15:guide>
        <p15:guide id="4" pos="5040">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IAASB and IESBA Text with SIngle Char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F79244-9BC9-E70B-2EAF-4E8098314F35}"/>
              </a:ext>
            </a:extLst>
          </p:cNvPr>
          <p:cNvSpPr/>
          <p:nvPr userDrawn="1"/>
        </p:nvSpPr>
        <p:spPr>
          <a:xfrm>
            <a:off x="1014413" y="1857375"/>
            <a:ext cx="3200400" cy="4100513"/>
          </a:xfrm>
          <a:prstGeom prst="rect">
            <a:avLst/>
          </a:prstGeom>
          <a:solidFill>
            <a:schemeClr val="tx2">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Charts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228725" y="2895425"/>
            <a:ext cx="2743200"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4461962" y="1869587"/>
            <a:ext cx="6682288" cy="4102588"/>
          </a:xfrm>
          <a:prstGeom prst="rect">
            <a:avLst/>
          </a:prstGeom>
          <a:ln>
            <a:solidFill>
              <a:schemeClr val="accent1"/>
            </a:solidFill>
          </a:ln>
        </p:spPr>
        <p:txBody>
          <a:bodyPr/>
          <a:lstStyle>
            <a:lvl1pPr marL="0" indent="0" algn="ctr">
              <a:buNone/>
              <a:defRPr sz="1600"/>
            </a:lvl1pPr>
          </a:lstStyle>
          <a:p>
            <a:r>
              <a:rPr lang="en-US"/>
              <a:t>Click icon to add chart</a:t>
            </a:r>
          </a:p>
        </p:txBody>
      </p:sp>
      <p:sp>
        <p:nvSpPr>
          <p:cNvPr id="7" name="Text Placeholder 9">
            <a:extLst>
              <a:ext uri="{FF2B5EF4-FFF2-40B4-BE49-F238E27FC236}">
                <a16:creationId xmlns:a16="http://schemas.microsoft.com/office/drawing/2014/main" id="{D38808E6-284E-2DE3-3A8B-21E3951949F8}"/>
              </a:ext>
            </a:extLst>
          </p:cNvPr>
          <p:cNvSpPr>
            <a:spLocks noGrp="1"/>
          </p:cNvSpPr>
          <p:nvPr>
            <p:ph type="body" sz="quarter" idx="16" hasCustomPrompt="1"/>
          </p:nvPr>
        </p:nvSpPr>
        <p:spPr>
          <a:xfrm>
            <a:off x="1243013" y="2204863"/>
            <a:ext cx="2724150" cy="381175"/>
          </a:xfrm>
          <a:prstGeom prst="rect">
            <a:avLst/>
          </a:prstGeom>
        </p:spPr>
        <p:txBody>
          <a:bodyPr/>
          <a:lstStyle>
            <a:lvl1pPr marL="0" indent="0">
              <a:lnSpc>
                <a:spcPct val="120000"/>
              </a:lnSpc>
              <a:buNone/>
              <a:defRPr sz="2000" b="1" cap="all" baseline="0"/>
            </a:lvl1pPr>
            <a:lvl2pPr marL="457200" indent="0">
              <a:buNone/>
              <a:defRPr/>
            </a:lvl2pPr>
            <a:lvl3pPr marL="914400" indent="0">
              <a:buNone/>
              <a:defRPr/>
            </a:lvl3pPr>
            <a:lvl4pPr marL="1371600" indent="0">
              <a:buNone/>
              <a:defRPr/>
            </a:lvl4pPr>
            <a:lvl5pPr marL="1828800" indent="0">
              <a:buNone/>
              <a:defRPr/>
            </a:lvl5pPr>
          </a:lstStyle>
          <a:p>
            <a:pPr lvl="0"/>
            <a:r>
              <a:rPr lang="en-US"/>
              <a:t>Title Copy</a:t>
            </a:r>
          </a:p>
        </p:txBody>
      </p:sp>
    </p:spTree>
    <p:extLst>
      <p:ext uri="{BB962C8B-B14F-4D97-AF65-F5344CB8AC3E}">
        <p14:creationId xmlns:p14="http://schemas.microsoft.com/office/powerpoint/2010/main" val="4099838644"/>
      </p:ext>
    </p:extLst>
  </p:cSld>
  <p:clrMapOvr>
    <a:masterClrMapping/>
  </p:clrMapOvr>
  <p:extLst>
    <p:ext uri="{DCECCB84-F9BA-43D5-87BE-67443E8EF086}">
      <p15:sldGuideLst xmlns:p15="http://schemas.microsoft.com/office/powerpoint/2012/main">
        <p15:guide id="1" pos="2640">
          <p15:clr>
            <a:srgbClr val="FBAE40"/>
          </p15:clr>
        </p15:guide>
        <p15:guide id="2" pos="2832">
          <p15:clr>
            <a:srgbClr val="FBAE40"/>
          </p15:clr>
        </p15:guide>
        <p15:guide id="3" pos="4824">
          <p15:clr>
            <a:srgbClr val="FBAE40"/>
          </p15:clr>
        </p15:guide>
        <p15:guide id="4" pos="5040">
          <p15:clr>
            <a:srgbClr val="FBAE4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IFEA - Title Slide - Logo">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60EBB435-D6F2-2671-F9B1-83F257BFAD0D}"/>
              </a:ext>
            </a:extLst>
          </p:cNvPr>
          <p:cNvSpPr/>
          <p:nvPr userDrawn="1"/>
        </p:nvSpPr>
        <p:spPr>
          <a:xfrm>
            <a:off x="6555178" y="0"/>
            <a:ext cx="5636821" cy="6858000"/>
          </a:xfrm>
          <a:prstGeom prst="rect">
            <a:avLst/>
          </a:prstGeom>
          <a:solidFill>
            <a:schemeClr val="tx1">
              <a:alpha val="39622"/>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533400" y="2968831"/>
            <a:ext cx="4495800" cy="1033073"/>
          </a:xfrm>
          <a:prstGeom prst="rect">
            <a:avLst/>
          </a:prstGeom>
        </p:spPr>
        <p:txBody>
          <a:bodyPr/>
          <a:lstStyle>
            <a:lvl1pPr>
              <a:defRPr>
                <a:solidFill>
                  <a:schemeClr val="accent1"/>
                </a:solidFill>
              </a:defRPr>
            </a:lvl1pPr>
          </a:lstStyle>
          <a:p>
            <a:r>
              <a:rPr lang="en-US"/>
              <a:t>Slide Title</a:t>
            </a:r>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533400" y="4001984"/>
            <a:ext cx="4495800" cy="379425"/>
          </a:xfrm>
          <a:prstGeom prst="rect">
            <a:avLst/>
          </a:prstGeom>
        </p:spPr>
        <p:txBody>
          <a:bodyPr>
            <a:normAutofit/>
          </a:bodyPr>
          <a:lstStyle>
            <a:lvl1pPr marL="0" indent="0">
              <a:buNone/>
              <a:defRPr sz="1800" b="1" i="0">
                <a:solidFill>
                  <a:schemeClr val="accent1"/>
                </a:solidFill>
                <a:latin typeface="Calibri" panose="020F0502020204030204" pitchFamily="34" charset="0"/>
                <a:cs typeface="Calibri" panose="020F0502020204030204" pitchFamily="34" charset="0"/>
              </a:defRPr>
            </a:lvl1pPr>
          </a:lstStyle>
          <a:p>
            <a:pPr lvl="0"/>
            <a:r>
              <a:rPr lang="en-US"/>
              <a:t>Title Subhead</a:t>
            </a:r>
          </a:p>
        </p:txBody>
      </p:sp>
      <p:sp>
        <p:nvSpPr>
          <p:cNvPr id="4" name="Text Placeholder 7">
            <a:extLst>
              <a:ext uri="{FF2B5EF4-FFF2-40B4-BE49-F238E27FC236}">
                <a16:creationId xmlns:a16="http://schemas.microsoft.com/office/drawing/2014/main" id="{CB5ED133-93DF-9A24-6B85-817A2B86407E}"/>
              </a:ext>
            </a:extLst>
          </p:cNvPr>
          <p:cNvSpPr>
            <a:spLocks noGrp="1"/>
          </p:cNvSpPr>
          <p:nvPr>
            <p:ph type="body" sz="quarter" idx="14" hasCustomPrompt="1"/>
          </p:nvPr>
        </p:nvSpPr>
        <p:spPr>
          <a:xfrm>
            <a:off x="533400" y="5733453"/>
            <a:ext cx="4495800" cy="566597"/>
          </a:xfrm>
          <a:prstGeom prst="rect">
            <a:avLst/>
          </a:prstGeom>
        </p:spPr>
        <p:txBody>
          <a:bodyPr>
            <a:normAutofit/>
          </a:bodyPr>
          <a:lstStyle>
            <a:lvl1pPr marL="0" indent="0">
              <a:buNone/>
              <a:defRPr sz="1800" b="0" i="0">
                <a:solidFill>
                  <a:schemeClr val="accent1"/>
                </a:solidFill>
                <a:latin typeface="Calibri" panose="020F0502020204030204" pitchFamily="34" charset="0"/>
                <a:cs typeface="Calibri" panose="020F0502020204030204" pitchFamily="34" charset="0"/>
              </a:defRPr>
            </a:lvl1pPr>
          </a:lstStyle>
          <a:p>
            <a:pPr lvl="0"/>
            <a:r>
              <a:rPr lang="en-US"/>
              <a:t>By/Date</a:t>
            </a:r>
          </a:p>
        </p:txBody>
      </p:sp>
      <p:pic>
        <p:nvPicPr>
          <p:cNvPr id="12" name="Picture 11" descr="A logo with a white circle and blue design&#10;&#10;Description automatically generated">
            <a:extLst>
              <a:ext uri="{FF2B5EF4-FFF2-40B4-BE49-F238E27FC236}">
                <a16:creationId xmlns:a16="http://schemas.microsoft.com/office/drawing/2014/main" id="{F5E312B8-4194-3560-49B8-411937A0A078}"/>
              </a:ext>
            </a:extLst>
          </p:cNvPr>
          <p:cNvPicPr>
            <a:picLocks noChangeAspect="1"/>
          </p:cNvPicPr>
          <p:nvPr userDrawn="1"/>
        </p:nvPicPr>
        <p:blipFill rotWithShape="1">
          <a:blip r:embed="rId2"/>
          <a:srcRect l="22690" t="4710" r="26846" b="50559"/>
          <a:stretch/>
        </p:blipFill>
        <p:spPr>
          <a:xfrm>
            <a:off x="7413716" y="1579418"/>
            <a:ext cx="3689139" cy="3545318"/>
          </a:xfrm>
          <a:prstGeom prst="rect">
            <a:avLst/>
          </a:prstGeom>
        </p:spPr>
      </p:pic>
      <p:pic>
        <p:nvPicPr>
          <p:cNvPr id="9" name="Picture 8" descr="A logo with a white circle and blue design&#10;&#10;Description automatically generated">
            <a:extLst>
              <a:ext uri="{FF2B5EF4-FFF2-40B4-BE49-F238E27FC236}">
                <a16:creationId xmlns:a16="http://schemas.microsoft.com/office/drawing/2014/main" id="{4A0277F1-AC01-04DA-2CEF-6D5AEB2D5640}"/>
              </a:ext>
            </a:extLst>
          </p:cNvPr>
          <p:cNvPicPr>
            <a:picLocks noChangeAspect="1"/>
          </p:cNvPicPr>
          <p:nvPr userDrawn="1"/>
        </p:nvPicPr>
        <p:blipFill>
          <a:blip r:embed="rId2"/>
          <a:stretch>
            <a:fillRect/>
          </a:stretch>
        </p:blipFill>
        <p:spPr>
          <a:xfrm>
            <a:off x="463659" y="912462"/>
            <a:ext cx="1512376" cy="1639734"/>
          </a:xfrm>
          <a:prstGeom prst="rect">
            <a:avLst/>
          </a:prstGeom>
        </p:spPr>
      </p:pic>
    </p:spTree>
    <p:extLst>
      <p:ext uri="{BB962C8B-B14F-4D97-AF65-F5344CB8AC3E}">
        <p14:creationId xmlns:p14="http://schemas.microsoft.com/office/powerpoint/2010/main" val="55683139"/>
      </p:ext>
    </p:extLst>
  </p:cSld>
  <p:clrMapOvr>
    <a:masterClrMapping/>
  </p:clrMapOvr>
  <p:extLst>
    <p:ext uri="{DCECCB84-F9BA-43D5-87BE-67443E8EF086}">
      <p15:sldGuideLst xmlns:p15="http://schemas.microsoft.com/office/powerpoint/2012/main">
        <p15:guide id="1" pos="2640" userDrawn="1">
          <p15:clr>
            <a:srgbClr val="FBAE40"/>
          </p15:clr>
        </p15:guide>
        <p15:guide id="2" pos="3168" userDrawn="1">
          <p15:clr>
            <a:srgbClr val="FBAE40"/>
          </p15:clr>
        </p15:guide>
        <p15:guide id="3" pos="4824" userDrawn="1">
          <p15:clr>
            <a:srgbClr val="FBAE40"/>
          </p15:clr>
        </p15:guide>
        <p15:guide id="4" pos="5544" userDrawn="1">
          <p15:clr>
            <a:srgbClr val="FBAE40"/>
          </p15:clr>
        </p15:guide>
        <p15:guide id="5" pos="336" userDrawn="1">
          <p15:clr>
            <a:srgbClr val="FBAE4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IFEA, IAASB, IESBA - Title Slide - Logo">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60EBB435-D6F2-2671-F9B1-83F257BFAD0D}"/>
              </a:ext>
            </a:extLst>
          </p:cNvPr>
          <p:cNvSpPr/>
          <p:nvPr userDrawn="1"/>
        </p:nvSpPr>
        <p:spPr>
          <a:xfrm>
            <a:off x="6555178" y="0"/>
            <a:ext cx="5636821" cy="6858000"/>
          </a:xfrm>
          <a:prstGeom prst="rect">
            <a:avLst/>
          </a:prstGeom>
          <a:solidFill>
            <a:schemeClr val="tx1">
              <a:alpha val="39622"/>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533400" y="2968831"/>
            <a:ext cx="4495800" cy="1033073"/>
          </a:xfrm>
          <a:prstGeom prst="rect">
            <a:avLst/>
          </a:prstGeom>
        </p:spPr>
        <p:txBody>
          <a:bodyPr/>
          <a:lstStyle>
            <a:lvl1pPr>
              <a:defRPr>
                <a:solidFill>
                  <a:schemeClr val="accent1"/>
                </a:solidFill>
              </a:defRPr>
            </a:lvl1pPr>
          </a:lstStyle>
          <a:p>
            <a:r>
              <a:rPr lang="en-US"/>
              <a:t>Slide Title</a:t>
            </a:r>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533400" y="4001984"/>
            <a:ext cx="4495800" cy="379425"/>
          </a:xfrm>
          <a:prstGeom prst="rect">
            <a:avLst/>
          </a:prstGeom>
        </p:spPr>
        <p:txBody>
          <a:bodyPr>
            <a:normAutofit/>
          </a:bodyPr>
          <a:lstStyle>
            <a:lvl1pPr marL="0" indent="0">
              <a:buNone/>
              <a:defRPr sz="1800" b="1" i="0">
                <a:solidFill>
                  <a:schemeClr val="accent1"/>
                </a:solidFill>
                <a:latin typeface="Calibri" panose="020F0502020204030204" pitchFamily="34" charset="0"/>
                <a:cs typeface="Calibri" panose="020F0502020204030204" pitchFamily="34" charset="0"/>
              </a:defRPr>
            </a:lvl1pPr>
          </a:lstStyle>
          <a:p>
            <a:pPr lvl="0"/>
            <a:r>
              <a:rPr lang="en-US"/>
              <a:t>Title Subhead</a:t>
            </a:r>
          </a:p>
        </p:txBody>
      </p:sp>
      <p:sp>
        <p:nvSpPr>
          <p:cNvPr id="4" name="Text Placeholder 7">
            <a:extLst>
              <a:ext uri="{FF2B5EF4-FFF2-40B4-BE49-F238E27FC236}">
                <a16:creationId xmlns:a16="http://schemas.microsoft.com/office/drawing/2014/main" id="{CB5ED133-93DF-9A24-6B85-817A2B86407E}"/>
              </a:ext>
            </a:extLst>
          </p:cNvPr>
          <p:cNvSpPr>
            <a:spLocks noGrp="1"/>
          </p:cNvSpPr>
          <p:nvPr>
            <p:ph type="body" sz="quarter" idx="14" hasCustomPrompt="1"/>
          </p:nvPr>
        </p:nvSpPr>
        <p:spPr>
          <a:xfrm>
            <a:off x="533400" y="5733453"/>
            <a:ext cx="4495800" cy="566597"/>
          </a:xfrm>
          <a:prstGeom prst="rect">
            <a:avLst/>
          </a:prstGeom>
        </p:spPr>
        <p:txBody>
          <a:bodyPr>
            <a:normAutofit/>
          </a:bodyPr>
          <a:lstStyle>
            <a:lvl1pPr marL="0" indent="0">
              <a:buNone/>
              <a:defRPr sz="1800" b="0" i="0">
                <a:solidFill>
                  <a:schemeClr val="accent1"/>
                </a:solidFill>
                <a:latin typeface="Calibri" panose="020F0502020204030204" pitchFamily="34" charset="0"/>
                <a:cs typeface="Calibri" panose="020F0502020204030204" pitchFamily="34" charset="0"/>
              </a:defRPr>
            </a:lvl1pPr>
          </a:lstStyle>
          <a:p>
            <a:pPr lvl="0"/>
            <a:r>
              <a:rPr lang="en-US"/>
              <a:t>By/Date</a:t>
            </a:r>
          </a:p>
        </p:txBody>
      </p:sp>
      <p:pic>
        <p:nvPicPr>
          <p:cNvPr id="12" name="Picture 11" descr="A logo with a white circle and blue design&#10;&#10;Description automatically generated">
            <a:extLst>
              <a:ext uri="{FF2B5EF4-FFF2-40B4-BE49-F238E27FC236}">
                <a16:creationId xmlns:a16="http://schemas.microsoft.com/office/drawing/2014/main" id="{F5E312B8-4194-3560-49B8-411937A0A078}"/>
              </a:ext>
            </a:extLst>
          </p:cNvPr>
          <p:cNvPicPr>
            <a:picLocks noChangeAspect="1"/>
          </p:cNvPicPr>
          <p:nvPr userDrawn="1"/>
        </p:nvPicPr>
        <p:blipFill rotWithShape="1">
          <a:blip r:embed="rId2"/>
          <a:srcRect l="22690" t="4710" r="26846" b="50559"/>
          <a:stretch/>
        </p:blipFill>
        <p:spPr>
          <a:xfrm>
            <a:off x="7413716" y="1579418"/>
            <a:ext cx="3689139" cy="3545318"/>
          </a:xfrm>
          <a:prstGeom prst="rect">
            <a:avLst/>
          </a:prstGeom>
        </p:spPr>
      </p:pic>
      <p:pic>
        <p:nvPicPr>
          <p:cNvPr id="9" name="Picture 8" descr="A logo with a white circle and blue design&#10;&#10;Description automatically generated">
            <a:extLst>
              <a:ext uri="{FF2B5EF4-FFF2-40B4-BE49-F238E27FC236}">
                <a16:creationId xmlns:a16="http://schemas.microsoft.com/office/drawing/2014/main" id="{4A0277F1-AC01-04DA-2CEF-6D5AEB2D5640}"/>
              </a:ext>
            </a:extLst>
          </p:cNvPr>
          <p:cNvPicPr>
            <a:picLocks noChangeAspect="1"/>
          </p:cNvPicPr>
          <p:nvPr userDrawn="1"/>
        </p:nvPicPr>
        <p:blipFill>
          <a:blip r:embed="rId2"/>
          <a:stretch>
            <a:fillRect/>
          </a:stretch>
        </p:blipFill>
        <p:spPr>
          <a:xfrm>
            <a:off x="451704" y="164884"/>
            <a:ext cx="1815806" cy="1968716"/>
          </a:xfrm>
          <a:prstGeom prst="rect">
            <a:avLst/>
          </a:prstGeom>
        </p:spPr>
      </p:pic>
      <p:pic>
        <p:nvPicPr>
          <p:cNvPr id="3" name="Picture 2" descr="A black background with blue text&#10;&#10;Description automatically generated">
            <a:extLst>
              <a:ext uri="{FF2B5EF4-FFF2-40B4-BE49-F238E27FC236}">
                <a16:creationId xmlns:a16="http://schemas.microsoft.com/office/drawing/2014/main" id="{ADCCF79A-FB85-03A6-01BD-6C114AB5B8B6}"/>
              </a:ext>
            </a:extLst>
          </p:cNvPr>
          <p:cNvPicPr>
            <a:picLocks noChangeAspect="1"/>
          </p:cNvPicPr>
          <p:nvPr userDrawn="1"/>
        </p:nvPicPr>
        <p:blipFill>
          <a:blip r:embed="rId3"/>
          <a:stretch>
            <a:fillRect/>
          </a:stretch>
        </p:blipFill>
        <p:spPr>
          <a:xfrm>
            <a:off x="2250216" y="164884"/>
            <a:ext cx="2727524" cy="950700"/>
          </a:xfrm>
          <a:prstGeom prst="rect">
            <a:avLst/>
          </a:prstGeom>
        </p:spPr>
      </p:pic>
      <p:pic>
        <p:nvPicPr>
          <p:cNvPr id="5" name="Picture 4">
            <a:extLst>
              <a:ext uri="{FF2B5EF4-FFF2-40B4-BE49-F238E27FC236}">
                <a16:creationId xmlns:a16="http://schemas.microsoft.com/office/drawing/2014/main" id="{BE2DAC97-A3C1-67CD-AF8C-755A6BA9BC13}"/>
              </a:ext>
            </a:extLst>
          </p:cNvPr>
          <p:cNvPicPr>
            <a:picLocks noChangeAspect="1"/>
          </p:cNvPicPr>
          <p:nvPr userDrawn="1"/>
        </p:nvPicPr>
        <p:blipFill>
          <a:blip r:embed="rId4"/>
          <a:srcRect/>
          <a:stretch/>
        </p:blipFill>
        <p:spPr>
          <a:xfrm>
            <a:off x="2267510" y="1050660"/>
            <a:ext cx="2710230" cy="991547"/>
          </a:xfrm>
          <a:prstGeom prst="rect">
            <a:avLst/>
          </a:prstGeom>
        </p:spPr>
      </p:pic>
    </p:spTree>
    <p:extLst>
      <p:ext uri="{BB962C8B-B14F-4D97-AF65-F5344CB8AC3E}">
        <p14:creationId xmlns:p14="http://schemas.microsoft.com/office/powerpoint/2010/main" val="2769253580"/>
      </p:ext>
    </p:extLst>
  </p:cSld>
  <p:clrMapOvr>
    <a:masterClrMapping/>
  </p:clrMapOvr>
  <p:extLst>
    <p:ext uri="{DCECCB84-F9BA-43D5-87BE-67443E8EF086}">
      <p15:sldGuideLst xmlns:p15="http://schemas.microsoft.com/office/powerpoint/2012/main">
        <p15:guide id="1" pos="2640">
          <p15:clr>
            <a:srgbClr val="FBAE40"/>
          </p15:clr>
        </p15:guide>
        <p15:guide id="2" pos="3168">
          <p15:clr>
            <a:srgbClr val="FBAE40"/>
          </p15:clr>
        </p15:guide>
        <p15:guide id="3" pos="4824">
          <p15:clr>
            <a:srgbClr val="FBAE40"/>
          </p15:clr>
        </p15:guide>
        <p15:guide id="4" pos="5544">
          <p15:clr>
            <a:srgbClr val="FBAE40"/>
          </p15:clr>
        </p15:guide>
        <p15:guide id="5" pos="336">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IAASB, IESBA - Title Slide - Logo">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60EBB435-D6F2-2671-F9B1-83F257BFAD0D}"/>
              </a:ext>
            </a:extLst>
          </p:cNvPr>
          <p:cNvSpPr/>
          <p:nvPr userDrawn="1"/>
        </p:nvSpPr>
        <p:spPr>
          <a:xfrm>
            <a:off x="6555178" y="0"/>
            <a:ext cx="5636821" cy="6858000"/>
          </a:xfrm>
          <a:prstGeom prst="rect">
            <a:avLst/>
          </a:prstGeom>
          <a:solidFill>
            <a:schemeClr val="tx1">
              <a:alpha val="39622"/>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533400" y="2968831"/>
            <a:ext cx="4495800" cy="1033073"/>
          </a:xfrm>
          <a:prstGeom prst="rect">
            <a:avLst/>
          </a:prstGeom>
        </p:spPr>
        <p:txBody>
          <a:bodyPr/>
          <a:lstStyle>
            <a:lvl1pPr>
              <a:defRPr>
                <a:solidFill>
                  <a:schemeClr val="accent1"/>
                </a:solidFill>
              </a:defRPr>
            </a:lvl1pPr>
          </a:lstStyle>
          <a:p>
            <a:r>
              <a:rPr lang="en-US"/>
              <a:t>Slide Title</a:t>
            </a:r>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533400" y="4001984"/>
            <a:ext cx="4495800" cy="379425"/>
          </a:xfrm>
          <a:prstGeom prst="rect">
            <a:avLst/>
          </a:prstGeom>
        </p:spPr>
        <p:txBody>
          <a:bodyPr>
            <a:normAutofit/>
          </a:bodyPr>
          <a:lstStyle>
            <a:lvl1pPr marL="0" indent="0">
              <a:buNone/>
              <a:defRPr sz="1800" b="1" i="0">
                <a:solidFill>
                  <a:schemeClr val="accent1"/>
                </a:solidFill>
                <a:latin typeface="Calibri" panose="020F0502020204030204" pitchFamily="34" charset="0"/>
                <a:cs typeface="Calibri" panose="020F0502020204030204" pitchFamily="34" charset="0"/>
              </a:defRPr>
            </a:lvl1pPr>
          </a:lstStyle>
          <a:p>
            <a:pPr lvl="0"/>
            <a:r>
              <a:rPr lang="en-US"/>
              <a:t>Title Subhead</a:t>
            </a:r>
          </a:p>
        </p:txBody>
      </p:sp>
      <p:sp>
        <p:nvSpPr>
          <p:cNvPr id="4" name="Text Placeholder 7">
            <a:extLst>
              <a:ext uri="{FF2B5EF4-FFF2-40B4-BE49-F238E27FC236}">
                <a16:creationId xmlns:a16="http://schemas.microsoft.com/office/drawing/2014/main" id="{CB5ED133-93DF-9A24-6B85-817A2B86407E}"/>
              </a:ext>
            </a:extLst>
          </p:cNvPr>
          <p:cNvSpPr>
            <a:spLocks noGrp="1"/>
          </p:cNvSpPr>
          <p:nvPr>
            <p:ph type="body" sz="quarter" idx="14" hasCustomPrompt="1"/>
          </p:nvPr>
        </p:nvSpPr>
        <p:spPr>
          <a:xfrm>
            <a:off x="533400" y="5733453"/>
            <a:ext cx="4495800" cy="566597"/>
          </a:xfrm>
          <a:prstGeom prst="rect">
            <a:avLst/>
          </a:prstGeom>
        </p:spPr>
        <p:txBody>
          <a:bodyPr>
            <a:normAutofit/>
          </a:bodyPr>
          <a:lstStyle>
            <a:lvl1pPr marL="0" indent="0">
              <a:buNone/>
              <a:defRPr sz="1800" b="0" i="0">
                <a:solidFill>
                  <a:schemeClr val="accent1"/>
                </a:solidFill>
                <a:latin typeface="Calibri" panose="020F0502020204030204" pitchFamily="34" charset="0"/>
                <a:cs typeface="Calibri" panose="020F0502020204030204" pitchFamily="34" charset="0"/>
              </a:defRPr>
            </a:lvl1pPr>
          </a:lstStyle>
          <a:p>
            <a:pPr lvl="0"/>
            <a:r>
              <a:rPr lang="en-US"/>
              <a:t>By/Date</a:t>
            </a:r>
          </a:p>
        </p:txBody>
      </p:sp>
      <p:pic>
        <p:nvPicPr>
          <p:cNvPr id="12" name="Picture 11" descr="A logo with a white circle and blue design&#10;&#10;Description automatically generated">
            <a:extLst>
              <a:ext uri="{FF2B5EF4-FFF2-40B4-BE49-F238E27FC236}">
                <a16:creationId xmlns:a16="http://schemas.microsoft.com/office/drawing/2014/main" id="{F5E312B8-4194-3560-49B8-411937A0A078}"/>
              </a:ext>
            </a:extLst>
          </p:cNvPr>
          <p:cNvPicPr>
            <a:picLocks noChangeAspect="1"/>
          </p:cNvPicPr>
          <p:nvPr userDrawn="1"/>
        </p:nvPicPr>
        <p:blipFill rotWithShape="1">
          <a:blip r:embed="rId2"/>
          <a:srcRect l="22690" t="4710" r="26846" b="50559"/>
          <a:stretch/>
        </p:blipFill>
        <p:spPr>
          <a:xfrm>
            <a:off x="7413716" y="1579418"/>
            <a:ext cx="3689139" cy="3545318"/>
          </a:xfrm>
          <a:prstGeom prst="rect">
            <a:avLst/>
          </a:prstGeom>
        </p:spPr>
      </p:pic>
      <p:pic>
        <p:nvPicPr>
          <p:cNvPr id="3" name="Picture 2" descr="A black background with blue text&#10;&#10;Description automatically generated">
            <a:extLst>
              <a:ext uri="{FF2B5EF4-FFF2-40B4-BE49-F238E27FC236}">
                <a16:creationId xmlns:a16="http://schemas.microsoft.com/office/drawing/2014/main" id="{ADCCF79A-FB85-03A6-01BD-6C114AB5B8B6}"/>
              </a:ext>
            </a:extLst>
          </p:cNvPr>
          <p:cNvPicPr>
            <a:picLocks noChangeAspect="1"/>
          </p:cNvPicPr>
          <p:nvPr userDrawn="1"/>
        </p:nvPicPr>
        <p:blipFill>
          <a:blip r:embed="rId3"/>
          <a:stretch>
            <a:fillRect/>
          </a:stretch>
        </p:blipFill>
        <p:spPr>
          <a:xfrm>
            <a:off x="299442" y="282256"/>
            <a:ext cx="2923007" cy="1018837"/>
          </a:xfrm>
          <a:prstGeom prst="rect">
            <a:avLst/>
          </a:prstGeom>
        </p:spPr>
      </p:pic>
      <p:pic>
        <p:nvPicPr>
          <p:cNvPr id="5" name="Picture 4">
            <a:extLst>
              <a:ext uri="{FF2B5EF4-FFF2-40B4-BE49-F238E27FC236}">
                <a16:creationId xmlns:a16="http://schemas.microsoft.com/office/drawing/2014/main" id="{BE2DAC97-A3C1-67CD-AF8C-755A6BA9BC13}"/>
              </a:ext>
            </a:extLst>
          </p:cNvPr>
          <p:cNvPicPr>
            <a:picLocks noChangeAspect="1"/>
          </p:cNvPicPr>
          <p:nvPr userDrawn="1"/>
        </p:nvPicPr>
        <p:blipFill>
          <a:blip r:embed="rId4"/>
          <a:srcRect/>
          <a:stretch/>
        </p:blipFill>
        <p:spPr>
          <a:xfrm>
            <a:off x="3222449" y="226591"/>
            <a:ext cx="2904473" cy="1062612"/>
          </a:xfrm>
          <a:prstGeom prst="rect">
            <a:avLst/>
          </a:prstGeom>
        </p:spPr>
      </p:pic>
    </p:spTree>
    <p:extLst>
      <p:ext uri="{BB962C8B-B14F-4D97-AF65-F5344CB8AC3E}">
        <p14:creationId xmlns:p14="http://schemas.microsoft.com/office/powerpoint/2010/main" val="3171113368"/>
      </p:ext>
    </p:extLst>
  </p:cSld>
  <p:clrMapOvr>
    <a:masterClrMapping/>
  </p:clrMapOvr>
  <p:extLst>
    <p:ext uri="{DCECCB84-F9BA-43D5-87BE-67443E8EF086}">
      <p15:sldGuideLst xmlns:p15="http://schemas.microsoft.com/office/powerpoint/2012/main">
        <p15:guide id="1" pos="2640">
          <p15:clr>
            <a:srgbClr val="FBAE40"/>
          </p15:clr>
        </p15:guide>
        <p15:guide id="2" pos="3168">
          <p15:clr>
            <a:srgbClr val="FBAE40"/>
          </p15:clr>
        </p15:guide>
        <p15:guide id="3" pos="4824">
          <p15:clr>
            <a:srgbClr val="FBAE40"/>
          </p15:clr>
        </p15:guide>
        <p15:guide id="4" pos="5544">
          <p15:clr>
            <a:srgbClr val="FBAE40"/>
          </p15:clr>
        </p15:guide>
        <p15:guide id="5" pos="336">
          <p15:clr>
            <a:srgbClr val="FBAE4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IAASB - Title Slide - Logo">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60EBB435-D6F2-2671-F9B1-83F257BFAD0D}"/>
              </a:ext>
            </a:extLst>
          </p:cNvPr>
          <p:cNvSpPr/>
          <p:nvPr userDrawn="1"/>
        </p:nvSpPr>
        <p:spPr>
          <a:xfrm>
            <a:off x="6555178" y="0"/>
            <a:ext cx="5636821" cy="6858000"/>
          </a:xfrm>
          <a:prstGeom prst="rect">
            <a:avLst/>
          </a:prstGeom>
          <a:solidFill>
            <a:schemeClr val="tx1">
              <a:alpha val="39658"/>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pic>
        <p:nvPicPr>
          <p:cNvPr id="3" name="Picture 2" descr="A black background with blue text&#10;&#10;Description automatically generated">
            <a:extLst>
              <a:ext uri="{FF2B5EF4-FFF2-40B4-BE49-F238E27FC236}">
                <a16:creationId xmlns:a16="http://schemas.microsoft.com/office/drawing/2014/main" id="{F363A2D0-3348-EDCB-E9C1-55CD69A8AAC4}"/>
              </a:ext>
            </a:extLst>
          </p:cNvPr>
          <p:cNvPicPr>
            <a:picLocks noChangeAspect="1"/>
          </p:cNvPicPr>
          <p:nvPr userDrawn="1"/>
        </p:nvPicPr>
        <p:blipFill rotWithShape="1">
          <a:blip r:embed="rId2"/>
          <a:srcRect l="3621" t="9534" r="69630" b="17595"/>
          <a:stretch/>
        </p:blipFill>
        <p:spPr>
          <a:xfrm>
            <a:off x="7500357" y="1609106"/>
            <a:ext cx="3808036" cy="3616037"/>
          </a:xfrm>
          <a:prstGeom prst="rect">
            <a:avLst/>
          </a:prstGeom>
        </p:spPr>
      </p:pic>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533400" y="2968831"/>
            <a:ext cx="4495800" cy="1104325"/>
          </a:xfrm>
          <a:prstGeom prst="rect">
            <a:avLst/>
          </a:prstGeom>
        </p:spPr>
        <p:txBody>
          <a:bodyPr/>
          <a:lstStyle>
            <a:lvl1pPr>
              <a:defRPr>
                <a:solidFill>
                  <a:schemeClr val="accent1"/>
                </a:solidFill>
              </a:defRPr>
            </a:lvl1pPr>
          </a:lstStyle>
          <a:p>
            <a:r>
              <a:rPr lang="en-US"/>
              <a:t>Slide Title</a:t>
            </a:r>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533400" y="4001984"/>
            <a:ext cx="4495800" cy="819398"/>
          </a:xfrm>
          <a:prstGeom prst="rect">
            <a:avLst/>
          </a:prstGeom>
        </p:spPr>
        <p:txBody>
          <a:bodyPr>
            <a:normAutofit/>
          </a:bodyPr>
          <a:lstStyle>
            <a:lvl1pPr marL="0" indent="0">
              <a:buNone/>
              <a:defRPr sz="1800" b="1" i="0">
                <a:solidFill>
                  <a:schemeClr val="accent1"/>
                </a:solidFill>
                <a:latin typeface="Calibri" panose="020F0502020204030204" pitchFamily="34" charset="0"/>
                <a:cs typeface="Calibri" panose="020F0502020204030204" pitchFamily="34" charset="0"/>
              </a:defRPr>
            </a:lvl1pPr>
          </a:lstStyle>
          <a:p>
            <a:pPr lvl="0"/>
            <a:r>
              <a:rPr lang="en-US"/>
              <a:t>Title Subhead</a:t>
            </a:r>
          </a:p>
        </p:txBody>
      </p:sp>
      <p:sp>
        <p:nvSpPr>
          <p:cNvPr id="4" name="Text Placeholder 7">
            <a:extLst>
              <a:ext uri="{FF2B5EF4-FFF2-40B4-BE49-F238E27FC236}">
                <a16:creationId xmlns:a16="http://schemas.microsoft.com/office/drawing/2014/main" id="{CB5ED133-93DF-9A24-6B85-817A2B86407E}"/>
              </a:ext>
            </a:extLst>
          </p:cNvPr>
          <p:cNvSpPr>
            <a:spLocks noGrp="1"/>
          </p:cNvSpPr>
          <p:nvPr>
            <p:ph type="body" sz="quarter" idx="14" hasCustomPrompt="1"/>
          </p:nvPr>
        </p:nvSpPr>
        <p:spPr>
          <a:xfrm>
            <a:off x="533400" y="5733453"/>
            <a:ext cx="4495800" cy="566597"/>
          </a:xfrm>
          <a:prstGeom prst="rect">
            <a:avLst/>
          </a:prstGeom>
        </p:spPr>
        <p:txBody>
          <a:bodyPr>
            <a:normAutofit/>
          </a:bodyPr>
          <a:lstStyle>
            <a:lvl1pPr marL="0" indent="0">
              <a:buNone/>
              <a:defRPr sz="1800" b="0" i="0">
                <a:solidFill>
                  <a:schemeClr val="accent1"/>
                </a:solidFill>
                <a:latin typeface="Calibri" panose="020F0502020204030204" pitchFamily="34" charset="0"/>
                <a:cs typeface="Calibri" panose="020F0502020204030204" pitchFamily="34" charset="0"/>
              </a:defRPr>
            </a:lvl1pPr>
          </a:lstStyle>
          <a:p>
            <a:pPr lvl="0"/>
            <a:r>
              <a:rPr lang="en-US"/>
              <a:t>By/Date</a:t>
            </a:r>
          </a:p>
        </p:txBody>
      </p:sp>
      <p:pic>
        <p:nvPicPr>
          <p:cNvPr id="5" name="Picture 4" descr="A black background with blue text&#10;&#10;Description automatically generated">
            <a:extLst>
              <a:ext uri="{FF2B5EF4-FFF2-40B4-BE49-F238E27FC236}">
                <a16:creationId xmlns:a16="http://schemas.microsoft.com/office/drawing/2014/main" id="{A12F54EA-E923-FB2D-AB1B-5212D0245EC0}"/>
              </a:ext>
            </a:extLst>
          </p:cNvPr>
          <p:cNvPicPr>
            <a:picLocks noChangeAspect="1"/>
          </p:cNvPicPr>
          <p:nvPr userDrawn="1"/>
        </p:nvPicPr>
        <p:blipFill>
          <a:blip r:embed="rId2"/>
          <a:stretch>
            <a:fillRect/>
          </a:stretch>
        </p:blipFill>
        <p:spPr>
          <a:xfrm>
            <a:off x="364097" y="862181"/>
            <a:ext cx="2923007" cy="1018837"/>
          </a:xfrm>
          <a:prstGeom prst="rect">
            <a:avLst/>
          </a:prstGeom>
        </p:spPr>
      </p:pic>
    </p:spTree>
    <p:extLst>
      <p:ext uri="{BB962C8B-B14F-4D97-AF65-F5344CB8AC3E}">
        <p14:creationId xmlns:p14="http://schemas.microsoft.com/office/powerpoint/2010/main" val="3191557558"/>
      </p:ext>
    </p:extLst>
  </p:cSld>
  <p:clrMapOvr>
    <a:masterClrMapping/>
  </p:clrMapOvr>
  <p:extLst>
    <p:ext uri="{DCECCB84-F9BA-43D5-87BE-67443E8EF086}">
      <p15:sldGuideLst xmlns:p15="http://schemas.microsoft.com/office/powerpoint/2012/main">
        <p15:guide id="1" pos="2640" userDrawn="1">
          <p15:clr>
            <a:srgbClr val="FBAE40"/>
          </p15:clr>
        </p15:guide>
        <p15:guide id="2" pos="3168" userDrawn="1">
          <p15:clr>
            <a:srgbClr val="FBAE40"/>
          </p15:clr>
        </p15:guide>
        <p15:guide id="3" pos="4824" userDrawn="1">
          <p15:clr>
            <a:srgbClr val="FBAE40"/>
          </p15:clr>
        </p15:guide>
        <p15:guide id="4" pos="5544" userDrawn="1">
          <p15:clr>
            <a:srgbClr val="FBAE40"/>
          </p15:clr>
        </p15:guide>
        <p15:guide id="5" pos="336" userDrawn="1">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IESBA - Title Slide - Logo">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60EBB435-D6F2-2671-F9B1-83F257BFAD0D}"/>
              </a:ext>
            </a:extLst>
          </p:cNvPr>
          <p:cNvSpPr/>
          <p:nvPr userDrawn="1"/>
        </p:nvSpPr>
        <p:spPr>
          <a:xfrm>
            <a:off x="6567054" y="0"/>
            <a:ext cx="5624945" cy="6858000"/>
          </a:xfrm>
          <a:prstGeom prst="rect">
            <a:avLst/>
          </a:prstGeom>
          <a:solidFill>
            <a:schemeClr val="tx1">
              <a:alpha val="39746"/>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96A9C286-81AB-6D4F-560A-EE17333B15B2}"/>
              </a:ext>
            </a:extLst>
          </p:cNvPr>
          <p:cNvPicPr>
            <a:picLocks noChangeAspect="1"/>
          </p:cNvPicPr>
          <p:nvPr userDrawn="1"/>
        </p:nvPicPr>
        <p:blipFill rotWithShape="1">
          <a:blip r:embed="rId2"/>
          <a:srcRect l="2840" t="10863" r="70480" b="16941"/>
          <a:stretch/>
        </p:blipFill>
        <p:spPr>
          <a:xfrm>
            <a:off x="7659585" y="1604901"/>
            <a:ext cx="3674426" cy="3637683"/>
          </a:xfrm>
          <a:prstGeom prst="rect">
            <a:avLst/>
          </a:prstGeom>
        </p:spPr>
      </p:pic>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533400" y="2968831"/>
            <a:ext cx="4495800" cy="1104325"/>
          </a:xfrm>
          <a:prstGeom prst="rect">
            <a:avLst/>
          </a:prstGeom>
        </p:spPr>
        <p:txBody>
          <a:bodyPr/>
          <a:lstStyle>
            <a:lvl1pPr>
              <a:defRPr>
                <a:solidFill>
                  <a:schemeClr val="accent1"/>
                </a:solidFill>
              </a:defRPr>
            </a:lvl1pPr>
          </a:lstStyle>
          <a:p>
            <a:r>
              <a:rPr lang="en-US"/>
              <a:t>Slide Title</a:t>
            </a:r>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533400" y="4013860"/>
            <a:ext cx="4495800" cy="950026"/>
          </a:xfrm>
          <a:prstGeom prst="rect">
            <a:avLst/>
          </a:prstGeom>
        </p:spPr>
        <p:txBody>
          <a:bodyPr>
            <a:normAutofit/>
          </a:bodyPr>
          <a:lstStyle>
            <a:lvl1pPr marL="0" indent="0">
              <a:buNone/>
              <a:defRPr sz="1800" b="1" i="0">
                <a:solidFill>
                  <a:schemeClr val="tx2"/>
                </a:solidFill>
                <a:latin typeface="Calibri" panose="020F0502020204030204" pitchFamily="34" charset="0"/>
                <a:cs typeface="Calibri" panose="020F0502020204030204" pitchFamily="34" charset="0"/>
              </a:defRPr>
            </a:lvl1pPr>
          </a:lstStyle>
          <a:p>
            <a:pPr lvl="0"/>
            <a:r>
              <a:rPr lang="en-US"/>
              <a:t>Title Subhead</a:t>
            </a:r>
          </a:p>
        </p:txBody>
      </p:sp>
      <p:sp>
        <p:nvSpPr>
          <p:cNvPr id="4" name="Text Placeholder 7">
            <a:extLst>
              <a:ext uri="{FF2B5EF4-FFF2-40B4-BE49-F238E27FC236}">
                <a16:creationId xmlns:a16="http://schemas.microsoft.com/office/drawing/2014/main" id="{CB5ED133-93DF-9A24-6B85-817A2B86407E}"/>
              </a:ext>
            </a:extLst>
          </p:cNvPr>
          <p:cNvSpPr>
            <a:spLocks noGrp="1"/>
          </p:cNvSpPr>
          <p:nvPr>
            <p:ph type="body" sz="quarter" idx="14" hasCustomPrompt="1"/>
          </p:nvPr>
        </p:nvSpPr>
        <p:spPr>
          <a:xfrm>
            <a:off x="533400" y="5733453"/>
            <a:ext cx="4495800" cy="566597"/>
          </a:xfrm>
          <a:prstGeom prst="rect">
            <a:avLst/>
          </a:prstGeom>
        </p:spPr>
        <p:txBody>
          <a:bodyPr>
            <a:normAutofit/>
          </a:bodyPr>
          <a:lstStyle>
            <a:lvl1pPr marL="0" indent="0">
              <a:buNone/>
              <a:defRPr sz="1800" b="0" i="0">
                <a:solidFill>
                  <a:schemeClr val="tx2"/>
                </a:solidFill>
                <a:latin typeface="Calibri" panose="020F0502020204030204" pitchFamily="34" charset="0"/>
                <a:cs typeface="Calibri" panose="020F0502020204030204" pitchFamily="34" charset="0"/>
              </a:defRPr>
            </a:lvl1pPr>
          </a:lstStyle>
          <a:p>
            <a:pPr lvl="0"/>
            <a:r>
              <a:rPr lang="en-US"/>
              <a:t>By/Date</a:t>
            </a:r>
          </a:p>
        </p:txBody>
      </p:sp>
      <p:pic>
        <p:nvPicPr>
          <p:cNvPr id="9" name="Picture 8">
            <a:extLst>
              <a:ext uri="{FF2B5EF4-FFF2-40B4-BE49-F238E27FC236}">
                <a16:creationId xmlns:a16="http://schemas.microsoft.com/office/drawing/2014/main" id="{3CF8E644-0137-29E6-325D-654CB8ECA7E4}"/>
              </a:ext>
            </a:extLst>
          </p:cNvPr>
          <p:cNvPicPr>
            <a:picLocks noChangeAspect="1"/>
          </p:cNvPicPr>
          <p:nvPr userDrawn="1"/>
        </p:nvPicPr>
        <p:blipFill>
          <a:blip r:embed="rId2"/>
          <a:srcRect/>
          <a:stretch/>
        </p:blipFill>
        <p:spPr>
          <a:xfrm>
            <a:off x="415471" y="828102"/>
            <a:ext cx="2904473" cy="1062612"/>
          </a:xfrm>
          <a:prstGeom prst="rect">
            <a:avLst/>
          </a:prstGeom>
        </p:spPr>
      </p:pic>
    </p:spTree>
    <p:extLst>
      <p:ext uri="{BB962C8B-B14F-4D97-AF65-F5344CB8AC3E}">
        <p14:creationId xmlns:p14="http://schemas.microsoft.com/office/powerpoint/2010/main" val="1936039327"/>
      </p:ext>
    </p:extLst>
  </p:cSld>
  <p:clrMapOvr>
    <a:masterClrMapping/>
  </p:clrMapOvr>
  <p:extLst>
    <p:ext uri="{DCECCB84-F9BA-43D5-87BE-67443E8EF086}">
      <p15:sldGuideLst xmlns:p15="http://schemas.microsoft.com/office/powerpoint/2012/main">
        <p15:guide id="1" pos="2640" userDrawn="1">
          <p15:clr>
            <a:srgbClr val="FBAE40"/>
          </p15:clr>
        </p15:guide>
        <p15:guide id="2" pos="3168" userDrawn="1">
          <p15:clr>
            <a:srgbClr val="FBAE40"/>
          </p15:clr>
        </p15:guide>
        <p15:guide id="3" pos="4824" userDrawn="1">
          <p15:clr>
            <a:srgbClr val="FBAE40"/>
          </p15:clr>
        </p15:guide>
        <p15:guide id="4" pos="5544" userDrawn="1">
          <p15:clr>
            <a:srgbClr val="FBAE40"/>
          </p15:clr>
        </p15:guide>
        <p15:guide id="5" pos="336" userDrawn="1">
          <p15:clr>
            <a:srgbClr val="FBAE4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IAASB - Title Slide - Bottom Info">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6ABF2EA-1D36-2A49-4D30-653A990F3207}"/>
              </a:ext>
            </a:extLst>
          </p:cNvPr>
          <p:cNvSpPr/>
          <p:nvPr userDrawn="1"/>
        </p:nvSpPr>
        <p:spPr>
          <a:xfrm>
            <a:off x="0" y="-59377"/>
            <a:ext cx="12192000" cy="6917377"/>
          </a:xfrm>
          <a:prstGeom prst="rect">
            <a:avLst/>
          </a:prstGeom>
          <a:solidFill>
            <a:schemeClr val="tx1">
              <a:alpha val="55187"/>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n>
                <a:noFill/>
              </a:ln>
            </a:endParaRPr>
          </a:p>
        </p:txBody>
      </p:sp>
      <p:pic>
        <p:nvPicPr>
          <p:cNvPr id="5" name="Picture 4" descr="A black background with blue text&#10;&#10;Description automatically generated">
            <a:extLst>
              <a:ext uri="{FF2B5EF4-FFF2-40B4-BE49-F238E27FC236}">
                <a16:creationId xmlns:a16="http://schemas.microsoft.com/office/drawing/2014/main" id="{90B9318E-6CFB-517A-8DC1-DBE5229A04DF}"/>
              </a:ext>
            </a:extLst>
          </p:cNvPr>
          <p:cNvPicPr>
            <a:picLocks noChangeAspect="1"/>
          </p:cNvPicPr>
          <p:nvPr userDrawn="1"/>
        </p:nvPicPr>
        <p:blipFill rotWithShape="1">
          <a:blip r:embed="rId2"/>
          <a:srcRect l="3621" t="9534" r="69630" b="17595"/>
          <a:stretch/>
        </p:blipFill>
        <p:spPr>
          <a:xfrm>
            <a:off x="278323" y="1235037"/>
            <a:ext cx="2426139" cy="2303814"/>
          </a:xfrm>
          <a:prstGeom prst="rect">
            <a:avLst/>
          </a:prstGeom>
        </p:spPr>
      </p:pic>
      <p:pic>
        <p:nvPicPr>
          <p:cNvPr id="9" name="Picture 8" descr="A black and white logo&#10;&#10;Description automatically generated">
            <a:extLst>
              <a:ext uri="{FF2B5EF4-FFF2-40B4-BE49-F238E27FC236}">
                <a16:creationId xmlns:a16="http://schemas.microsoft.com/office/drawing/2014/main" id="{93E76EC2-6B7F-D6A6-4A4D-2C090D37B592}"/>
              </a:ext>
            </a:extLst>
          </p:cNvPr>
          <p:cNvPicPr>
            <a:picLocks noChangeAspect="1"/>
          </p:cNvPicPr>
          <p:nvPr userDrawn="1"/>
        </p:nvPicPr>
        <p:blipFill>
          <a:blip r:embed="rId3">
            <a:alphaModFix amt="50000"/>
          </a:blip>
          <a:srcRect b="16161"/>
          <a:stretch/>
        </p:blipFill>
        <p:spPr>
          <a:xfrm>
            <a:off x="5462649" y="138460"/>
            <a:ext cx="6729351" cy="6738836"/>
          </a:xfrm>
          <a:prstGeom prst="rect">
            <a:avLst/>
          </a:prstGeom>
        </p:spPr>
      </p:pic>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4495800" y="4773881"/>
            <a:ext cx="3831336" cy="869753"/>
          </a:xfrm>
          <a:prstGeom prst="rect">
            <a:avLst/>
          </a:prstGeom>
        </p:spPr>
        <p:txBody>
          <a:bodyPr>
            <a:normAutofit/>
          </a:bodyPr>
          <a:lstStyle>
            <a:lvl1pPr marL="0" indent="0">
              <a:buNone/>
              <a:defRPr sz="2000" b="0" i="0">
                <a:solidFill>
                  <a:schemeClr val="accent1"/>
                </a:solidFill>
                <a:latin typeface="Calibri Light" panose="020F0302020204030204" pitchFamily="34" charset="0"/>
                <a:cs typeface="Calibri Light" panose="020F0302020204030204" pitchFamily="34" charset="0"/>
              </a:defRPr>
            </a:lvl1pPr>
          </a:lstStyle>
          <a:p>
            <a:pPr lvl="0"/>
            <a:r>
              <a:rPr lang="en-US"/>
              <a:t>Title Subhead</a:t>
            </a:r>
          </a:p>
        </p:txBody>
      </p:sp>
      <p:sp>
        <p:nvSpPr>
          <p:cNvPr id="4" name="Text Placeholder 7">
            <a:extLst>
              <a:ext uri="{FF2B5EF4-FFF2-40B4-BE49-F238E27FC236}">
                <a16:creationId xmlns:a16="http://schemas.microsoft.com/office/drawing/2014/main" id="{CB5ED133-93DF-9A24-6B85-817A2B86407E}"/>
              </a:ext>
            </a:extLst>
          </p:cNvPr>
          <p:cNvSpPr>
            <a:spLocks noGrp="1"/>
          </p:cNvSpPr>
          <p:nvPr>
            <p:ph type="body" sz="quarter" idx="14" hasCustomPrompt="1"/>
          </p:nvPr>
        </p:nvSpPr>
        <p:spPr>
          <a:xfrm>
            <a:off x="8656320" y="4773881"/>
            <a:ext cx="3011424" cy="890649"/>
          </a:xfrm>
          <a:prstGeom prst="rect">
            <a:avLst/>
          </a:prstGeom>
        </p:spPr>
        <p:txBody>
          <a:bodyPr>
            <a:normAutofit/>
          </a:bodyPr>
          <a:lstStyle>
            <a:lvl1pPr marL="0" indent="0">
              <a:buNone/>
              <a:defRPr sz="2000" b="0" i="0">
                <a:solidFill>
                  <a:schemeClr val="accent1"/>
                </a:solidFill>
                <a:latin typeface="Calibri Light" panose="020F0302020204030204" pitchFamily="34" charset="0"/>
                <a:cs typeface="Calibri Light" panose="020F0302020204030204" pitchFamily="34" charset="0"/>
              </a:defRPr>
            </a:lvl1pPr>
          </a:lstStyle>
          <a:p>
            <a:pPr lvl="0"/>
            <a:r>
              <a:rPr lang="en-US"/>
              <a:t>By/Date</a:t>
            </a:r>
          </a:p>
        </p:txBody>
      </p:sp>
      <p:cxnSp>
        <p:nvCxnSpPr>
          <p:cNvPr id="10" name="Straight Connector 9">
            <a:extLst>
              <a:ext uri="{FF2B5EF4-FFF2-40B4-BE49-F238E27FC236}">
                <a16:creationId xmlns:a16="http://schemas.microsoft.com/office/drawing/2014/main" id="{9A718C1F-DC02-89F7-8ED2-1067EC21869E}"/>
              </a:ext>
            </a:extLst>
          </p:cNvPr>
          <p:cNvCxnSpPr/>
          <p:nvPr userDrawn="1"/>
        </p:nvCxnSpPr>
        <p:spPr>
          <a:xfrm>
            <a:off x="533400" y="4180594"/>
            <a:ext cx="11125200" cy="0"/>
          </a:xfrm>
          <a:prstGeom prst="line">
            <a:avLst/>
          </a:prstGeom>
          <a:ln>
            <a:solidFill>
              <a:schemeClr val="accent1"/>
            </a:solidFill>
          </a:ln>
        </p:spPr>
        <p:style>
          <a:lnRef idx="2">
            <a:schemeClr val="dk1"/>
          </a:lnRef>
          <a:fillRef idx="0">
            <a:schemeClr val="dk1"/>
          </a:fillRef>
          <a:effectRef idx="1">
            <a:schemeClr val="dk1"/>
          </a:effectRef>
          <a:fontRef idx="minor">
            <a:schemeClr val="tx1"/>
          </a:fontRef>
        </p:style>
      </p:cxnSp>
      <p:sp>
        <p:nvSpPr>
          <p:cNvPr id="11" name="TextBox 10">
            <a:extLst>
              <a:ext uri="{FF2B5EF4-FFF2-40B4-BE49-F238E27FC236}">
                <a16:creationId xmlns:a16="http://schemas.microsoft.com/office/drawing/2014/main" id="{9C08B664-82EC-FC67-05F8-0A7D301DB513}"/>
              </a:ext>
            </a:extLst>
          </p:cNvPr>
          <p:cNvSpPr txBox="1"/>
          <p:nvPr userDrawn="1"/>
        </p:nvSpPr>
        <p:spPr>
          <a:xfrm>
            <a:off x="463295" y="3692914"/>
            <a:ext cx="8858835" cy="461665"/>
          </a:xfrm>
          <a:prstGeom prst="rect">
            <a:avLst/>
          </a:prstGeom>
          <a:noFill/>
        </p:spPr>
        <p:txBody>
          <a:bodyPr wrap="square" rtlCol="0">
            <a:spAutoFit/>
          </a:bodyPr>
          <a:lstStyle/>
          <a:p>
            <a:pPr algn="l"/>
            <a:r>
              <a:rPr lang="en-US" sz="2400" b="1" i="0">
                <a:solidFill>
                  <a:schemeClr val="accent1"/>
                </a:solidFill>
                <a:latin typeface="Calibri" panose="020F0502020204030204" pitchFamily="34" charset="0"/>
                <a:cs typeface="Calibri" panose="020F0502020204030204" pitchFamily="34" charset="0"/>
              </a:rPr>
              <a:t>IAASB</a:t>
            </a:r>
            <a:r>
              <a:rPr lang="en-US" sz="2400" b="1" i="0">
                <a:solidFill>
                  <a:schemeClr val="accent1"/>
                </a:solidFill>
                <a:latin typeface="Calibri Light" panose="020F0302020204030204" pitchFamily="34" charset="0"/>
                <a:cs typeface="Calibri Light" panose="020F0302020204030204" pitchFamily="34" charset="0"/>
              </a:rPr>
              <a:t>  |  International Auditing and Assurance Standards Board  | </a:t>
            </a:r>
          </a:p>
        </p:txBody>
      </p:sp>
      <p:cxnSp>
        <p:nvCxnSpPr>
          <p:cNvPr id="13" name="Straight Connector 12">
            <a:extLst>
              <a:ext uri="{FF2B5EF4-FFF2-40B4-BE49-F238E27FC236}">
                <a16:creationId xmlns:a16="http://schemas.microsoft.com/office/drawing/2014/main" id="{91685A51-9664-5AC1-CBE0-70CBC0406227}"/>
              </a:ext>
            </a:extLst>
          </p:cNvPr>
          <p:cNvCxnSpPr/>
          <p:nvPr userDrawn="1"/>
        </p:nvCxnSpPr>
        <p:spPr>
          <a:xfrm>
            <a:off x="539496" y="3650242"/>
            <a:ext cx="11125200" cy="0"/>
          </a:xfrm>
          <a:prstGeom prst="line">
            <a:avLst/>
          </a:prstGeom>
          <a:ln>
            <a:solidFill>
              <a:schemeClr val="accent1"/>
            </a:solidFill>
          </a:ln>
        </p:spPr>
        <p:style>
          <a:lnRef idx="2">
            <a:schemeClr val="dk1"/>
          </a:lnRef>
          <a:fillRef idx="0">
            <a:schemeClr val="dk1"/>
          </a:fillRef>
          <a:effectRef idx="1">
            <a:schemeClr val="dk1"/>
          </a:effectRef>
          <a:fontRef idx="minor">
            <a:schemeClr val="tx1"/>
          </a:fontRef>
        </p:style>
      </p:cxnSp>
      <p:sp>
        <p:nvSpPr>
          <p:cNvPr id="6" name="TextBox 5">
            <a:extLst>
              <a:ext uri="{FF2B5EF4-FFF2-40B4-BE49-F238E27FC236}">
                <a16:creationId xmlns:a16="http://schemas.microsoft.com/office/drawing/2014/main" id="{482AA819-BD9E-C600-05A0-6FD2382E0C32}"/>
              </a:ext>
            </a:extLst>
          </p:cNvPr>
          <p:cNvSpPr txBox="1"/>
          <p:nvPr userDrawn="1"/>
        </p:nvSpPr>
        <p:spPr>
          <a:xfrm>
            <a:off x="8953997" y="3800109"/>
            <a:ext cx="2731321" cy="338554"/>
          </a:xfrm>
          <a:prstGeom prst="rect">
            <a:avLst/>
          </a:prstGeom>
          <a:noFill/>
        </p:spPr>
        <p:txBody>
          <a:bodyPr wrap="square" rtlCol="0">
            <a:spAutoFit/>
          </a:bodyPr>
          <a:lstStyle/>
          <a:p>
            <a:r>
              <a:rPr lang="en-US" sz="1600" b="1" i="0">
                <a:solidFill>
                  <a:schemeClr val="accent1"/>
                </a:solidFill>
              </a:rPr>
              <a:t>AN IFEA BOARD</a:t>
            </a:r>
          </a:p>
        </p:txBody>
      </p:sp>
      <p:sp>
        <p:nvSpPr>
          <p:cNvPr id="14" name="Text Placeholder 6">
            <a:extLst>
              <a:ext uri="{FF2B5EF4-FFF2-40B4-BE49-F238E27FC236}">
                <a16:creationId xmlns:a16="http://schemas.microsoft.com/office/drawing/2014/main" id="{215301C7-F4D1-3414-B19F-13341E6B4753}"/>
              </a:ext>
            </a:extLst>
          </p:cNvPr>
          <p:cNvSpPr>
            <a:spLocks noGrp="1"/>
          </p:cNvSpPr>
          <p:nvPr>
            <p:ph type="body" sz="quarter" idx="15" hasCustomPrompt="1"/>
          </p:nvPr>
        </p:nvSpPr>
        <p:spPr>
          <a:xfrm>
            <a:off x="533400" y="4736009"/>
            <a:ext cx="3360737" cy="1117600"/>
          </a:xfrm>
        </p:spPr>
        <p:txBody>
          <a:bodyPr>
            <a:normAutofit/>
          </a:bodyPr>
          <a:lstStyle>
            <a:lvl1pPr marL="0" indent="0">
              <a:buNone/>
              <a:defRPr sz="2400" b="1">
                <a:solidFill>
                  <a:schemeClr val="accent1"/>
                </a:solidFill>
              </a:defRPr>
            </a:lvl1pPr>
          </a:lstStyle>
          <a:p>
            <a:pPr lvl="0"/>
            <a:r>
              <a:rPr lang="en-US"/>
              <a:t>Title</a:t>
            </a:r>
          </a:p>
        </p:txBody>
      </p:sp>
    </p:spTree>
    <p:extLst>
      <p:ext uri="{BB962C8B-B14F-4D97-AF65-F5344CB8AC3E}">
        <p14:creationId xmlns:p14="http://schemas.microsoft.com/office/powerpoint/2010/main" val="2162535433"/>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guide id="5" pos="336" userDrawn="1">
          <p15:clr>
            <a:srgbClr val="FBAE40"/>
          </p15:clr>
        </p15:guide>
        <p15:guide id="6" orient="horz" pos="2640" userDrawn="1">
          <p15:clr>
            <a:srgbClr val="FBAE40"/>
          </p15:clr>
        </p15:guide>
        <p15:guide id="7" pos="7344" userDrawn="1">
          <p15:clr>
            <a:srgbClr val="FBAE40"/>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IESBA - Title Slide - Bottom Info2">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6ABF2EA-1D36-2A49-4D30-653A990F3207}"/>
              </a:ext>
            </a:extLst>
          </p:cNvPr>
          <p:cNvSpPr/>
          <p:nvPr userDrawn="1"/>
        </p:nvSpPr>
        <p:spPr>
          <a:xfrm>
            <a:off x="0" y="0"/>
            <a:ext cx="12192000" cy="6858000"/>
          </a:xfrm>
          <a:prstGeom prst="rect">
            <a:avLst/>
          </a:prstGeom>
          <a:solidFill>
            <a:schemeClr val="tx1">
              <a:alpha val="55187"/>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n>
                <a:noFill/>
              </a:ln>
            </a:endParaRPr>
          </a:p>
        </p:txBody>
      </p:sp>
      <p:pic>
        <p:nvPicPr>
          <p:cNvPr id="6" name="Picture 5">
            <a:extLst>
              <a:ext uri="{FF2B5EF4-FFF2-40B4-BE49-F238E27FC236}">
                <a16:creationId xmlns:a16="http://schemas.microsoft.com/office/drawing/2014/main" id="{73B624FA-76FB-3BD9-ECAC-47BD68E25896}"/>
              </a:ext>
            </a:extLst>
          </p:cNvPr>
          <p:cNvPicPr>
            <a:picLocks noChangeAspect="1"/>
          </p:cNvPicPr>
          <p:nvPr userDrawn="1"/>
        </p:nvPicPr>
        <p:blipFill rotWithShape="1">
          <a:blip r:embed="rId2"/>
          <a:srcRect l="2840" t="10863" r="70480" b="16941"/>
          <a:stretch/>
        </p:blipFill>
        <p:spPr>
          <a:xfrm>
            <a:off x="331548" y="1199409"/>
            <a:ext cx="2423527" cy="2399293"/>
          </a:xfrm>
          <a:prstGeom prst="rect">
            <a:avLst/>
          </a:prstGeom>
        </p:spPr>
      </p:pic>
      <p:pic>
        <p:nvPicPr>
          <p:cNvPr id="9" name="Picture 8" descr="A black and white logo&#10;&#10;Description automatically generated">
            <a:extLst>
              <a:ext uri="{FF2B5EF4-FFF2-40B4-BE49-F238E27FC236}">
                <a16:creationId xmlns:a16="http://schemas.microsoft.com/office/drawing/2014/main" id="{93E76EC2-6B7F-D6A6-4A4D-2C090D37B592}"/>
              </a:ext>
            </a:extLst>
          </p:cNvPr>
          <p:cNvPicPr>
            <a:picLocks noChangeAspect="1"/>
          </p:cNvPicPr>
          <p:nvPr userDrawn="1"/>
        </p:nvPicPr>
        <p:blipFill>
          <a:blip r:embed="rId3">
            <a:alphaModFix amt="50000"/>
          </a:blip>
          <a:srcRect b="16161"/>
          <a:stretch/>
        </p:blipFill>
        <p:spPr>
          <a:xfrm>
            <a:off x="5462649" y="131049"/>
            <a:ext cx="6729351" cy="6738836"/>
          </a:xfrm>
          <a:prstGeom prst="rect">
            <a:avLst/>
          </a:prstGeom>
        </p:spPr>
      </p:pic>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4495800" y="4785756"/>
            <a:ext cx="3831336" cy="997527"/>
          </a:xfrm>
          <a:prstGeom prst="rect">
            <a:avLst/>
          </a:prstGeom>
        </p:spPr>
        <p:txBody>
          <a:bodyPr>
            <a:normAutofit/>
          </a:bodyPr>
          <a:lstStyle>
            <a:lvl1pPr marL="0" indent="0">
              <a:buNone/>
              <a:defRPr sz="2000" b="0" i="0">
                <a:solidFill>
                  <a:schemeClr val="accent1"/>
                </a:solidFill>
                <a:latin typeface="Calibri Light" panose="020F0302020204030204" pitchFamily="34" charset="0"/>
                <a:cs typeface="Calibri Light" panose="020F0302020204030204" pitchFamily="34" charset="0"/>
              </a:defRPr>
            </a:lvl1pPr>
          </a:lstStyle>
          <a:p>
            <a:pPr lvl="0"/>
            <a:r>
              <a:rPr lang="en-US"/>
              <a:t>Title Subhead</a:t>
            </a:r>
          </a:p>
        </p:txBody>
      </p:sp>
      <p:sp>
        <p:nvSpPr>
          <p:cNvPr id="4" name="Text Placeholder 7">
            <a:extLst>
              <a:ext uri="{FF2B5EF4-FFF2-40B4-BE49-F238E27FC236}">
                <a16:creationId xmlns:a16="http://schemas.microsoft.com/office/drawing/2014/main" id="{CB5ED133-93DF-9A24-6B85-817A2B86407E}"/>
              </a:ext>
            </a:extLst>
          </p:cNvPr>
          <p:cNvSpPr>
            <a:spLocks noGrp="1"/>
          </p:cNvSpPr>
          <p:nvPr>
            <p:ph type="body" sz="quarter" idx="14" hasCustomPrompt="1"/>
          </p:nvPr>
        </p:nvSpPr>
        <p:spPr>
          <a:xfrm>
            <a:off x="8656320" y="4773880"/>
            <a:ext cx="3011424" cy="997527"/>
          </a:xfrm>
          <a:prstGeom prst="rect">
            <a:avLst/>
          </a:prstGeom>
        </p:spPr>
        <p:txBody>
          <a:bodyPr>
            <a:normAutofit/>
          </a:bodyPr>
          <a:lstStyle>
            <a:lvl1pPr marL="0" indent="0">
              <a:buNone/>
              <a:defRPr sz="2000" b="0" i="0">
                <a:solidFill>
                  <a:schemeClr val="accent1"/>
                </a:solidFill>
                <a:latin typeface="Calibri Light" panose="020F0302020204030204" pitchFamily="34" charset="0"/>
                <a:cs typeface="Calibri Light" panose="020F0302020204030204" pitchFamily="34" charset="0"/>
              </a:defRPr>
            </a:lvl1pPr>
          </a:lstStyle>
          <a:p>
            <a:pPr lvl="0"/>
            <a:r>
              <a:rPr lang="en-US"/>
              <a:t>By/Date</a:t>
            </a:r>
          </a:p>
        </p:txBody>
      </p:sp>
      <p:cxnSp>
        <p:nvCxnSpPr>
          <p:cNvPr id="10" name="Straight Connector 9">
            <a:extLst>
              <a:ext uri="{FF2B5EF4-FFF2-40B4-BE49-F238E27FC236}">
                <a16:creationId xmlns:a16="http://schemas.microsoft.com/office/drawing/2014/main" id="{9A718C1F-DC02-89F7-8ED2-1067EC21869E}"/>
              </a:ext>
            </a:extLst>
          </p:cNvPr>
          <p:cNvCxnSpPr/>
          <p:nvPr userDrawn="1"/>
        </p:nvCxnSpPr>
        <p:spPr>
          <a:xfrm>
            <a:off x="533400" y="4192465"/>
            <a:ext cx="11125200" cy="0"/>
          </a:xfrm>
          <a:prstGeom prst="line">
            <a:avLst/>
          </a:prstGeom>
          <a:ln>
            <a:solidFill>
              <a:schemeClr val="accent1"/>
            </a:solidFill>
          </a:ln>
        </p:spPr>
        <p:style>
          <a:lnRef idx="2">
            <a:schemeClr val="dk1"/>
          </a:lnRef>
          <a:fillRef idx="0">
            <a:schemeClr val="dk1"/>
          </a:fillRef>
          <a:effectRef idx="1">
            <a:schemeClr val="dk1"/>
          </a:effectRef>
          <a:fontRef idx="minor">
            <a:schemeClr val="tx1"/>
          </a:fontRef>
        </p:style>
      </p:cxnSp>
      <p:sp>
        <p:nvSpPr>
          <p:cNvPr id="11" name="TextBox 10">
            <a:extLst>
              <a:ext uri="{FF2B5EF4-FFF2-40B4-BE49-F238E27FC236}">
                <a16:creationId xmlns:a16="http://schemas.microsoft.com/office/drawing/2014/main" id="{9C08B664-82EC-FC67-05F8-0A7D301DB513}"/>
              </a:ext>
            </a:extLst>
          </p:cNvPr>
          <p:cNvSpPr txBox="1"/>
          <p:nvPr userDrawn="1"/>
        </p:nvSpPr>
        <p:spPr>
          <a:xfrm>
            <a:off x="463295" y="3704785"/>
            <a:ext cx="8526326" cy="461665"/>
          </a:xfrm>
          <a:prstGeom prst="rect">
            <a:avLst/>
          </a:prstGeom>
          <a:noFill/>
        </p:spPr>
        <p:txBody>
          <a:bodyPr wrap="square" rtlCol="0">
            <a:spAutoFit/>
          </a:bodyPr>
          <a:lstStyle/>
          <a:p>
            <a:pPr algn="l"/>
            <a:r>
              <a:rPr lang="en-US" sz="2400" b="1" i="0">
                <a:solidFill>
                  <a:schemeClr val="accent1"/>
                </a:solidFill>
                <a:latin typeface="Calibri" panose="020F0502020204030204" pitchFamily="34" charset="0"/>
                <a:cs typeface="Calibri" panose="020F0502020204030204" pitchFamily="34" charset="0"/>
              </a:rPr>
              <a:t>IESBA</a:t>
            </a:r>
            <a:r>
              <a:rPr lang="en-US" sz="2400" b="1" i="0">
                <a:solidFill>
                  <a:schemeClr val="accent1"/>
                </a:solidFill>
                <a:latin typeface="Calibri Light" panose="020F0302020204030204" pitchFamily="34" charset="0"/>
                <a:cs typeface="Calibri Light" panose="020F0302020204030204" pitchFamily="34" charset="0"/>
              </a:rPr>
              <a:t>  |  International Ethics Standards Board for Accountants  | </a:t>
            </a:r>
          </a:p>
        </p:txBody>
      </p:sp>
      <p:cxnSp>
        <p:nvCxnSpPr>
          <p:cNvPr id="13" name="Straight Connector 12">
            <a:extLst>
              <a:ext uri="{FF2B5EF4-FFF2-40B4-BE49-F238E27FC236}">
                <a16:creationId xmlns:a16="http://schemas.microsoft.com/office/drawing/2014/main" id="{91685A51-9664-5AC1-CBE0-70CBC0406227}"/>
              </a:ext>
            </a:extLst>
          </p:cNvPr>
          <p:cNvCxnSpPr/>
          <p:nvPr userDrawn="1"/>
        </p:nvCxnSpPr>
        <p:spPr>
          <a:xfrm>
            <a:off x="539496" y="3662113"/>
            <a:ext cx="11125200" cy="0"/>
          </a:xfrm>
          <a:prstGeom prst="line">
            <a:avLst/>
          </a:prstGeom>
          <a:ln>
            <a:solidFill>
              <a:schemeClr val="accent1"/>
            </a:solidFill>
          </a:ln>
        </p:spPr>
        <p:style>
          <a:lnRef idx="2">
            <a:schemeClr val="dk1"/>
          </a:lnRef>
          <a:fillRef idx="0">
            <a:schemeClr val="dk1"/>
          </a:fillRef>
          <a:effectRef idx="1">
            <a:schemeClr val="dk1"/>
          </a:effectRef>
          <a:fontRef idx="minor">
            <a:schemeClr val="tx1"/>
          </a:fontRef>
        </p:style>
      </p:cxnSp>
      <p:sp>
        <p:nvSpPr>
          <p:cNvPr id="7" name="TextBox 6">
            <a:extLst>
              <a:ext uri="{FF2B5EF4-FFF2-40B4-BE49-F238E27FC236}">
                <a16:creationId xmlns:a16="http://schemas.microsoft.com/office/drawing/2014/main" id="{ABCCA985-B729-3249-3152-0C8201ECB55A}"/>
              </a:ext>
            </a:extLst>
          </p:cNvPr>
          <p:cNvSpPr txBox="1"/>
          <p:nvPr userDrawn="1"/>
        </p:nvSpPr>
        <p:spPr>
          <a:xfrm>
            <a:off x="8823365" y="3811980"/>
            <a:ext cx="3004458" cy="338554"/>
          </a:xfrm>
          <a:prstGeom prst="rect">
            <a:avLst/>
          </a:prstGeom>
          <a:noFill/>
        </p:spPr>
        <p:txBody>
          <a:bodyPr wrap="square" rtlCol="0">
            <a:spAutoFit/>
          </a:bodyPr>
          <a:lstStyle/>
          <a:p>
            <a:r>
              <a:rPr lang="en-US" sz="1600" b="1" i="0">
                <a:solidFill>
                  <a:schemeClr val="accent1"/>
                </a:solidFill>
              </a:rPr>
              <a:t>AN IFEA BOARD</a:t>
            </a:r>
          </a:p>
        </p:txBody>
      </p:sp>
      <p:sp>
        <p:nvSpPr>
          <p:cNvPr id="15" name="Text Placeholder 6">
            <a:extLst>
              <a:ext uri="{FF2B5EF4-FFF2-40B4-BE49-F238E27FC236}">
                <a16:creationId xmlns:a16="http://schemas.microsoft.com/office/drawing/2014/main" id="{075B9A43-F3C7-E4C5-45D8-20D288E2A3DF}"/>
              </a:ext>
            </a:extLst>
          </p:cNvPr>
          <p:cNvSpPr>
            <a:spLocks noGrp="1"/>
          </p:cNvSpPr>
          <p:nvPr>
            <p:ph type="body" sz="quarter" idx="16" hasCustomPrompt="1"/>
          </p:nvPr>
        </p:nvSpPr>
        <p:spPr>
          <a:xfrm>
            <a:off x="533400" y="4736009"/>
            <a:ext cx="3360737" cy="1117600"/>
          </a:xfrm>
        </p:spPr>
        <p:txBody>
          <a:bodyPr>
            <a:normAutofit/>
          </a:bodyPr>
          <a:lstStyle>
            <a:lvl1pPr marL="0" indent="0">
              <a:buNone/>
              <a:defRPr sz="2400" b="1">
                <a:solidFill>
                  <a:schemeClr val="accent1"/>
                </a:solidFill>
              </a:defRPr>
            </a:lvl1pPr>
          </a:lstStyle>
          <a:p>
            <a:pPr lvl="0"/>
            <a:r>
              <a:rPr lang="en-US"/>
              <a:t>Title</a:t>
            </a:r>
          </a:p>
        </p:txBody>
      </p:sp>
    </p:spTree>
    <p:extLst>
      <p:ext uri="{BB962C8B-B14F-4D97-AF65-F5344CB8AC3E}">
        <p14:creationId xmlns:p14="http://schemas.microsoft.com/office/powerpoint/2010/main" val="204098209"/>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guide id="5" pos="336" userDrawn="1">
          <p15:clr>
            <a:srgbClr val="FBAE40"/>
          </p15:clr>
        </p15:guide>
        <p15:guide id="6" orient="horz" pos="3168" userDrawn="1">
          <p15:clr>
            <a:srgbClr val="FBAE40"/>
          </p15:clr>
        </p15:guide>
        <p15:guide id="7" pos="7344"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IFEA Text - 3 Colum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878D593A-E7DA-158E-BEF2-7F95284FEE44}"/>
              </a:ext>
            </a:extLst>
          </p:cNvPr>
          <p:cNvSpPr/>
          <p:nvPr userDrawn="1"/>
        </p:nvSpPr>
        <p:spPr>
          <a:xfrm>
            <a:off x="-1" y="432487"/>
            <a:ext cx="12192001" cy="1161536"/>
          </a:xfrm>
          <a:prstGeom prst="rect">
            <a:avLst/>
          </a:prstGeom>
          <a:solidFill>
            <a:schemeClr val="tx2">
              <a:lumMod val="20000"/>
              <a:lumOff val="8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Three Column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3135677"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3" name="Text Placeholder 9">
            <a:extLst>
              <a:ext uri="{FF2B5EF4-FFF2-40B4-BE49-F238E27FC236}">
                <a16:creationId xmlns:a16="http://schemas.microsoft.com/office/drawing/2014/main" id="{022E6F61-096D-EDFF-3C65-8D7004EFAE18}"/>
              </a:ext>
            </a:extLst>
          </p:cNvPr>
          <p:cNvSpPr>
            <a:spLocks noGrp="1"/>
          </p:cNvSpPr>
          <p:nvPr>
            <p:ph type="body" sz="quarter" idx="15" hasCustomPrompt="1"/>
          </p:nvPr>
        </p:nvSpPr>
        <p:spPr>
          <a:xfrm>
            <a:off x="4499012" y="1828800"/>
            <a:ext cx="3157710"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Text Placeholder 9">
            <a:extLst>
              <a:ext uri="{FF2B5EF4-FFF2-40B4-BE49-F238E27FC236}">
                <a16:creationId xmlns:a16="http://schemas.microsoft.com/office/drawing/2014/main" id="{7776DA4C-C80B-20E1-6581-1B82CB02A9E2}"/>
              </a:ext>
            </a:extLst>
          </p:cNvPr>
          <p:cNvSpPr>
            <a:spLocks noGrp="1"/>
          </p:cNvSpPr>
          <p:nvPr>
            <p:ph type="body" sz="quarter" idx="16" hasCustomPrompt="1"/>
          </p:nvPr>
        </p:nvSpPr>
        <p:spPr>
          <a:xfrm>
            <a:off x="8005590" y="1828800"/>
            <a:ext cx="3157710"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7" name="Footer Placeholder 4">
            <a:extLst>
              <a:ext uri="{FF2B5EF4-FFF2-40B4-BE49-F238E27FC236}">
                <a16:creationId xmlns:a16="http://schemas.microsoft.com/office/drawing/2014/main" id="{F5202D6B-0317-74DC-30CD-452CE95DD7B9}"/>
              </a:ext>
            </a:extLst>
          </p:cNvPr>
          <p:cNvSpPr>
            <a:spLocks noGrp="1"/>
          </p:cNvSpPr>
          <p:nvPr>
            <p:ph type="ftr" sz="quarter" idx="11"/>
          </p:nvPr>
        </p:nvSpPr>
        <p:spPr>
          <a:xfrm>
            <a:off x="1465242" y="6488935"/>
            <a:ext cx="2725757" cy="369066"/>
          </a:xfrm>
          <a:prstGeom prst="rect">
            <a:avLst/>
          </a:prstGeom>
        </p:spPr>
        <p:txBody>
          <a:bodyPr/>
          <a:lstStyle>
            <a:lvl1pPr>
              <a:defRPr sz="900" b="0" i="0">
                <a:latin typeface="Calibri" panose="020F0502020204030204" pitchFamily="34" charset="0"/>
                <a:cs typeface="Calibri" panose="020F0502020204030204" pitchFamily="34" charset="0"/>
              </a:defRPr>
            </a:lvl1pPr>
          </a:lstStyle>
          <a:p>
            <a:r>
              <a:rPr lang="en-US">
                <a:solidFill>
                  <a:srgbClr val="000024"/>
                </a:solidFill>
              </a:rPr>
              <a:t>International Foundation for Ethics and Audit</a:t>
            </a:r>
          </a:p>
          <a:p>
            <a:endParaRPr lang="en-US"/>
          </a:p>
        </p:txBody>
      </p:sp>
    </p:spTree>
    <p:extLst>
      <p:ext uri="{BB962C8B-B14F-4D97-AF65-F5344CB8AC3E}">
        <p14:creationId xmlns:p14="http://schemas.microsoft.com/office/powerpoint/2010/main" val="3509293350"/>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IFEA - Title Slide - Bottom Info">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6ABF2EA-1D36-2A49-4D30-653A990F3207}"/>
              </a:ext>
            </a:extLst>
          </p:cNvPr>
          <p:cNvSpPr/>
          <p:nvPr userDrawn="1"/>
        </p:nvSpPr>
        <p:spPr>
          <a:xfrm>
            <a:off x="0" y="0"/>
            <a:ext cx="12192000" cy="6858000"/>
          </a:xfrm>
          <a:prstGeom prst="rect">
            <a:avLst/>
          </a:prstGeom>
          <a:solidFill>
            <a:schemeClr val="tx1">
              <a:alpha val="55187"/>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n>
                <a:noFill/>
              </a:ln>
            </a:endParaRPr>
          </a:p>
        </p:txBody>
      </p:sp>
      <p:pic>
        <p:nvPicPr>
          <p:cNvPr id="9" name="Picture 8" descr="A black and white logo&#10;&#10;Description automatically generated">
            <a:extLst>
              <a:ext uri="{FF2B5EF4-FFF2-40B4-BE49-F238E27FC236}">
                <a16:creationId xmlns:a16="http://schemas.microsoft.com/office/drawing/2014/main" id="{93E76EC2-6B7F-D6A6-4A4D-2C090D37B592}"/>
              </a:ext>
            </a:extLst>
          </p:cNvPr>
          <p:cNvPicPr>
            <a:picLocks noChangeAspect="1"/>
          </p:cNvPicPr>
          <p:nvPr userDrawn="1"/>
        </p:nvPicPr>
        <p:blipFill>
          <a:blip r:embed="rId2">
            <a:alphaModFix amt="50000"/>
          </a:blip>
          <a:srcRect b="16161"/>
          <a:stretch/>
        </p:blipFill>
        <p:spPr>
          <a:xfrm>
            <a:off x="5462649" y="119164"/>
            <a:ext cx="6729351" cy="6738836"/>
          </a:xfrm>
          <a:prstGeom prst="rect">
            <a:avLst/>
          </a:prstGeom>
        </p:spPr>
      </p:pic>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4495800" y="4797630"/>
            <a:ext cx="3831336" cy="1246909"/>
          </a:xfrm>
          <a:prstGeom prst="rect">
            <a:avLst/>
          </a:prstGeom>
        </p:spPr>
        <p:txBody>
          <a:bodyPr>
            <a:normAutofit/>
          </a:bodyPr>
          <a:lstStyle>
            <a:lvl1pPr marL="0" indent="0">
              <a:buNone/>
              <a:defRPr sz="2000" b="0" i="0">
                <a:solidFill>
                  <a:schemeClr val="accent1"/>
                </a:solidFill>
                <a:latin typeface="Calibri Light" panose="020F0302020204030204" pitchFamily="34" charset="0"/>
                <a:cs typeface="Calibri Light" panose="020F0302020204030204" pitchFamily="34" charset="0"/>
              </a:defRPr>
            </a:lvl1pPr>
          </a:lstStyle>
          <a:p>
            <a:pPr lvl="0"/>
            <a:r>
              <a:rPr lang="en-US"/>
              <a:t>Title Subhead</a:t>
            </a:r>
          </a:p>
        </p:txBody>
      </p:sp>
      <p:sp>
        <p:nvSpPr>
          <p:cNvPr id="4" name="Text Placeholder 7">
            <a:extLst>
              <a:ext uri="{FF2B5EF4-FFF2-40B4-BE49-F238E27FC236}">
                <a16:creationId xmlns:a16="http://schemas.microsoft.com/office/drawing/2014/main" id="{CB5ED133-93DF-9A24-6B85-817A2B86407E}"/>
              </a:ext>
            </a:extLst>
          </p:cNvPr>
          <p:cNvSpPr>
            <a:spLocks noGrp="1"/>
          </p:cNvSpPr>
          <p:nvPr>
            <p:ph type="body" sz="quarter" idx="14" hasCustomPrompt="1"/>
          </p:nvPr>
        </p:nvSpPr>
        <p:spPr>
          <a:xfrm>
            <a:off x="8647176" y="4797630"/>
            <a:ext cx="3011424" cy="1258786"/>
          </a:xfrm>
          <a:prstGeom prst="rect">
            <a:avLst/>
          </a:prstGeom>
        </p:spPr>
        <p:txBody>
          <a:bodyPr>
            <a:normAutofit/>
          </a:bodyPr>
          <a:lstStyle>
            <a:lvl1pPr marL="0" indent="0">
              <a:buNone/>
              <a:defRPr sz="2000" b="0" i="0">
                <a:solidFill>
                  <a:schemeClr val="accent1"/>
                </a:solidFill>
                <a:latin typeface="Calibri Light" panose="020F0302020204030204" pitchFamily="34" charset="0"/>
                <a:cs typeface="Calibri Light" panose="020F0302020204030204" pitchFamily="34" charset="0"/>
              </a:defRPr>
            </a:lvl1pPr>
          </a:lstStyle>
          <a:p>
            <a:pPr lvl="0"/>
            <a:r>
              <a:rPr lang="en-US"/>
              <a:t>By/Date</a:t>
            </a:r>
          </a:p>
        </p:txBody>
      </p:sp>
      <p:cxnSp>
        <p:nvCxnSpPr>
          <p:cNvPr id="10" name="Straight Connector 9">
            <a:extLst>
              <a:ext uri="{FF2B5EF4-FFF2-40B4-BE49-F238E27FC236}">
                <a16:creationId xmlns:a16="http://schemas.microsoft.com/office/drawing/2014/main" id="{9A718C1F-DC02-89F7-8ED2-1067EC21869E}"/>
              </a:ext>
            </a:extLst>
          </p:cNvPr>
          <p:cNvCxnSpPr/>
          <p:nvPr userDrawn="1"/>
        </p:nvCxnSpPr>
        <p:spPr>
          <a:xfrm>
            <a:off x="533400" y="4202855"/>
            <a:ext cx="11125200" cy="0"/>
          </a:xfrm>
          <a:prstGeom prst="line">
            <a:avLst/>
          </a:prstGeom>
          <a:ln>
            <a:solidFill>
              <a:schemeClr val="accent1"/>
            </a:solidFill>
          </a:ln>
        </p:spPr>
        <p:style>
          <a:lnRef idx="2">
            <a:schemeClr val="dk1"/>
          </a:lnRef>
          <a:fillRef idx="0">
            <a:schemeClr val="dk1"/>
          </a:fillRef>
          <a:effectRef idx="1">
            <a:schemeClr val="dk1"/>
          </a:effectRef>
          <a:fontRef idx="minor">
            <a:schemeClr val="tx1"/>
          </a:fontRef>
        </p:style>
      </p:cxnSp>
      <p:sp>
        <p:nvSpPr>
          <p:cNvPr id="11" name="TextBox 10">
            <a:extLst>
              <a:ext uri="{FF2B5EF4-FFF2-40B4-BE49-F238E27FC236}">
                <a16:creationId xmlns:a16="http://schemas.microsoft.com/office/drawing/2014/main" id="{9C08B664-82EC-FC67-05F8-0A7D301DB513}"/>
              </a:ext>
            </a:extLst>
          </p:cNvPr>
          <p:cNvSpPr txBox="1"/>
          <p:nvPr userDrawn="1"/>
        </p:nvSpPr>
        <p:spPr>
          <a:xfrm>
            <a:off x="463296" y="3715175"/>
            <a:ext cx="7041909" cy="461665"/>
          </a:xfrm>
          <a:prstGeom prst="rect">
            <a:avLst/>
          </a:prstGeom>
          <a:noFill/>
        </p:spPr>
        <p:txBody>
          <a:bodyPr wrap="square" rtlCol="0">
            <a:spAutoFit/>
          </a:bodyPr>
          <a:lstStyle/>
          <a:p>
            <a:pPr algn="l"/>
            <a:r>
              <a:rPr lang="en-US" sz="2400" b="1" i="0">
                <a:solidFill>
                  <a:schemeClr val="accent1"/>
                </a:solidFill>
                <a:latin typeface="Calibri" panose="020F0502020204030204" pitchFamily="34" charset="0"/>
                <a:cs typeface="Calibri" panose="020F0502020204030204" pitchFamily="34" charset="0"/>
              </a:rPr>
              <a:t>IFEA</a:t>
            </a:r>
            <a:r>
              <a:rPr lang="en-US" sz="2400" b="1" i="0">
                <a:solidFill>
                  <a:schemeClr val="accent1"/>
                </a:solidFill>
                <a:latin typeface="Calibri Light" panose="020F0302020204030204" pitchFamily="34" charset="0"/>
                <a:cs typeface="Calibri Light" panose="020F0302020204030204" pitchFamily="34" charset="0"/>
              </a:rPr>
              <a:t>  |  </a:t>
            </a:r>
            <a:r>
              <a:rPr lang="en-US" sz="2400" b="0" i="0">
                <a:solidFill>
                  <a:schemeClr val="accent1"/>
                </a:solidFill>
                <a:latin typeface="Calibri Light" panose="020F0302020204030204" pitchFamily="34" charset="0"/>
                <a:cs typeface="Calibri Light" panose="020F0302020204030204" pitchFamily="34" charset="0"/>
              </a:rPr>
              <a:t>International Foundation for Ethics and Audit</a:t>
            </a:r>
          </a:p>
        </p:txBody>
      </p:sp>
      <p:cxnSp>
        <p:nvCxnSpPr>
          <p:cNvPr id="13" name="Straight Connector 12">
            <a:extLst>
              <a:ext uri="{FF2B5EF4-FFF2-40B4-BE49-F238E27FC236}">
                <a16:creationId xmlns:a16="http://schemas.microsoft.com/office/drawing/2014/main" id="{91685A51-9664-5AC1-CBE0-70CBC0406227}"/>
              </a:ext>
            </a:extLst>
          </p:cNvPr>
          <p:cNvCxnSpPr/>
          <p:nvPr userDrawn="1"/>
        </p:nvCxnSpPr>
        <p:spPr>
          <a:xfrm>
            <a:off x="539496" y="3672503"/>
            <a:ext cx="11125200" cy="0"/>
          </a:xfrm>
          <a:prstGeom prst="line">
            <a:avLst/>
          </a:prstGeom>
          <a:ln>
            <a:solidFill>
              <a:schemeClr val="accent1"/>
            </a:solidFill>
          </a:ln>
        </p:spPr>
        <p:style>
          <a:lnRef idx="2">
            <a:schemeClr val="dk1"/>
          </a:lnRef>
          <a:fillRef idx="0">
            <a:schemeClr val="dk1"/>
          </a:fillRef>
          <a:effectRef idx="1">
            <a:schemeClr val="dk1"/>
          </a:effectRef>
          <a:fontRef idx="minor">
            <a:schemeClr val="tx1"/>
          </a:fontRef>
        </p:style>
      </p:cxnSp>
      <p:pic>
        <p:nvPicPr>
          <p:cNvPr id="14" name="Picture 13" descr="A logo with a white circle and blue design&#10;&#10;Description automatically generated">
            <a:extLst>
              <a:ext uri="{FF2B5EF4-FFF2-40B4-BE49-F238E27FC236}">
                <a16:creationId xmlns:a16="http://schemas.microsoft.com/office/drawing/2014/main" id="{FF3646A3-4C7F-3CD6-00D3-4A7F5B23D9FA}"/>
              </a:ext>
            </a:extLst>
          </p:cNvPr>
          <p:cNvPicPr>
            <a:picLocks noChangeAspect="1"/>
          </p:cNvPicPr>
          <p:nvPr userDrawn="1"/>
        </p:nvPicPr>
        <p:blipFill rotWithShape="1">
          <a:blip r:embed="rId3"/>
          <a:srcRect l="22690" t="4710" r="26846" b="50559"/>
          <a:stretch/>
        </p:blipFill>
        <p:spPr>
          <a:xfrm>
            <a:off x="237271" y="1221673"/>
            <a:ext cx="2362852" cy="2270736"/>
          </a:xfrm>
          <a:prstGeom prst="rect">
            <a:avLst/>
          </a:prstGeom>
        </p:spPr>
      </p:pic>
      <p:sp>
        <p:nvSpPr>
          <p:cNvPr id="7" name="Text Placeholder 6">
            <a:extLst>
              <a:ext uri="{FF2B5EF4-FFF2-40B4-BE49-F238E27FC236}">
                <a16:creationId xmlns:a16="http://schemas.microsoft.com/office/drawing/2014/main" id="{8257A572-0F02-E222-38AB-3B2EB549EA5A}"/>
              </a:ext>
            </a:extLst>
          </p:cNvPr>
          <p:cNvSpPr>
            <a:spLocks noGrp="1"/>
          </p:cNvSpPr>
          <p:nvPr>
            <p:ph type="body" sz="quarter" idx="15" hasCustomPrompt="1"/>
          </p:nvPr>
        </p:nvSpPr>
        <p:spPr>
          <a:xfrm>
            <a:off x="533400" y="4738254"/>
            <a:ext cx="3360737" cy="1341912"/>
          </a:xfrm>
        </p:spPr>
        <p:txBody>
          <a:bodyPr>
            <a:normAutofit/>
          </a:bodyPr>
          <a:lstStyle>
            <a:lvl1pPr marL="0" indent="0">
              <a:buNone/>
              <a:defRPr sz="2400" b="1">
                <a:solidFill>
                  <a:schemeClr val="accent1"/>
                </a:solidFill>
              </a:defRPr>
            </a:lvl1pPr>
          </a:lstStyle>
          <a:p>
            <a:pPr lvl="0"/>
            <a:r>
              <a:rPr lang="en-US"/>
              <a:t>Title</a:t>
            </a:r>
          </a:p>
        </p:txBody>
      </p:sp>
    </p:spTree>
    <p:extLst>
      <p:ext uri="{BB962C8B-B14F-4D97-AF65-F5344CB8AC3E}">
        <p14:creationId xmlns:p14="http://schemas.microsoft.com/office/powerpoint/2010/main" val="3061442165"/>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guide id="5" pos="336" userDrawn="1">
          <p15:clr>
            <a:srgbClr val="FBAE40"/>
          </p15:clr>
        </p15:guide>
        <p15:guide id="6" orient="horz" pos="3168" userDrawn="1">
          <p15:clr>
            <a:srgbClr val="FBAE40"/>
          </p15:clr>
        </p15:guide>
        <p15:guide id="7" pos="7344" userDrawn="1">
          <p15:clr>
            <a:srgbClr val="FBAE40"/>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IAASB, IEBSA - Title Slide - Bottom Info">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6ABF2EA-1D36-2A49-4D30-653A990F3207}"/>
              </a:ext>
            </a:extLst>
          </p:cNvPr>
          <p:cNvSpPr/>
          <p:nvPr userDrawn="1"/>
        </p:nvSpPr>
        <p:spPr>
          <a:xfrm>
            <a:off x="0" y="0"/>
            <a:ext cx="12192000" cy="6858000"/>
          </a:xfrm>
          <a:prstGeom prst="rect">
            <a:avLst/>
          </a:prstGeom>
          <a:solidFill>
            <a:schemeClr val="tx1">
              <a:alpha val="55187"/>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n>
                <a:noFill/>
              </a:ln>
            </a:endParaRPr>
          </a:p>
        </p:txBody>
      </p:sp>
      <p:pic>
        <p:nvPicPr>
          <p:cNvPr id="9" name="Picture 8" descr="A black and white logo&#10;&#10;Description automatically generated">
            <a:extLst>
              <a:ext uri="{FF2B5EF4-FFF2-40B4-BE49-F238E27FC236}">
                <a16:creationId xmlns:a16="http://schemas.microsoft.com/office/drawing/2014/main" id="{93E76EC2-6B7F-D6A6-4A4D-2C090D37B592}"/>
              </a:ext>
            </a:extLst>
          </p:cNvPr>
          <p:cNvPicPr>
            <a:picLocks noChangeAspect="1"/>
          </p:cNvPicPr>
          <p:nvPr userDrawn="1"/>
        </p:nvPicPr>
        <p:blipFill>
          <a:blip r:embed="rId2">
            <a:alphaModFix amt="50000"/>
          </a:blip>
          <a:srcRect b="16161"/>
          <a:stretch/>
        </p:blipFill>
        <p:spPr>
          <a:xfrm>
            <a:off x="5462649" y="119164"/>
            <a:ext cx="6729351" cy="6738836"/>
          </a:xfrm>
          <a:prstGeom prst="rect">
            <a:avLst/>
          </a:prstGeom>
        </p:spPr>
      </p:pic>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4495800" y="4797630"/>
            <a:ext cx="3831336" cy="1246909"/>
          </a:xfrm>
          <a:prstGeom prst="rect">
            <a:avLst/>
          </a:prstGeom>
        </p:spPr>
        <p:txBody>
          <a:bodyPr>
            <a:normAutofit/>
          </a:bodyPr>
          <a:lstStyle>
            <a:lvl1pPr marL="0" indent="0">
              <a:buNone/>
              <a:defRPr sz="2000" b="0" i="0">
                <a:solidFill>
                  <a:schemeClr val="accent1"/>
                </a:solidFill>
                <a:latin typeface="Calibri Light" panose="020F0302020204030204" pitchFamily="34" charset="0"/>
                <a:cs typeface="Calibri Light" panose="020F0302020204030204" pitchFamily="34" charset="0"/>
              </a:defRPr>
            </a:lvl1pPr>
          </a:lstStyle>
          <a:p>
            <a:pPr lvl="0"/>
            <a:r>
              <a:rPr lang="en-US"/>
              <a:t>Title Subhead</a:t>
            </a:r>
          </a:p>
        </p:txBody>
      </p:sp>
      <p:sp>
        <p:nvSpPr>
          <p:cNvPr id="4" name="Text Placeholder 7">
            <a:extLst>
              <a:ext uri="{FF2B5EF4-FFF2-40B4-BE49-F238E27FC236}">
                <a16:creationId xmlns:a16="http://schemas.microsoft.com/office/drawing/2014/main" id="{CB5ED133-93DF-9A24-6B85-817A2B86407E}"/>
              </a:ext>
            </a:extLst>
          </p:cNvPr>
          <p:cNvSpPr>
            <a:spLocks noGrp="1"/>
          </p:cNvSpPr>
          <p:nvPr>
            <p:ph type="body" sz="quarter" idx="14" hasCustomPrompt="1"/>
          </p:nvPr>
        </p:nvSpPr>
        <p:spPr>
          <a:xfrm>
            <a:off x="8647176" y="4797630"/>
            <a:ext cx="3011424" cy="1258786"/>
          </a:xfrm>
          <a:prstGeom prst="rect">
            <a:avLst/>
          </a:prstGeom>
        </p:spPr>
        <p:txBody>
          <a:bodyPr>
            <a:normAutofit/>
          </a:bodyPr>
          <a:lstStyle>
            <a:lvl1pPr marL="0" indent="0">
              <a:buNone/>
              <a:defRPr sz="2000" b="0" i="0">
                <a:solidFill>
                  <a:schemeClr val="accent1"/>
                </a:solidFill>
                <a:latin typeface="Calibri Light" panose="020F0302020204030204" pitchFamily="34" charset="0"/>
                <a:cs typeface="Calibri Light" panose="020F0302020204030204" pitchFamily="34" charset="0"/>
              </a:defRPr>
            </a:lvl1pPr>
          </a:lstStyle>
          <a:p>
            <a:pPr lvl="0"/>
            <a:r>
              <a:rPr lang="en-US"/>
              <a:t>By/Date</a:t>
            </a:r>
          </a:p>
        </p:txBody>
      </p:sp>
      <p:cxnSp>
        <p:nvCxnSpPr>
          <p:cNvPr id="10" name="Straight Connector 9">
            <a:extLst>
              <a:ext uri="{FF2B5EF4-FFF2-40B4-BE49-F238E27FC236}">
                <a16:creationId xmlns:a16="http://schemas.microsoft.com/office/drawing/2014/main" id="{9A718C1F-DC02-89F7-8ED2-1067EC21869E}"/>
              </a:ext>
            </a:extLst>
          </p:cNvPr>
          <p:cNvCxnSpPr/>
          <p:nvPr userDrawn="1"/>
        </p:nvCxnSpPr>
        <p:spPr>
          <a:xfrm>
            <a:off x="533400" y="4168129"/>
            <a:ext cx="11125200" cy="0"/>
          </a:xfrm>
          <a:prstGeom prst="line">
            <a:avLst/>
          </a:prstGeom>
          <a:ln>
            <a:solidFill>
              <a:schemeClr val="accent1"/>
            </a:solidFill>
          </a:ln>
        </p:spPr>
        <p:style>
          <a:lnRef idx="2">
            <a:schemeClr val="dk1"/>
          </a:lnRef>
          <a:fillRef idx="0">
            <a:schemeClr val="dk1"/>
          </a:fillRef>
          <a:effectRef idx="1">
            <a:schemeClr val="dk1"/>
          </a:effectRef>
          <a:fontRef idx="minor">
            <a:schemeClr val="tx1"/>
          </a:fontRef>
        </p:style>
      </p:cxnSp>
      <p:sp>
        <p:nvSpPr>
          <p:cNvPr id="11" name="TextBox 10">
            <a:extLst>
              <a:ext uri="{FF2B5EF4-FFF2-40B4-BE49-F238E27FC236}">
                <a16:creationId xmlns:a16="http://schemas.microsoft.com/office/drawing/2014/main" id="{9C08B664-82EC-FC67-05F8-0A7D301DB513}"/>
              </a:ext>
            </a:extLst>
          </p:cNvPr>
          <p:cNvSpPr txBox="1"/>
          <p:nvPr userDrawn="1"/>
        </p:nvSpPr>
        <p:spPr>
          <a:xfrm>
            <a:off x="463296" y="3205887"/>
            <a:ext cx="10740998" cy="461665"/>
          </a:xfrm>
          <a:prstGeom prst="rect">
            <a:avLst/>
          </a:prstGeom>
          <a:noFill/>
        </p:spPr>
        <p:txBody>
          <a:bodyPr wrap="square" rtlCol="0">
            <a:spAutoFit/>
          </a:bodyPr>
          <a:lstStyle/>
          <a:p>
            <a:pPr algn="l"/>
            <a:r>
              <a:rPr lang="en-US" sz="2400" b="1" i="0">
                <a:solidFill>
                  <a:schemeClr val="accent1"/>
                </a:solidFill>
                <a:latin typeface="Calibri" panose="020F0502020204030204" pitchFamily="34" charset="0"/>
                <a:cs typeface="Calibri" panose="020F0502020204030204" pitchFamily="34" charset="0"/>
              </a:rPr>
              <a:t>IAASB</a:t>
            </a:r>
            <a:r>
              <a:rPr lang="en-US" sz="2400" b="1" i="0">
                <a:solidFill>
                  <a:schemeClr val="accent1"/>
                </a:solidFill>
                <a:latin typeface="Calibri Light" panose="020F0302020204030204" pitchFamily="34" charset="0"/>
                <a:cs typeface="Calibri Light" panose="020F0302020204030204" pitchFamily="34" charset="0"/>
              </a:rPr>
              <a:t>  |  </a:t>
            </a:r>
            <a:r>
              <a:rPr lang="en-US" sz="2400" b="0" i="0">
                <a:solidFill>
                  <a:schemeClr val="accent1"/>
                </a:solidFill>
                <a:latin typeface="Calibri Light" panose="020F0302020204030204" pitchFamily="34" charset="0"/>
                <a:cs typeface="Calibri Light" panose="020F0302020204030204" pitchFamily="34" charset="0"/>
              </a:rPr>
              <a:t>International Auditing and Assurance Standards Board</a:t>
            </a:r>
          </a:p>
        </p:txBody>
      </p:sp>
      <p:cxnSp>
        <p:nvCxnSpPr>
          <p:cNvPr id="13" name="Straight Connector 12">
            <a:extLst>
              <a:ext uri="{FF2B5EF4-FFF2-40B4-BE49-F238E27FC236}">
                <a16:creationId xmlns:a16="http://schemas.microsoft.com/office/drawing/2014/main" id="{91685A51-9664-5AC1-CBE0-70CBC0406227}"/>
              </a:ext>
            </a:extLst>
          </p:cNvPr>
          <p:cNvCxnSpPr/>
          <p:nvPr userDrawn="1"/>
        </p:nvCxnSpPr>
        <p:spPr>
          <a:xfrm>
            <a:off x="539496" y="3163215"/>
            <a:ext cx="11125200" cy="0"/>
          </a:xfrm>
          <a:prstGeom prst="line">
            <a:avLst/>
          </a:prstGeom>
          <a:ln>
            <a:solidFill>
              <a:schemeClr val="accent1"/>
            </a:solidFill>
          </a:ln>
        </p:spPr>
        <p:style>
          <a:lnRef idx="2">
            <a:schemeClr val="dk1"/>
          </a:lnRef>
          <a:fillRef idx="0">
            <a:schemeClr val="dk1"/>
          </a:fillRef>
          <a:effectRef idx="1">
            <a:schemeClr val="dk1"/>
          </a:effectRef>
          <a:fontRef idx="minor">
            <a:schemeClr val="tx1"/>
          </a:fontRef>
        </p:style>
      </p:cxnSp>
      <p:pic>
        <p:nvPicPr>
          <p:cNvPr id="14" name="Picture 13" descr="A logo with a white circle and blue design&#10;&#10;Description automatically generated">
            <a:extLst>
              <a:ext uri="{FF2B5EF4-FFF2-40B4-BE49-F238E27FC236}">
                <a16:creationId xmlns:a16="http://schemas.microsoft.com/office/drawing/2014/main" id="{FF3646A3-4C7F-3CD6-00D3-4A7F5B23D9FA}"/>
              </a:ext>
            </a:extLst>
          </p:cNvPr>
          <p:cNvPicPr>
            <a:picLocks noChangeAspect="1"/>
          </p:cNvPicPr>
          <p:nvPr userDrawn="1"/>
        </p:nvPicPr>
        <p:blipFill rotWithShape="1">
          <a:blip r:embed="rId3"/>
          <a:srcRect l="22690" t="4710" r="26846" b="50559"/>
          <a:stretch/>
        </p:blipFill>
        <p:spPr>
          <a:xfrm>
            <a:off x="237271" y="712385"/>
            <a:ext cx="2362852" cy="2270736"/>
          </a:xfrm>
          <a:prstGeom prst="rect">
            <a:avLst/>
          </a:prstGeom>
        </p:spPr>
      </p:pic>
      <p:sp>
        <p:nvSpPr>
          <p:cNvPr id="7" name="Text Placeholder 6">
            <a:extLst>
              <a:ext uri="{FF2B5EF4-FFF2-40B4-BE49-F238E27FC236}">
                <a16:creationId xmlns:a16="http://schemas.microsoft.com/office/drawing/2014/main" id="{8257A572-0F02-E222-38AB-3B2EB549EA5A}"/>
              </a:ext>
            </a:extLst>
          </p:cNvPr>
          <p:cNvSpPr>
            <a:spLocks noGrp="1"/>
          </p:cNvSpPr>
          <p:nvPr>
            <p:ph type="body" sz="quarter" idx="15" hasCustomPrompt="1"/>
          </p:nvPr>
        </p:nvSpPr>
        <p:spPr>
          <a:xfrm>
            <a:off x="533400" y="4738254"/>
            <a:ext cx="3360737" cy="1341912"/>
          </a:xfrm>
        </p:spPr>
        <p:txBody>
          <a:bodyPr>
            <a:normAutofit/>
          </a:bodyPr>
          <a:lstStyle>
            <a:lvl1pPr marL="0" indent="0">
              <a:buNone/>
              <a:defRPr sz="2400" b="1">
                <a:solidFill>
                  <a:schemeClr val="accent1"/>
                </a:solidFill>
              </a:defRPr>
            </a:lvl1pPr>
          </a:lstStyle>
          <a:p>
            <a:pPr lvl="0"/>
            <a:r>
              <a:rPr lang="en-US"/>
              <a:t>Title</a:t>
            </a:r>
          </a:p>
        </p:txBody>
      </p:sp>
      <p:sp>
        <p:nvSpPr>
          <p:cNvPr id="2" name="TextBox 1">
            <a:extLst>
              <a:ext uri="{FF2B5EF4-FFF2-40B4-BE49-F238E27FC236}">
                <a16:creationId xmlns:a16="http://schemas.microsoft.com/office/drawing/2014/main" id="{427BD668-652B-8325-2B91-3801AB7ED57E}"/>
              </a:ext>
            </a:extLst>
          </p:cNvPr>
          <p:cNvSpPr txBox="1"/>
          <p:nvPr userDrawn="1"/>
        </p:nvSpPr>
        <p:spPr>
          <a:xfrm>
            <a:off x="463296" y="3589735"/>
            <a:ext cx="10740998" cy="461665"/>
          </a:xfrm>
          <a:prstGeom prst="rect">
            <a:avLst/>
          </a:prstGeom>
          <a:noFill/>
        </p:spPr>
        <p:txBody>
          <a:bodyPr wrap="square" rtlCol="0">
            <a:spAutoFit/>
          </a:bodyPr>
          <a:lstStyle/>
          <a:p>
            <a:pPr algn="l"/>
            <a:r>
              <a:rPr lang="en-US" sz="2400" b="1" i="0">
                <a:solidFill>
                  <a:schemeClr val="accent1"/>
                </a:solidFill>
                <a:latin typeface="Calibri" panose="020F0502020204030204" pitchFamily="34" charset="0"/>
                <a:cs typeface="Calibri" panose="020F0502020204030204" pitchFamily="34" charset="0"/>
              </a:rPr>
              <a:t>IESBA</a:t>
            </a:r>
            <a:r>
              <a:rPr lang="en-US" sz="1800" b="1" i="0">
                <a:solidFill>
                  <a:schemeClr val="accent1"/>
                </a:solidFill>
                <a:latin typeface="Calibri" panose="020F0502020204030204" pitchFamily="34" charset="0"/>
                <a:cs typeface="Calibri" panose="020F0502020204030204" pitchFamily="34" charset="0"/>
              </a:rPr>
              <a:t> </a:t>
            </a:r>
            <a:r>
              <a:rPr lang="en-US" sz="1800" b="1" i="0">
                <a:solidFill>
                  <a:schemeClr val="accent1"/>
                </a:solidFill>
                <a:latin typeface="Calibri Light" panose="020F0302020204030204" pitchFamily="34" charset="0"/>
                <a:cs typeface="Calibri Light" panose="020F0302020204030204" pitchFamily="34" charset="0"/>
              </a:rPr>
              <a:t> </a:t>
            </a:r>
            <a:r>
              <a:rPr lang="en-US" sz="2400" b="1" i="0">
                <a:solidFill>
                  <a:schemeClr val="accent1"/>
                </a:solidFill>
                <a:latin typeface="Calibri Light" panose="020F0302020204030204" pitchFamily="34" charset="0"/>
                <a:cs typeface="Calibri Light" panose="020F0302020204030204" pitchFamily="34" charset="0"/>
              </a:rPr>
              <a:t> |  </a:t>
            </a:r>
            <a:r>
              <a:rPr lang="en-US" sz="2400" b="0" i="0">
                <a:solidFill>
                  <a:schemeClr val="accent1"/>
                </a:solidFill>
                <a:latin typeface="Calibri Light" panose="020F0302020204030204" pitchFamily="34" charset="0"/>
                <a:cs typeface="Calibri Light" panose="020F0302020204030204" pitchFamily="34" charset="0"/>
              </a:rPr>
              <a:t>International Ethics Standards Board for Accountants</a:t>
            </a:r>
          </a:p>
        </p:txBody>
      </p:sp>
    </p:spTree>
    <p:extLst>
      <p:ext uri="{BB962C8B-B14F-4D97-AF65-F5344CB8AC3E}">
        <p14:creationId xmlns:p14="http://schemas.microsoft.com/office/powerpoint/2010/main" val="1164645694"/>
      </p:ext>
    </p:extLst>
  </p:cSld>
  <p:clrMapOvr>
    <a:masterClrMapping/>
  </p:clrMapOvr>
  <p:extLst>
    <p:ext uri="{DCECCB84-F9BA-43D5-87BE-67443E8EF086}">
      <p15:sldGuideLst xmlns:p15="http://schemas.microsoft.com/office/powerpoint/2012/main">
        <p15:guide id="1" pos="2640">
          <p15:clr>
            <a:srgbClr val="FBAE40"/>
          </p15:clr>
        </p15:guide>
        <p15:guide id="2" pos="2832">
          <p15:clr>
            <a:srgbClr val="FBAE40"/>
          </p15:clr>
        </p15:guide>
        <p15:guide id="3" pos="4824">
          <p15:clr>
            <a:srgbClr val="FBAE40"/>
          </p15:clr>
        </p15:guide>
        <p15:guide id="4" pos="5040">
          <p15:clr>
            <a:srgbClr val="FBAE40"/>
          </p15:clr>
        </p15:guide>
        <p15:guide id="5" pos="336">
          <p15:clr>
            <a:srgbClr val="FBAE40"/>
          </p15:clr>
        </p15:guide>
        <p15:guide id="6" orient="horz" pos="3168">
          <p15:clr>
            <a:srgbClr val="FBAE40"/>
          </p15:clr>
        </p15:guide>
        <p15:guide id="7" pos="7344">
          <p15:clr>
            <a:srgbClr val="FBAE40"/>
          </p15:clr>
        </p15:guide>
      </p15:sldGuideLst>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type="secHead" preserve="1">
  <p:cSld name="Section Slide-Blu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FDDF8F8-1DAA-1AC4-939D-2B8FE9DCC6BB}"/>
              </a:ext>
            </a:extLst>
          </p:cNvPr>
          <p:cNvSpPr/>
          <p:nvPr userDrawn="1"/>
        </p:nvSpPr>
        <p:spPr>
          <a:xfrm>
            <a:off x="0" y="0"/>
            <a:ext cx="12192000" cy="6858000"/>
          </a:xfrm>
          <a:prstGeom prst="rect">
            <a:avLst/>
          </a:prstGeom>
          <a:solidFill>
            <a:schemeClr val="tx2">
              <a:lumMod val="60000"/>
              <a:lumOff val="40000"/>
              <a:alpha val="40358"/>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80D243CB-F251-2C5C-ED1A-E8B46C15D0D4}"/>
              </a:ext>
            </a:extLst>
          </p:cNvPr>
          <p:cNvPicPr>
            <a:picLocks noChangeAspect="1"/>
          </p:cNvPicPr>
          <p:nvPr userDrawn="1"/>
        </p:nvPicPr>
        <p:blipFill>
          <a:blip r:embed="rId2">
            <a:alphaModFix amt="10000"/>
          </a:blip>
          <a:srcRect t="7701" b="7701"/>
          <a:stretch/>
        </p:blipFill>
        <p:spPr>
          <a:xfrm>
            <a:off x="4514850" y="0"/>
            <a:ext cx="7677149" cy="6858000"/>
          </a:xfrm>
          <a:prstGeom prst="rect">
            <a:avLst/>
          </a:prstGeom>
        </p:spPr>
      </p:pic>
      <p:sp>
        <p:nvSpPr>
          <p:cNvPr id="2" name="Title 1">
            <a:extLst>
              <a:ext uri="{FF2B5EF4-FFF2-40B4-BE49-F238E27FC236}">
                <a16:creationId xmlns:a16="http://schemas.microsoft.com/office/drawing/2014/main" id="{AAEA204E-158A-2868-DE7A-D545519B0530}"/>
              </a:ext>
            </a:extLst>
          </p:cNvPr>
          <p:cNvSpPr>
            <a:spLocks noGrp="1"/>
          </p:cNvSpPr>
          <p:nvPr>
            <p:ph type="title" hasCustomPrompt="1"/>
          </p:nvPr>
        </p:nvSpPr>
        <p:spPr>
          <a:xfrm>
            <a:off x="831850" y="1709738"/>
            <a:ext cx="10515600" cy="2762249"/>
          </a:xfrm>
        </p:spPr>
        <p:txBody>
          <a:bodyPr anchor="b"/>
          <a:lstStyle>
            <a:lvl1pPr>
              <a:defRPr sz="6000">
                <a:solidFill>
                  <a:schemeClr val="accent1"/>
                </a:solidFill>
              </a:defRPr>
            </a:lvl1pPr>
          </a:lstStyle>
          <a:p>
            <a:r>
              <a:rPr lang="en-US"/>
              <a:t>Section Slide</a:t>
            </a:r>
          </a:p>
        </p:txBody>
      </p:sp>
      <p:sp>
        <p:nvSpPr>
          <p:cNvPr id="3" name="Text Placeholder 2">
            <a:extLst>
              <a:ext uri="{FF2B5EF4-FFF2-40B4-BE49-F238E27FC236}">
                <a16:creationId xmlns:a16="http://schemas.microsoft.com/office/drawing/2014/main" id="{6D2198CD-FF38-F5D3-0331-30EFCEE68878}"/>
              </a:ext>
            </a:extLst>
          </p:cNvPr>
          <p:cNvSpPr>
            <a:spLocks noGrp="1"/>
          </p:cNvSpPr>
          <p:nvPr>
            <p:ph type="body" idx="1" hasCustomPrompt="1"/>
          </p:nvPr>
        </p:nvSpPr>
        <p:spPr>
          <a:xfrm>
            <a:off x="831850" y="4589463"/>
            <a:ext cx="10515600" cy="1500187"/>
          </a:xfrm>
        </p:spPr>
        <p:txBody>
          <a:bodyPr>
            <a:normAutofit/>
          </a:bodyPr>
          <a:lstStyle>
            <a:lvl1pPr marL="0" indent="0">
              <a:buNone/>
              <a:defRPr sz="1600" cap="all" baseline="0">
                <a:solidFill>
                  <a:schemeClr val="accent1"/>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Copy describing section/information</a:t>
            </a:r>
          </a:p>
        </p:txBody>
      </p:sp>
    </p:spTree>
    <p:extLst>
      <p:ext uri="{BB962C8B-B14F-4D97-AF65-F5344CB8AC3E}">
        <p14:creationId xmlns:p14="http://schemas.microsoft.com/office/powerpoint/2010/main" val="1429701865"/>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secHead" preserve="1">
  <p:cSld name="Section Slide- Green">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FDDF8F8-1DAA-1AC4-939D-2B8FE9DCC6BB}"/>
              </a:ext>
            </a:extLst>
          </p:cNvPr>
          <p:cNvSpPr/>
          <p:nvPr userDrawn="1"/>
        </p:nvSpPr>
        <p:spPr>
          <a:xfrm>
            <a:off x="0" y="0"/>
            <a:ext cx="12192000" cy="6858000"/>
          </a:xfrm>
          <a:prstGeom prst="rect">
            <a:avLst/>
          </a:prstGeom>
          <a:solidFill>
            <a:schemeClr val="accent3">
              <a:alpha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80D243CB-F251-2C5C-ED1A-E8B46C15D0D4}"/>
              </a:ext>
            </a:extLst>
          </p:cNvPr>
          <p:cNvPicPr>
            <a:picLocks noChangeAspect="1"/>
          </p:cNvPicPr>
          <p:nvPr userDrawn="1"/>
        </p:nvPicPr>
        <p:blipFill>
          <a:blip r:embed="rId2">
            <a:alphaModFix amt="41000"/>
          </a:blip>
          <a:srcRect t="7701" b="7701"/>
          <a:stretch/>
        </p:blipFill>
        <p:spPr>
          <a:xfrm>
            <a:off x="4514850" y="0"/>
            <a:ext cx="7677149" cy="6858000"/>
          </a:xfrm>
          <a:prstGeom prst="rect">
            <a:avLst/>
          </a:prstGeom>
        </p:spPr>
      </p:pic>
      <p:sp>
        <p:nvSpPr>
          <p:cNvPr id="2" name="Title 1">
            <a:extLst>
              <a:ext uri="{FF2B5EF4-FFF2-40B4-BE49-F238E27FC236}">
                <a16:creationId xmlns:a16="http://schemas.microsoft.com/office/drawing/2014/main" id="{AAEA204E-158A-2868-DE7A-D545519B0530}"/>
              </a:ext>
            </a:extLst>
          </p:cNvPr>
          <p:cNvSpPr>
            <a:spLocks noGrp="1"/>
          </p:cNvSpPr>
          <p:nvPr>
            <p:ph type="title" hasCustomPrompt="1"/>
          </p:nvPr>
        </p:nvSpPr>
        <p:spPr>
          <a:xfrm>
            <a:off x="831850" y="1709738"/>
            <a:ext cx="10515600" cy="2762249"/>
          </a:xfrm>
        </p:spPr>
        <p:txBody>
          <a:bodyPr anchor="b"/>
          <a:lstStyle>
            <a:lvl1pPr>
              <a:defRPr sz="6000">
                <a:solidFill>
                  <a:schemeClr val="accent2"/>
                </a:solidFill>
              </a:defRPr>
            </a:lvl1pPr>
          </a:lstStyle>
          <a:p>
            <a:r>
              <a:rPr lang="en-US"/>
              <a:t>Section Slide</a:t>
            </a:r>
          </a:p>
        </p:txBody>
      </p:sp>
      <p:sp>
        <p:nvSpPr>
          <p:cNvPr id="3" name="Text Placeholder 2">
            <a:extLst>
              <a:ext uri="{FF2B5EF4-FFF2-40B4-BE49-F238E27FC236}">
                <a16:creationId xmlns:a16="http://schemas.microsoft.com/office/drawing/2014/main" id="{6D2198CD-FF38-F5D3-0331-30EFCEE68878}"/>
              </a:ext>
            </a:extLst>
          </p:cNvPr>
          <p:cNvSpPr>
            <a:spLocks noGrp="1"/>
          </p:cNvSpPr>
          <p:nvPr>
            <p:ph type="body" idx="1" hasCustomPrompt="1"/>
          </p:nvPr>
        </p:nvSpPr>
        <p:spPr>
          <a:xfrm>
            <a:off x="831850" y="4589463"/>
            <a:ext cx="10515600" cy="1500187"/>
          </a:xfrm>
        </p:spPr>
        <p:txBody>
          <a:bodyPr>
            <a:normAutofit/>
          </a:bodyPr>
          <a:lstStyle>
            <a:lvl1pPr marL="0" indent="0">
              <a:buNone/>
              <a:defRPr sz="1600" cap="all" baseline="0">
                <a:solidFill>
                  <a:schemeClr val="accent2"/>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Copy describing section/information</a:t>
            </a:r>
          </a:p>
        </p:txBody>
      </p:sp>
    </p:spTree>
    <p:extLst>
      <p:ext uri="{BB962C8B-B14F-4D97-AF65-F5344CB8AC3E}">
        <p14:creationId xmlns:p14="http://schemas.microsoft.com/office/powerpoint/2010/main" val="19808914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secHead" preserve="1">
  <p:cSld name="Section Slide - Beig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FDDF8F8-1DAA-1AC4-939D-2B8FE9DCC6BB}"/>
              </a:ext>
            </a:extLst>
          </p:cNvPr>
          <p:cNvSpPr/>
          <p:nvPr userDrawn="1"/>
        </p:nvSpPr>
        <p:spPr>
          <a:xfrm>
            <a:off x="0" y="0"/>
            <a:ext cx="12192000" cy="6858000"/>
          </a:xfrm>
          <a:prstGeom prst="rect">
            <a:avLst/>
          </a:prstGeom>
          <a:solidFill>
            <a:schemeClr val="tx1">
              <a:alpha val="69978"/>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80D243CB-F251-2C5C-ED1A-E8B46C15D0D4}"/>
              </a:ext>
            </a:extLst>
          </p:cNvPr>
          <p:cNvPicPr>
            <a:picLocks noChangeAspect="1"/>
          </p:cNvPicPr>
          <p:nvPr userDrawn="1"/>
        </p:nvPicPr>
        <p:blipFill>
          <a:blip r:embed="rId2">
            <a:alphaModFix/>
          </a:blip>
          <a:srcRect t="7701" b="7701"/>
          <a:stretch/>
        </p:blipFill>
        <p:spPr>
          <a:xfrm>
            <a:off x="4514850" y="0"/>
            <a:ext cx="7677149" cy="6858000"/>
          </a:xfrm>
          <a:prstGeom prst="rect">
            <a:avLst/>
          </a:prstGeom>
        </p:spPr>
      </p:pic>
      <p:sp>
        <p:nvSpPr>
          <p:cNvPr id="2" name="Title 1">
            <a:extLst>
              <a:ext uri="{FF2B5EF4-FFF2-40B4-BE49-F238E27FC236}">
                <a16:creationId xmlns:a16="http://schemas.microsoft.com/office/drawing/2014/main" id="{AAEA204E-158A-2868-DE7A-D545519B0530}"/>
              </a:ext>
            </a:extLst>
          </p:cNvPr>
          <p:cNvSpPr>
            <a:spLocks noGrp="1"/>
          </p:cNvSpPr>
          <p:nvPr>
            <p:ph type="title" hasCustomPrompt="1"/>
          </p:nvPr>
        </p:nvSpPr>
        <p:spPr>
          <a:xfrm>
            <a:off x="831850" y="1709738"/>
            <a:ext cx="10515600" cy="2762249"/>
          </a:xfrm>
        </p:spPr>
        <p:txBody>
          <a:bodyPr anchor="b"/>
          <a:lstStyle>
            <a:lvl1pPr>
              <a:defRPr sz="6000">
                <a:solidFill>
                  <a:schemeClr val="accent2"/>
                </a:solidFill>
              </a:defRPr>
            </a:lvl1pPr>
          </a:lstStyle>
          <a:p>
            <a:r>
              <a:rPr lang="en-US"/>
              <a:t>Section Slide</a:t>
            </a:r>
          </a:p>
        </p:txBody>
      </p:sp>
      <p:sp>
        <p:nvSpPr>
          <p:cNvPr id="3" name="Text Placeholder 2">
            <a:extLst>
              <a:ext uri="{FF2B5EF4-FFF2-40B4-BE49-F238E27FC236}">
                <a16:creationId xmlns:a16="http://schemas.microsoft.com/office/drawing/2014/main" id="{6D2198CD-FF38-F5D3-0331-30EFCEE68878}"/>
              </a:ext>
            </a:extLst>
          </p:cNvPr>
          <p:cNvSpPr>
            <a:spLocks noGrp="1"/>
          </p:cNvSpPr>
          <p:nvPr>
            <p:ph type="body" idx="1" hasCustomPrompt="1"/>
          </p:nvPr>
        </p:nvSpPr>
        <p:spPr>
          <a:xfrm>
            <a:off x="831850" y="4589463"/>
            <a:ext cx="10515600" cy="1500187"/>
          </a:xfrm>
        </p:spPr>
        <p:txBody>
          <a:bodyPr>
            <a:normAutofit/>
          </a:bodyPr>
          <a:lstStyle>
            <a:lvl1pPr marL="0" indent="0">
              <a:buNone/>
              <a:defRPr sz="1600" cap="all" baseline="0">
                <a:solidFill>
                  <a:schemeClr val="accent2"/>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Copy describing section/information</a:t>
            </a:r>
          </a:p>
        </p:txBody>
      </p:sp>
    </p:spTree>
    <p:extLst>
      <p:ext uri="{BB962C8B-B14F-4D97-AF65-F5344CB8AC3E}">
        <p14:creationId xmlns:p14="http://schemas.microsoft.com/office/powerpoint/2010/main" val="19638207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Quote-Image2">
    <p:spTree>
      <p:nvGrpSpPr>
        <p:cNvPr id="1" name=""/>
        <p:cNvGrpSpPr/>
        <p:nvPr/>
      </p:nvGrpSpPr>
      <p:grpSpPr>
        <a:xfrm>
          <a:off x="0" y="0"/>
          <a:ext cx="0" cy="0"/>
          <a:chOff x="0" y="0"/>
          <a:chExt cx="0" cy="0"/>
        </a:xfrm>
      </p:grpSpPr>
      <p:pic>
        <p:nvPicPr>
          <p:cNvPr id="7" name="Picture 6" descr="A globe with lights and dots&#10;&#10;Description automatically generated with medium confidence">
            <a:extLst>
              <a:ext uri="{FF2B5EF4-FFF2-40B4-BE49-F238E27FC236}">
                <a16:creationId xmlns:a16="http://schemas.microsoft.com/office/drawing/2014/main" id="{87A4172F-7958-2A2C-FAED-B373B360DC88}"/>
              </a:ext>
            </a:extLst>
          </p:cNvPr>
          <p:cNvPicPr>
            <a:picLocks noChangeAspect="1"/>
          </p:cNvPicPr>
          <p:nvPr userDrawn="1"/>
        </p:nvPicPr>
        <p:blipFill>
          <a:blip r:embed="rId2"/>
          <a:srcRect t="20411" b="12735"/>
          <a:stretch/>
        </p:blipFill>
        <p:spPr>
          <a:xfrm>
            <a:off x="0" y="-1"/>
            <a:ext cx="12192000" cy="4550889"/>
          </a:xfrm>
          <a:prstGeom prst="rect">
            <a:avLst/>
          </a:prstGeom>
        </p:spPr>
      </p:pic>
      <p:sp>
        <p:nvSpPr>
          <p:cNvPr id="6" name="Slide Number Placeholder 5">
            <a:extLst>
              <a:ext uri="{FF2B5EF4-FFF2-40B4-BE49-F238E27FC236}">
                <a16:creationId xmlns:a16="http://schemas.microsoft.com/office/drawing/2014/main" id="{9BE7BCF5-7081-7707-F1DC-1BE6BE28C02B}"/>
              </a:ext>
            </a:extLst>
          </p:cNvPr>
          <p:cNvSpPr>
            <a:spLocks noGrp="1"/>
          </p:cNvSpPr>
          <p:nvPr>
            <p:ph type="sldNum" sz="quarter" idx="12"/>
          </p:nvPr>
        </p:nvSpPr>
        <p:spPr>
          <a:xfrm>
            <a:off x="8610600" y="6356350"/>
            <a:ext cx="2743200" cy="365125"/>
          </a:xfrm>
          <a:prstGeom prst="rect">
            <a:avLst/>
          </a:prstGeom>
        </p:spPr>
        <p:txBody>
          <a:bodyPr/>
          <a:lstStyle>
            <a:lvl1pPr>
              <a:defRPr>
                <a:solidFill>
                  <a:schemeClr val="tx1"/>
                </a:solidFill>
              </a:defRPr>
            </a:lvl1pPr>
          </a:lstStyle>
          <a:p>
            <a:fld id="{50ACEBBF-944F-8349-945C-78F972EF34F6}" type="slidenum">
              <a:rPr lang="en-US" smtClean="0"/>
              <a:pPr/>
              <a:t>‹#›</a:t>
            </a:fld>
            <a:endParaRPr lang="en-US"/>
          </a:p>
        </p:txBody>
      </p:sp>
      <p:sp>
        <p:nvSpPr>
          <p:cNvPr id="5" name="Rectangle 4">
            <a:extLst>
              <a:ext uri="{FF2B5EF4-FFF2-40B4-BE49-F238E27FC236}">
                <a16:creationId xmlns:a16="http://schemas.microsoft.com/office/drawing/2014/main" id="{B4B51C0B-D3A2-1F69-0EE7-B776BD6DFE65}"/>
              </a:ext>
            </a:extLst>
          </p:cNvPr>
          <p:cNvSpPr/>
          <p:nvPr userDrawn="1"/>
        </p:nvSpPr>
        <p:spPr>
          <a:xfrm>
            <a:off x="0" y="4465122"/>
            <a:ext cx="12192000" cy="2392878"/>
          </a:xfrm>
          <a:prstGeom prst="rect">
            <a:avLst/>
          </a:prstGeom>
          <a:solidFill>
            <a:schemeClr val="tx1">
              <a:alpha val="95214"/>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AEA204E-158A-2868-DE7A-D545519B0530}"/>
              </a:ext>
            </a:extLst>
          </p:cNvPr>
          <p:cNvSpPr>
            <a:spLocks noGrp="1"/>
          </p:cNvSpPr>
          <p:nvPr>
            <p:ph type="title" hasCustomPrompt="1"/>
          </p:nvPr>
        </p:nvSpPr>
        <p:spPr>
          <a:xfrm>
            <a:off x="950584" y="4720876"/>
            <a:ext cx="3986212" cy="676275"/>
          </a:xfrm>
        </p:spPr>
        <p:txBody>
          <a:bodyPr anchor="b">
            <a:normAutofit/>
          </a:bodyPr>
          <a:lstStyle>
            <a:lvl1pPr>
              <a:defRPr sz="3600">
                <a:solidFill>
                  <a:schemeClr val="accent2"/>
                </a:solidFill>
              </a:defRPr>
            </a:lvl1pPr>
          </a:lstStyle>
          <a:p>
            <a:r>
              <a:rPr lang="en-US"/>
              <a:t>Headline/Pullout</a:t>
            </a:r>
          </a:p>
        </p:txBody>
      </p:sp>
      <p:sp>
        <p:nvSpPr>
          <p:cNvPr id="3" name="Text Placeholder 2">
            <a:extLst>
              <a:ext uri="{FF2B5EF4-FFF2-40B4-BE49-F238E27FC236}">
                <a16:creationId xmlns:a16="http://schemas.microsoft.com/office/drawing/2014/main" id="{6D2198CD-FF38-F5D3-0331-30EFCEE68878}"/>
              </a:ext>
            </a:extLst>
          </p:cNvPr>
          <p:cNvSpPr>
            <a:spLocks noGrp="1"/>
          </p:cNvSpPr>
          <p:nvPr>
            <p:ph type="body" idx="1" hasCustomPrompt="1"/>
          </p:nvPr>
        </p:nvSpPr>
        <p:spPr>
          <a:xfrm>
            <a:off x="5819649" y="5060395"/>
            <a:ext cx="5485659" cy="1500187"/>
          </a:xfrm>
        </p:spPr>
        <p:txBody>
          <a:bodyPr>
            <a:normAutofit/>
          </a:bodyPr>
          <a:lstStyle>
            <a:lvl1pPr marL="0" indent="0">
              <a:buNone/>
              <a:defRPr sz="1600" cap="none" baseline="0">
                <a:solidFill>
                  <a:schemeClr val="accent2"/>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Paragraph copy  or quote. </a:t>
            </a:r>
          </a:p>
        </p:txBody>
      </p:sp>
      <p:cxnSp>
        <p:nvCxnSpPr>
          <p:cNvPr id="11" name="Straight Connector 10">
            <a:extLst>
              <a:ext uri="{FF2B5EF4-FFF2-40B4-BE49-F238E27FC236}">
                <a16:creationId xmlns:a16="http://schemas.microsoft.com/office/drawing/2014/main" id="{5BDD7757-F518-8F02-0290-04D2670C9F10}"/>
              </a:ext>
            </a:extLst>
          </p:cNvPr>
          <p:cNvCxnSpPr>
            <a:cxnSpLocks/>
          </p:cNvCxnSpPr>
          <p:nvPr userDrawn="1"/>
        </p:nvCxnSpPr>
        <p:spPr>
          <a:xfrm>
            <a:off x="5926717" y="4900058"/>
            <a:ext cx="571500" cy="0"/>
          </a:xfrm>
          <a:prstGeom prst="line">
            <a:avLst/>
          </a:prstGeom>
          <a:ln w="127000">
            <a:solidFill>
              <a:schemeClr val="accent2"/>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605548947"/>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Quote-Image1">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6871245D-1270-0085-04EB-A2436AC3CA5C}"/>
              </a:ext>
            </a:extLst>
          </p:cNvPr>
          <p:cNvPicPr>
            <a:picLocks noChangeAspect="1"/>
          </p:cNvPicPr>
          <p:nvPr userDrawn="1"/>
        </p:nvPicPr>
        <p:blipFill>
          <a:blip r:embed="rId2"/>
          <a:srcRect t="7900" b="7900"/>
          <a:stretch/>
        </p:blipFill>
        <p:spPr>
          <a:xfrm>
            <a:off x="0" y="14286"/>
            <a:ext cx="12192000" cy="6843714"/>
          </a:xfrm>
          <a:prstGeom prst="rect">
            <a:avLst/>
          </a:prstGeom>
        </p:spPr>
      </p:pic>
      <p:sp>
        <p:nvSpPr>
          <p:cNvPr id="6" name="Slide Number Placeholder 5">
            <a:extLst>
              <a:ext uri="{FF2B5EF4-FFF2-40B4-BE49-F238E27FC236}">
                <a16:creationId xmlns:a16="http://schemas.microsoft.com/office/drawing/2014/main" id="{9BE7BCF5-7081-7707-F1DC-1BE6BE28C02B}"/>
              </a:ext>
            </a:extLst>
          </p:cNvPr>
          <p:cNvSpPr>
            <a:spLocks noGrp="1"/>
          </p:cNvSpPr>
          <p:nvPr>
            <p:ph type="sldNum" sz="quarter" idx="12"/>
          </p:nvPr>
        </p:nvSpPr>
        <p:spPr>
          <a:xfrm>
            <a:off x="8610600" y="6356350"/>
            <a:ext cx="2743200" cy="365125"/>
          </a:xfrm>
          <a:prstGeom prst="rect">
            <a:avLst/>
          </a:prstGeom>
        </p:spPr>
        <p:txBody>
          <a:bodyPr/>
          <a:lstStyle>
            <a:lvl1pPr>
              <a:defRPr>
                <a:solidFill>
                  <a:schemeClr val="tx1"/>
                </a:solidFill>
              </a:defRPr>
            </a:lvl1pPr>
          </a:lstStyle>
          <a:p>
            <a:fld id="{50ACEBBF-944F-8349-945C-78F972EF34F6}" type="slidenum">
              <a:rPr lang="en-US" smtClean="0"/>
              <a:pPr/>
              <a:t>‹#›</a:t>
            </a:fld>
            <a:endParaRPr lang="en-US"/>
          </a:p>
        </p:txBody>
      </p:sp>
      <p:sp>
        <p:nvSpPr>
          <p:cNvPr id="5" name="Rectangle 4">
            <a:extLst>
              <a:ext uri="{FF2B5EF4-FFF2-40B4-BE49-F238E27FC236}">
                <a16:creationId xmlns:a16="http://schemas.microsoft.com/office/drawing/2014/main" id="{B4B51C0B-D3A2-1F69-0EE7-B776BD6DFE65}"/>
              </a:ext>
            </a:extLst>
          </p:cNvPr>
          <p:cNvSpPr/>
          <p:nvPr userDrawn="1"/>
        </p:nvSpPr>
        <p:spPr>
          <a:xfrm>
            <a:off x="6386512" y="0"/>
            <a:ext cx="5476937" cy="6858000"/>
          </a:xfrm>
          <a:prstGeom prst="rect">
            <a:avLst/>
          </a:prstGeom>
          <a:solidFill>
            <a:schemeClr val="tx1">
              <a:alpha val="95214"/>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AEA204E-158A-2868-DE7A-D545519B0530}"/>
              </a:ext>
            </a:extLst>
          </p:cNvPr>
          <p:cNvSpPr>
            <a:spLocks noGrp="1"/>
          </p:cNvSpPr>
          <p:nvPr>
            <p:ph type="title" hasCustomPrompt="1"/>
          </p:nvPr>
        </p:nvSpPr>
        <p:spPr>
          <a:xfrm>
            <a:off x="6615114" y="623889"/>
            <a:ext cx="3986212" cy="676275"/>
          </a:xfrm>
        </p:spPr>
        <p:txBody>
          <a:bodyPr anchor="b">
            <a:normAutofit/>
          </a:bodyPr>
          <a:lstStyle>
            <a:lvl1pPr>
              <a:defRPr sz="3600">
                <a:solidFill>
                  <a:schemeClr val="accent2"/>
                </a:solidFill>
              </a:defRPr>
            </a:lvl1pPr>
          </a:lstStyle>
          <a:p>
            <a:r>
              <a:rPr lang="en-US"/>
              <a:t>Headline/Pullout</a:t>
            </a:r>
          </a:p>
        </p:txBody>
      </p:sp>
      <p:sp>
        <p:nvSpPr>
          <p:cNvPr id="3" name="Text Placeholder 2">
            <a:extLst>
              <a:ext uri="{FF2B5EF4-FFF2-40B4-BE49-F238E27FC236}">
                <a16:creationId xmlns:a16="http://schemas.microsoft.com/office/drawing/2014/main" id="{6D2198CD-FF38-F5D3-0331-30EFCEE68878}"/>
              </a:ext>
            </a:extLst>
          </p:cNvPr>
          <p:cNvSpPr>
            <a:spLocks noGrp="1"/>
          </p:cNvSpPr>
          <p:nvPr>
            <p:ph type="body" idx="1" hasCustomPrompt="1"/>
          </p:nvPr>
        </p:nvSpPr>
        <p:spPr>
          <a:xfrm>
            <a:off x="6686550" y="2103438"/>
            <a:ext cx="3929063" cy="1500187"/>
          </a:xfrm>
        </p:spPr>
        <p:txBody>
          <a:bodyPr>
            <a:normAutofit/>
          </a:bodyPr>
          <a:lstStyle>
            <a:lvl1pPr marL="0" indent="0">
              <a:buNone/>
              <a:defRPr sz="1600" cap="none" baseline="0">
                <a:solidFill>
                  <a:schemeClr val="accent2"/>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Paragraph copy  or quote. </a:t>
            </a:r>
          </a:p>
        </p:txBody>
      </p:sp>
      <p:cxnSp>
        <p:nvCxnSpPr>
          <p:cNvPr id="11" name="Straight Connector 10">
            <a:extLst>
              <a:ext uri="{FF2B5EF4-FFF2-40B4-BE49-F238E27FC236}">
                <a16:creationId xmlns:a16="http://schemas.microsoft.com/office/drawing/2014/main" id="{5BDD7757-F518-8F02-0290-04D2670C9F10}"/>
              </a:ext>
            </a:extLst>
          </p:cNvPr>
          <p:cNvCxnSpPr>
            <a:cxnSpLocks/>
          </p:cNvCxnSpPr>
          <p:nvPr userDrawn="1"/>
        </p:nvCxnSpPr>
        <p:spPr>
          <a:xfrm>
            <a:off x="6757988" y="1943101"/>
            <a:ext cx="571500" cy="0"/>
          </a:xfrm>
          <a:prstGeom prst="line">
            <a:avLst/>
          </a:prstGeom>
          <a:ln w="127000">
            <a:solidFill>
              <a:schemeClr val="accent2"/>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762699725"/>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Quote-Image3">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C8E723A3-AAFB-5829-A257-05340351DE90}"/>
              </a:ext>
            </a:extLst>
          </p:cNvPr>
          <p:cNvSpPr/>
          <p:nvPr userDrawn="1"/>
        </p:nvSpPr>
        <p:spPr>
          <a:xfrm>
            <a:off x="0" y="0"/>
            <a:ext cx="12192000" cy="6858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descr="A group of people sitting around a table&#10;&#10;Description automatically generated">
            <a:extLst>
              <a:ext uri="{FF2B5EF4-FFF2-40B4-BE49-F238E27FC236}">
                <a16:creationId xmlns:a16="http://schemas.microsoft.com/office/drawing/2014/main" id="{06E414A0-FEB2-9CAB-42A4-E220C092CF27}"/>
              </a:ext>
            </a:extLst>
          </p:cNvPr>
          <p:cNvPicPr>
            <a:picLocks noChangeAspect="1"/>
          </p:cNvPicPr>
          <p:nvPr userDrawn="1"/>
        </p:nvPicPr>
        <p:blipFill>
          <a:blip r:embed="rId2">
            <a:alphaModFix amt="50000"/>
          </a:blip>
          <a:srcRect t="15625"/>
          <a:stretch/>
        </p:blipFill>
        <p:spPr>
          <a:xfrm>
            <a:off x="0" y="0"/>
            <a:ext cx="12191999" cy="6858000"/>
          </a:xfrm>
          <a:prstGeom prst="rect">
            <a:avLst/>
          </a:prstGeom>
        </p:spPr>
      </p:pic>
      <p:sp>
        <p:nvSpPr>
          <p:cNvPr id="5" name="Rectangle 4">
            <a:extLst>
              <a:ext uri="{FF2B5EF4-FFF2-40B4-BE49-F238E27FC236}">
                <a16:creationId xmlns:a16="http://schemas.microsoft.com/office/drawing/2014/main" id="{B4B51C0B-D3A2-1F69-0EE7-B776BD6DFE65}"/>
              </a:ext>
            </a:extLst>
          </p:cNvPr>
          <p:cNvSpPr/>
          <p:nvPr userDrawn="1"/>
        </p:nvSpPr>
        <p:spPr>
          <a:xfrm>
            <a:off x="5165766" y="3918857"/>
            <a:ext cx="7026234" cy="2939143"/>
          </a:xfrm>
          <a:prstGeom prst="rect">
            <a:avLst/>
          </a:prstGeom>
          <a:solidFill>
            <a:schemeClr val="tx1">
              <a:alpha val="9479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AEA204E-158A-2868-DE7A-D545519B0530}"/>
              </a:ext>
            </a:extLst>
          </p:cNvPr>
          <p:cNvSpPr>
            <a:spLocks noGrp="1"/>
          </p:cNvSpPr>
          <p:nvPr>
            <p:ph type="title" hasCustomPrompt="1"/>
          </p:nvPr>
        </p:nvSpPr>
        <p:spPr>
          <a:xfrm>
            <a:off x="5748214" y="4602122"/>
            <a:ext cx="3986212" cy="676275"/>
          </a:xfrm>
        </p:spPr>
        <p:txBody>
          <a:bodyPr anchor="b">
            <a:normAutofit/>
          </a:bodyPr>
          <a:lstStyle>
            <a:lvl1pPr>
              <a:defRPr sz="3600">
                <a:solidFill>
                  <a:schemeClr val="accent2"/>
                </a:solidFill>
              </a:defRPr>
            </a:lvl1pPr>
          </a:lstStyle>
          <a:p>
            <a:r>
              <a:rPr lang="en-US"/>
              <a:t>Headline/Pullout</a:t>
            </a:r>
          </a:p>
        </p:txBody>
      </p:sp>
      <p:sp>
        <p:nvSpPr>
          <p:cNvPr id="3" name="Text Placeholder 2">
            <a:extLst>
              <a:ext uri="{FF2B5EF4-FFF2-40B4-BE49-F238E27FC236}">
                <a16:creationId xmlns:a16="http://schemas.microsoft.com/office/drawing/2014/main" id="{6D2198CD-FF38-F5D3-0331-30EFCEE68878}"/>
              </a:ext>
            </a:extLst>
          </p:cNvPr>
          <p:cNvSpPr>
            <a:spLocks noGrp="1"/>
          </p:cNvSpPr>
          <p:nvPr>
            <p:ph type="body" idx="1" hasCustomPrompt="1"/>
          </p:nvPr>
        </p:nvSpPr>
        <p:spPr>
          <a:xfrm>
            <a:off x="5784025" y="5452281"/>
            <a:ext cx="5378780" cy="1055398"/>
          </a:xfrm>
        </p:spPr>
        <p:txBody>
          <a:bodyPr>
            <a:normAutofit/>
          </a:bodyPr>
          <a:lstStyle>
            <a:lvl1pPr marL="0" indent="0">
              <a:buNone/>
              <a:defRPr sz="1600" cap="none" baseline="0">
                <a:solidFill>
                  <a:schemeClr val="accent2"/>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Paragraph copy  or quote. </a:t>
            </a:r>
          </a:p>
        </p:txBody>
      </p:sp>
      <p:cxnSp>
        <p:nvCxnSpPr>
          <p:cNvPr id="11" name="Straight Connector 10">
            <a:extLst>
              <a:ext uri="{FF2B5EF4-FFF2-40B4-BE49-F238E27FC236}">
                <a16:creationId xmlns:a16="http://schemas.microsoft.com/office/drawing/2014/main" id="{5BDD7757-F518-8F02-0290-04D2670C9F10}"/>
              </a:ext>
            </a:extLst>
          </p:cNvPr>
          <p:cNvCxnSpPr>
            <a:cxnSpLocks/>
          </p:cNvCxnSpPr>
          <p:nvPr userDrawn="1"/>
        </p:nvCxnSpPr>
        <p:spPr>
          <a:xfrm>
            <a:off x="5879212" y="4555672"/>
            <a:ext cx="571500" cy="0"/>
          </a:xfrm>
          <a:prstGeom prst="line">
            <a:avLst/>
          </a:prstGeom>
          <a:ln w="127000">
            <a:solidFill>
              <a:schemeClr val="accent2"/>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874784890"/>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Quote - Image3">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9BE7BCF5-7081-7707-F1DC-1BE6BE28C02B}"/>
              </a:ext>
            </a:extLst>
          </p:cNvPr>
          <p:cNvSpPr>
            <a:spLocks noGrp="1"/>
          </p:cNvSpPr>
          <p:nvPr>
            <p:ph type="sldNum" sz="quarter" idx="12"/>
          </p:nvPr>
        </p:nvSpPr>
        <p:spPr>
          <a:xfrm>
            <a:off x="8610600" y="6356350"/>
            <a:ext cx="2743200" cy="365125"/>
          </a:xfrm>
          <a:prstGeom prst="rect">
            <a:avLst/>
          </a:prstGeom>
        </p:spPr>
        <p:txBody>
          <a:bodyPr/>
          <a:lstStyle>
            <a:lvl1pPr>
              <a:defRPr>
                <a:solidFill>
                  <a:schemeClr val="tx1"/>
                </a:solidFill>
              </a:defRPr>
            </a:lvl1pPr>
          </a:lstStyle>
          <a:p>
            <a:fld id="{50ACEBBF-944F-8349-945C-78F972EF34F6}" type="slidenum">
              <a:rPr lang="en-US" smtClean="0"/>
              <a:pPr/>
              <a:t>‹#›</a:t>
            </a:fld>
            <a:endParaRPr lang="en-US"/>
          </a:p>
        </p:txBody>
      </p:sp>
      <p:sp>
        <p:nvSpPr>
          <p:cNvPr id="7" name="Rectangle 6">
            <a:extLst>
              <a:ext uri="{FF2B5EF4-FFF2-40B4-BE49-F238E27FC236}">
                <a16:creationId xmlns:a16="http://schemas.microsoft.com/office/drawing/2014/main" id="{8FDDF8F8-1DAA-1AC4-939D-2B8FE9DCC6BB}"/>
              </a:ext>
            </a:extLst>
          </p:cNvPr>
          <p:cNvSpPr/>
          <p:nvPr userDrawn="1"/>
        </p:nvSpPr>
        <p:spPr>
          <a:xfrm>
            <a:off x="0" y="0"/>
            <a:ext cx="12192000" cy="685800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80D243CB-F251-2C5C-ED1A-E8B46C15D0D4}"/>
              </a:ext>
            </a:extLst>
          </p:cNvPr>
          <p:cNvPicPr>
            <a:picLocks noChangeAspect="1"/>
          </p:cNvPicPr>
          <p:nvPr userDrawn="1"/>
        </p:nvPicPr>
        <p:blipFill>
          <a:blip r:embed="rId2">
            <a:alphaModFix amt="31000"/>
          </a:blip>
          <a:srcRect t="7591" b="7591"/>
          <a:stretch/>
        </p:blipFill>
        <p:spPr>
          <a:xfrm flipH="1">
            <a:off x="-1957389" y="-238245"/>
            <a:ext cx="7943851" cy="7096245"/>
          </a:xfrm>
          <a:prstGeom prst="rect">
            <a:avLst/>
          </a:prstGeom>
        </p:spPr>
      </p:pic>
      <p:sp>
        <p:nvSpPr>
          <p:cNvPr id="2" name="Title 1">
            <a:extLst>
              <a:ext uri="{FF2B5EF4-FFF2-40B4-BE49-F238E27FC236}">
                <a16:creationId xmlns:a16="http://schemas.microsoft.com/office/drawing/2014/main" id="{AAEA204E-158A-2868-DE7A-D545519B0530}"/>
              </a:ext>
            </a:extLst>
          </p:cNvPr>
          <p:cNvSpPr>
            <a:spLocks noGrp="1"/>
          </p:cNvSpPr>
          <p:nvPr>
            <p:ph type="title" hasCustomPrompt="1"/>
          </p:nvPr>
        </p:nvSpPr>
        <p:spPr>
          <a:xfrm>
            <a:off x="4929188" y="1700214"/>
            <a:ext cx="6418262" cy="857250"/>
          </a:xfrm>
        </p:spPr>
        <p:txBody>
          <a:bodyPr anchor="b">
            <a:normAutofit/>
          </a:bodyPr>
          <a:lstStyle>
            <a:lvl1pPr>
              <a:defRPr sz="3600">
                <a:solidFill>
                  <a:schemeClr val="tx1"/>
                </a:solidFill>
              </a:defRPr>
            </a:lvl1pPr>
          </a:lstStyle>
          <a:p>
            <a:r>
              <a:rPr lang="en-US"/>
              <a:t>Headline / Pullout</a:t>
            </a:r>
          </a:p>
        </p:txBody>
      </p:sp>
      <p:sp>
        <p:nvSpPr>
          <p:cNvPr id="3" name="Text Placeholder 2">
            <a:extLst>
              <a:ext uri="{FF2B5EF4-FFF2-40B4-BE49-F238E27FC236}">
                <a16:creationId xmlns:a16="http://schemas.microsoft.com/office/drawing/2014/main" id="{6D2198CD-FF38-F5D3-0331-30EFCEE68878}"/>
              </a:ext>
            </a:extLst>
          </p:cNvPr>
          <p:cNvSpPr>
            <a:spLocks noGrp="1"/>
          </p:cNvSpPr>
          <p:nvPr>
            <p:ph type="body" idx="1" hasCustomPrompt="1"/>
          </p:nvPr>
        </p:nvSpPr>
        <p:spPr>
          <a:xfrm>
            <a:off x="4914900" y="3100387"/>
            <a:ext cx="6432550" cy="2989263"/>
          </a:xfrm>
        </p:spPr>
        <p:txBody>
          <a:bodyPr>
            <a:normAutofit/>
          </a:bodyPr>
          <a:lstStyle>
            <a:lvl1pPr marL="0" indent="0">
              <a:buNone/>
              <a:defRPr sz="2000" cap="none" baseline="0">
                <a:solidFill>
                  <a:schemeClr val="tx1"/>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Paragraph copy or quote</a:t>
            </a:r>
          </a:p>
        </p:txBody>
      </p:sp>
      <p:cxnSp>
        <p:nvCxnSpPr>
          <p:cNvPr id="5" name="Straight Connector 4">
            <a:extLst>
              <a:ext uri="{FF2B5EF4-FFF2-40B4-BE49-F238E27FC236}">
                <a16:creationId xmlns:a16="http://schemas.microsoft.com/office/drawing/2014/main" id="{80F068C0-BB03-ED34-CB9A-E98097B666EC}"/>
              </a:ext>
            </a:extLst>
          </p:cNvPr>
          <p:cNvCxnSpPr>
            <a:cxnSpLocks/>
          </p:cNvCxnSpPr>
          <p:nvPr userDrawn="1"/>
        </p:nvCxnSpPr>
        <p:spPr>
          <a:xfrm flipH="1">
            <a:off x="4972050" y="2900363"/>
            <a:ext cx="600075" cy="0"/>
          </a:xfrm>
          <a:prstGeom prst="line">
            <a:avLst/>
          </a:prstGeom>
          <a:ln w="76200">
            <a:solidFill>
              <a:schemeClr val="accent4"/>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9205725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secHead" preserve="1">
  <p:cSld name="Quote - Image4">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9BE7BCF5-7081-7707-F1DC-1BE6BE28C02B}"/>
              </a:ext>
            </a:extLst>
          </p:cNvPr>
          <p:cNvSpPr>
            <a:spLocks noGrp="1"/>
          </p:cNvSpPr>
          <p:nvPr>
            <p:ph type="sldNum" sz="quarter" idx="12"/>
          </p:nvPr>
        </p:nvSpPr>
        <p:spPr>
          <a:xfrm>
            <a:off x="8610600" y="6356350"/>
            <a:ext cx="2743200" cy="365125"/>
          </a:xfrm>
          <a:prstGeom prst="rect">
            <a:avLst/>
          </a:prstGeom>
        </p:spPr>
        <p:txBody>
          <a:bodyPr/>
          <a:lstStyle>
            <a:lvl1pPr>
              <a:defRPr>
                <a:solidFill>
                  <a:schemeClr val="tx1"/>
                </a:solidFill>
              </a:defRPr>
            </a:lvl1pPr>
          </a:lstStyle>
          <a:p>
            <a:fld id="{50ACEBBF-944F-8349-945C-78F972EF34F6}" type="slidenum">
              <a:rPr lang="en-US" smtClean="0"/>
              <a:pPr/>
              <a:t>‹#›</a:t>
            </a:fld>
            <a:endParaRPr lang="en-US"/>
          </a:p>
        </p:txBody>
      </p:sp>
      <p:sp>
        <p:nvSpPr>
          <p:cNvPr id="7" name="Rectangle 6">
            <a:extLst>
              <a:ext uri="{FF2B5EF4-FFF2-40B4-BE49-F238E27FC236}">
                <a16:creationId xmlns:a16="http://schemas.microsoft.com/office/drawing/2014/main" id="{8FDDF8F8-1DAA-1AC4-939D-2B8FE9DCC6BB}"/>
              </a:ext>
            </a:extLst>
          </p:cNvPr>
          <p:cNvSpPr/>
          <p:nvPr userDrawn="1"/>
        </p:nvSpPr>
        <p:spPr>
          <a:xfrm>
            <a:off x="0" y="0"/>
            <a:ext cx="12192000" cy="6858000"/>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80D243CB-F251-2C5C-ED1A-E8B46C15D0D4}"/>
              </a:ext>
            </a:extLst>
          </p:cNvPr>
          <p:cNvPicPr>
            <a:picLocks noChangeAspect="1"/>
          </p:cNvPicPr>
          <p:nvPr userDrawn="1"/>
        </p:nvPicPr>
        <p:blipFill>
          <a:blip r:embed="rId2">
            <a:alphaModFix amt="31000"/>
          </a:blip>
          <a:srcRect t="7591" b="7591"/>
          <a:stretch/>
        </p:blipFill>
        <p:spPr>
          <a:xfrm flipH="1">
            <a:off x="-1957389" y="-238245"/>
            <a:ext cx="7943851" cy="7096245"/>
          </a:xfrm>
          <a:prstGeom prst="rect">
            <a:avLst/>
          </a:prstGeom>
        </p:spPr>
      </p:pic>
      <p:sp>
        <p:nvSpPr>
          <p:cNvPr id="2" name="Title 1">
            <a:extLst>
              <a:ext uri="{FF2B5EF4-FFF2-40B4-BE49-F238E27FC236}">
                <a16:creationId xmlns:a16="http://schemas.microsoft.com/office/drawing/2014/main" id="{AAEA204E-158A-2868-DE7A-D545519B0530}"/>
              </a:ext>
            </a:extLst>
          </p:cNvPr>
          <p:cNvSpPr>
            <a:spLocks noGrp="1"/>
          </p:cNvSpPr>
          <p:nvPr>
            <p:ph type="title" hasCustomPrompt="1"/>
          </p:nvPr>
        </p:nvSpPr>
        <p:spPr>
          <a:xfrm>
            <a:off x="4929188" y="1700214"/>
            <a:ext cx="6418262" cy="857250"/>
          </a:xfrm>
        </p:spPr>
        <p:txBody>
          <a:bodyPr anchor="b">
            <a:normAutofit/>
          </a:bodyPr>
          <a:lstStyle>
            <a:lvl1pPr>
              <a:defRPr sz="3600">
                <a:solidFill>
                  <a:schemeClr val="accent2"/>
                </a:solidFill>
              </a:defRPr>
            </a:lvl1pPr>
          </a:lstStyle>
          <a:p>
            <a:r>
              <a:rPr lang="en-US"/>
              <a:t>Headline / Pullout</a:t>
            </a:r>
          </a:p>
        </p:txBody>
      </p:sp>
      <p:sp>
        <p:nvSpPr>
          <p:cNvPr id="3" name="Text Placeholder 2">
            <a:extLst>
              <a:ext uri="{FF2B5EF4-FFF2-40B4-BE49-F238E27FC236}">
                <a16:creationId xmlns:a16="http://schemas.microsoft.com/office/drawing/2014/main" id="{6D2198CD-FF38-F5D3-0331-30EFCEE68878}"/>
              </a:ext>
            </a:extLst>
          </p:cNvPr>
          <p:cNvSpPr>
            <a:spLocks noGrp="1"/>
          </p:cNvSpPr>
          <p:nvPr>
            <p:ph type="body" idx="1" hasCustomPrompt="1"/>
          </p:nvPr>
        </p:nvSpPr>
        <p:spPr>
          <a:xfrm>
            <a:off x="4914900" y="3100387"/>
            <a:ext cx="6432550" cy="2989263"/>
          </a:xfrm>
        </p:spPr>
        <p:txBody>
          <a:bodyPr>
            <a:normAutofit/>
          </a:bodyPr>
          <a:lstStyle>
            <a:lvl1pPr marL="0" indent="0">
              <a:buNone/>
              <a:defRPr sz="2000" cap="none" baseline="0">
                <a:solidFill>
                  <a:schemeClr val="accent2"/>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Paragraph copy or quote</a:t>
            </a:r>
          </a:p>
        </p:txBody>
      </p:sp>
      <p:cxnSp>
        <p:nvCxnSpPr>
          <p:cNvPr id="5" name="Straight Connector 4">
            <a:extLst>
              <a:ext uri="{FF2B5EF4-FFF2-40B4-BE49-F238E27FC236}">
                <a16:creationId xmlns:a16="http://schemas.microsoft.com/office/drawing/2014/main" id="{80F068C0-BB03-ED34-CB9A-E98097B666EC}"/>
              </a:ext>
            </a:extLst>
          </p:cNvPr>
          <p:cNvCxnSpPr>
            <a:cxnSpLocks/>
          </p:cNvCxnSpPr>
          <p:nvPr userDrawn="1"/>
        </p:nvCxnSpPr>
        <p:spPr>
          <a:xfrm flipH="1">
            <a:off x="4972050" y="2900363"/>
            <a:ext cx="600075" cy="0"/>
          </a:xfrm>
          <a:prstGeom prst="line">
            <a:avLst/>
          </a:prstGeom>
          <a:ln w="76200">
            <a:solidFill>
              <a:schemeClr val="accent2"/>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5832120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IFEA Text with Photo">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EFEBB2A-4809-2BCF-9399-D4CAEA4B1B20}"/>
              </a:ext>
            </a:extLst>
          </p:cNvPr>
          <p:cNvSpPr/>
          <p:nvPr userDrawn="1"/>
        </p:nvSpPr>
        <p:spPr>
          <a:xfrm>
            <a:off x="-1" y="432487"/>
            <a:ext cx="12192001" cy="1161536"/>
          </a:xfrm>
          <a:prstGeom prst="rect">
            <a:avLst/>
          </a:prstGeom>
          <a:solidFill>
            <a:schemeClr val="tx2">
              <a:lumMod val="20000"/>
              <a:lumOff val="8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5" name="Footer Placeholder 4">
            <a:extLst>
              <a:ext uri="{FF2B5EF4-FFF2-40B4-BE49-F238E27FC236}">
                <a16:creationId xmlns:a16="http://schemas.microsoft.com/office/drawing/2014/main" id="{13DEBAD3-F421-F809-834D-356479A2FE87}"/>
              </a:ext>
            </a:extLst>
          </p:cNvPr>
          <p:cNvSpPr>
            <a:spLocks noGrp="1"/>
          </p:cNvSpPr>
          <p:nvPr>
            <p:ph type="ftr" sz="quarter" idx="11"/>
          </p:nvPr>
        </p:nvSpPr>
        <p:spPr>
          <a:xfrm>
            <a:off x="1465242" y="6488935"/>
            <a:ext cx="2725757" cy="369066"/>
          </a:xfrm>
          <a:prstGeom prst="rect">
            <a:avLst/>
          </a:prstGeom>
        </p:spPr>
        <p:txBody>
          <a:bodyPr/>
          <a:lstStyle>
            <a:lvl1pPr>
              <a:defRPr sz="900" b="0" i="0">
                <a:latin typeface="Calibri" panose="020F0502020204030204" pitchFamily="34" charset="0"/>
                <a:cs typeface="Calibri" panose="020F0502020204030204" pitchFamily="34" charset="0"/>
              </a:defRPr>
            </a:lvl1pPr>
          </a:lstStyle>
          <a:p>
            <a:r>
              <a:rPr lang="en-US">
                <a:solidFill>
                  <a:srgbClr val="000024"/>
                </a:solidFill>
              </a:rPr>
              <a:t>International Foundation for Ethics and Audit</a:t>
            </a:r>
          </a:p>
          <a:p>
            <a:endParaRPr lang="en-US"/>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Text and Photo</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3135677"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9" name="Picture Placeholder 8">
            <a:extLst>
              <a:ext uri="{FF2B5EF4-FFF2-40B4-BE49-F238E27FC236}">
                <a16:creationId xmlns:a16="http://schemas.microsoft.com/office/drawing/2014/main" id="{D980C9F3-B1EA-A4A7-9FD8-E1B3094D0FE1}"/>
              </a:ext>
            </a:extLst>
          </p:cNvPr>
          <p:cNvSpPr>
            <a:spLocks noGrp="1"/>
          </p:cNvSpPr>
          <p:nvPr>
            <p:ph type="pic" sz="quarter" idx="15"/>
          </p:nvPr>
        </p:nvSpPr>
        <p:spPr>
          <a:xfrm>
            <a:off x="4495800" y="1828800"/>
            <a:ext cx="7696200" cy="4114800"/>
          </a:xfrm>
          <a:prstGeom prst="rect">
            <a:avLst/>
          </a:prstGeom>
        </p:spPr>
        <p:txBody>
          <a:bodyPr/>
          <a:lstStyle/>
          <a:p>
            <a:r>
              <a:rPr lang="en-US"/>
              <a:t>Click icon to add picture</a:t>
            </a:r>
          </a:p>
        </p:txBody>
      </p:sp>
    </p:spTree>
    <p:extLst>
      <p:ext uri="{BB962C8B-B14F-4D97-AF65-F5344CB8AC3E}">
        <p14:creationId xmlns:p14="http://schemas.microsoft.com/office/powerpoint/2010/main" val="2778117316"/>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ack Page - 3 Logos">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66AF24E-E485-4CD9-3BA2-F1663D7523F7}"/>
              </a:ext>
            </a:extLst>
          </p:cNvPr>
          <p:cNvSpPr/>
          <p:nvPr userDrawn="1"/>
        </p:nvSpPr>
        <p:spPr>
          <a:xfrm>
            <a:off x="0" y="0"/>
            <a:ext cx="12192000" cy="4767209"/>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2269121-9FB0-7EAC-179B-B4FC7ECF0126}"/>
              </a:ext>
            </a:extLst>
          </p:cNvPr>
          <p:cNvSpPr>
            <a:spLocks noGrp="1"/>
          </p:cNvSpPr>
          <p:nvPr>
            <p:ph type="title" hasCustomPrompt="1"/>
          </p:nvPr>
        </p:nvSpPr>
        <p:spPr>
          <a:xfrm>
            <a:off x="981075" y="2414589"/>
            <a:ext cx="10515600" cy="800099"/>
          </a:xfrm>
        </p:spPr>
        <p:txBody>
          <a:bodyPr/>
          <a:lstStyle>
            <a:lvl1pPr>
              <a:defRPr>
                <a:solidFill>
                  <a:schemeClr val="accent4">
                    <a:lumMod val="40000"/>
                    <a:lumOff val="60000"/>
                  </a:schemeClr>
                </a:solidFill>
              </a:defRPr>
            </a:lvl1pPr>
          </a:lstStyle>
          <a:p>
            <a:r>
              <a:rPr lang="en-US"/>
              <a:t>Thank you.</a:t>
            </a:r>
          </a:p>
        </p:txBody>
      </p:sp>
      <p:pic>
        <p:nvPicPr>
          <p:cNvPr id="10" name="Picture 9">
            <a:extLst>
              <a:ext uri="{FF2B5EF4-FFF2-40B4-BE49-F238E27FC236}">
                <a16:creationId xmlns:a16="http://schemas.microsoft.com/office/drawing/2014/main" id="{AC840030-2A8B-90A8-AD4A-3BF64A39938A}"/>
              </a:ext>
            </a:extLst>
          </p:cNvPr>
          <p:cNvPicPr>
            <a:picLocks noChangeAspect="1"/>
          </p:cNvPicPr>
          <p:nvPr userDrawn="1"/>
        </p:nvPicPr>
        <p:blipFill>
          <a:blip r:embed="rId2"/>
          <a:srcRect/>
          <a:stretch/>
        </p:blipFill>
        <p:spPr>
          <a:xfrm>
            <a:off x="864650" y="5056186"/>
            <a:ext cx="1490554" cy="1616075"/>
          </a:xfrm>
          <a:prstGeom prst="rect">
            <a:avLst/>
          </a:prstGeom>
        </p:spPr>
      </p:pic>
      <p:pic>
        <p:nvPicPr>
          <p:cNvPr id="12" name="Picture 11">
            <a:extLst>
              <a:ext uri="{FF2B5EF4-FFF2-40B4-BE49-F238E27FC236}">
                <a16:creationId xmlns:a16="http://schemas.microsoft.com/office/drawing/2014/main" id="{49FDF5DF-B7CB-0F00-E463-F9AB78711AD5}"/>
              </a:ext>
            </a:extLst>
          </p:cNvPr>
          <p:cNvPicPr>
            <a:picLocks noChangeAspect="1"/>
          </p:cNvPicPr>
          <p:nvPr userDrawn="1"/>
        </p:nvPicPr>
        <p:blipFill>
          <a:blip r:embed="rId3"/>
          <a:srcRect/>
          <a:stretch/>
        </p:blipFill>
        <p:spPr>
          <a:xfrm>
            <a:off x="2495151" y="5746648"/>
            <a:ext cx="2126187" cy="741099"/>
          </a:xfrm>
          <a:prstGeom prst="rect">
            <a:avLst/>
          </a:prstGeom>
        </p:spPr>
      </p:pic>
      <p:pic>
        <p:nvPicPr>
          <p:cNvPr id="13" name="Picture 12">
            <a:extLst>
              <a:ext uri="{FF2B5EF4-FFF2-40B4-BE49-F238E27FC236}">
                <a16:creationId xmlns:a16="http://schemas.microsoft.com/office/drawing/2014/main" id="{610D6C7B-9708-ECB6-8CC3-3CAF592DD766}"/>
              </a:ext>
            </a:extLst>
          </p:cNvPr>
          <p:cNvPicPr>
            <a:picLocks noChangeAspect="1"/>
          </p:cNvPicPr>
          <p:nvPr userDrawn="1"/>
        </p:nvPicPr>
        <p:blipFill>
          <a:blip r:embed="rId4"/>
          <a:srcRect/>
          <a:stretch/>
        </p:blipFill>
        <p:spPr>
          <a:xfrm>
            <a:off x="4699052" y="5699286"/>
            <a:ext cx="2219099" cy="811865"/>
          </a:xfrm>
          <a:prstGeom prst="rect">
            <a:avLst/>
          </a:prstGeom>
        </p:spPr>
      </p:pic>
      <p:pic>
        <p:nvPicPr>
          <p:cNvPr id="3" name="Picture 2">
            <a:extLst>
              <a:ext uri="{FF2B5EF4-FFF2-40B4-BE49-F238E27FC236}">
                <a16:creationId xmlns:a16="http://schemas.microsoft.com/office/drawing/2014/main" id="{A38C7C42-AF72-EE18-C509-0EAF382C4780}"/>
              </a:ext>
            </a:extLst>
          </p:cNvPr>
          <p:cNvPicPr>
            <a:picLocks noChangeAspect="1"/>
          </p:cNvPicPr>
          <p:nvPr userDrawn="1"/>
        </p:nvPicPr>
        <p:blipFill>
          <a:blip r:embed="rId5">
            <a:alphaModFix amt="15000"/>
          </a:blip>
          <a:srcRect t="-1380" b="17684"/>
          <a:stretch/>
        </p:blipFill>
        <p:spPr>
          <a:xfrm>
            <a:off x="5462649" y="130629"/>
            <a:ext cx="6729351" cy="6727371"/>
          </a:xfrm>
          <a:prstGeom prst="rect">
            <a:avLst/>
          </a:prstGeom>
        </p:spPr>
      </p:pic>
      <p:sp>
        <p:nvSpPr>
          <p:cNvPr id="4" name="Text Placeholder 8">
            <a:extLst>
              <a:ext uri="{FF2B5EF4-FFF2-40B4-BE49-F238E27FC236}">
                <a16:creationId xmlns:a16="http://schemas.microsoft.com/office/drawing/2014/main" id="{1D873ABF-F8A2-7130-507B-CDB1A2920252}"/>
              </a:ext>
            </a:extLst>
          </p:cNvPr>
          <p:cNvSpPr>
            <a:spLocks noGrp="1"/>
          </p:cNvSpPr>
          <p:nvPr>
            <p:ph type="body" sz="quarter" idx="14" hasCustomPrompt="1"/>
          </p:nvPr>
        </p:nvSpPr>
        <p:spPr>
          <a:xfrm>
            <a:off x="9500260" y="5823917"/>
            <a:ext cx="2208810" cy="588756"/>
          </a:xfrm>
        </p:spPr>
        <p:txBody>
          <a:bodyPr>
            <a:normAutofit/>
          </a:bodyPr>
          <a:lstStyle>
            <a:lvl1pPr marL="0" indent="0">
              <a:buNone/>
              <a:defRPr sz="2000">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err="1"/>
              <a:t>EthicsandAudit.org</a:t>
            </a:r>
            <a:endParaRPr lang="en-US"/>
          </a:p>
        </p:txBody>
      </p:sp>
      <p:sp>
        <p:nvSpPr>
          <p:cNvPr id="8" name="Text Placeholder 7">
            <a:extLst>
              <a:ext uri="{FF2B5EF4-FFF2-40B4-BE49-F238E27FC236}">
                <a16:creationId xmlns:a16="http://schemas.microsoft.com/office/drawing/2014/main" id="{F3FC046F-DF83-B46E-9BF2-477CF953074E}"/>
              </a:ext>
            </a:extLst>
          </p:cNvPr>
          <p:cNvSpPr>
            <a:spLocks noGrp="1"/>
          </p:cNvSpPr>
          <p:nvPr>
            <p:ph type="body" sz="quarter" idx="13" hasCustomPrompt="1"/>
          </p:nvPr>
        </p:nvSpPr>
        <p:spPr>
          <a:xfrm>
            <a:off x="1000125" y="3343276"/>
            <a:ext cx="6858771" cy="628649"/>
          </a:xfrm>
        </p:spPr>
        <p:txBody>
          <a:bodyPr>
            <a:noAutofit/>
          </a:bodyPr>
          <a:lstStyle>
            <a:lvl1pPr marL="0" indent="0">
              <a:buNone/>
              <a:defRPr sz="2400">
                <a:solidFill>
                  <a:schemeClr val="accent4">
                    <a:lumMod val="40000"/>
                    <a:lumOff val="60000"/>
                  </a:schemeClr>
                </a:solidFill>
              </a:defRPr>
            </a:lvl1pPr>
          </a:lstStyle>
          <a:p>
            <a:pPr lvl="0"/>
            <a:r>
              <a:rPr lang="en-US"/>
              <a:t>International Foundation for Ethics and Audit</a:t>
            </a:r>
          </a:p>
        </p:txBody>
      </p:sp>
    </p:spTree>
    <p:extLst>
      <p:ext uri="{BB962C8B-B14F-4D97-AF65-F5344CB8AC3E}">
        <p14:creationId xmlns:p14="http://schemas.microsoft.com/office/powerpoint/2010/main" val="2001648812"/>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IAASB Back Slid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66AF24E-E485-4CD9-3BA2-F1663D7523F7}"/>
              </a:ext>
            </a:extLst>
          </p:cNvPr>
          <p:cNvSpPr/>
          <p:nvPr userDrawn="1"/>
        </p:nvSpPr>
        <p:spPr>
          <a:xfrm>
            <a:off x="0" y="0"/>
            <a:ext cx="12192000" cy="6858000"/>
          </a:xfrm>
          <a:prstGeom prst="rect">
            <a:avLst/>
          </a:prstGeom>
          <a:solidFill>
            <a:schemeClr val="accent3">
              <a:lumMod val="40000"/>
              <a:lumOff val="60000"/>
              <a:alpha val="59666"/>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44776999-BB7B-63F5-E23A-1BA4C2661970}"/>
              </a:ext>
            </a:extLst>
          </p:cNvPr>
          <p:cNvPicPr>
            <a:picLocks noChangeAspect="1"/>
          </p:cNvPicPr>
          <p:nvPr userDrawn="1"/>
        </p:nvPicPr>
        <p:blipFill>
          <a:blip r:embed="rId2">
            <a:alphaModFix amt="6000"/>
          </a:blip>
          <a:srcRect t="7591" b="7591"/>
          <a:stretch/>
        </p:blipFill>
        <p:spPr>
          <a:xfrm>
            <a:off x="6626822" y="-142875"/>
            <a:ext cx="8236942" cy="7358063"/>
          </a:xfrm>
          <a:prstGeom prst="rect">
            <a:avLst/>
          </a:prstGeom>
        </p:spPr>
      </p:pic>
      <p:sp>
        <p:nvSpPr>
          <p:cNvPr id="2" name="Title 1">
            <a:extLst>
              <a:ext uri="{FF2B5EF4-FFF2-40B4-BE49-F238E27FC236}">
                <a16:creationId xmlns:a16="http://schemas.microsoft.com/office/drawing/2014/main" id="{62269121-9FB0-7EAC-179B-B4FC7ECF0126}"/>
              </a:ext>
            </a:extLst>
          </p:cNvPr>
          <p:cNvSpPr>
            <a:spLocks noGrp="1"/>
          </p:cNvSpPr>
          <p:nvPr>
            <p:ph type="title" hasCustomPrompt="1"/>
          </p:nvPr>
        </p:nvSpPr>
        <p:spPr>
          <a:xfrm>
            <a:off x="981075" y="2414589"/>
            <a:ext cx="10515600" cy="800099"/>
          </a:xfrm>
        </p:spPr>
        <p:txBody>
          <a:bodyPr/>
          <a:lstStyle>
            <a:lvl1pPr>
              <a:defRPr>
                <a:solidFill>
                  <a:schemeClr val="accent1"/>
                </a:solidFill>
              </a:defRPr>
            </a:lvl1pPr>
          </a:lstStyle>
          <a:p>
            <a:r>
              <a:rPr lang="en-US"/>
              <a:t>Thank you.</a:t>
            </a:r>
          </a:p>
        </p:txBody>
      </p:sp>
      <p:pic>
        <p:nvPicPr>
          <p:cNvPr id="12" name="Picture 11">
            <a:extLst>
              <a:ext uri="{FF2B5EF4-FFF2-40B4-BE49-F238E27FC236}">
                <a16:creationId xmlns:a16="http://schemas.microsoft.com/office/drawing/2014/main" id="{49FDF5DF-B7CB-0F00-E463-F9AB78711AD5}"/>
              </a:ext>
            </a:extLst>
          </p:cNvPr>
          <p:cNvPicPr>
            <a:picLocks noChangeAspect="1"/>
          </p:cNvPicPr>
          <p:nvPr userDrawn="1"/>
        </p:nvPicPr>
        <p:blipFill>
          <a:blip r:embed="rId3"/>
          <a:srcRect/>
          <a:stretch/>
        </p:blipFill>
        <p:spPr>
          <a:xfrm>
            <a:off x="827205" y="4972051"/>
            <a:ext cx="3610656" cy="1258522"/>
          </a:xfrm>
          <a:prstGeom prst="rect">
            <a:avLst/>
          </a:prstGeom>
        </p:spPr>
      </p:pic>
      <p:pic>
        <p:nvPicPr>
          <p:cNvPr id="5" name="Picture 4">
            <a:extLst>
              <a:ext uri="{FF2B5EF4-FFF2-40B4-BE49-F238E27FC236}">
                <a16:creationId xmlns:a16="http://schemas.microsoft.com/office/drawing/2014/main" id="{75AA75F5-0A89-1A6E-6AD7-9CEDD104B8F7}"/>
              </a:ext>
            </a:extLst>
          </p:cNvPr>
          <p:cNvPicPr>
            <a:picLocks noChangeAspect="1"/>
          </p:cNvPicPr>
          <p:nvPr userDrawn="1"/>
        </p:nvPicPr>
        <p:blipFill>
          <a:blip r:embed="rId4">
            <a:alphaModFix amt="15000"/>
          </a:blip>
          <a:srcRect t="-789" b="16650"/>
          <a:stretch/>
        </p:blipFill>
        <p:spPr>
          <a:xfrm>
            <a:off x="5462649" y="95003"/>
            <a:ext cx="6729351" cy="6762997"/>
          </a:xfrm>
          <a:prstGeom prst="rect">
            <a:avLst/>
          </a:prstGeom>
        </p:spPr>
      </p:pic>
      <p:sp>
        <p:nvSpPr>
          <p:cNvPr id="9" name="Text Placeholder 8">
            <a:extLst>
              <a:ext uri="{FF2B5EF4-FFF2-40B4-BE49-F238E27FC236}">
                <a16:creationId xmlns:a16="http://schemas.microsoft.com/office/drawing/2014/main" id="{EADF24AB-90E7-2EA8-48FD-CF32569F94F6}"/>
              </a:ext>
            </a:extLst>
          </p:cNvPr>
          <p:cNvSpPr>
            <a:spLocks noGrp="1"/>
          </p:cNvSpPr>
          <p:nvPr>
            <p:ph type="body" sz="quarter" idx="14" hasCustomPrompt="1"/>
          </p:nvPr>
        </p:nvSpPr>
        <p:spPr>
          <a:xfrm>
            <a:off x="10212778" y="5705167"/>
            <a:ext cx="1496291" cy="588756"/>
          </a:xfrm>
        </p:spPr>
        <p:txBody>
          <a:bodyPr>
            <a:normAutofit/>
          </a:bodyPr>
          <a:lstStyle>
            <a:lvl1pPr marL="0" indent="0">
              <a:buNone/>
              <a:defRPr sz="2000">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IAASB.org</a:t>
            </a:r>
          </a:p>
        </p:txBody>
      </p:sp>
      <p:sp>
        <p:nvSpPr>
          <p:cNvPr id="3" name="Text Placeholder 7">
            <a:extLst>
              <a:ext uri="{FF2B5EF4-FFF2-40B4-BE49-F238E27FC236}">
                <a16:creationId xmlns:a16="http://schemas.microsoft.com/office/drawing/2014/main" id="{DEF2FB99-A42B-3D6A-4919-12D58339E293}"/>
              </a:ext>
            </a:extLst>
          </p:cNvPr>
          <p:cNvSpPr>
            <a:spLocks noGrp="1"/>
          </p:cNvSpPr>
          <p:nvPr>
            <p:ph type="body" sz="quarter" idx="13" hasCustomPrompt="1"/>
          </p:nvPr>
        </p:nvSpPr>
        <p:spPr>
          <a:xfrm>
            <a:off x="1000125" y="3343276"/>
            <a:ext cx="9428978" cy="628649"/>
          </a:xfrm>
        </p:spPr>
        <p:txBody>
          <a:bodyPr>
            <a:noAutofit/>
          </a:bodyPr>
          <a:lstStyle>
            <a:lvl1pPr marL="0" indent="0">
              <a:buNone/>
              <a:defRPr sz="2400">
                <a:solidFill>
                  <a:schemeClr val="accent1"/>
                </a:solidFill>
              </a:defRPr>
            </a:lvl1pPr>
          </a:lstStyle>
          <a:p>
            <a:pPr lvl="0"/>
            <a:r>
              <a:rPr lang="en-US"/>
              <a:t>International Auditing and Assurance Standards Board</a:t>
            </a:r>
          </a:p>
        </p:txBody>
      </p:sp>
      <p:sp>
        <p:nvSpPr>
          <p:cNvPr id="8" name="TextBox 7">
            <a:extLst>
              <a:ext uri="{FF2B5EF4-FFF2-40B4-BE49-F238E27FC236}">
                <a16:creationId xmlns:a16="http://schemas.microsoft.com/office/drawing/2014/main" id="{AA9F9A2A-5191-7B90-16C8-80A6DF155187}"/>
              </a:ext>
            </a:extLst>
          </p:cNvPr>
          <p:cNvSpPr txBox="1"/>
          <p:nvPr userDrawn="1"/>
        </p:nvSpPr>
        <p:spPr>
          <a:xfrm>
            <a:off x="6024880" y="6363176"/>
            <a:ext cx="6068797" cy="461665"/>
          </a:xfrm>
          <a:prstGeom prst="rect">
            <a:avLst/>
          </a:prstGeom>
          <a:noFill/>
        </p:spPr>
        <p:txBody>
          <a:bodyPr wrap="square">
            <a:spAutoFit/>
          </a:bodyPr>
          <a:lstStyle/>
          <a:p>
            <a:pPr algn="r"/>
            <a:r>
              <a:rPr lang="en-US" sz="1200" i="1" kern="1200">
                <a:solidFill>
                  <a:srgbClr val="4B5E7C"/>
                </a:solidFill>
                <a:latin typeface="+mj-lt"/>
                <a:ea typeface="+mn-ea"/>
                <a:cs typeface="+mn-cs"/>
              </a:rPr>
              <a:t>For permission to reproduce or translate the international standards or for information about intellectual property matters, please </a:t>
            </a:r>
            <a:r>
              <a:rPr lang="en-US" sz="1200" i="1">
                <a:solidFill>
                  <a:srgbClr val="4B5E7C"/>
                </a:solidFill>
                <a:effectLst/>
                <a:latin typeface="+mj-lt"/>
                <a:ea typeface="Aptos" panose="020B0004020202020204" pitchFamily="34" charset="0"/>
              </a:rPr>
              <a:t>visit </a:t>
            </a:r>
            <a:r>
              <a:rPr lang="en-US" sz="1200" i="1" u="sng">
                <a:solidFill>
                  <a:srgbClr val="4B5E7C"/>
                </a:solidFill>
                <a:effectLst/>
                <a:latin typeface="+mj-lt"/>
                <a:ea typeface="Aptos" panose="020B0004020202020204" pitchFamily="34" charset="0"/>
                <a:cs typeface="Times New Roman" panose="02020603050405020304" pitchFamily="18" charset="0"/>
                <a:hlinkClick r:id="rId5">
                  <a:extLst>
                    <a:ext uri="{A12FA001-AC4F-418D-AE19-62706E023703}">
                      <ahyp:hlinkClr xmlns:ahyp="http://schemas.microsoft.com/office/drawing/2018/hyperlinkcolor" val="tx"/>
                    </a:ext>
                  </a:extLst>
                </a:hlinkClick>
              </a:rPr>
              <a:t>Permissions</a:t>
            </a:r>
            <a:r>
              <a:rPr lang="en-US" sz="1200" i="1">
                <a:solidFill>
                  <a:srgbClr val="4B5E7C"/>
                </a:solidFill>
                <a:effectLst/>
                <a:latin typeface="+mj-lt"/>
                <a:ea typeface="Aptos" panose="020B0004020202020204" pitchFamily="34" charset="0"/>
              </a:rPr>
              <a:t> or email Permissions@IFAC.org.</a:t>
            </a:r>
            <a:endParaRPr lang="en-US" sz="1200">
              <a:solidFill>
                <a:srgbClr val="4B5E7C"/>
              </a:solidFill>
              <a:latin typeface="+mj-lt"/>
            </a:endParaRPr>
          </a:p>
        </p:txBody>
      </p:sp>
    </p:spTree>
    <p:extLst>
      <p:ext uri="{BB962C8B-B14F-4D97-AF65-F5344CB8AC3E}">
        <p14:creationId xmlns:p14="http://schemas.microsoft.com/office/powerpoint/2010/main" val="136282343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IESBA Back Slid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66AF24E-E485-4CD9-3BA2-F1663D7523F7}"/>
              </a:ext>
            </a:extLst>
          </p:cNvPr>
          <p:cNvSpPr/>
          <p:nvPr userDrawn="1"/>
        </p:nvSpPr>
        <p:spPr>
          <a:xfrm>
            <a:off x="0" y="0"/>
            <a:ext cx="12192000" cy="68580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44776999-BB7B-63F5-E23A-1BA4C2661970}"/>
              </a:ext>
            </a:extLst>
          </p:cNvPr>
          <p:cNvPicPr>
            <a:picLocks noChangeAspect="1"/>
          </p:cNvPicPr>
          <p:nvPr userDrawn="1"/>
        </p:nvPicPr>
        <p:blipFill>
          <a:blip r:embed="rId2">
            <a:alphaModFix amt="6000"/>
          </a:blip>
          <a:srcRect t="7591" b="7591"/>
          <a:stretch/>
        </p:blipFill>
        <p:spPr>
          <a:xfrm>
            <a:off x="6626822" y="-142875"/>
            <a:ext cx="8236942" cy="7358063"/>
          </a:xfrm>
          <a:prstGeom prst="rect">
            <a:avLst/>
          </a:prstGeom>
        </p:spPr>
      </p:pic>
      <p:pic>
        <p:nvPicPr>
          <p:cNvPr id="7" name="Picture 6">
            <a:extLst>
              <a:ext uri="{FF2B5EF4-FFF2-40B4-BE49-F238E27FC236}">
                <a16:creationId xmlns:a16="http://schemas.microsoft.com/office/drawing/2014/main" id="{28995B5C-4EAE-26C8-8EB6-2D408A782FA8}"/>
              </a:ext>
            </a:extLst>
          </p:cNvPr>
          <p:cNvPicPr>
            <a:picLocks noChangeAspect="1"/>
          </p:cNvPicPr>
          <p:nvPr userDrawn="1"/>
        </p:nvPicPr>
        <p:blipFill>
          <a:blip r:embed="rId3"/>
          <a:srcRect/>
          <a:stretch/>
        </p:blipFill>
        <p:spPr>
          <a:xfrm>
            <a:off x="954420" y="4878036"/>
            <a:ext cx="3959846" cy="1448724"/>
          </a:xfrm>
          <a:prstGeom prst="rect">
            <a:avLst/>
          </a:prstGeom>
        </p:spPr>
      </p:pic>
      <p:sp>
        <p:nvSpPr>
          <p:cNvPr id="2" name="Title 1">
            <a:extLst>
              <a:ext uri="{FF2B5EF4-FFF2-40B4-BE49-F238E27FC236}">
                <a16:creationId xmlns:a16="http://schemas.microsoft.com/office/drawing/2014/main" id="{62269121-9FB0-7EAC-179B-B4FC7ECF0126}"/>
              </a:ext>
            </a:extLst>
          </p:cNvPr>
          <p:cNvSpPr>
            <a:spLocks noGrp="1"/>
          </p:cNvSpPr>
          <p:nvPr>
            <p:ph type="title" hasCustomPrompt="1"/>
          </p:nvPr>
        </p:nvSpPr>
        <p:spPr>
          <a:xfrm>
            <a:off x="981075" y="2414589"/>
            <a:ext cx="10515600" cy="800099"/>
          </a:xfrm>
        </p:spPr>
        <p:txBody>
          <a:bodyPr/>
          <a:lstStyle>
            <a:lvl1pPr>
              <a:defRPr>
                <a:solidFill>
                  <a:schemeClr val="accent1"/>
                </a:solidFill>
              </a:defRPr>
            </a:lvl1pPr>
          </a:lstStyle>
          <a:p>
            <a:r>
              <a:rPr lang="en-US"/>
              <a:t>Thank you.</a:t>
            </a:r>
          </a:p>
        </p:txBody>
      </p:sp>
      <p:pic>
        <p:nvPicPr>
          <p:cNvPr id="8" name="Picture 7" descr="A black and white logo&#10;&#10;Description automatically generated">
            <a:extLst>
              <a:ext uri="{FF2B5EF4-FFF2-40B4-BE49-F238E27FC236}">
                <a16:creationId xmlns:a16="http://schemas.microsoft.com/office/drawing/2014/main" id="{FCF3ED0E-DF79-A38E-7AA0-5DCE0469126E}"/>
              </a:ext>
            </a:extLst>
          </p:cNvPr>
          <p:cNvPicPr>
            <a:picLocks noChangeAspect="1"/>
          </p:cNvPicPr>
          <p:nvPr userDrawn="1"/>
        </p:nvPicPr>
        <p:blipFill>
          <a:blip r:embed="rId4">
            <a:alphaModFix amt="50000"/>
          </a:blip>
          <a:srcRect b="16161"/>
          <a:stretch/>
        </p:blipFill>
        <p:spPr>
          <a:xfrm>
            <a:off x="5462649" y="119164"/>
            <a:ext cx="6729351" cy="6738836"/>
          </a:xfrm>
          <a:prstGeom prst="rect">
            <a:avLst/>
          </a:prstGeom>
        </p:spPr>
      </p:pic>
      <p:sp>
        <p:nvSpPr>
          <p:cNvPr id="9" name="Text Placeholder 8">
            <a:extLst>
              <a:ext uri="{FF2B5EF4-FFF2-40B4-BE49-F238E27FC236}">
                <a16:creationId xmlns:a16="http://schemas.microsoft.com/office/drawing/2014/main" id="{09C053BF-2EED-9865-5F53-6F86D7A917B5}"/>
              </a:ext>
            </a:extLst>
          </p:cNvPr>
          <p:cNvSpPr>
            <a:spLocks noGrp="1"/>
          </p:cNvSpPr>
          <p:nvPr>
            <p:ph type="body" sz="quarter" idx="14" hasCustomPrompt="1"/>
          </p:nvPr>
        </p:nvSpPr>
        <p:spPr>
          <a:xfrm>
            <a:off x="9488384" y="5705167"/>
            <a:ext cx="2220685" cy="588756"/>
          </a:xfrm>
        </p:spPr>
        <p:txBody>
          <a:bodyPr>
            <a:normAutofit/>
          </a:bodyPr>
          <a:lstStyle>
            <a:lvl1pPr marL="0" indent="0">
              <a:buNone/>
              <a:defRPr sz="2000">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EthicsBoard.org</a:t>
            </a:r>
          </a:p>
        </p:txBody>
      </p:sp>
      <p:sp>
        <p:nvSpPr>
          <p:cNvPr id="3" name="Text Placeholder 7">
            <a:extLst>
              <a:ext uri="{FF2B5EF4-FFF2-40B4-BE49-F238E27FC236}">
                <a16:creationId xmlns:a16="http://schemas.microsoft.com/office/drawing/2014/main" id="{DEF2FB99-A42B-3D6A-4919-12D58339E293}"/>
              </a:ext>
            </a:extLst>
          </p:cNvPr>
          <p:cNvSpPr>
            <a:spLocks noGrp="1"/>
          </p:cNvSpPr>
          <p:nvPr>
            <p:ph type="body" sz="quarter" idx="13" hasCustomPrompt="1"/>
          </p:nvPr>
        </p:nvSpPr>
        <p:spPr>
          <a:xfrm>
            <a:off x="1000125" y="3343276"/>
            <a:ext cx="7600177" cy="628649"/>
          </a:xfrm>
        </p:spPr>
        <p:txBody>
          <a:bodyPr>
            <a:noAutofit/>
          </a:bodyPr>
          <a:lstStyle>
            <a:lvl1pPr marL="0" indent="0">
              <a:buNone/>
              <a:defRPr sz="2400">
                <a:solidFill>
                  <a:schemeClr val="accent1"/>
                </a:solidFill>
              </a:defRPr>
            </a:lvl1pPr>
          </a:lstStyle>
          <a:p>
            <a:pPr lvl="0"/>
            <a:r>
              <a:rPr lang="en-US"/>
              <a:t>International Ethics Standards Board for Accountants</a:t>
            </a:r>
          </a:p>
        </p:txBody>
      </p:sp>
      <p:sp>
        <p:nvSpPr>
          <p:cNvPr id="11" name="TextBox 10">
            <a:extLst>
              <a:ext uri="{FF2B5EF4-FFF2-40B4-BE49-F238E27FC236}">
                <a16:creationId xmlns:a16="http://schemas.microsoft.com/office/drawing/2014/main" id="{901CA54C-CD06-E29E-9EA5-2B0FD850F202}"/>
              </a:ext>
            </a:extLst>
          </p:cNvPr>
          <p:cNvSpPr txBox="1"/>
          <p:nvPr userDrawn="1"/>
        </p:nvSpPr>
        <p:spPr>
          <a:xfrm>
            <a:off x="6024880" y="6363176"/>
            <a:ext cx="6068797" cy="461665"/>
          </a:xfrm>
          <a:prstGeom prst="rect">
            <a:avLst/>
          </a:prstGeom>
          <a:noFill/>
        </p:spPr>
        <p:txBody>
          <a:bodyPr wrap="square">
            <a:spAutoFit/>
          </a:bodyPr>
          <a:lstStyle/>
          <a:p>
            <a:pPr algn="r"/>
            <a:r>
              <a:rPr lang="en-US" sz="1200" i="1" kern="1200">
                <a:solidFill>
                  <a:srgbClr val="4B5E7C"/>
                </a:solidFill>
                <a:latin typeface="+mj-lt"/>
                <a:ea typeface="+mn-ea"/>
                <a:cs typeface="+mn-cs"/>
              </a:rPr>
              <a:t>For permission to reproduce or translate the international standards or for information about intellectual property matters, please </a:t>
            </a:r>
            <a:r>
              <a:rPr lang="en-US" sz="1200" i="1">
                <a:solidFill>
                  <a:srgbClr val="4B5E7C"/>
                </a:solidFill>
                <a:effectLst/>
                <a:latin typeface="+mj-lt"/>
                <a:ea typeface="Aptos" panose="020B0004020202020204" pitchFamily="34" charset="0"/>
              </a:rPr>
              <a:t>visit </a:t>
            </a:r>
            <a:r>
              <a:rPr lang="en-US" sz="1200" i="1" u="sng">
                <a:solidFill>
                  <a:srgbClr val="4B5E7C"/>
                </a:solidFill>
                <a:effectLst/>
                <a:latin typeface="+mj-lt"/>
                <a:ea typeface="Aptos" panose="020B0004020202020204" pitchFamily="34" charset="0"/>
                <a:cs typeface="Times New Roman" panose="02020603050405020304" pitchFamily="18" charset="0"/>
                <a:hlinkClick r:id="rId5">
                  <a:extLst>
                    <a:ext uri="{A12FA001-AC4F-418D-AE19-62706E023703}">
                      <ahyp:hlinkClr xmlns:ahyp="http://schemas.microsoft.com/office/drawing/2018/hyperlinkcolor" val="tx"/>
                    </a:ext>
                  </a:extLst>
                </a:hlinkClick>
              </a:rPr>
              <a:t>Permissions</a:t>
            </a:r>
            <a:r>
              <a:rPr lang="en-US" sz="1200" i="1">
                <a:solidFill>
                  <a:srgbClr val="4B5E7C"/>
                </a:solidFill>
                <a:effectLst/>
                <a:latin typeface="+mj-lt"/>
                <a:ea typeface="Aptos" panose="020B0004020202020204" pitchFamily="34" charset="0"/>
              </a:rPr>
              <a:t> or email Permissions@IFAC.org.</a:t>
            </a:r>
            <a:endParaRPr lang="en-US" sz="1200">
              <a:solidFill>
                <a:srgbClr val="4B5E7C"/>
              </a:solidFill>
              <a:latin typeface="+mj-lt"/>
            </a:endParaRPr>
          </a:p>
        </p:txBody>
      </p:sp>
    </p:spTree>
    <p:extLst>
      <p:ext uri="{BB962C8B-B14F-4D97-AF65-F5344CB8AC3E}">
        <p14:creationId xmlns:p14="http://schemas.microsoft.com/office/powerpoint/2010/main" val="2842997845"/>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19" name="Oval 18">
            <a:extLst>
              <a:ext uri="{FF2B5EF4-FFF2-40B4-BE49-F238E27FC236}">
                <a16:creationId xmlns:a16="http://schemas.microsoft.com/office/drawing/2014/main" id="{8305E93B-211D-4EFA-63FA-C74D5B1C9A17}"/>
              </a:ext>
            </a:extLst>
          </p:cNvPr>
          <p:cNvSpPr/>
          <p:nvPr userDrawn="1"/>
        </p:nvSpPr>
        <p:spPr>
          <a:xfrm>
            <a:off x="8785654" y="3303373"/>
            <a:ext cx="2434281" cy="2434281"/>
          </a:xfrm>
          <a:prstGeom prst="ellipse">
            <a:avLst/>
          </a:prstGeom>
          <a:solidFill>
            <a:schemeClr val="accent3">
              <a:alpha val="89617"/>
            </a:schemeClr>
          </a:solidFill>
          <a:ln w="412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ACD76CD0-B772-C53A-B55C-D337ED2B0D74}"/>
              </a:ext>
            </a:extLst>
          </p:cNvPr>
          <p:cNvSpPr/>
          <p:nvPr userDrawn="1"/>
        </p:nvSpPr>
        <p:spPr>
          <a:xfrm>
            <a:off x="0" y="0"/>
            <a:ext cx="12192000" cy="2508422"/>
          </a:xfrm>
          <a:prstGeom prst="rect">
            <a:avLst/>
          </a:prstGeom>
          <a:solidFill>
            <a:schemeClr val="accent3">
              <a:lumMod val="60000"/>
              <a:lumOff val="40000"/>
              <a:alpha val="59945"/>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BA9D2C7D-E1D4-2733-F262-4AD465CD3CAE}"/>
              </a:ext>
            </a:extLst>
          </p:cNvPr>
          <p:cNvSpPr txBox="1"/>
          <p:nvPr userDrawn="1"/>
        </p:nvSpPr>
        <p:spPr>
          <a:xfrm>
            <a:off x="1099752" y="914396"/>
            <a:ext cx="7451124" cy="1015663"/>
          </a:xfrm>
          <a:prstGeom prst="rect">
            <a:avLst/>
          </a:prstGeom>
          <a:noFill/>
        </p:spPr>
        <p:txBody>
          <a:bodyPr wrap="square" rtlCol="0">
            <a:spAutoFit/>
          </a:bodyPr>
          <a:lstStyle/>
          <a:p>
            <a:r>
              <a:rPr lang="en-US" sz="6000" b="0" cap="none" baseline="0">
                <a:solidFill>
                  <a:schemeClr val="accent1"/>
                </a:solidFill>
                <a:latin typeface="+mj-lt"/>
              </a:rPr>
              <a:t>Follow IAASB</a:t>
            </a:r>
            <a:r>
              <a:rPr lang="en-US" sz="6000" b="0" cap="none">
                <a:solidFill>
                  <a:schemeClr val="accent1"/>
                </a:solidFill>
                <a:latin typeface="+mj-lt"/>
              </a:rPr>
              <a:t>:</a:t>
            </a:r>
          </a:p>
        </p:txBody>
      </p:sp>
      <p:sp>
        <p:nvSpPr>
          <p:cNvPr id="5" name="TextBox 4">
            <a:extLst>
              <a:ext uri="{FF2B5EF4-FFF2-40B4-BE49-F238E27FC236}">
                <a16:creationId xmlns:a16="http://schemas.microsoft.com/office/drawing/2014/main" id="{BCFA297B-AD01-4B80-321D-5E52F59ABFAC}"/>
              </a:ext>
            </a:extLst>
          </p:cNvPr>
          <p:cNvSpPr txBox="1"/>
          <p:nvPr userDrawn="1"/>
        </p:nvSpPr>
        <p:spPr>
          <a:xfrm>
            <a:off x="1223319" y="766112"/>
            <a:ext cx="3793524" cy="369332"/>
          </a:xfrm>
          <a:prstGeom prst="rect">
            <a:avLst/>
          </a:prstGeom>
          <a:noFill/>
        </p:spPr>
        <p:txBody>
          <a:bodyPr wrap="square" rtlCol="0">
            <a:spAutoFit/>
          </a:bodyPr>
          <a:lstStyle/>
          <a:p>
            <a:r>
              <a:rPr lang="en-US">
                <a:solidFill>
                  <a:schemeClr val="accent3"/>
                </a:solidFill>
              </a:rPr>
              <a:t>TO LEARN MORE</a:t>
            </a:r>
          </a:p>
        </p:txBody>
      </p:sp>
      <p:pic>
        <p:nvPicPr>
          <p:cNvPr id="8" name="Picture 7" descr="A black background with a black square&#10;&#10;Description automatically generated with medium confidence">
            <a:extLst>
              <a:ext uri="{FF2B5EF4-FFF2-40B4-BE49-F238E27FC236}">
                <a16:creationId xmlns:a16="http://schemas.microsoft.com/office/drawing/2014/main" id="{D7E24F94-A103-45D6-6CEB-A2CBD27563C7}"/>
              </a:ext>
            </a:extLst>
          </p:cNvPr>
          <p:cNvPicPr>
            <a:picLocks noChangeAspect="1"/>
          </p:cNvPicPr>
          <p:nvPr userDrawn="1"/>
        </p:nvPicPr>
        <p:blipFill>
          <a:blip r:embed="rId2"/>
          <a:stretch>
            <a:fillRect/>
          </a:stretch>
        </p:blipFill>
        <p:spPr>
          <a:xfrm>
            <a:off x="1281621" y="2967485"/>
            <a:ext cx="608962" cy="622156"/>
          </a:xfrm>
          <a:prstGeom prst="rect">
            <a:avLst/>
          </a:prstGeom>
        </p:spPr>
      </p:pic>
      <p:sp>
        <p:nvSpPr>
          <p:cNvPr id="9" name="TextBox 8">
            <a:extLst>
              <a:ext uri="{FF2B5EF4-FFF2-40B4-BE49-F238E27FC236}">
                <a16:creationId xmlns:a16="http://schemas.microsoft.com/office/drawing/2014/main" id="{C5ACAA7C-C5AC-3A33-B2D3-BB3B4D01A78B}"/>
              </a:ext>
            </a:extLst>
          </p:cNvPr>
          <p:cNvSpPr txBox="1"/>
          <p:nvPr userDrawn="1"/>
        </p:nvSpPr>
        <p:spPr>
          <a:xfrm>
            <a:off x="2187147" y="2990335"/>
            <a:ext cx="4040659" cy="584775"/>
          </a:xfrm>
          <a:prstGeom prst="rect">
            <a:avLst/>
          </a:prstGeom>
          <a:noFill/>
        </p:spPr>
        <p:txBody>
          <a:bodyPr wrap="square" rtlCol="0">
            <a:spAutoFit/>
          </a:bodyPr>
          <a:lstStyle/>
          <a:p>
            <a:r>
              <a:rPr lang="en-US" sz="3200">
                <a:solidFill>
                  <a:schemeClr val="accent1"/>
                </a:solidFill>
              </a:rPr>
              <a:t>@IAASB_News</a:t>
            </a:r>
          </a:p>
        </p:txBody>
      </p:sp>
      <p:sp>
        <p:nvSpPr>
          <p:cNvPr id="10" name="TextBox 9">
            <a:extLst>
              <a:ext uri="{FF2B5EF4-FFF2-40B4-BE49-F238E27FC236}">
                <a16:creationId xmlns:a16="http://schemas.microsoft.com/office/drawing/2014/main" id="{DD7C9203-6886-C266-0E96-6A3AF85E7D97}"/>
              </a:ext>
            </a:extLst>
          </p:cNvPr>
          <p:cNvSpPr txBox="1"/>
          <p:nvPr userDrawn="1"/>
        </p:nvSpPr>
        <p:spPr>
          <a:xfrm>
            <a:off x="2171700" y="3958283"/>
            <a:ext cx="7261653" cy="1022075"/>
          </a:xfrm>
          <a:prstGeom prst="rect">
            <a:avLst/>
          </a:prstGeom>
          <a:noFill/>
        </p:spPr>
        <p:txBody>
          <a:bodyPr wrap="square" rtlCol="0">
            <a:spAutoFit/>
          </a:bodyPr>
          <a:lstStyle/>
          <a:p>
            <a:pPr>
              <a:lnSpc>
                <a:spcPts val="3600"/>
              </a:lnSpc>
            </a:pPr>
            <a:r>
              <a:rPr lang="en-US" sz="3200">
                <a:solidFill>
                  <a:schemeClr val="accent1"/>
                </a:solidFill>
              </a:rPr>
              <a:t>@International Auditing and    </a:t>
            </a:r>
          </a:p>
          <a:p>
            <a:pPr>
              <a:lnSpc>
                <a:spcPts val="3600"/>
              </a:lnSpc>
            </a:pPr>
            <a:r>
              <a:rPr lang="en-US" sz="3200">
                <a:solidFill>
                  <a:schemeClr val="accent1"/>
                </a:solidFill>
              </a:rPr>
              <a:t>     Assurance Standards Board</a:t>
            </a:r>
          </a:p>
        </p:txBody>
      </p:sp>
      <p:pic>
        <p:nvPicPr>
          <p:cNvPr id="13" name="Picture 12" descr="A blue and black logo&#10;&#10;Description automatically generated">
            <a:extLst>
              <a:ext uri="{FF2B5EF4-FFF2-40B4-BE49-F238E27FC236}">
                <a16:creationId xmlns:a16="http://schemas.microsoft.com/office/drawing/2014/main" id="{2813CD03-C804-D238-6708-E57AF29F3CBD}"/>
              </a:ext>
            </a:extLst>
          </p:cNvPr>
          <p:cNvPicPr>
            <a:picLocks noChangeAspect="1"/>
          </p:cNvPicPr>
          <p:nvPr userDrawn="1"/>
        </p:nvPicPr>
        <p:blipFill>
          <a:blip r:embed="rId3"/>
          <a:stretch>
            <a:fillRect/>
          </a:stretch>
        </p:blipFill>
        <p:spPr>
          <a:xfrm>
            <a:off x="1239987" y="4083913"/>
            <a:ext cx="727996" cy="617839"/>
          </a:xfrm>
          <a:prstGeom prst="rect">
            <a:avLst/>
          </a:prstGeom>
        </p:spPr>
      </p:pic>
      <p:pic>
        <p:nvPicPr>
          <p:cNvPr id="15" name="Picture 14" descr="A white text on a black background&#10;&#10;Description automatically generated">
            <a:extLst>
              <a:ext uri="{FF2B5EF4-FFF2-40B4-BE49-F238E27FC236}">
                <a16:creationId xmlns:a16="http://schemas.microsoft.com/office/drawing/2014/main" id="{E90BAA3B-BD4C-281B-3644-F603A97225D2}"/>
              </a:ext>
            </a:extLst>
          </p:cNvPr>
          <p:cNvPicPr>
            <a:picLocks noChangeAspect="1"/>
          </p:cNvPicPr>
          <p:nvPr userDrawn="1"/>
        </p:nvPicPr>
        <p:blipFill>
          <a:blip r:embed="rId4"/>
          <a:srcRect r="66174"/>
          <a:stretch/>
        </p:blipFill>
        <p:spPr>
          <a:xfrm>
            <a:off x="1223478" y="5354592"/>
            <a:ext cx="768156" cy="506627"/>
          </a:xfrm>
          <a:prstGeom prst="rect">
            <a:avLst/>
          </a:prstGeom>
        </p:spPr>
      </p:pic>
      <p:sp>
        <p:nvSpPr>
          <p:cNvPr id="16" name="TextBox 15">
            <a:extLst>
              <a:ext uri="{FF2B5EF4-FFF2-40B4-BE49-F238E27FC236}">
                <a16:creationId xmlns:a16="http://schemas.microsoft.com/office/drawing/2014/main" id="{B57D87E8-CFA8-DB33-3BCF-E8945504546E}"/>
              </a:ext>
            </a:extLst>
          </p:cNvPr>
          <p:cNvSpPr txBox="1"/>
          <p:nvPr userDrawn="1"/>
        </p:nvSpPr>
        <p:spPr>
          <a:xfrm>
            <a:off x="2171700" y="5247504"/>
            <a:ext cx="7261653" cy="1022075"/>
          </a:xfrm>
          <a:prstGeom prst="rect">
            <a:avLst/>
          </a:prstGeom>
          <a:noFill/>
        </p:spPr>
        <p:txBody>
          <a:bodyPr wrap="square" rtlCol="0">
            <a:spAutoFit/>
          </a:bodyPr>
          <a:lstStyle/>
          <a:p>
            <a:pPr>
              <a:lnSpc>
                <a:spcPts val="3600"/>
              </a:lnSpc>
            </a:pPr>
            <a:r>
              <a:rPr lang="en-US" sz="3200">
                <a:solidFill>
                  <a:schemeClr val="accent1"/>
                </a:solidFill>
              </a:rPr>
              <a:t>@International Auditing &amp;    </a:t>
            </a:r>
          </a:p>
          <a:p>
            <a:pPr>
              <a:lnSpc>
                <a:spcPts val="3600"/>
              </a:lnSpc>
            </a:pPr>
            <a:r>
              <a:rPr lang="en-US" sz="3200">
                <a:solidFill>
                  <a:schemeClr val="accent1"/>
                </a:solidFill>
              </a:rPr>
              <a:t>     Assurance Standards Board</a:t>
            </a:r>
          </a:p>
        </p:txBody>
      </p:sp>
      <p:sp>
        <p:nvSpPr>
          <p:cNvPr id="17" name="TextBox 16">
            <a:extLst>
              <a:ext uri="{FF2B5EF4-FFF2-40B4-BE49-F238E27FC236}">
                <a16:creationId xmlns:a16="http://schemas.microsoft.com/office/drawing/2014/main" id="{573C80E2-B1A1-0448-C255-2739CFA134C2}"/>
              </a:ext>
            </a:extLst>
          </p:cNvPr>
          <p:cNvSpPr txBox="1"/>
          <p:nvPr userDrawn="1"/>
        </p:nvSpPr>
        <p:spPr>
          <a:xfrm>
            <a:off x="8723870" y="4321945"/>
            <a:ext cx="2471352" cy="923330"/>
          </a:xfrm>
          <a:prstGeom prst="rect">
            <a:avLst/>
          </a:prstGeom>
          <a:noFill/>
        </p:spPr>
        <p:txBody>
          <a:bodyPr wrap="square" rtlCol="0">
            <a:spAutoFit/>
          </a:bodyPr>
          <a:lstStyle/>
          <a:p>
            <a:pPr algn="ctr"/>
            <a:r>
              <a:rPr lang="en-US" sz="1800" b="0" cap="none" spc="0">
                <a:ln w="0"/>
                <a:solidFill>
                  <a:schemeClr val="accent2"/>
                </a:solidFill>
                <a:effectLst>
                  <a:outerShdw blurRad="38100" dist="19050" dir="2700000" algn="tl" rotWithShape="0">
                    <a:schemeClr val="dk1">
                      <a:alpha val="40000"/>
                    </a:schemeClr>
                  </a:outerShdw>
                </a:effectLst>
              </a:rPr>
              <a:t>Register and subscribe for updates @ www.IAASB.org</a:t>
            </a:r>
          </a:p>
        </p:txBody>
      </p:sp>
      <p:pic>
        <p:nvPicPr>
          <p:cNvPr id="20" name="Picture 19">
            <a:extLst>
              <a:ext uri="{FF2B5EF4-FFF2-40B4-BE49-F238E27FC236}">
                <a16:creationId xmlns:a16="http://schemas.microsoft.com/office/drawing/2014/main" id="{1ECE4636-B132-6AF5-6FC0-B82BFF70F6FE}"/>
              </a:ext>
            </a:extLst>
          </p:cNvPr>
          <p:cNvPicPr>
            <a:picLocks noChangeAspect="1"/>
          </p:cNvPicPr>
          <p:nvPr userDrawn="1"/>
        </p:nvPicPr>
        <p:blipFill>
          <a:blip r:embed="rId5"/>
          <a:srcRect r="69180"/>
          <a:stretch/>
        </p:blipFill>
        <p:spPr>
          <a:xfrm>
            <a:off x="9378081" y="3316246"/>
            <a:ext cx="1112805" cy="1258522"/>
          </a:xfrm>
          <a:prstGeom prst="rect">
            <a:avLst/>
          </a:prstGeom>
        </p:spPr>
      </p:pic>
      <p:sp>
        <p:nvSpPr>
          <p:cNvPr id="2" name="TextBox 1">
            <a:extLst>
              <a:ext uri="{FF2B5EF4-FFF2-40B4-BE49-F238E27FC236}">
                <a16:creationId xmlns:a16="http://schemas.microsoft.com/office/drawing/2014/main" id="{C00E8259-4671-DF54-0DF7-8426CFCA9D2B}"/>
              </a:ext>
            </a:extLst>
          </p:cNvPr>
          <p:cNvSpPr txBox="1"/>
          <p:nvPr userDrawn="1"/>
        </p:nvSpPr>
        <p:spPr>
          <a:xfrm>
            <a:off x="7360920" y="6119336"/>
            <a:ext cx="4732757" cy="646331"/>
          </a:xfrm>
          <a:prstGeom prst="rect">
            <a:avLst/>
          </a:prstGeom>
          <a:noFill/>
        </p:spPr>
        <p:txBody>
          <a:bodyPr wrap="square">
            <a:spAutoFit/>
          </a:bodyPr>
          <a:lstStyle/>
          <a:p>
            <a:pPr algn="r"/>
            <a:r>
              <a:rPr lang="en-US" sz="1200" i="1" kern="1200">
                <a:solidFill>
                  <a:srgbClr val="4B5E7C"/>
                </a:solidFill>
                <a:latin typeface="+mj-lt"/>
                <a:ea typeface="+mn-ea"/>
                <a:cs typeface="+mn-cs"/>
              </a:rPr>
              <a:t>For permission to reproduce or translate the international standards or for information about intellectual property matters, please </a:t>
            </a:r>
            <a:r>
              <a:rPr lang="en-US" sz="1200" i="1">
                <a:solidFill>
                  <a:srgbClr val="4B5E7C"/>
                </a:solidFill>
                <a:effectLst/>
                <a:latin typeface="+mj-lt"/>
                <a:ea typeface="Aptos" panose="020B0004020202020204" pitchFamily="34" charset="0"/>
              </a:rPr>
              <a:t>visit </a:t>
            </a:r>
            <a:r>
              <a:rPr lang="en-US" sz="1200" i="1" u="sng">
                <a:solidFill>
                  <a:srgbClr val="4B5E7C"/>
                </a:solidFill>
                <a:effectLst/>
                <a:latin typeface="+mj-lt"/>
                <a:ea typeface="Aptos" panose="020B0004020202020204" pitchFamily="34" charset="0"/>
                <a:cs typeface="Times New Roman" panose="02020603050405020304" pitchFamily="18" charset="0"/>
                <a:hlinkClick r:id="rId6">
                  <a:extLst>
                    <a:ext uri="{A12FA001-AC4F-418D-AE19-62706E023703}">
                      <ahyp:hlinkClr xmlns:ahyp="http://schemas.microsoft.com/office/drawing/2018/hyperlinkcolor" val="tx"/>
                    </a:ext>
                  </a:extLst>
                </a:hlinkClick>
              </a:rPr>
              <a:t>Permissions</a:t>
            </a:r>
            <a:r>
              <a:rPr lang="en-US" sz="1200" i="1">
                <a:solidFill>
                  <a:srgbClr val="4B5E7C"/>
                </a:solidFill>
                <a:effectLst/>
                <a:latin typeface="+mj-lt"/>
                <a:ea typeface="Aptos" panose="020B0004020202020204" pitchFamily="34" charset="0"/>
              </a:rPr>
              <a:t> or email Permissions@IFAC.org.</a:t>
            </a:r>
            <a:endParaRPr lang="en-US" sz="1200">
              <a:solidFill>
                <a:srgbClr val="4B5E7C"/>
              </a:solidFill>
              <a:latin typeface="+mj-lt"/>
            </a:endParaRPr>
          </a:p>
        </p:txBody>
      </p:sp>
    </p:spTree>
    <p:extLst>
      <p:ext uri="{BB962C8B-B14F-4D97-AF65-F5344CB8AC3E}">
        <p14:creationId xmlns:p14="http://schemas.microsoft.com/office/powerpoint/2010/main" val="2622899138"/>
      </p:ext>
    </p:extLst>
  </p:cSld>
  <p:clrMapOvr>
    <a:masterClrMapping/>
  </p:clrMapOvr>
  <p:extLst>
    <p:ext uri="{DCECCB84-F9BA-43D5-87BE-67443E8EF086}">
      <p15:sldGuideLst xmlns:p15="http://schemas.microsoft.com/office/powerpoint/2012/main">
        <p15:guide id="1" orient="horz" pos="3552" userDrawn="1">
          <p15:clr>
            <a:srgbClr val="FBAE40"/>
          </p15:clr>
        </p15:guide>
        <p15:guide id="2" pos="1368" userDrawn="1">
          <p15:clr>
            <a:srgbClr val="FBAE40"/>
          </p15:clr>
        </p15:guide>
      </p15:sldGuideLst>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CD76CD0-B772-C53A-B55C-D337ED2B0D74}"/>
              </a:ext>
            </a:extLst>
          </p:cNvPr>
          <p:cNvSpPr/>
          <p:nvPr userDrawn="1"/>
        </p:nvSpPr>
        <p:spPr>
          <a:xfrm>
            <a:off x="0" y="0"/>
            <a:ext cx="12192000" cy="2508422"/>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BA9D2C7D-E1D4-2733-F262-4AD465CD3CAE}"/>
              </a:ext>
            </a:extLst>
          </p:cNvPr>
          <p:cNvSpPr txBox="1"/>
          <p:nvPr userDrawn="1"/>
        </p:nvSpPr>
        <p:spPr>
          <a:xfrm>
            <a:off x="1099752" y="914396"/>
            <a:ext cx="7451124" cy="1015663"/>
          </a:xfrm>
          <a:prstGeom prst="rect">
            <a:avLst/>
          </a:prstGeom>
          <a:noFill/>
        </p:spPr>
        <p:txBody>
          <a:bodyPr wrap="square" rtlCol="0">
            <a:spAutoFit/>
          </a:bodyPr>
          <a:lstStyle/>
          <a:p>
            <a:r>
              <a:rPr lang="en-US" sz="6000" b="0" cap="none" baseline="0">
                <a:solidFill>
                  <a:schemeClr val="accent1"/>
                </a:solidFill>
                <a:latin typeface="+mj-lt"/>
              </a:rPr>
              <a:t>Follow IESBA</a:t>
            </a:r>
            <a:r>
              <a:rPr lang="en-US" sz="6000" b="0" cap="none">
                <a:solidFill>
                  <a:schemeClr val="accent1"/>
                </a:solidFill>
                <a:latin typeface="+mj-lt"/>
              </a:rPr>
              <a:t>:</a:t>
            </a:r>
          </a:p>
        </p:txBody>
      </p:sp>
      <p:sp>
        <p:nvSpPr>
          <p:cNvPr id="5" name="TextBox 4">
            <a:extLst>
              <a:ext uri="{FF2B5EF4-FFF2-40B4-BE49-F238E27FC236}">
                <a16:creationId xmlns:a16="http://schemas.microsoft.com/office/drawing/2014/main" id="{BCFA297B-AD01-4B80-321D-5E52F59ABFAC}"/>
              </a:ext>
            </a:extLst>
          </p:cNvPr>
          <p:cNvSpPr txBox="1"/>
          <p:nvPr userDrawn="1"/>
        </p:nvSpPr>
        <p:spPr>
          <a:xfrm>
            <a:off x="1223319" y="766112"/>
            <a:ext cx="3793524" cy="369332"/>
          </a:xfrm>
          <a:prstGeom prst="rect">
            <a:avLst/>
          </a:prstGeom>
          <a:noFill/>
        </p:spPr>
        <p:txBody>
          <a:bodyPr wrap="square" rtlCol="0">
            <a:spAutoFit/>
          </a:bodyPr>
          <a:lstStyle/>
          <a:p>
            <a:r>
              <a:rPr lang="en-US">
                <a:solidFill>
                  <a:schemeClr val="accent4"/>
                </a:solidFill>
              </a:rPr>
              <a:t>TO LEARN MORE</a:t>
            </a:r>
          </a:p>
        </p:txBody>
      </p:sp>
      <p:sp>
        <p:nvSpPr>
          <p:cNvPr id="7" name="Oval 6">
            <a:extLst>
              <a:ext uri="{FF2B5EF4-FFF2-40B4-BE49-F238E27FC236}">
                <a16:creationId xmlns:a16="http://schemas.microsoft.com/office/drawing/2014/main" id="{EB0A2E0B-7942-ABBA-AB41-6710812CACDB}"/>
              </a:ext>
            </a:extLst>
          </p:cNvPr>
          <p:cNvSpPr/>
          <p:nvPr userDrawn="1"/>
        </p:nvSpPr>
        <p:spPr>
          <a:xfrm>
            <a:off x="8785654" y="3303373"/>
            <a:ext cx="2434281" cy="2434281"/>
          </a:xfrm>
          <a:prstGeom prst="ellipse">
            <a:avLst/>
          </a:prstGeom>
          <a:solidFill>
            <a:schemeClr val="accent4">
              <a:alpha val="77603"/>
            </a:schemeClr>
          </a:solidFill>
          <a:ln w="412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A black background with a black square&#10;&#10;Description automatically generated with medium confidence">
            <a:extLst>
              <a:ext uri="{FF2B5EF4-FFF2-40B4-BE49-F238E27FC236}">
                <a16:creationId xmlns:a16="http://schemas.microsoft.com/office/drawing/2014/main" id="{013C1218-D43F-C88D-B962-90E3CFC3F96A}"/>
              </a:ext>
            </a:extLst>
          </p:cNvPr>
          <p:cNvPicPr>
            <a:picLocks noChangeAspect="1"/>
          </p:cNvPicPr>
          <p:nvPr userDrawn="1"/>
        </p:nvPicPr>
        <p:blipFill>
          <a:blip r:embed="rId2"/>
          <a:stretch>
            <a:fillRect/>
          </a:stretch>
        </p:blipFill>
        <p:spPr>
          <a:xfrm>
            <a:off x="1269265" y="3094893"/>
            <a:ext cx="608962" cy="622156"/>
          </a:xfrm>
          <a:prstGeom prst="rect">
            <a:avLst/>
          </a:prstGeom>
        </p:spPr>
      </p:pic>
      <p:sp>
        <p:nvSpPr>
          <p:cNvPr id="9" name="TextBox 8">
            <a:extLst>
              <a:ext uri="{FF2B5EF4-FFF2-40B4-BE49-F238E27FC236}">
                <a16:creationId xmlns:a16="http://schemas.microsoft.com/office/drawing/2014/main" id="{57116447-49E8-66FE-99CF-3156FCBBEB3C}"/>
              </a:ext>
            </a:extLst>
          </p:cNvPr>
          <p:cNvSpPr txBox="1"/>
          <p:nvPr userDrawn="1"/>
        </p:nvSpPr>
        <p:spPr>
          <a:xfrm>
            <a:off x="2088293" y="3113902"/>
            <a:ext cx="4040659" cy="584775"/>
          </a:xfrm>
          <a:prstGeom prst="rect">
            <a:avLst/>
          </a:prstGeom>
          <a:noFill/>
        </p:spPr>
        <p:txBody>
          <a:bodyPr wrap="square" rtlCol="0">
            <a:spAutoFit/>
          </a:bodyPr>
          <a:lstStyle/>
          <a:p>
            <a:r>
              <a:rPr lang="en-US" sz="3200">
                <a:solidFill>
                  <a:schemeClr val="accent1"/>
                </a:solidFill>
              </a:rPr>
              <a:t>@Ethics_Board</a:t>
            </a:r>
          </a:p>
        </p:txBody>
      </p:sp>
      <p:sp>
        <p:nvSpPr>
          <p:cNvPr id="10" name="TextBox 9">
            <a:extLst>
              <a:ext uri="{FF2B5EF4-FFF2-40B4-BE49-F238E27FC236}">
                <a16:creationId xmlns:a16="http://schemas.microsoft.com/office/drawing/2014/main" id="{3BB8F323-6C8F-724F-4DF3-2363EB943CB5}"/>
              </a:ext>
            </a:extLst>
          </p:cNvPr>
          <p:cNvSpPr txBox="1"/>
          <p:nvPr userDrawn="1"/>
        </p:nvSpPr>
        <p:spPr>
          <a:xfrm>
            <a:off x="2085204" y="4353699"/>
            <a:ext cx="2894570" cy="574003"/>
          </a:xfrm>
          <a:prstGeom prst="rect">
            <a:avLst/>
          </a:prstGeom>
          <a:noFill/>
        </p:spPr>
        <p:txBody>
          <a:bodyPr wrap="square" rtlCol="0">
            <a:spAutoFit/>
          </a:bodyPr>
          <a:lstStyle/>
          <a:p>
            <a:pPr>
              <a:lnSpc>
                <a:spcPts val="3600"/>
              </a:lnSpc>
            </a:pPr>
            <a:r>
              <a:rPr lang="en-US" sz="3200">
                <a:solidFill>
                  <a:schemeClr val="accent1"/>
                </a:solidFill>
              </a:rPr>
              <a:t>@IESBA</a:t>
            </a:r>
          </a:p>
        </p:txBody>
      </p:sp>
      <p:pic>
        <p:nvPicPr>
          <p:cNvPr id="11" name="Picture 10" descr="A blue and black logo&#10;&#10;Description automatically generated">
            <a:extLst>
              <a:ext uri="{FF2B5EF4-FFF2-40B4-BE49-F238E27FC236}">
                <a16:creationId xmlns:a16="http://schemas.microsoft.com/office/drawing/2014/main" id="{984977EC-466B-FB7A-EA84-415E7D3EB5D3}"/>
              </a:ext>
            </a:extLst>
          </p:cNvPr>
          <p:cNvPicPr>
            <a:picLocks noChangeAspect="1"/>
          </p:cNvPicPr>
          <p:nvPr userDrawn="1"/>
        </p:nvPicPr>
        <p:blipFill>
          <a:blip r:embed="rId3"/>
          <a:stretch>
            <a:fillRect/>
          </a:stretch>
        </p:blipFill>
        <p:spPr>
          <a:xfrm>
            <a:off x="1210963" y="4204549"/>
            <a:ext cx="818804" cy="694906"/>
          </a:xfrm>
          <a:prstGeom prst="rect">
            <a:avLst/>
          </a:prstGeom>
        </p:spPr>
      </p:pic>
      <p:pic>
        <p:nvPicPr>
          <p:cNvPr id="12" name="Picture 11" descr="A white text on a black background&#10;&#10;Description automatically generated">
            <a:extLst>
              <a:ext uri="{FF2B5EF4-FFF2-40B4-BE49-F238E27FC236}">
                <a16:creationId xmlns:a16="http://schemas.microsoft.com/office/drawing/2014/main" id="{258F5FD7-0DED-2084-F297-2B4FDB5C4A36}"/>
              </a:ext>
            </a:extLst>
          </p:cNvPr>
          <p:cNvPicPr>
            <a:picLocks noChangeAspect="1"/>
          </p:cNvPicPr>
          <p:nvPr userDrawn="1"/>
        </p:nvPicPr>
        <p:blipFill>
          <a:blip r:embed="rId4"/>
          <a:srcRect r="66174"/>
          <a:stretch/>
        </p:blipFill>
        <p:spPr>
          <a:xfrm>
            <a:off x="1148671" y="5356243"/>
            <a:ext cx="830607" cy="547816"/>
          </a:xfrm>
          <a:prstGeom prst="rect">
            <a:avLst/>
          </a:prstGeom>
        </p:spPr>
      </p:pic>
      <p:sp>
        <p:nvSpPr>
          <p:cNvPr id="13" name="TextBox 12">
            <a:extLst>
              <a:ext uri="{FF2B5EF4-FFF2-40B4-BE49-F238E27FC236}">
                <a16:creationId xmlns:a16="http://schemas.microsoft.com/office/drawing/2014/main" id="{EC9C684E-1E40-8948-2B24-15BA0A429ABC}"/>
              </a:ext>
            </a:extLst>
          </p:cNvPr>
          <p:cNvSpPr txBox="1"/>
          <p:nvPr userDrawn="1"/>
        </p:nvSpPr>
        <p:spPr>
          <a:xfrm>
            <a:off x="2134631" y="5395785"/>
            <a:ext cx="3314700" cy="574003"/>
          </a:xfrm>
          <a:prstGeom prst="rect">
            <a:avLst/>
          </a:prstGeom>
          <a:noFill/>
        </p:spPr>
        <p:txBody>
          <a:bodyPr wrap="square" rtlCol="0">
            <a:spAutoFit/>
          </a:bodyPr>
          <a:lstStyle/>
          <a:p>
            <a:pPr>
              <a:lnSpc>
                <a:spcPts val="3600"/>
              </a:lnSpc>
            </a:pPr>
            <a:r>
              <a:rPr lang="en-US" sz="3200">
                <a:solidFill>
                  <a:schemeClr val="accent1"/>
                </a:solidFill>
              </a:rPr>
              <a:t>@IESBA</a:t>
            </a:r>
          </a:p>
        </p:txBody>
      </p:sp>
      <p:sp>
        <p:nvSpPr>
          <p:cNvPr id="14" name="TextBox 13">
            <a:extLst>
              <a:ext uri="{FF2B5EF4-FFF2-40B4-BE49-F238E27FC236}">
                <a16:creationId xmlns:a16="http://schemas.microsoft.com/office/drawing/2014/main" id="{C11B8D23-4B34-4AC3-C792-7E614C589E20}"/>
              </a:ext>
            </a:extLst>
          </p:cNvPr>
          <p:cNvSpPr txBox="1"/>
          <p:nvPr userDrawn="1"/>
        </p:nvSpPr>
        <p:spPr>
          <a:xfrm>
            <a:off x="8884508" y="4396085"/>
            <a:ext cx="2248930" cy="830997"/>
          </a:xfrm>
          <a:prstGeom prst="rect">
            <a:avLst/>
          </a:prstGeom>
          <a:noFill/>
        </p:spPr>
        <p:txBody>
          <a:bodyPr wrap="square" rtlCol="0">
            <a:spAutoFit/>
          </a:bodyPr>
          <a:lstStyle/>
          <a:p>
            <a:pPr algn="ctr"/>
            <a:r>
              <a:rPr lang="en-US" sz="1600" b="0" cap="none" spc="0">
                <a:ln w="0"/>
                <a:solidFill>
                  <a:schemeClr val="accent2"/>
                </a:solidFill>
                <a:effectLst>
                  <a:outerShdw blurRad="38100" dist="19050" dir="2700000" algn="tl" rotWithShape="0">
                    <a:schemeClr val="dk1">
                      <a:alpha val="40000"/>
                    </a:schemeClr>
                  </a:outerShdw>
                </a:effectLst>
              </a:rPr>
              <a:t>Register and subscribe for updates @ www.EthicsBoard.org</a:t>
            </a:r>
          </a:p>
        </p:txBody>
      </p:sp>
      <p:pic>
        <p:nvPicPr>
          <p:cNvPr id="16" name="Picture 15">
            <a:extLst>
              <a:ext uri="{FF2B5EF4-FFF2-40B4-BE49-F238E27FC236}">
                <a16:creationId xmlns:a16="http://schemas.microsoft.com/office/drawing/2014/main" id="{E8A0A838-ACC7-5DA8-F507-3A71E228FF05}"/>
              </a:ext>
            </a:extLst>
          </p:cNvPr>
          <p:cNvPicPr>
            <a:picLocks noChangeAspect="1"/>
          </p:cNvPicPr>
          <p:nvPr userDrawn="1"/>
        </p:nvPicPr>
        <p:blipFill>
          <a:blip r:embed="rId5"/>
          <a:srcRect l="3046" t="11287" r="71054" b="17066"/>
          <a:stretch/>
        </p:blipFill>
        <p:spPr>
          <a:xfrm>
            <a:off x="9502347" y="3410466"/>
            <a:ext cx="1025610" cy="1037967"/>
          </a:xfrm>
          <a:prstGeom prst="rect">
            <a:avLst/>
          </a:prstGeom>
        </p:spPr>
      </p:pic>
      <p:sp>
        <p:nvSpPr>
          <p:cNvPr id="6" name="TextBox 5">
            <a:extLst>
              <a:ext uri="{FF2B5EF4-FFF2-40B4-BE49-F238E27FC236}">
                <a16:creationId xmlns:a16="http://schemas.microsoft.com/office/drawing/2014/main" id="{32A7ACD1-A6A4-C453-E69B-A413327424FF}"/>
              </a:ext>
            </a:extLst>
          </p:cNvPr>
          <p:cNvSpPr txBox="1"/>
          <p:nvPr userDrawn="1"/>
        </p:nvSpPr>
        <p:spPr>
          <a:xfrm>
            <a:off x="7360920" y="6119336"/>
            <a:ext cx="4732757" cy="646331"/>
          </a:xfrm>
          <a:prstGeom prst="rect">
            <a:avLst/>
          </a:prstGeom>
          <a:noFill/>
        </p:spPr>
        <p:txBody>
          <a:bodyPr wrap="square">
            <a:spAutoFit/>
          </a:bodyPr>
          <a:lstStyle/>
          <a:p>
            <a:pPr algn="r"/>
            <a:r>
              <a:rPr lang="en-US" sz="1200" i="1" kern="1200">
                <a:solidFill>
                  <a:srgbClr val="4B5E7C"/>
                </a:solidFill>
                <a:latin typeface="+mj-lt"/>
                <a:ea typeface="+mn-ea"/>
                <a:cs typeface="+mn-cs"/>
              </a:rPr>
              <a:t>For permission to reproduce or translate the international standards or for information about intellectual property matters, please </a:t>
            </a:r>
            <a:r>
              <a:rPr lang="en-US" sz="1200" i="1">
                <a:solidFill>
                  <a:srgbClr val="4B5E7C"/>
                </a:solidFill>
                <a:effectLst/>
                <a:latin typeface="+mj-lt"/>
                <a:ea typeface="Aptos" panose="020B0004020202020204" pitchFamily="34" charset="0"/>
              </a:rPr>
              <a:t>visit </a:t>
            </a:r>
            <a:r>
              <a:rPr lang="en-US" sz="1200" i="1" u="sng">
                <a:solidFill>
                  <a:srgbClr val="4B5E7C"/>
                </a:solidFill>
                <a:effectLst/>
                <a:latin typeface="+mj-lt"/>
                <a:ea typeface="Aptos" panose="020B0004020202020204" pitchFamily="34" charset="0"/>
                <a:cs typeface="Times New Roman" panose="02020603050405020304" pitchFamily="18" charset="0"/>
                <a:hlinkClick r:id="rId6">
                  <a:extLst>
                    <a:ext uri="{A12FA001-AC4F-418D-AE19-62706E023703}">
                      <ahyp:hlinkClr xmlns:ahyp="http://schemas.microsoft.com/office/drawing/2018/hyperlinkcolor" val="tx"/>
                    </a:ext>
                  </a:extLst>
                </a:hlinkClick>
              </a:rPr>
              <a:t>Permissions</a:t>
            </a:r>
            <a:r>
              <a:rPr lang="en-US" sz="1200" i="1">
                <a:solidFill>
                  <a:srgbClr val="4B5E7C"/>
                </a:solidFill>
                <a:effectLst/>
                <a:latin typeface="+mj-lt"/>
                <a:ea typeface="Aptos" panose="020B0004020202020204" pitchFamily="34" charset="0"/>
              </a:rPr>
              <a:t> or email Permissions@IFAC.org.</a:t>
            </a:r>
            <a:endParaRPr lang="en-US" sz="1200">
              <a:solidFill>
                <a:srgbClr val="4B5E7C"/>
              </a:solidFill>
              <a:latin typeface="+mj-lt"/>
            </a:endParaRPr>
          </a:p>
        </p:txBody>
      </p:sp>
    </p:spTree>
    <p:extLst>
      <p:ext uri="{BB962C8B-B14F-4D97-AF65-F5344CB8AC3E}">
        <p14:creationId xmlns:p14="http://schemas.microsoft.com/office/powerpoint/2010/main" val="1185046717"/>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IFEA Closing Follow us slide">
    <p:spTree>
      <p:nvGrpSpPr>
        <p:cNvPr id="1" name=""/>
        <p:cNvGrpSpPr/>
        <p:nvPr/>
      </p:nvGrpSpPr>
      <p:grpSpPr>
        <a:xfrm>
          <a:off x="0" y="0"/>
          <a:ext cx="0" cy="0"/>
          <a:chOff x="0" y="0"/>
          <a:chExt cx="0" cy="0"/>
        </a:xfrm>
      </p:grpSpPr>
      <p:sp>
        <p:nvSpPr>
          <p:cNvPr id="6" name="Oval 5">
            <a:extLst>
              <a:ext uri="{FF2B5EF4-FFF2-40B4-BE49-F238E27FC236}">
                <a16:creationId xmlns:a16="http://schemas.microsoft.com/office/drawing/2014/main" id="{3F665ECE-9319-818D-5CFB-D84A47760EB4}"/>
              </a:ext>
            </a:extLst>
          </p:cNvPr>
          <p:cNvSpPr/>
          <p:nvPr userDrawn="1"/>
        </p:nvSpPr>
        <p:spPr>
          <a:xfrm>
            <a:off x="8785654" y="3303373"/>
            <a:ext cx="2434281" cy="2434281"/>
          </a:xfrm>
          <a:prstGeom prst="ellipse">
            <a:avLst/>
          </a:prstGeom>
          <a:solidFill>
            <a:schemeClr val="tx1">
              <a:alpha val="50064"/>
            </a:schemeClr>
          </a:solidFill>
          <a:ln w="412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a:extLst>
              <a:ext uri="{FF2B5EF4-FFF2-40B4-BE49-F238E27FC236}">
                <a16:creationId xmlns:a16="http://schemas.microsoft.com/office/drawing/2014/main" id="{DED23A66-DFF6-2BBA-362E-CCE63F890C7D}"/>
              </a:ext>
            </a:extLst>
          </p:cNvPr>
          <p:cNvPicPr>
            <a:picLocks noChangeAspect="1"/>
          </p:cNvPicPr>
          <p:nvPr userDrawn="1"/>
        </p:nvPicPr>
        <p:blipFill>
          <a:blip r:embed="rId2"/>
          <a:srcRect l="21154" r="22436" b="49854"/>
          <a:stretch/>
        </p:blipFill>
        <p:spPr>
          <a:xfrm>
            <a:off x="9452919" y="3326241"/>
            <a:ext cx="1087395" cy="1048052"/>
          </a:xfrm>
          <a:prstGeom prst="rect">
            <a:avLst/>
          </a:prstGeom>
        </p:spPr>
      </p:pic>
      <p:sp>
        <p:nvSpPr>
          <p:cNvPr id="3" name="Rectangle 2">
            <a:extLst>
              <a:ext uri="{FF2B5EF4-FFF2-40B4-BE49-F238E27FC236}">
                <a16:creationId xmlns:a16="http://schemas.microsoft.com/office/drawing/2014/main" id="{ACD76CD0-B772-C53A-B55C-D337ED2B0D74}"/>
              </a:ext>
            </a:extLst>
          </p:cNvPr>
          <p:cNvSpPr/>
          <p:nvPr userDrawn="1"/>
        </p:nvSpPr>
        <p:spPr>
          <a:xfrm>
            <a:off x="0" y="0"/>
            <a:ext cx="12192000" cy="2508422"/>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1"/>
              </a:solidFill>
            </a:endParaRPr>
          </a:p>
        </p:txBody>
      </p:sp>
      <p:sp>
        <p:nvSpPr>
          <p:cNvPr id="4" name="TextBox 3">
            <a:extLst>
              <a:ext uri="{FF2B5EF4-FFF2-40B4-BE49-F238E27FC236}">
                <a16:creationId xmlns:a16="http://schemas.microsoft.com/office/drawing/2014/main" id="{BA9D2C7D-E1D4-2733-F262-4AD465CD3CAE}"/>
              </a:ext>
            </a:extLst>
          </p:cNvPr>
          <p:cNvSpPr txBox="1"/>
          <p:nvPr userDrawn="1"/>
        </p:nvSpPr>
        <p:spPr>
          <a:xfrm>
            <a:off x="1099752" y="914396"/>
            <a:ext cx="7451124" cy="1015663"/>
          </a:xfrm>
          <a:prstGeom prst="rect">
            <a:avLst/>
          </a:prstGeom>
          <a:noFill/>
        </p:spPr>
        <p:txBody>
          <a:bodyPr wrap="square" rtlCol="0">
            <a:spAutoFit/>
          </a:bodyPr>
          <a:lstStyle/>
          <a:p>
            <a:r>
              <a:rPr lang="en-US" sz="6000" b="0" cap="none" baseline="0">
                <a:solidFill>
                  <a:schemeClr val="tx1">
                    <a:lumMod val="90000"/>
                  </a:schemeClr>
                </a:solidFill>
                <a:latin typeface="+mj-lt"/>
              </a:rPr>
              <a:t>Follow IFEA</a:t>
            </a:r>
            <a:r>
              <a:rPr lang="en-US" sz="6000" b="0" cap="none">
                <a:solidFill>
                  <a:schemeClr val="tx1">
                    <a:lumMod val="90000"/>
                  </a:schemeClr>
                </a:solidFill>
                <a:latin typeface="+mj-lt"/>
              </a:rPr>
              <a:t>:</a:t>
            </a:r>
          </a:p>
        </p:txBody>
      </p:sp>
      <p:sp>
        <p:nvSpPr>
          <p:cNvPr id="5" name="TextBox 4">
            <a:extLst>
              <a:ext uri="{FF2B5EF4-FFF2-40B4-BE49-F238E27FC236}">
                <a16:creationId xmlns:a16="http://schemas.microsoft.com/office/drawing/2014/main" id="{BCFA297B-AD01-4B80-321D-5E52F59ABFAC}"/>
              </a:ext>
            </a:extLst>
          </p:cNvPr>
          <p:cNvSpPr txBox="1"/>
          <p:nvPr userDrawn="1"/>
        </p:nvSpPr>
        <p:spPr>
          <a:xfrm>
            <a:off x="1223319" y="766112"/>
            <a:ext cx="3793524" cy="369332"/>
          </a:xfrm>
          <a:prstGeom prst="rect">
            <a:avLst/>
          </a:prstGeom>
          <a:noFill/>
        </p:spPr>
        <p:txBody>
          <a:bodyPr wrap="square" rtlCol="0">
            <a:spAutoFit/>
          </a:bodyPr>
          <a:lstStyle/>
          <a:p>
            <a:r>
              <a:rPr lang="en-US">
                <a:solidFill>
                  <a:schemeClr val="accent4"/>
                </a:solidFill>
              </a:rPr>
              <a:t>TO LEARN MORE</a:t>
            </a:r>
          </a:p>
        </p:txBody>
      </p:sp>
      <p:sp>
        <p:nvSpPr>
          <p:cNvPr id="9" name="TextBox 8">
            <a:extLst>
              <a:ext uri="{FF2B5EF4-FFF2-40B4-BE49-F238E27FC236}">
                <a16:creationId xmlns:a16="http://schemas.microsoft.com/office/drawing/2014/main" id="{08E4B5FA-375C-51DA-E475-E16B2D6F5F49}"/>
              </a:ext>
            </a:extLst>
          </p:cNvPr>
          <p:cNvSpPr txBox="1"/>
          <p:nvPr userDrawn="1"/>
        </p:nvSpPr>
        <p:spPr>
          <a:xfrm>
            <a:off x="2171700" y="3958283"/>
            <a:ext cx="6261099" cy="1015663"/>
          </a:xfrm>
          <a:prstGeom prst="rect">
            <a:avLst/>
          </a:prstGeom>
          <a:noFill/>
        </p:spPr>
        <p:txBody>
          <a:bodyPr wrap="square" rtlCol="0">
            <a:spAutoFit/>
          </a:bodyPr>
          <a:lstStyle/>
          <a:p>
            <a:pPr>
              <a:lnSpc>
                <a:spcPts val="3600"/>
              </a:lnSpc>
            </a:pPr>
            <a:r>
              <a:rPr lang="en-US" sz="3200">
                <a:solidFill>
                  <a:schemeClr val="accent1"/>
                </a:solidFill>
              </a:rPr>
              <a:t>@ International Foundation for</a:t>
            </a:r>
            <a:br>
              <a:rPr lang="en-US" sz="3200">
                <a:solidFill>
                  <a:schemeClr val="accent1"/>
                </a:solidFill>
              </a:rPr>
            </a:br>
            <a:r>
              <a:rPr lang="en-US" sz="3200">
                <a:solidFill>
                  <a:schemeClr val="accent1"/>
                </a:solidFill>
              </a:rPr>
              <a:t>     Ethics and Audit</a:t>
            </a:r>
          </a:p>
        </p:txBody>
      </p:sp>
      <p:pic>
        <p:nvPicPr>
          <p:cNvPr id="10" name="Picture 9" descr="A blue and black logo&#10;&#10;Description automatically generated">
            <a:extLst>
              <a:ext uri="{FF2B5EF4-FFF2-40B4-BE49-F238E27FC236}">
                <a16:creationId xmlns:a16="http://schemas.microsoft.com/office/drawing/2014/main" id="{EBA353C9-D36C-9C56-5409-69B577B26656}"/>
              </a:ext>
            </a:extLst>
          </p:cNvPr>
          <p:cNvPicPr>
            <a:picLocks noChangeAspect="1"/>
          </p:cNvPicPr>
          <p:nvPr userDrawn="1"/>
        </p:nvPicPr>
        <p:blipFill>
          <a:blip r:embed="rId3"/>
          <a:stretch>
            <a:fillRect/>
          </a:stretch>
        </p:blipFill>
        <p:spPr>
          <a:xfrm>
            <a:off x="1252344" y="4059193"/>
            <a:ext cx="727996" cy="617839"/>
          </a:xfrm>
          <a:prstGeom prst="rect">
            <a:avLst/>
          </a:prstGeom>
        </p:spPr>
      </p:pic>
      <p:sp>
        <p:nvSpPr>
          <p:cNvPr id="13" name="TextBox 12">
            <a:extLst>
              <a:ext uri="{FF2B5EF4-FFF2-40B4-BE49-F238E27FC236}">
                <a16:creationId xmlns:a16="http://schemas.microsoft.com/office/drawing/2014/main" id="{D4C16F25-490C-F0A6-F493-7C0FA6E68651}"/>
              </a:ext>
            </a:extLst>
          </p:cNvPr>
          <p:cNvSpPr txBox="1"/>
          <p:nvPr userDrawn="1"/>
        </p:nvSpPr>
        <p:spPr>
          <a:xfrm>
            <a:off x="8723870" y="4321945"/>
            <a:ext cx="2471352" cy="923330"/>
          </a:xfrm>
          <a:prstGeom prst="rect">
            <a:avLst/>
          </a:prstGeom>
          <a:noFill/>
        </p:spPr>
        <p:txBody>
          <a:bodyPr wrap="square" rtlCol="0">
            <a:spAutoFit/>
          </a:bodyPr>
          <a:lstStyle/>
          <a:p>
            <a:pPr algn="ctr"/>
            <a:r>
              <a:rPr lang="en-US" sz="1800" b="0" cap="none" spc="0">
                <a:ln w="0"/>
                <a:solidFill>
                  <a:schemeClr val="accent2"/>
                </a:solidFill>
                <a:effectLst>
                  <a:outerShdw blurRad="38100" dist="19050" dir="2700000" algn="tl" rotWithShape="0">
                    <a:schemeClr val="dk1">
                      <a:alpha val="40000"/>
                    </a:schemeClr>
                  </a:outerShdw>
                </a:effectLst>
              </a:rPr>
              <a:t>Register and subscribe for updates @ www.IFEA.org</a:t>
            </a:r>
          </a:p>
        </p:txBody>
      </p:sp>
    </p:spTree>
    <p:extLst>
      <p:ext uri="{BB962C8B-B14F-4D97-AF65-F5344CB8AC3E}">
        <p14:creationId xmlns:p14="http://schemas.microsoft.com/office/powerpoint/2010/main" val="165690513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IAASB, IESBA closing follow us 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CD76CD0-B772-C53A-B55C-D337ED2B0D74}"/>
              </a:ext>
            </a:extLst>
          </p:cNvPr>
          <p:cNvSpPr/>
          <p:nvPr userDrawn="1"/>
        </p:nvSpPr>
        <p:spPr>
          <a:xfrm>
            <a:off x="0" y="0"/>
            <a:ext cx="12192000" cy="1533236"/>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1"/>
              </a:solidFill>
            </a:endParaRPr>
          </a:p>
        </p:txBody>
      </p:sp>
      <p:sp>
        <p:nvSpPr>
          <p:cNvPr id="4" name="TextBox 3">
            <a:extLst>
              <a:ext uri="{FF2B5EF4-FFF2-40B4-BE49-F238E27FC236}">
                <a16:creationId xmlns:a16="http://schemas.microsoft.com/office/drawing/2014/main" id="{BA9D2C7D-E1D4-2733-F262-4AD465CD3CAE}"/>
              </a:ext>
            </a:extLst>
          </p:cNvPr>
          <p:cNvSpPr txBox="1"/>
          <p:nvPr userDrawn="1"/>
        </p:nvSpPr>
        <p:spPr>
          <a:xfrm>
            <a:off x="1099752" y="424871"/>
            <a:ext cx="7451124" cy="1015663"/>
          </a:xfrm>
          <a:prstGeom prst="rect">
            <a:avLst/>
          </a:prstGeom>
          <a:noFill/>
        </p:spPr>
        <p:txBody>
          <a:bodyPr wrap="square" rtlCol="0">
            <a:spAutoFit/>
          </a:bodyPr>
          <a:lstStyle/>
          <a:p>
            <a:r>
              <a:rPr lang="en-US" sz="6000" b="0" cap="none" baseline="0">
                <a:solidFill>
                  <a:schemeClr val="tx1">
                    <a:lumMod val="90000"/>
                  </a:schemeClr>
                </a:solidFill>
                <a:latin typeface="+mj-lt"/>
              </a:rPr>
              <a:t>Follow IAASB &amp; IESBA</a:t>
            </a:r>
            <a:r>
              <a:rPr lang="en-US" sz="6000" b="0" cap="none">
                <a:solidFill>
                  <a:schemeClr val="tx1">
                    <a:lumMod val="90000"/>
                  </a:schemeClr>
                </a:solidFill>
                <a:latin typeface="+mj-lt"/>
              </a:rPr>
              <a:t>:</a:t>
            </a:r>
          </a:p>
        </p:txBody>
      </p:sp>
      <p:sp>
        <p:nvSpPr>
          <p:cNvPr id="5" name="TextBox 4">
            <a:extLst>
              <a:ext uri="{FF2B5EF4-FFF2-40B4-BE49-F238E27FC236}">
                <a16:creationId xmlns:a16="http://schemas.microsoft.com/office/drawing/2014/main" id="{BCFA297B-AD01-4B80-321D-5E52F59ABFAC}"/>
              </a:ext>
            </a:extLst>
          </p:cNvPr>
          <p:cNvSpPr txBox="1"/>
          <p:nvPr userDrawn="1"/>
        </p:nvSpPr>
        <p:spPr>
          <a:xfrm>
            <a:off x="1223319" y="276587"/>
            <a:ext cx="3793524" cy="369332"/>
          </a:xfrm>
          <a:prstGeom prst="rect">
            <a:avLst/>
          </a:prstGeom>
          <a:noFill/>
        </p:spPr>
        <p:txBody>
          <a:bodyPr wrap="square" rtlCol="0">
            <a:spAutoFit/>
          </a:bodyPr>
          <a:lstStyle/>
          <a:p>
            <a:r>
              <a:rPr lang="en-US">
                <a:solidFill>
                  <a:schemeClr val="accent4"/>
                </a:solidFill>
              </a:rPr>
              <a:t>TO LEARN MORE</a:t>
            </a:r>
          </a:p>
        </p:txBody>
      </p:sp>
      <p:pic>
        <p:nvPicPr>
          <p:cNvPr id="7" name="Picture 6" descr="A black background with a black square&#10;&#10;Description automatically generated with medium confidence">
            <a:extLst>
              <a:ext uri="{FF2B5EF4-FFF2-40B4-BE49-F238E27FC236}">
                <a16:creationId xmlns:a16="http://schemas.microsoft.com/office/drawing/2014/main" id="{553AEBA8-BFE5-DBFD-7D6F-6C598976BAFF}"/>
              </a:ext>
            </a:extLst>
          </p:cNvPr>
          <p:cNvPicPr>
            <a:picLocks noChangeAspect="1"/>
          </p:cNvPicPr>
          <p:nvPr userDrawn="1"/>
        </p:nvPicPr>
        <p:blipFill>
          <a:blip r:embed="rId2"/>
          <a:stretch>
            <a:fillRect/>
          </a:stretch>
        </p:blipFill>
        <p:spPr>
          <a:xfrm>
            <a:off x="376283" y="4508723"/>
            <a:ext cx="406122" cy="414921"/>
          </a:xfrm>
          <a:prstGeom prst="rect">
            <a:avLst/>
          </a:prstGeom>
        </p:spPr>
      </p:pic>
      <p:sp>
        <p:nvSpPr>
          <p:cNvPr id="8" name="TextBox 7">
            <a:extLst>
              <a:ext uri="{FF2B5EF4-FFF2-40B4-BE49-F238E27FC236}">
                <a16:creationId xmlns:a16="http://schemas.microsoft.com/office/drawing/2014/main" id="{80DE6484-1B62-5DC6-7409-D056A3F1CAAC}"/>
              </a:ext>
            </a:extLst>
          </p:cNvPr>
          <p:cNvSpPr txBox="1"/>
          <p:nvPr userDrawn="1"/>
        </p:nvSpPr>
        <p:spPr>
          <a:xfrm>
            <a:off x="875182" y="4600477"/>
            <a:ext cx="4040659" cy="400110"/>
          </a:xfrm>
          <a:prstGeom prst="rect">
            <a:avLst/>
          </a:prstGeom>
          <a:noFill/>
        </p:spPr>
        <p:txBody>
          <a:bodyPr wrap="square" rtlCol="0">
            <a:spAutoFit/>
          </a:bodyPr>
          <a:lstStyle/>
          <a:p>
            <a:r>
              <a:rPr lang="en-US" sz="2000">
                <a:solidFill>
                  <a:schemeClr val="accent1"/>
                </a:solidFill>
              </a:rPr>
              <a:t>@IAASB_News</a:t>
            </a:r>
          </a:p>
        </p:txBody>
      </p:sp>
      <p:sp>
        <p:nvSpPr>
          <p:cNvPr id="11" name="TextBox 10">
            <a:extLst>
              <a:ext uri="{FF2B5EF4-FFF2-40B4-BE49-F238E27FC236}">
                <a16:creationId xmlns:a16="http://schemas.microsoft.com/office/drawing/2014/main" id="{7A2AB40D-5F99-34F6-B72B-6DACDC1280DF}"/>
              </a:ext>
            </a:extLst>
          </p:cNvPr>
          <p:cNvSpPr txBox="1"/>
          <p:nvPr userDrawn="1"/>
        </p:nvSpPr>
        <p:spPr>
          <a:xfrm>
            <a:off x="875183" y="5090088"/>
            <a:ext cx="5220818" cy="743537"/>
          </a:xfrm>
          <a:prstGeom prst="rect">
            <a:avLst/>
          </a:prstGeom>
          <a:noFill/>
        </p:spPr>
        <p:txBody>
          <a:bodyPr wrap="square" rtlCol="0">
            <a:spAutoFit/>
          </a:bodyPr>
          <a:lstStyle/>
          <a:p>
            <a:pPr>
              <a:lnSpc>
                <a:spcPts val="2600"/>
              </a:lnSpc>
            </a:pPr>
            <a:r>
              <a:rPr lang="en-US" sz="2000">
                <a:solidFill>
                  <a:schemeClr val="accent1"/>
                </a:solidFill>
              </a:rPr>
              <a:t>@International Auditing and Assurance</a:t>
            </a:r>
            <a:br>
              <a:rPr lang="en-US" sz="2000">
                <a:solidFill>
                  <a:schemeClr val="accent1"/>
                </a:solidFill>
              </a:rPr>
            </a:br>
            <a:r>
              <a:rPr lang="en-US" sz="2000">
                <a:solidFill>
                  <a:schemeClr val="accent1"/>
                </a:solidFill>
              </a:rPr>
              <a:t>      Standards Board</a:t>
            </a:r>
          </a:p>
        </p:txBody>
      </p:sp>
      <p:pic>
        <p:nvPicPr>
          <p:cNvPr id="12" name="Picture 11" descr="A blue and black logo&#10;&#10;Description automatically generated">
            <a:extLst>
              <a:ext uri="{FF2B5EF4-FFF2-40B4-BE49-F238E27FC236}">
                <a16:creationId xmlns:a16="http://schemas.microsoft.com/office/drawing/2014/main" id="{7AB30265-D7CD-A78B-8793-FCF80C55B5F0}"/>
              </a:ext>
            </a:extLst>
          </p:cNvPr>
          <p:cNvPicPr>
            <a:picLocks noChangeAspect="1"/>
          </p:cNvPicPr>
          <p:nvPr userDrawn="1"/>
        </p:nvPicPr>
        <p:blipFill>
          <a:blip r:embed="rId3"/>
          <a:stretch>
            <a:fillRect/>
          </a:stretch>
        </p:blipFill>
        <p:spPr>
          <a:xfrm>
            <a:off x="376283" y="5186610"/>
            <a:ext cx="485507" cy="412042"/>
          </a:xfrm>
          <a:prstGeom prst="rect">
            <a:avLst/>
          </a:prstGeom>
        </p:spPr>
      </p:pic>
      <p:pic>
        <p:nvPicPr>
          <p:cNvPr id="14" name="Picture 13" descr="A white text on a black background&#10;&#10;Description automatically generated">
            <a:extLst>
              <a:ext uri="{FF2B5EF4-FFF2-40B4-BE49-F238E27FC236}">
                <a16:creationId xmlns:a16="http://schemas.microsoft.com/office/drawing/2014/main" id="{82DEAAE3-F98F-C9F7-5C37-C3FF1F8CD465}"/>
              </a:ext>
            </a:extLst>
          </p:cNvPr>
          <p:cNvPicPr>
            <a:picLocks noChangeAspect="1"/>
          </p:cNvPicPr>
          <p:nvPr userDrawn="1"/>
        </p:nvPicPr>
        <p:blipFill>
          <a:blip r:embed="rId4"/>
          <a:srcRect r="66174"/>
          <a:stretch/>
        </p:blipFill>
        <p:spPr>
          <a:xfrm>
            <a:off x="362892" y="5938480"/>
            <a:ext cx="512290" cy="337874"/>
          </a:xfrm>
          <a:prstGeom prst="rect">
            <a:avLst/>
          </a:prstGeom>
        </p:spPr>
      </p:pic>
      <p:sp>
        <p:nvSpPr>
          <p:cNvPr id="16" name="TextBox 15">
            <a:extLst>
              <a:ext uri="{FF2B5EF4-FFF2-40B4-BE49-F238E27FC236}">
                <a16:creationId xmlns:a16="http://schemas.microsoft.com/office/drawing/2014/main" id="{9F1F0487-098F-568B-57F3-C3EF3C1D0F6F}"/>
              </a:ext>
            </a:extLst>
          </p:cNvPr>
          <p:cNvSpPr txBox="1"/>
          <p:nvPr userDrawn="1"/>
        </p:nvSpPr>
        <p:spPr>
          <a:xfrm>
            <a:off x="875183" y="5792821"/>
            <a:ext cx="5220818" cy="743537"/>
          </a:xfrm>
          <a:prstGeom prst="rect">
            <a:avLst/>
          </a:prstGeom>
          <a:noFill/>
        </p:spPr>
        <p:txBody>
          <a:bodyPr wrap="square" rtlCol="0">
            <a:spAutoFit/>
          </a:bodyPr>
          <a:lstStyle/>
          <a:p>
            <a:pPr marL="0" algn="l" defTabSz="914400" rtl="0" eaLnBrk="1" latinLnBrk="0" hangingPunct="1">
              <a:lnSpc>
                <a:spcPts val="2600"/>
              </a:lnSpc>
            </a:pPr>
            <a:r>
              <a:rPr lang="en-US" sz="2000" kern="1200">
                <a:solidFill>
                  <a:schemeClr val="accent1"/>
                </a:solidFill>
                <a:latin typeface="+mn-lt"/>
                <a:ea typeface="+mn-ea"/>
                <a:cs typeface="+mn-cs"/>
              </a:rPr>
              <a:t>@International Auditing &amp; Assurance</a:t>
            </a:r>
            <a:br>
              <a:rPr lang="en-US" sz="2000" kern="1200">
                <a:solidFill>
                  <a:schemeClr val="accent1"/>
                </a:solidFill>
                <a:latin typeface="+mn-lt"/>
                <a:ea typeface="+mn-ea"/>
                <a:cs typeface="+mn-cs"/>
              </a:rPr>
            </a:br>
            <a:r>
              <a:rPr lang="en-US" sz="2000" kern="1200">
                <a:solidFill>
                  <a:schemeClr val="accent1"/>
                </a:solidFill>
                <a:latin typeface="+mn-lt"/>
                <a:ea typeface="+mn-ea"/>
                <a:cs typeface="+mn-cs"/>
              </a:rPr>
              <a:t>     Standards Board</a:t>
            </a:r>
          </a:p>
        </p:txBody>
      </p:sp>
      <p:grpSp>
        <p:nvGrpSpPr>
          <p:cNvPr id="19" name="Group 18">
            <a:extLst>
              <a:ext uri="{FF2B5EF4-FFF2-40B4-BE49-F238E27FC236}">
                <a16:creationId xmlns:a16="http://schemas.microsoft.com/office/drawing/2014/main" id="{9F677629-C231-1A38-935D-A8D127E69CFC}"/>
              </a:ext>
            </a:extLst>
          </p:cNvPr>
          <p:cNvGrpSpPr/>
          <p:nvPr userDrawn="1"/>
        </p:nvGrpSpPr>
        <p:grpSpPr>
          <a:xfrm>
            <a:off x="1574756" y="1809203"/>
            <a:ext cx="2496065" cy="2434281"/>
            <a:chOff x="8723870" y="3303373"/>
            <a:chExt cx="2496065" cy="2434281"/>
          </a:xfrm>
        </p:grpSpPr>
        <p:sp>
          <p:nvSpPr>
            <p:cNvPr id="2" name="Oval 1">
              <a:extLst>
                <a:ext uri="{FF2B5EF4-FFF2-40B4-BE49-F238E27FC236}">
                  <a16:creationId xmlns:a16="http://schemas.microsoft.com/office/drawing/2014/main" id="{E6D7AB8A-398A-678F-F5D7-30B5EE4E3223}"/>
                </a:ext>
              </a:extLst>
            </p:cNvPr>
            <p:cNvSpPr/>
            <p:nvPr userDrawn="1"/>
          </p:nvSpPr>
          <p:spPr>
            <a:xfrm>
              <a:off x="8785654" y="3303373"/>
              <a:ext cx="2434281" cy="2434281"/>
            </a:xfrm>
            <a:prstGeom prst="ellipse">
              <a:avLst/>
            </a:prstGeom>
            <a:solidFill>
              <a:schemeClr val="accent3">
                <a:alpha val="89617"/>
              </a:schemeClr>
            </a:solidFill>
            <a:ln w="412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C2FEF5F8-F510-CE33-373E-6CF50CECEDE8}"/>
                </a:ext>
              </a:extLst>
            </p:cNvPr>
            <p:cNvSpPr txBox="1"/>
            <p:nvPr userDrawn="1"/>
          </p:nvSpPr>
          <p:spPr>
            <a:xfrm>
              <a:off x="8723870" y="4321945"/>
              <a:ext cx="2471352" cy="923330"/>
            </a:xfrm>
            <a:prstGeom prst="rect">
              <a:avLst/>
            </a:prstGeom>
            <a:noFill/>
          </p:spPr>
          <p:txBody>
            <a:bodyPr wrap="square" rtlCol="0">
              <a:spAutoFit/>
            </a:bodyPr>
            <a:lstStyle/>
            <a:p>
              <a:pPr algn="ctr"/>
              <a:r>
                <a:rPr lang="en-US" sz="1800" b="0" cap="none" spc="0">
                  <a:ln w="0"/>
                  <a:solidFill>
                    <a:schemeClr val="accent2"/>
                  </a:solidFill>
                  <a:effectLst>
                    <a:outerShdw blurRad="38100" dist="19050" dir="2700000" algn="tl" rotWithShape="0">
                      <a:schemeClr val="dk1">
                        <a:alpha val="40000"/>
                      </a:schemeClr>
                    </a:outerShdw>
                  </a:effectLst>
                </a:rPr>
                <a:t>Register and subscribe for updates @ www.IAASB.org</a:t>
              </a:r>
            </a:p>
          </p:txBody>
        </p:sp>
        <p:pic>
          <p:nvPicPr>
            <p:cNvPr id="18" name="Picture 17">
              <a:extLst>
                <a:ext uri="{FF2B5EF4-FFF2-40B4-BE49-F238E27FC236}">
                  <a16:creationId xmlns:a16="http://schemas.microsoft.com/office/drawing/2014/main" id="{CCB8FA45-F794-78A3-3C31-32E53DBABA7A}"/>
                </a:ext>
              </a:extLst>
            </p:cNvPr>
            <p:cNvPicPr>
              <a:picLocks noChangeAspect="1"/>
            </p:cNvPicPr>
            <p:nvPr userDrawn="1"/>
          </p:nvPicPr>
          <p:blipFill>
            <a:blip r:embed="rId5"/>
            <a:srcRect r="69180"/>
            <a:stretch/>
          </p:blipFill>
          <p:spPr>
            <a:xfrm>
              <a:off x="9378081" y="3316246"/>
              <a:ext cx="1112805" cy="1258522"/>
            </a:xfrm>
            <a:prstGeom prst="rect">
              <a:avLst/>
            </a:prstGeom>
          </p:spPr>
        </p:pic>
      </p:grpSp>
      <p:sp>
        <p:nvSpPr>
          <p:cNvPr id="22" name="TextBox 21">
            <a:extLst>
              <a:ext uri="{FF2B5EF4-FFF2-40B4-BE49-F238E27FC236}">
                <a16:creationId xmlns:a16="http://schemas.microsoft.com/office/drawing/2014/main" id="{7DCAE162-688D-F402-D4F8-037DFFC5595F}"/>
              </a:ext>
            </a:extLst>
          </p:cNvPr>
          <p:cNvSpPr txBox="1"/>
          <p:nvPr userDrawn="1"/>
        </p:nvSpPr>
        <p:spPr>
          <a:xfrm>
            <a:off x="7337213" y="4571248"/>
            <a:ext cx="4040659" cy="400110"/>
          </a:xfrm>
          <a:prstGeom prst="rect">
            <a:avLst/>
          </a:prstGeom>
          <a:noFill/>
        </p:spPr>
        <p:txBody>
          <a:bodyPr wrap="square" rtlCol="0">
            <a:spAutoFit/>
          </a:bodyPr>
          <a:lstStyle/>
          <a:p>
            <a:r>
              <a:rPr lang="en-US" sz="2000">
                <a:solidFill>
                  <a:schemeClr val="accent1"/>
                </a:solidFill>
              </a:rPr>
              <a:t>@Ethics_Board</a:t>
            </a:r>
          </a:p>
        </p:txBody>
      </p:sp>
      <p:sp>
        <p:nvSpPr>
          <p:cNvPr id="23" name="TextBox 22">
            <a:extLst>
              <a:ext uri="{FF2B5EF4-FFF2-40B4-BE49-F238E27FC236}">
                <a16:creationId xmlns:a16="http://schemas.microsoft.com/office/drawing/2014/main" id="{0EDBC7BD-B30B-8CD0-E9EC-05AFEBCFB19F}"/>
              </a:ext>
            </a:extLst>
          </p:cNvPr>
          <p:cNvSpPr txBox="1"/>
          <p:nvPr userDrawn="1"/>
        </p:nvSpPr>
        <p:spPr>
          <a:xfrm>
            <a:off x="7355545" y="5144958"/>
            <a:ext cx="2894570" cy="519822"/>
          </a:xfrm>
          <a:prstGeom prst="rect">
            <a:avLst/>
          </a:prstGeom>
          <a:noFill/>
        </p:spPr>
        <p:txBody>
          <a:bodyPr wrap="square" rtlCol="0">
            <a:spAutoFit/>
          </a:bodyPr>
          <a:lstStyle/>
          <a:p>
            <a:pPr>
              <a:lnSpc>
                <a:spcPts val="3600"/>
              </a:lnSpc>
            </a:pPr>
            <a:r>
              <a:rPr lang="en-US" sz="2000">
                <a:solidFill>
                  <a:schemeClr val="accent1"/>
                </a:solidFill>
              </a:rPr>
              <a:t>@IESBA</a:t>
            </a:r>
          </a:p>
        </p:txBody>
      </p:sp>
      <p:sp>
        <p:nvSpPr>
          <p:cNvPr id="26" name="TextBox 25">
            <a:extLst>
              <a:ext uri="{FF2B5EF4-FFF2-40B4-BE49-F238E27FC236}">
                <a16:creationId xmlns:a16="http://schemas.microsoft.com/office/drawing/2014/main" id="{9869A8E0-6DA3-620A-04FA-730CE8C2A3E9}"/>
              </a:ext>
            </a:extLst>
          </p:cNvPr>
          <p:cNvSpPr txBox="1"/>
          <p:nvPr userDrawn="1"/>
        </p:nvSpPr>
        <p:spPr>
          <a:xfrm>
            <a:off x="7368936" y="5833625"/>
            <a:ext cx="3314700" cy="519822"/>
          </a:xfrm>
          <a:prstGeom prst="rect">
            <a:avLst/>
          </a:prstGeom>
          <a:noFill/>
        </p:spPr>
        <p:txBody>
          <a:bodyPr wrap="square" rtlCol="0">
            <a:spAutoFit/>
          </a:bodyPr>
          <a:lstStyle/>
          <a:p>
            <a:pPr>
              <a:lnSpc>
                <a:spcPts val="3600"/>
              </a:lnSpc>
            </a:pPr>
            <a:r>
              <a:rPr lang="en-US" sz="2000">
                <a:solidFill>
                  <a:schemeClr val="accent1"/>
                </a:solidFill>
              </a:rPr>
              <a:t>@IESBA</a:t>
            </a:r>
          </a:p>
        </p:txBody>
      </p:sp>
      <p:grpSp>
        <p:nvGrpSpPr>
          <p:cNvPr id="29" name="Group 28">
            <a:extLst>
              <a:ext uri="{FF2B5EF4-FFF2-40B4-BE49-F238E27FC236}">
                <a16:creationId xmlns:a16="http://schemas.microsoft.com/office/drawing/2014/main" id="{6ADCE82F-8C19-2CF2-508E-795E9F9EBC50}"/>
              </a:ext>
            </a:extLst>
          </p:cNvPr>
          <p:cNvGrpSpPr/>
          <p:nvPr userDrawn="1"/>
        </p:nvGrpSpPr>
        <p:grpSpPr>
          <a:xfrm>
            <a:off x="7615240" y="1868284"/>
            <a:ext cx="2434281" cy="2434281"/>
            <a:chOff x="13227907" y="2992272"/>
            <a:chExt cx="2434281" cy="2434281"/>
          </a:xfrm>
        </p:grpSpPr>
        <p:sp>
          <p:nvSpPr>
            <p:cNvPr id="20" name="Oval 19">
              <a:extLst>
                <a:ext uri="{FF2B5EF4-FFF2-40B4-BE49-F238E27FC236}">
                  <a16:creationId xmlns:a16="http://schemas.microsoft.com/office/drawing/2014/main" id="{1A2B2C00-BE84-1E33-A807-C124D8E4BECA}"/>
                </a:ext>
              </a:extLst>
            </p:cNvPr>
            <p:cNvSpPr/>
            <p:nvPr userDrawn="1"/>
          </p:nvSpPr>
          <p:spPr>
            <a:xfrm>
              <a:off x="13227907" y="2992272"/>
              <a:ext cx="2434281" cy="2434281"/>
            </a:xfrm>
            <a:prstGeom prst="ellipse">
              <a:avLst/>
            </a:prstGeom>
            <a:solidFill>
              <a:schemeClr val="accent4">
                <a:alpha val="77603"/>
              </a:schemeClr>
            </a:solidFill>
            <a:ln w="412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63A8E6C2-E2A7-2075-A78D-4E68F2315DB4}"/>
                </a:ext>
              </a:extLst>
            </p:cNvPr>
            <p:cNvSpPr txBox="1"/>
            <p:nvPr userDrawn="1"/>
          </p:nvSpPr>
          <p:spPr>
            <a:xfrm>
              <a:off x="13326761" y="4084984"/>
              <a:ext cx="2248930" cy="830997"/>
            </a:xfrm>
            <a:prstGeom prst="rect">
              <a:avLst/>
            </a:prstGeom>
            <a:noFill/>
          </p:spPr>
          <p:txBody>
            <a:bodyPr wrap="square" rtlCol="0">
              <a:spAutoFit/>
            </a:bodyPr>
            <a:lstStyle/>
            <a:p>
              <a:pPr algn="ctr"/>
              <a:r>
                <a:rPr lang="en-US" sz="1600" b="0" cap="none" spc="0">
                  <a:ln w="0"/>
                  <a:solidFill>
                    <a:schemeClr val="accent2"/>
                  </a:solidFill>
                  <a:effectLst>
                    <a:outerShdw blurRad="38100" dist="19050" dir="2700000" algn="tl" rotWithShape="0">
                      <a:schemeClr val="dk1">
                        <a:alpha val="40000"/>
                      </a:schemeClr>
                    </a:outerShdw>
                  </a:effectLst>
                </a:rPr>
                <a:t>Register and subscribe for updates @ www.EthicsBoard.org</a:t>
              </a:r>
            </a:p>
          </p:txBody>
        </p:sp>
        <p:pic>
          <p:nvPicPr>
            <p:cNvPr id="28" name="Picture 27">
              <a:extLst>
                <a:ext uri="{FF2B5EF4-FFF2-40B4-BE49-F238E27FC236}">
                  <a16:creationId xmlns:a16="http://schemas.microsoft.com/office/drawing/2014/main" id="{E7B4FC41-8C8D-1691-E215-2F0C35BA56B2}"/>
                </a:ext>
              </a:extLst>
            </p:cNvPr>
            <p:cNvPicPr>
              <a:picLocks noChangeAspect="1"/>
            </p:cNvPicPr>
            <p:nvPr userDrawn="1"/>
          </p:nvPicPr>
          <p:blipFill>
            <a:blip r:embed="rId6"/>
            <a:srcRect l="3046" t="11287" r="71054" b="17066"/>
            <a:stretch/>
          </p:blipFill>
          <p:spPr>
            <a:xfrm>
              <a:off x="13944600" y="3099365"/>
              <a:ext cx="1025610" cy="1037967"/>
            </a:xfrm>
            <a:prstGeom prst="rect">
              <a:avLst/>
            </a:prstGeom>
          </p:spPr>
        </p:pic>
      </p:grpSp>
      <p:pic>
        <p:nvPicPr>
          <p:cNvPr id="30" name="Picture 29" descr="A black background with a black square&#10;&#10;Description automatically generated with medium confidence">
            <a:extLst>
              <a:ext uri="{FF2B5EF4-FFF2-40B4-BE49-F238E27FC236}">
                <a16:creationId xmlns:a16="http://schemas.microsoft.com/office/drawing/2014/main" id="{8082051F-6119-72DF-0B65-64B4E5EB7547}"/>
              </a:ext>
            </a:extLst>
          </p:cNvPr>
          <p:cNvPicPr>
            <a:picLocks noChangeAspect="1"/>
          </p:cNvPicPr>
          <p:nvPr userDrawn="1"/>
        </p:nvPicPr>
        <p:blipFill>
          <a:blip r:embed="rId2"/>
          <a:stretch>
            <a:fillRect/>
          </a:stretch>
        </p:blipFill>
        <p:spPr>
          <a:xfrm>
            <a:off x="6870038" y="4508723"/>
            <a:ext cx="406122" cy="414921"/>
          </a:xfrm>
          <a:prstGeom prst="rect">
            <a:avLst/>
          </a:prstGeom>
        </p:spPr>
      </p:pic>
      <p:pic>
        <p:nvPicPr>
          <p:cNvPr id="31" name="Picture 30" descr="A blue and black logo&#10;&#10;Description automatically generated">
            <a:extLst>
              <a:ext uri="{FF2B5EF4-FFF2-40B4-BE49-F238E27FC236}">
                <a16:creationId xmlns:a16="http://schemas.microsoft.com/office/drawing/2014/main" id="{3F0D2B6D-C6D5-17C9-244C-E80153F8A87E}"/>
              </a:ext>
            </a:extLst>
          </p:cNvPr>
          <p:cNvPicPr>
            <a:picLocks noChangeAspect="1"/>
          </p:cNvPicPr>
          <p:nvPr userDrawn="1"/>
        </p:nvPicPr>
        <p:blipFill>
          <a:blip r:embed="rId3"/>
          <a:stretch>
            <a:fillRect/>
          </a:stretch>
        </p:blipFill>
        <p:spPr>
          <a:xfrm>
            <a:off x="6870038" y="5255835"/>
            <a:ext cx="485507" cy="412042"/>
          </a:xfrm>
          <a:prstGeom prst="rect">
            <a:avLst/>
          </a:prstGeom>
        </p:spPr>
      </p:pic>
      <p:pic>
        <p:nvPicPr>
          <p:cNvPr id="32" name="Picture 31" descr="A white text on a black background&#10;&#10;Description automatically generated">
            <a:extLst>
              <a:ext uri="{FF2B5EF4-FFF2-40B4-BE49-F238E27FC236}">
                <a16:creationId xmlns:a16="http://schemas.microsoft.com/office/drawing/2014/main" id="{B3AABE50-E96A-C066-BCFC-F3DE1629D973}"/>
              </a:ext>
            </a:extLst>
          </p:cNvPr>
          <p:cNvPicPr>
            <a:picLocks noChangeAspect="1"/>
          </p:cNvPicPr>
          <p:nvPr userDrawn="1"/>
        </p:nvPicPr>
        <p:blipFill>
          <a:blip r:embed="rId4"/>
          <a:srcRect r="66174"/>
          <a:stretch/>
        </p:blipFill>
        <p:spPr>
          <a:xfrm>
            <a:off x="6856646" y="5938480"/>
            <a:ext cx="512290" cy="337874"/>
          </a:xfrm>
          <a:prstGeom prst="rect">
            <a:avLst/>
          </a:prstGeom>
        </p:spPr>
      </p:pic>
    </p:spTree>
    <p:extLst>
      <p:ext uri="{BB962C8B-B14F-4D97-AF65-F5344CB8AC3E}">
        <p14:creationId xmlns:p14="http://schemas.microsoft.com/office/powerpoint/2010/main" val="181839470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7.xml><?xml version="1.0" encoding="utf-8"?>
<p:sldLayout xmlns:a="http://schemas.openxmlformats.org/drawingml/2006/main" xmlns:r="http://schemas.openxmlformats.org/officeDocument/2006/relationships" xmlns:p="http://schemas.openxmlformats.org/presentationml/2006/main" type="secHead" preserve="1">
  <p:cSld name="Section Slide-Blu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FDDF8F8-1DAA-1AC4-939D-2B8FE9DCC6BB}"/>
              </a:ext>
            </a:extLst>
          </p:cNvPr>
          <p:cNvSpPr/>
          <p:nvPr userDrawn="1"/>
        </p:nvSpPr>
        <p:spPr>
          <a:xfrm>
            <a:off x="0" y="0"/>
            <a:ext cx="12192000" cy="6858000"/>
          </a:xfrm>
          <a:prstGeom prst="rect">
            <a:avLst/>
          </a:prstGeom>
          <a:solidFill>
            <a:schemeClr val="tx2">
              <a:lumMod val="60000"/>
              <a:lumOff val="40000"/>
              <a:alpha val="40358"/>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80D243CB-F251-2C5C-ED1A-E8B46C15D0D4}"/>
              </a:ext>
            </a:extLst>
          </p:cNvPr>
          <p:cNvPicPr>
            <a:picLocks noChangeAspect="1"/>
          </p:cNvPicPr>
          <p:nvPr userDrawn="1"/>
        </p:nvPicPr>
        <p:blipFill>
          <a:blip r:embed="rId2">
            <a:alphaModFix amt="10000"/>
          </a:blip>
          <a:srcRect t="7701" b="7701"/>
          <a:stretch/>
        </p:blipFill>
        <p:spPr>
          <a:xfrm>
            <a:off x="4514850" y="0"/>
            <a:ext cx="7677149" cy="6858000"/>
          </a:xfrm>
          <a:prstGeom prst="rect">
            <a:avLst/>
          </a:prstGeom>
        </p:spPr>
      </p:pic>
      <p:sp>
        <p:nvSpPr>
          <p:cNvPr id="2" name="Title 1">
            <a:extLst>
              <a:ext uri="{FF2B5EF4-FFF2-40B4-BE49-F238E27FC236}">
                <a16:creationId xmlns:a16="http://schemas.microsoft.com/office/drawing/2014/main" id="{AAEA204E-158A-2868-DE7A-D545519B0530}"/>
              </a:ext>
            </a:extLst>
          </p:cNvPr>
          <p:cNvSpPr>
            <a:spLocks noGrp="1"/>
          </p:cNvSpPr>
          <p:nvPr>
            <p:ph type="title" hasCustomPrompt="1"/>
          </p:nvPr>
        </p:nvSpPr>
        <p:spPr>
          <a:xfrm>
            <a:off x="831850" y="1709738"/>
            <a:ext cx="10515600" cy="2762249"/>
          </a:xfrm>
        </p:spPr>
        <p:txBody>
          <a:bodyPr anchor="b"/>
          <a:lstStyle>
            <a:lvl1pPr>
              <a:defRPr sz="6000">
                <a:solidFill>
                  <a:schemeClr val="accent1"/>
                </a:solidFill>
              </a:defRPr>
            </a:lvl1pPr>
          </a:lstStyle>
          <a:p>
            <a:r>
              <a:rPr lang="en-US"/>
              <a:t>Section Slide</a:t>
            </a:r>
          </a:p>
        </p:txBody>
      </p:sp>
      <p:sp>
        <p:nvSpPr>
          <p:cNvPr id="3" name="Text Placeholder 2">
            <a:extLst>
              <a:ext uri="{FF2B5EF4-FFF2-40B4-BE49-F238E27FC236}">
                <a16:creationId xmlns:a16="http://schemas.microsoft.com/office/drawing/2014/main" id="{6D2198CD-FF38-F5D3-0331-30EFCEE68878}"/>
              </a:ext>
            </a:extLst>
          </p:cNvPr>
          <p:cNvSpPr>
            <a:spLocks noGrp="1"/>
          </p:cNvSpPr>
          <p:nvPr>
            <p:ph type="body" idx="1" hasCustomPrompt="1"/>
          </p:nvPr>
        </p:nvSpPr>
        <p:spPr>
          <a:xfrm>
            <a:off x="831850" y="4589463"/>
            <a:ext cx="10515600" cy="1500187"/>
          </a:xfrm>
        </p:spPr>
        <p:txBody>
          <a:bodyPr>
            <a:normAutofit/>
          </a:bodyPr>
          <a:lstStyle>
            <a:lvl1pPr marL="0" indent="0">
              <a:buNone/>
              <a:defRPr sz="1600" cap="all" baseline="0">
                <a:solidFill>
                  <a:schemeClr val="accent1"/>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Copy describing section/information</a:t>
            </a:r>
          </a:p>
        </p:txBody>
      </p:sp>
    </p:spTree>
    <p:extLst>
      <p:ext uri="{BB962C8B-B14F-4D97-AF65-F5344CB8AC3E}">
        <p14:creationId xmlns:p14="http://schemas.microsoft.com/office/powerpoint/2010/main" val="4072073721"/>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secHead" preserve="1">
  <p:cSld name="Section Slide- Green">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FDDF8F8-1DAA-1AC4-939D-2B8FE9DCC6BB}"/>
              </a:ext>
            </a:extLst>
          </p:cNvPr>
          <p:cNvSpPr/>
          <p:nvPr userDrawn="1"/>
        </p:nvSpPr>
        <p:spPr>
          <a:xfrm>
            <a:off x="0" y="0"/>
            <a:ext cx="12192000" cy="6858000"/>
          </a:xfrm>
          <a:prstGeom prst="rect">
            <a:avLst/>
          </a:prstGeom>
          <a:solidFill>
            <a:schemeClr val="accent3">
              <a:alpha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80D243CB-F251-2C5C-ED1A-E8B46C15D0D4}"/>
              </a:ext>
            </a:extLst>
          </p:cNvPr>
          <p:cNvPicPr>
            <a:picLocks noChangeAspect="1"/>
          </p:cNvPicPr>
          <p:nvPr userDrawn="1"/>
        </p:nvPicPr>
        <p:blipFill>
          <a:blip r:embed="rId2">
            <a:alphaModFix amt="41000"/>
          </a:blip>
          <a:srcRect t="7701" b="7701"/>
          <a:stretch/>
        </p:blipFill>
        <p:spPr>
          <a:xfrm>
            <a:off x="4514850" y="0"/>
            <a:ext cx="7677149" cy="6858000"/>
          </a:xfrm>
          <a:prstGeom prst="rect">
            <a:avLst/>
          </a:prstGeom>
        </p:spPr>
      </p:pic>
      <p:sp>
        <p:nvSpPr>
          <p:cNvPr id="2" name="Title 1">
            <a:extLst>
              <a:ext uri="{FF2B5EF4-FFF2-40B4-BE49-F238E27FC236}">
                <a16:creationId xmlns:a16="http://schemas.microsoft.com/office/drawing/2014/main" id="{AAEA204E-158A-2868-DE7A-D545519B0530}"/>
              </a:ext>
            </a:extLst>
          </p:cNvPr>
          <p:cNvSpPr>
            <a:spLocks noGrp="1"/>
          </p:cNvSpPr>
          <p:nvPr>
            <p:ph type="title" hasCustomPrompt="1"/>
          </p:nvPr>
        </p:nvSpPr>
        <p:spPr>
          <a:xfrm>
            <a:off x="831850" y="1709738"/>
            <a:ext cx="10515600" cy="2762249"/>
          </a:xfrm>
        </p:spPr>
        <p:txBody>
          <a:bodyPr anchor="b"/>
          <a:lstStyle>
            <a:lvl1pPr>
              <a:defRPr sz="6000">
                <a:solidFill>
                  <a:schemeClr val="accent2"/>
                </a:solidFill>
              </a:defRPr>
            </a:lvl1pPr>
          </a:lstStyle>
          <a:p>
            <a:r>
              <a:rPr lang="en-US"/>
              <a:t>Section Slide</a:t>
            </a:r>
          </a:p>
        </p:txBody>
      </p:sp>
      <p:sp>
        <p:nvSpPr>
          <p:cNvPr id="3" name="Text Placeholder 2">
            <a:extLst>
              <a:ext uri="{FF2B5EF4-FFF2-40B4-BE49-F238E27FC236}">
                <a16:creationId xmlns:a16="http://schemas.microsoft.com/office/drawing/2014/main" id="{6D2198CD-FF38-F5D3-0331-30EFCEE68878}"/>
              </a:ext>
            </a:extLst>
          </p:cNvPr>
          <p:cNvSpPr>
            <a:spLocks noGrp="1"/>
          </p:cNvSpPr>
          <p:nvPr>
            <p:ph type="body" idx="1" hasCustomPrompt="1"/>
          </p:nvPr>
        </p:nvSpPr>
        <p:spPr>
          <a:xfrm>
            <a:off x="831850" y="4589463"/>
            <a:ext cx="10515600" cy="1500187"/>
          </a:xfrm>
        </p:spPr>
        <p:txBody>
          <a:bodyPr>
            <a:normAutofit/>
          </a:bodyPr>
          <a:lstStyle>
            <a:lvl1pPr marL="0" indent="0">
              <a:buNone/>
              <a:defRPr sz="1600" cap="all" baseline="0">
                <a:solidFill>
                  <a:schemeClr val="accent2"/>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Copy describing section/information</a:t>
            </a:r>
          </a:p>
        </p:txBody>
      </p:sp>
    </p:spTree>
    <p:extLst>
      <p:ext uri="{BB962C8B-B14F-4D97-AF65-F5344CB8AC3E}">
        <p14:creationId xmlns:p14="http://schemas.microsoft.com/office/powerpoint/2010/main" val="2812113276"/>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Section Slide - Beig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FDDF8F8-1DAA-1AC4-939D-2B8FE9DCC6BB}"/>
              </a:ext>
            </a:extLst>
          </p:cNvPr>
          <p:cNvSpPr/>
          <p:nvPr userDrawn="1"/>
        </p:nvSpPr>
        <p:spPr>
          <a:xfrm>
            <a:off x="0" y="0"/>
            <a:ext cx="12192000" cy="6858000"/>
          </a:xfrm>
          <a:prstGeom prst="rect">
            <a:avLst/>
          </a:prstGeom>
          <a:solidFill>
            <a:schemeClr val="tx1">
              <a:alpha val="69978"/>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80D243CB-F251-2C5C-ED1A-E8B46C15D0D4}"/>
              </a:ext>
            </a:extLst>
          </p:cNvPr>
          <p:cNvPicPr>
            <a:picLocks noChangeAspect="1"/>
          </p:cNvPicPr>
          <p:nvPr userDrawn="1"/>
        </p:nvPicPr>
        <p:blipFill>
          <a:blip r:embed="rId2">
            <a:alphaModFix/>
          </a:blip>
          <a:srcRect t="7701" b="7701"/>
          <a:stretch/>
        </p:blipFill>
        <p:spPr>
          <a:xfrm>
            <a:off x="4514850" y="0"/>
            <a:ext cx="7677149" cy="6858000"/>
          </a:xfrm>
          <a:prstGeom prst="rect">
            <a:avLst/>
          </a:prstGeom>
        </p:spPr>
      </p:pic>
      <p:sp>
        <p:nvSpPr>
          <p:cNvPr id="2" name="Title 1">
            <a:extLst>
              <a:ext uri="{FF2B5EF4-FFF2-40B4-BE49-F238E27FC236}">
                <a16:creationId xmlns:a16="http://schemas.microsoft.com/office/drawing/2014/main" id="{AAEA204E-158A-2868-DE7A-D545519B0530}"/>
              </a:ext>
            </a:extLst>
          </p:cNvPr>
          <p:cNvSpPr>
            <a:spLocks noGrp="1"/>
          </p:cNvSpPr>
          <p:nvPr>
            <p:ph type="title" hasCustomPrompt="1"/>
          </p:nvPr>
        </p:nvSpPr>
        <p:spPr>
          <a:xfrm>
            <a:off x="831850" y="1709738"/>
            <a:ext cx="10515600" cy="2762249"/>
          </a:xfrm>
        </p:spPr>
        <p:txBody>
          <a:bodyPr anchor="b"/>
          <a:lstStyle>
            <a:lvl1pPr>
              <a:defRPr sz="6000">
                <a:solidFill>
                  <a:schemeClr val="accent2"/>
                </a:solidFill>
              </a:defRPr>
            </a:lvl1pPr>
          </a:lstStyle>
          <a:p>
            <a:r>
              <a:rPr lang="en-US"/>
              <a:t>Section Slide</a:t>
            </a:r>
          </a:p>
        </p:txBody>
      </p:sp>
      <p:sp>
        <p:nvSpPr>
          <p:cNvPr id="3" name="Text Placeholder 2">
            <a:extLst>
              <a:ext uri="{FF2B5EF4-FFF2-40B4-BE49-F238E27FC236}">
                <a16:creationId xmlns:a16="http://schemas.microsoft.com/office/drawing/2014/main" id="{6D2198CD-FF38-F5D3-0331-30EFCEE68878}"/>
              </a:ext>
            </a:extLst>
          </p:cNvPr>
          <p:cNvSpPr>
            <a:spLocks noGrp="1"/>
          </p:cNvSpPr>
          <p:nvPr>
            <p:ph type="body" idx="1" hasCustomPrompt="1"/>
          </p:nvPr>
        </p:nvSpPr>
        <p:spPr>
          <a:xfrm>
            <a:off x="831850" y="4589463"/>
            <a:ext cx="10515600" cy="1500187"/>
          </a:xfrm>
        </p:spPr>
        <p:txBody>
          <a:bodyPr>
            <a:normAutofit/>
          </a:bodyPr>
          <a:lstStyle>
            <a:lvl1pPr marL="0" indent="0">
              <a:buNone/>
              <a:defRPr sz="1600" cap="all" baseline="0">
                <a:solidFill>
                  <a:schemeClr val="accent2"/>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Copy describing section/information</a:t>
            </a:r>
          </a:p>
        </p:txBody>
      </p:sp>
    </p:spTree>
    <p:extLst>
      <p:ext uri="{BB962C8B-B14F-4D97-AF65-F5344CB8AC3E}">
        <p14:creationId xmlns:p14="http://schemas.microsoft.com/office/powerpoint/2010/main" val="2496621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IFEA Text with 3 Char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105E8F5-4FA2-8E8B-46B7-5D306270DD77}"/>
              </a:ext>
            </a:extLst>
          </p:cNvPr>
          <p:cNvSpPr/>
          <p:nvPr userDrawn="1"/>
        </p:nvSpPr>
        <p:spPr>
          <a:xfrm>
            <a:off x="-1" y="432487"/>
            <a:ext cx="12192001" cy="1161536"/>
          </a:xfrm>
          <a:prstGeom prst="rect">
            <a:avLst/>
          </a:prstGeom>
          <a:solidFill>
            <a:schemeClr val="tx2">
              <a:lumMod val="20000"/>
              <a:lumOff val="8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5" name="Footer Placeholder 4">
            <a:extLst>
              <a:ext uri="{FF2B5EF4-FFF2-40B4-BE49-F238E27FC236}">
                <a16:creationId xmlns:a16="http://schemas.microsoft.com/office/drawing/2014/main" id="{13DEBAD3-F421-F809-834D-356479A2FE87}"/>
              </a:ext>
            </a:extLst>
          </p:cNvPr>
          <p:cNvSpPr>
            <a:spLocks noGrp="1"/>
          </p:cNvSpPr>
          <p:nvPr>
            <p:ph type="ftr" sz="quarter" idx="11"/>
          </p:nvPr>
        </p:nvSpPr>
        <p:spPr>
          <a:xfrm>
            <a:off x="1465242" y="6488935"/>
            <a:ext cx="2725757" cy="369066"/>
          </a:xfrm>
          <a:prstGeom prst="rect">
            <a:avLst/>
          </a:prstGeom>
        </p:spPr>
        <p:txBody>
          <a:bodyPr/>
          <a:lstStyle>
            <a:lvl1pPr>
              <a:defRPr sz="900" b="0" i="0">
                <a:latin typeface="Calibri" panose="020F0502020204030204" pitchFamily="34" charset="0"/>
                <a:cs typeface="Calibri" panose="020F0502020204030204" pitchFamily="34" charset="0"/>
              </a:defRPr>
            </a:lvl1pPr>
          </a:lstStyle>
          <a:p>
            <a:r>
              <a:rPr lang="en-US">
                <a:solidFill>
                  <a:srgbClr val="000024"/>
                </a:solidFill>
              </a:rPr>
              <a:t>International Foundation for Ethics and Audit</a:t>
            </a:r>
          </a:p>
          <a:p>
            <a:endParaRPr lang="en-US"/>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Charts</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5092860"/>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1028700" y="1828800"/>
            <a:ext cx="3162300" cy="3009900"/>
          </a:xfrm>
          <a:prstGeom prst="rect">
            <a:avLst/>
          </a:prstGeom>
        </p:spPr>
        <p:txBody>
          <a:bodyPr/>
          <a:lstStyle>
            <a:lvl1pPr marL="0" indent="0" algn="ctr">
              <a:buNone/>
              <a:defRPr sz="1600"/>
            </a:lvl1pPr>
          </a:lstStyle>
          <a:p>
            <a:r>
              <a:rPr lang="en-US"/>
              <a:t>Click icon to add chart</a:t>
            </a:r>
          </a:p>
        </p:txBody>
      </p:sp>
      <p:sp>
        <p:nvSpPr>
          <p:cNvPr id="7" name="Chart Placeholder 3">
            <a:extLst>
              <a:ext uri="{FF2B5EF4-FFF2-40B4-BE49-F238E27FC236}">
                <a16:creationId xmlns:a16="http://schemas.microsoft.com/office/drawing/2014/main" id="{17137F9F-24A7-9AF1-7434-EE262D218D5F}"/>
              </a:ext>
            </a:extLst>
          </p:cNvPr>
          <p:cNvSpPr>
            <a:spLocks noGrp="1"/>
          </p:cNvSpPr>
          <p:nvPr>
            <p:ph type="chart" sz="quarter" idx="16"/>
          </p:nvPr>
        </p:nvSpPr>
        <p:spPr>
          <a:xfrm>
            <a:off x="4495800" y="1828800"/>
            <a:ext cx="3162300" cy="3009900"/>
          </a:xfrm>
          <a:prstGeom prst="rect">
            <a:avLst/>
          </a:prstGeom>
        </p:spPr>
        <p:txBody>
          <a:bodyPr/>
          <a:lstStyle>
            <a:lvl1pPr marL="0" indent="0" algn="ctr">
              <a:buNone/>
              <a:defRPr sz="1600"/>
            </a:lvl1pPr>
          </a:lstStyle>
          <a:p>
            <a:r>
              <a:rPr lang="en-US"/>
              <a:t>Click icon to add chart</a:t>
            </a:r>
          </a:p>
        </p:txBody>
      </p:sp>
      <p:sp>
        <p:nvSpPr>
          <p:cNvPr id="11" name="Chart Placeholder 3">
            <a:extLst>
              <a:ext uri="{FF2B5EF4-FFF2-40B4-BE49-F238E27FC236}">
                <a16:creationId xmlns:a16="http://schemas.microsoft.com/office/drawing/2014/main" id="{D64D90D3-FED5-EAA5-56FF-BBB7CD3391C8}"/>
              </a:ext>
            </a:extLst>
          </p:cNvPr>
          <p:cNvSpPr>
            <a:spLocks noGrp="1"/>
          </p:cNvSpPr>
          <p:nvPr>
            <p:ph type="chart" sz="quarter" idx="17"/>
          </p:nvPr>
        </p:nvSpPr>
        <p:spPr>
          <a:xfrm>
            <a:off x="8001000" y="1828800"/>
            <a:ext cx="3162300" cy="3009900"/>
          </a:xfrm>
          <a:prstGeom prst="rect">
            <a:avLst/>
          </a:prstGeom>
        </p:spPr>
        <p:txBody>
          <a:bodyPr/>
          <a:lstStyle>
            <a:lvl1pPr marL="0" indent="0" algn="ctr">
              <a:buNone/>
              <a:defRPr sz="1600"/>
            </a:lvl1pPr>
          </a:lstStyle>
          <a:p>
            <a:r>
              <a:rPr lang="en-US"/>
              <a:t>Click icon to add chart</a:t>
            </a:r>
          </a:p>
        </p:txBody>
      </p:sp>
      <p:sp>
        <p:nvSpPr>
          <p:cNvPr id="12" name="Text Placeholder 9">
            <a:extLst>
              <a:ext uri="{FF2B5EF4-FFF2-40B4-BE49-F238E27FC236}">
                <a16:creationId xmlns:a16="http://schemas.microsoft.com/office/drawing/2014/main" id="{F4C2D64D-E1AC-9720-787F-B86018376093}"/>
              </a:ext>
            </a:extLst>
          </p:cNvPr>
          <p:cNvSpPr>
            <a:spLocks noGrp="1"/>
          </p:cNvSpPr>
          <p:nvPr>
            <p:ph type="body" sz="quarter" idx="18" hasCustomPrompt="1"/>
          </p:nvPr>
        </p:nvSpPr>
        <p:spPr>
          <a:xfrm>
            <a:off x="4495800" y="5092861"/>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13" name="Text Placeholder 9">
            <a:extLst>
              <a:ext uri="{FF2B5EF4-FFF2-40B4-BE49-F238E27FC236}">
                <a16:creationId xmlns:a16="http://schemas.microsoft.com/office/drawing/2014/main" id="{F3334082-6454-CF89-39D5-C9E73F0E955B}"/>
              </a:ext>
            </a:extLst>
          </p:cNvPr>
          <p:cNvSpPr>
            <a:spLocks noGrp="1"/>
          </p:cNvSpPr>
          <p:nvPr>
            <p:ph type="body" sz="quarter" idx="19" hasCustomPrompt="1"/>
          </p:nvPr>
        </p:nvSpPr>
        <p:spPr>
          <a:xfrm>
            <a:off x="8001000" y="5092861"/>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2693512957"/>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FEA Text with 3 Charts Shaded ">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F79244-9BC9-E70B-2EAF-4E8098314F35}"/>
              </a:ext>
            </a:extLst>
          </p:cNvPr>
          <p:cNvSpPr/>
          <p:nvPr userDrawn="1"/>
        </p:nvSpPr>
        <p:spPr>
          <a:xfrm>
            <a:off x="1000126" y="1828800"/>
            <a:ext cx="3014662" cy="4043363"/>
          </a:xfrm>
          <a:prstGeom prst="rect">
            <a:avLst/>
          </a:prstGeom>
          <a:solidFill>
            <a:schemeClr val="tx2">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5" name="Footer Placeholder 4">
            <a:extLst>
              <a:ext uri="{FF2B5EF4-FFF2-40B4-BE49-F238E27FC236}">
                <a16:creationId xmlns:a16="http://schemas.microsoft.com/office/drawing/2014/main" id="{13DEBAD3-F421-F809-834D-356479A2FE87}"/>
              </a:ext>
            </a:extLst>
          </p:cNvPr>
          <p:cNvSpPr>
            <a:spLocks noGrp="1"/>
          </p:cNvSpPr>
          <p:nvPr>
            <p:ph type="ftr" sz="quarter" idx="11"/>
          </p:nvPr>
        </p:nvSpPr>
        <p:spPr>
          <a:xfrm>
            <a:off x="1465242" y="6488935"/>
            <a:ext cx="2725757" cy="369066"/>
          </a:xfrm>
          <a:prstGeom prst="rect">
            <a:avLst/>
          </a:prstGeom>
        </p:spPr>
        <p:txBody>
          <a:bodyPr/>
          <a:lstStyle>
            <a:lvl1pPr>
              <a:defRPr sz="900" b="0" i="0">
                <a:latin typeface="Calibri" panose="020F0502020204030204" pitchFamily="34" charset="0"/>
                <a:cs typeface="Calibri" panose="020F0502020204030204" pitchFamily="34" charset="0"/>
              </a:defRPr>
            </a:lvl1pPr>
          </a:lstStyle>
          <a:p>
            <a:r>
              <a:rPr lang="en-US">
                <a:solidFill>
                  <a:srgbClr val="000024"/>
                </a:solidFill>
              </a:rPr>
              <a:t>International Foundation for Ethics and Audit</a:t>
            </a:r>
          </a:p>
          <a:p>
            <a:endParaRPr lang="en-US"/>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Charts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191239" y="4852812"/>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1190124" y="1983887"/>
            <a:ext cx="2650186" cy="2691545"/>
          </a:xfrm>
          <a:prstGeom prst="rect">
            <a:avLst/>
          </a:prstGeom>
        </p:spPr>
        <p:txBody>
          <a:bodyPr/>
          <a:lstStyle>
            <a:lvl1pPr marL="0" indent="0" algn="ctr">
              <a:buNone/>
              <a:defRPr sz="1600"/>
            </a:lvl1pPr>
          </a:lstStyle>
          <a:p>
            <a:r>
              <a:rPr lang="en-US"/>
              <a:t>Click icon to add chart</a:t>
            </a:r>
          </a:p>
        </p:txBody>
      </p:sp>
      <p:sp>
        <p:nvSpPr>
          <p:cNvPr id="9" name="Rectangle 8">
            <a:extLst>
              <a:ext uri="{FF2B5EF4-FFF2-40B4-BE49-F238E27FC236}">
                <a16:creationId xmlns:a16="http://schemas.microsoft.com/office/drawing/2014/main" id="{677DF110-D5B1-F298-2E7D-A084DAC4A471}"/>
              </a:ext>
            </a:extLst>
          </p:cNvPr>
          <p:cNvSpPr/>
          <p:nvPr userDrawn="1"/>
        </p:nvSpPr>
        <p:spPr>
          <a:xfrm>
            <a:off x="4438651" y="1824038"/>
            <a:ext cx="3014662" cy="4043363"/>
          </a:xfrm>
          <a:prstGeom prst="rect">
            <a:avLst/>
          </a:prstGeom>
          <a:solidFill>
            <a:schemeClr val="tx2">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9">
            <a:extLst>
              <a:ext uri="{FF2B5EF4-FFF2-40B4-BE49-F238E27FC236}">
                <a16:creationId xmlns:a16="http://schemas.microsoft.com/office/drawing/2014/main" id="{EFAA0578-E1C3-2AC9-B5D7-D028F4B40EDC}"/>
              </a:ext>
            </a:extLst>
          </p:cNvPr>
          <p:cNvSpPr>
            <a:spLocks noGrp="1"/>
          </p:cNvSpPr>
          <p:nvPr>
            <p:ph type="body" sz="quarter" idx="16" hasCustomPrompt="1"/>
          </p:nvPr>
        </p:nvSpPr>
        <p:spPr>
          <a:xfrm>
            <a:off x="4629764" y="4848050"/>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15" name="Chart Placeholder 3">
            <a:extLst>
              <a:ext uri="{FF2B5EF4-FFF2-40B4-BE49-F238E27FC236}">
                <a16:creationId xmlns:a16="http://schemas.microsoft.com/office/drawing/2014/main" id="{CBB59685-52B9-D62C-58DB-8D6D6C97062D}"/>
              </a:ext>
            </a:extLst>
          </p:cNvPr>
          <p:cNvSpPr>
            <a:spLocks noGrp="1"/>
          </p:cNvSpPr>
          <p:nvPr>
            <p:ph type="chart" sz="quarter" idx="17"/>
          </p:nvPr>
        </p:nvSpPr>
        <p:spPr>
          <a:xfrm>
            <a:off x="4628649" y="1979125"/>
            <a:ext cx="2650186" cy="2691545"/>
          </a:xfrm>
          <a:prstGeom prst="rect">
            <a:avLst/>
          </a:prstGeom>
        </p:spPr>
        <p:txBody>
          <a:bodyPr/>
          <a:lstStyle>
            <a:lvl1pPr marL="0" indent="0" algn="ctr">
              <a:buNone/>
              <a:defRPr sz="1600"/>
            </a:lvl1pPr>
          </a:lstStyle>
          <a:p>
            <a:r>
              <a:rPr lang="en-US"/>
              <a:t>Click icon to add chart</a:t>
            </a:r>
          </a:p>
        </p:txBody>
      </p:sp>
      <p:sp>
        <p:nvSpPr>
          <p:cNvPr id="16" name="Rectangle 15">
            <a:extLst>
              <a:ext uri="{FF2B5EF4-FFF2-40B4-BE49-F238E27FC236}">
                <a16:creationId xmlns:a16="http://schemas.microsoft.com/office/drawing/2014/main" id="{2CDF6BFF-F2FE-32C9-B592-BF08375CA985}"/>
              </a:ext>
            </a:extLst>
          </p:cNvPr>
          <p:cNvSpPr/>
          <p:nvPr userDrawn="1"/>
        </p:nvSpPr>
        <p:spPr>
          <a:xfrm>
            <a:off x="7910514" y="1824038"/>
            <a:ext cx="3014662" cy="4043363"/>
          </a:xfrm>
          <a:prstGeom prst="rect">
            <a:avLst/>
          </a:prstGeom>
          <a:solidFill>
            <a:schemeClr val="tx2">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 Placeholder 9">
            <a:extLst>
              <a:ext uri="{FF2B5EF4-FFF2-40B4-BE49-F238E27FC236}">
                <a16:creationId xmlns:a16="http://schemas.microsoft.com/office/drawing/2014/main" id="{CAF2E078-038A-4D8E-1432-C2C3BC3FA2A0}"/>
              </a:ext>
            </a:extLst>
          </p:cNvPr>
          <p:cNvSpPr>
            <a:spLocks noGrp="1"/>
          </p:cNvSpPr>
          <p:nvPr>
            <p:ph type="body" sz="quarter" idx="18" hasCustomPrompt="1"/>
          </p:nvPr>
        </p:nvSpPr>
        <p:spPr>
          <a:xfrm>
            <a:off x="8101627" y="4848050"/>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18" name="Chart Placeholder 3">
            <a:extLst>
              <a:ext uri="{FF2B5EF4-FFF2-40B4-BE49-F238E27FC236}">
                <a16:creationId xmlns:a16="http://schemas.microsoft.com/office/drawing/2014/main" id="{96C928D9-5445-73F0-39AB-2DA9A8FF85AD}"/>
              </a:ext>
            </a:extLst>
          </p:cNvPr>
          <p:cNvSpPr>
            <a:spLocks noGrp="1"/>
          </p:cNvSpPr>
          <p:nvPr>
            <p:ph type="chart" sz="quarter" idx="19"/>
          </p:nvPr>
        </p:nvSpPr>
        <p:spPr>
          <a:xfrm>
            <a:off x="8100512" y="1979125"/>
            <a:ext cx="2650186" cy="2691545"/>
          </a:xfrm>
          <a:prstGeom prst="rect">
            <a:avLst/>
          </a:prstGeom>
        </p:spPr>
        <p:txBody>
          <a:bodyPr/>
          <a:lstStyle>
            <a:lvl1pPr marL="0" indent="0" algn="ctr">
              <a:buNone/>
              <a:defRPr sz="1600"/>
            </a:lvl1pPr>
          </a:lstStyle>
          <a:p>
            <a:r>
              <a:rPr lang="en-US"/>
              <a:t>Click icon to add chart</a:t>
            </a:r>
          </a:p>
        </p:txBody>
      </p:sp>
    </p:spTree>
    <p:extLst>
      <p:ext uri="{BB962C8B-B14F-4D97-AF65-F5344CB8AC3E}">
        <p14:creationId xmlns:p14="http://schemas.microsoft.com/office/powerpoint/2010/main" val="1207069096"/>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IFEA Text with SIngle Char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F79244-9BC9-E70B-2EAF-4E8098314F35}"/>
              </a:ext>
            </a:extLst>
          </p:cNvPr>
          <p:cNvSpPr/>
          <p:nvPr userDrawn="1"/>
        </p:nvSpPr>
        <p:spPr>
          <a:xfrm>
            <a:off x="1014413" y="1857375"/>
            <a:ext cx="3200400" cy="4100513"/>
          </a:xfrm>
          <a:prstGeom prst="rect">
            <a:avLst/>
          </a:prstGeom>
          <a:solidFill>
            <a:schemeClr val="tx2">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5" name="Footer Placeholder 4">
            <a:extLst>
              <a:ext uri="{FF2B5EF4-FFF2-40B4-BE49-F238E27FC236}">
                <a16:creationId xmlns:a16="http://schemas.microsoft.com/office/drawing/2014/main" id="{13DEBAD3-F421-F809-834D-356479A2FE87}"/>
              </a:ext>
            </a:extLst>
          </p:cNvPr>
          <p:cNvSpPr>
            <a:spLocks noGrp="1"/>
          </p:cNvSpPr>
          <p:nvPr>
            <p:ph type="ftr" sz="quarter" idx="11"/>
          </p:nvPr>
        </p:nvSpPr>
        <p:spPr>
          <a:xfrm>
            <a:off x="1465242" y="6488935"/>
            <a:ext cx="2725757" cy="369066"/>
          </a:xfrm>
          <a:prstGeom prst="rect">
            <a:avLst/>
          </a:prstGeom>
        </p:spPr>
        <p:txBody>
          <a:bodyPr/>
          <a:lstStyle>
            <a:lvl1pPr>
              <a:defRPr sz="900" b="0" i="0">
                <a:latin typeface="Calibri" panose="020F0502020204030204" pitchFamily="34" charset="0"/>
                <a:cs typeface="Calibri" panose="020F0502020204030204" pitchFamily="34" charset="0"/>
              </a:defRPr>
            </a:lvl1pPr>
          </a:lstStyle>
          <a:p>
            <a:r>
              <a:rPr lang="en-US">
                <a:solidFill>
                  <a:srgbClr val="000024"/>
                </a:solidFill>
              </a:rPr>
              <a:t>International Foundation for Ethics and Audit</a:t>
            </a:r>
          </a:p>
          <a:p>
            <a:endParaRPr lang="en-US"/>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Charts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228725" y="2895425"/>
            <a:ext cx="2743200"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4461962" y="1869587"/>
            <a:ext cx="6682288" cy="4102588"/>
          </a:xfrm>
          <a:prstGeom prst="rect">
            <a:avLst/>
          </a:prstGeom>
          <a:ln>
            <a:solidFill>
              <a:schemeClr val="accent1"/>
            </a:solidFill>
          </a:ln>
        </p:spPr>
        <p:txBody>
          <a:bodyPr/>
          <a:lstStyle>
            <a:lvl1pPr marL="0" indent="0" algn="ctr">
              <a:buNone/>
              <a:defRPr sz="1600"/>
            </a:lvl1pPr>
          </a:lstStyle>
          <a:p>
            <a:r>
              <a:rPr lang="en-US"/>
              <a:t>Click icon to add chart</a:t>
            </a:r>
          </a:p>
        </p:txBody>
      </p:sp>
      <p:sp>
        <p:nvSpPr>
          <p:cNvPr id="7" name="Text Placeholder 9">
            <a:extLst>
              <a:ext uri="{FF2B5EF4-FFF2-40B4-BE49-F238E27FC236}">
                <a16:creationId xmlns:a16="http://schemas.microsoft.com/office/drawing/2014/main" id="{D38808E6-284E-2DE3-3A8B-21E3951949F8}"/>
              </a:ext>
            </a:extLst>
          </p:cNvPr>
          <p:cNvSpPr>
            <a:spLocks noGrp="1"/>
          </p:cNvSpPr>
          <p:nvPr>
            <p:ph type="body" sz="quarter" idx="16" hasCustomPrompt="1"/>
          </p:nvPr>
        </p:nvSpPr>
        <p:spPr>
          <a:xfrm>
            <a:off x="1243013" y="2204863"/>
            <a:ext cx="2724150" cy="381175"/>
          </a:xfrm>
          <a:prstGeom prst="rect">
            <a:avLst/>
          </a:prstGeom>
        </p:spPr>
        <p:txBody>
          <a:bodyPr/>
          <a:lstStyle>
            <a:lvl1pPr marL="0" indent="0">
              <a:lnSpc>
                <a:spcPct val="120000"/>
              </a:lnSpc>
              <a:buNone/>
              <a:defRPr sz="2000" b="1" cap="all" baseline="0"/>
            </a:lvl1pPr>
            <a:lvl2pPr marL="457200" indent="0">
              <a:buNone/>
              <a:defRPr/>
            </a:lvl2pPr>
            <a:lvl3pPr marL="914400" indent="0">
              <a:buNone/>
              <a:defRPr/>
            </a:lvl3pPr>
            <a:lvl4pPr marL="1371600" indent="0">
              <a:buNone/>
              <a:defRPr/>
            </a:lvl4pPr>
            <a:lvl5pPr marL="1828800" indent="0">
              <a:buNone/>
              <a:defRPr/>
            </a:lvl5pPr>
          </a:lstStyle>
          <a:p>
            <a:pPr lvl="0"/>
            <a:r>
              <a:rPr lang="en-US"/>
              <a:t>Title Copy</a:t>
            </a:r>
          </a:p>
        </p:txBody>
      </p:sp>
    </p:spTree>
    <p:extLst>
      <p:ext uri="{BB962C8B-B14F-4D97-AF65-F5344CB8AC3E}">
        <p14:creationId xmlns:p14="http://schemas.microsoft.com/office/powerpoint/2010/main" val="366881116"/>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image" Target="../media/image2.png"/><Relationship Id="rId5" Type="http://schemas.openxmlformats.org/officeDocument/2006/relationships/slideLayout" Target="../slideLayouts/slideLayout14.xml"/><Relationship Id="rId10" Type="http://schemas.openxmlformats.org/officeDocument/2006/relationships/theme" Target="../theme/theme2.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slideLayout" Target="../slideLayouts/slideLayout31.xml"/><Relationship Id="rId18" Type="http://schemas.openxmlformats.org/officeDocument/2006/relationships/image" Target="../media/image3.png"/><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slideLayout" Target="../slideLayouts/slideLayout30.xml"/><Relationship Id="rId17" Type="http://schemas.openxmlformats.org/officeDocument/2006/relationships/theme" Target="../theme/theme3.xml"/><Relationship Id="rId2" Type="http://schemas.openxmlformats.org/officeDocument/2006/relationships/slideLayout" Target="../slideLayouts/slideLayout20.xml"/><Relationship Id="rId16" Type="http://schemas.openxmlformats.org/officeDocument/2006/relationships/slideLayout" Target="../slideLayouts/slideLayout34.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5" Type="http://schemas.openxmlformats.org/officeDocument/2006/relationships/slideLayout" Target="../slideLayouts/slideLayout33.xml"/><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 Id="rId14"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2.xml"/><Relationship Id="rId3" Type="http://schemas.openxmlformats.org/officeDocument/2006/relationships/slideLayout" Target="../slideLayouts/slideLayout37.xml"/><Relationship Id="rId7" Type="http://schemas.openxmlformats.org/officeDocument/2006/relationships/slideLayout" Target="../slideLayouts/slideLayout41.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image" Target="../media/image3.png"/><Relationship Id="rId5" Type="http://schemas.openxmlformats.org/officeDocument/2006/relationships/slideLayout" Target="../slideLayouts/slideLayout39.xml"/><Relationship Id="rId10" Type="http://schemas.openxmlformats.org/officeDocument/2006/relationships/image" Target="../media/image2.png"/><Relationship Id="rId4" Type="http://schemas.openxmlformats.org/officeDocument/2006/relationships/slideLayout" Target="../slideLayouts/slideLayout38.xml"/><Relationship Id="rId9"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0.xml"/><Relationship Id="rId3" Type="http://schemas.openxmlformats.org/officeDocument/2006/relationships/slideLayout" Target="../slideLayouts/slideLayout45.xml"/><Relationship Id="rId7" Type="http://schemas.openxmlformats.org/officeDocument/2006/relationships/slideLayout" Target="../slideLayouts/slideLayout49.xml"/><Relationship Id="rId2" Type="http://schemas.openxmlformats.org/officeDocument/2006/relationships/slideLayout" Target="../slideLayouts/slideLayout44.xml"/><Relationship Id="rId1" Type="http://schemas.openxmlformats.org/officeDocument/2006/relationships/slideLayout" Target="../slideLayouts/slideLayout43.xml"/><Relationship Id="rId6" Type="http://schemas.openxmlformats.org/officeDocument/2006/relationships/slideLayout" Target="../slideLayouts/slideLayout48.xml"/><Relationship Id="rId5" Type="http://schemas.openxmlformats.org/officeDocument/2006/relationships/slideLayout" Target="../slideLayouts/slideLayout47.xml"/><Relationship Id="rId10" Type="http://schemas.openxmlformats.org/officeDocument/2006/relationships/theme" Target="../theme/theme5.xml"/><Relationship Id="rId4" Type="http://schemas.openxmlformats.org/officeDocument/2006/relationships/slideLayout" Target="../slideLayouts/slideLayout46.xml"/><Relationship Id="rId9" Type="http://schemas.openxmlformats.org/officeDocument/2006/relationships/slideLayout" Target="../slideLayouts/slideLayout51.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54.xml"/><Relationship Id="rId2" Type="http://schemas.openxmlformats.org/officeDocument/2006/relationships/slideLayout" Target="../slideLayouts/slideLayout53.xml"/><Relationship Id="rId1" Type="http://schemas.openxmlformats.org/officeDocument/2006/relationships/slideLayout" Target="../slideLayouts/slideLayout52.xml"/><Relationship Id="rId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57.xml"/><Relationship Id="rId2" Type="http://schemas.openxmlformats.org/officeDocument/2006/relationships/slideLayout" Target="../slideLayouts/slideLayout56.xml"/><Relationship Id="rId1" Type="http://schemas.openxmlformats.org/officeDocument/2006/relationships/slideLayout" Target="../slideLayouts/slideLayout55.xml"/><Relationship Id="rId6" Type="http://schemas.openxmlformats.org/officeDocument/2006/relationships/theme" Target="../theme/theme7.xml"/><Relationship Id="rId5" Type="http://schemas.openxmlformats.org/officeDocument/2006/relationships/slideLayout" Target="../slideLayouts/slideLayout59.xml"/><Relationship Id="rId4" Type="http://schemas.openxmlformats.org/officeDocument/2006/relationships/slideLayout" Target="../slideLayouts/slideLayout58.xml"/></Relationships>
</file>

<file path=ppt/slideMasters/_rels/slideMaster8.xml.rels><?xml version="1.0" encoding="UTF-8" standalone="yes"?>
<Relationships xmlns="http://schemas.openxmlformats.org/package/2006/relationships"><Relationship Id="rId8" Type="http://schemas.openxmlformats.org/officeDocument/2006/relationships/theme" Target="../theme/theme8.xml"/><Relationship Id="rId3" Type="http://schemas.openxmlformats.org/officeDocument/2006/relationships/slideLayout" Target="../slideLayouts/slideLayout62.xml"/><Relationship Id="rId7" Type="http://schemas.openxmlformats.org/officeDocument/2006/relationships/slideLayout" Target="../slideLayouts/slideLayout66.xml"/><Relationship Id="rId2" Type="http://schemas.openxmlformats.org/officeDocument/2006/relationships/slideLayout" Target="../slideLayouts/slideLayout61.xml"/><Relationship Id="rId1" Type="http://schemas.openxmlformats.org/officeDocument/2006/relationships/slideLayout" Target="../slideLayouts/slideLayout60.xml"/><Relationship Id="rId6" Type="http://schemas.openxmlformats.org/officeDocument/2006/relationships/slideLayout" Target="../slideLayouts/slideLayout65.xml"/><Relationship Id="rId5" Type="http://schemas.openxmlformats.org/officeDocument/2006/relationships/slideLayout" Target="../slideLayouts/slideLayout64.xml"/><Relationship Id="rId4" Type="http://schemas.openxmlformats.org/officeDocument/2006/relationships/slideLayout" Target="../slideLayouts/slideLayout63.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69.xml"/><Relationship Id="rId2" Type="http://schemas.openxmlformats.org/officeDocument/2006/relationships/slideLayout" Target="../slideLayouts/slideLayout68.xml"/><Relationship Id="rId1" Type="http://schemas.openxmlformats.org/officeDocument/2006/relationships/slideLayout" Target="../slideLayouts/slideLayout67.xml"/><Relationship Id="rId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9FDBA369-510E-933A-F428-7E8DA6DA6EAE}"/>
              </a:ext>
            </a:extLst>
          </p:cNvPr>
          <p:cNvSpPr>
            <a:spLocks noGrp="1"/>
          </p:cNvSpPr>
          <p:nvPr>
            <p:ph type="sldNum" sz="quarter" idx="4"/>
          </p:nvPr>
        </p:nvSpPr>
        <p:spPr>
          <a:xfrm>
            <a:off x="10733690" y="6339328"/>
            <a:ext cx="429610" cy="518672"/>
          </a:xfrm>
          <a:prstGeom prst="rect">
            <a:avLst/>
          </a:prstGeom>
        </p:spPr>
        <p:txBody>
          <a:bodyPr vert="horz" lIns="91440" tIns="45720" rIns="91440" bIns="45720" rtlCol="0" anchor="ctr"/>
          <a:lstStyle>
            <a:lvl1pPr algn="r">
              <a:defRPr sz="1000">
                <a:solidFill>
                  <a:schemeClr val="accent2"/>
                </a:solidFill>
              </a:defRPr>
            </a:lvl1pPr>
          </a:lstStyle>
          <a:p>
            <a:fld id="{ECE57159-D98D-3545-BBEB-33170D21B50D}" type="slidenum">
              <a:rPr lang="en-US" smtClean="0"/>
              <a:pPr/>
              <a:t>‹#›</a:t>
            </a:fld>
            <a:endParaRPr lang="en-US"/>
          </a:p>
        </p:txBody>
      </p:sp>
      <p:sp>
        <p:nvSpPr>
          <p:cNvPr id="7" name="Rectangle 6">
            <a:extLst>
              <a:ext uri="{FF2B5EF4-FFF2-40B4-BE49-F238E27FC236}">
                <a16:creationId xmlns:a16="http://schemas.microsoft.com/office/drawing/2014/main" id="{16018B32-662E-0158-19EA-6C574C552D12}"/>
              </a:ext>
            </a:extLst>
          </p:cNvPr>
          <p:cNvSpPr/>
          <p:nvPr userDrawn="1"/>
        </p:nvSpPr>
        <p:spPr>
          <a:xfrm>
            <a:off x="-1" y="0"/>
            <a:ext cx="9013372" cy="452846"/>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E410F74A-ACBE-C7DC-2421-81EF8414CB8D}"/>
              </a:ext>
            </a:extLst>
          </p:cNvPr>
          <p:cNvSpPr/>
          <p:nvPr userDrawn="1"/>
        </p:nvSpPr>
        <p:spPr>
          <a:xfrm>
            <a:off x="8839200" y="0"/>
            <a:ext cx="3352800" cy="461554"/>
          </a:xfrm>
          <a:prstGeom prst="rect">
            <a:avLst/>
          </a:prstGeom>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pic>
        <p:nvPicPr>
          <p:cNvPr id="15" name="Picture 14" descr="A logo with a white circle and blue design&#10;&#10;Description automatically generated">
            <a:extLst>
              <a:ext uri="{FF2B5EF4-FFF2-40B4-BE49-F238E27FC236}">
                <a16:creationId xmlns:a16="http://schemas.microsoft.com/office/drawing/2014/main" id="{28528238-DCAD-4902-9BCC-FF307B95E9D4}"/>
              </a:ext>
            </a:extLst>
          </p:cNvPr>
          <p:cNvPicPr>
            <a:picLocks noChangeAspect="1"/>
          </p:cNvPicPr>
          <p:nvPr userDrawn="1"/>
        </p:nvPicPr>
        <p:blipFill rotWithShape="1">
          <a:blip r:embed="rId11"/>
          <a:srcRect b="20270"/>
          <a:stretch/>
        </p:blipFill>
        <p:spPr>
          <a:xfrm>
            <a:off x="771182" y="6015592"/>
            <a:ext cx="759900" cy="656886"/>
          </a:xfrm>
          <a:prstGeom prst="rect">
            <a:avLst/>
          </a:prstGeom>
        </p:spPr>
      </p:pic>
    </p:spTree>
    <p:extLst>
      <p:ext uri="{BB962C8B-B14F-4D97-AF65-F5344CB8AC3E}">
        <p14:creationId xmlns:p14="http://schemas.microsoft.com/office/powerpoint/2010/main" val="4293643211"/>
      </p:ext>
    </p:extLst>
  </p:cSld>
  <p:clrMap bg1="lt1" tx1="dk1" bg2="lt2" tx2="dk2" accent1="accent1" accent2="accent2" accent3="accent3" accent4="accent4" accent5="accent5" accent6="accent6" hlink="hlink" folHlink="folHlink"/>
  <p:sldLayoutIdLst>
    <p:sldLayoutId id="2147483738" r:id="rId1"/>
    <p:sldLayoutId id="2147483675" r:id="rId2"/>
    <p:sldLayoutId id="2147483676" r:id="rId3"/>
    <p:sldLayoutId id="2147483672" r:id="rId4"/>
    <p:sldLayoutId id="2147483673" r:id="rId5"/>
    <p:sldLayoutId id="2147483674" r:id="rId6"/>
    <p:sldLayoutId id="2147483683" r:id="rId7"/>
    <p:sldLayoutId id="2147483720" r:id="rId8"/>
    <p:sldLayoutId id="2147483723" r:id="rId9"/>
  </p:sldLayoutIdLst>
  <p:hf hdr="0" dt="0"/>
  <p:txStyles>
    <p:titleStyle>
      <a:lvl1pPr algn="l" defTabSz="914400" rtl="0" eaLnBrk="1" latinLnBrk="0" hangingPunct="1">
        <a:lnSpc>
          <a:spcPct val="90000"/>
        </a:lnSpc>
        <a:spcBef>
          <a:spcPct val="0"/>
        </a:spcBef>
        <a:buNone/>
        <a:defRPr sz="4000" b="0" i="0" kern="1200">
          <a:solidFill>
            <a:schemeClr val="accent2"/>
          </a:solidFill>
          <a:latin typeface="Calibri Light" panose="020F0302020204030204" pitchFamily="34" charset="0"/>
          <a:ea typeface="+mj-ea"/>
          <a:cs typeface="Calibri Light" panose="020F030202020403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accent2"/>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accent2"/>
          </a:solidFill>
          <a:latin typeface="Calibri" panose="020F0502020204030204" pitchFamily="34" charset="0"/>
          <a:ea typeface="+mn-ea"/>
          <a:cs typeface="Calibri" panose="020F050202020403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accent2"/>
          </a:solidFill>
          <a:latin typeface="Calibri" panose="020F0502020204030204" pitchFamily="34" charset="0"/>
          <a:ea typeface="+mn-ea"/>
          <a:cs typeface="Calibri" panose="020F050202020403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accent2"/>
          </a:solidFill>
          <a:latin typeface="Calibri" panose="020F0502020204030204" pitchFamily="34" charset="0"/>
          <a:ea typeface="+mn-ea"/>
          <a:cs typeface="Calibri" panose="020F050202020403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accent2"/>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152" userDrawn="1">
          <p15:clr>
            <a:srgbClr val="F26B43"/>
          </p15:clr>
        </p15:guide>
        <p15:guide id="2" pos="648" userDrawn="1">
          <p15:clr>
            <a:srgbClr val="F26B43"/>
          </p15:clr>
        </p15:guide>
        <p15:guide id="3" pos="7032" userDrawn="1">
          <p15:clr>
            <a:srgbClr val="F26B43"/>
          </p15:clr>
        </p15:guide>
        <p15:guide id="4" orient="horz" pos="3744" userDrawn="1">
          <p15:clr>
            <a:srgbClr val="F26B43"/>
          </p15:clr>
        </p15:guide>
        <p15:guide id="5" orient="horz" pos="648" userDrawn="1">
          <p15:clr>
            <a:srgbClr val="F26B43"/>
          </p15:clr>
        </p15:guide>
        <p15:guide id="6" orient="horz" pos="864"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28528238-DCAD-4902-9BCC-FF307B95E9D4}"/>
              </a:ext>
            </a:extLst>
          </p:cNvPr>
          <p:cNvPicPr>
            <a:picLocks noChangeAspect="1"/>
          </p:cNvPicPr>
          <p:nvPr userDrawn="1"/>
        </p:nvPicPr>
        <p:blipFill rotWithShape="1">
          <a:blip r:embed="rId11"/>
          <a:srcRect l="311" r="-7291" b="-9852"/>
          <a:stretch/>
        </p:blipFill>
        <p:spPr>
          <a:xfrm>
            <a:off x="1005550" y="6113245"/>
            <a:ext cx="2016086" cy="721605"/>
          </a:xfrm>
          <a:prstGeom prst="rect">
            <a:avLst/>
          </a:prstGeom>
        </p:spPr>
      </p:pic>
      <p:sp>
        <p:nvSpPr>
          <p:cNvPr id="6" name="Slide Number Placeholder 5">
            <a:extLst>
              <a:ext uri="{FF2B5EF4-FFF2-40B4-BE49-F238E27FC236}">
                <a16:creationId xmlns:a16="http://schemas.microsoft.com/office/drawing/2014/main" id="{9FDBA369-510E-933A-F428-7E8DA6DA6EAE}"/>
              </a:ext>
            </a:extLst>
          </p:cNvPr>
          <p:cNvSpPr>
            <a:spLocks noGrp="1"/>
          </p:cNvSpPr>
          <p:nvPr>
            <p:ph type="sldNum" sz="quarter" idx="4"/>
          </p:nvPr>
        </p:nvSpPr>
        <p:spPr>
          <a:xfrm>
            <a:off x="10733690" y="6339328"/>
            <a:ext cx="429610" cy="518672"/>
          </a:xfrm>
          <a:prstGeom prst="rect">
            <a:avLst/>
          </a:prstGeom>
        </p:spPr>
        <p:txBody>
          <a:bodyPr vert="horz" lIns="91440" tIns="45720" rIns="91440" bIns="45720" rtlCol="0" anchor="ctr"/>
          <a:lstStyle>
            <a:lvl1pPr algn="r">
              <a:defRPr sz="1000">
                <a:solidFill>
                  <a:schemeClr val="accent2"/>
                </a:solidFill>
              </a:defRPr>
            </a:lvl1pPr>
          </a:lstStyle>
          <a:p>
            <a:fld id="{ECE57159-D98D-3545-BBEB-33170D21B50D}" type="slidenum">
              <a:rPr lang="en-US" smtClean="0"/>
              <a:pPr/>
              <a:t>‹#›</a:t>
            </a:fld>
            <a:endParaRPr lang="en-US"/>
          </a:p>
        </p:txBody>
      </p:sp>
      <p:sp>
        <p:nvSpPr>
          <p:cNvPr id="7" name="Rectangle 6">
            <a:extLst>
              <a:ext uri="{FF2B5EF4-FFF2-40B4-BE49-F238E27FC236}">
                <a16:creationId xmlns:a16="http://schemas.microsoft.com/office/drawing/2014/main" id="{16018B32-662E-0158-19EA-6C574C552D12}"/>
              </a:ext>
            </a:extLst>
          </p:cNvPr>
          <p:cNvSpPr/>
          <p:nvPr userDrawn="1"/>
        </p:nvSpPr>
        <p:spPr>
          <a:xfrm>
            <a:off x="0" y="0"/>
            <a:ext cx="8839200" cy="452846"/>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E410F74A-ACBE-C7DC-2421-81EF8414CB8D}"/>
              </a:ext>
            </a:extLst>
          </p:cNvPr>
          <p:cNvSpPr/>
          <p:nvPr userDrawn="1"/>
        </p:nvSpPr>
        <p:spPr>
          <a:xfrm>
            <a:off x="8839200" y="0"/>
            <a:ext cx="3352800" cy="452846"/>
          </a:xfrm>
          <a:prstGeom prst="rect">
            <a:avLst/>
          </a:prstGeom>
          <a:solidFill>
            <a:schemeClr val="accent3">
              <a:lumMod val="40000"/>
              <a:lumOff val="60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7187421"/>
      </p:ext>
    </p:extLst>
  </p:cSld>
  <p:clrMap bg1="lt1" tx1="dk1" bg2="lt2" tx2="dk2" accent1="accent1" accent2="accent2" accent3="accent3" accent4="accent4" accent5="accent5" accent6="accent6" hlink="hlink" folHlink="folHlink"/>
  <p:sldLayoutIdLst>
    <p:sldLayoutId id="2147483739" r:id="rId1"/>
    <p:sldLayoutId id="2147483678" r:id="rId2"/>
    <p:sldLayoutId id="2147483679" r:id="rId3"/>
    <p:sldLayoutId id="2147483680" r:id="rId4"/>
    <p:sldLayoutId id="2147483681" r:id="rId5"/>
    <p:sldLayoutId id="2147483682" r:id="rId6"/>
    <p:sldLayoutId id="2147483684" r:id="rId7"/>
    <p:sldLayoutId id="2147483721" r:id="rId8"/>
    <p:sldLayoutId id="2147483724" r:id="rId9"/>
  </p:sldLayoutIdLst>
  <p:hf hdr="0" dt="0"/>
  <p:txStyles>
    <p:titleStyle>
      <a:lvl1pPr algn="l" defTabSz="914400" rtl="0" eaLnBrk="1" latinLnBrk="0" hangingPunct="1">
        <a:lnSpc>
          <a:spcPct val="90000"/>
        </a:lnSpc>
        <a:spcBef>
          <a:spcPct val="0"/>
        </a:spcBef>
        <a:buNone/>
        <a:defRPr sz="4000" b="0" i="0" kern="1200">
          <a:solidFill>
            <a:schemeClr val="accent2"/>
          </a:solidFill>
          <a:latin typeface="Calibri Light" panose="020F0302020204030204" pitchFamily="34" charset="0"/>
          <a:ea typeface="+mj-ea"/>
          <a:cs typeface="Calibri Light" panose="020F030202020403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accent2"/>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accent2"/>
          </a:solidFill>
          <a:latin typeface="Calibri" panose="020F0502020204030204" pitchFamily="34" charset="0"/>
          <a:ea typeface="+mn-ea"/>
          <a:cs typeface="Calibri" panose="020F050202020403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accent2"/>
          </a:solidFill>
          <a:latin typeface="Calibri" panose="020F0502020204030204" pitchFamily="34" charset="0"/>
          <a:ea typeface="+mn-ea"/>
          <a:cs typeface="Calibri" panose="020F050202020403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accent2"/>
          </a:solidFill>
          <a:latin typeface="Calibri" panose="020F0502020204030204" pitchFamily="34" charset="0"/>
          <a:ea typeface="+mn-ea"/>
          <a:cs typeface="Calibri" panose="020F050202020403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accent2"/>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152" userDrawn="1">
          <p15:clr>
            <a:srgbClr val="F26B43"/>
          </p15:clr>
        </p15:guide>
        <p15:guide id="2" pos="648" userDrawn="1">
          <p15:clr>
            <a:srgbClr val="F26B43"/>
          </p15:clr>
        </p15:guide>
        <p15:guide id="3" pos="7032" userDrawn="1">
          <p15:clr>
            <a:srgbClr val="F26B43"/>
          </p15:clr>
        </p15:guide>
        <p15:guide id="4" orient="horz" pos="3744" userDrawn="1">
          <p15:clr>
            <a:srgbClr val="F26B43"/>
          </p15:clr>
        </p15:guide>
        <p15:guide id="5" orient="horz" pos="648" userDrawn="1">
          <p15:clr>
            <a:srgbClr val="F26B43"/>
          </p15:clr>
        </p15:guide>
        <p15:guide id="6" orient="horz" pos="8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28528238-DCAD-4902-9BCC-FF307B95E9D4}"/>
              </a:ext>
            </a:extLst>
          </p:cNvPr>
          <p:cNvPicPr>
            <a:picLocks noChangeAspect="1"/>
          </p:cNvPicPr>
          <p:nvPr userDrawn="1"/>
        </p:nvPicPr>
        <p:blipFill>
          <a:blip r:embed="rId18"/>
          <a:srcRect t="1084" b="1084"/>
          <a:stretch/>
        </p:blipFill>
        <p:spPr>
          <a:xfrm>
            <a:off x="1028700" y="6104258"/>
            <a:ext cx="1864082" cy="667199"/>
          </a:xfrm>
          <a:prstGeom prst="rect">
            <a:avLst/>
          </a:prstGeom>
        </p:spPr>
      </p:pic>
      <p:sp>
        <p:nvSpPr>
          <p:cNvPr id="6" name="Slide Number Placeholder 5">
            <a:extLst>
              <a:ext uri="{FF2B5EF4-FFF2-40B4-BE49-F238E27FC236}">
                <a16:creationId xmlns:a16="http://schemas.microsoft.com/office/drawing/2014/main" id="{9FDBA369-510E-933A-F428-7E8DA6DA6EAE}"/>
              </a:ext>
            </a:extLst>
          </p:cNvPr>
          <p:cNvSpPr>
            <a:spLocks noGrp="1"/>
          </p:cNvSpPr>
          <p:nvPr>
            <p:ph type="sldNum" sz="quarter" idx="4"/>
          </p:nvPr>
        </p:nvSpPr>
        <p:spPr>
          <a:xfrm>
            <a:off x="10733690" y="6339328"/>
            <a:ext cx="429610" cy="518672"/>
          </a:xfrm>
          <a:prstGeom prst="rect">
            <a:avLst/>
          </a:prstGeom>
        </p:spPr>
        <p:txBody>
          <a:bodyPr vert="horz" lIns="91440" tIns="45720" rIns="91440" bIns="45720" rtlCol="0" anchor="ctr"/>
          <a:lstStyle>
            <a:lvl1pPr algn="r">
              <a:defRPr sz="1000">
                <a:solidFill>
                  <a:schemeClr val="accent2"/>
                </a:solidFill>
              </a:defRPr>
            </a:lvl1pPr>
          </a:lstStyle>
          <a:p>
            <a:fld id="{ECE57159-D98D-3545-BBEB-33170D21B50D}" type="slidenum">
              <a:rPr lang="en-US" smtClean="0"/>
              <a:pPr/>
              <a:t>‹#›</a:t>
            </a:fld>
            <a:endParaRPr lang="en-US"/>
          </a:p>
        </p:txBody>
      </p:sp>
      <p:sp>
        <p:nvSpPr>
          <p:cNvPr id="7" name="Rectangle 6">
            <a:extLst>
              <a:ext uri="{FF2B5EF4-FFF2-40B4-BE49-F238E27FC236}">
                <a16:creationId xmlns:a16="http://schemas.microsoft.com/office/drawing/2014/main" id="{16018B32-662E-0158-19EA-6C574C552D12}"/>
              </a:ext>
            </a:extLst>
          </p:cNvPr>
          <p:cNvSpPr/>
          <p:nvPr userDrawn="1"/>
        </p:nvSpPr>
        <p:spPr>
          <a:xfrm>
            <a:off x="0" y="0"/>
            <a:ext cx="8839200" cy="461554"/>
          </a:xfrm>
          <a:prstGeom prst="rect">
            <a:avLst/>
          </a:prstGeom>
          <a:solidFill>
            <a:schemeClr val="accent4">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E410F74A-ACBE-C7DC-2421-81EF8414CB8D}"/>
              </a:ext>
            </a:extLst>
          </p:cNvPr>
          <p:cNvSpPr/>
          <p:nvPr userDrawn="1"/>
        </p:nvSpPr>
        <p:spPr>
          <a:xfrm>
            <a:off x="8839201" y="0"/>
            <a:ext cx="3352800" cy="461554"/>
          </a:xfrm>
          <a:prstGeom prst="rect">
            <a:avLst/>
          </a:prstGeom>
          <a:solidFill>
            <a:schemeClr val="accent4">
              <a:lumMod val="20000"/>
              <a:lumOff val="80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47642439"/>
      </p:ext>
    </p:extLst>
  </p:cSld>
  <p:clrMap bg1="lt1" tx1="dk1" bg2="lt2" tx2="dk2" accent1="accent1" accent2="accent2" accent3="accent3" accent4="accent4" accent5="accent5" accent6="accent6" hlink="hlink" folHlink="folHlink"/>
  <p:sldLayoutIdLst>
    <p:sldLayoutId id="2147483740" r:id="rId1"/>
    <p:sldLayoutId id="2147483793" r:id="rId2"/>
    <p:sldLayoutId id="2147483686" r:id="rId3"/>
    <p:sldLayoutId id="2147483687" r:id="rId4"/>
    <p:sldLayoutId id="2147483688" r:id="rId5"/>
    <p:sldLayoutId id="2147483689" r:id="rId6"/>
    <p:sldLayoutId id="2147483691" r:id="rId7"/>
    <p:sldLayoutId id="2147483690" r:id="rId8"/>
    <p:sldLayoutId id="2147483722" r:id="rId9"/>
    <p:sldLayoutId id="2147483725" r:id="rId10"/>
    <p:sldLayoutId id="2147483768" r:id="rId11"/>
    <p:sldLayoutId id="2147483788" r:id="rId12"/>
    <p:sldLayoutId id="2147483770" r:id="rId13"/>
    <p:sldLayoutId id="2147483771" r:id="rId14"/>
    <p:sldLayoutId id="2147483787" r:id="rId15"/>
    <p:sldLayoutId id="2147483789" r:id="rId16"/>
  </p:sldLayoutIdLst>
  <p:hf hdr="0" dt="0"/>
  <p:txStyles>
    <p:titleStyle>
      <a:lvl1pPr algn="l" defTabSz="914400" rtl="0" eaLnBrk="1" latinLnBrk="0" hangingPunct="1">
        <a:lnSpc>
          <a:spcPct val="90000"/>
        </a:lnSpc>
        <a:spcBef>
          <a:spcPct val="0"/>
        </a:spcBef>
        <a:buNone/>
        <a:defRPr sz="4000" b="0" i="0" kern="1200">
          <a:solidFill>
            <a:schemeClr val="accent2"/>
          </a:solidFill>
          <a:latin typeface="Calibri Light" panose="020F0302020204030204" pitchFamily="34" charset="0"/>
          <a:ea typeface="+mj-ea"/>
          <a:cs typeface="Calibri Light" panose="020F030202020403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accent2"/>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accent2"/>
          </a:solidFill>
          <a:latin typeface="Calibri" panose="020F0502020204030204" pitchFamily="34" charset="0"/>
          <a:ea typeface="+mn-ea"/>
          <a:cs typeface="Calibri" panose="020F050202020403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accent2"/>
          </a:solidFill>
          <a:latin typeface="Calibri" panose="020F0502020204030204" pitchFamily="34" charset="0"/>
          <a:ea typeface="+mn-ea"/>
          <a:cs typeface="Calibri" panose="020F050202020403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accent2"/>
          </a:solidFill>
          <a:latin typeface="Calibri" panose="020F0502020204030204" pitchFamily="34" charset="0"/>
          <a:ea typeface="+mn-ea"/>
          <a:cs typeface="Calibri" panose="020F050202020403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accent2"/>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152" userDrawn="1">
          <p15:clr>
            <a:srgbClr val="F26B43"/>
          </p15:clr>
        </p15:guide>
        <p15:guide id="2" pos="648" userDrawn="1">
          <p15:clr>
            <a:srgbClr val="F26B43"/>
          </p15:clr>
        </p15:guide>
        <p15:guide id="3" pos="7032" userDrawn="1">
          <p15:clr>
            <a:srgbClr val="F26B43"/>
          </p15:clr>
        </p15:guide>
        <p15:guide id="4" orient="horz" pos="3744" userDrawn="1">
          <p15:clr>
            <a:srgbClr val="F26B43"/>
          </p15:clr>
        </p15:guide>
        <p15:guide id="5" orient="horz" pos="648" userDrawn="1">
          <p15:clr>
            <a:srgbClr val="F26B43"/>
          </p15:clr>
        </p15:guide>
        <p15:guide id="6" orient="horz" pos="864"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9FDBA369-510E-933A-F428-7E8DA6DA6EAE}"/>
              </a:ext>
            </a:extLst>
          </p:cNvPr>
          <p:cNvSpPr>
            <a:spLocks noGrp="1"/>
          </p:cNvSpPr>
          <p:nvPr>
            <p:ph type="sldNum" sz="quarter" idx="4"/>
          </p:nvPr>
        </p:nvSpPr>
        <p:spPr>
          <a:xfrm>
            <a:off x="10733690" y="6339328"/>
            <a:ext cx="429610" cy="518672"/>
          </a:xfrm>
          <a:prstGeom prst="rect">
            <a:avLst/>
          </a:prstGeom>
        </p:spPr>
        <p:txBody>
          <a:bodyPr vert="horz" lIns="91440" tIns="45720" rIns="91440" bIns="45720" rtlCol="0" anchor="ctr"/>
          <a:lstStyle>
            <a:lvl1pPr algn="r">
              <a:defRPr sz="1000">
                <a:solidFill>
                  <a:schemeClr val="accent2"/>
                </a:solidFill>
              </a:defRPr>
            </a:lvl1pPr>
          </a:lstStyle>
          <a:p>
            <a:fld id="{ECE57159-D98D-3545-BBEB-33170D21B50D}" type="slidenum">
              <a:rPr lang="en-US" smtClean="0"/>
              <a:pPr/>
              <a:t>‹#›</a:t>
            </a:fld>
            <a:endParaRPr lang="en-US"/>
          </a:p>
        </p:txBody>
      </p:sp>
      <p:sp>
        <p:nvSpPr>
          <p:cNvPr id="7" name="Rectangle 6">
            <a:extLst>
              <a:ext uri="{FF2B5EF4-FFF2-40B4-BE49-F238E27FC236}">
                <a16:creationId xmlns:a16="http://schemas.microsoft.com/office/drawing/2014/main" id="{16018B32-662E-0158-19EA-6C574C552D12}"/>
              </a:ext>
            </a:extLst>
          </p:cNvPr>
          <p:cNvSpPr/>
          <p:nvPr userDrawn="1"/>
        </p:nvSpPr>
        <p:spPr>
          <a:xfrm>
            <a:off x="-1" y="0"/>
            <a:ext cx="9013372" cy="452846"/>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E410F74A-ACBE-C7DC-2421-81EF8414CB8D}"/>
              </a:ext>
            </a:extLst>
          </p:cNvPr>
          <p:cNvSpPr/>
          <p:nvPr userDrawn="1"/>
        </p:nvSpPr>
        <p:spPr>
          <a:xfrm>
            <a:off x="8839200" y="0"/>
            <a:ext cx="3352800" cy="461554"/>
          </a:xfrm>
          <a:prstGeom prst="rect">
            <a:avLst/>
          </a:prstGeom>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331852A4-56C9-54AE-47A0-A4B569EF289D}"/>
              </a:ext>
            </a:extLst>
          </p:cNvPr>
          <p:cNvPicPr>
            <a:picLocks noChangeAspect="1"/>
          </p:cNvPicPr>
          <p:nvPr userDrawn="1"/>
        </p:nvPicPr>
        <p:blipFill>
          <a:blip r:embed="rId10"/>
          <a:srcRect/>
          <a:stretch/>
        </p:blipFill>
        <p:spPr>
          <a:xfrm>
            <a:off x="377104" y="6093911"/>
            <a:ext cx="1640374" cy="571765"/>
          </a:xfrm>
          <a:prstGeom prst="rect">
            <a:avLst/>
          </a:prstGeom>
        </p:spPr>
      </p:pic>
      <p:pic>
        <p:nvPicPr>
          <p:cNvPr id="12" name="Picture 11">
            <a:extLst>
              <a:ext uri="{FF2B5EF4-FFF2-40B4-BE49-F238E27FC236}">
                <a16:creationId xmlns:a16="http://schemas.microsoft.com/office/drawing/2014/main" id="{ACA7510D-8BFD-9F0D-DD94-599B8EC08DBD}"/>
              </a:ext>
            </a:extLst>
          </p:cNvPr>
          <p:cNvPicPr>
            <a:picLocks noChangeAspect="1"/>
          </p:cNvPicPr>
          <p:nvPr userDrawn="1"/>
        </p:nvPicPr>
        <p:blipFill>
          <a:blip r:embed="rId11"/>
          <a:srcRect/>
          <a:stretch/>
        </p:blipFill>
        <p:spPr>
          <a:xfrm>
            <a:off x="2162479" y="6093911"/>
            <a:ext cx="1712056" cy="626362"/>
          </a:xfrm>
          <a:prstGeom prst="rect">
            <a:avLst/>
          </a:prstGeom>
        </p:spPr>
      </p:pic>
    </p:spTree>
    <p:extLst>
      <p:ext uri="{BB962C8B-B14F-4D97-AF65-F5344CB8AC3E}">
        <p14:creationId xmlns:p14="http://schemas.microsoft.com/office/powerpoint/2010/main" val="1785529448"/>
      </p:ext>
    </p:extLst>
  </p:cSld>
  <p:clrMap bg1="lt1" tx1="dk1" bg2="lt2" tx2="dk2" accent1="accent1" accent2="accent2" accent3="accent3" accent4="accent4" accent5="accent5" accent6="accent6" hlink="hlink" folHlink="folHlink"/>
  <p:sldLayoutIdLst>
    <p:sldLayoutId id="2147483754" r:id="rId1"/>
    <p:sldLayoutId id="2147483755" r:id="rId2"/>
    <p:sldLayoutId id="2147483756" r:id="rId3"/>
    <p:sldLayoutId id="2147483757" r:id="rId4"/>
    <p:sldLayoutId id="2147483758" r:id="rId5"/>
    <p:sldLayoutId id="2147483759" r:id="rId6"/>
    <p:sldLayoutId id="2147483760" r:id="rId7"/>
    <p:sldLayoutId id="2147483761" r:id="rId8"/>
  </p:sldLayoutIdLst>
  <p:hf hdr="0" dt="0"/>
  <p:txStyles>
    <p:titleStyle>
      <a:lvl1pPr algn="l" defTabSz="914400" rtl="0" eaLnBrk="1" latinLnBrk="0" hangingPunct="1">
        <a:lnSpc>
          <a:spcPct val="90000"/>
        </a:lnSpc>
        <a:spcBef>
          <a:spcPct val="0"/>
        </a:spcBef>
        <a:buNone/>
        <a:defRPr sz="4000" b="0" i="0" kern="1200">
          <a:solidFill>
            <a:schemeClr val="accent2"/>
          </a:solidFill>
          <a:latin typeface="Calibri Light" panose="020F0302020204030204" pitchFamily="34" charset="0"/>
          <a:ea typeface="+mj-ea"/>
          <a:cs typeface="Calibri Light" panose="020F030202020403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accent2"/>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accent2"/>
          </a:solidFill>
          <a:latin typeface="Calibri" panose="020F0502020204030204" pitchFamily="34" charset="0"/>
          <a:ea typeface="+mn-ea"/>
          <a:cs typeface="Calibri" panose="020F050202020403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accent2"/>
          </a:solidFill>
          <a:latin typeface="Calibri" panose="020F0502020204030204" pitchFamily="34" charset="0"/>
          <a:ea typeface="+mn-ea"/>
          <a:cs typeface="Calibri" panose="020F050202020403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accent2"/>
          </a:solidFill>
          <a:latin typeface="Calibri" panose="020F0502020204030204" pitchFamily="34" charset="0"/>
          <a:ea typeface="+mn-ea"/>
          <a:cs typeface="Calibri" panose="020F050202020403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accent2"/>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152">
          <p15:clr>
            <a:srgbClr val="F26B43"/>
          </p15:clr>
        </p15:guide>
        <p15:guide id="2" pos="648">
          <p15:clr>
            <a:srgbClr val="F26B43"/>
          </p15:clr>
        </p15:guide>
        <p15:guide id="3" pos="7032">
          <p15:clr>
            <a:srgbClr val="F26B43"/>
          </p15:clr>
        </p15:guide>
        <p15:guide id="4" orient="horz" pos="3744">
          <p15:clr>
            <a:srgbClr val="F26B43"/>
          </p15:clr>
        </p15:guide>
        <p15:guide id="5" orient="horz" pos="648">
          <p15:clr>
            <a:srgbClr val="F26B43"/>
          </p15:clr>
        </p15:guide>
        <p15:guide id="6" orient="horz" pos="864">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D3EF0AC-C127-EE5A-DE01-FDD1A00E266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968BBC0-2FD6-5E93-AE5A-38C4FB8C37A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8CBF57C-634F-6CFA-152A-BEAB18DE870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7FE06A58-B8C5-124B-9AF8-20A3F797F049}" type="datetimeFigureOut">
              <a:rPr lang="en-US" smtClean="0"/>
              <a:t>6/8/2026</a:t>
            </a:fld>
            <a:endParaRPr lang="en-US"/>
          </a:p>
        </p:txBody>
      </p:sp>
      <p:sp>
        <p:nvSpPr>
          <p:cNvPr id="5" name="Footer Placeholder 4">
            <a:extLst>
              <a:ext uri="{FF2B5EF4-FFF2-40B4-BE49-F238E27FC236}">
                <a16:creationId xmlns:a16="http://schemas.microsoft.com/office/drawing/2014/main" id="{E0DD20AC-7D6E-4C17-3D66-ACD50CC9778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E1E5EBF3-0E5B-60CA-81C1-E5F65599FF0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19E49149-D529-8A40-9D51-5A83DC37645C}" type="slidenum">
              <a:rPr lang="en-US" smtClean="0"/>
              <a:t>‹#›</a:t>
            </a:fld>
            <a:endParaRPr lang="en-US"/>
          </a:p>
        </p:txBody>
      </p:sp>
    </p:spTree>
    <p:extLst>
      <p:ext uri="{BB962C8B-B14F-4D97-AF65-F5344CB8AC3E}">
        <p14:creationId xmlns:p14="http://schemas.microsoft.com/office/powerpoint/2010/main" val="4208913062"/>
      </p:ext>
    </p:extLst>
  </p:cSld>
  <p:clrMap bg1="lt1" tx1="dk1" bg2="lt2" tx2="dk2" accent1="accent1" accent2="accent2" accent3="accent3" accent4="accent4" accent5="accent5" accent6="accent6" hlink="hlink" folHlink="folHlink"/>
  <p:sldLayoutIdLst>
    <p:sldLayoutId id="2147483693" r:id="rId1"/>
    <p:sldLayoutId id="2147483762" r:id="rId2"/>
    <p:sldLayoutId id="2147483763" r:id="rId3"/>
    <p:sldLayoutId id="2147483743" r:id="rId4"/>
    <p:sldLayoutId id="2147483744" r:id="rId5"/>
    <p:sldLayoutId id="2147483745" r:id="rId6"/>
    <p:sldLayoutId id="2147483746" r:id="rId7"/>
    <p:sldLayoutId id="2147483704" r:id="rId8"/>
    <p:sldLayoutId id="2147483765" r:id="rId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1FAD2D0-5FF3-09D4-3D34-82BD1F8BC83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5B92155-5A2D-CF75-F347-9EC41C855C5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340892685"/>
      </p:ext>
    </p:extLst>
  </p:cSld>
  <p:clrMap bg1="lt1" tx1="dk1" bg2="lt2" tx2="dk2" accent1="accent1" accent2="accent2" accent3="accent3" accent4="accent4" accent5="accent5" accent6="accent6" hlink="hlink" folHlink="folHlink"/>
  <p:sldLayoutIdLst>
    <p:sldLayoutId id="2147483714" r:id="rId1"/>
    <p:sldLayoutId id="2147483715" r:id="rId2"/>
    <p:sldLayoutId id="2147483716"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1FAD2D0-5FF3-09D4-3D34-82BD1F8BC83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5B92155-5A2D-CF75-F347-9EC41C855C5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21637263"/>
      </p:ext>
    </p:extLst>
  </p:cSld>
  <p:clrMap bg1="lt1" tx1="dk1" bg2="lt2" tx2="dk2" accent1="accent1" accent2="accent2" accent3="accent3" accent4="accent4" accent5="accent5" accent6="accent6" hlink="hlink" folHlink="folHlink"/>
  <p:sldLayoutIdLst>
    <p:sldLayoutId id="2147483718" r:id="rId1"/>
    <p:sldLayoutId id="2147483748" r:id="rId2"/>
    <p:sldLayoutId id="2147483749" r:id="rId3"/>
    <p:sldLayoutId id="2147483719" r:id="rId4"/>
    <p:sldLayoutId id="2147483742"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C638EDE-F04B-8072-C965-75F8233CD0D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06F1B93-63A7-C432-1FDC-D468F4F081D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58230394"/>
      </p:ext>
    </p:extLst>
  </p:cSld>
  <p:clrMap bg1="lt1" tx1="dk1" bg2="lt2" tx2="dk2" accent1="accent1" accent2="accent2" accent3="accent3" accent4="accent4" accent5="accent5" accent6="accent6" hlink="hlink" folHlink="folHlink"/>
  <p:sldLayoutIdLst>
    <p:sldLayoutId id="2147483732" r:id="rId1"/>
    <p:sldLayoutId id="2147483734" r:id="rId2"/>
    <p:sldLayoutId id="2147483736" r:id="rId3"/>
    <p:sldLayoutId id="2147483737" r:id="rId4"/>
    <p:sldLayoutId id="2147483750" r:id="rId5"/>
    <p:sldLayoutId id="2147483751" r:id="rId6"/>
    <p:sldLayoutId id="2147483764" r:id="rId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1FAD2D0-5FF3-09D4-3D34-82BD1F8BC83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5B92155-5A2D-CF75-F347-9EC41C855C5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23743520"/>
      </p:ext>
    </p:extLst>
  </p:cSld>
  <p:clrMap bg1="lt1" tx1="dk1" bg2="lt2" tx2="dk2" accent1="accent1" accent2="accent2" accent3="accent3" accent4="accent4" accent5="accent5" accent6="accent6" hlink="hlink" folHlink="folHlink"/>
  <p:sldLayoutIdLst>
    <p:sldLayoutId id="2147483790" r:id="rId1"/>
    <p:sldLayoutId id="2147483769" r:id="rId2"/>
    <p:sldLayoutId id="2147483791"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4.xml"/><Relationship Id="rId1" Type="http://schemas.openxmlformats.org/officeDocument/2006/relationships/slideLayout" Target="../slideLayouts/slideLayout20.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0.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0.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0.xml"/></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20.xml"/><Relationship Id="rId5" Type="http://schemas.openxmlformats.org/officeDocument/2006/relationships/image" Target="../media/image20.png"/><Relationship Id="rId4" Type="http://schemas.openxmlformats.org/officeDocument/2006/relationships/image" Target="../media/image19.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69.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0.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69.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xml"/><Relationship Id="rId1" Type="http://schemas.openxmlformats.org/officeDocument/2006/relationships/slideLayout" Target="../slideLayouts/slideLayout20.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FD3CF8-238B-A38F-F7D6-1DF3CEF48F89}"/>
              </a:ext>
            </a:extLst>
          </p:cNvPr>
          <p:cNvSpPr>
            <a:spLocks noGrp="1"/>
          </p:cNvSpPr>
          <p:nvPr>
            <p:ph type="title"/>
          </p:nvPr>
        </p:nvSpPr>
        <p:spPr/>
        <p:txBody>
          <a:bodyPr/>
          <a:lstStyle/>
          <a:p>
            <a:r>
              <a:rPr lang="en-US" dirty="0"/>
              <a:t>IESBA SMART</a:t>
            </a:r>
          </a:p>
        </p:txBody>
      </p:sp>
      <p:sp>
        <p:nvSpPr>
          <p:cNvPr id="3" name="Text Placeholder 2">
            <a:extLst>
              <a:ext uri="{FF2B5EF4-FFF2-40B4-BE49-F238E27FC236}">
                <a16:creationId xmlns:a16="http://schemas.microsoft.com/office/drawing/2014/main" id="{B0D3109E-1DF2-98D8-C27B-DD00F561DD28}"/>
              </a:ext>
            </a:extLst>
          </p:cNvPr>
          <p:cNvSpPr>
            <a:spLocks noGrp="1"/>
          </p:cNvSpPr>
          <p:nvPr>
            <p:ph type="body" sz="quarter" idx="13"/>
          </p:nvPr>
        </p:nvSpPr>
        <p:spPr/>
        <p:txBody>
          <a:bodyPr/>
          <a:lstStyle/>
          <a:p>
            <a:r>
              <a:rPr lang="en-US" dirty="0"/>
              <a:t>From design to implementation </a:t>
            </a:r>
          </a:p>
          <a:p>
            <a:r>
              <a:rPr lang="en-US" dirty="0"/>
              <a:t>June Board Meeting</a:t>
            </a:r>
          </a:p>
        </p:txBody>
      </p:sp>
      <p:sp>
        <p:nvSpPr>
          <p:cNvPr id="4" name="Text Placeholder 3">
            <a:extLst>
              <a:ext uri="{FF2B5EF4-FFF2-40B4-BE49-F238E27FC236}">
                <a16:creationId xmlns:a16="http://schemas.microsoft.com/office/drawing/2014/main" id="{AF510920-E34D-0155-F62D-93F157BD0A0E}"/>
              </a:ext>
            </a:extLst>
          </p:cNvPr>
          <p:cNvSpPr>
            <a:spLocks noGrp="1"/>
          </p:cNvSpPr>
          <p:nvPr>
            <p:ph type="body" sz="quarter" idx="14"/>
          </p:nvPr>
        </p:nvSpPr>
        <p:spPr/>
        <p:txBody>
          <a:bodyPr/>
          <a:lstStyle/>
          <a:p>
            <a:r>
              <a:rPr lang="en-US"/>
              <a:t>June 2026</a:t>
            </a:r>
          </a:p>
        </p:txBody>
      </p:sp>
    </p:spTree>
    <p:extLst>
      <p:ext uri="{BB962C8B-B14F-4D97-AF65-F5344CB8AC3E}">
        <p14:creationId xmlns:p14="http://schemas.microsoft.com/office/powerpoint/2010/main" val="355206802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D54A7C-D431-CEBF-0C51-CC9E2164E97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A463652-2951-E01D-E394-704F7065352C}"/>
              </a:ext>
            </a:extLst>
          </p:cNvPr>
          <p:cNvSpPr>
            <a:spLocks noGrp="1"/>
          </p:cNvSpPr>
          <p:nvPr>
            <p:ph type="title"/>
          </p:nvPr>
        </p:nvSpPr>
        <p:spPr/>
        <p:txBody>
          <a:bodyPr/>
          <a:lstStyle/>
          <a:p>
            <a:r>
              <a:rPr lang="en-US">
                <a:ea typeface="Calibri"/>
                <a:cs typeface="Calibri"/>
              </a:rPr>
              <a:t>STREAM 2 – SMART INITIATIVES</a:t>
            </a:r>
            <a:endParaRPr lang="en-US"/>
          </a:p>
        </p:txBody>
      </p:sp>
    </p:spTree>
    <p:extLst>
      <p:ext uri="{BB962C8B-B14F-4D97-AF65-F5344CB8AC3E}">
        <p14:creationId xmlns:p14="http://schemas.microsoft.com/office/powerpoint/2010/main" val="12064128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664E83-C9B0-98A7-8C85-9D9E5D99964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608E3BB-462E-081C-C1B8-AEBC20FA2EA8}"/>
              </a:ext>
            </a:extLst>
          </p:cNvPr>
          <p:cNvSpPr>
            <a:spLocks noGrp="1"/>
          </p:cNvSpPr>
          <p:nvPr>
            <p:ph type="title"/>
          </p:nvPr>
        </p:nvSpPr>
        <p:spPr>
          <a:xfrm>
            <a:off x="838200" y="1904921"/>
            <a:ext cx="10515600" cy="3048157"/>
          </a:xfrm>
        </p:spPr>
        <p:txBody>
          <a:bodyPr>
            <a:normAutofit/>
          </a:bodyPr>
          <a:lstStyle/>
          <a:p>
            <a:pPr>
              <a:lnSpc>
                <a:spcPct val="150000"/>
              </a:lnSpc>
              <a:spcBef>
                <a:spcPts val="2400"/>
              </a:spcBef>
              <a:spcAft>
                <a:spcPts val="2400"/>
              </a:spcAft>
            </a:pPr>
            <a:r>
              <a:rPr lang="en-US" dirty="0">
                <a:solidFill>
                  <a:schemeClr val="accent6">
                    <a:lumMod val="10000"/>
                  </a:schemeClr>
                </a:solidFill>
              </a:rPr>
              <a:t>INITIATIVES – READY</a:t>
            </a:r>
            <a:br>
              <a:rPr lang="en-US" dirty="0">
                <a:solidFill>
                  <a:schemeClr val="accent6">
                    <a:lumMod val="10000"/>
                  </a:schemeClr>
                </a:solidFill>
              </a:rPr>
            </a:br>
            <a:r>
              <a:rPr lang="en-US" sz="3200" dirty="0">
                <a:solidFill>
                  <a:schemeClr val="accent6">
                    <a:lumMod val="10000"/>
                  </a:schemeClr>
                </a:solidFill>
                <a:ea typeface="Calibri"/>
                <a:cs typeface="Calibri"/>
              </a:rPr>
              <a:t>TIMELINE: WAITING FOR ROLL OUT</a:t>
            </a:r>
            <a:br>
              <a:rPr lang="en-US" dirty="0"/>
            </a:br>
            <a:endParaRPr lang="en-US" sz="2000" dirty="0"/>
          </a:p>
        </p:txBody>
      </p:sp>
    </p:spTree>
    <p:extLst>
      <p:ext uri="{BB962C8B-B14F-4D97-AF65-F5344CB8AC3E}">
        <p14:creationId xmlns:p14="http://schemas.microsoft.com/office/powerpoint/2010/main" val="54909162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108CD5-60F4-D423-AF07-5657BD076553}"/>
            </a:ext>
          </a:extLst>
        </p:cNvPr>
        <p:cNvGrpSpPr/>
        <p:nvPr/>
      </p:nvGrpSpPr>
      <p:grpSpPr>
        <a:xfrm>
          <a:off x="0" y="0"/>
          <a:ext cx="0" cy="0"/>
          <a:chOff x="0" y="0"/>
          <a:chExt cx="0" cy="0"/>
        </a:xfrm>
      </p:grpSpPr>
      <p:sp>
        <p:nvSpPr>
          <p:cNvPr id="2" name="Key message banner">
            <a:extLst>
              <a:ext uri="{FF2B5EF4-FFF2-40B4-BE49-F238E27FC236}">
                <a16:creationId xmlns:a16="http://schemas.microsoft.com/office/drawing/2014/main" id="{4A4A57A0-850E-0075-57A7-6344D59DC5A3}"/>
              </a:ext>
            </a:extLst>
          </p:cNvPr>
          <p:cNvSpPr/>
          <p:nvPr/>
        </p:nvSpPr>
        <p:spPr>
          <a:xfrm>
            <a:off x="563880" y="1316137"/>
            <a:ext cx="11064240" cy="713232"/>
          </a:xfrm>
          <a:prstGeom prst="roundRect">
            <a:avLst/>
          </a:prstGeom>
          <a:solidFill>
            <a:srgbClr val="F4F0E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sz="1600"/>
          </a:p>
        </p:txBody>
      </p:sp>
      <p:sp>
        <p:nvSpPr>
          <p:cNvPr id="3" name="Key message accent">
            <a:extLst>
              <a:ext uri="{FF2B5EF4-FFF2-40B4-BE49-F238E27FC236}">
                <a16:creationId xmlns:a16="http://schemas.microsoft.com/office/drawing/2014/main" id="{5AA61676-8C4C-D1A4-1784-21A41BCB23CF}"/>
              </a:ext>
            </a:extLst>
          </p:cNvPr>
          <p:cNvSpPr/>
          <p:nvPr/>
        </p:nvSpPr>
        <p:spPr>
          <a:xfrm>
            <a:off x="548640" y="1225296"/>
            <a:ext cx="109728" cy="713232"/>
          </a:xfrm>
          <a:prstGeom prst="rect">
            <a:avLst/>
          </a:prstGeom>
          <a:solidFill>
            <a:srgbClr val="D5C3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sz="1600"/>
          </a:p>
        </p:txBody>
      </p:sp>
      <p:sp>
        <p:nvSpPr>
          <p:cNvPr id="4" name="Key message text">
            <a:extLst>
              <a:ext uri="{FF2B5EF4-FFF2-40B4-BE49-F238E27FC236}">
                <a16:creationId xmlns:a16="http://schemas.microsoft.com/office/drawing/2014/main" id="{3D265441-A11D-9C24-955F-DA70F7457529}"/>
              </a:ext>
            </a:extLst>
          </p:cNvPr>
          <p:cNvSpPr txBox="1"/>
          <p:nvPr/>
        </p:nvSpPr>
        <p:spPr>
          <a:xfrm>
            <a:off x="768096" y="1298448"/>
            <a:ext cx="10561320" cy="529376"/>
          </a:xfrm>
          <a:prstGeom prst="rect">
            <a:avLst/>
          </a:prstGeom>
          <a:noFill/>
        </p:spPr>
        <p:txBody>
          <a:bodyPr wrap="square" lIns="45720" tIns="18288" rIns="45720" bIns="18288" anchor="t">
            <a:spAutoFit/>
          </a:bodyPr>
          <a:lstStyle/>
          <a:p>
            <a:pPr algn="l"/>
            <a:r>
              <a:rPr sz="1600" b="1" dirty="0">
                <a:solidFill>
                  <a:srgbClr val="1F2937"/>
                </a:solidFill>
              </a:rPr>
              <a:t>The checklist is a menu of implementation </a:t>
            </a:r>
            <a:r>
              <a:rPr lang="en-US" sz="1600" b="1" dirty="0">
                <a:solidFill>
                  <a:srgbClr val="1F2937"/>
                </a:solidFill>
              </a:rPr>
              <a:t>considerations</a:t>
            </a:r>
            <a:r>
              <a:rPr sz="1600" b="1" dirty="0">
                <a:solidFill>
                  <a:srgbClr val="1F2937"/>
                </a:solidFill>
              </a:rPr>
              <a:t>, not a mandatory one-size-fits-all checklist. Project teams use it to select proportionate support at the right points in the project lifecycle.</a:t>
            </a:r>
          </a:p>
        </p:txBody>
      </p:sp>
      <p:sp>
        <p:nvSpPr>
          <p:cNvPr id="6" name="Step num 1">
            <a:extLst>
              <a:ext uri="{FF2B5EF4-FFF2-40B4-BE49-F238E27FC236}">
                <a16:creationId xmlns:a16="http://schemas.microsoft.com/office/drawing/2014/main" id="{FDADF43B-BC2B-80B9-66AE-651A6878EC18}"/>
              </a:ext>
            </a:extLst>
          </p:cNvPr>
          <p:cNvSpPr/>
          <p:nvPr/>
        </p:nvSpPr>
        <p:spPr>
          <a:xfrm>
            <a:off x="658368" y="2633472"/>
            <a:ext cx="384048" cy="384048"/>
          </a:xfrm>
          <a:prstGeom prst="roundRect">
            <a:avLst/>
          </a:prstGeom>
          <a:solidFill>
            <a:srgbClr val="164E80"/>
          </a:solidFill>
          <a:ln>
            <a:noFill/>
          </a:ln>
        </p:spPr>
        <p:style>
          <a:lnRef idx="1">
            <a:schemeClr val="accent1"/>
          </a:lnRef>
          <a:fillRef idx="3">
            <a:schemeClr val="accent1"/>
          </a:fillRef>
          <a:effectRef idx="2">
            <a:schemeClr val="accent1"/>
          </a:effectRef>
          <a:fontRef idx="minor">
            <a:schemeClr val="lt1"/>
          </a:fontRef>
        </p:style>
        <p:txBody>
          <a:bodyPr wrap="square" tIns="36576" bIns="36576" rtlCol="0" anchor="ctr"/>
          <a:lstStyle/>
          <a:p>
            <a:pPr algn="ctr"/>
            <a:r>
              <a:rPr sz="1600" b="1">
                <a:solidFill>
                  <a:srgbClr val="FFFFFF"/>
                </a:solidFill>
              </a:rPr>
              <a:t>1</a:t>
            </a:r>
          </a:p>
        </p:txBody>
      </p:sp>
      <p:sp>
        <p:nvSpPr>
          <p:cNvPr id="8" name="Step head 1">
            <a:extLst>
              <a:ext uri="{FF2B5EF4-FFF2-40B4-BE49-F238E27FC236}">
                <a16:creationId xmlns:a16="http://schemas.microsoft.com/office/drawing/2014/main" id="{83101800-1D9C-484B-AD24-9681D61D69D7}"/>
              </a:ext>
            </a:extLst>
          </p:cNvPr>
          <p:cNvSpPr txBox="1"/>
          <p:nvPr/>
        </p:nvSpPr>
        <p:spPr>
          <a:xfrm>
            <a:off x="1188720" y="2615184"/>
            <a:ext cx="4251960" cy="283154"/>
          </a:xfrm>
          <a:prstGeom prst="rect">
            <a:avLst/>
          </a:prstGeom>
          <a:noFill/>
        </p:spPr>
        <p:txBody>
          <a:bodyPr wrap="square" lIns="0" tIns="18288" rIns="0" bIns="18288" anchor="t">
            <a:spAutoFit/>
          </a:bodyPr>
          <a:lstStyle/>
          <a:p>
            <a:pPr algn="l"/>
            <a:r>
              <a:rPr lang="en-US" sz="1600" b="1">
                <a:solidFill>
                  <a:srgbClr val="164E80"/>
                </a:solidFill>
              </a:rPr>
              <a:t>P</a:t>
            </a:r>
            <a:r>
              <a:rPr sz="1600" b="1">
                <a:solidFill>
                  <a:srgbClr val="164E80"/>
                </a:solidFill>
              </a:rPr>
              <a:t>roject context</a:t>
            </a:r>
          </a:p>
        </p:txBody>
      </p:sp>
      <p:sp>
        <p:nvSpPr>
          <p:cNvPr id="9" name="Step body 1">
            <a:extLst>
              <a:ext uri="{FF2B5EF4-FFF2-40B4-BE49-F238E27FC236}">
                <a16:creationId xmlns:a16="http://schemas.microsoft.com/office/drawing/2014/main" id="{6B7CE973-9BC5-2E25-007B-70B25D381AC4}"/>
              </a:ext>
            </a:extLst>
          </p:cNvPr>
          <p:cNvSpPr txBox="1"/>
          <p:nvPr/>
        </p:nvSpPr>
        <p:spPr>
          <a:xfrm>
            <a:off x="1188720" y="2834640"/>
            <a:ext cx="4389120" cy="529376"/>
          </a:xfrm>
          <a:prstGeom prst="rect">
            <a:avLst/>
          </a:prstGeom>
          <a:noFill/>
        </p:spPr>
        <p:txBody>
          <a:bodyPr wrap="square" lIns="0" tIns="18288" rIns="0" bIns="18288" anchor="t">
            <a:spAutoFit/>
          </a:bodyPr>
          <a:lstStyle/>
          <a:p>
            <a:pPr algn="l"/>
            <a:r>
              <a:rPr sz="1600" b="0">
                <a:solidFill>
                  <a:srgbClr val="1F2937"/>
                </a:solidFill>
              </a:rPr>
              <a:t>Use as a</a:t>
            </a:r>
            <a:r>
              <a:rPr lang="en-US" sz="1600" b="0">
                <a:solidFill>
                  <a:srgbClr val="1F2937"/>
                </a:solidFill>
              </a:rPr>
              <a:t>n overall</a:t>
            </a:r>
            <a:r>
              <a:rPr sz="1600" b="0">
                <a:solidFill>
                  <a:srgbClr val="1F2937"/>
                </a:solidFill>
              </a:rPr>
              <a:t> prompt</a:t>
            </a:r>
            <a:r>
              <a:rPr lang="en-US" sz="1600" b="0">
                <a:solidFill>
                  <a:srgbClr val="1F2937"/>
                </a:solidFill>
              </a:rPr>
              <a:t>/reminder </a:t>
            </a:r>
            <a:r>
              <a:rPr sz="1600" b="0">
                <a:solidFill>
                  <a:srgbClr val="1F2937"/>
                </a:solidFill>
              </a:rPr>
              <a:t>when </a:t>
            </a:r>
            <a:r>
              <a:rPr lang="en-US" sz="1600" b="0">
                <a:solidFill>
                  <a:srgbClr val="1F2937"/>
                </a:solidFill>
              </a:rPr>
              <a:t>considering implementation for a project</a:t>
            </a:r>
            <a:endParaRPr sz="1600" b="0">
              <a:solidFill>
                <a:srgbClr val="1F2937"/>
              </a:solidFill>
            </a:endParaRPr>
          </a:p>
        </p:txBody>
      </p:sp>
      <p:sp>
        <p:nvSpPr>
          <p:cNvPr id="10" name="Step num 2">
            <a:extLst>
              <a:ext uri="{FF2B5EF4-FFF2-40B4-BE49-F238E27FC236}">
                <a16:creationId xmlns:a16="http://schemas.microsoft.com/office/drawing/2014/main" id="{1D59E1B1-01DE-5830-78C2-5B0F24AACCCC}"/>
              </a:ext>
            </a:extLst>
          </p:cNvPr>
          <p:cNvSpPr/>
          <p:nvPr/>
        </p:nvSpPr>
        <p:spPr>
          <a:xfrm>
            <a:off x="658368" y="3620630"/>
            <a:ext cx="384048" cy="384048"/>
          </a:xfrm>
          <a:prstGeom prst="roundRect">
            <a:avLst/>
          </a:prstGeom>
          <a:solidFill>
            <a:srgbClr val="0F6B57"/>
          </a:solidFill>
          <a:ln>
            <a:noFill/>
          </a:ln>
        </p:spPr>
        <p:style>
          <a:lnRef idx="1">
            <a:schemeClr val="accent1"/>
          </a:lnRef>
          <a:fillRef idx="3">
            <a:schemeClr val="accent1"/>
          </a:fillRef>
          <a:effectRef idx="2">
            <a:schemeClr val="accent1"/>
          </a:effectRef>
          <a:fontRef idx="minor">
            <a:schemeClr val="lt1"/>
          </a:fontRef>
        </p:style>
        <p:txBody>
          <a:bodyPr wrap="square" tIns="36576" bIns="36576" rtlCol="0" anchor="ctr"/>
          <a:lstStyle/>
          <a:p>
            <a:pPr algn="ctr"/>
            <a:r>
              <a:rPr sz="1600" b="1">
                <a:solidFill>
                  <a:srgbClr val="FFFFFF"/>
                </a:solidFill>
              </a:rPr>
              <a:t>2</a:t>
            </a:r>
          </a:p>
        </p:txBody>
      </p:sp>
      <p:sp>
        <p:nvSpPr>
          <p:cNvPr id="11" name="Step head 2">
            <a:extLst>
              <a:ext uri="{FF2B5EF4-FFF2-40B4-BE49-F238E27FC236}">
                <a16:creationId xmlns:a16="http://schemas.microsoft.com/office/drawing/2014/main" id="{9895AFEA-EC8B-403D-F41A-D641F31B793F}"/>
              </a:ext>
            </a:extLst>
          </p:cNvPr>
          <p:cNvSpPr txBox="1"/>
          <p:nvPr/>
        </p:nvSpPr>
        <p:spPr>
          <a:xfrm>
            <a:off x="1188720" y="3602342"/>
            <a:ext cx="4251960" cy="283154"/>
          </a:xfrm>
          <a:prstGeom prst="rect">
            <a:avLst/>
          </a:prstGeom>
          <a:noFill/>
        </p:spPr>
        <p:txBody>
          <a:bodyPr wrap="square" lIns="0" tIns="18288" rIns="0" bIns="18288" anchor="t">
            <a:spAutoFit/>
          </a:bodyPr>
          <a:lstStyle/>
          <a:p>
            <a:pPr algn="l"/>
            <a:r>
              <a:rPr sz="1600" b="1">
                <a:solidFill>
                  <a:srgbClr val="0F6B57"/>
                </a:solidFill>
              </a:rPr>
              <a:t>Select relevant </a:t>
            </a:r>
            <a:r>
              <a:rPr lang="en-US" sz="1600" b="1">
                <a:solidFill>
                  <a:srgbClr val="0F6B57"/>
                </a:solidFill>
              </a:rPr>
              <a:t>items from categories</a:t>
            </a:r>
            <a:endParaRPr sz="1600" b="1">
              <a:solidFill>
                <a:srgbClr val="0F6B57"/>
              </a:solidFill>
            </a:endParaRPr>
          </a:p>
        </p:txBody>
      </p:sp>
      <p:sp>
        <p:nvSpPr>
          <p:cNvPr id="12" name="Step body 2">
            <a:extLst>
              <a:ext uri="{FF2B5EF4-FFF2-40B4-BE49-F238E27FC236}">
                <a16:creationId xmlns:a16="http://schemas.microsoft.com/office/drawing/2014/main" id="{B8E4BA8A-EED6-37C7-B2F3-CC399BAE3CC9}"/>
              </a:ext>
            </a:extLst>
          </p:cNvPr>
          <p:cNvSpPr txBox="1"/>
          <p:nvPr/>
        </p:nvSpPr>
        <p:spPr>
          <a:xfrm>
            <a:off x="1188720" y="3821798"/>
            <a:ext cx="4389120" cy="529376"/>
          </a:xfrm>
          <a:prstGeom prst="rect">
            <a:avLst/>
          </a:prstGeom>
          <a:noFill/>
        </p:spPr>
        <p:txBody>
          <a:bodyPr wrap="square" lIns="0" tIns="18288" rIns="0" bIns="18288" anchor="t">
            <a:spAutoFit/>
          </a:bodyPr>
          <a:lstStyle/>
          <a:p>
            <a:pPr algn="l"/>
            <a:r>
              <a:rPr sz="1600" b="0">
                <a:solidFill>
                  <a:srgbClr val="1F2937"/>
                </a:solidFill>
              </a:rPr>
              <a:t>Draw from summaries, change aids, examples, FAQs, digital tools, education materials and A&amp;I support.</a:t>
            </a:r>
          </a:p>
        </p:txBody>
      </p:sp>
      <p:sp>
        <p:nvSpPr>
          <p:cNvPr id="13" name="Step num 3">
            <a:extLst>
              <a:ext uri="{FF2B5EF4-FFF2-40B4-BE49-F238E27FC236}">
                <a16:creationId xmlns:a16="http://schemas.microsoft.com/office/drawing/2014/main" id="{11F8E187-651A-BD62-802D-36428C0DB05D}"/>
              </a:ext>
            </a:extLst>
          </p:cNvPr>
          <p:cNvSpPr/>
          <p:nvPr/>
        </p:nvSpPr>
        <p:spPr>
          <a:xfrm>
            <a:off x="658368" y="4538964"/>
            <a:ext cx="384048" cy="384048"/>
          </a:xfrm>
          <a:prstGeom prst="roundRect">
            <a:avLst/>
          </a:prstGeom>
          <a:solidFill>
            <a:srgbClr val="937D48"/>
          </a:solidFill>
          <a:ln>
            <a:noFill/>
          </a:ln>
        </p:spPr>
        <p:style>
          <a:lnRef idx="1">
            <a:schemeClr val="accent1"/>
          </a:lnRef>
          <a:fillRef idx="3">
            <a:schemeClr val="accent1"/>
          </a:fillRef>
          <a:effectRef idx="2">
            <a:schemeClr val="accent1"/>
          </a:effectRef>
          <a:fontRef idx="minor">
            <a:schemeClr val="lt1"/>
          </a:fontRef>
        </p:style>
        <p:txBody>
          <a:bodyPr wrap="square" tIns="36576" bIns="36576" rtlCol="0" anchor="ctr"/>
          <a:lstStyle/>
          <a:p>
            <a:pPr algn="ctr"/>
            <a:r>
              <a:rPr sz="1600" b="1">
                <a:solidFill>
                  <a:srgbClr val="FFFFFF"/>
                </a:solidFill>
              </a:rPr>
              <a:t>3</a:t>
            </a:r>
          </a:p>
        </p:txBody>
      </p:sp>
      <p:sp>
        <p:nvSpPr>
          <p:cNvPr id="14" name="Step head 3">
            <a:extLst>
              <a:ext uri="{FF2B5EF4-FFF2-40B4-BE49-F238E27FC236}">
                <a16:creationId xmlns:a16="http://schemas.microsoft.com/office/drawing/2014/main" id="{0C647EF5-1A32-472D-8081-D4A8E6AD2D56}"/>
              </a:ext>
            </a:extLst>
          </p:cNvPr>
          <p:cNvSpPr txBox="1"/>
          <p:nvPr/>
        </p:nvSpPr>
        <p:spPr>
          <a:xfrm>
            <a:off x="1188720" y="4520676"/>
            <a:ext cx="4251960" cy="283154"/>
          </a:xfrm>
          <a:prstGeom prst="rect">
            <a:avLst/>
          </a:prstGeom>
          <a:noFill/>
        </p:spPr>
        <p:txBody>
          <a:bodyPr wrap="square" lIns="0" tIns="18288" rIns="0" bIns="18288" anchor="t">
            <a:spAutoFit/>
          </a:bodyPr>
          <a:lstStyle/>
          <a:p>
            <a:pPr algn="l"/>
            <a:r>
              <a:rPr sz="1600" b="1">
                <a:solidFill>
                  <a:srgbClr val="937D48"/>
                </a:solidFill>
              </a:rPr>
              <a:t>Record rationale and status</a:t>
            </a:r>
          </a:p>
        </p:txBody>
      </p:sp>
      <p:sp>
        <p:nvSpPr>
          <p:cNvPr id="15" name="Step body 3">
            <a:extLst>
              <a:ext uri="{FF2B5EF4-FFF2-40B4-BE49-F238E27FC236}">
                <a16:creationId xmlns:a16="http://schemas.microsoft.com/office/drawing/2014/main" id="{E38C37D7-9284-7905-A291-EB5CB8B159FA}"/>
              </a:ext>
            </a:extLst>
          </p:cNvPr>
          <p:cNvSpPr txBox="1"/>
          <p:nvPr/>
        </p:nvSpPr>
        <p:spPr>
          <a:xfrm>
            <a:off x="1188720" y="4740132"/>
            <a:ext cx="4389120" cy="529376"/>
          </a:xfrm>
          <a:prstGeom prst="rect">
            <a:avLst/>
          </a:prstGeom>
          <a:noFill/>
        </p:spPr>
        <p:txBody>
          <a:bodyPr wrap="square" lIns="0" tIns="18288" rIns="0" bIns="18288" anchor="t">
            <a:spAutoFit/>
          </a:bodyPr>
          <a:lstStyle/>
          <a:p>
            <a:pPr algn="l"/>
            <a:r>
              <a:rPr sz="1600" b="0">
                <a:solidFill>
                  <a:srgbClr val="1F2937"/>
                </a:solidFill>
              </a:rPr>
              <a:t>Track what will be used, what is not applicable, and links to outputs as the project develops.</a:t>
            </a:r>
          </a:p>
        </p:txBody>
      </p:sp>
      <p:sp>
        <p:nvSpPr>
          <p:cNvPr id="16" name="Rectangle 15">
            <a:extLst>
              <a:ext uri="{FF2B5EF4-FFF2-40B4-BE49-F238E27FC236}">
                <a16:creationId xmlns:a16="http://schemas.microsoft.com/office/drawing/2014/main" id="{D7FDC826-C730-33F5-B771-4FD9C86660EB}"/>
              </a:ext>
            </a:extLst>
          </p:cNvPr>
          <p:cNvSpPr/>
          <p:nvPr/>
        </p:nvSpPr>
        <p:spPr>
          <a:xfrm>
            <a:off x="5806440" y="2167128"/>
            <a:ext cx="13716" cy="3182112"/>
          </a:xfrm>
          <a:prstGeom prst="rect">
            <a:avLst/>
          </a:prstGeom>
          <a:solidFill>
            <a:srgbClr val="E4E4D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sz="1600"/>
          </a:p>
        </p:txBody>
      </p:sp>
      <p:sp>
        <p:nvSpPr>
          <p:cNvPr id="17" name="Tailor title">
            <a:extLst>
              <a:ext uri="{FF2B5EF4-FFF2-40B4-BE49-F238E27FC236}">
                <a16:creationId xmlns:a16="http://schemas.microsoft.com/office/drawing/2014/main" id="{89344A50-A4F9-2024-57D0-6D98F6039361}"/>
              </a:ext>
            </a:extLst>
          </p:cNvPr>
          <p:cNvSpPr txBox="1"/>
          <p:nvPr/>
        </p:nvSpPr>
        <p:spPr>
          <a:xfrm>
            <a:off x="6080760" y="2157984"/>
            <a:ext cx="5257800" cy="283154"/>
          </a:xfrm>
          <a:prstGeom prst="rect">
            <a:avLst/>
          </a:prstGeom>
          <a:noFill/>
        </p:spPr>
        <p:txBody>
          <a:bodyPr wrap="square" lIns="0" tIns="18288" rIns="0" bIns="18288" anchor="t">
            <a:spAutoFit/>
          </a:bodyPr>
          <a:lstStyle/>
          <a:p>
            <a:pPr algn="l"/>
            <a:r>
              <a:rPr sz="1600" b="1">
                <a:solidFill>
                  <a:srgbClr val="1F2937"/>
                </a:solidFill>
              </a:rPr>
              <a:t>Tailor by project phase and risk</a:t>
            </a:r>
          </a:p>
        </p:txBody>
      </p:sp>
      <p:sp>
        <p:nvSpPr>
          <p:cNvPr id="20" name="Tailor intro">
            <a:extLst>
              <a:ext uri="{FF2B5EF4-FFF2-40B4-BE49-F238E27FC236}">
                <a16:creationId xmlns:a16="http://schemas.microsoft.com/office/drawing/2014/main" id="{2C35314F-4275-AC16-F321-B05FCEC53CE3}"/>
              </a:ext>
            </a:extLst>
          </p:cNvPr>
          <p:cNvSpPr txBox="1"/>
          <p:nvPr/>
        </p:nvSpPr>
        <p:spPr>
          <a:xfrm>
            <a:off x="6080760" y="2487168"/>
            <a:ext cx="5257800" cy="775597"/>
          </a:xfrm>
          <a:prstGeom prst="rect">
            <a:avLst/>
          </a:prstGeom>
          <a:noFill/>
        </p:spPr>
        <p:txBody>
          <a:bodyPr wrap="square" lIns="0" tIns="18288" rIns="0" bIns="18288" anchor="t">
            <a:spAutoFit/>
          </a:bodyPr>
          <a:lstStyle/>
          <a:p>
            <a:pPr algn="l"/>
            <a:r>
              <a:rPr sz="1600" b="0">
                <a:solidFill>
                  <a:srgbClr val="5B6472"/>
                </a:solidFill>
              </a:rPr>
              <a:t>Not every item is equally relevant. Priority depends on topic complexity, implementation risk, affected stakeholders and lifecycle stage.</a:t>
            </a:r>
            <a:r>
              <a:rPr lang="en-US" sz="1600" b="0">
                <a:solidFill>
                  <a:srgbClr val="5B6472"/>
                </a:solidFill>
              </a:rPr>
              <a:t>   Example categories: </a:t>
            </a:r>
            <a:endParaRPr sz="1600" b="0">
              <a:solidFill>
                <a:srgbClr val="5B6472"/>
              </a:solidFill>
            </a:endParaRPr>
          </a:p>
        </p:txBody>
      </p:sp>
      <p:graphicFrame>
        <p:nvGraphicFramePr>
          <p:cNvPr id="21" name="Diagram 20">
            <a:extLst>
              <a:ext uri="{FF2B5EF4-FFF2-40B4-BE49-F238E27FC236}">
                <a16:creationId xmlns:a16="http://schemas.microsoft.com/office/drawing/2014/main" id="{43682986-7A8E-0A02-B5AC-6CF6073582B0}"/>
              </a:ext>
            </a:extLst>
          </p:cNvPr>
          <p:cNvGraphicFramePr/>
          <p:nvPr>
            <p:extLst>
              <p:ext uri="{D42A27DB-BD31-4B8C-83A1-F6EECF244321}">
                <p14:modId xmlns:p14="http://schemas.microsoft.com/office/powerpoint/2010/main" val="2845732902"/>
              </p:ext>
            </p:extLst>
          </p:nvPr>
        </p:nvGraphicFramePr>
        <p:xfrm>
          <a:off x="6096000" y="3308795"/>
          <a:ext cx="5219700" cy="318211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2" name="Rectangle 3">
            <a:extLst>
              <a:ext uri="{FF2B5EF4-FFF2-40B4-BE49-F238E27FC236}">
                <a16:creationId xmlns:a16="http://schemas.microsoft.com/office/drawing/2014/main" id="{283DA44C-D054-C636-F753-7B2403ACAE65}"/>
              </a:ext>
            </a:extLst>
          </p:cNvPr>
          <p:cNvSpPr>
            <a:spLocks noChangeArrowheads="1"/>
          </p:cNvSpPr>
          <p:nvPr/>
        </p:nvSpPr>
        <p:spPr bwMode="auto">
          <a:xfrm>
            <a:off x="546428" y="683994"/>
            <a:ext cx="10834688" cy="4111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lvl1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Noto Sans CJK SC" charset="0"/>
              </a:defRPr>
            </a:lvl1pPr>
            <a:lvl2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Noto Sans CJK SC" charset="0"/>
              </a:defRPr>
            </a:lvl2pPr>
            <a:lvl3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Noto Sans CJK SC" charset="0"/>
              </a:defRPr>
            </a:lvl3pPr>
            <a:lvl4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Noto Sans CJK SC" charset="0"/>
              </a:defRPr>
            </a:lvl4pPr>
            <a:lvl5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Noto Sans CJK SC" charset="0"/>
              </a:defRPr>
            </a:lvl5pPr>
            <a:lvl6pPr marL="25146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Noto Sans CJK SC" charset="0"/>
              </a:defRPr>
            </a:lvl6pPr>
            <a:lvl7pPr marL="29718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Noto Sans CJK SC" charset="0"/>
              </a:defRPr>
            </a:lvl7pPr>
            <a:lvl8pPr marL="34290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Noto Sans CJK SC" charset="0"/>
              </a:defRPr>
            </a:lvl8pPr>
            <a:lvl9pPr marL="38862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Noto Sans CJK SC" charset="0"/>
              </a:defRPr>
            </a:lvl9pPr>
          </a:lstStyle>
          <a:p>
            <a:pPr eaLnBrk="1" hangingPunct="1">
              <a:lnSpc>
                <a:spcPct val="100000"/>
              </a:lnSpc>
            </a:pPr>
            <a:r>
              <a:rPr lang="en-US" altLang="en-US" sz="2400" b="1" dirty="0">
                <a:solidFill>
                  <a:srgbClr val="1F2937"/>
                </a:solidFill>
                <a:latin typeface="Aptos Display" panose="020B0004020202020204" pitchFamily="34" charset="0"/>
                <a:cs typeface="Aptos Display" panose="020B0004020202020204" pitchFamily="34" charset="0"/>
              </a:rPr>
              <a:t>IMPLEMENTATION AID KIT CHECKLIST - Checklist with Options</a:t>
            </a:r>
          </a:p>
        </p:txBody>
      </p:sp>
    </p:spTree>
    <p:extLst>
      <p:ext uri="{BB962C8B-B14F-4D97-AF65-F5344CB8AC3E}">
        <p14:creationId xmlns:p14="http://schemas.microsoft.com/office/powerpoint/2010/main" val="17546018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72FC6E-4124-F70E-9A37-A997E12EDBFF}"/>
            </a:ext>
          </a:extLst>
        </p:cNvPr>
        <p:cNvGrpSpPr/>
        <p:nvPr/>
      </p:nvGrpSpPr>
      <p:grpSpPr>
        <a:xfrm>
          <a:off x="0" y="0"/>
          <a:ext cx="0" cy="0"/>
          <a:chOff x="0" y="0"/>
          <a:chExt cx="0" cy="0"/>
        </a:xfrm>
      </p:grpSpPr>
      <p:sp>
        <p:nvSpPr>
          <p:cNvPr id="18" name="Rectangle 3">
            <a:extLst>
              <a:ext uri="{FF2B5EF4-FFF2-40B4-BE49-F238E27FC236}">
                <a16:creationId xmlns:a16="http://schemas.microsoft.com/office/drawing/2014/main" id="{6D52C7BC-C4DD-BCD7-5276-0EA7AA01A105}"/>
              </a:ext>
            </a:extLst>
          </p:cNvPr>
          <p:cNvSpPr>
            <a:spLocks noChangeArrowheads="1"/>
          </p:cNvSpPr>
          <p:nvPr/>
        </p:nvSpPr>
        <p:spPr bwMode="auto">
          <a:xfrm>
            <a:off x="546428" y="683994"/>
            <a:ext cx="10834688" cy="4111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lvl1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Noto Sans CJK SC" charset="0"/>
              </a:defRPr>
            </a:lvl1pPr>
            <a:lvl2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Noto Sans CJK SC" charset="0"/>
              </a:defRPr>
            </a:lvl2pPr>
            <a:lvl3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Noto Sans CJK SC" charset="0"/>
              </a:defRPr>
            </a:lvl3pPr>
            <a:lvl4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Noto Sans CJK SC" charset="0"/>
              </a:defRPr>
            </a:lvl4pPr>
            <a:lvl5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Noto Sans CJK SC" charset="0"/>
              </a:defRPr>
            </a:lvl5pPr>
            <a:lvl6pPr marL="25146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Noto Sans CJK SC" charset="0"/>
              </a:defRPr>
            </a:lvl6pPr>
            <a:lvl7pPr marL="29718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Noto Sans CJK SC" charset="0"/>
              </a:defRPr>
            </a:lvl7pPr>
            <a:lvl8pPr marL="34290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Noto Sans CJK SC" charset="0"/>
              </a:defRPr>
            </a:lvl8pPr>
            <a:lvl9pPr marL="38862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Noto Sans CJK SC" charset="0"/>
              </a:defRPr>
            </a:lvl9pPr>
          </a:lstStyle>
          <a:p>
            <a:pPr eaLnBrk="1" hangingPunct="1">
              <a:lnSpc>
                <a:spcPct val="100000"/>
              </a:lnSpc>
            </a:pPr>
            <a:r>
              <a:rPr lang="en-US" altLang="en-US" sz="2400" b="1" dirty="0">
                <a:solidFill>
                  <a:srgbClr val="1F2937"/>
                </a:solidFill>
                <a:latin typeface="Aptos Display" panose="020B0004020202020204" pitchFamily="34" charset="0"/>
                <a:cs typeface="Aptos Display" panose="020B0004020202020204" pitchFamily="34" charset="0"/>
              </a:rPr>
              <a:t>MOBILIZATION ANALYTICS DASHBOARD</a:t>
            </a:r>
          </a:p>
        </p:txBody>
      </p:sp>
      <p:sp>
        <p:nvSpPr>
          <p:cNvPr id="19" name="Rectangle 4">
            <a:extLst>
              <a:ext uri="{FF2B5EF4-FFF2-40B4-BE49-F238E27FC236}">
                <a16:creationId xmlns:a16="http://schemas.microsoft.com/office/drawing/2014/main" id="{A1F2B4ED-E43B-8B19-72BF-0D295AD2FB6C}"/>
              </a:ext>
            </a:extLst>
          </p:cNvPr>
          <p:cNvSpPr>
            <a:spLocks noChangeArrowheads="1"/>
          </p:cNvSpPr>
          <p:nvPr/>
        </p:nvSpPr>
        <p:spPr bwMode="auto">
          <a:xfrm>
            <a:off x="546428" y="1226973"/>
            <a:ext cx="10606088" cy="219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lvl1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Noto Sans CJK SC" charset="0"/>
              </a:defRPr>
            </a:lvl1pPr>
            <a:lvl2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Noto Sans CJK SC" charset="0"/>
              </a:defRPr>
            </a:lvl2pPr>
            <a:lvl3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Noto Sans CJK SC" charset="0"/>
              </a:defRPr>
            </a:lvl3pPr>
            <a:lvl4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Noto Sans CJK SC" charset="0"/>
              </a:defRPr>
            </a:lvl4pPr>
            <a:lvl5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Noto Sans CJK SC" charset="0"/>
              </a:defRPr>
            </a:lvl5pPr>
            <a:lvl6pPr marL="25146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Noto Sans CJK SC" charset="0"/>
              </a:defRPr>
            </a:lvl6pPr>
            <a:lvl7pPr marL="29718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Noto Sans CJK SC" charset="0"/>
              </a:defRPr>
            </a:lvl7pPr>
            <a:lvl8pPr marL="34290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Noto Sans CJK SC" charset="0"/>
              </a:defRPr>
            </a:lvl8pPr>
            <a:lvl9pPr marL="38862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Noto Sans CJK SC" charset="0"/>
              </a:defRPr>
            </a:lvl9pPr>
          </a:lstStyle>
          <a:p>
            <a:pPr eaLnBrk="1" hangingPunct="1">
              <a:lnSpc>
                <a:spcPct val="100000"/>
              </a:lnSpc>
            </a:pPr>
            <a:r>
              <a:rPr lang="en-US" altLang="en-US" sz="1100">
                <a:solidFill>
                  <a:srgbClr val="5B6472"/>
                </a:solidFill>
                <a:latin typeface="Aptos" panose="020B0004020202020204" pitchFamily="34" charset="0"/>
              </a:rPr>
              <a:t>Template to be kept updated by Project Teams and included in Appendices to Project Board Papers</a:t>
            </a:r>
          </a:p>
        </p:txBody>
      </p:sp>
      <p:graphicFrame>
        <p:nvGraphicFramePr>
          <p:cNvPr id="3" name="Table 2">
            <a:extLst>
              <a:ext uri="{FF2B5EF4-FFF2-40B4-BE49-F238E27FC236}">
                <a16:creationId xmlns:a16="http://schemas.microsoft.com/office/drawing/2014/main" id="{6A1D99FC-07E1-ED63-2689-72BD458085FB}"/>
              </a:ext>
            </a:extLst>
          </p:cNvPr>
          <p:cNvGraphicFramePr>
            <a:graphicFrameLocks noGrp="1"/>
          </p:cNvGraphicFramePr>
          <p:nvPr>
            <p:extLst>
              <p:ext uri="{D42A27DB-BD31-4B8C-83A1-F6EECF244321}">
                <p14:modId xmlns:p14="http://schemas.microsoft.com/office/powerpoint/2010/main" val="3558830322"/>
              </p:ext>
            </p:extLst>
          </p:nvPr>
        </p:nvGraphicFramePr>
        <p:xfrm>
          <a:off x="403411" y="2226235"/>
          <a:ext cx="11377739" cy="3798657"/>
        </p:xfrm>
        <a:graphic>
          <a:graphicData uri="http://schemas.openxmlformats.org/drawingml/2006/table">
            <a:tbl>
              <a:tblPr firstRow="1" bandRow="1">
                <a:tableStyleId>{5C22544A-7EE6-4342-B048-85BDC9FD1C3A}</a:tableStyleId>
              </a:tblPr>
              <a:tblGrid>
                <a:gridCol w="2077234">
                  <a:extLst>
                    <a:ext uri="{9D8B030D-6E8A-4147-A177-3AD203B41FA5}">
                      <a16:colId xmlns:a16="http://schemas.microsoft.com/office/drawing/2014/main" val="1518459815"/>
                    </a:ext>
                  </a:extLst>
                </a:gridCol>
                <a:gridCol w="770834">
                  <a:extLst>
                    <a:ext uri="{9D8B030D-6E8A-4147-A177-3AD203B41FA5}">
                      <a16:colId xmlns:a16="http://schemas.microsoft.com/office/drawing/2014/main" val="1667604530"/>
                    </a:ext>
                  </a:extLst>
                </a:gridCol>
                <a:gridCol w="871857">
                  <a:extLst>
                    <a:ext uri="{9D8B030D-6E8A-4147-A177-3AD203B41FA5}">
                      <a16:colId xmlns:a16="http://schemas.microsoft.com/office/drawing/2014/main" val="3179208818"/>
                    </a:ext>
                  </a:extLst>
                </a:gridCol>
                <a:gridCol w="799201">
                  <a:extLst>
                    <a:ext uri="{9D8B030D-6E8A-4147-A177-3AD203B41FA5}">
                      <a16:colId xmlns:a16="http://schemas.microsoft.com/office/drawing/2014/main" val="1381547665"/>
                    </a:ext>
                  </a:extLst>
                </a:gridCol>
                <a:gridCol w="886389">
                  <a:extLst>
                    <a:ext uri="{9D8B030D-6E8A-4147-A177-3AD203B41FA5}">
                      <a16:colId xmlns:a16="http://schemas.microsoft.com/office/drawing/2014/main" val="2508554617"/>
                    </a:ext>
                  </a:extLst>
                </a:gridCol>
                <a:gridCol w="1194445">
                  <a:extLst>
                    <a:ext uri="{9D8B030D-6E8A-4147-A177-3AD203B41FA5}">
                      <a16:colId xmlns:a16="http://schemas.microsoft.com/office/drawing/2014/main" val="2190002064"/>
                    </a:ext>
                  </a:extLst>
                </a:gridCol>
                <a:gridCol w="1194444">
                  <a:extLst>
                    <a:ext uri="{9D8B030D-6E8A-4147-A177-3AD203B41FA5}">
                      <a16:colId xmlns:a16="http://schemas.microsoft.com/office/drawing/2014/main" val="3993713461"/>
                    </a:ext>
                  </a:extLst>
                </a:gridCol>
                <a:gridCol w="1194446">
                  <a:extLst>
                    <a:ext uri="{9D8B030D-6E8A-4147-A177-3AD203B41FA5}">
                      <a16:colId xmlns:a16="http://schemas.microsoft.com/office/drawing/2014/main" val="3794254649"/>
                    </a:ext>
                  </a:extLst>
                </a:gridCol>
                <a:gridCol w="1194444">
                  <a:extLst>
                    <a:ext uri="{9D8B030D-6E8A-4147-A177-3AD203B41FA5}">
                      <a16:colId xmlns:a16="http://schemas.microsoft.com/office/drawing/2014/main" val="1034962489"/>
                    </a:ext>
                  </a:extLst>
                </a:gridCol>
                <a:gridCol w="1194445">
                  <a:extLst>
                    <a:ext uri="{9D8B030D-6E8A-4147-A177-3AD203B41FA5}">
                      <a16:colId xmlns:a16="http://schemas.microsoft.com/office/drawing/2014/main" val="3151224471"/>
                    </a:ext>
                  </a:extLst>
                </a:gridCol>
              </a:tblGrid>
              <a:tr h="1324923">
                <a:tc>
                  <a:txBody>
                    <a:bodyPr/>
                    <a:lstStyle/>
                    <a:p>
                      <a:pPr algn="l"/>
                      <a:endParaRPr lang="en-US" dirty="0"/>
                    </a:p>
                    <a:p>
                      <a:pPr algn="l"/>
                      <a:endParaRPr lang="en-US" dirty="0"/>
                    </a:p>
                    <a:p>
                      <a:pPr algn="l"/>
                      <a:r>
                        <a:rPr lang="en-US" dirty="0"/>
                        <a:t>Mobilization </a:t>
                      </a:r>
                    </a:p>
                    <a:p>
                      <a:pPr lvl="0" algn="l">
                        <a:buNone/>
                      </a:pPr>
                      <a:r>
                        <a:rPr lang="en-US" dirty="0"/>
                        <a:t>Event</a:t>
                      </a:r>
                    </a:p>
                    <a:p>
                      <a:pPr algn="l"/>
                      <a:endParaRPr lang="en-US" dirty="0"/>
                    </a:p>
                  </a:txBody>
                  <a:tcPr anchor="ctr"/>
                </a:tc>
                <a:tc>
                  <a:txBody>
                    <a:bodyPr/>
                    <a:lstStyle/>
                    <a:p>
                      <a:pPr algn="l"/>
                      <a:r>
                        <a:rPr lang="en-US"/>
                        <a:t>When </a:t>
                      </a:r>
                    </a:p>
                  </a:txBody>
                  <a:tcPr anchor="ctr"/>
                </a:tc>
                <a:tc>
                  <a:txBody>
                    <a:bodyPr/>
                    <a:lstStyle/>
                    <a:p>
                      <a:pPr algn="l"/>
                      <a:r>
                        <a:rPr lang="en-US"/>
                        <a:t>Where</a:t>
                      </a:r>
                    </a:p>
                  </a:txBody>
                  <a:tcPr anchor="ctr"/>
                </a:tc>
                <a:tc>
                  <a:txBody>
                    <a:bodyPr/>
                    <a:lstStyle/>
                    <a:p>
                      <a:pPr algn="l"/>
                      <a:r>
                        <a:rPr lang="en-US"/>
                        <a:t>IESBA Rep.</a:t>
                      </a:r>
                    </a:p>
                  </a:txBody>
                  <a:tcPr anchor="ctr"/>
                </a:tc>
                <a:tc>
                  <a:txBody>
                    <a:bodyPr/>
                    <a:lstStyle/>
                    <a:p>
                      <a:pPr algn="l"/>
                      <a:r>
                        <a:rPr lang="en-US"/>
                        <a:t>Total #</a:t>
                      </a:r>
                    </a:p>
                  </a:txBody>
                  <a:tcPr anchor="ctr"/>
                </a:tc>
                <a:tc>
                  <a:txBody>
                    <a:bodyPr/>
                    <a:lstStyle/>
                    <a:p>
                      <a:pPr algn="l"/>
                      <a:r>
                        <a:rPr lang="en-US"/>
                        <a:t># Auditors and Assurance Providers</a:t>
                      </a:r>
                    </a:p>
                  </a:txBody>
                  <a:tcPr anchor="ctr"/>
                </a:tc>
                <a:tc>
                  <a:txBody>
                    <a:bodyPr/>
                    <a:lstStyle/>
                    <a:p>
                      <a:pPr algn="l"/>
                      <a:r>
                        <a:rPr lang="en-US"/>
                        <a:t># SMPs</a:t>
                      </a:r>
                    </a:p>
                  </a:txBody>
                  <a:tcPr anchor="ctr"/>
                </a:tc>
                <a:tc>
                  <a:txBody>
                    <a:bodyPr/>
                    <a:lstStyle/>
                    <a:p>
                      <a:pPr algn="l"/>
                      <a:r>
                        <a:rPr lang="en-US"/>
                        <a:t># Preparers</a:t>
                      </a:r>
                    </a:p>
                  </a:txBody>
                  <a:tcPr anchor="ctr"/>
                </a:tc>
                <a:tc>
                  <a:txBody>
                    <a:bodyPr/>
                    <a:lstStyle/>
                    <a:p>
                      <a:pPr algn="l"/>
                      <a:r>
                        <a:rPr lang="en-US"/>
                        <a:t># Regulators and Standard Setters</a:t>
                      </a:r>
                    </a:p>
                  </a:txBody>
                  <a:tcPr anchor="ctr"/>
                </a:tc>
                <a:tc>
                  <a:txBody>
                    <a:bodyPr/>
                    <a:lstStyle/>
                    <a:p>
                      <a:pPr algn="l"/>
                      <a:r>
                        <a:rPr lang="en-US"/>
                        <a:t># Users</a:t>
                      </a:r>
                    </a:p>
                  </a:txBody>
                  <a:tcPr anchor="ctr"/>
                </a:tc>
                <a:extLst>
                  <a:ext uri="{0D108BD9-81ED-4DB2-BD59-A6C34878D82A}">
                    <a16:rowId xmlns:a16="http://schemas.microsoft.com/office/drawing/2014/main" val="1332498052"/>
                  </a:ext>
                </a:extLst>
              </a:tr>
              <a:tr h="331229">
                <a:tc>
                  <a:txBody>
                    <a:bodyPr/>
                    <a:lstStyle/>
                    <a:p>
                      <a:pPr algn="l" fontAlgn="b">
                        <a:spcBef>
                          <a:spcPts val="1200"/>
                        </a:spcBef>
                        <a:spcAft>
                          <a:spcPts val="1200"/>
                        </a:spcAft>
                        <a:buNone/>
                      </a:pPr>
                      <a:r>
                        <a:rPr lang="en-US" sz="1600" b="1" i="0" u="none" strike="noStrike">
                          <a:solidFill>
                            <a:schemeClr val="accent6">
                              <a:lumMod val="25000"/>
                            </a:schemeClr>
                          </a:solidFill>
                          <a:effectLst/>
                          <a:latin typeface="+mn-lt"/>
                          <a:ea typeface="Calibri Light" panose="020F0302020204030204" pitchFamily="34" charset="0"/>
                          <a:cs typeface="Calibri Light" panose="020F0302020204030204" pitchFamily="34" charset="0"/>
                        </a:rPr>
                        <a:t>Outreach</a:t>
                      </a:r>
                    </a:p>
                  </a:txBody>
                  <a:tcPr marL="6350" marR="6350" marT="6350" marB="0" anchor="b"/>
                </a:tc>
                <a:tc>
                  <a:txBody>
                    <a:bodyPr/>
                    <a:lstStyle/>
                    <a:p>
                      <a:pPr>
                        <a:spcBef>
                          <a:spcPts val="1200"/>
                        </a:spcBef>
                        <a:spcAft>
                          <a:spcPts val="1200"/>
                        </a:spcAft>
                      </a:pPr>
                      <a:endParaRPr lang="en-US"/>
                    </a:p>
                  </a:txBody>
                  <a:tcPr/>
                </a:tc>
                <a:tc>
                  <a:txBody>
                    <a:bodyPr/>
                    <a:lstStyle/>
                    <a:p>
                      <a:pPr>
                        <a:spcBef>
                          <a:spcPts val="1200"/>
                        </a:spcBef>
                        <a:spcAft>
                          <a:spcPts val="1200"/>
                        </a:spcAft>
                      </a:pPr>
                      <a:endParaRPr lang="en-US"/>
                    </a:p>
                  </a:txBody>
                  <a:tcPr/>
                </a:tc>
                <a:tc>
                  <a:txBody>
                    <a:bodyPr/>
                    <a:lstStyle/>
                    <a:p>
                      <a:pPr>
                        <a:spcBef>
                          <a:spcPts val="1200"/>
                        </a:spcBef>
                        <a:spcAft>
                          <a:spcPts val="1200"/>
                        </a:spcAft>
                      </a:pPr>
                      <a:endParaRPr lang="en-US"/>
                    </a:p>
                  </a:txBody>
                  <a:tcPr/>
                </a:tc>
                <a:tc>
                  <a:txBody>
                    <a:bodyPr/>
                    <a:lstStyle/>
                    <a:p>
                      <a:pPr>
                        <a:spcBef>
                          <a:spcPts val="1200"/>
                        </a:spcBef>
                        <a:spcAft>
                          <a:spcPts val="1200"/>
                        </a:spcAft>
                      </a:pPr>
                      <a:endParaRPr lang="en-US"/>
                    </a:p>
                  </a:txBody>
                  <a:tcPr/>
                </a:tc>
                <a:tc>
                  <a:txBody>
                    <a:bodyPr/>
                    <a:lstStyle/>
                    <a:p>
                      <a:pPr>
                        <a:spcBef>
                          <a:spcPts val="1200"/>
                        </a:spcBef>
                        <a:spcAft>
                          <a:spcPts val="1200"/>
                        </a:spcAft>
                      </a:pPr>
                      <a:endParaRPr lang="en-US"/>
                    </a:p>
                  </a:txBody>
                  <a:tcPr>
                    <a:solidFill>
                      <a:schemeClr val="accent3">
                        <a:lumMod val="40000"/>
                        <a:lumOff val="60000"/>
                      </a:schemeClr>
                    </a:solidFill>
                  </a:tcPr>
                </a:tc>
                <a:tc>
                  <a:txBody>
                    <a:bodyPr/>
                    <a:lstStyle/>
                    <a:p>
                      <a:pPr>
                        <a:spcBef>
                          <a:spcPts val="1200"/>
                        </a:spcBef>
                        <a:spcAft>
                          <a:spcPts val="1200"/>
                        </a:spcAft>
                      </a:pPr>
                      <a:endParaRPr lang="en-US"/>
                    </a:p>
                  </a:txBody>
                  <a:tcPr>
                    <a:solidFill>
                      <a:schemeClr val="accent3">
                        <a:lumMod val="40000"/>
                        <a:lumOff val="60000"/>
                      </a:schemeClr>
                    </a:solidFill>
                  </a:tcPr>
                </a:tc>
                <a:tc>
                  <a:txBody>
                    <a:bodyPr/>
                    <a:lstStyle/>
                    <a:p>
                      <a:pPr>
                        <a:spcBef>
                          <a:spcPts val="1200"/>
                        </a:spcBef>
                        <a:spcAft>
                          <a:spcPts val="1200"/>
                        </a:spcAft>
                      </a:pPr>
                      <a:endParaRPr lang="en-US"/>
                    </a:p>
                  </a:txBody>
                  <a:tcPr>
                    <a:solidFill>
                      <a:schemeClr val="accent3">
                        <a:lumMod val="40000"/>
                        <a:lumOff val="60000"/>
                      </a:schemeClr>
                    </a:solidFill>
                  </a:tcPr>
                </a:tc>
                <a:tc>
                  <a:txBody>
                    <a:bodyPr/>
                    <a:lstStyle/>
                    <a:p>
                      <a:pPr>
                        <a:spcBef>
                          <a:spcPts val="1200"/>
                        </a:spcBef>
                        <a:spcAft>
                          <a:spcPts val="1200"/>
                        </a:spcAft>
                      </a:pPr>
                      <a:endParaRPr lang="en-US"/>
                    </a:p>
                  </a:txBody>
                  <a:tcPr>
                    <a:solidFill>
                      <a:schemeClr val="accent3">
                        <a:lumMod val="40000"/>
                        <a:lumOff val="60000"/>
                      </a:schemeClr>
                    </a:solidFill>
                  </a:tcPr>
                </a:tc>
                <a:tc>
                  <a:txBody>
                    <a:bodyPr/>
                    <a:lstStyle/>
                    <a:p>
                      <a:pPr>
                        <a:spcBef>
                          <a:spcPts val="1200"/>
                        </a:spcBef>
                        <a:spcAft>
                          <a:spcPts val="1200"/>
                        </a:spcAft>
                      </a:pPr>
                      <a:endParaRPr lang="en-US"/>
                    </a:p>
                  </a:txBody>
                  <a:tcPr>
                    <a:solidFill>
                      <a:schemeClr val="accent3">
                        <a:lumMod val="40000"/>
                        <a:lumOff val="60000"/>
                      </a:schemeClr>
                    </a:solidFill>
                  </a:tcPr>
                </a:tc>
                <a:extLst>
                  <a:ext uri="{0D108BD9-81ED-4DB2-BD59-A6C34878D82A}">
                    <a16:rowId xmlns:a16="http://schemas.microsoft.com/office/drawing/2014/main" val="597408444"/>
                  </a:ext>
                </a:extLst>
              </a:tr>
              <a:tr h="331229">
                <a:tc>
                  <a:txBody>
                    <a:bodyPr/>
                    <a:lstStyle/>
                    <a:p>
                      <a:pPr algn="l" fontAlgn="b">
                        <a:spcBef>
                          <a:spcPts val="1200"/>
                        </a:spcBef>
                        <a:spcAft>
                          <a:spcPts val="1200"/>
                        </a:spcAft>
                        <a:buNone/>
                      </a:pPr>
                      <a:r>
                        <a:rPr lang="en-US" sz="1600" b="1" i="0" u="none" strike="noStrike">
                          <a:solidFill>
                            <a:schemeClr val="accent6">
                              <a:lumMod val="25000"/>
                            </a:schemeClr>
                          </a:solidFill>
                          <a:effectLst/>
                          <a:latin typeface="+mn-lt"/>
                          <a:ea typeface="Calibri Light"/>
                          <a:cs typeface="Calibri Light"/>
                        </a:rPr>
                        <a:t>Webinar</a:t>
                      </a:r>
                    </a:p>
                  </a:txBody>
                  <a:tcPr marL="6350" marR="6350" marT="6350" marB="0" anchor="b"/>
                </a:tc>
                <a:tc>
                  <a:txBody>
                    <a:bodyPr/>
                    <a:lstStyle/>
                    <a:p>
                      <a:pPr>
                        <a:spcBef>
                          <a:spcPts val="1200"/>
                        </a:spcBef>
                        <a:spcAft>
                          <a:spcPts val="1200"/>
                        </a:spcAft>
                      </a:pPr>
                      <a:endParaRPr lang="en-US"/>
                    </a:p>
                  </a:txBody>
                  <a:tcPr/>
                </a:tc>
                <a:tc>
                  <a:txBody>
                    <a:bodyPr/>
                    <a:lstStyle/>
                    <a:p>
                      <a:pPr>
                        <a:spcBef>
                          <a:spcPts val="1200"/>
                        </a:spcBef>
                        <a:spcAft>
                          <a:spcPts val="1200"/>
                        </a:spcAft>
                      </a:pPr>
                      <a:endParaRPr lang="en-US"/>
                    </a:p>
                  </a:txBody>
                  <a:tcPr/>
                </a:tc>
                <a:tc>
                  <a:txBody>
                    <a:bodyPr/>
                    <a:lstStyle/>
                    <a:p>
                      <a:pPr>
                        <a:spcBef>
                          <a:spcPts val="1200"/>
                        </a:spcBef>
                        <a:spcAft>
                          <a:spcPts val="1200"/>
                        </a:spcAft>
                      </a:pPr>
                      <a:endParaRPr lang="en-US"/>
                    </a:p>
                  </a:txBody>
                  <a:tcPr/>
                </a:tc>
                <a:tc>
                  <a:txBody>
                    <a:bodyPr/>
                    <a:lstStyle/>
                    <a:p>
                      <a:pPr>
                        <a:spcBef>
                          <a:spcPts val="1200"/>
                        </a:spcBef>
                        <a:spcAft>
                          <a:spcPts val="1200"/>
                        </a:spcAft>
                      </a:pPr>
                      <a:endParaRPr lang="en-US"/>
                    </a:p>
                  </a:txBody>
                  <a:tcPr/>
                </a:tc>
                <a:tc>
                  <a:txBody>
                    <a:bodyPr/>
                    <a:lstStyle/>
                    <a:p>
                      <a:pPr>
                        <a:spcBef>
                          <a:spcPts val="1200"/>
                        </a:spcBef>
                        <a:spcAft>
                          <a:spcPts val="1200"/>
                        </a:spcAft>
                      </a:pPr>
                      <a:endParaRPr lang="en-US"/>
                    </a:p>
                  </a:txBody>
                  <a:tcPr>
                    <a:solidFill>
                      <a:schemeClr val="accent3">
                        <a:lumMod val="20000"/>
                        <a:lumOff val="80000"/>
                      </a:schemeClr>
                    </a:solidFill>
                  </a:tcPr>
                </a:tc>
                <a:tc>
                  <a:txBody>
                    <a:bodyPr/>
                    <a:lstStyle/>
                    <a:p>
                      <a:pPr>
                        <a:spcBef>
                          <a:spcPts val="1200"/>
                        </a:spcBef>
                        <a:spcAft>
                          <a:spcPts val="1200"/>
                        </a:spcAft>
                      </a:pPr>
                      <a:endParaRPr lang="en-US"/>
                    </a:p>
                  </a:txBody>
                  <a:tcPr>
                    <a:solidFill>
                      <a:schemeClr val="accent3">
                        <a:lumMod val="20000"/>
                        <a:lumOff val="80000"/>
                      </a:schemeClr>
                    </a:solidFill>
                  </a:tcPr>
                </a:tc>
                <a:tc>
                  <a:txBody>
                    <a:bodyPr/>
                    <a:lstStyle/>
                    <a:p>
                      <a:pPr>
                        <a:spcBef>
                          <a:spcPts val="1200"/>
                        </a:spcBef>
                        <a:spcAft>
                          <a:spcPts val="1200"/>
                        </a:spcAft>
                      </a:pPr>
                      <a:endParaRPr lang="en-US"/>
                    </a:p>
                  </a:txBody>
                  <a:tcPr>
                    <a:solidFill>
                      <a:schemeClr val="accent3">
                        <a:lumMod val="20000"/>
                        <a:lumOff val="80000"/>
                      </a:schemeClr>
                    </a:solidFill>
                  </a:tcPr>
                </a:tc>
                <a:tc>
                  <a:txBody>
                    <a:bodyPr/>
                    <a:lstStyle/>
                    <a:p>
                      <a:pPr>
                        <a:spcBef>
                          <a:spcPts val="1200"/>
                        </a:spcBef>
                        <a:spcAft>
                          <a:spcPts val="1200"/>
                        </a:spcAft>
                      </a:pPr>
                      <a:endParaRPr lang="en-US"/>
                    </a:p>
                  </a:txBody>
                  <a:tcPr>
                    <a:solidFill>
                      <a:schemeClr val="accent3">
                        <a:lumMod val="20000"/>
                        <a:lumOff val="80000"/>
                      </a:schemeClr>
                    </a:solidFill>
                  </a:tcPr>
                </a:tc>
                <a:tc>
                  <a:txBody>
                    <a:bodyPr/>
                    <a:lstStyle/>
                    <a:p>
                      <a:pPr>
                        <a:spcBef>
                          <a:spcPts val="1200"/>
                        </a:spcBef>
                        <a:spcAft>
                          <a:spcPts val="1200"/>
                        </a:spcAft>
                      </a:pPr>
                      <a:endParaRPr lang="en-US"/>
                    </a:p>
                  </a:txBody>
                  <a:tcPr>
                    <a:solidFill>
                      <a:schemeClr val="accent3">
                        <a:lumMod val="20000"/>
                        <a:lumOff val="80000"/>
                      </a:schemeClr>
                    </a:solidFill>
                  </a:tcPr>
                </a:tc>
                <a:extLst>
                  <a:ext uri="{0D108BD9-81ED-4DB2-BD59-A6C34878D82A}">
                    <a16:rowId xmlns:a16="http://schemas.microsoft.com/office/drawing/2014/main" val="1100668864"/>
                  </a:ext>
                </a:extLst>
              </a:tr>
              <a:tr h="331229">
                <a:tc>
                  <a:txBody>
                    <a:bodyPr/>
                    <a:lstStyle/>
                    <a:p>
                      <a:pPr algn="l" fontAlgn="b">
                        <a:spcBef>
                          <a:spcPts val="1200"/>
                        </a:spcBef>
                        <a:spcAft>
                          <a:spcPts val="1200"/>
                        </a:spcAft>
                        <a:buNone/>
                      </a:pPr>
                      <a:r>
                        <a:rPr lang="en-US" sz="1600" b="1" i="0" u="none" strike="noStrike">
                          <a:solidFill>
                            <a:schemeClr val="accent6">
                              <a:lumMod val="25000"/>
                            </a:schemeClr>
                          </a:solidFill>
                          <a:effectLst/>
                          <a:latin typeface="+mn-lt"/>
                          <a:ea typeface="Calibri Light" panose="020F0302020204030204" pitchFamily="34" charset="0"/>
                          <a:cs typeface="Calibri Light" panose="020F0302020204030204" pitchFamily="34" charset="0"/>
                        </a:rPr>
                        <a:t>News Alert</a:t>
                      </a:r>
                    </a:p>
                  </a:txBody>
                  <a:tcPr marL="6350" marR="6350" marT="6350" marB="0" anchor="b"/>
                </a:tc>
                <a:tc>
                  <a:txBody>
                    <a:bodyPr/>
                    <a:lstStyle/>
                    <a:p>
                      <a:pPr>
                        <a:spcBef>
                          <a:spcPts val="1200"/>
                        </a:spcBef>
                        <a:spcAft>
                          <a:spcPts val="1200"/>
                        </a:spcAft>
                      </a:pPr>
                      <a:endParaRPr lang="en-US"/>
                    </a:p>
                  </a:txBody>
                  <a:tcPr/>
                </a:tc>
                <a:tc>
                  <a:txBody>
                    <a:bodyPr/>
                    <a:lstStyle/>
                    <a:p>
                      <a:pPr>
                        <a:spcBef>
                          <a:spcPts val="1200"/>
                        </a:spcBef>
                        <a:spcAft>
                          <a:spcPts val="1200"/>
                        </a:spcAft>
                      </a:pPr>
                      <a:endParaRPr lang="en-US"/>
                    </a:p>
                  </a:txBody>
                  <a:tcPr/>
                </a:tc>
                <a:tc>
                  <a:txBody>
                    <a:bodyPr/>
                    <a:lstStyle/>
                    <a:p>
                      <a:pPr>
                        <a:spcBef>
                          <a:spcPts val="1200"/>
                        </a:spcBef>
                        <a:spcAft>
                          <a:spcPts val="1200"/>
                        </a:spcAft>
                      </a:pPr>
                      <a:endParaRPr lang="en-US"/>
                    </a:p>
                  </a:txBody>
                  <a:tcPr/>
                </a:tc>
                <a:tc>
                  <a:txBody>
                    <a:bodyPr/>
                    <a:lstStyle/>
                    <a:p>
                      <a:pPr>
                        <a:spcBef>
                          <a:spcPts val="1200"/>
                        </a:spcBef>
                        <a:spcAft>
                          <a:spcPts val="1200"/>
                        </a:spcAft>
                      </a:pPr>
                      <a:endParaRPr lang="en-US"/>
                    </a:p>
                  </a:txBody>
                  <a:tcPr/>
                </a:tc>
                <a:tc>
                  <a:txBody>
                    <a:bodyPr/>
                    <a:lstStyle/>
                    <a:p>
                      <a:pPr>
                        <a:spcBef>
                          <a:spcPts val="1200"/>
                        </a:spcBef>
                        <a:spcAft>
                          <a:spcPts val="1200"/>
                        </a:spcAft>
                      </a:pPr>
                      <a:endParaRPr lang="en-US"/>
                    </a:p>
                  </a:txBody>
                  <a:tcPr>
                    <a:solidFill>
                      <a:schemeClr val="accent3">
                        <a:lumMod val="40000"/>
                        <a:lumOff val="60000"/>
                      </a:schemeClr>
                    </a:solidFill>
                  </a:tcPr>
                </a:tc>
                <a:tc>
                  <a:txBody>
                    <a:bodyPr/>
                    <a:lstStyle/>
                    <a:p>
                      <a:pPr>
                        <a:spcBef>
                          <a:spcPts val="1200"/>
                        </a:spcBef>
                        <a:spcAft>
                          <a:spcPts val="1200"/>
                        </a:spcAft>
                      </a:pPr>
                      <a:endParaRPr lang="en-US"/>
                    </a:p>
                  </a:txBody>
                  <a:tcPr>
                    <a:solidFill>
                      <a:schemeClr val="accent3">
                        <a:lumMod val="40000"/>
                        <a:lumOff val="60000"/>
                      </a:schemeClr>
                    </a:solidFill>
                  </a:tcPr>
                </a:tc>
                <a:tc>
                  <a:txBody>
                    <a:bodyPr/>
                    <a:lstStyle/>
                    <a:p>
                      <a:pPr>
                        <a:spcBef>
                          <a:spcPts val="1200"/>
                        </a:spcBef>
                        <a:spcAft>
                          <a:spcPts val="1200"/>
                        </a:spcAft>
                      </a:pPr>
                      <a:endParaRPr lang="en-US"/>
                    </a:p>
                  </a:txBody>
                  <a:tcPr>
                    <a:solidFill>
                      <a:schemeClr val="accent3">
                        <a:lumMod val="40000"/>
                        <a:lumOff val="60000"/>
                      </a:schemeClr>
                    </a:solidFill>
                  </a:tcPr>
                </a:tc>
                <a:tc>
                  <a:txBody>
                    <a:bodyPr/>
                    <a:lstStyle/>
                    <a:p>
                      <a:pPr>
                        <a:spcBef>
                          <a:spcPts val="1200"/>
                        </a:spcBef>
                        <a:spcAft>
                          <a:spcPts val="1200"/>
                        </a:spcAft>
                      </a:pPr>
                      <a:endParaRPr lang="en-US"/>
                    </a:p>
                  </a:txBody>
                  <a:tcPr>
                    <a:solidFill>
                      <a:schemeClr val="accent3">
                        <a:lumMod val="40000"/>
                        <a:lumOff val="60000"/>
                      </a:schemeClr>
                    </a:solidFill>
                  </a:tcPr>
                </a:tc>
                <a:tc>
                  <a:txBody>
                    <a:bodyPr/>
                    <a:lstStyle/>
                    <a:p>
                      <a:pPr>
                        <a:spcBef>
                          <a:spcPts val="1200"/>
                        </a:spcBef>
                        <a:spcAft>
                          <a:spcPts val="1200"/>
                        </a:spcAft>
                      </a:pPr>
                      <a:endParaRPr lang="en-US"/>
                    </a:p>
                  </a:txBody>
                  <a:tcPr>
                    <a:solidFill>
                      <a:schemeClr val="accent3">
                        <a:lumMod val="40000"/>
                        <a:lumOff val="60000"/>
                      </a:schemeClr>
                    </a:solidFill>
                  </a:tcPr>
                </a:tc>
                <a:extLst>
                  <a:ext uri="{0D108BD9-81ED-4DB2-BD59-A6C34878D82A}">
                    <a16:rowId xmlns:a16="http://schemas.microsoft.com/office/drawing/2014/main" val="392559610"/>
                  </a:ext>
                </a:extLst>
              </a:tr>
              <a:tr h="331229">
                <a:tc>
                  <a:txBody>
                    <a:bodyPr/>
                    <a:lstStyle/>
                    <a:p>
                      <a:pPr algn="l" fontAlgn="b">
                        <a:spcBef>
                          <a:spcPts val="1200"/>
                        </a:spcBef>
                        <a:spcAft>
                          <a:spcPts val="1200"/>
                        </a:spcAft>
                        <a:buNone/>
                      </a:pPr>
                      <a:r>
                        <a:rPr lang="en-US" sz="1600" b="1" i="0" u="none" strike="noStrike">
                          <a:solidFill>
                            <a:schemeClr val="accent6">
                              <a:lumMod val="25000"/>
                            </a:schemeClr>
                          </a:solidFill>
                          <a:effectLst/>
                          <a:latin typeface="+mn-lt"/>
                          <a:ea typeface="Calibri Light" panose="020F0302020204030204" pitchFamily="34" charset="0"/>
                          <a:cs typeface="Calibri Light" panose="020F0302020204030204" pitchFamily="34" charset="0"/>
                        </a:rPr>
                        <a:t>Media Article</a:t>
                      </a:r>
                    </a:p>
                  </a:txBody>
                  <a:tcPr marL="6350" marR="6350" marT="6350" marB="0" anchor="b"/>
                </a:tc>
                <a:tc>
                  <a:txBody>
                    <a:bodyPr/>
                    <a:lstStyle/>
                    <a:p>
                      <a:pPr>
                        <a:spcBef>
                          <a:spcPts val="1200"/>
                        </a:spcBef>
                        <a:spcAft>
                          <a:spcPts val="1200"/>
                        </a:spcAft>
                      </a:pPr>
                      <a:endParaRPr lang="en-US"/>
                    </a:p>
                  </a:txBody>
                  <a:tcPr/>
                </a:tc>
                <a:tc>
                  <a:txBody>
                    <a:bodyPr/>
                    <a:lstStyle/>
                    <a:p>
                      <a:pPr>
                        <a:spcBef>
                          <a:spcPts val="1200"/>
                        </a:spcBef>
                        <a:spcAft>
                          <a:spcPts val="1200"/>
                        </a:spcAft>
                      </a:pPr>
                      <a:endParaRPr lang="en-US"/>
                    </a:p>
                  </a:txBody>
                  <a:tcPr/>
                </a:tc>
                <a:tc>
                  <a:txBody>
                    <a:bodyPr/>
                    <a:lstStyle/>
                    <a:p>
                      <a:pPr>
                        <a:spcBef>
                          <a:spcPts val="1200"/>
                        </a:spcBef>
                        <a:spcAft>
                          <a:spcPts val="1200"/>
                        </a:spcAft>
                      </a:pPr>
                      <a:endParaRPr lang="en-US"/>
                    </a:p>
                  </a:txBody>
                  <a:tcPr/>
                </a:tc>
                <a:tc>
                  <a:txBody>
                    <a:bodyPr/>
                    <a:lstStyle/>
                    <a:p>
                      <a:pPr>
                        <a:spcBef>
                          <a:spcPts val="1200"/>
                        </a:spcBef>
                        <a:spcAft>
                          <a:spcPts val="1200"/>
                        </a:spcAft>
                      </a:pPr>
                      <a:endParaRPr lang="en-US"/>
                    </a:p>
                  </a:txBody>
                  <a:tcPr/>
                </a:tc>
                <a:tc>
                  <a:txBody>
                    <a:bodyPr/>
                    <a:lstStyle/>
                    <a:p>
                      <a:pPr>
                        <a:spcBef>
                          <a:spcPts val="1200"/>
                        </a:spcBef>
                        <a:spcAft>
                          <a:spcPts val="1200"/>
                        </a:spcAft>
                      </a:pPr>
                      <a:endParaRPr lang="en-US"/>
                    </a:p>
                  </a:txBody>
                  <a:tcPr>
                    <a:solidFill>
                      <a:schemeClr val="accent3">
                        <a:lumMod val="20000"/>
                        <a:lumOff val="80000"/>
                      </a:schemeClr>
                    </a:solidFill>
                  </a:tcPr>
                </a:tc>
                <a:tc>
                  <a:txBody>
                    <a:bodyPr/>
                    <a:lstStyle/>
                    <a:p>
                      <a:pPr>
                        <a:spcBef>
                          <a:spcPts val="1200"/>
                        </a:spcBef>
                        <a:spcAft>
                          <a:spcPts val="1200"/>
                        </a:spcAft>
                      </a:pPr>
                      <a:endParaRPr lang="en-US"/>
                    </a:p>
                  </a:txBody>
                  <a:tcPr>
                    <a:solidFill>
                      <a:schemeClr val="accent3">
                        <a:lumMod val="20000"/>
                        <a:lumOff val="80000"/>
                      </a:schemeClr>
                    </a:solidFill>
                  </a:tcPr>
                </a:tc>
                <a:tc>
                  <a:txBody>
                    <a:bodyPr/>
                    <a:lstStyle/>
                    <a:p>
                      <a:pPr>
                        <a:spcBef>
                          <a:spcPts val="1200"/>
                        </a:spcBef>
                        <a:spcAft>
                          <a:spcPts val="1200"/>
                        </a:spcAft>
                      </a:pPr>
                      <a:endParaRPr lang="en-US"/>
                    </a:p>
                  </a:txBody>
                  <a:tcPr>
                    <a:solidFill>
                      <a:schemeClr val="accent3">
                        <a:lumMod val="20000"/>
                        <a:lumOff val="80000"/>
                      </a:schemeClr>
                    </a:solidFill>
                  </a:tcPr>
                </a:tc>
                <a:tc>
                  <a:txBody>
                    <a:bodyPr/>
                    <a:lstStyle/>
                    <a:p>
                      <a:pPr>
                        <a:spcBef>
                          <a:spcPts val="1200"/>
                        </a:spcBef>
                        <a:spcAft>
                          <a:spcPts val="1200"/>
                        </a:spcAft>
                      </a:pPr>
                      <a:endParaRPr lang="en-US"/>
                    </a:p>
                  </a:txBody>
                  <a:tcPr>
                    <a:solidFill>
                      <a:schemeClr val="accent3">
                        <a:lumMod val="20000"/>
                        <a:lumOff val="80000"/>
                      </a:schemeClr>
                    </a:solidFill>
                  </a:tcPr>
                </a:tc>
                <a:tc>
                  <a:txBody>
                    <a:bodyPr/>
                    <a:lstStyle/>
                    <a:p>
                      <a:pPr>
                        <a:spcBef>
                          <a:spcPts val="1200"/>
                        </a:spcBef>
                        <a:spcAft>
                          <a:spcPts val="1200"/>
                        </a:spcAft>
                      </a:pPr>
                      <a:endParaRPr lang="en-US"/>
                    </a:p>
                  </a:txBody>
                  <a:tcPr>
                    <a:solidFill>
                      <a:schemeClr val="accent3">
                        <a:lumMod val="20000"/>
                        <a:lumOff val="80000"/>
                      </a:schemeClr>
                    </a:solidFill>
                  </a:tcPr>
                </a:tc>
                <a:extLst>
                  <a:ext uri="{0D108BD9-81ED-4DB2-BD59-A6C34878D82A}">
                    <a16:rowId xmlns:a16="http://schemas.microsoft.com/office/drawing/2014/main" val="4113963188"/>
                  </a:ext>
                </a:extLst>
              </a:tr>
              <a:tr h="449526">
                <a:tc>
                  <a:txBody>
                    <a:bodyPr/>
                    <a:lstStyle/>
                    <a:p>
                      <a:pPr algn="l" fontAlgn="b">
                        <a:spcBef>
                          <a:spcPts val="1200"/>
                        </a:spcBef>
                        <a:spcAft>
                          <a:spcPts val="1200"/>
                        </a:spcAft>
                        <a:buNone/>
                      </a:pPr>
                      <a:r>
                        <a:rPr lang="en-US" sz="1600" b="1" i="0" u="none" strike="noStrike">
                          <a:solidFill>
                            <a:schemeClr val="accent6">
                              <a:lumMod val="25000"/>
                            </a:schemeClr>
                          </a:solidFill>
                          <a:effectLst/>
                          <a:latin typeface="+mn-lt"/>
                          <a:ea typeface="Calibri Light" panose="020F0302020204030204" pitchFamily="34" charset="0"/>
                          <a:cs typeface="Calibri Light" panose="020F0302020204030204" pitchFamily="34" charset="0"/>
                        </a:rPr>
                        <a:t>Social Media post/campaign</a:t>
                      </a:r>
                    </a:p>
                  </a:txBody>
                  <a:tcPr marL="6350" marR="6350" marT="6350" marB="0" anchor="b"/>
                </a:tc>
                <a:tc>
                  <a:txBody>
                    <a:bodyPr/>
                    <a:lstStyle/>
                    <a:p>
                      <a:pPr>
                        <a:spcBef>
                          <a:spcPts val="1200"/>
                        </a:spcBef>
                        <a:spcAft>
                          <a:spcPts val="1200"/>
                        </a:spcAft>
                      </a:pPr>
                      <a:endParaRPr lang="en-US"/>
                    </a:p>
                  </a:txBody>
                  <a:tcPr/>
                </a:tc>
                <a:tc>
                  <a:txBody>
                    <a:bodyPr/>
                    <a:lstStyle/>
                    <a:p>
                      <a:pPr>
                        <a:spcBef>
                          <a:spcPts val="1200"/>
                        </a:spcBef>
                        <a:spcAft>
                          <a:spcPts val="1200"/>
                        </a:spcAft>
                      </a:pPr>
                      <a:endParaRPr lang="en-US"/>
                    </a:p>
                  </a:txBody>
                  <a:tcPr/>
                </a:tc>
                <a:tc>
                  <a:txBody>
                    <a:bodyPr/>
                    <a:lstStyle/>
                    <a:p>
                      <a:pPr>
                        <a:spcBef>
                          <a:spcPts val="1200"/>
                        </a:spcBef>
                        <a:spcAft>
                          <a:spcPts val="1200"/>
                        </a:spcAft>
                      </a:pPr>
                      <a:endParaRPr lang="en-US"/>
                    </a:p>
                  </a:txBody>
                  <a:tcPr/>
                </a:tc>
                <a:tc>
                  <a:txBody>
                    <a:bodyPr/>
                    <a:lstStyle/>
                    <a:p>
                      <a:pPr>
                        <a:spcBef>
                          <a:spcPts val="1200"/>
                        </a:spcBef>
                        <a:spcAft>
                          <a:spcPts val="1200"/>
                        </a:spcAft>
                      </a:pPr>
                      <a:endParaRPr lang="en-US"/>
                    </a:p>
                  </a:txBody>
                  <a:tcPr/>
                </a:tc>
                <a:tc>
                  <a:txBody>
                    <a:bodyPr/>
                    <a:lstStyle/>
                    <a:p>
                      <a:pPr>
                        <a:spcBef>
                          <a:spcPts val="1200"/>
                        </a:spcBef>
                        <a:spcAft>
                          <a:spcPts val="1200"/>
                        </a:spcAft>
                      </a:pPr>
                      <a:endParaRPr lang="en-US"/>
                    </a:p>
                  </a:txBody>
                  <a:tcPr>
                    <a:solidFill>
                      <a:schemeClr val="accent3">
                        <a:lumMod val="60000"/>
                        <a:lumOff val="40000"/>
                      </a:schemeClr>
                    </a:solidFill>
                  </a:tcPr>
                </a:tc>
                <a:tc>
                  <a:txBody>
                    <a:bodyPr/>
                    <a:lstStyle/>
                    <a:p>
                      <a:pPr>
                        <a:spcBef>
                          <a:spcPts val="1200"/>
                        </a:spcBef>
                        <a:spcAft>
                          <a:spcPts val="1200"/>
                        </a:spcAft>
                      </a:pPr>
                      <a:endParaRPr lang="en-US"/>
                    </a:p>
                  </a:txBody>
                  <a:tcPr>
                    <a:solidFill>
                      <a:schemeClr val="accent3">
                        <a:lumMod val="60000"/>
                        <a:lumOff val="40000"/>
                      </a:schemeClr>
                    </a:solidFill>
                  </a:tcPr>
                </a:tc>
                <a:tc>
                  <a:txBody>
                    <a:bodyPr/>
                    <a:lstStyle/>
                    <a:p>
                      <a:pPr>
                        <a:spcBef>
                          <a:spcPts val="1200"/>
                        </a:spcBef>
                        <a:spcAft>
                          <a:spcPts val="1200"/>
                        </a:spcAft>
                      </a:pPr>
                      <a:endParaRPr lang="en-US"/>
                    </a:p>
                  </a:txBody>
                  <a:tcPr>
                    <a:solidFill>
                      <a:schemeClr val="accent3">
                        <a:lumMod val="60000"/>
                        <a:lumOff val="40000"/>
                      </a:schemeClr>
                    </a:solidFill>
                  </a:tcPr>
                </a:tc>
                <a:tc>
                  <a:txBody>
                    <a:bodyPr/>
                    <a:lstStyle/>
                    <a:p>
                      <a:pPr>
                        <a:spcBef>
                          <a:spcPts val="1200"/>
                        </a:spcBef>
                        <a:spcAft>
                          <a:spcPts val="1200"/>
                        </a:spcAft>
                      </a:pPr>
                      <a:endParaRPr lang="en-US"/>
                    </a:p>
                  </a:txBody>
                  <a:tcPr>
                    <a:solidFill>
                      <a:schemeClr val="accent3">
                        <a:lumMod val="60000"/>
                        <a:lumOff val="40000"/>
                      </a:schemeClr>
                    </a:solidFill>
                  </a:tcPr>
                </a:tc>
                <a:tc>
                  <a:txBody>
                    <a:bodyPr/>
                    <a:lstStyle/>
                    <a:p>
                      <a:pPr>
                        <a:spcBef>
                          <a:spcPts val="1200"/>
                        </a:spcBef>
                        <a:spcAft>
                          <a:spcPts val="1200"/>
                        </a:spcAft>
                      </a:pPr>
                      <a:endParaRPr lang="en-US"/>
                    </a:p>
                  </a:txBody>
                  <a:tcPr>
                    <a:solidFill>
                      <a:schemeClr val="accent3">
                        <a:lumMod val="60000"/>
                        <a:lumOff val="40000"/>
                      </a:schemeClr>
                    </a:solidFill>
                  </a:tcPr>
                </a:tc>
                <a:extLst>
                  <a:ext uri="{0D108BD9-81ED-4DB2-BD59-A6C34878D82A}">
                    <a16:rowId xmlns:a16="http://schemas.microsoft.com/office/drawing/2014/main" val="2887416941"/>
                  </a:ext>
                </a:extLst>
              </a:tr>
              <a:tr h="378547">
                <a:tc gridSpan="4">
                  <a:txBody>
                    <a:bodyPr/>
                    <a:lstStyle/>
                    <a:p>
                      <a:pPr algn="l" fontAlgn="b">
                        <a:spcBef>
                          <a:spcPts val="1200"/>
                        </a:spcBef>
                        <a:spcAft>
                          <a:spcPts val="1200"/>
                        </a:spcAft>
                        <a:buNone/>
                      </a:pPr>
                      <a:endParaRPr lang="en-US" sz="1600" b="1" i="0" u="none" strike="noStrike">
                        <a:solidFill>
                          <a:schemeClr val="accent6">
                            <a:lumMod val="25000"/>
                          </a:schemeClr>
                        </a:solidFill>
                        <a:effectLst/>
                        <a:latin typeface="+mn-lt"/>
                        <a:ea typeface="Calibri Light" panose="020F0302020204030204" pitchFamily="34" charset="0"/>
                        <a:cs typeface="Calibri Light" panose="020F0302020204030204" pitchFamily="34" charset="0"/>
                      </a:endParaRPr>
                    </a:p>
                  </a:txBody>
                  <a:tcPr marL="6350" marR="6350" marT="6350" marB="0" anchor="b"/>
                </a:tc>
                <a:tc hMerge="1">
                  <a:txBody>
                    <a:bodyPr/>
                    <a:lstStyle/>
                    <a:p>
                      <a:pPr>
                        <a:spcBef>
                          <a:spcPts val="1200"/>
                        </a:spcBef>
                        <a:spcAft>
                          <a:spcPts val="1200"/>
                        </a:spcAft>
                      </a:pPr>
                      <a:endParaRPr lang="en-US"/>
                    </a:p>
                  </a:txBody>
                  <a:tcPr/>
                </a:tc>
                <a:tc hMerge="1">
                  <a:txBody>
                    <a:bodyPr/>
                    <a:lstStyle/>
                    <a:p>
                      <a:pPr>
                        <a:spcBef>
                          <a:spcPts val="1200"/>
                        </a:spcBef>
                        <a:spcAft>
                          <a:spcPts val="1200"/>
                        </a:spcAft>
                      </a:pPr>
                      <a:endParaRPr lang="en-US"/>
                    </a:p>
                  </a:txBody>
                  <a:tcPr/>
                </a:tc>
                <a:tc hMerge="1">
                  <a:txBody>
                    <a:bodyPr/>
                    <a:lstStyle/>
                    <a:p>
                      <a:pPr>
                        <a:spcBef>
                          <a:spcPts val="1200"/>
                        </a:spcBef>
                        <a:spcAft>
                          <a:spcPts val="1200"/>
                        </a:spcAft>
                      </a:pPr>
                      <a:endParaRPr lang="en-US"/>
                    </a:p>
                  </a:txBody>
                  <a:tcPr/>
                </a:tc>
                <a:tc>
                  <a:txBody>
                    <a:bodyPr/>
                    <a:lstStyle/>
                    <a:p>
                      <a:pPr algn="ctr">
                        <a:spcBef>
                          <a:spcPts val="1200"/>
                        </a:spcBef>
                        <a:spcAft>
                          <a:spcPts val="1200"/>
                        </a:spcAft>
                      </a:pPr>
                      <a:r>
                        <a:rPr lang="en-US" b="1">
                          <a:solidFill>
                            <a:schemeClr val="bg1"/>
                          </a:solidFill>
                        </a:rPr>
                        <a:t>?</a:t>
                      </a:r>
                    </a:p>
                  </a:txBody>
                  <a:tcPr anchor="ctr">
                    <a:solidFill>
                      <a:schemeClr val="tx2">
                        <a:lumMod val="60000"/>
                        <a:lumOff val="40000"/>
                      </a:schemeClr>
                    </a:solidFill>
                  </a:tcPr>
                </a:tc>
                <a:tc>
                  <a:txBody>
                    <a:bodyPr/>
                    <a:lstStyle/>
                    <a:p>
                      <a:pPr algn="ctr">
                        <a:spcBef>
                          <a:spcPts val="1200"/>
                        </a:spcBef>
                        <a:spcAft>
                          <a:spcPts val="1200"/>
                        </a:spcAft>
                      </a:pPr>
                      <a:r>
                        <a:rPr lang="en-US" b="1">
                          <a:solidFill>
                            <a:schemeClr val="bg1"/>
                          </a:solidFill>
                        </a:rPr>
                        <a:t>?</a:t>
                      </a:r>
                    </a:p>
                  </a:txBody>
                  <a:tcPr anchor="ctr">
                    <a:solidFill>
                      <a:schemeClr val="accent3">
                        <a:lumMod val="75000"/>
                      </a:schemeClr>
                    </a:solidFill>
                  </a:tcPr>
                </a:tc>
                <a:tc>
                  <a:txBody>
                    <a:bodyPr/>
                    <a:lstStyle/>
                    <a:p>
                      <a:pPr algn="ctr"/>
                      <a:r>
                        <a:rPr lang="en-US" b="1">
                          <a:solidFill>
                            <a:schemeClr val="bg1"/>
                          </a:solidFill>
                        </a:rPr>
                        <a:t>?</a:t>
                      </a:r>
                    </a:p>
                  </a:txBody>
                  <a:tcPr anchor="ctr">
                    <a:solidFill>
                      <a:schemeClr val="accent3">
                        <a:lumMod val="75000"/>
                      </a:schemeClr>
                    </a:solidFill>
                  </a:tcPr>
                </a:tc>
                <a:tc>
                  <a:txBody>
                    <a:bodyPr/>
                    <a:lstStyle/>
                    <a:p>
                      <a:pPr algn="ctr"/>
                      <a:r>
                        <a:rPr lang="en-US" b="1">
                          <a:solidFill>
                            <a:schemeClr val="bg1"/>
                          </a:solidFill>
                        </a:rPr>
                        <a:t>?</a:t>
                      </a:r>
                    </a:p>
                  </a:txBody>
                  <a:tcPr anchor="ctr">
                    <a:solidFill>
                      <a:schemeClr val="accent3">
                        <a:lumMod val="75000"/>
                      </a:schemeClr>
                    </a:solidFill>
                  </a:tcPr>
                </a:tc>
                <a:tc>
                  <a:txBody>
                    <a:bodyPr/>
                    <a:lstStyle/>
                    <a:p>
                      <a:pPr algn="ctr"/>
                      <a:r>
                        <a:rPr lang="en-US" b="1">
                          <a:solidFill>
                            <a:schemeClr val="bg1"/>
                          </a:solidFill>
                        </a:rPr>
                        <a:t>?</a:t>
                      </a:r>
                    </a:p>
                  </a:txBody>
                  <a:tcPr anchor="ctr">
                    <a:solidFill>
                      <a:schemeClr val="accent3">
                        <a:lumMod val="75000"/>
                      </a:schemeClr>
                    </a:solidFill>
                  </a:tcPr>
                </a:tc>
                <a:tc>
                  <a:txBody>
                    <a:bodyPr/>
                    <a:lstStyle/>
                    <a:p>
                      <a:pPr algn="ctr"/>
                      <a:r>
                        <a:rPr lang="en-US" b="1" dirty="0">
                          <a:solidFill>
                            <a:schemeClr val="bg1"/>
                          </a:solidFill>
                        </a:rPr>
                        <a:t>?</a:t>
                      </a:r>
                    </a:p>
                  </a:txBody>
                  <a:tcPr anchor="ctr">
                    <a:solidFill>
                      <a:schemeClr val="accent3">
                        <a:lumMod val="75000"/>
                      </a:schemeClr>
                    </a:solidFill>
                  </a:tcPr>
                </a:tc>
                <a:extLst>
                  <a:ext uri="{0D108BD9-81ED-4DB2-BD59-A6C34878D82A}">
                    <a16:rowId xmlns:a16="http://schemas.microsoft.com/office/drawing/2014/main" val="967852162"/>
                  </a:ext>
                </a:extLst>
              </a:tr>
            </a:tbl>
          </a:graphicData>
        </a:graphic>
      </p:graphicFrame>
      <p:sp>
        <p:nvSpPr>
          <p:cNvPr id="4" name="TextBox 3">
            <a:extLst>
              <a:ext uri="{FF2B5EF4-FFF2-40B4-BE49-F238E27FC236}">
                <a16:creationId xmlns:a16="http://schemas.microsoft.com/office/drawing/2014/main" id="{2DD23AF1-0491-1CD3-4AFC-26F441AB7B1E}"/>
              </a:ext>
            </a:extLst>
          </p:cNvPr>
          <p:cNvSpPr txBox="1"/>
          <p:nvPr/>
        </p:nvSpPr>
        <p:spPr>
          <a:xfrm>
            <a:off x="412960" y="1715255"/>
            <a:ext cx="1137721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solidFill>
                  <a:srgbClr val="4B5E7C"/>
                </a:solidFill>
                <a:ea typeface="Calibri"/>
                <a:cs typeface="Calibri"/>
              </a:rPr>
              <a:t>Single excel database: project-specific pages with dashboard including analytics for all "mobilization events"</a:t>
            </a:r>
            <a:endParaRPr lang="en-US">
              <a:solidFill>
                <a:srgbClr val="4B5E7C"/>
              </a:solidFill>
            </a:endParaRPr>
          </a:p>
        </p:txBody>
      </p:sp>
    </p:spTree>
    <p:extLst>
      <p:ext uri="{BB962C8B-B14F-4D97-AF65-F5344CB8AC3E}">
        <p14:creationId xmlns:p14="http://schemas.microsoft.com/office/powerpoint/2010/main" val="375613917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D4457A-6345-1D88-F565-EED94673F7D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98A0DBC-6E50-3C5D-960E-30EFC5A87054}"/>
              </a:ext>
            </a:extLst>
          </p:cNvPr>
          <p:cNvSpPr>
            <a:spLocks noGrp="1"/>
          </p:cNvSpPr>
          <p:nvPr>
            <p:ph type="title"/>
          </p:nvPr>
        </p:nvSpPr>
        <p:spPr>
          <a:xfrm>
            <a:off x="838200" y="1904921"/>
            <a:ext cx="10515600" cy="3048157"/>
          </a:xfrm>
        </p:spPr>
        <p:txBody>
          <a:bodyPr>
            <a:normAutofit/>
          </a:bodyPr>
          <a:lstStyle/>
          <a:p>
            <a:pPr>
              <a:lnSpc>
                <a:spcPct val="150000"/>
              </a:lnSpc>
              <a:spcBef>
                <a:spcPts val="2400"/>
              </a:spcBef>
              <a:spcAft>
                <a:spcPts val="2400"/>
              </a:spcAft>
            </a:pPr>
            <a:r>
              <a:rPr lang="en-US" dirty="0">
                <a:solidFill>
                  <a:schemeClr val="accent6">
                    <a:lumMod val="10000"/>
                  </a:schemeClr>
                </a:solidFill>
              </a:rPr>
              <a:t>INITIATIVES - CONCLUDED</a:t>
            </a:r>
            <a:br>
              <a:rPr lang="en-US" dirty="0">
                <a:solidFill>
                  <a:schemeClr val="accent6">
                    <a:lumMod val="10000"/>
                  </a:schemeClr>
                </a:solidFill>
                <a:ea typeface="Calibri"/>
                <a:cs typeface="Calibri"/>
              </a:rPr>
            </a:br>
            <a:r>
              <a:rPr lang="en-US" sz="3200" dirty="0">
                <a:solidFill>
                  <a:schemeClr val="accent6">
                    <a:lumMod val="10000"/>
                  </a:schemeClr>
                </a:solidFill>
                <a:ea typeface="Calibri"/>
                <a:cs typeface="Calibri"/>
              </a:rPr>
              <a:t>TIMELINE: CONCLUDED</a:t>
            </a:r>
            <a:br>
              <a:rPr lang="en-US" dirty="0"/>
            </a:br>
            <a:endParaRPr lang="en-US" sz="2000" dirty="0"/>
          </a:p>
        </p:txBody>
      </p:sp>
    </p:spTree>
    <p:extLst>
      <p:ext uri="{BB962C8B-B14F-4D97-AF65-F5344CB8AC3E}">
        <p14:creationId xmlns:p14="http://schemas.microsoft.com/office/powerpoint/2010/main" val="202977198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678B3F-C8CF-22FD-B39E-02881D23185D}"/>
            </a:ext>
          </a:extLst>
        </p:cNvPr>
        <p:cNvGrpSpPr/>
        <p:nvPr/>
      </p:nvGrpSpPr>
      <p:grpSpPr>
        <a:xfrm>
          <a:off x="0" y="0"/>
          <a:ext cx="0" cy="0"/>
          <a:chOff x="0" y="0"/>
          <a:chExt cx="0" cy="0"/>
        </a:xfrm>
      </p:grpSpPr>
      <p:sp>
        <p:nvSpPr>
          <p:cNvPr id="5" name="Slide Number Placeholder 2">
            <a:extLst>
              <a:ext uri="{FF2B5EF4-FFF2-40B4-BE49-F238E27FC236}">
                <a16:creationId xmlns:a16="http://schemas.microsoft.com/office/drawing/2014/main" id="{46E34AFC-FAE2-08F4-AC42-D809CE28162A}"/>
              </a:ext>
            </a:extLst>
          </p:cNvPr>
          <p:cNvSpPr>
            <a:spLocks noGrp="1"/>
          </p:cNvSpPr>
          <p:nvPr>
            <p:ph type="sldNum" sz="quarter" idx="12"/>
          </p:nvPr>
        </p:nvSpPr>
        <p:spPr>
          <a:xfrm>
            <a:off x="10733690" y="6339328"/>
            <a:ext cx="429610" cy="323352"/>
          </a:xfrm>
        </p:spPr>
        <p:txBody>
          <a:bodyPr/>
          <a:lstStyle/>
          <a:p>
            <a:fld id="{99A02339-D840-6844-BF2C-3B4B9517014C}" type="slidenum">
              <a:rPr lang="en-US" smtClean="0"/>
              <a:pPr/>
              <a:t>15</a:t>
            </a:fld>
            <a:endParaRPr lang="en-US"/>
          </a:p>
        </p:txBody>
      </p:sp>
      <p:sp>
        <p:nvSpPr>
          <p:cNvPr id="7" name="TextBox 6">
            <a:extLst>
              <a:ext uri="{FF2B5EF4-FFF2-40B4-BE49-F238E27FC236}">
                <a16:creationId xmlns:a16="http://schemas.microsoft.com/office/drawing/2014/main" id="{CBC3ACC2-39A3-4987-2287-B9EE7F8F865D}"/>
              </a:ext>
            </a:extLst>
          </p:cNvPr>
          <p:cNvSpPr txBox="1"/>
          <p:nvPr/>
        </p:nvSpPr>
        <p:spPr>
          <a:xfrm>
            <a:off x="427976" y="1712667"/>
            <a:ext cx="11407169" cy="369331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a:solidFill>
                  <a:srgbClr val="4B5E7C"/>
                </a:solidFill>
                <a:ea typeface="Calibri"/>
                <a:cs typeface="Calibri"/>
              </a:rPr>
              <a:t>Partnership plan</a:t>
            </a:r>
            <a:endParaRPr lang="en-US"/>
          </a:p>
          <a:p>
            <a:pPr marL="285750" indent="-285750">
              <a:buFont typeface="Arial"/>
              <a:buChar char="•"/>
            </a:pPr>
            <a:r>
              <a:rPr lang="en-US">
                <a:solidFill>
                  <a:srgbClr val="4B5E7C"/>
                </a:solidFill>
                <a:ea typeface="Calibri"/>
                <a:cs typeface="Calibri"/>
              </a:rPr>
              <a:t>Jun/Dec 26: establishing first partnership under the Partnership Framework</a:t>
            </a:r>
          </a:p>
          <a:p>
            <a:pPr marL="285750" indent="-285750">
              <a:buFont typeface="Arial"/>
              <a:buChar char="•"/>
            </a:pPr>
            <a:r>
              <a:rPr lang="en-US">
                <a:solidFill>
                  <a:srgbClr val="4B5E7C"/>
                </a:solidFill>
                <a:ea typeface="Calibri"/>
                <a:cs typeface="Calibri"/>
              </a:rPr>
              <a:t>Dec 26: Update and Partnership Plan/Priorities for 2027</a:t>
            </a:r>
          </a:p>
          <a:p>
            <a:endParaRPr lang="en-US">
              <a:solidFill>
                <a:srgbClr val="4B5E7C"/>
              </a:solidFill>
              <a:ea typeface="Calibri"/>
              <a:cs typeface="Calibri"/>
            </a:endParaRPr>
          </a:p>
          <a:p>
            <a:r>
              <a:rPr lang="en-US" b="1">
                <a:solidFill>
                  <a:srgbClr val="4B5E7C"/>
                </a:solidFill>
                <a:ea typeface="Calibri"/>
                <a:cs typeface="Calibri"/>
              </a:rPr>
              <a:t>Jurisdictional and stakeholder matrix</a:t>
            </a:r>
            <a:endParaRPr lang="en-US"/>
          </a:p>
          <a:p>
            <a:pPr marL="285750" indent="-285750">
              <a:buFont typeface="Arial"/>
              <a:buChar char="•"/>
            </a:pPr>
            <a:r>
              <a:rPr lang="en-US">
                <a:solidFill>
                  <a:srgbClr val="4B5E7C"/>
                </a:solidFill>
                <a:ea typeface="Calibri"/>
                <a:cs typeface="Calibri"/>
              </a:rPr>
              <a:t>Jun/Dec 26: Exploration, data scoping and feasibility exploration connecting with IFAC's CRM development</a:t>
            </a:r>
          </a:p>
          <a:p>
            <a:pPr marL="285750" indent="-285750">
              <a:buFont typeface="Arial"/>
              <a:buChar char="•"/>
            </a:pPr>
            <a:r>
              <a:rPr lang="en-US">
                <a:solidFill>
                  <a:srgbClr val="4B5E7C"/>
                </a:solidFill>
                <a:ea typeface="Calibri"/>
                <a:cs typeface="Calibri"/>
              </a:rPr>
              <a:t>Dec 26: Update to the board </a:t>
            </a:r>
          </a:p>
          <a:p>
            <a:endParaRPr lang="en-US" b="1">
              <a:solidFill>
                <a:srgbClr val="4B5E7C"/>
              </a:solidFill>
              <a:ea typeface="Calibri"/>
              <a:cs typeface="Calibri"/>
            </a:endParaRPr>
          </a:p>
          <a:p>
            <a:r>
              <a:rPr lang="en-US" b="1">
                <a:solidFill>
                  <a:srgbClr val="4B5E7C"/>
                </a:solidFill>
                <a:ea typeface="Calibri"/>
                <a:cs typeface="Calibri"/>
              </a:rPr>
              <a:t>Adoption plan</a:t>
            </a:r>
          </a:p>
          <a:p>
            <a:pPr marL="285750" indent="-285750">
              <a:buFont typeface="Arial"/>
              <a:buChar char="•"/>
            </a:pPr>
            <a:r>
              <a:rPr lang="en-US">
                <a:solidFill>
                  <a:srgbClr val="4B5E7C"/>
                </a:solidFill>
                <a:ea typeface="Calibri"/>
                <a:cs typeface="Calibri"/>
              </a:rPr>
              <a:t>Jun/Dec 26: First correspondence with 17 of the 24 prioritized jurisdictions for Sustainability Standards</a:t>
            </a:r>
          </a:p>
          <a:p>
            <a:pPr marL="285750" indent="-285750">
              <a:buFont typeface="Arial"/>
              <a:buChar char="•"/>
            </a:pPr>
            <a:r>
              <a:rPr lang="en-US">
                <a:solidFill>
                  <a:srgbClr val="4B5E7C"/>
                </a:solidFill>
                <a:ea typeface="Calibri"/>
                <a:cs typeface="Calibri"/>
              </a:rPr>
              <a:t>Dec 26: Update and Adoption Plan/Priorities for 2027</a:t>
            </a:r>
          </a:p>
          <a:p>
            <a:endParaRPr lang="en-US">
              <a:solidFill>
                <a:srgbClr val="4B5E7C"/>
              </a:solidFill>
              <a:ea typeface="Calibri"/>
              <a:cs typeface="Calibri"/>
            </a:endParaRPr>
          </a:p>
          <a:p>
            <a:endParaRPr lang="en-US">
              <a:solidFill>
                <a:srgbClr val="4B5E7C"/>
              </a:solidFill>
              <a:ea typeface="Calibri"/>
              <a:cs typeface="Calibri"/>
            </a:endParaRPr>
          </a:p>
        </p:txBody>
      </p:sp>
      <p:sp>
        <p:nvSpPr>
          <p:cNvPr id="18" name="Rectangle 3">
            <a:extLst>
              <a:ext uri="{FF2B5EF4-FFF2-40B4-BE49-F238E27FC236}">
                <a16:creationId xmlns:a16="http://schemas.microsoft.com/office/drawing/2014/main" id="{9FA3843C-DDEF-F035-5C40-5C63AC0E12A9}"/>
              </a:ext>
            </a:extLst>
          </p:cNvPr>
          <p:cNvSpPr>
            <a:spLocks noChangeArrowheads="1"/>
          </p:cNvSpPr>
          <p:nvPr/>
        </p:nvSpPr>
        <p:spPr bwMode="auto">
          <a:xfrm>
            <a:off x="546428" y="683994"/>
            <a:ext cx="10834688" cy="4111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lvl1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Noto Sans CJK SC" charset="0"/>
              </a:defRPr>
            </a:lvl1pPr>
            <a:lvl2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Noto Sans CJK SC" charset="0"/>
              </a:defRPr>
            </a:lvl2pPr>
            <a:lvl3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Noto Sans CJK SC" charset="0"/>
              </a:defRPr>
            </a:lvl3pPr>
            <a:lvl4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Noto Sans CJK SC" charset="0"/>
              </a:defRPr>
            </a:lvl4pPr>
            <a:lvl5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Noto Sans CJK SC" charset="0"/>
              </a:defRPr>
            </a:lvl5pPr>
            <a:lvl6pPr marL="25146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Noto Sans CJK SC" charset="0"/>
              </a:defRPr>
            </a:lvl6pPr>
            <a:lvl7pPr marL="29718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Noto Sans CJK SC" charset="0"/>
              </a:defRPr>
            </a:lvl7pPr>
            <a:lvl8pPr marL="34290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Noto Sans CJK SC" charset="0"/>
              </a:defRPr>
            </a:lvl8pPr>
            <a:lvl9pPr marL="38862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Noto Sans CJK SC" charset="0"/>
              </a:defRPr>
            </a:lvl9pPr>
          </a:lstStyle>
          <a:p>
            <a:pPr eaLnBrk="1" hangingPunct="1">
              <a:lnSpc>
                <a:spcPct val="100000"/>
              </a:lnSpc>
            </a:pPr>
            <a:r>
              <a:rPr lang="en-US" altLang="en-US" sz="3000" b="1" dirty="0">
                <a:solidFill>
                  <a:srgbClr val="1F2937"/>
                </a:solidFill>
                <a:latin typeface="+mj-lt"/>
                <a:cs typeface="Aptos Display" panose="020B0004020202020204" pitchFamily="34" charset="0"/>
              </a:rPr>
              <a:t>A&amp;I PACKAGE</a:t>
            </a:r>
          </a:p>
        </p:txBody>
      </p:sp>
      <p:sp>
        <p:nvSpPr>
          <p:cNvPr id="19" name="Rectangle 4">
            <a:extLst>
              <a:ext uri="{FF2B5EF4-FFF2-40B4-BE49-F238E27FC236}">
                <a16:creationId xmlns:a16="http://schemas.microsoft.com/office/drawing/2014/main" id="{89B1A305-0679-7152-2EF6-658BF1543D95}"/>
              </a:ext>
            </a:extLst>
          </p:cNvPr>
          <p:cNvSpPr>
            <a:spLocks noChangeArrowheads="1"/>
          </p:cNvSpPr>
          <p:nvPr/>
        </p:nvSpPr>
        <p:spPr bwMode="auto">
          <a:xfrm>
            <a:off x="546428" y="1226973"/>
            <a:ext cx="10606088" cy="219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lvl1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Noto Sans CJK SC" charset="0"/>
              </a:defRPr>
            </a:lvl1pPr>
            <a:lvl2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Noto Sans CJK SC" charset="0"/>
              </a:defRPr>
            </a:lvl2pPr>
            <a:lvl3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Noto Sans CJK SC" charset="0"/>
              </a:defRPr>
            </a:lvl3pPr>
            <a:lvl4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Noto Sans CJK SC" charset="0"/>
              </a:defRPr>
            </a:lvl4pPr>
            <a:lvl5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Noto Sans CJK SC" charset="0"/>
              </a:defRPr>
            </a:lvl5pPr>
            <a:lvl6pPr marL="25146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Noto Sans CJK SC" charset="0"/>
              </a:defRPr>
            </a:lvl6pPr>
            <a:lvl7pPr marL="29718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Noto Sans CJK SC" charset="0"/>
              </a:defRPr>
            </a:lvl7pPr>
            <a:lvl8pPr marL="34290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Noto Sans CJK SC" charset="0"/>
              </a:defRPr>
            </a:lvl8pPr>
            <a:lvl9pPr marL="38862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Noto Sans CJK SC" charset="0"/>
              </a:defRPr>
            </a:lvl9pPr>
          </a:lstStyle>
          <a:p>
            <a:pPr eaLnBrk="1" hangingPunct="1">
              <a:lnSpc>
                <a:spcPct val="100000"/>
              </a:lnSpc>
            </a:pPr>
            <a:r>
              <a:rPr lang="en-US" altLang="en-US" sz="1100" dirty="0">
                <a:solidFill>
                  <a:srgbClr val="5B6472"/>
                </a:solidFill>
                <a:latin typeface="+mn-lt"/>
              </a:rPr>
              <a:t>Continuous improvement in Adoption and implementation trough 3 key SMART Initiatives</a:t>
            </a:r>
          </a:p>
        </p:txBody>
      </p:sp>
    </p:spTree>
    <p:extLst>
      <p:ext uri="{BB962C8B-B14F-4D97-AF65-F5344CB8AC3E}">
        <p14:creationId xmlns:p14="http://schemas.microsoft.com/office/powerpoint/2010/main" val="104243318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639D4B-1487-ED48-4369-5370F8F20464}"/>
            </a:ext>
          </a:extLst>
        </p:cNvPr>
        <p:cNvGrpSpPr/>
        <p:nvPr/>
      </p:nvGrpSpPr>
      <p:grpSpPr>
        <a:xfrm>
          <a:off x="0" y="0"/>
          <a:ext cx="0" cy="0"/>
          <a:chOff x="0" y="0"/>
          <a:chExt cx="0" cy="0"/>
        </a:xfrm>
      </p:grpSpPr>
      <p:sp>
        <p:nvSpPr>
          <p:cNvPr id="18" name="Rectangle 3">
            <a:extLst>
              <a:ext uri="{FF2B5EF4-FFF2-40B4-BE49-F238E27FC236}">
                <a16:creationId xmlns:a16="http://schemas.microsoft.com/office/drawing/2014/main" id="{6D8A1389-FEA7-BC8E-F6C7-ECC209A264E9}"/>
              </a:ext>
            </a:extLst>
          </p:cNvPr>
          <p:cNvSpPr>
            <a:spLocks noChangeArrowheads="1"/>
          </p:cNvSpPr>
          <p:nvPr/>
        </p:nvSpPr>
        <p:spPr bwMode="auto">
          <a:xfrm>
            <a:off x="546428" y="683994"/>
            <a:ext cx="10834688" cy="4111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lvl1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Noto Sans CJK SC" charset="0"/>
              </a:defRPr>
            </a:lvl1pPr>
            <a:lvl2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Noto Sans CJK SC" charset="0"/>
              </a:defRPr>
            </a:lvl2pPr>
            <a:lvl3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Noto Sans CJK SC" charset="0"/>
              </a:defRPr>
            </a:lvl3pPr>
            <a:lvl4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Noto Sans CJK SC" charset="0"/>
              </a:defRPr>
            </a:lvl4pPr>
            <a:lvl5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Noto Sans CJK SC" charset="0"/>
              </a:defRPr>
            </a:lvl5pPr>
            <a:lvl6pPr marL="25146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Noto Sans CJK SC" charset="0"/>
              </a:defRPr>
            </a:lvl6pPr>
            <a:lvl7pPr marL="29718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Noto Sans CJK SC" charset="0"/>
              </a:defRPr>
            </a:lvl7pPr>
            <a:lvl8pPr marL="34290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Noto Sans CJK SC" charset="0"/>
              </a:defRPr>
            </a:lvl8pPr>
            <a:lvl9pPr marL="38862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Noto Sans CJK SC" charset="0"/>
              </a:defRPr>
            </a:lvl9pPr>
          </a:lstStyle>
          <a:p>
            <a:pPr eaLnBrk="1" hangingPunct="1">
              <a:lnSpc>
                <a:spcPct val="100000"/>
              </a:lnSpc>
            </a:pPr>
            <a:r>
              <a:rPr lang="en-US" altLang="en-US" sz="3000" b="1" dirty="0">
                <a:solidFill>
                  <a:srgbClr val="1F2937"/>
                </a:solidFill>
                <a:latin typeface="+mj-lt"/>
                <a:cs typeface="Aptos Display" panose="020B0004020202020204" pitchFamily="34" charset="0"/>
              </a:rPr>
              <a:t>KEY MESSAGING REPOSITORY</a:t>
            </a:r>
          </a:p>
        </p:txBody>
      </p:sp>
      <p:sp>
        <p:nvSpPr>
          <p:cNvPr id="19" name="Rectangle 4">
            <a:extLst>
              <a:ext uri="{FF2B5EF4-FFF2-40B4-BE49-F238E27FC236}">
                <a16:creationId xmlns:a16="http://schemas.microsoft.com/office/drawing/2014/main" id="{AAAB7410-42BD-699E-581D-B24067FC3576}"/>
              </a:ext>
            </a:extLst>
          </p:cNvPr>
          <p:cNvSpPr>
            <a:spLocks noChangeArrowheads="1"/>
          </p:cNvSpPr>
          <p:nvPr/>
        </p:nvSpPr>
        <p:spPr bwMode="auto">
          <a:xfrm>
            <a:off x="546428" y="1226973"/>
            <a:ext cx="10606088" cy="219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lvl1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Noto Sans CJK SC" charset="0"/>
              </a:defRPr>
            </a:lvl1pPr>
            <a:lvl2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Noto Sans CJK SC" charset="0"/>
              </a:defRPr>
            </a:lvl2pPr>
            <a:lvl3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Noto Sans CJK SC" charset="0"/>
              </a:defRPr>
            </a:lvl3pPr>
            <a:lvl4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Noto Sans CJK SC" charset="0"/>
              </a:defRPr>
            </a:lvl4pPr>
            <a:lvl5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Noto Sans CJK SC" charset="0"/>
              </a:defRPr>
            </a:lvl5pPr>
            <a:lvl6pPr marL="25146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Noto Sans CJK SC" charset="0"/>
              </a:defRPr>
            </a:lvl6pPr>
            <a:lvl7pPr marL="29718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Noto Sans CJK SC" charset="0"/>
              </a:defRPr>
            </a:lvl7pPr>
            <a:lvl8pPr marL="34290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Noto Sans CJK SC" charset="0"/>
              </a:defRPr>
            </a:lvl8pPr>
            <a:lvl9pPr marL="38862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Noto Sans CJK SC" charset="0"/>
              </a:defRPr>
            </a:lvl9pPr>
          </a:lstStyle>
          <a:p>
            <a:pPr>
              <a:lnSpc>
                <a:spcPct val="90000"/>
              </a:lnSpc>
              <a:spcBef>
                <a:spcPts val="1000"/>
              </a:spcBef>
            </a:pPr>
            <a:r>
              <a:rPr lang="en-US" altLang="en-US" sz="1600" dirty="0">
                <a:solidFill>
                  <a:schemeClr val="tx2"/>
                </a:solidFill>
                <a:latin typeface="Calibri"/>
                <a:ea typeface="Calibri"/>
                <a:cs typeface="Calibri"/>
              </a:rPr>
              <a:t>Key messages about IESBA and its projects and IESBA master PPT deck</a:t>
            </a:r>
          </a:p>
        </p:txBody>
      </p:sp>
      <p:sp>
        <p:nvSpPr>
          <p:cNvPr id="2" name="Slide Number Placeholder 2">
            <a:extLst>
              <a:ext uri="{FF2B5EF4-FFF2-40B4-BE49-F238E27FC236}">
                <a16:creationId xmlns:a16="http://schemas.microsoft.com/office/drawing/2014/main" id="{B600BCBF-270C-F27A-43EE-A308AC26F853}"/>
              </a:ext>
            </a:extLst>
          </p:cNvPr>
          <p:cNvSpPr>
            <a:spLocks noGrp="1"/>
          </p:cNvSpPr>
          <p:nvPr>
            <p:ph type="sldNum" sz="quarter" idx="12"/>
          </p:nvPr>
        </p:nvSpPr>
        <p:spPr>
          <a:xfrm>
            <a:off x="10733690" y="6339328"/>
            <a:ext cx="429610" cy="518672"/>
          </a:xfrm>
        </p:spPr>
        <p:txBody>
          <a:bodyPr/>
          <a:lstStyle/>
          <a:p>
            <a:fld id="{99A02339-D840-6844-BF2C-3B4B9517014C}" type="slidenum">
              <a:rPr lang="en-US" smtClean="0"/>
              <a:pPr/>
              <a:t>16</a:t>
            </a:fld>
            <a:endParaRPr lang="en-US"/>
          </a:p>
        </p:txBody>
      </p:sp>
      <p:sp>
        <p:nvSpPr>
          <p:cNvPr id="3" name="TextBox 2">
            <a:extLst>
              <a:ext uri="{FF2B5EF4-FFF2-40B4-BE49-F238E27FC236}">
                <a16:creationId xmlns:a16="http://schemas.microsoft.com/office/drawing/2014/main" id="{6C43F477-4438-C006-BE8E-0055CB22A26F}"/>
              </a:ext>
            </a:extLst>
          </p:cNvPr>
          <p:cNvSpPr txBox="1"/>
          <p:nvPr/>
        </p:nvSpPr>
        <p:spPr>
          <a:xfrm>
            <a:off x="473696" y="1907529"/>
            <a:ext cx="11407169" cy="397031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dirty="0">
                <a:solidFill>
                  <a:srgbClr val="4B5E7C"/>
                </a:solidFill>
                <a:ea typeface="Calibri"/>
                <a:cs typeface="Calibri"/>
              </a:rPr>
              <a:t>Key messages uploaded to SMART HUB (Key Messaging Repository &gt; Resources)</a:t>
            </a:r>
          </a:p>
          <a:p>
            <a:endParaRPr lang="en-US" dirty="0">
              <a:solidFill>
                <a:srgbClr val="4B5E7C"/>
              </a:solidFill>
              <a:ea typeface="Calibri"/>
              <a:cs typeface="Calibri"/>
            </a:endParaRPr>
          </a:p>
          <a:p>
            <a:pPr marL="285750" indent="-285750">
              <a:buFont typeface="Arial"/>
              <a:buChar char="•"/>
            </a:pPr>
            <a:r>
              <a:rPr lang="en-US" dirty="0">
                <a:solidFill>
                  <a:srgbClr val="4B5E7C"/>
                </a:solidFill>
                <a:ea typeface="Calibri"/>
                <a:cs typeface="Calibri"/>
              </a:rPr>
              <a:t>Global Ethics Standards for Sustainability – Updated 25 January 2025</a:t>
            </a:r>
          </a:p>
          <a:p>
            <a:pPr marL="285750" indent="-285750">
              <a:buFont typeface="Arial"/>
              <a:buChar char="•"/>
            </a:pPr>
            <a:r>
              <a:rPr lang="en-US" dirty="0">
                <a:solidFill>
                  <a:srgbClr val="4B5E7C"/>
                </a:solidFill>
                <a:ea typeface="Calibri"/>
                <a:cs typeface="Calibri"/>
              </a:rPr>
              <a:t>Technology – Updated 10 March 2026</a:t>
            </a:r>
          </a:p>
          <a:p>
            <a:pPr marL="285750" indent="-285750">
              <a:buFont typeface="Arial"/>
              <a:buChar char="•"/>
            </a:pPr>
            <a:r>
              <a:rPr lang="en-US" dirty="0">
                <a:solidFill>
                  <a:srgbClr val="4B5E7C"/>
                </a:solidFill>
                <a:ea typeface="Calibri"/>
                <a:cs typeface="Calibri"/>
              </a:rPr>
              <a:t>IESBA Work Plan and Priorities – Updated 10 March 2026</a:t>
            </a:r>
          </a:p>
          <a:p>
            <a:endParaRPr lang="en-US" dirty="0">
              <a:solidFill>
                <a:srgbClr val="4B5E7C"/>
              </a:solidFill>
              <a:ea typeface="Calibri"/>
              <a:cs typeface="Calibri"/>
            </a:endParaRPr>
          </a:p>
          <a:p>
            <a:r>
              <a:rPr lang="en-US" b="1" dirty="0">
                <a:solidFill>
                  <a:srgbClr val="4B5E7C"/>
                </a:solidFill>
                <a:ea typeface="Calibri"/>
                <a:cs typeface="Calibri"/>
              </a:rPr>
              <a:t>Key messages under development</a:t>
            </a:r>
          </a:p>
          <a:p>
            <a:endParaRPr lang="en-US" dirty="0">
              <a:solidFill>
                <a:srgbClr val="4B5E7C"/>
              </a:solidFill>
              <a:ea typeface="Calibri"/>
              <a:cs typeface="Calibri"/>
            </a:endParaRPr>
          </a:p>
          <a:p>
            <a:pPr marL="285750" indent="-285750">
              <a:buFont typeface="Arial"/>
              <a:buChar char="•"/>
            </a:pPr>
            <a:r>
              <a:rPr lang="en-US" dirty="0">
                <a:solidFill>
                  <a:srgbClr val="4B5E7C"/>
                </a:solidFill>
                <a:ea typeface="Calibri"/>
                <a:cs typeface="Calibri"/>
              </a:rPr>
              <a:t>Firm Culture and Governance</a:t>
            </a:r>
          </a:p>
          <a:p>
            <a:pPr marL="285750" indent="-285750">
              <a:buFont typeface="Arial"/>
              <a:buChar char="•"/>
            </a:pPr>
            <a:r>
              <a:rPr lang="en-US" dirty="0">
                <a:solidFill>
                  <a:srgbClr val="4B5E7C"/>
                </a:solidFill>
                <a:ea typeface="Calibri"/>
                <a:cs typeface="Calibri"/>
              </a:rPr>
              <a:t>Resources and Prioritization </a:t>
            </a:r>
          </a:p>
          <a:p>
            <a:endParaRPr lang="en-US" b="1" dirty="0">
              <a:solidFill>
                <a:srgbClr val="4B5E7C"/>
              </a:solidFill>
              <a:ea typeface="Calibri"/>
              <a:cs typeface="Calibri"/>
            </a:endParaRPr>
          </a:p>
          <a:p>
            <a:r>
              <a:rPr lang="en-US" b="1" dirty="0">
                <a:solidFill>
                  <a:srgbClr val="4B5E7C"/>
                </a:solidFill>
                <a:ea typeface="Calibri"/>
                <a:cs typeface="Calibri"/>
              </a:rPr>
              <a:t>Master PPT Deck</a:t>
            </a:r>
          </a:p>
          <a:p>
            <a:pPr marL="285750" indent="-285750">
              <a:buFont typeface="Arial"/>
              <a:buChar char="•"/>
            </a:pPr>
            <a:r>
              <a:rPr lang="en-US" dirty="0">
                <a:solidFill>
                  <a:srgbClr val="4B5E7C"/>
                </a:solidFill>
                <a:ea typeface="Calibri"/>
                <a:cs typeface="Calibri"/>
              </a:rPr>
              <a:t> to be developed</a:t>
            </a:r>
          </a:p>
          <a:p>
            <a:endParaRPr lang="en-US" dirty="0">
              <a:solidFill>
                <a:srgbClr val="4B5E7C"/>
              </a:solidFill>
              <a:ea typeface="Calibri"/>
              <a:cs typeface="Calibri"/>
            </a:endParaRPr>
          </a:p>
        </p:txBody>
      </p:sp>
    </p:spTree>
    <p:extLst>
      <p:ext uri="{BB962C8B-B14F-4D97-AF65-F5344CB8AC3E}">
        <p14:creationId xmlns:p14="http://schemas.microsoft.com/office/powerpoint/2010/main" val="114651019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B824F8-A364-7F17-D1AA-512B085BA70F}"/>
              </a:ext>
            </a:extLst>
          </p:cNvPr>
          <p:cNvSpPr>
            <a:spLocks noGrp="1"/>
          </p:cNvSpPr>
          <p:nvPr>
            <p:ph type="title"/>
          </p:nvPr>
        </p:nvSpPr>
        <p:spPr>
          <a:xfrm>
            <a:off x="599090" y="612209"/>
            <a:ext cx="10134600" cy="550843"/>
          </a:xfrm>
        </p:spPr>
        <p:txBody>
          <a:bodyPr lIns="91440" tIns="45720" rIns="91440" bIns="45720" anchor="t"/>
          <a:lstStyle/>
          <a:p>
            <a:r>
              <a:rPr lang="en-US" sz="3000" b="1" dirty="0">
                <a:latin typeface="+mj-lt"/>
                <a:ea typeface="Calibri Light"/>
                <a:cs typeface="Calibri Light"/>
              </a:rPr>
              <a:t>IESBA INSIGHTS STAFF TEAM</a:t>
            </a:r>
            <a:endParaRPr lang="en-US" sz="3000" b="1" dirty="0">
              <a:latin typeface="+mj-lt"/>
            </a:endParaRPr>
          </a:p>
        </p:txBody>
      </p:sp>
      <p:sp>
        <p:nvSpPr>
          <p:cNvPr id="3" name="Slide Number Placeholder 2">
            <a:extLst>
              <a:ext uri="{FF2B5EF4-FFF2-40B4-BE49-F238E27FC236}">
                <a16:creationId xmlns:a16="http://schemas.microsoft.com/office/drawing/2014/main" id="{E1CB8D3E-8B57-FC5A-F5AF-8B0552EF484C}"/>
              </a:ext>
            </a:extLst>
          </p:cNvPr>
          <p:cNvSpPr>
            <a:spLocks noGrp="1"/>
          </p:cNvSpPr>
          <p:nvPr>
            <p:ph type="sldNum" sz="quarter" idx="12"/>
          </p:nvPr>
        </p:nvSpPr>
        <p:spPr/>
        <p:txBody>
          <a:bodyPr/>
          <a:lstStyle/>
          <a:p>
            <a:fld id="{99A02339-D840-6844-BF2C-3B4B9517014C}" type="slidenum">
              <a:rPr lang="en-US" smtClean="0"/>
              <a:pPr/>
              <a:t>17</a:t>
            </a:fld>
            <a:endParaRPr lang="en-US"/>
          </a:p>
        </p:txBody>
      </p:sp>
      <p:sp>
        <p:nvSpPr>
          <p:cNvPr id="4" name="Text Placeholder 3">
            <a:extLst>
              <a:ext uri="{FF2B5EF4-FFF2-40B4-BE49-F238E27FC236}">
                <a16:creationId xmlns:a16="http://schemas.microsoft.com/office/drawing/2014/main" id="{2C2E5156-AE77-6FAB-A0A1-4F62CA86F0C7}"/>
              </a:ext>
            </a:extLst>
          </p:cNvPr>
          <p:cNvSpPr>
            <a:spLocks noGrp="1"/>
          </p:cNvSpPr>
          <p:nvPr>
            <p:ph type="body" sz="quarter" idx="13"/>
          </p:nvPr>
        </p:nvSpPr>
        <p:spPr>
          <a:xfrm>
            <a:off x="708660" y="1202384"/>
            <a:ext cx="10134600" cy="566597"/>
          </a:xfrm>
        </p:spPr>
        <p:txBody>
          <a:bodyPr lIns="91440" tIns="45720" rIns="91440" bIns="45720" anchor="t">
            <a:normAutofit/>
          </a:bodyPr>
          <a:lstStyle/>
          <a:p>
            <a:r>
              <a:rPr lang="en-US" cap="none" dirty="0">
                <a:latin typeface="Calibri"/>
                <a:ea typeface="Calibri"/>
                <a:cs typeface="Calibri"/>
              </a:rPr>
              <a:t>Support to the TRC work</a:t>
            </a:r>
            <a:endParaRPr lang="en-US" cap="none" dirty="0"/>
          </a:p>
        </p:txBody>
      </p:sp>
      <p:sp>
        <p:nvSpPr>
          <p:cNvPr id="5" name="Text Placeholder 4">
            <a:extLst>
              <a:ext uri="{FF2B5EF4-FFF2-40B4-BE49-F238E27FC236}">
                <a16:creationId xmlns:a16="http://schemas.microsoft.com/office/drawing/2014/main" id="{A64B8F04-B590-CB21-EF83-9577CCBAA3B3}"/>
              </a:ext>
            </a:extLst>
          </p:cNvPr>
          <p:cNvSpPr>
            <a:spLocks noGrp="1"/>
          </p:cNvSpPr>
          <p:nvPr>
            <p:ph type="body" sz="quarter" idx="14"/>
          </p:nvPr>
        </p:nvSpPr>
        <p:spPr>
          <a:xfrm>
            <a:off x="1028700" y="1768981"/>
            <a:ext cx="5067301" cy="4114800"/>
          </a:xfrm>
        </p:spPr>
        <p:txBody>
          <a:bodyPr lIns="91440" tIns="45720" rIns="91440" bIns="45720" anchor="t"/>
          <a:lstStyle/>
          <a:p>
            <a:pPr algn="ctr">
              <a:lnSpc>
                <a:spcPts val="2400"/>
              </a:lnSpc>
              <a:spcBef>
                <a:spcPts val="600"/>
              </a:spcBef>
              <a:spcAft>
                <a:spcPts val="600"/>
              </a:spcAft>
            </a:pPr>
            <a:r>
              <a:rPr lang="en-US" sz="2000" b="1">
                <a:latin typeface="Calibri"/>
                <a:ea typeface="Calibri"/>
                <a:cs typeface="Calibri"/>
              </a:rPr>
              <a:t>TRC Workplan</a:t>
            </a:r>
            <a:endParaRPr lang="en-US" sz="2000" b="1"/>
          </a:p>
          <a:p>
            <a:pPr marL="285750" indent="-285750">
              <a:lnSpc>
                <a:spcPts val="2400"/>
              </a:lnSpc>
              <a:spcBef>
                <a:spcPts val="600"/>
              </a:spcBef>
              <a:spcAft>
                <a:spcPts val="600"/>
              </a:spcAft>
              <a:buFont typeface="Arial" panose="020B0604020202020204" pitchFamily="34" charset="0"/>
              <a:buChar char="•"/>
            </a:pPr>
            <a:r>
              <a:rPr lang="en-US" sz="2000"/>
              <a:t>2 or 3 TRC meetings each year (1,5-2 </a:t>
            </a:r>
            <a:r>
              <a:rPr lang="en-US" sz="2000" err="1"/>
              <a:t>hrs</a:t>
            </a:r>
            <a:r>
              <a:rPr lang="en-US" sz="2000"/>
              <a:t>) </a:t>
            </a:r>
          </a:p>
          <a:p>
            <a:pPr marL="285750" indent="-285750">
              <a:lnSpc>
                <a:spcPts val="2400"/>
              </a:lnSpc>
              <a:spcBef>
                <a:spcPts val="600"/>
              </a:spcBef>
              <a:spcAft>
                <a:spcPts val="600"/>
              </a:spcAft>
              <a:buFont typeface="Arial" panose="020B0604020202020204" pitchFamily="34" charset="0"/>
              <a:buChar char="•"/>
            </a:pPr>
            <a:r>
              <a:rPr lang="en-US" sz="2000"/>
              <a:t>Regular contact between Staff and TRC Chair</a:t>
            </a:r>
          </a:p>
          <a:p>
            <a:pPr marL="285750" indent="-285750">
              <a:lnSpc>
                <a:spcPts val="2400"/>
              </a:lnSpc>
              <a:spcBef>
                <a:spcPts val="600"/>
              </a:spcBef>
              <a:spcAft>
                <a:spcPts val="600"/>
              </a:spcAft>
              <a:buFont typeface="Arial" panose="020B0604020202020204" pitchFamily="34" charset="0"/>
              <a:buChar char="•"/>
            </a:pPr>
            <a:r>
              <a:rPr lang="en-US" sz="2000"/>
              <a:t>Two TRC reports on </a:t>
            </a:r>
            <a:r>
              <a:rPr lang="en-US" sz="2000" i="1"/>
              <a:t>current </a:t>
            </a:r>
            <a:r>
              <a:rPr lang="en-US" sz="2000"/>
              <a:t>trends and risks each year</a:t>
            </a:r>
          </a:p>
          <a:p>
            <a:pPr marL="800100" lvl="1" indent="-342900">
              <a:lnSpc>
                <a:spcPts val="2400"/>
              </a:lnSpc>
              <a:spcBef>
                <a:spcPts val="600"/>
              </a:spcBef>
              <a:spcAft>
                <a:spcPts val="600"/>
              </a:spcAft>
              <a:buFont typeface="Wingdings" panose="05000000000000000000" pitchFamily="2" charset="2"/>
              <a:buChar char="Ø"/>
            </a:pPr>
            <a:r>
              <a:rPr lang="en-US" sz="2000">
                <a:solidFill>
                  <a:schemeClr val="accent5"/>
                </a:solidFill>
              </a:rPr>
              <a:t>For the June and December IESBA meetings </a:t>
            </a:r>
          </a:p>
          <a:p>
            <a:pPr marL="0" lvl="1" indent="-342900">
              <a:lnSpc>
                <a:spcPts val="2400"/>
              </a:lnSpc>
              <a:spcBef>
                <a:spcPts val="600"/>
              </a:spcBef>
              <a:spcAft>
                <a:spcPts val="600"/>
              </a:spcAft>
              <a:buFont typeface="Arial" panose="020B0604020202020204" pitchFamily="34" charset="0"/>
              <a:buChar char="•"/>
            </a:pPr>
            <a:r>
              <a:rPr lang="en-US" sz="2000"/>
              <a:t>Yearly risk and opportunities survey</a:t>
            </a:r>
          </a:p>
          <a:p>
            <a:pPr marL="342900" indent="-342900">
              <a:buFont typeface="Arial" panose="020B0604020202020204" pitchFamily="34" charset="0"/>
              <a:buChar char="•"/>
            </a:pPr>
            <a:endParaRPr lang="en-US"/>
          </a:p>
          <a:p>
            <a:pPr marL="342900" indent="-342900">
              <a:buFont typeface="Arial" panose="020B0604020202020204" pitchFamily="34" charset="0"/>
              <a:buChar char="•"/>
            </a:pPr>
            <a:endParaRPr lang="en-US"/>
          </a:p>
          <a:p>
            <a:pPr marL="342900" indent="-342900">
              <a:buFont typeface="Arial" panose="020B0604020202020204" pitchFamily="34" charset="0"/>
              <a:buChar char="•"/>
            </a:pPr>
            <a:endParaRPr lang="en-US"/>
          </a:p>
        </p:txBody>
      </p:sp>
      <p:sp>
        <p:nvSpPr>
          <p:cNvPr id="6" name="Text Placeholder 4">
            <a:extLst>
              <a:ext uri="{FF2B5EF4-FFF2-40B4-BE49-F238E27FC236}">
                <a16:creationId xmlns:a16="http://schemas.microsoft.com/office/drawing/2014/main" id="{41FF1AFA-F8F9-6EA8-99D7-72EA3EB589D6}"/>
              </a:ext>
            </a:extLst>
          </p:cNvPr>
          <p:cNvSpPr txBox="1">
            <a:spLocks/>
          </p:cNvSpPr>
          <p:nvPr/>
        </p:nvSpPr>
        <p:spPr>
          <a:xfrm>
            <a:off x="6254473" y="1768981"/>
            <a:ext cx="5067301" cy="4114800"/>
          </a:xfrm>
          <a:prstGeom prst="rect">
            <a:avLst/>
          </a:prstGeom>
        </p:spPr>
        <p:txBody>
          <a:bodyPr lIns="91440" tIns="45720" rIns="91440" bIns="45720" anchor="t"/>
          <a:lstStyle>
            <a:lvl1pPr marL="0" indent="0" algn="l" defTabSz="914400" rtl="0" eaLnBrk="1" latinLnBrk="0" hangingPunct="1">
              <a:lnSpc>
                <a:spcPct val="120000"/>
              </a:lnSpc>
              <a:spcBef>
                <a:spcPts val="1000"/>
              </a:spcBef>
              <a:buFont typeface="Arial" panose="020B0604020202020204" pitchFamily="34" charset="0"/>
              <a:buNone/>
              <a:defRPr sz="1800" b="0" i="0" kern="1200">
                <a:solidFill>
                  <a:schemeClr val="accent2"/>
                </a:solidFill>
                <a:latin typeface="Calibri" panose="020F0502020204030204" pitchFamily="34" charset="0"/>
                <a:ea typeface="+mn-ea"/>
                <a:cs typeface="Calibri" panose="020F050202020403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b="0" i="0" kern="1200">
                <a:solidFill>
                  <a:schemeClr val="accent2"/>
                </a:solidFill>
                <a:latin typeface="Calibri" panose="020F0502020204030204" pitchFamily="34" charset="0"/>
                <a:ea typeface="+mn-ea"/>
                <a:cs typeface="Calibri" panose="020F050202020403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b="0" i="0" kern="1200">
                <a:solidFill>
                  <a:schemeClr val="accent2"/>
                </a:solidFill>
                <a:latin typeface="Calibri" panose="020F0502020204030204" pitchFamily="34" charset="0"/>
                <a:ea typeface="+mn-ea"/>
                <a:cs typeface="Calibri" panose="020F050202020403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b="0" i="0" kern="1200">
                <a:solidFill>
                  <a:schemeClr val="accent2"/>
                </a:solidFill>
                <a:latin typeface="Calibri" panose="020F0502020204030204" pitchFamily="34" charset="0"/>
                <a:ea typeface="+mn-ea"/>
                <a:cs typeface="Calibri" panose="020F050202020403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b="0" i="0" kern="1200">
                <a:solidFill>
                  <a:schemeClr val="accent2"/>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ts val="2400"/>
              </a:lnSpc>
              <a:spcBef>
                <a:spcPts val="600"/>
              </a:spcBef>
              <a:spcAft>
                <a:spcPts val="600"/>
              </a:spcAft>
            </a:pPr>
            <a:r>
              <a:rPr lang="en-US" sz="2000" b="1"/>
              <a:t>Workplan in 2026</a:t>
            </a:r>
          </a:p>
          <a:p>
            <a:pPr marL="342900" indent="-342900">
              <a:lnSpc>
                <a:spcPts val="2400"/>
              </a:lnSpc>
              <a:spcBef>
                <a:spcPts val="600"/>
              </a:spcBef>
              <a:spcAft>
                <a:spcPts val="600"/>
              </a:spcAft>
              <a:buFont typeface="Arial" panose="020B0604020202020204" pitchFamily="34" charset="0"/>
              <a:buChar char="•"/>
            </a:pPr>
            <a:r>
              <a:rPr lang="en-US" sz="2000">
                <a:latin typeface="Calibri"/>
                <a:ea typeface="Calibri"/>
                <a:cs typeface="Calibri"/>
              </a:rPr>
              <a:t>Development of the TRC informational infrastructure and the Trends and Risks Report</a:t>
            </a:r>
          </a:p>
          <a:p>
            <a:pPr marL="342900" indent="-342900">
              <a:lnSpc>
                <a:spcPts val="2400"/>
              </a:lnSpc>
              <a:spcBef>
                <a:spcPts val="600"/>
              </a:spcBef>
              <a:spcAft>
                <a:spcPts val="600"/>
              </a:spcAft>
              <a:buFont typeface="Arial" panose="020B0604020202020204" pitchFamily="34" charset="0"/>
              <a:buChar char="•"/>
            </a:pPr>
            <a:r>
              <a:rPr lang="en-US" sz="2000">
                <a:latin typeface="Calibri"/>
                <a:ea typeface="Calibri"/>
                <a:cs typeface="Calibri"/>
              </a:rPr>
              <a:t>Present first TRC Report in December 2026</a:t>
            </a:r>
            <a:endParaRPr lang="en-US">
              <a:ea typeface="Calibri" panose="020F0502020204030204" pitchFamily="34" charset="0"/>
            </a:endParaRPr>
          </a:p>
          <a:p>
            <a:pPr marL="342900" indent="-342900">
              <a:lnSpc>
                <a:spcPts val="2400"/>
              </a:lnSpc>
              <a:spcBef>
                <a:spcPts val="600"/>
              </a:spcBef>
              <a:spcAft>
                <a:spcPts val="600"/>
              </a:spcAft>
              <a:buFont typeface="Arial" panose="020B0604020202020204" pitchFamily="34" charset="0"/>
              <a:buChar char="•"/>
            </a:pPr>
            <a:r>
              <a:rPr lang="en-US" sz="2000">
                <a:latin typeface="Calibri"/>
                <a:ea typeface="Calibri"/>
                <a:cs typeface="Calibri"/>
              </a:rPr>
              <a:t>Prepare the 2027 Risks and Opportunities Survey</a:t>
            </a:r>
          </a:p>
          <a:p>
            <a:pPr marL="342900" indent="-342900">
              <a:lnSpc>
                <a:spcPts val="2400"/>
              </a:lnSpc>
              <a:spcBef>
                <a:spcPts val="600"/>
              </a:spcBef>
              <a:spcAft>
                <a:spcPts val="600"/>
              </a:spcAft>
              <a:buFont typeface="Arial" panose="020B0604020202020204" pitchFamily="34" charset="0"/>
              <a:buChar char="•"/>
            </a:pPr>
            <a:endParaRPr lang="en-US" sz="2000">
              <a:solidFill>
                <a:srgbClr val="2C4151"/>
              </a:solidFill>
              <a:latin typeface="Calibri"/>
              <a:ea typeface="Calibri"/>
              <a:cs typeface="Calibri"/>
            </a:endParaRPr>
          </a:p>
          <a:p>
            <a:pPr>
              <a:lnSpc>
                <a:spcPts val="2400"/>
              </a:lnSpc>
              <a:spcBef>
                <a:spcPts val="600"/>
              </a:spcBef>
              <a:spcAft>
                <a:spcPts val="600"/>
              </a:spcAft>
            </a:pPr>
            <a:endParaRPr lang="en-US" sz="2000">
              <a:solidFill>
                <a:schemeClr val="accent5"/>
              </a:solidFill>
              <a:highlight>
                <a:srgbClr val="FFFF00"/>
              </a:highlight>
              <a:ea typeface="Calibri"/>
            </a:endParaRPr>
          </a:p>
          <a:p>
            <a:pPr marL="342900" indent="-342900">
              <a:buFont typeface="Arial" panose="020B0604020202020204" pitchFamily="34" charset="0"/>
              <a:buChar char="•"/>
            </a:pPr>
            <a:endParaRPr lang="en-US">
              <a:ea typeface="Calibri"/>
            </a:endParaRPr>
          </a:p>
          <a:p>
            <a:pPr marL="342900" indent="-342900">
              <a:buFont typeface="Arial" panose="020B0604020202020204" pitchFamily="34" charset="0"/>
              <a:buChar char="•"/>
            </a:pPr>
            <a:endParaRPr lang="en-US" sz="2000">
              <a:solidFill>
                <a:schemeClr val="accent5"/>
              </a:solidFill>
              <a:ea typeface="Calibri"/>
            </a:endParaRPr>
          </a:p>
          <a:p>
            <a:pPr marL="342900" indent="-342900">
              <a:buFont typeface="Arial" panose="020B0604020202020204" pitchFamily="34" charset="0"/>
              <a:buChar char="•"/>
            </a:pPr>
            <a:endParaRPr lang="en-US">
              <a:ea typeface="Calibri" panose="020F0502020204030204" pitchFamily="34" charset="0"/>
            </a:endParaRPr>
          </a:p>
        </p:txBody>
      </p:sp>
    </p:spTree>
    <p:extLst>
      <p:ext uri="{BB962C8B-B14F-4D97-AF65-F5344CB8AC3E}">
        <p14:creationId xmlns:p14="http://schemas.microsoft.com/office/powerpoint/2010/main" val="86199843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341CCE-3A51-078F-2CC3-7347469B6F54}"/>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87A7AC8D-DF7A-F4DE-66D3-286736BF9409}"/>
              </a:ext>
            </a:extLst>
          </p:cNvPr>
          <p:cNvPicPr>
            <a:picLocks noChangeAspect="1"/>
          </p:cNvPicPr>
          <p:nvPr/>
        </p:nvPicPr>
        <p:blipFill>
          <a:blip r:embed="rId3"/>
          <a:stretch>
            <a:fillRect/>
          </a:stretch>
        </p:blipFill>
        <p:spPr>
          <a:xfrm rot="21002743">
            <a:off x="288875" y="4306940"/>
            <a:ext cx="1802487" cy="1802487"/>
          </a:xfrm>
          <a:prstGeom prst="rect">
            <a:avLst/>
          </a:prstGeom>
        </p:spPr>
      </p:pic>
      <p:pic>
        <p:nvPicPr>
          <p:cNvPr id="5" name="Picture 4">
            <a:extLst>
              <a:ext uri="{FF2B5EF4-FFF2-40B4-BE49-F238E27FC236}">
                <a16:creationId xmlns:a16="http://schemas.microsoft.com/office/drawing/2014/main" id="{1DF773A3-6929-5060-DB02-3393A0FED317}"/>
              </a:ext>
            </a:extLst>
          </p:cNvPr>
          <p:cNvPicPr>
            <a:picLocks noChangeAspect="1"/>
          </p:cNvPicPr>
          <p:nvPr/>
        </p:nvPicPr>
        <p:blipFill>
          <a:blip r:embed="rId4"/>
          <a:stretch>
            <a:fillRect/>
          </a:stretch>
        </p:blipFill>
        <p:spPr>
          <a:xfrm rot="714443">
            <a:off x="691970" y="2906886"/>
            <a:ext cx="1802487" cy="1802487"/>
          </a:xfrm>
          <a:prstGeom prst="rect">
            <a:avLst/>
          </a:prstGeom>
        </p:spPr>
      </p:pic>
      <p:pic>
        <p:nvPicPr>
          <p:cNvPr id="3" name="Picture 2">
            <a:extLst>
              <a:ext uri="{FF2B5EF4-FFF2-40B4-BE49-F238E27FC236}">
                <a16:creationId xmlns:a16="http://schemas.microsoft.com/office/drawing/2014/main" id="{7F671642-B3D6-F50B-3626-4CCB80A5D060}"/>
              </a:ext>
            </a:extLst>
          </p:cNvPr>
          <p:cNvPicPr>
            <a:picLocks noChangeAspect="1"/>
          </p:cNvPicPr>
          <p:nvPr/>
        </p:nvPicPr>
        <p:blipFill>
          <a:blip r:embed="rId5"/>
          <a:stretch>
            <a:fillRect/>
          </a:stretch>
        </p:blipFill>
        <p:spPr>
          <a:xfrm rot="21103861">
            <a:off x="319721" y="1426136"/>
            <a:ext cx="1793884" cy="1793884"/>
          </a:xfrm>
          <a:prstGeom prst="rect">
            <a:avLst/>
          </a:prstGeom>
        </p:spPr>
      </p:pic>
      <p:sp>
        <p:nvSpPr>
          <p:cNvPr id="7176" name="AutoShape 7">
            <a:extLst>
              <a:ext uri="{FF2B5EF4-FFF2-40B4-BE49-F238E27FC236}">
                <a16:creationId xmlns:a16="http://schemas.microsoft.com/office/drawing/2014/main" id="{9B723069-BB1F-AEBB-A84C-921646BE3285}"/>
              </a:ext>
            </a:extLst>
          </p:cNvPr>
          <p:cNvSpPr>
            <a:spLocks noChangeArrowheads="1"/>
          </p:cNvSpPr>
          <p:nvPr/>
        </p:nvSpPr>
        <p:spPr bwMode="auto">
          <a:xfrm>
            <a:off x="2230859" y="1839857"/>
            <a:ext cx="3090862" cy="4226581"/>
          </a:xfrm>
          <a:prstGeom prst="roundRect">
            <a:avLst>
              <a:gd name="adj" fmla="val 4139"/>
            </a:avLst>
          </a:prstGeom>
          <a:solidFill>
            <a:srgbClr val="E7F0F9"/>
          </a:solidFill>
          <a:ln w="9000">
            <a:solidFill>
              <a:srgbClr val="E7F0F9"/>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eaLnBrk="1">
              <a:lnSpc>
                <a:spcPct val="93000"/>
              </a:lnSpc>
              <a:spcBef>
                <a:spcPts val="13"/>
              </a:spcBef>
              <a:spcAft>
                <a:spcPts val="13"/>
              </a:spcAft>
              <a:buClr>
                <a:srgbClr val="000000"/>
              </a:buClr>
              <a:buSzPct val="100000"/>
              <a:buFont typeface="Times New Roman" panose="02020603050405020304" pitchFamily="18" charset="0"/>
              <a:buNone/>
            </a:pPr>
            <a:endParaRPr lang="en-US" altLang="en-US" sz="1600"/>
          </a:p>
        </p:txBody>
      </p:sp>
      <p:sp>
        <p:nvSpPr>
          <p:cNvPr id="7177" name="Rectangle 8">
            <a:extLst>
              <a:ext uri="{FF2B5EF4-FFF2-40B4-BE49-F238E27FC236}">
                <a16:creationId xmlns:a16="http://schemas.microsoft.com/office/drawing/2014/main" id="{93CF2AA7-7E03-DD59-1787-670E352E2C3D}"/>
              </a:ext>
            </a:extLst>
          </p:cNvPr>
          <p:cNvSpPr>
            <a:spLocks noChangeArrowheads="1"/>
          </p:cNvSpPr>
          <p:nvPr/>
        </p:nvSpPr>
        <p:spPr bwMode="auto">
          <a:xfrm>
            <a:off x="2332458" y="2058933"/>
            <a:ext cx="2887663" cy="2555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360" tIns="360" rIns="360" bIns="360"/>
          <a:lstStyle>
            <a:lvl1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1pPr>
            <a:lvl2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2pPr>
            <a:lvl3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3pPr>
            <a:lvl4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4pPr>
            <a:lvl5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5pPr>
            <a:lvl6pPr marL="25146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6pPr>
            <a:lvl7pPr marL="29718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7pPr>
            <a:lvl8pPr marL="34290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8pPr>
            <a:lvl9pPr marL="38862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9pPr>
          </a:lstStyle>
          <a:p>
            <a:pPr eaLnBrk="1" hangingPunct="1">
              <a:lnSpc>
                <a:spcPct val="100000"/>
              </a:lnSpc>
            </a:pPr>
            <a:r>
              <a:rPr lang="en-US" altLang="en-US" sz="1600" b="1">
                <a:solidFill>
                  <a:srgbClr val="164E80"/>
                </a:solidFill>
                <a:latin typeface="+mn-lt"/>
              </a:rPr>
              <a:t>Updated social media style guide:</a:t>
            </a:r>
          </a:p>
        </p:txBody>
      </p:sp>
      <p:sp>
        <p:nvSpPr>
          <p:cNvPr id="7178" name="Rectangle 9">
            <a:extLst>
              <a:ext uri="{FF2B5EF4-FFF2-40B4-BE49-F238E27FC236}">
                <a16:creationId xmlns:a16="http://schemas.microsoft.com/office/drawing/2014/main" id="{D17E4FE6-F452-5C1E-0D95-9654EAFC06FC}"/>
              </a:ext>
            </a:extLst>
          </p:cNvPr>
          <p:cNvSpPr>
            <a:spLocks noChangeArrowheads="1"/>
          </p:cNvSpPr>
          <p:nvPr/>
        </p:nvSpPr>
        <p:spPr bwMode="auto">
          <a:xfrm>
            <a:off x="2332458" y="2314521"/>
            <a:ext cx="2670175" cy="28987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360" tIns="360" rIns="360" bIns="360" anchor="t"/>
          <a:lstStyle>
            <a:lvl1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1pPr>
            <a:lvl2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2pPr>
            <a:lvl3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3pPr>
            <a:lvl4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4pPr>
            <a:lvl5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5pPr>
            <a:lvl6pPr marL="25146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6pPr>
            <a:lvl7pPr marL="29718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7pPr>
            <a:lvl8pPr marL="34290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8pPr>
            <a:lvl9pPr marL="38862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9pPr>
          </a:lstStyle>
          <a:p>
            <a:pPr eaLnBrk="1" hangingPunct="1">
              <a:lnSpc>
                <a:spcPct val="100000"/>
              </a:lnSpc>
            </a:pPr>
            <a:endParaRPr lang="en-US" altLang="en-US" sz="1500" b="1" dirty="0">
              <a:solidFill>
                <a:srgbClr val="1F2937"/>
              </a:solidFill>
              <a:latin typeface="+mn-lt"/>
            </a:endParaRPr>
          </a:p>
          <a:p>
            <a:pPr>
              <a:lnSpc>
                <a:spcPct val="100000"/>
              </a:lnSpc>
            </a:pPr>
            <a:r>
              <a:rPr lang="en-US" altLang="en-US" sz="1500" b="1" dirty="0">
                <a:solidFill>
                  <a:srgbClr val="1F2937"/>
                </a:solidFill>
                <a:latin typeface="+mn-lt"/>
              </a:rPr>
              <a:t>How: </a:t>
            </a:r>
            <a:r>
              <a:rPr lang="en-US" altLang="en-US" sz="1500" dirty="0">
                <a:solidFill>
                  <a:srgbClr val="1F2937"/>
                </a:solidFill>
                <a:latin typeface="+mn-lt"/>
              </a:rPr>
              <a:t>We refreshed our social media style guide and templates to modernize the look and feel of our brand and ensure consistency across posts. We also streamlined language and tone, so our messaging is clearer, more aligned, and easier to apply in day-to-day drafting. </a:t>
            </a:r>
            <a:endParaRPr lang="en-US" altLang="en-US" sz="1500" dirty="0">
              <a:solidFill>
                <a:srgbClr val="1F2937"/>
              </a:solidFill>
              <a:latin typeface="+mn-lt"/>
              <a:ea typeface="Calibri"/>
            </a:endParaRPr>
          </a:p>
          <a:p>
            <a:pPr eaLnBrk="1" hangingPunct="1">
              <a:lnSpc>
                <a:spcPct val="100000"/>
              </a:lnSpc>
            </a:pPr>
            <a:endParaRPr lang="en-US" altLang="en-US" sz="1500" dirty="0">
              <a:solidFill>
                <a:srgbClr val="000000"/>
              </a:solidFill>
              <a:latin typeface="+mn-lt"/>
            </a:endParaRPr>
          </a:p>
          <a:p>
            <a:pPr eaLnBrk="1" hangingPunct="1">
              <a:lnSpc>
                <a:spcPct val="100000"/>
              </a:lnSpc>
            </a:pPr>
            <a:r>
              <a:rPr lang="en-US" altLang="en-US" sz="1500" b="1" dirty="0">
                <a:solidFill>
                  <a:srgbClr val="1F2937"/>
                </a:solidFill>
                <a:latin typeface="+mn-lt"/>
              </a:rPr>
              <a:t>Impact: </a:t>
            </a:r>
            <a:r>
              <a:rPr lang="en-US" altLang="en-US" sz="1500" dirty="0">
                <a:solidFill>
                  <a:srgbClr val="1F2937"/>
                </a:solidFill>
                <a:latin typeface="+mn-lt"/>
              </a:rPr>
              <a:t>A more consistent voice and visual identity strengthens brand recognition and supports higher-quality engagement – particularly on LinkedIn.</a:t>
            </a:r>
          </a:p>
        </p:txBody>
      </p:sp>
      <p:sp>
        <p:nvSpPr>
          <p:cNvPr id="7179" name="AutoShape 10">
            <a:extLst>
              <a:ext uri="{FF2B5EF4-FFF2-40B4-BE49-F238E27FC236}">
                <a16:creationId xmlns:a16="http://schemas.microsoft.com/office/drawing/2014/main" id="{FAEDA14B-AF1D-2733-D016-DAFD25147937}"/>
              </a:ext>
            </a:extLst>
          </p:cNvPr>
          <p:cNvSpPr>
            <a:spLocks noChangeArrowheads="1"/>
          </p:cNvSpPr>
          <p:nvPr/>
        </p:nvSpPr>
        <p:spPr bwMode="auto">
          <a:xfrm>
            <a:off x="5585763" y="1839857"/>
            <a:ext cx="3061555" cy="4226580"/>
          </a:xfrm>
          <a:prstGeom prst="roundRect">
            <a:avLst>
              <a:gd name="adj" fmla="val 4139"/>
            </a:avLst>
          </a:prstGeom>
          <a:solidFill>
            <a:srgbClr val="E6F3EF"/>
          </a:solidFill>
          <a:ln w="9000">
            <a:solidFill>
              <a:srgbClr val="E6F3EF"/>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eaLnBrk="1">
              <a:lnSpc>
                <a:spcPct val="93000"/>
              </a:lnSpc>
              <a:spcBef>
                <a:spcPts val="13"/>
              </a:spcBef>
              <a:spcAft>
                <a:spcPts val="13"/>
              </a:spcAft>
              <a:buClr>
                <a:srgbClr val="000000"/>
              </a:buClr>
              <a:buSzPct val="100000"/>
              <a:buFont typeface="Times New Roman" panose="02020603050405020304" pitchFamily="18" charset="0"/>
              <a:buNone/>
            </a:pPr>
            <a:endParaRPr lang="en-US" altLang="en-US" sz="1600"/>
          </a:p>
        </p:txBody>
      </p:sp>
      <p:sp>
        <p:nvSpPr>
          <p:cNvPr id="7180" name="Rectangle 11">
            <a:extLst>
              <a:ext uri="{FF2B5EF4-FFF2-40B4-BE49-F238E27FC236}">
                <a16:creationId xmlns:a16="http://schemas.microsoft.com/office/drawing/2014/main" id="{0505DE88-0A88-5AB1-A90D-18095D8D20C2}"/>
              </a:ext>
            </a:extLst>
          </p:cNvPr>
          <p:cNvSpPr>
            <a:spLocks noChangeArrowheads="1"/>
          </p:cNvSpPr>
          <p:nvPr/>
        </p:nvSpPr>
        <p:spPr bwMode="auto">
          <a:xfrm>
            <a:off x="5704439" y="2066996"/>
            <a:ext cx="2697162" cy="2555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360" tIns="360" rIns="360" bIns="360"/>
          <a:lstStyle>
            <a:lvl1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1pPr>
            <a:lvl2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2pPr>
            <a:lvl3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3pPr>
            <a:lvl4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4pPr>
            <a:lvl5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5pPr>
            <a:lvl6pPr marL="25146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6pPr>
            <a:lvl7pPr marL="29718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7pPr>
            <a:lvl8pPr marL="34290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8pPr>
            <a:lvl9pPr marL="38862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9pPr>
          </a:lstStyle>
          <a:p>
            <a:pPr eaLnBrk="1" hangingPunct="1">
              <a:lnSpc>
                <a:spcPct val="100000"/>
              </a:lnSpc>
            </a:pPr>
            <a:r>
              <a:rPr lang="en-US" altLang="en-US" sz="1600" b="1">
                <a:solidFill>
                  <a:srgbClr val="0F6B57"/>
                </a:solidFill>
                <a:latin typeface="+mn-lt"/>
              </a:rPr>
              <a:t>New IESBA explainer video: </a:t>
            </a:r>
          </a:p>
        </p:txBody>
      </p:sp>
      <p:sp>
        <p:nvSpPr>
          <p:cNvPr id="7181" name="Rectangle 12">
            <a:extLst>
              <a:ext uri="{FF2B5EF4-FFF2-40B4-BE49-F238E27FC236}">
                <a16:creationId xmlns:a16="http://schemas.microsoft.com/office/drawing/2014/main" id="{250EA7E3-791E-B1DB-E1E9-A76A5AAEA184}"/>
              </a:ext>
            </a:extLst>
          </p:cNvPr>
          <p:cNvSpPr>
            <a:spLocks noChangeArrowheads="1"/>
          </p:cNvSpPr>
          <p:nvPr/>
        </p:nvSpPr>
        <p:spPr bwMode="auto">
          <a:xfrm>
            <a:off x="5704439" y="2322584"/>
            <a:ext cx="2818688" cy="26971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360" tIns="360" rIns="360" bIns="360"/>
          <a:lstStyle>
            <a:lvl1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1pPr>
            <a:lvl2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2pPr>
            <a:lvl3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3pPr>
            <a:lvl4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4pPr>
            <a:lvl5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5pPr>
            <a:lvl6pPr marL="25146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6pPr>
            <a:lvl7pPr marL="29718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7pPr>
            <a:lvl8pPr marL="34290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8pPr>
            <a:lvl9pPr marL="38862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9pPr>
          </a:lstStyle>
          <a:p>
            <a:pPr eaLnBrk="1" hangingPunct="1">
              <a:lnSpc>
                <a:spcPct val="100000"/>
              </a:lnSpc>
            </a:pPr>
            <a:endParaRPr lang="en-US" altLang="en-US" sz="1500" b="1">
              <a:solidFill>
                <a:srgbClr val="1F2937"/>
              </a:solidFill>
              <a:latin typeface="+mn-lt"/>
            </a:endParaRPr>
          </a:p>
          <a:p>
            <a:pPr eaLnBrk="1" hangingPunct="1">
              <a:lnSpc>
                <a:spcPct val="100000"/>
              </a:lnSpc>
            </a:pPr>
            <a:r>
              <a:rPr lang="en-US" altLang="en-US" sz="1500" b="1">
                <a:solidFill>
                  <a:srgbClr val="1F2937"/>
                </a:solidFill>
                <a:latin typeface="+mn-lt"/>
              </a:rPr>
              <a:t>How: </a:t>
            </a:r>
            <a:r>
              <a:rPr lang="en-US" altLang="en-US" sz="1500">
                <a:solidFill>
                  <a:srgbClr val="1F2937"/>
                </a:solidFill>
                <a:latin typeface="+mn-lt"/>
              </a:rPr>
              <a:t>We developed a concise video that introduces IESBA, what it does, and how stakeholders can engage with our work. The video is designed for reuse across channels (website, presentations, and social media) to ensure consistent messaging and efficient awareness-raising. </a:t>
            </a:r>
          </a:p>
          <a:p>
            <a:pPr eaLnBrk="1" hangingPunct="1">
              <a:lnSpc>
                <a:spcPct val="100000"/>
              </a:lnSpc>
            </a:pPr>
            <a:endParaRPr lang="en-US" altLang="en-US" sz="1500">
              <a:solidFill>
                <a:srgbClr val="1F2937"/>
              </a:solidFill>
              <a:latin typeface="+mn-lt"/>
            </a:endParaRPr>
          </a:p>
          <a:p>
            <a:pPr eaLnBrk="1" hangingPunct="1">
              <a:lnSpc>
                <a:spcPct val="100000"/>
              </a:lnSpc>
            </a:pPr>
            <a:r>
              <a:rPr lang="en-US" altLang="en-US" sz="1500" b="1">
                <a:solidFill>
                  <a:srgbClr val="1F2937"/>
                </a:solidFill>
                <a:latin typeface="+mn-lt"/>
              </a:rPr>
              <a:t>Impact: </a:t>
            </a:r>
            <a:r>
              <a:rPr lang="en-US" altLang="en-US" sz="1500">
                <a:solidFill>
                  <a:srgbClr val="1F2937"/>
                </a:solidFill>
                <a:latin typeface="+mn-lt"/>
              </a:rPr>
              <a:t>This creates a strong, easily shareable entry point that increases visibility of the Board and staff work and supports broader stakeholder understanding.</a:t>
            </a:r>
          </a:p>
        </p:txBody>
      </p:sp>
      <p:sp>
        <p:nvSpPr>
          <p:cNvPr id="7182" name="AutoShape 13">
            <a:extLst>
              <a:ext uri="{FF2B5EF4-FFF2-40B4-BE49-F238E27FC236}">
                <a16:creationId xmlns:a16="http://schemas.microsoft.com/office/drawing/2014/main" id="{2888FA57-94F7-D193-C21E-7B3D4A25D3B8}"/>
              </a:ext>
            </a:extLst>
          </p:cNvPr>
          <p:cNvSpPr>
            <a:spLocks noChangeArrowheads="1"/>
          </p:cNvSpPr>
          <p:nvPr/>
        </p:nvSpPr>
        <p:spPr bwMode="auto">
          <a:xfrm>
            <a:off x="8908591" y="1839857"/>
            <a:ext cx="3032248" cy="4226579"/>
          </a:xfrm>
          <a:prstGeom prst="roundRect">
            <a:avLst>
              <a:gd name="adj" fmla="val 4139"/>
            </a:avLst>
          </a:prstGeom>
          <a:solidFill>
            <a:srgbClr val="F2ECFF"/>
          </a:solidFill>
          <a:ln w="9000">
            <a:solidFill>
              <a:srgbClr val="F2ECFF"/>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eaLnBrk="1">
              <a:lnSpc>
                <a:spcPct val="93000"/>
              </a:lnSpc>
              <a:spcBef>
                <a:spcPts val="13"/>
              </a:spcBef>
              <a:spcAft>
                <a:spcPts val="13"/>
              </a:spcAft>
              <a:buClr>
                <a:srgbClr val="000000"/>
              </a:buClr>
              <a:buSzPct val="100000"/>
              <a:buFont typeface="Times New Roman" panose="02020603050405020304" pitchFamily="18" charset="0"/>
              <a:buNone/>
            </a:pPr>
            <a:endParaRPr lang="en-US" altLang="en-US" sz="1600"/>
          </a:p>
        </p:txBody>
      </p:sp>
      <p:sp>
        <p:nvSpPr>
          <p:cNvPr id="7183" name="Rectangle 14">
            <a:extLst>
              <a:ext uri="{FF2B5EF4-FFF2-40B4-BE49-F238E27FC236}">
                <a16:creationId xmlns:a16="http://schemas.microsoft.com/office/drawing/2014/main" id="{364BE8A7-6B0E-CF98-C106-CAE5E200AB3F}"/>
              </a:ext>
            </a:extLst>
          </p:cNvPr>
          <p:cNvSpPr>
            <a:spLocks noChangeArrowheads="1"/>
          </p:cNvSpPr>
          <p:nvPr/>
        </p:nvSpPr>
        <p:spPr bwMode="auto">
          <a:xfrm>
            <a:off x="8991153" y="2066996"/>
            <a:ext cx="2808507" cy="2555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360" tIns="360" rIns="360" bIns="360"/>
          <a:lstStyle>
            <a:lvl1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1pPr>
            <a:lvl2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2pPr>
            <a:lvl3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3pPr>
            <a:lvl4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4pPr>
            <a:lvl5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5pPr>
            <a:lvl6pPr marL="25146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6pPr>
            <a:lvl7pPr marL="29718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7pPr>
            <a:lvl8pPr marL="34290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8pPr>
            <a:lvl9pPr marL="38862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9pPr>
          </a:lstStyle>
          <a:p>
            <a:pPr eaLnBrk="1" hangingPunct="1">
              <a:lnSpc>
                <a:spcPct val="100000"/>
              </a:lnSpc>
            </a:pPr>
            <a:r>
              <a:rPr lang="en-US" altLang="en-US" sz="1600" b="1">
                <a:solidFill>
                  <a:srgbClr val="5B3A96"/>
                </a:solidFill>
                <a:latin typeface="+mn-lt"/>
              </a:rPr>
              <a:t>Revised “About IESBA” webpage: </a:t>
            </a:r>
          </a:p>
        </p:txBody>
      </p:sp>
      <p:sp>
        <p:nvSpPr>
          <p:cNvPr id="7184" name="Rectangle 15">
            <a:extLst>
              <a:ext uri="{FF2B5EF4-FFF2-40B4-BE49-F238E27FC236}">
                <a16:creationId xmlns:a16="http://schemas.microsoft.com/office/drawing/2014/main" id="{2122B1F5-250F-A6F0-BE84-05E184043BCC}"/>
              </a:ext>
            </a:extLst>
          </p:cNvPr>
          <p:cNvSpPr>
            <a:spLocks noChangeArrowheads="1"/>
          </p:cNvSpPr>
          <p:nvPr/>
        </p:nvSpPr>
        <p:spPr bwMode="auto">
          <a:xfrm>
            <a:off x="9016630" y="2314521"/>
            <a:ext cx="2812338" cy="26971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360" tIns="360" rIns="360" bIns="360" anchor="t"/>
          <a:lstStyle>
            <a:lvl1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1pPr>
            <a:lvl2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2pPr>
            <a:lvl3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3pPr>
            <a:lvl4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4pPr>
            <a:lvl5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5pPr>
            <a:lvl6pPr marL="25146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6pPr>
            <a:lvl7pPr marL="29718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7pPr>
            <a:lvl8pPr marL="34290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8pPr>
            <a:lvl9pPr marL="38862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9pPr>
          </a:lstStyle>
          <a:p>
            <a:pPr eaLnBrk="1" hangingPunct="1">
              <a:lnSpc>
                <a:spcPct val="100000"/>
              </a:lnSpc>
            </a:pPr>
            <a:endParaRPr lang="en-US" altLang="en-US" sz="1500">
              <a:solidFill>
                <a:srgbClr val="1F2937"/>
              </a:solidFill>
              <a:latin typeface="+mn-lt"/>
            </a:endParaRPr>
          </a:p>
          <a:p>
            <a:pPr>
              <a:lnSpc>
                <a:spcPct val="100000"/>
              </a:lnSpc>
            </a:pPr>
            <a:r>
              <a:rPr lang="en-US" altLang="en-US" sz="1500" b="1">
                <a:solidFill>
                  <a:srgbClr val="1F2937"/>
                </a:solidFill>
                <a:latin typeface="+mn-lt"/>
              </a:rPr>
              <a:t>How: </a:t>
            </a:r>
            <a:r>
              <a:rPr lang="en-US" altLang="en-US" sz="1500">
                <a:solidFill>
                  <a:srgbClr val="1F2937"/>
                </a:solidFill>
                <a:latin typeface="+mn-lt"/>
              </a:rPr>
              <a:t>Updated the “About IESBA” page making it more informative </a:t>
            </a:r>
          </a:p>
          <a:p>
            <a:pPr>
              <a:lnSpc>
                <a:spcPct val="100000"/>
              </a:lnSpc>
            </a:pPr>
            <a:r>
              <a:rPr lang="en-US" altLang="en-US" sz="1500">
                <a:solidFill>
                  <a:srgbClr val="1F2937"/>
                </a:solidFill>
                <a:latin typeface="+mn-lt"/>
              </a:rPr>
              <a:t>about IESBA history, mission, and work; as well as easier to navigate, using clearer structure and more accessible language. We integrated the new explainer video to give visitors a high-level visual </a:t>
            </a:r>
            <a:endParaRPr lang="en-US" altLang="en-US" sz="1500">
              <a:solidFill>
                <a:srgbClr val="1F2937"/>
              </a:solidFill>
              <a:latin typeface="+mn-lt"/>
              <a:ea typeface="Calibri"/>
            </a:endParaRPr>
          </a:p>
          <a:p>
            <a:pPr>
              <a:lnSpc>
                <a:spcPct val="100000"/>
              </a:lnSpc>
            </a:pPr>
            <a:r>
              <a:rPr lang="en-US" altLang="en-US" sz="1500">
                <a:solidFill>
                  <a:srgbClr val="1F2937"/>
                </a:solidFill>
                <a:latin typeface="+mn-lt"/>
              </a:rPr>
              <a:t>orientation. </a:t>
            </a:r>
            <a:endParaRPr lang="en-US" altLang="en-US" sz="1500">
              <a:solidFill>
                <a:srgbClr val="1F2937"/>
              </a:solidFill>
              <a:latin typeface="+mn-lt"/>
              <a:ea typeface="Calibri"/>
            </a:endParaRPr>
          </a:p>
          <a:p>
            <a:pPr eaLnBrk="1" hangingPunct="1">
              <a:lnSpc>
                <a:spcPct val="100000"/>
              </a:lnSpc>
            </a:pPr>
            <a:endParaRPr lang="en-US" altLang="en-US" sz="1500">
              <a:solidFill>
                <a:srgbClr val="1F2937"/>
              </a:solidFill>
              <a:latin typeface="+mn-lt"/>
            </a:endParaRPr>
          </a:p>
          <a:p>
            <a:pPr eaLnBrk="1" hangingPunct="1">
              <a:lnSpc>
                <a:spcPct val="100000"/>
              </a:lnSpc>
            </a:pPr>
            <a:r>
              <a:rPr lang="en-US" altLang="en-US" sz="1500" b="1">
                <a:solidFill>
                  <a:srgbClr val="1F2937"/>
                </a:solidFill>
                <a:latin typeface="+mn-lt"/>
              </a:rPr>
              <a:t>Impact: </a:t>
            </a:r>
            <a:r>
              <a:rPr lang="en-US" altLang="en-US" sz="1500">
                <a:solidFill>
                  <a:srgbClr val="1F2937"/>
                </a:solidFill>
                <a:latin typeface="+mn-lt"/>
              </a:rPr>
              <a:t>The improved page strengthens first impressions, helps users find core information faster, and reinforces credibility through a cohesive, modern narrative.</a:t>
            </a:r>
          </a:p>
        </p:txBody>
      </p:sp>
      <p:sp>
        <p:nvSpPr>
          <p:cNvPr id="7186" name="Rectangle 17">
            <a:extLst>
              <a:ext uri="{FF2B5EF4-FFF2-40B4-BE49-F238E27FC236}">
                <a16:creationId xmlns:a16="http://schemas.microsoft.com/office/drawing/2014/main" id="{2A48D77D-773C-743A-185A-F52DA7D4A4CE}"/>
              </a:ext>
            </a:extLst>
          </p:cNvPr>
          <p:cNvSpPr>
            <a:spLocks noChangeArrowheads="1"/>
          </p:cNvSpPr>
          <p:nvPr/>
        </p:nvSpPr>
        <p:spPr bwMode="auto">
          <a:xfrm>
            <a:off x="1060450" y="5604806"/>
            <a:ext cx="9710738" cy="1285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360" tIns="360" rIns="360" bIns="360"/>
          <a:lstStyle>
            <a:lvl1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Lst>
              <a:defRPr>
                <a:solidFill>
                  <a:schemeClr val="tx1"/>
                </a:solidFill>
                <a:latin typeface="Arial" panose="020B0604020202020204" pitchFamily="34" charset="0"/>
                <a:cs typeface="Noto Sans CJK SC" charset="0"/>
              </a:defRPr>
            </a:lvl1pPr>
            <a:lvl2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Lst>
              <a:defRPr>
                <a:solidFill>
                  <a:schemeClr val="tx1"/>
                </a:solidFill>
                <a:latin typeface="Arial" panose="020B0604020202020204" pitchFamily="34" charset="0"/>
                <a:cs typeface="Noto Sans CJK SC" charset="0"/>
              </a:defRPr>
            </a:lvl2pPr>
            <a:lvl3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Lst>
              <a:defRPr>
                <a:solidFill>
                  <a:schemeClr val="tx1"/>
                </a:solidFill>
                <a:latin typeface="Arial" panose="020B0604020202020204" pitchFamily="34" charset="0"/>
                <a:cs typeface="Noto Sans CJK SC" charset="0"/>
              </a:defRPr>
            </a:lvl3pPr>
            <a:lvl4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Lst>
              <a:defRPr>
                <a:solidFill>
                  <a:schemeClr val="tx1"/>
                </a:solidFill>
                <a:latin typeface="Arial" panose="020B0604020202020204" pitchFamily="34" charset="0"/>
                <a:cs typeface="Noto Sans CJK SC" charset="0"/>
              </a:defRPr>
            </a:lvl4pPr>
            <a:lvl5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Lst>
              <a:defRPr>
                <a:solidFill>
                  <a:schemeClr val="tx1"/>
                </a:solidFill>
                <a:latin typeface="Arial" panose="020B0604020202020204" pitchFamily="34" charset="0"/>
                <a:cs typeface="Noto Sans CJK SC" charset="0"/>
              </a:defRPr>
            </a:lvl5pPr>
            <a:lvl6pPr marL="25146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Lst>
              <a:defRPr>
                <a:solidFill>
                  <a:schemeClr val="tx1"/>
                </a:solidFill>
                <a:latin typeface="Arial" panose="020B0604020202020204" pitchFamily="34" charset="0"/>
                <a:cs typeface="Noto Sans CJK SC" charset="0"/>
              </a:defRPr>
            </a:lvl6pPr>
            <a:lvl7pPr marL="29718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Lst>
              <a:defRPr>
                <a:solidFill>
                  <a:schemeClr val="tx1"/>
                </a:solidFill>
                <a:latin typeface="Arial" panose="020B0604020202020204" pitchFamily="34" charset="0"/>
                <a:cs typeface="Noto Sans CJK SC" charset="0"/>
              </a:defRPr>
            </a:lvl7pPr>
            <a:lvl8pPr marL="34290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Lst>
              <a:defRPr>
                <a:solidFill>
                  <a:schemeClr val="tx1"/>
                </a:solidFill>
                <a:latin typeface="Arial" panose="020B0604020202020204" pitchFamily="34" charset="0"/>
                <a:cs typeface="Noto Sans CJK SC" charset="0"/>
              </a:defRPr>
            </a:lvl8pPr>
            <a:lvl9pPr marL="38862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Lst>
              <a:defRPr>
                <a:solidFill>
                  <a:schemeClr val="tx1"/>
                </a:solidFill>
                <a:latin typeface="Arial" panose="020B0604020202020204" pitchFamily="34" charset="0"/>
                <a:cs typeface="Noto Sans CJK SC" charset="0"/>
              </a:defRPr>
            </a:lvl9pPr>
          </a:lstStyle>
          <a:p>
            <a:pPr algn="ctr" eaLnBrk="1" hangingPunct="1">
              <a:lnSpc>
                <a:spcPct val="100000"/>
              </a:lnSpc>
            </a:pPr>
            <a:endParaRPr lang="en-US" altLang="en-US" sz="1600" b="1">
              <a:solidFill>
                <a:srgbClr val="1F2937"/>
              </a:solidFill>
              <a:highlight>
                <a:srgbClr val="FFFF00"/>
              </a:highlight>
              <a:latin typeface="+mn-lt"/>
            </a:endParaRPr>
          </a:p>
        </p:txBody>
      </p:sp>
      <p:sp>
        <p:nvSpPr>
          <p:cNvPr id="2" name="Rectangle 3">
            <a:extLst>
              <a:ext uri="{FF2B5EF4-FFF2-40B4-BE49-F238E27FC236}">
                <a16:creationId xmlns:a16="http://schemas.microsoft.com/office/drawing/2014/main" id="{F36AE160-8CB8-FBEF-BA08-F6B690855CFB}"/>
              </a:ext>
            </a:extLst>
          </p:cNvPr>
          <p:cNvSpPr>
            <a:spLocks noChangeArrowheads="1"/>
          </p:cNvSpPr>
          <p:nvPr/>
        </p:nvSpPr>
        <p:spPr bwMode="auto">
          <a:xfrm>
            <a:off x="546428" y="683994"/>
            <a:ext cx="10834688" cy="4111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lvl1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Noto Sans CJK SC" charset="0"/>
              </a:defRPr>
            </a:lvl1pPr>
            <a:lvl2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Noto Sans CJK SC" charset="0"/>
              </a:defRPr>
            </a:lvl2pPr>
            <a:lvl3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Noto Sans CJK SC" charset="0"/>
              </a:defRPr>
            </a:lvl3pPr>
            <a:lvl4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Noto Sans CJK SC" charset="0"/>
              </a:defRPr>
            </a:lvl4pPr>
            <a:lvl5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Noto Sans CJK SC" charset="0"/>
              </a:defRPr>
            </a:lvl5pPr>
            <a:lvl6pPr marL="25146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Noto Sans CJK SC" charset="0"/>
              </a:defRPr>
            </a:lvl6pPr>
            <a:lvl7pPr marL="29718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Noto Sans CJK SC" charset="0"/>
              </a:defRPr>
            </a:lvl7pPr>
            <a:lvl8pPr marL="34290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Noto Sans CJK SC" charset="0"/>
              </a:defRPr>
            </a:lvl8pPr>
            <a:lvl9pPr marL="38862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Noto Sans CJK SC" charset="0"/>
              </a:defRPr>
            </a:lvl9pPr>
          </a:lstStyle>
          <a:p>
            <a:pPr eaLnBrk="1" hangingPunct="1">
              <a:lnSpc>
                <a:spcPct val="100000"/>
              </a:lnSpc>
            </a:pPr>
            <a:r>
              <a:rPr lang="en-US" altLang="en-US" sz="2400" b="1" dirty="0">
                <a:solidFill>
                  <a:srgbClr val="1F2937"/>
                </a:solidFill>
                <a:latin typeface="+mj-lt"/>
                <a:cs typeface="Aptos Display" panose="020B0004020202020204" pitchFamily="34" charset="0"/>
              </a:rPr>
              <a:t>COMMS PROCEDURES, LANGUAGE AND VISUAL STYLE GUIDES</a:t>
            </a:r>
          </a:p>
          <a:p>
            <a:pPr eaLnBrk="1" hangingPunct="1">
              <a:lnSpc>
                <a:spcPct val="100000"/>
              </a:lnSpc>
            </a:pPr>
            <a:r>
              <a:rPr lang="en-US" altLang="en-US" sz="1100" dirty="0">
                <a:solidFill>
                  <a:srgbClr val="1F2937"/>
                </a:solidFill>
                <a:latin typeface="+mj-lt"/>
                <a:cs typeface="Aptos Display" panose="020B0004020202020204" pitchFamily="34" charset="0"/>
              </a:rPr>
              <a:t>Updated language and visual templates and guide</a:t>
            </a:r>
          </a:p>
        </p:txBody>
      </p:sp>
    </p:spTree>
    <p:extLst>
      <p:ext uri="{BB962C8B-B14F-4D97-AF65-F5344CB8AC3E}">
        <p14:creationId xmlns:p14="http://schemas.microsoft.com/office/powerpoint/2010/main" val="254234690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AFC2EF-1122-2E90-E9D4-8C75DC484863}"/>
            </a:ext>
          </a:extLst>
        </p:cNvPr>
        <p:cNvGrpSpPr/>
        <p:nvPr/>
      </p:nvGrpSpPr>
      <p:grpSpPr>
        <a:xfrm>
          <a:off x="0" y="0"/>
          <a:ext cx="0" cy="0"/>
          <a:chOff x="0" y="0"/>
          <a:chExt cx="0" cy="0"/>
        </a:xfrm>
      </p:grpSpPr>
      <p:sp>
        <p:nvSpPr>
          <p:cNvPr id="18" name="Rectangle 3">
            <a:extLst>
              <a:ext uri="{FF2B5EF4-FFF2-40B4-BE49-F238E27FC236}">
                <a16:creationId xmlns:a16="http://schemas.microsoft.com/office/drawing/2014/main" id="{772737B9-50D6-C7B4-39AE-17DE5FC35F73}"/>
              </a:ext>
            </a:extLst>
          </p:cNvPr>
          <p:cNvSpPr>
            <a:spLocks noChangeArrowheads="1"/>
          </p:cNvSpPr>
          <p:nvPr/>
        </p:nvSpPr>
        <p:spPr bwMode="auto">
          <a:xfrm>
            <a:off x="546428" y="683994"/>
            <a:ext cx="10834688" cy="4111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lvl1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Noto Sans CJK SC" charset="0"/>
              </a:defRPr>
            </a:lvl1pPr>
            <a:lvl2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Noto Sans CJK SC" charset="0"/>
              </a:defRPr>
            </a:lvl2pPr>
            <a:lvl3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Noto Sans CJK SC" charset="0"/>
              </a:defRPr>
            </a:lvl3pPr>
            <a:lvl4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Noto Sans CJK SC" charset="0"/>
              </a:defRPr>
            </a:lvl4pPr>
            <a:lvl5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Noto Sans CJK SC" charset="0"/>
              </a:defRPr>
            </a:lvl5pPr>
            <a:lvl6pPr marL="25146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Noto Sans CJK SC" charset="0"/>
              </a:defRPr>
            </a:lvl6pPr>
            <a:lvl7pPr marL="29718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Noto Sans CJK SC" charset="0"/>
              </a:defRPr>
            </a:lvl7pPr>
            <a:lvl8pPr marL="34290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Noto Sans CJK SC" charset="0"/>
              </a:defRPr>
            </a:lvl8pPr>
            <a:lvl9pPr marL="38862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Noto Sans CJK SC" charset="0"/>
              </a:defRPr>
            </a:lvl9pPr>
          </a:lstStyle>
          <a:p>
            <a:pPr eaLnBrk="1" hangingPunct="1">
              <a:lnSpc>
                <a:spcPct val="100000"/>
              </a:lnSpc>
            </a:pPr>
            <a:r>
              <a:rPr lang="en-US" altLang="en-US" sz="3000" b="1" dirty="0">
                <a:solidFill>
                  <a:srgbClr val="1F2937"/>
                </a:solidFill>
                <a:latin typeface="+mj-lt"/>
                <a:cs typeface="Aptos Display" panose="020B0004020202020204" pitchFamily="34" charset="0"/>
              </a:rPr>
              <a:t>COMMUNICATION AND STAKEHOLDER ENGAGEMENT</a:t>
            </a:r>
          </a:p>
        </p:txBody>
      </p:sp>
      <p:sp>
        <p:nvSpPr>
          <p:cNvPr id="19" name="Rectangle 4">
            <a:extLst>
              <a:ext uri="{FF2B5EF4-FFF2-40B4-BE49-F238E27FC236}">
                <a16:creationId xmlns:a16="http://schemas.microsoft.com/office/drawing/2014/main" id="{6C579601-60D8-5FAC-87F7-C5FDCFE6D87A}"/>
              </a:ext>
            </a:extLst>
          </p:cNvPr>
          <p:cNvSpPr>
            <a:spLocks noChangeArrowheads="1"/>
          </p:cNvSpPr>
          <p:nvPr/>
        </p:nvSpPr>
        <p:spPr bwMode="auto">
          <a:xfrm>
            <a:off x="546428" y="1226973"/>
            <a:ext cx="10606088" cy="219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lvl1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Noto Sans CJK SC" charset="0"/>
              </a:defRPr>
            </a:lvl1pPr>
            <a:lvl2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Noto Sans CJK SC" charset="0"/>
              </a:defRPr>
            </a:lvl2pPr>
            <a:lvl3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Noto Sans CJK SC" charset="0"/>
              </a:defRPr>
            </a:lvl3pPr>
            <a:lvl4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Noto Sans CJK SC" charset="0"/>
              </a:defRPr>
            </a:lvl4pPr>
            <a:lvl5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Noto Sans CJK SC" charset="0"/>
              </a:defRPr>
            </a:lvl5pPr>
            <a:lvl6pPr marL="25146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Noto Sans CJK SC" charset="0"/>
              </a:defRPr>
            </a:lvl6pPr>
            <a:lvl7pPr marL="29718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Noto Sans CJK SC" charset="0"/>
              </a:defRPr>
            </a:lvl7pPr>
            <a:lvl8pPr marL="34290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Noto Sans CJK SC" charset="0"/>
              </a:defRPr>
            </a:lvl8pPr>
            <a:lvl9pPr marL="38862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Noto Sans CJK SC" charset="0"/>
              </a:defRPr>
            </a:lvl9pPr>
          </a:lstStyle>
          <a:p>
            <a:pPr eaLnBrk="1" hangingPunct="1">
              <a:lnSpc>
                <a:spcPct val="100000"/>
              </a:lnSpc>
            </a:pPr>
            <a:r>
              <a:rPr lang="en-US" altLang="en-US" sz="1100" dirty="0">
                <a:solidFill>
                  <a:srgbClr val="5B6472"/>
                </a:solidFill>
                <a:latin typeface="Aptos" panose="020B0004020202020204" pitchFamily="34" charset="0"/>
              </a:rPr>
              <a:t>High level plan on IESBA Work and Strategy | SMP | FCG | Technology | Sustainability A&amp;I  </a:t>
            </a:r>
          </a:p>
        </p:txBody>
      </p:sp>
      <p:sp>
        <p:nvSpPr>
          <p:cNvPr id="2" name="Slide Number Placeholder 2">
            <a:extLst>
              <a:ext uri="{FF2B5EF4-FFF2-40B4-BE49-F238E27FC236}">
                <a16:creationId xmlns:a16="http://schemas.microsoft.com/office/drawing/2014/main" id="{365BAA62-8F15-53FE-3AED-773A2828907C}"/>
              </a:ext>
            </a:extLst>
          </p:cNvPr>
          <p:cNvSpPr>
            <a:spLocks noGrp="1"/>
          </p:cNvSpPr>
          <p:nvPr>
            <p:ph type="sldNum" sz="quarter" idx="12"/>
          </p:nvPr>
        </p:nvSpPr>
        <p:spPr>
          <a:xfrm>
            <a:off x="10733690" y="6339328"/>
            <a:ext cx="429610" cy="518672"/>
          </a:xfrm>
        </p:spPr>
        <p:txBody>
          <a:bodyPr/>
          <a:lstStyle/>
          <a:p>
            <a:fld id="{99A02339-D840-6844-BF2C-3B4B9517014C}" type="slidenum">
              <a:rPr lang="en-US" smtClean="0"/>
              <a:pPr/>
              <a:t>19</a:t>
            </a:fld>
            <a:endParaRPr lang="en-US"/>
          </a:p>
        </p:txBody>
      </p:sp>
      <p:sp>
        <p:nvSpPr>
          <p:cNvPr id="3" name="Rounded Rectangle 7">
            <a:extLst>
              <a:ext uri="{FF2B5EF4-FFF2-40B4-BE49-F238E27FC236}">
                <a16:creationId xmlns:a16="http://schemas.microsoft.com/office/drawing/2014/main" id="{2605FA06-25BC-4AF1-679F-517B4444E856}"/>
              </a:ext>
            </a:extLst>
          </p:cNvPr>
          <p:cNvSpPr/>
          <p:nvPr/>
        </p:nvSpPr>
        <p:spPr>
          <a:xfrm>
            <a:off x="1196841" y="3086800"/>
            <a:ext cx="434735" cy="368554"/>
          </a:xfrm>
          <a:custGeom>
            <a:avLst/>
            <a:gdLst/>
            <a:ahLst/>
            <a:cxnLst/>
            <a:rect l="0" t="0" r="0" b="0"/>
            <a:pathLst>
              <a:path w="305150" h="305140">
                <a:moveTo>
                  <a:pt x="6633" y="185737"/>
                </a:moveTo>
                <a:lnTo>
                  <a:pt x="46434" y="185737"/>
                </a:lnTo>
                <a:cubicBezTo>
                  <a:pt x="46434" y="185737"/>
                  <a:pt x="53067" y="185737"/>
                  <a:pt x="53067" y="192370"/>
                </a:cubicBezTo>
                <a:lnTo>
                  <a:pt x="53067" y="285239"/>
                </a:lnTo>
                <a:cubicBezTo>
                  <a:pt x="53067" y="285239"/>
                  <a:pt x="53067" y="291873"/>
                  <a:pt x="46434" y="291873"/>
                </a:cubicBezTo>
                <a:lnTo>
                  <a:pt x="6633" y="291873"/>
                </a:lnTo>
                <a:cubicBezTo>
                  <a:pt x="6633" y="291873"/>
                  <a:pt x="0" y="291873"/>
                  <a:pt x="0" y="285239"/>
                </a:cubicBezTo>
                <a:lnTo>
                  <a:pt x="0" y="192370"/>
                </a:lnTo>
                <a:cubicBezTo>
                  <a:pt x="0" y="192370"/>
                  <a:pt x="0" y="185737"/>
                  <a:pt x="6633" y="185737"/>
                </a:cubicBezTo>
                <a:moveTo>
                  <a:pt x="53067" y="272768"/>
                </a:moveTo>
                <a:cubicBezTo>
                  <a:pt x="111442" y="292271"/>
                  <a:pt x="137180" y="305140"/>
                  <a:pt x="159203" y="305140"/>
                </a:cubicBezTo>
                <a:cubicBezTo>
                  <a:pt x="192370" y="305140"/>
                  <a:pt x="212271" y="285903"/>
                  <a:pt x="305140" y="239601"/>
                </a:cubicBezTo>
                <a:cubicBezTo>
                  <a:pt x="295948" y="227296"/>
                  <a:pt x="280075" y="222005"/>
                  <a:pt x="265339" y="226334"/>
                </a:cubicBezTo>
                <a:lnTo>
                  <a:pt x="208026" y="244510"/>
                </a:lnTo>
                <a:moveTo>
                  <a:pt x="53067" y="199004"/>
                </a:moveTo>
                <a:lnTo>
                  <a:pt x="92868" y="199004"/>
                </a:lnTo>
                <a:cubicBezTo>
                  <a:pt x="124046" y="199004"/>
                  <a:pt x="145936" y="225538"/>
                  <a:pt x="152570" y="225538"/>
                </a:cubicBezTo>
                <a:lnTo>
                  <a:pt x="199004" y="225538"/>
                </a:lnTo>
                <a:cubicBezTo>
                  <a:pt x="212271" y="225538"/>
                  <a:pt x="212271" y="252072"/>
                  <a:pt x="199004" y="252072"/>
                </a:cubicBezTo>
                <a:lnTo>
                  <a:pt x="126036" y="252072"/>
                </a:lnTo>
                <a:moveTo>
                  <a:pt x="278606" y="25737"/>
                </a:moveTo>
                <a:lnTo>
                  <a:pt x="278606" y="0"/>
                </a:lnTo>
                <a:moveTo>
                  <a:pt x="212271" y="199004"/>
                </a:moveTo>
                <a:lnTo>
                  <a:pt x="212271" y="44975"/>
                </a:lnTo>
                <a:cubicBezTo>
                  <a:pt x="212255" y="41934"/>
                  <a:pt x="214349" y="39289"/>
                  <a:pt x="217312" y="38606"/>
                </a:cubicBezTo>
                <a:lnTo>
                  <a:pt x="296914" y="22023"/>
                </a:lnTo>
                <a:cubicBezTo>
                  <a:pt x="298897" y="21476"/>
                  <a:pt x="301022" y="21921"/>
                  <a:pt x="302619" y="23217"/>
                </a:cubicBezTo>
                <a:cubicBezTo>
                  <a:pt x="304219" y="24455"/>
                  <a:pt x="305150" y="26368"/>
                  <a:pt x="305140" y="28391"/>
                </a:cubicBezTo>
                <a:lnTo>
                  <a:pt x="305140" y="199004"/>
                </a:lnTo>
                <a:moveTo>
                  <a:pt x="132669" y="179104"/>
                </a:moveTo>
                <a:lnTo>
                  <a:pt x="132669" y="92868"/>
                </a:lnTo>
                <a:cubicBezTo>
                  <a:pt x="132669" y="85541"/>
                  <a:pt x="138609" y="79601"/>
                  <a:pt x="145936" y="79601"/>
                </a:cubicBezTo>
                <a:lnTo>
                  <a:pt x="212271" y="79601"/>
                </a:lnTo>
                <a:moveTo>
                  <a:pt x="278606" y="66334"/>
                </a:moveTo>
                <a:lnTo>
                  <a:pt x="238805" y="66334"/>
                </a:lnTo>
                <a:moveTo>
                  <a:pt x="278606" y="92868"/>
                </a:moveTo>
                <a:lnTo>
                  <a:pt x="238805" y="92868"/>
                </a:lnTo>
                <a:moveTo>
                  <a:pt x="278606" y="119402"/>
                </a:moveTo>
                <a:lnTo>
                  <a:pt x="238805" y="119402"/>
                </a:lnTo>
                <a:moveTo>
                  <a:pt x="185737" y="112769"/>
                </a:moveTo>
                <a:lnTo>
                  <a:pt x="159203" y="112769"/>
                </a:lnTo>
                <a:moveTo>
                  <a:pt x="185737" y="139303"/>
                </a:moveTo>
                <a:lnTo>
                  <a:pt x="159203" y="139303"/>
                </a:lnTo>
              </a:path>
            </a:pathLst>
          </a:custGeom>
          <a:noFill/>
          <a:ln w="6633">
            <a:solidFill>
              <a:srgbClr val="000000"/>
            </a:solidFill>
          </a:ln>
        </p:spPr>
        <p:txBody>
          <a:bodyPr rtlCol="0" anchor="ctr"/>
          <a:lstStyle/>
          <a:p>
            <a:pPr algn="ctr"/>
            <a:endParaRPr sz="2800"/>
          </a:p>
        </p:txBody>
      </p:sp>
      <p:sp>
        <p:nvSpPr>
          <p:cNvPr id="4" name="Rounded Rectangle 10">
            <a:extLst>
              <a:ext uri="{FF2B5EF4-FFF2-40B4-BE49-F238E27FC236}">
                <a16:creationId xmlns:a16="http://schemas.microsoft.com/office/drawing/2014/main" id="{B866E4CE-DDE6-1FDE-FC6D-3BD7A01F724C}"/>
              </a:ext>
            </a:extLst>
          </p:cNvPr>
          <p:cNvSpPr/>
          <p:nvPr/>
        </p:nvSpPr>
        <p:spPr>
          <a:xfrm>
            <a:off x="1207123" y="3810669"/>
            <a:ext cx="434734" cy="430887"/>
          </a:xfrm>
          <a:custGeom>
            <a:avLst/>
            <a:gdLst/>
            <a:ahLst/>
            <a:cxnLst/>
            <a:rect l="0" t="0" r="0" b="0"/>
            <a:pathLst>
              <a:path w="291873" h="298506">
                <a:moveTo>
                  <a:pt x="265339" y="112769"/>
                </a:moveTo>
                <a:cubicBezTo>
                  <a:pt x="265339" y="123382"/>
                  <a:pt x="256052" y="132669"/>
                  <a:pt x="245438" y="132669"/>
                </a:cubicBezTo>
                <a:lnTo>
                  <a:pt x="46434" y="132669"/>
                </a:lnTo>
                <a:cubicBezTo>
                  <a:pt x="35820" y="132669"/>
                  <a:pt x="26533" y="123382"/>
                  <a:pt x="26533" y="112769"/>
                </a:cubicBezTo>
                <a:cubicBezTo>
                  <a:pt x="26533" y="102155"/>
                  <a:pt x="35820" y="92868"/>
                  <a:pt x="46434" y="92868"/>
                </a:cubicBezTo>
                <a:lnTo>
                  <a:pt x="245438" y="92868"/>
                </a:lnTo>
                <a:cubicBezTo>
                  <a:pt x="256052" y="92868"/>
                  <a:pt x="265339" y="100828"/>
                  <a:pt x="265339" y="112769"/>
                </a:cubicBezTo>
                <a:close/>
                <a:moveTo>
                  <a:pt x="232171" y="132669"/>
                </a:moveTo>
                <a:lnTo>
                  <a:pt x="232171" y="233498"/>
                </a:lnTo>
                <a:cubicBezTo>
                  <a:pt x="232171" y="249418"/>
                  <a:pt x="222884" y="262685"/>
                  <a:pt x="209618" y="269319"/>
                </a:cubicBezTo>
                <a:lnTo>
                  <a:pt x="145936" y="298506"/>
                </a:lnTo>
                <a:lnTo>
                  <a:pt x="82255" y="269319"/>
                </a:lnTo>
                <a:cubicBezTo>
                  <a:pt x="67661" y="262685"/>
                  <a:pt x="59701" y="248092"/>
                  <a:pt x="59701" y="233498"/>
                </a:cubicBezTo>
                <a:lnTo>
                  <a:pt x="59701" y="132669"/>
                </a:lnTo>
                <a:moveTo>
                  <a:pt x="26533" y="112769"/>
                </a:moveTo>
                <a:lnTo>
                  <a:pt x="0" y="112769"/>
                </a:lnTo>
                <a:moveTo>
                  <a:pt x="265339" y="112769"/>
                </a:moveTo>
                <a:lnTo>
                  <a:pt x="291873" y="112769"/>
                </a:lnTo>
                <a:moveTo>
                  <a:pt x="145936" y="39800"/>
                </a:moveTo>
                <a:cubicBezTo>
                  <a:pt x="156927" y="39800"/>
                  <a:pt x="165837" y="30891"/>
                  <a:pt x="165837" y="19900"/>
                </a:cubicBezTo>
                <a:cubicBezTo>
                  <a:pt x="165837" y="8909"/>
                  <a:pt x="156927" y="0"/>
                  <a:pt x="145936" y="0"/>
                </a:cubicBezTo>
                <a:cubicBezTo>
                  <a:pt x="134945" y="0"/>
                  <a:pt x="126036" y="8909"/>
                  <a:pt x="126036" y="19900"/>
                </a:cubicBezTo>
                <a:cubicBezTo>
                  <a:pt x="126036" y="30891"/>
                  <a:pt x="134945" y="39800"/>
                  <a:pt x="145936" y="39800"/>
                </a:cubicBezTo>
                <a:close/>
                <a:moveTo>
                  <a:pt x="59701" y="92868"/>
                </a:moveTo>
                <a:lnTo>
                  <a:pt x="130016" y="31840"/>
                </a:lnTo>
                <a:moveTo>
                  <a:pt x="161856" y="31840"/>
                </a:moveTo>
                <a:lnTo>
                  <a:pt x="233498" y="92868"/>
                </a:lnTo>
                <a:moveTo>
                  <a:pt x="102155" y="238805"/>
                </a:moveTo>
                <a:lnTo>
                  <a:pt x="102155" y="185737"/>
                </a:lnTo>
                <a:cubicBezTo>
                  <a:pt x="102155" y="177777"/>
                  <a:pt x="107462" y="172470"/>
                  <a:pt x="115422" y="172470"/>
                </a:cubicBezTo>
                <a:lnTo>
                  <a:pt x="128689" y="172470"/>
                </a:lnTo>
                <a:moveTo>
                  <a:pt x="122056" y="212271"/>
                </a:moveTo>
                <a:lnTo>
                  <a:pt x="102155" y="212271"/>
                </a:lnTo>
                <a:moveTo>
                  <a:pt x="188390" y="172470"/>
                </a:moveTo>
                <a:cubicBezTo>
                  <a:pt x="173797" y="172470"/>
                  <a:pt x="161856" y="184410"/>
                  <a:pt x="161856" y="199004"/>
                </a:cubicBezTo>
                <a:lnTo>
                  <a:pt x="161856" y="212271"/>
                </a:lnTo>
                <a:cubicBezTo>
                  <a:pt x="161856" y="226865"/>
                  <a:pt x="173797" y="238805"/>
                  <a:pt x="188390" y="238805"/>
                </a:cubicBezTo>
              </a:path>
            </a:pathLst>
          </a:custGeom>
          <a:noFill/>
          <a:ln w="6633">
            <a:solidFill>
              <a:srgbClr val="000000"/>
            </a:solidFill>
          </a:ln>
        </p:spPr>
        <p:txBody>
          <a:bodyPr rtlCol="0" anchor="ctr"/>
          <a:lstStyle/>
          <a:p>
            <a:pPr algn="ctr"/>
            <a:endParaRPr sz="2800"/>
          </a:p>
        </p:txBody>
      </p:sp>
      <p:sp>
        <p:nvSpPr>
          <p:cNvPr id="6" name="TextBox 5">
            <a:extLst>
              <a:ext uri="{FF2B5EF4-FFF2-40B4-BE49-F238E27FC236}">
                <a16:creationId xmlns:a16="http://schemas.microsoft.com/office/drawing/2014/main" id="{9812CC9C-F12E-0E20-581F-664561D0575C}"/>
              </a:ext>
            </a:extLst>
          </p:cNvPr>
          <p:cNvSpPr txBox="1"/>
          <p:nvPr/>
        </p:nvSpPr>
        <p:spPr>
          <a:xfrm>
            <a:off x="1947286" y="3772404"/>
            <a:ext cx="4278159" cy="430887"/>
          </a:xfrm>
          <a:prstGeom prst="rect">
            <a:avLst/>
          </a:prstGeom>
          <a:noFill/>
          <a:ln>
            <a:noFill/>
          </a:ln>
        </p:spPr>
        <p:txBody>
          <a:bodyPr wrap="none" lIns="0" tIns="0" rIns="0" bIns="0" anchor="t">
            <a:spAutoFit/>
          </a:bodyPr>
          <a:lstStyle/>
          <a:p>
            <a:pPr algn="l"/>
            <a:r>
              <a:rPr sz="2800" dirty="0">
                <a:solidFill>
                  <a:srgbClr val="000000"/>
                </a:solidFill>
              </a:rPr>
              <a:t>F</a:t>
            </a:r>
            <a:r>
              <a:rPr lang="en-US" sz="2800" dirty="0">
                <a:solidFill>
                  <a:srgbClr val="000000"/>
                </a:solidFill>
              </a:rPr>
              <a:t>irm </a:t>
            </a:r>
            <a:r>
              <a:rPr sz="2800" dirty="0">
                <a:solidFill>
                  <a:srgbClr val="000000"/>
                </a:solidFill>
              </a:rPr>
              <a:t>C</a:t>
            </a:r>
            <a:r>
              <a:rPr lang="en-US" sz="2800" dirty="0">
                <a:solidFill>
                  <a:srgbClr val="000000"/>
                </a:solidFill>
              </a:rPr>
              <a:t>ulture and </a:t>
            </a:r>
            <a:r>
              <a:rPr sz="2800" dirty="0">
                <a:solidFill>
                  <a:srgbClr val="000000"/>
                </a:solidFill>
              </a:rPr>
              <a:t>G</a:t>
            </a:r>
            <a:r>
              <a:rPr lang="en-US" sz="2800" dirty="0">
                <a:solidFill>
                  <a:srgbClr val="000000"/>
                </a:solidFill>
              </a:rPr>
              <a:t>overnance</a:t>
            </a:r>
            <a:endParaRPr sz="2800" dirty="0">
              <a:solidFill>
                <a:srgbClr val="000000"/>
              </a:solidFill>
            </a:endParaRPr>
          </a:p>
        </p:txBody>
      </p:sp>
      <p:sp>
        <p:nvSpPr>
          <p:cNvPr id="7" name="Rounded Rectangle 15">
            <a:extLst>
              <a:ext uri="{FF2B5EF4-FFF2-40B4-BE49-F238E27FC236}">
                <a16:creationId xmlns:a16="http://schemas.microsoft.com/office/drawing/2014/main" id="{3E8B4BFB-DF24-456E-10EA-16C6FF36A595}"/>
              </a:ext>
            </a:extLst>
          </p:cNvPr>
          <p:cNvSpPr/>
          <p:nvPr/>
        </p:nvSpPr>
        <p:spPr>
          <a:xfrm>
            <a:off x="1207123" y="4534542"/>
            <a:ext cx="428097" cy="456441"/>
          </a:xfrm>
          <a:custGeom>
            <a:avLst/>
            <a:gdLst/>
            <a:ahLst/>
            <a:cxnLst/>
            <a:rect l="0" t="0" r="0" b="0"/>
            <a:pathLst>
              <a:path w="308456" h="320471">
                <a:moveTo>
                  <a:pt x="185063" y="49751"/>
                </a:moveTo>
                <a:cubicBezTo>
                  <a:pt x="222211" y="17910"/>
                  <a:pt x="255387" y="2765"/>
                  <a:pt x="268654" y="13378"/>
                </a:cubicBezTo>
                <a:cubicBezTo>
                  <a:pt x="289818" y="30573"/>
                  <a:pt x="262188" y="101837"/>
                  <a:pt x="205486" y="175893"/>
                </a:cubicBezTo>
                <a:moveTo>
                  <a:pt x="185074" y="235261"/>
                </a:moveTo>
                <a:cubicBezTo>
                  <a:pt x="203391" y="235261"/>
                  <a:pt x="218241" y="220412"/>
                  <a:pt x="218241" y="202094"/>
                </a:cubicBezTo>
                <a:cubicBezTo>
                  <a:pt x="218241" y="183776"/>
                  <a:pt x="203391" y="168926"/>
                  <a:pt x="185074" y="168926"/>
                </a:cubicBezTo>
                <a:cubicBezTo>
                  <a:pt x="166755" y="168926"/>
                  <a:pt x="151906" y="183776"/>
                  <a:pt x="151906" y="202094"/>
                </a:cubicBezTo>
                <a:cubicBezTo>
                  <a:pt x="151906" y="220412"/>
                  <a:pt x="166755" y="235261"/>
                  <a:pt x="185074" y="235261"/>
                </a:cubicBezTo>
                <a:close/>
                <a:moveTo>
                  <a:pt x="163240" y="226983"/>
                </a:moveTo>
                <a:cubicBezTo>
                  <a:pt x="107741" y="286285"/>
                  <a:pt x="54986" y="320471"/>
                  <a:pt x="35157" y="304609"/>
                </a:cubicBezTo>
                <a:cubicBezTo>
                  <a:pt x="24544" y="295322"/>
                  <a:pt x="25870" y="272768"/>
                  <a:pt x="39137" y="240928"/>
                </a:cubicBezTo>
                <a:lnTo>
                  <a:pt x="43081" y="231138"/>
                </a:lnTo>
                <a:moveTo>
                  <a:pt x="169153" y="275289"/>
                </a:moveTo>
                <a:lnTo>
                  <a:pt x="242122" y="275289"/>
                </a:lnTo>
                <a:cubicBezTo>
                  <a:pt x="256715" y="275289"/>
                  <a:pt x="268656" y="263349"/>
                  <a:pt x="268656" y="248755"/>
                </a:cubicBezTo>
                <a:lnTo>
                  <a:pt x="268656" y="76285"/>
                </a:lnTo>
                <a:cubicBezTo>
                  <a:pt x="268656" y="61691"/>
                  <a:pt x="256715" y="49751"/>
                  <a:pt x="242122" y="49751"/>
                </a:cubicBezTo>
                <a:lnTo>
                  <a:pt x="185074" y="49751"/>
                </a:lnTo>
                <a:moveTo>
                  <a:pt x="145273" y="49751"/>
                </a:moveTo>
                <a:lnTo>
                  <a:pt x="69651" y="49751"/>
                </a:lnTo>
                <a:cubicBezTo>
                  <a:pt x="55057" y="49751"/>
                  <a:pt x="43117" y="61691"/>
                  <a:pt x="43117" y="76285"/>
                </a:cubicBezTo>
                <a:lnTo>
                  <a:pt x="43117" y="248755"/>
                </a:lnTo>
                <a:cubicBezTo>
                  <a:pt x="43117" y="263349"/>
                  <a:pt x="55057" y="275289"/>
                  <a:pt x="69651" y="275289"/>
                </a:cubicBezTo>
                <a:lnTo>
                  <a:pt x="111906" y="275289"/>
                </a:lnTo>
                <a:moveTo>
                  <a:pt x="9950" y="69651"/>
                </a:moveTo>
                <a:lnTo>
                  <a:pt x="43946" y="69651"/>
                </a:lnTo>
                <a:moveTo>
                  <a:pt x="9950" y="129352"/>
                </a:moveTo>
                <a:lnTo>
                  <a:pt x="43117" y="129352"/>
                </a:lnTo>
                <a:moveTo>
                  <a:pt x="9950" y="189054"/>
                </a:moveTo>
                <a:lnTo>
                  <a:pt x="43117" y="189054"/>
                </a:lnTo>
                <a:moveTo>
                  <a:pt x="268656" y="129352"/>
                </a:moveTo>
                <a:lnTo>
                  <a:pt x="308456" y="129352"/>
                </a:lnTo>
                <a:moveTo>
                  <a:pt x="268656" y="189054"/>
                </a:moveTo>
                <a:lnTo>
                  <a:pt x="308456" y="189054"/>
                </a:lnTo>
                <a:moveTo>
                  <a:pt x="308456" y="248755"/>
                </a:moveTo>
                <a:lnTo>
                  <a:pt x="268656" y="248755"/>
                </a:lnTo>
                <a:moveTo>
                  <a:pt x="0" y="0"/>
                </a:moveTo>
                <a:moveTo>
                  <a:pt x="248755" y="308456"/>
                </a:moveTo>
                <a:lnTo>
                  <a:pt x="248755" y="274460"/>
                </a:lnTo>
                <a:moveTo>
                  <a:pt x="189054" y="308456"/>
                </a:moveTo>
                <a:lnTo>
                  <a:pt x="189054" y="275289"/>
                </a:lnTo>
                <a:moveTo>
                  <a:pt x="129352" y="49751"/>
                </a:moveTo>
                <a:lnTo>
                  <a:pt x="129352" y="9950"/>
                </a:lnTo>
                <a:moveTo>
                  <a:pt x="69651" y="9950"/>
                </a:moveTo>
                <a:lnTo>
                  <a:pt x="69651" y="49751"/>
                </a:lnTo>
              </a:path>
            </a:pathLst>
          </a:custGeom>
          <a:noFill/>
          <a:ln w="6633">
            <a:solidFill>
              <a:srgbClr val="000000"/>
            </a:solidFill>
          </a:ln>
        </p:spPr>
        <p:txBody>
          <a:bodyPr rtlCol="0" anchor="ctr"/>
          <a:lstStyle/>
          <a:p>
            <a:pPr algn="ctr"/>
            <a:endParaRPr sz="2800"/>
          </a:p>
        </p:txBody>
      </p:sp>
      <p:sp>
        <p:nvSpPr>
          <p:cNvPr id="8" name="TextBox 7">
            <a:extLst>
              <a:ext uri="{FF2B5EF4-FFF2-40B4-BE49-F238E27FC236}">
                <a16:creationId xmlns:a16="http://schemas.microsoft.com/office/drawing/2014/main" id="{DDC33126-1938-F954-54D3-6E1D3B184416}"/>
              </a:ext>
            </a:extLst>
          </p:cNvPr>
          <p:cNvSpPr txBox="1"/>
          <p:nvPr/>
        </p:nvSpPr>
        <p:spPr>
          <a:xfrm>
            <a:off x="1947286" y="4514084"/>
            <a:ext cx="1676164" cy="430887"/>
          </a:xfrm>
          <a:prstGeom prst="rect">
            <a:avLst/>
          </a:prstGeom>
          <a:noFill/>
          <a:ln>
            <a:noFill/>
          </a:ln>
        </p:spPr>
        <p:txBody>
          <a:bodyPr wrap="none" lIns="0" tIns="0" rIns="0" bIns="0" anchor="t">
            <a:spAutoFit/>
          </a:bodyPr>
          <a:lstStyle/>
          <a:p>
            <a:pPr algn="l"/>
            <a:r>
              <a:rPr sz="2800" dirty="0">
                <a:solidFill>
                  <a:srgbClr val="000000"/>
                </a:solidFill>
              </a:rPr>
              <a:t>Technology</a:t>
            </a:r>
          </a:p>
        </p:txBody>
      </p:sp>
      <p:sp>
        <p:nvSpPr>
          <p:cNvPr id="9" name="TextBox 8">
            <a:extLst>
              <a:ext uri="{FF2B5EF4-FFF2-40B4-BE49-F238E27FC236}">
                <a16:creationId xmlns:a16="http://schemas.microsoft.com/office/drawing/2014/main" id="{A8C69273-DB10-400D-291D-90EC1DF1AC5B}"/>
              </a:ext>
            </a:extLst>
          </p:cNvPr>
          <p:cNvSpPr txBox="1"/>
          <p:nvPr/>
        </p:nvSpPr>
        <p:spPr>
          <a:xfrm>
            <a:off x="1947286" y="2337639"/>
            <a:ext cx="3698320" cy="430887"/>
          </a:xfrm>
          <a:prstGeom prst="rect">
            <a:avLst/>
          </a:prstGeom>
          <a:noFill/>
          <a:ln>
            <a:noFill/>
          </a:ln>
        </p:spPr>
        <p:txBody>
          <a:bodyPr wrap="none" lIns="0" tIns="0" rIns="0" bIns="0" anchor="t">
            <a:spAutoFit/>
          </a:bodyPr>
          <a:lstStyle/>
          <a:p>
            <a:pPr algn="l"/>
            <a:r>
              <a:rPr sz="2800" dirty="0">
                <a:solidFill>
                  <a:srgbClr val="000000"/>
                </a:solidFill>
              </a:rPr>
              <a:t>IESBA Work and Strategy</a:t>
            </a:r>
          </a:p>
        </p:txBody>
      </p:sp>
      <p:sp>
        <p:nvSpPr>
          <p:cNvPr id="10" name="Rounded Rectangle 21">
            <a:extLst>
              <a:ext uri="{FF2B5EF4-FFF2-40B4-BE49-F238E27FC236}">
                <a16:creationId xmlns:a16="http://schemas.microsoft.com/office/drawing/2014/main" id="{77A85690-EE95-70CF-00FB-08B8779D2505}"/>
              </a:ext>
            </a:extLst>
          </p:cNvPr>
          <p:cNvSpPr/>
          <p:nvPr/>
        </p:nvSpPr>
        <p:spPr>
          <a:xfrm>
            <a:off x="1241977" y="5343919"/>
            <a:ext cx="424453" cy="342732"/>
          </a:xfrm>
          <a:custGeom>
            <a:avLst/>
            <a:gdLst/>
            <a:ahLst/>
            <a:cxnLst/>
            <a:rect l="0" t="0" r="0" b="0"/>
            <a:pathLst>
              <a:path w="277770" h="305896">
                <a:moveTo>
                  <a:pt x="184769" y="305896"/>
                </a:moveTo>
                <a:lnTo>
                  <a:pt x="184769" y="259462"/>
                </a:lnTo>
                <a:cubicBezTo>
                  <a:pt x="211303" y="259462"/>
                  <a:pt x="226162" y="257737"/>
                  <a:pt x="235449" y="248450"/>
                </a:cubicBezTo>
                <a:cubicBezTo>
                  <a:pt x="247389" y="236510"/>
                  <a:pt x="246858" y="186228"/>
                  <a:pt x="246858" y="186228"/>
                </a:cubicBezTo>
                <a:cubicBezTo>
                  <a:pt x="246858" y="186228"/>
                  <a:pt x="258533" y="186228"/>
                  <a:pt x="267024" y="186228"/>
                </a:cubicBezTo>
                <a:cubicBezTo>
                  <a:pt x="275515" y="186228"/>
                  <a:pt x="275780" y="180524"/>
                  <a:pt x="276311" y="173757"/>
                </a:cubicBezTo>
                <a:cubicBezTo>
                  <a:pt x="277770" y="152398"/>
                  <a:pt x="247920" y="115913"/>
                  <a:pt x="247920" y="105300"/>
                </a:cubicBezTo>
                <a:cubicBezTo>
                  <a:pt x="247920" y="38965"/>
                  <a:pt x="184902" y="358"/>
                  <a:pt x="127588" y="358"/>
                </a:cubicBezTo>
                <a:cubicBezTo>
                  <a:pt x="93736" y="0"/>
                  <a:pt x="61166" y="13289"/>
                  <a:pt x="37227" y="37227"/>
                </a:cubicBezTo>
                <a:cubicBezTo>
                  <a:pt x="13289" y="61166"/>
                  <a:pt x="0" y="93736"/>
                  <a:pt x="358" y="127588"/>
                </a:cubicBezTo>
                <a:cubicBezTo>
                  <a:pt x="358" y="167389"/>
                  <a:pt x="12298" y="205863"/>
                  <a:pt x="52099" y="229479"/>
                </a:cubicBezTo>
                <a:lnTo>
                  <a:pt x="52099" y="305896"/>
                </a:lnTo>
                <a:moveTo>
                  <a:pt x="96146" y="90043"/>
                </a:moveTo>
                <a:cubicBezTo>
                  <a:pt x="112597" y="70673"/>
                  <a:pt x="140723" y="73724"/>
                  <a:pt x="165266" y="56610"/>
                </a:cubicBezTo>
                <a:cubicBezTo>
                  <a:pt x="167103" y="55687"/>
                  <a:pt x="169268" y="55687"/>
                  <a:pt x="171104" y="56610"/>
                </a:cubicBezTo>
                <a:cubicBezTo>
                  <a:pt x="173035" y="57275"/>
                  <a:pt x="174552" y="58792"/>
                  <a:pt x="175217" y="60723"/>
                </a:cubicBezTo>
                <a:cubicBezTo>
                  <a:pt x="184371" y="88185"/>
                  <a:pt x="179197" y="128782"/>
                  <a:pt x="163674" y="147489"/>
                </a:cubicBezTo>
                <a:cubicBezTo>
                  <a:pt x="148152" y="166195"/>
                  <a:pt x="124006" y="179197"/>
                  <a:pt x="108351" y="144172"/>
                </a:cubicBezTo>
                <a:cubicBezTo>
                  <a:pt x="74122" y="129180"/>
                  <a:pt x="81685" y="107025"/>
                  <a:pt x="96146" y="90043"/>
                </a:cubicBezTo>
                <a:close/>
                <a:moveTo>
                  <a:pt x="149213" y="91502"/>
                </a:moveTo>
                <a:cubicBezTo>
                  <a:pt x="115528" y="122362"/>
                  <a:pt x="91401" y="162236"/>
                  <a:pt x="79695" y="206394"/>
                </a:cubicBezTo>
              </a:path>
            </a:pathLst>
          </a:custGeom>
          <a:noFill/>
          <a:ln w="6633">
            <a:solidFill>
              <a:srgbClr val="000000"/>
            </a:solidFill>
          </a:ln>
        </p:spPr>
        <p:txBody>
          <a:bodyPr rtlCol="0" anchor="ctr"/>
          <a:lstStyle/>
          <a:p>
            <a:pPr algn="ctr"/>
            <a:endParaRPr sz="2800"/>
          </a:p>
        </p:txBody>
      </p:sp>
      <p:sp>
        <p:nvSpPr>
          <p:cNvPr id="11" name="TextBox 10">
            <a:extLst>
              <a:ext uri="{FF2B5EF4-FFF2-40B4-BE49-F238E27FC236}">
                <a16:creationId xmlns:a16="http://schemas.microsoft.com/office/drawing/2014/main" id="{39621256-DD59-0E6A-486E-7EA3C9877B57}"/>
              </a:ext>
            </a:extLst>
          </p:cNvPr>
          <p:cNvSpPr txBox="1"/>
          <p:nvPr/>
        </p:nvSpPr>
        <p:spPr>
          <a:xfrm>
            <a:off x="1947286" y="5255764"/>
            <a:ext cx="6041526" cy="430887"/>
          </a:xfrm>
          <a:prstGeom prst="rect">
            <a:avLst/>
          </a:prstGeom>
          <a:noFill/>
          <a:ln>
            <a:noFill/>
          </a:ln>
        </p:spPr>
        <p:txBody>
          <a:bodyPr wrap="none" lIns="0" tIns="0" rIns="0" bIns="0" anchor="t">
            <a:spAutoFit/>
          </a:bodyPr>
          <a:lstStyle/>
          <a:p>
            <a:pPr algn="l"/>
            <a:r>
              <a:rPr sz="2800" dirty="0">
                <a:solidFill>
                  <a:srgbClr val="000000"/>
                </a:solidFill>
              </a:rPr>
              <a:t>Sustainability A</a:t>
            </a:r>
            <a:r>
              <a:rPr lang="en-US" sz="2800" dirty="0">
                <a:solidFill>
                  <a:srgbClr val="000000"/>
                </a:solidFill>
              </a:rPr>
              <a:t>doption </a:t>
            </a:r>
            <a:r>
              <a:rPr sz="2800" dirty="0">
                <a:solidFill>
                  <a:srgbClr val="000000"/>
                </a:solidFill>
              </a:rPr>
              <a:t>&amp;I</a:t>
            </a:r>
            <a:r>
              <a:rPr lang="en-US" sz="2800" dirty="0">
                <a:solidFill>
                  <a:srgbClr val="000000"/>
                </a:solidFill>
              </a:rPr>
              <a:t>mplementation</a:t>
            </a:r>
            <a:endParaRPr sz="2800" dirty="0">
              <a:solidFill>
                <a:srgbClr val="000000"/>
              </a:solidFill>
            </a:endParaRPr>
          </a:p>
        </p:txBody>
      </p:sp>
      <p:sp>
        <p:nvSpPr>
          <p:cNvPr id="12" name="Rounded Rectangle 23">
            <a:extLst>
              <a:ext uri="{FF2B5EF4-FFF2-40B4-BE49-F238E27FC236}">
                <a16:creationId xmlns:a16="http://schemas.microsoft.com/office/drawing/2014/main" id="{2FD24AAD-FCD8-49D2-E35B-E73D43F70312}"/>
              </a:ext>
            </a:extLst>
          </p:cNvPr>
          <p:cNvSpPr/>
          <p:nvPr/>
        </p:nvSpPr>
        <p:spPr>
          <a:xfrm>
            <a:off x="1241977" y="2337639"/>
            <a:ext cx="455600" cy="393844"/>
          </a:xfrm>
          <a:custGeom>
            <a:avLst/>
            <a:gdLst/>
            <a:ahLst/>
            <a:cxnLst/>
            <a:rect l="0" t="0" r="0" b="0"/>
            <a:pathLst>
              <a:path w="308456" h="303150">
                <a:moveTo>
                  <a:pt x="222221" y="80265"/>
                </a:moveTo>
                <a:cubicBezTo>
                  <a:pt x="238708" y="80265"/>
                  <a:pt x="252072" y="66901"/>
                  <a:pt x="252072" y="50415"/>
                </a:cubicBezTo>
                <a:cubicBezTo>
                  <a:pt x="252072" y="33929"/>
                  <a:pt x="238708" y="20564"/>
                  <a:pt x="222221" y="20564"/>
                </a:cubicBezTo>
                <a:cubicBezTo>
                  <a:pt x="205736" y="20564"/>
                  <a:pt x="192370" y="33929"/>
                  <a:pt x="192370" y="50415"/>
                </a:cubicBezTo>
                <a:cubicBezTo>
                  <a:pt x="192370" y="66901"/>
                  <a:pt x="205736" y="80265"/>
                  <a:pt x="222221" y="80265"/>
                </a:cubicBezTo>
                <a:close/>
                <a:moveTo>
                  <a:pt x="159589" y="280312"/>
                </a:moveTo>
                <a:lnTo>
                  <a:pt x="179767" y="236815"/>
                </a:lnTo>
                <a:cubicBezTo>
                  <a:pt x="183747" y="230181"/>
                  <a:pt x="190382" y="226201"/>
                  <a:pt x="197015" y="226201"/>
                </a:cubicBezTo>
                <a:lnTo>
                  <a:pt x="222222" y="226201"/>
                </a:lnTo>
                <a:cubicBezTo>
                  <a:pt x="232836" y="226201"/>
                  <a:pt x="242123" y="216914"/>
                  <a:pt x="242123" y="206301"/>
                </a:cubicBezTo>
                <a:lnTo>
                  <a:pt x="242123" y="120065"/>
                </a:lnTo>
                <a:cubicBezTo>
                  <a:pt x="242123" y="112105"/>
                  <a:pt x="238142" y="105472"/>
                  <a:pt x="231508" y="102818"/>
                </a:cubicBezTo>
                <a:cubicBezTo>
                  <a:pt x="224875" y="98838"/>
                  <a:pt x="216914" y="100165"/>
                  <a:pt x="211608" y="104145"/>
                </a:cubicBezTo>
                <a:lnTo>
                  <a:pt x="197015" y="113432"/>
                </a:lnTo>
                <a:cubicBezTo>
                  <a:pt x="185075" y="121392"/>
                  <a:pt x="163847" y="120065"/>
                  <a:pt x="139966" y="120065"/>
                </a:cubicBezTo>
                <a:cubicBezTo>
                  <a:pt x="129353" y="120065"/>
                  <a:pt x="120066" y="129352"/>
                  <a:pt x="120066" y="139966"/>
                </a:cubicBezTo>
                <a:cubicBezTo>
                  <a:pt x="120066" y="150580"/>
                  <a:pt x="129353" y="159866"/>
                  <a:pt x="139966" y="159866"/>
                </a:cubicBezTo>
                <a:lnTo>
                  <a:pt x="174461" y="159866"/>
                </a:lnTo>
                <a:cubicBezTo>
                  <a:pt x="183748" y="159866"/>
                  <a:pt x="193035" y="158540"/>
                  <a:pt x="202322" y="154560"/>
                </a:cubicBezTo>
                <a:lnTo>
                  <a:pt x="202322" y="186400"/>
                </a:lnTo>
                <a:lnTo>
                  <a:pt x="197015" y="186400"/>
                </a:lnTo>
                <a:cubicBezTo>
                  <a:pt x="174461" y="186400"/>
                  <a:pt x="153234" y="199667"/>
                  <a:pt x="143947" y="219568"/>
                </a:cubicBezTo>
                <a:lnTo>
                  <a:pt x="123768" y="263065"/>
                </a:lnTo>
                <a:cubicBezTo>
                  <a:pt x="118461" y="272352"/>
                  <a:pt x="122441" y="284292"/>
                  <a:pt x="133055" y="289599"/>
                </a:cubicBezTo>
                <a:cubicBezTo>
                  <a:pt x="144995" y="294906"/>
                  <a:pt x="155609" y="288272"/>
                  <a:pt x="159589" y="280312"/>
                </a:cubicBezTo>
                <a:close/>
                <a:moveTo>
                  <a:pt x="56384" y="117412"/>
                </a:moveTo>
                <a:lnTo>
                  <a:pt x="9950" y="117412"/>
                </a:lnTo>
                <a:moveTo>
                  <a:pt x="56384" y="77611"/>
                </a:moveTo>
                <a:lnTo>
                  <a:pt x="9950" y="77611"/>
                </a:lnTo>
                <a:moveTo>
                  <a:pt x="56384" y="37810"/>
                </a:moveTo>
                <a:lnTo>
                  <a:pt x="9950" y="37810"/>
                </a:lnTo>
                <a:moveTo>
                  <a:pt x="150581" y="159866"/>
                </a:moveTo>
                <a:lnTo>
                  <a:pt x="9950" y="159866"/>
                </a:lnTo>
                <a:moveTo>
                  <a:pt x="9950" y="159866"/>
                </a:moveTo>
                <a:lnTo>
                  <a:pt x="9950" y="303150"/>
                </a:lnTo>
                <a:lnTo>
                  <a:pt x="76285" y="303150"/>
                </a:lnTo>
                <a:lnTo>
                  <a:pt x="76285" y="161193"/>
                </a:lnTo>
                <a:moveTo>
                  <a:pt x="222221" y="226201"/>
                </a:moveTo>
                <a:lnTo>
                  <a:pt x="263349" y="226201"/>
                </a:lnTo>
                <a:cubicBezTo>
                  <a:pt x="269982" y="226201"/>
                  <a:pt x="275289" y="220894"/>
                  <a:pt x="276616" y="214261"/>
                </a:cubicBezTo>
                <a:lnTo>
                  <a:pt x="292536" y="101492"/>
                </a:lnTo>
                <a:cubicBezTo>
                  <a:pt x="293863" y="94858"/>
                  <a:pt x="299170" y="89552"/>
                  <a:pt x="305803" y="89552"/>
                </a:cubicBezTo>
                <a:lnTo>
                  <a:pt x="308456" y="89552"/>
                </a:lnTo>
                <a:moveTo>
                  <a:pt x="0" y="0"/>
                </a:moveTo>
                <a:moveTo>
                  <a:pt x="231508" y="226201"/>
                </a:moveTo>
                <a:lnTo>
                  <a:pt x="231508" y="303150"/>
                </a:lnTo>
                <a:moveTo>
                  <a:pt x="185074" y="303150"/>
                </a:moveTo>
                <a:lnTo>
                  <a:pt x="271309" y="303150"/>
                </a:lnTo>
                <a:moveTo>
                  <a:pt x="0" y="0"/>
                </a:moveTo>
                <a:moveTo>
                  <a:pt x="139966" y="120066"/>
                </a:moveTo>
                <a:lnTo>
                  <a:pt x="150581" y="80265"/>
                </a:lnTo>
              </a:path>
            </a:pathLst>
          </a:custGeom>
          <a:noFill/>
          <a:ln w="6633">
            <a:solidFill>
              <a:srgbClr val="000000"/>
            </a:solidFill>
          </a:ln>
        </p:spPr>
        <p:txBody>
          <a:bodyPr rtlCol="0" anchor="ctr"/>
          <a:lstStyle/>
          <a:p>
            <a:pPr algn="ctr"/>
            <a:endParaRPr sz="2800"/>
          </a:p>
        </p:txBody>
      </p:sp>
      <p:sp>
        <p:nvSpPr>
          <p:cNvPr id="13" name="TextBox 12">
            <a:extLst>
              <a:ext uri="{FF2B5EF4-FFF2-40B4-BE49-F238E27FC236}">
                <a16:creationId xmlns:a16="http://schemas.microsoft.com/office/drawing/2014/main" id="{84272109-33A6-F5CE-12C2-0958F88BE4BF}"/>
              </a:ext>
            </a:extLst>
          </p:cNvPr>
          <p:cNvSpPr txBox="1"/>
          <p:nvPr/>
        </p:nvSpPr>
        <p:spPr>
          <a:xfrm>
            <a:off x="1947286" y="3061510"/>
            <a:ext cx="4211217" cy="430887"/>
          </a:xfrm>
          <a:prstGeom prst="rect">
            <a:avLst/>
          </a:prstGeom>
          <a:noFill/>
          <a:ln>
            <a:noFill/>
          </a:ln>
        </p:spPr>
        <p:txBody>
          <a:bodyPr wrap="none" lIns="0" tIns="0" rIns="0" bIns="0" anchor="t">
            <a:spAutoFit/>
          </a:bodyPr>
          <a:lstStyle/>
          <a:p>
            <a:pPr algn="l"/>
            <a:r>
              <a:rPr sz="2800" dirty="0">
                <a:solidFill>
                  <a:srgbClr val="000000"/>
                </a:solidFill>
              </a:rPr>
              <a:t>Small and Medium Practices</a:t>
            </a:r>
          </a:p>
        </p:txBody>
      </p:sp>
      <p:sp>
        <p:nvSpPr>
          <p:cNvPr id="14" name="TextBox 13">
            <a:extLst>
              <a:ext uri="{FF2B5EF4-FFF2-40B4-BE49-F238E27FC236}">
                <a16:creationId xmlns:a16="http://schemas.microsoft.com/office/drawing/2014/main" id="{991BFF2C-12FD-D885-2377-1E5FC64ACB59}"/>
              </a:ext>
            </a:extLst>
          </p:cNvPr>
          <p:cNvSpPr txBox="1"/>
          <p:nvPr/>
        </p:nvSpPr>
        <p:spPr>
          <a:xfrm>
            <a:off x="666069" y="1676400"/>
            <a:ext cx="2251835" cy="430887"/>
          </a:xfrm>
          <a:prstGeom prst="rect">
            <a:avLst/>
          </a:prstGeom>
          <a:noFill/>
          <a:ln>
            <a:noFill/>
          </a:ln>
        </p:spPr>
        <p:txBody>
          <a:bodyPr wrap="none" lIns="0" tIns="0" rIns="0" bIns="0" anchor="t">
            <a:spAutoFit/>
          </a:bodyPr>
          <a:lstStyle/>
          <a:p>
            <a:pPr algn="l"/>
            <a:r>
              <a:rPr lang="en-US" sz="2800" b="1" dirty="0">
                <a:solidFill>
                  <a:srgbClr val="000000"/>
                </a:solidFill>
              </a:rPr>
              <a:t>Areas of Focus:</a:t>
            </a:r>
            <a:endParaRPr sz="2800" b="1" dirty="0">
              <a:solidFill>
                <a:srgbClr val="000000"/>
              </a:solidFill>
            </a:endParaRPr>
          </a:p>
        </p:txBody>
      </p:sp>
    </p:spTree>
    <p:extLst>
      <p:ext uri="{BB962C8B-B14F-4D97-AF65-F5344CB8AC3E}">
        <p14:creationId xmlns:p14="http://schemas.microsoft.com/office/powerpoint/2010/main" val="17111478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026059-E9B0-865E-DFEF-4DFFB6EB08D2}"/>
              </a:ext>
            </a:extLst>
          </p:cNvPr>
          <p:cNvSpPr>
            <a:spLocks noGrp="1"/>
          </p:cNvSpPr>
          <p:nvPr>
            <p:ph type="title"/>
          </p:nvPr>
        </p:nvSpPr>
        <p:spPr/>
        <p:txBody>
          <a:bodyPr/>
          <a:lstStyle/>
          <a:p>
            <a:r>
              <a:rPr lang="en-US"/>
              <a:t>Agenda</a:t>
            </a:r>
          </a:p>
        </p:txBody>
      </p:sp>
      <p:sp>
        <p:nvSpPr>
          <p:cNvPr id="4" name="Text Placeholder 3">
            <a:extLst>
              <a:ext uri="{FF2B5EF4-FFF2-40B4-BE49-F238E27FC236}">
                <a16:creationId xmlns:a16="http://schemas.microsoft.com/office/drawing/2014/main" id="{D98408D0-FDB0-8A7A-63E2-6E05CAC1E16E}"/>
              </a:ext>
            </a:extLst>
          </p:cNvPr>
          <p:cNvSpPr>
            <a:spLocks noGrp="1"/>
          </p:cNvSpPr>
          <p:nvPr>
            <p:ph type="body" idx="1"/>
          </p:nvPr>
        </p:nvSpPr>
        <p:spPr>
          <a:xfrm>
            <a:off x="6445683" y="2183727"/>
            <a:ext cx="5428136" cy="4378385"/>
          </a:xfrm>
        </p:spPr>
        <p:txBody>
          <a:bodyPr vert="horz" lIns="91440" tIns="45720" rIns="91440" bIns="45720" rtlCol="0" anchor="t">
            <a:noAutofit/>
          </a:bodyPr>
          <a:lstStyle/>
          <a:p>
            <a:pPr marL="285750" indent="-285750">
              <a:buFont typeface="Arial" panose="020B0604020202020204" pitchFamily="34" charset="0"/>
              <a:buChar char="•"/>
            </a:pPr>
            <a:r>
              <a:rPr lang="en-US" sz="1800" b="1" dirty="0">
                <a:solidFill>
                  <a:schemeClr val="accent6">
                    <a:lumMod val="10000"/>
                  </a:schemeClr>
                </a:solidFill>
              </a:rPr>
              <a:t>Stream 1: Embedding SMART - Pilots</a:t>
            </a:r>
          </a:p>
          <a:p>
            <a:pPr marL="742950" lvl="1" indent="-285750">
              <a:buFont typeface="Arial" panose="020B0604020202020204" pitchFamily="34" charset="0"/>
              <a:buChar char="•"/>
            </a:pPr>
            <a:r>
              <a:rPr lang="en-US" sz="1600" dirty="0">
                <a:solidFill>
                  <a:schemeClr val="accent6">
                    <a:lumMod val="10000"/>
                  </a:schemeClr>
                </a:solidFill>
              </a:rPr>
              <a:t>Role of CFOs</a:t>
            </a:r>
          </a:p>
          <a:p>
            <a:pPr marL="742950" lvl="1" indent="-285750">
              <a:buFont typeface="Arial" panose="020B0604020202020204" pitchFamily="34" charset="0"/>
              <a:buChar char="•"/>
            </a:pPr>
            <a:r>
              <a:rPr lang="en-US" sz="1600" dirty="0">
                <a:solidFill>
                  <a:schemeClr val="accent6">
                    <a:lumMod val="10000"/>
                  </a:schemeClr>
                </a:solidFill>
              </a:rPr>
              <a:t>PIRs</a:t>
            </a:r>
          </a:p>
          <a:p>
            <a:pPr marL="285750" indent="-285750">
              <a:buFont typeface="Arial" panose="020B0604020202020204" pitchFamily="34" charset="0"/>
              <a:buChar char="•"/>
            </a:pPr>
            <a:r>
              <a:rPr lang="en-US" sz="1800" b="1" dirty="0">
                <a:solidFill>
                  <a:schemeClr val="accent6">
                    <a:lumMod val="10000"/>
                  </a:schemeClr>
                </a:solidFill>
              </a:rPr>
              <a:t>Stream 2: Initiatives - for Roll Out</a:t>
            </a:r>
          </a:p>
          <a:p>
            <a:pPr marL="742950" lvl="1" indent="-285750">
              <a:buFont typeface="Arial" panose="020B0604020202020204" pitchFamily="34" charset="0"/>
              <a:buChar char="•"/>
            </a:pPr>
            <a:r>
              <a:rPr lang="en-US" sz="1600" dirty="0">
                <a:solidFill>
                  <a:schemeClr val="accent6">
                    <a:lumMod val="10000"/>
                  </a:schemeClr>
                </a:solidFill>
              </a:rPr>
              <a:t>Implementation Aid Kit Checklist</a:t>
            </a:r>
          </a:p>
          <a:p>
            <a:pPr marL="742950" lvl="1" indent="-285750">
              <a:buFont typeface="Arial" panose="020B0604020202020204" pitchFamily="34" charset="0"/>
              <a:buChar char="•"/>
            </a:pPr>
            <a:r>
              <a:rPr lang="en-US" sz="1600" dirty="0">
                <a:solidFill>
                  <a:schemeClr val="accent6">
                    <a:lumMod val="10000"/>
                  </a:schemeClr>
                </a:solidFill>
              </a:rPr>
              <a:t>Mobilization Analytics Dashboard </a:t>
            </a:r>
          </a:p>
          <a:p>
            <a:pPr marL="742950" lvl="1" indent="-285750">
              <a:buFont typeface="Arial" panose="020B0604020202020204" pitchFamily="34" charset="0"/>
              <a:buChar char="•"/>
            </a:pPr>
            <a:r>
              <a:rPr lang="en-US" sz="1600" dirty="0">
                <a:solidFill>
                  <a:schemeClr val="accent6">
                    <a:lumMod val="10000"/>
                  </a:schemeClr>
                </a:solidFill>
              </a:rPr>
              <a:t>Comms Procedures, Language &amp; Visual Style Guides </a:t>
            </a:r>
          </a:p>
          <a:p>
            <a:pPr marL="285750" indent="-285750">
              <a:buFont typeface="Arial" panose="020B0604020202020204" pitchFamily="34" charset="0"/>
              <a:buChar char="•"/>
            </a:pPr>
            <a:r>
              <a:rPr lang="en-US" sz="1800" b="1" dirty="0">
                <a:solidFill>
                  <a:schemeClr val="accent6">
                    <a:lumMod val="10000"/>
                  </a:schemeClr>
                </a:solidFill>
              </a:rPr>
              <a:t>Stream 2: Initiatives Concluded</a:t>
            </a:r>
          </a:p>
          <a:p>
            <a:pPr marL="742950" lvl="1" indent="-285750">
              <a:buFont typeface="Arial" panose="020B0604020202020204" pitchFamily="34" charset="0"/>
              <a:buChar char="•"/>
            </a:pPr>
            <a:r>
              <a:rPr lang="en-US" sz="1600" dirty="0">
                <a:solidFill>
                  <a:schemeClr val="accent6">
                    <a:lumMod val="10000"/>
                  </a:schemeClr>
                </a:solidFill>
              </a:rPr>
              <a:t>A&amp;I Package timeline and approach</a:t>
            </a:r>
          </a:p>
          <a:p>
            <a:pPr marL="742950" lvl="1" indent="-285750">
              <a:buFont typeface="Arial" panose="020B0604020202020204" pitchFamily="34" charset="0"/>
              <a:buChar char="•"/>
            </a:pPr>
            <a:r>
              <a:rPr lang="en-US" sz="1600" dirty="0">
                <a:solidFill>
                  <a:schemeClr val="accent6">
                    <a:lumMod val="10000"/>
                  </a:schemeClr>
                </a:solidFill>
              </a:rPr>
              <a:t>Key Messaging Repository</a:t>
            </a:r>
          </a:p>
          <a:p>
            <a:pPr marL="742950" lvl="1" indent="-285750">
              <a:buFont typeface="Arial" panose="020B0604020202020204" pitchFamily="34" charset="0"/>
              <a:buChar char="•"/>
            </a:pPr>
            <a:r>
              <a:rPr lang="en-US" sz="1600" dirty="0">
                <a:solidFill>
                  <a:schemeClr val="accent6">
                    <a:lumMod val="10000"/>
                  </a:schemeClr>
                </a:solidFill>
              </a:rPr>
              <a:t>IESBA Staff Insights Group supporting TRC</a:t>
            </a:r>
          </a:p>
          <a:p>
            <a:pPr marL="742950" lvl="1" indent="-285750">
              <a:buFont typeface="Arial" panose="020B0604020202020204" pitchFamily="34" charset="0"/>
              <a:buChar char="•"/>
            </a:pPr>
            <a:r>
              <a:rPr lang="en-US" sz="1600" dirty="0">
                <a:solidFill>
                  <a:schemeClr val="accent6">
                    <a:lumMod val="10000"/>
                  </a:schemeClr>
                </a:solidFill>
              </a:rPr>
              <a:t>Communication &amp; Stakeholder Engagement Plan</a:t>
            </a:r>
          </a:p>
          <a:p>
            <a:pPr marL="285750" indent="-285750">
              <a:buFont typeface="Arial" panose="020B0604020202020204" pitchFamily="34" charset="0"/>
              <a:buChar char="•"/>
            </a:pPr>
            <a:r>
              <a:rPr lang="en-US" sz="1800" b="1" dirty="0">
                <a:solidFill>
                  <a:schemeClr val="accent6">
                    <a:lumMod val="10000"/>
                  </a:schemeClr>
                </a:solidFill>
              </a:rPr>
              <a:t>Stream 2: Initiatives To be commenced</a:t>
            </a:r>
          </a:p>
        </p:txBody>
      </p:sp>
    </p:spTree>
    <p:extLst>
      <p:ext uri="{BB962C8B-B14F-4D97-AF65-F5344CB8AC3E}">
        <p14:creationId xmlns:p14="http://schemas.microsoft.com/office/powerpoint/2010/main" val="133304443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DA789F-9D8B-2FE3-507D-64EC410806C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1A5D409-7BDD-4EF7-C4BB-B6041C7940DA}"/>
              </a:ext>
            </a:extLst>
          </p:cNvPr>
          <p:cNvSpPr>
            <a:spLocks noGrp="1"/>
          </p:cNvSpPr>
          <p:nvPr>
            <p:ph type="title"/>
          </p:nvPr>
        </p:nvSpPr>
        <p:spPr>
          <a:xfrm>
            <a:off x="838200" y="1904921"/>
            <a:ext cx="10515600" cy="3048157"/>
          </a:xfrm>
        </p:spPr>
        <p:txBody>
          <a:bodyPr>
            <a:normAutofit fontScale="90000"/>
          </a:bodyPr>
          <a:lstStyle/>
          <a:p>
            <a:pPr>
              <a:lnSpc>
                <a:spcPct val="150000"/>
              </a:lnSpc>
              <a:spcBef>
                <a:spcPts val="2400"/>
              </a:spcBef>
              <a:spcAft>
                <a:spcPts val="2400"/>
              </a:spcAft>
            </a:pPr>
            <a:r>
              <a:rPr lang="en-US">
                <a:solidFill>
                  <a:schemeClr val="accent6">
                    <a:lumMod val="10000"/>
                  </a:schemeClr>
                </a:solidFill>
              </a:rPr>
              <a:t>INITIATIVES – TO BE COMMENCED</a:t>
            </a:r>
            <a:br>
              <a:rPr lang="en-US">
                <a:solidFill>
                  <a:schemeClr val="accent6">
                    <a:lumMod val="10000"/>
                  </a:schemeClr>
                </a:solidFill>
                <a:ea typeface="Calibri"/>
                <a:cs typeface="Calibri"/>
              </a:rPr>
            </a:br>
            <a:r>
              <a:rPr lang="en-US" sz="3200">
                <a:solidFill>
                  <a:schemeClr val="accent6">
                    <a:lumMod val="10000"/>
                  </a:schemeClr>
                </a:solidFill>
                <a:ea typeface="Calibri"/>
                <a:cs typeface="Calibri"/>
              </a:rPr>
              <a:t>TIMELINE: COMMENCING Q3 2026</a:t>
            </a:r>
            <a:br>
              <a:rPr lang="en-US"/>
            </a:br>
            <a:endParaRPr lang="en-US" sz="2000"/>
          </a:p>
        </p:txBody>
      </p:sp>
    </p:spTree>
    <p:extLst>
      <p:ext uri="{BB962C8B-B14F-4D97-AF65-F5344CB8AC3E}">
        <p14:creationId xmlns:p14="http://schemas.microsoft.com/office/powerpoint/2010/main" val="134923171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4123F4-FE90-4AA3-E502-B56D97BD715D}"/>
            </a:ext>
          </a:extLst>
        </p:cNvPr>
        <p:cNvGrpSpPr/>
        <p:nvPr/>
      </p:nvGrpSpPr>
      <p:grpSpPr>
        <a:xfrm>
          <a:off x="0" y="0"/>
          <a:ext cx="0" cy="0"/>
          <a:chOff x="0" y="0"/>
          <a:chExt cx="0" cy="0"/>
        </a:xfrm>
      </p:grpSpPr>
      <p:sp>
        <p:nvSpPr>
          <p:cNvPr id="7176" name="AutoShape 7">
            <a:extLst>
              <a:ext uri="{FF2B5EF4-FFF2-40B4-BE49-F238E27FC236}">
                <a16:creationId xmlns:a16="http://schemas.microsoft.com/office/drawing/2014/main" id="{2E4CD347-92E5-6449-647A-8A7C12FD0700}"/>
              </a:ext>
            </a:extLst>
          </p:cNvPr>
          <p:cNvSpPr>
            <a:spLocks noChangeArrowheads="1"/>
          </p:cNvSpPr>
          <p:nvPr/>
        </p:nvSpPr>
        <p:spPr bwMode="auto">
          <a:xfrm>
            <a:off x="1046382" y="1839856"/>
            <a:ext cx="3090862" cy="3404284"/>
          </a:xfrm>
          <a:prstGeom prst="roundRect">
            <a:avLst>
              <a:gd name="adj" fmla="val 4139"/>
            </a:avLst>
          </a:prstGeom>
          <a:solidFill>
            <a:srgbClr val="E7F0F9"/>
          </a:solidFill>
          <a:ln w="9000">
            <a:solidFill>
              <a:srgbClr val="E7F0F9"/>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eaLnBrk="1">
              <a:lnSpc>
                <a:spcPct val="93000"/>
              </a:lnSpc>
              <a:spcBef>
                <a:spcPts val="13"/>
              </a:spcBef>
              <a:spcAft>
                <a:spcPts val="13"/>
              </a:spcAft>
              <a:buClr>
                <a:srgbClr val="000000"/>
              </a:buClr>
              <a:buSzPct val="100000"/>
              <a:buFont typeface="Times New Roman" panose="02020603050405020304" pitchFamily="18" charset="0"/>
              <a:buNone/>
            </a:pPr>
            <a:endParaRPr lang="en-US" altLang="en-US" sz="1600"/>
          </a:p>
        </p:txBody>
      </p:sp>
      <p:sp>
        <p:nvSpPr>
          <p:cNvPr id="7177" name="Rectangle 8">
            <a:extLst>
              <a:ext uri="{FF2B5EF4-FFF2-40B4-BE49-F238E27FC236}">
                <a16:creationId xmlns:a16="http://schemas.microsoft.com/office/drawing/2014/main" id="{46CCB6ED-B561-C45E-2075-A6BAD86A83B4}"/>
              </a:ext>
            </a:extLst>
          </p:cNvPr>
          <p:cNvSpPr>
            <a:spLocks noChangeArrowheads="1"/>
          </p:cNvSpPr>
          <p:nvPr/>
        </p:nvSpPr>
        <p:spPr bwMode="auto">
          <a:xfrm>
            <a:off x="1147981" y="2058931"/>
            <a:ext cx="2887663" cy="2555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360" tIns="360" rIns="360" bIns="360"/>
          <a:lstStyle>
            <a:lvl1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1pPr>
            <a:lvl2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2pPr>
            <a:lvl3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3pPr>
            <a:lvl4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4pPr>
            <a:lvl5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5pPr>
            <a:lvl6pPr marL="25146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6pPr>
            <a:lvl7pPr marL="29718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7pPr>
            <a:lvl8pPr marL="34290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8pPr>
            <a:lvl9pPr marL="38862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9pPr>
          </a:lstStyle>
          <a:p>
            <a:pPr algn="ctr" eaLnBrk="1" hangingPunct="1">
              <a:lnSpc>
                <a:spcPct val="100000"/>
              </a:lnSpc>
            </a:pPr>
            <a:r>
              <a:rPr lang="en-US" altLang="en-US" sz="1600" b="1">
                <a:solidFill>
                  <a:srgbClr val="164E80"/>
                </a:solidFill>
                <a:latin typeface="+mn-lt"/>
              </a:rPr>
              <a:t>Stream 1: Continue Pilot</a:t>
            </a:r>
          </a:p>
        </p:txBody>
      </p:sp>
      <p:sp>
        <p:nvSpPr>
          <p:cNvPr id="7178" name="Rectangle 9">
            <a:extLst>
              <a:ext uri="{FF2B5EF4-FFF2-40B4-BE49-F238E27FC236}">
                <a16:creationId xmlns:a16="http://schemas.microsoft.com/office/drawing/2014/main" id="{066D6D67-FA7A-EB88-9749-9C9CD2080B42}"/>
              </a:ext>
            </a:extLst>
          </p:cNvPr>
          <p:cNvSpPr>
            <a:spLocks noChangeArrowheads="1"/>
          </p:cNvSpPr>
          <p:nvPr/>
        </p:nvSpPr>
        <p:spPr bwMode="auto">
          <a:xfrm>
            <a:off x="1162049" y="2697966"/>
            <a:ext cx="2670175" cy="28987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360" tIns="360" rIns="360" bIns="360" anchor="t"/>
          <a:lstStyle>
            <a:lvl1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1pPr>
            <a:lvl2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2pPr>
            <a:lvl3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3pPr>
            <a:lvl4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4pPr>
            <a:lvl5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5pPr>
            <a:lvl6pPr marL="25146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6pPr>
            <a:lvl7pPr marL="29718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7pPr>
            <a:lvl8pPr marL="34290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8pPr>
            <a:lvl9pPr marL="38862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9pPr>
          </a:lstStyle>
          <a:p>
            <a:pPr>
              <a:lnSpc>
                <a:spcPct val="100000"/>
              </a:lnSpc>
            </a:pPr>
            <a:r>
              <a:rPr lang="en-US" altLang="en-US" sz="1500">
                <a:solidFill>
                  <a:srgbClr val="1F2937"/>
                </a:solidFill>
                <a:latin typeface="+mn-lt"/>
              </a:rPr>
              <a:t>Continue piloting on Role of CFOs and PIRs</a:t>
            </a:r>
            <a:endParaRPr lang="en-US" altLang="en-US" sz="1500">
              <a:solidFill>
                <a:srgbClr val="1F2937"/>
              </a:solidFill>
              <a:latin typeface="+mn-lt"/>
              <a:ea typeface="Calibri"/>
            </a:endParaRPr>
          </a:p>
        </p:txBody>
      </p:sp>
      <p:sp>
        <p:nvSpPr>
          <p:cNvPr id="7179" name="AutoShape 10">
            <a:extLst>
              <a:ext uri="{FF2B5EF4-FFF2-40B4-BE49-F238E27FC236}">
                <a16:creationId xmlns:a16="http://schemas.microsoft.com/office/drawing/2014/main" id="{397E6146-4B9A-F09D-C38C-2609C0DA0781}"/>
              </a:ext>
            </a:extLst>
          </p:cNvPr>
          <p:cNvSpPr>
            <a:spLocks noChangeArrowheads="1"/>
          </p:cNvSpPr>
          <p:nvPr/>
        </p:nvSpPr>
        <p:spPr bwMode="auto">
          <a:xfrm>
            <a:off x="4785424" y="1839856"/>
            <a:ext cx="3061555" cy="3404283"/>
          </a:xfrm>
          <a:prstGeom prst="roundRect">
            <a:avLst>
              <a:gd name="adj" fmla="val 4139"/>
            </a:avLst>
          </a:prstGeom>
          <a:solidFill>
            <a:srgbClr val="E6F3EF"/>
          </a:solidFill>
          <a:ln w="9000">
            <a:solidFill>
              <a:srgbClr val="E6F3EF"/>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eaLnBrk="1">
              <a:lnSpc>
                <a:spcPct val="93000"/>
              </a:lnSpc>
              <a:spcBef>
                <a:spcPts val="13"/>
              </a:spcBef>
              <a:spcAft>
                <a:spcPts val="13"/>
              </a:spcAft>
              <a:buClr>
                <a:srgbClr val="000000"/>
              </a:buClr>
              <a:buSzPct val="100000"/>
              <a:buFont typeface="Times New Roman" panose="02020603050405020304" pitchFamily="18" charset="0"/>
              <a:buNone/>
            </a:pPr>
            <a:endParaRPr lang="en-US" altLang="en-US" sz="1600"/>
          </a:p>
        </p:txBody>
      </p:sp>
      <p:sp>
        <p:nvSpPr>
          <p:cNvPr id="7180" name="Rectangle 11">
            <a:extLst>
              <a:ext uri="{FF2B5EF4-FFF2-40B4-BE49-F238E27FC236}">
                <a16:creationId xmlns:a16="http://schemas.microsoft.com/office/drawing/2014/main" id="{BEAE6ED7-B04B-DC88-3110-EC8D0FFA2920}"/>
              </a:ext>
            </a:extLst>
          </p:cNvPr>
          <p:cNvSpPr>
            <a:spLocks noChangeArrowheads="1"/>
          </p:cNvSpPr>
          <p:nvPr/>
        </p:nvSpPr>
        <p:spPr bwMode="auto">
          <a:xfrm>
            <a:off x="4904100" y="2066995"/>
            <a:ext cx="2697162" cy="2555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360" tIns="360" rIns="360" bIns="360" anchor="t"/>
          <a:lstStyle>
            <a:lvl1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1pPr>
            <a:lvl2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2pPr>
            <a:lvl3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3pPr>
            <a:lvl4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4pPr>
            <a:lvl5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5pPr>
            <a:lvl6pPr marL="25146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6pPr>
            <a:lvl7pPr marL="29718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7pPr>
            <a:lvl8pPr marL="34290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8pPr>
            <a:lvl9pPr marL="38862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9pPr>
          </a:lstStyle>
          <a:p>
            <a:pPr algn="ctr">
              <a:lnSpc>
                <a:spcPct val="100000"/>
              </a:lnSpc>
            </a:pPr>
            <a:r>
              <a:rPr lang="en-US" altLang="en-US" sz="1600" b="1" dirty="0">
                <a:solidFill>
                  <a:srgbClr val="0F6B57"/>
                </a:solidFill>
                <a:latin typeface="+mn-lt"/>
              </a:rPr>
              <a:t>Stream 2:  Initiative Roll-out</a:t>
            </a:r>
            <a:endParaRPr lang="en-US" altLang="en-US" sz="1600" b="1" dirty="0">
              <a:solidFill>
                <a:srgbClr val="0F6B57"/>
              </a:solidFill>
              <a:latin typeface="+mn-lt"/>
              <a:ea typeface="Calibri"/>
            </a:endParaRPr>
          </a:p>
        </p:txBody>
      </p:sp>
      <p:sp>
        <p:nvSpPr>
          <p:cNvPr id="7181" name="Rectangle 12">
            <a:extLst>
              <a:ext uri="{FF2B5EF4-FFF2-40B4-BE49-F238E27FC236}">
                <a16:creationId xmlns:a16="http://schemas.microsoft.com/office/drawing/2014/main" id="{59354490-E014-A45C-44F3-1356D3779BE6}"/>
              </a:ext>
            </a:extLst>
          </p:cNvPr>
          <p:cNvSpPr>
            <a:spLocks noChangeArrowheads="1"/>
          </p:cNvSpPr>
          <p:nvPr/>
        </p:nvSpPr>
        <p:spPr bwMode="auto">
          <a:xfrm>
            <a:off x="4904100" y="2697966"/>
            <a:ext cx="2818688" cy="23217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360" tIns="360" rIns="360" bIns="360"/>
          <a:lstStyle>
            <a:lvl1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1pPr>
            <a:lvl2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2pPr>
            <a:lvl3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3pPr>
            <a:lvl4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4pPr>
            <a:lvl5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5pPr>
            <a:lvl6pPr marL="25146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6pPr>
            <a:lvl7pPr marL="29718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7pPr>
            <a:lvl8pPr marL="34290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8pPr>
            <a:lvl9pPr marL="38862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9pPr>
          </a:lstStyle>
          <a:p>
            <a:pPr eaLnBrk="1" hangingPunct="1">
              <a:lnSpc>
                <a:spcPct val="100000"/>
              </a:lnSpc>
            </a:pPr>
            <a:r>
              <a:rPr lang="en-US" altLang="en-US" sz="1500" dirty="0">
                <a:solidFill>
                  <a:srgbClr val="1F2937"/>
                </a:solidFill>
                <a:latin typeface="+mn-lt"/>
              </a:rPr>
              <a:t>Implementation Aid Kit Checklist</a:t>
            </a:r>
          </a:p>
          <a:p>
            <a:pPr eaLnBrk="1" hangingPunct="1">
              <a:lnSpc>
                <a:spcPct val="100000"/>
              </a:lnSpc>
            </a:pPr>
            <a:endParaRPr lang="en-US" altLang="en-US" sz="1500" dirty="0">
              <a:solidFill>
                <a:srgbClr val="1F2937"/>
              </a:solidFill>
              <a:latin typeface="+mn-lt"/>
            </a:endParaRPr>
          </a:p>
          <a:p>
            <a:pPr eaLnBrk="1" hangingPunct="1">
              <a:lnSpc>
                <a:spcPct val="100000"/>
              </a:lnSpc>
            </a:pPr>
            <a:r>
              <a:rPr lang="en-US" altLang="en-US" sz="1500" dirty="0">
                <a:solidFill>
                  <a:srgbClr val="1F2937"/>
                </a:solidFill>
                <a:latin typeface="+mn-lt"/>
              </a:rPr>
              <a:t>Mobilization Analytics Dashboard </a:t>
            </a:r>
          </a:p>
          <a:p>
            <a:pPr eaLnBrk="1" hangingPunct="1">
              <a:lnSpc>
                <a:spcPct val="100000"/>
              </a:lnSpc>
            </a:pPr>
            <a:endParaRPr lang="en-US" altLang="en-US" sz="1500" dirty="0">
              <a:solidFill>
                <a:srgbClr val="1F2937"/>
              </a:solidFill>
              <a:latin typeface="+mn-lt"/>
            </a:endParaRPr>
          </a:p>
        </p:txBody>
      </p:sp>
      <p:sp>
        <p:nvSpPr>
          <p:cNvPr id="7182" name="AutoShape 13">
            <a:extLst>
              <a:ext uri="{FF2B5EF4-FFF2-40B4-BE49-F238E27FC236}">
                <a16:creationId xmlns:a16="http://schemas.microsoft.com/office/drawing/2014/main" id="{B7145FB6-BA8A-7C24-D2B2-CE8A84229580}"/>
              </a:ext>
            </a:extLst>
          </p:cNvPr>
          <p:cNvSpPr>
            <a:spLocks noChangeArrowheads="1"/>
          </p:cNvSpPr>
          <p:nvPr/>
        </p:nvSpPr>
        <p:spPr bwMode="auto">
          <a:xfrm>
            <a:off x="8495159" y="1839857"/>
            <a:ext cx="3032248" cy="3404282"/>
          </a:xfrm>
          <a:prstGeom prst="roundRect">
            <a:avLst>
              <a:gd name="adj" fmla="val 4139"/>
            </a:avLst>
          </a:prstGeom>
          <a:solidFill>
            <a:srgbClr val="F2ECFF"/>
          </a:solidFill>
          <a:ln w="9000">
            <a:solidFill>
              <a:srgbClr val="F2ECFF"/>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eaLnBrk="1">
              <a:lnSpc>
                <a:spcPct val="93000"/>
              </a:lnSpc>
              <a:spcBef>
                <a:spcPts val="13"/>
              </a:spcBef>
              <a:spcAft>
                <a:spcPts val="13"/>
              </a:spcAft>
              <a:buClr>
                <a:srgbClr val="000000"/>
              </a:buClr>
              <a:buSzPct val="100000"/>
              <a:buFont typeface="Times New Roman" panose="02020603050405020304" pitchFamily="18" charset="0"/>
              <a:buNone/>
            </a:pPr>
            <a:endParaRPr lang="en-US" altLang="en-US" sz="1600"/>
          </a:p>
        </p:txBody>
      </p:sp>
      <p:sp>
        <p:nvSpPr>
          <p:cNvPr id="7183" name="Rectangle 14">
            <a:extLst>
              <a:ext uri="{FF2B5EF4-FFF2-40B4-BE49-F238E27FC236}">
                <a16:creationId xmlns:a16="http://schemas.microsoft.com/office/drawing/2014/main" id="{C23E0B94-06F9-0004-EEB6-37EF1F859362}"/>
              </a:ext>
            </a:extLst>
          </p:cNvPr>
          <p:cNvSpPr>
            <a:spLocks noChangeArrowheads="1"/>
          </p:cNvSpPr>
          <p:nvPr/>
        </p:nvSpPr>
        <p:spPr bwMode="auto">
          <a:xfrm>
            <a:off x="8563653" y="2066996"/>
            <a:ext cx="2808507" cy="2555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360" tIns="360" rIns="360" bIns="360"/>
          <a:lstStyle>
            <a:lvl1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1pPr>
            <a:lvl2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2pPr>
            <a:lvl3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3pPr>
            <a:lvl4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4pPr>
            <a:lvl5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5pPr>
            <a:lvl6pPr marL="25146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6pPr>
            <a:lvl7pPr marL="29718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7pPr>
            <a:lvl8pPr marL="34290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8pPr>
            <a:lvl9pPr marL="38862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9pPr>
          </a:lstStyle>
          <a:p>
            <a:pPr algn="ctr" eaLnBrk="1" hangingPunct="1">
              <a:lnSpc>
                <a:spcPct val="100000"/>
              </a:lnSpc>
            </a:pPr>
            <a:r>
              <a:rPr lang="en-US" altLang="en-US" sz="1600" b="1" dirty="0">
                <a:solidFill>
                  <a:srgbClr val="5B3A96"/>
                </a:solidFill>
                <a:latin typeface="+mn-lt"/>
              </a:rPr>
              <a:t>Stream 2: Commence New Initiatives in Q3 </a:t>
            </a:r>
          </a:p>
        </p:txBody>
      </p:sp>
      <p:sp>
        <p:nvSpPr>
          <p:cNvPr id="7184" name="Rectangle 15">
            <a:extLst>
              <a:ext uri="{FF2B5EF4-FFF2-40B4-BE49-F238E27FC236}">
                <a16:creationId xmlns:a16="http://schemas.microsoft.com/office/drawing/2014/main" id="{FE8420ED-8205-E8F1-555C-D423E5D581BC}"/>
              </a:ext>
            </a:extLst>
          </p:cNvPr>
          <p:cNvSpPr>
            <a:spLocks noChangeArrowheads="1"/>
          </p:cNvSpPr>
          <p:nvPr/>
        </p:nvSpPr>
        <p:spPr bwMode="auto">
          <a:xfrm>
            <a:off x="8589130" y="2697966"/>
            <a:ext cx="2812338" cy="231371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360" tIns="360" rIns="360" bIns="360" anchor="t"/>
          <a:lstStyle>
            <a:lvl1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1pPr>
            <a:lvl2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2pPr>
            <a:lvl3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3pPr>
            <a:lvl4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4pPr>
            <a:lvl5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5pPr>
            <a:lvl6pPr marL="25146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6pPr>
            <a:lvl7pPr marL="29718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7pPr>
            <a:lvl8pPr marL="34290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8pPr>
            <a:lvl9pPr marL="38862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9pPr>
          </a:lstStyle>
          <a:p>
            <a:pPr>
              <a:lnSpc>
                <a:spcPct val="100000"/>
              </a:lnSpc>
            </a:pPr>
            <a:r>
              <a:rPr lang="en-US" altLang="en-US" sz="1500" dirty="0">
                <a:solidFill>
                  <a:srgbClr val="1F2937"/>
                </a:solidFill>
                <a:latin typeface="+mn-lt"/>
              </a:rPr>
              <a:t>Post-Roll-Out Activity Impact Review Guidance</a:t>
            </a:r>
          </a:p>
          <a:p>
            <a:pPr>
              <a:lnSpc>
                <a:spcPct val="100000"/>
              </a:lnSpc>
            </a:pPr>
            <a:endParaRPr lang="en-US" altLang="en-US" sz="1500" dirty="0">
              <a:solidFill>
                <a:srgbClr val="1F2937"/>
              </a:solidFill>
              <a:latin typeface="+mn-lt"/>
            </a:endParaRPr>
          </a:p>
          <a:p>
            <a:pPr>
              <a:lnSpc>
                <a:spcPct val="100000"/>
              </a:lnSpc>
            </a:pPr>
            <a:r>
              <a:rPr lang="en-US" altLang="en-US" sz="1500" dirty="0">
                <a:solidFill>
                  <a:srgbClr val="1F2937"/>
                </a:solidFill>
                <a:latin typeface="+mn-lt"/>
              </a:rPr>
              <a:t>“Better Outreach” Initiative</a:t>
            </a:r>
          </a:p>
          <a:p>
            <a:pPr>
              <a:lnSpc>
                <a:spcPct val="100000"/>
              </a:lnSpc>
            </a:pPr>
            <a:endParaRPr lang="en-US" altLang="en-US" sz="1500" dirty="0">
              <a:solidFill>
                <a:srgbClr val="1F2937"/>
              </a:solidFill>
              <a:latin typeface="+mn-lt"/>
            </a:endParaRPr>
          </a:p>
          <a:p>
            <a:pPr>
              <a:lnSpc>
                <a:spcPct val="100000"/>
              </a:lnSpc>
            </a:pPr>
            <a:r>
              <a:rPr lang="en-US" altLang="en-US" sz="1500" dirty="0">
                <a:solidFill>
                  <a:srgbClr val="1F2937"/>
                </a:solidFill>
                <a:latin typeface="+mn-lt"/>
              </a:rPr>
              <a:t>“What We Heard / What We Changed” Template</a:t>
            </a:r>
          </a:p>
        </p:txBody>
      </p:sp>
      <p:sp>
        <p:nvSpPr>
          <p:cNvPr id="7186" name="Rectangle 17">
            <a:extLst>
              <a:ext uri="{FF2B5EF4-FFF2-40B4-BE49-F238E27FC236}">
                <a16:creationId xmlns:a16="http://schemas.microsoft.com/office/drawing/2014/main" id="{DACCDF57-48F8-8AB7-2B9B-174EF342FDEB}"/>
              </a:ext>
            </a:extLst>
          </p:cNvPr>
          <p:cNvSpPr>
            <a:spLocks noChangeArrowheads="1"/>
          </p:cNvSpPr>
          <p:nvPr/>
        </p:nvSpPr>
        <p:spPr bwMode="auto">
          <a:xfrm>
            <a:off x="1060450" y="5604806"/>
            <a:ext cx="9710738" cy="1285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360" tIns="360" rIns="360" bIns="360"/>
          <a:lstStyle>
            <a:lvl1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Lst>
              <a:defRPr>
                <a:solidFill>
                  <a:schemeClr val="tx1"/>
                </a:solidFill>
                <a:latin typeface="Arial" panose="020B0604020202020204" pitchFamily="34" charset="0"/>
                <a:cs typeface="Noto Sans CJK SC" charset="0"/>
              </a:defRPr>
            </a:lvl1pPr>
            <a:lvl2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Lst>
              <a:defRPr>
                <a:solidFill>
                  <a:schemeClr val="tx1"/>
                </a:solidFill>
                <a:latin typeface="Arial" panose="020B0604020202020204" pitchFamily="34" charset="0"/>
                <a:cs typeface="Noto Sans CJK SC" charset="0"/>
              </a:defRPr>
            </a:lvl2pPr>
            <a:lvl3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Lst>
              <a:defRPr>
                <a:solidFill>
                  <a:schemeClr val="tx1"/>
                </a:solidFill>
                <a:latin typeface="Arial" panose="020B0604020202020204" pitchFamily="34" charset="0"/>
                <a:cs typeface="Noto Sans CJK SC" charset="0"/>
              </a:defRPr>
            </a:lvl3pPr>
            <a:lvl4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Lst>
              <a:defRPr>
                <a:solidFill>
                  <a:schemeClr val="tx1"/>
                </a:solidFill>
                <a:latin typeface="Arial" panose="020B0604020202020204" pitchFamily="34" charset="0"/>
                <a:cs typeface="Noto Sans CJK SC" charset="0"/>
              </a:defRPr>
            </a:lvl4pPr>
            <a:lvl5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Lst>
              <a:defRPr>
                <a:solidFill>
                  <a:schemeClr val="tx1"/>
                </a:solidFill>
                <a:latin typeface="Arial" panose="020B0604020202020204" pitchFamily="34" charset="0"/>
                <a:cs typeface="Noto Sans CJK SC" charset="0"/>
              </a:defRPr>
            </a:lvl5pPr>
            <a:lvl6pPr marL="25146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Lst>
              <a:defRPr>
                <a:solidFill>
                  <a:schemeClr val="tx1"/>
                </a:solidFill>
                <a:latin typeface="Arial" panose="020B0604020202020204" pitchFamily="34" charset="0"/>
                <a:cs typeface="Noto Sans CJK SC" charset="0"/>
              </a:defRPr>
            </a:lvl6pPr>
            <a:lvl7pPr marL="29718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Lst>
              <a:defRPr>
                <a:solidFill>
                  <a:schemeClr val="tx1"/>
                </a:solidFill>
                <a:latin typeface="Arial" panose="020B0604020202020204" pitchFamily="34" charset="0"/>
                <a:cs typeface="Noto Sans CJK SC" charset="0"/>
              </a:defRPr>
            </a:lvl7pPr>
            <a:lvl8pPr marL="34290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Lst>
              <a:defRPr>
                <a:solidFill>
                  <a:schemeClr val="tx1"/>
                </a:solidFill>
                <a:latin typeface="Arial" panose="020B0604020202020204" pitchFamily="34" charset="0"/>
                <a:cs typeface="Noto Sans CJK SC" charset="0"/>
              </a:defRPr>
            </a:lvl8pPr>
            <a:lvl9pPr marL="38862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Lst>
              <a:defRPr>
                <a:solidFill>
                  <a:schemeClr val="tx1"/>
                </a:solidFill>
                <a:latin typeface="Arial" panose="020B0604020202020204" pitchFamily="34" charset="0"/>
                <a:cs typeface="Noto Sans CJK SC" charset="0"/>
              </a:defRPr>
            </a:lvl9pPr>
          </a:lstStyle>
          <a:p>
            <a:pPr algn="ctr" eaLnBrk="1" hangingPunct="1">
              <a:lnSpc>
                <a:spcPct val="100000"/>
              </a:lnSpc>
            </a:pPr>
            <a:endParaRPr lang="en-US" altLang="en-US" sz="1600" b="1">
              <a:solidFill>
                <a:srgbClr val="1F2937"/>
              </a:solidFill>
              <a:highlight>
                <a:srgbClr val="FFFF00"/>
              </a:highlight>
              <a:latin typeface="+mn-lt"/>
            </a:endParaRPr>
          </a:p>
        </p:txBody>
      </p:sp>
      <p:sp>
        <p:nvSpPr>
          <p:cNvPr id="2" name="Rectangle 3">
            <a:extLst>
              <a:ext uri="{FF2B5EF4-FFF2-40B4-BE49-F238E27FC236}">
                <a16:creationId xmlns:a16="http://schemas.microsoft.com/office/drawing/2014/main" id="{EB0A413B-ABB3-B92C-898E-5C0051C56061}"/>
              </a:ext>
            </a:extLst>
          </p:cNvPr>
          <p:cNvSpPr>
            <a:spLocks noChangeArrowheads="1"/>
          </p:cNvSpPr>
          <p:nvPr/>
        </p:nvSpPr>
        <p:spPr bwMode="auto">
          <a:xfrm>
            <a:off x="537472" y="764915"/>
            <a:ext cx="10834688" cy="4111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lvl1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Noto Sans CJK SC" charset="0"/>
              </a:defRPr>
            </a:lvl1pPr>
            <a:lvl2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Noto Sans CJK SC" charset="0"/>
              </a:defRPr>
            </a:lvl2pPr>
            <a:lvl3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Noto Sans CJK SC" charset="0"/>
              </a:defRPr>
            </a:lvl3pPr>
            <a:lvl4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Noto Sans CJK SC" charset="0"/>
              </a:defRPr>
            </a:lvl4pPr>
            <a:lvl5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Noto Sans CJK SC" charset="0"/>
              </a:defRPr>
            </a:lvl5pPr>
            <a:lvl6pPr marL="25146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Noto Sans CJK SC" charset="0"/>
              </a:defRPr>
            </a:lvl6pPr>
            <a:lvl7pPr marL="29718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Noto Sans CJK SC" charset="0"/>
              </a:defRPr>
            </a:lvl7pPr>
            <a:lvl8pPr marL="34290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Noto Sans CJK SC" charset="0"/>
              </a:defRPr>
            </a:lvl8pPr>
            <a:lvl9pPr marL="38862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Noto Sans CJK SC" charset="0"/>
              </a:defRPr>
            </a:lvl9pPr>
          </a:lstStyle>
          <a:p>
            <a:pPr eaLnBrk="1" hangingPunct="1">
              <a:lnSpc>
                <a:spcPct val="100000"/>
              </a:lnSpc>
            </a:pPr>
            <a:r>
              <a:rPr lang="en-US" altLang="en-US" sz="3200" b="1" dirty="0">
                <a:solidFill>
                  <a:srgbClr val="1F2937"/>
                </a:solidFill>
                <a:latin typeface="+mn-lt"/>
                <a:cs typeface="Aptos Display" panose="020B0004020202020204" pitchFamily="34" charset="0"/>
              </a:rPr>
              <a:t>LOOKING FORWARD</a:t>
            </a:r>
            <a:endParaRPr lang="en-US" altLang="en-US" sz="3200" dirty="0">
              <a:solidFill>
                <a:srgbClr val="1F2937"/>
              </a:solidFill>
              <a:latin typeface="+mn-lt"/>
              <a:cs typeface="Aptos Display" panose="020B0004020202020204" pitchFamily="34" charset="0"/>
            </a:endParaRPr>
          </a:p>
        </p:txBody>
      </p:sp>
      <p:sp>
        <p:nvSpPr>
          <p:cNvPr id="4" name="AutoShape 16">
            <a:extLst>
              <a:ext uri="{FF2B5EF4-FFF2-40B4-BE49-F238E27FC236}">
                <a16:creationId xmlns:a16="http://schemas.microsoft.com/office/drawing/2014/main" id="{3D12A7D8-A93B-EB0E-D5D0-CB75CE281C11}"/>
              </a:ext>
            </a:extLst>
          </p:cNvPr>
          <p:cNvSpPr>
            <a:spLocks noChangeArrowheads="1"/>
          </p:cNvSpPr>
          <p:nvPr/>
        </p:nvSpPr>
        <p:spPr bwMode="auto">
          <a:xfrm>
            <a:off x="1196493" y="5422919"/>
            <a:ext cx="10112375" cy="670166"/>
          </a:xfrm>
          <a:prstGeom prst="roundRect">
            <a:avLst>
              <a:gd name="adj" fmla="val 29167"/>
            </a:avLst>
          </a:prstGeom>
          <a:solidFill>
            <a:srgbClr val="F4F7FA"/>
          </a:solidFill>
          <a:ln w="9000">
            <a:solidFill>
              <a:srgbClr val="F4F7FA"/>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eaLnBrk="1">
              <a:lnSpc>
                <a:spcPct val="93000"/>
              </a:lnSpc>
              <a:spcBef>
                <a:spcPts val="13"/>
              </a:spcBef>
              <a:spcAft>
                <a:spcPts val="13"/>
              </a:spcAft>
              <a:buClr>
                <a:srgbClr val="000000"/>
              </a:buClr>
              <a:buSzPct val="100000"/>
              <a:buFont typeface="Times New Roman" panose="02020603050405020304" pitchFamily="18" charset="0"/>
              <a:buNone/>
            </a:pPr>
            <a:endParaRPr lang="en-US" altLang="en-US" sz="1600"/>
          </a:p>
        </p:txBody>
      </p:sp>
      <p:sp>
        <p:nvSpPr>
          <p:cNvPr id="6" name="Rectangle 17">
            <a:extLst>
              <a:ext uri="{FF2B5EF4-FFF2-40B4-BE49-F238E27FC236}">
                <a16:creationId xmlns:a16="http://schemas.microsoft.com/office/drawing/2014/main" id="{C7260107-DC00-11EC-26CC-8EDAC39B97C4}"/>
              </a:ext>
            </a:extLst>
          </p:cNvPr>
          <p:cNvSpPr>
            <a:spLocks noChangeArrowheads="1"/>
          </p:cNvSpPr>
          <p:nvPr/>
        </p:nvSpPr>
        <p:spPr bwMode="auto">
          <a:xfrm>
            <a:off x="1420812" y="5519584"/>
            <a:ext cx="9710738" cy="352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360" tIns="360" rIns="360" bIns="360"/>
          <a:lstStyle>
            <a:lvl1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Lst>
              <a:defRPr>
                <a:solidFill>
                  <a:schemeClr val="tx1"/>
                </a:solidFill>
                <a:latin typeface="Arial" panose="020B0604020202020204" pitchFamily="34" charset="0"/>
                <a:cs typeface="Noto Sans CJK SC" charset="0"/>
              </a:defRPr>
            </a:lvl1pPr>
            <a:lvl2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Lst>
              <a:defRPr>
                <a:solidFill>
                  <a:schemeClr val="tx1"/>
                </a:solidFill>
                <a:latin typeface="Arial" panose="020B0604020202020204" pitchFamily="34" charset="0"/>
                <a:cs typeface="Noto Sans CJK SC" charset="0"/>
              </a:defRPr>
            </a:lvl2pPr>
            <a:lvl3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Lst>
              <a:defRPr>
                <a:solidFill>
                  <a:schemeClr val="tx1"/>
                </a:solidFill>
                <a:latin typeface="Arial" panose="020B0604020202020204" pitchFamily="34" charset="0"/>
                <a:cs typeface="Noto Sans CJK SC" charset="0"/>
              </a:defRPr>
            </a:lvl3pPr>
            <a:lvl4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Lst>
              <a:defRPr>
                <a:solidFill>
                  <a:schemeClr val="tx1"/>
                </a:solidFill>
                <a:latin typeface="Arial" panose="020B0604020202020204" pitchFamily="34" charset="0"/>
                <a:cs typeface="Noto Sans CJK SC" charset="0"/>
              </a:defRPr>
            </a:lvl4pPr>
            <a:lvl5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Lst>
              <a:defRPr>
                <a:solidFill>
                  <a:schemeClr val="tx1"/>
                </a:solidFill>
                <a:latin typeface="Arial" panose="020B0604020202020204" pitchFamily="34" charset="0"/>
                <a:cs typeface="Noto Sans CJK SC" charset="0"/>
              </a:defRPr>
            </a:lvl5pPr>
            <a:lvl6pPr marL="25146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Lst>
              <a:defRPr>
                <a:solidFill>
                  <a:schemeClr val="tx1"/>
                </a:solidFill>
                <a:latin typeface="Arial" panose="020B0604020202020204" pitchFamily="34" charset="0"/>
                <a:cs typeface="Noto Sans CJK SC" charset="0"/>
              </a:defRPr>
            </a:lvl6pPr>
            <a:lvl7pPr marL="29718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Lst>
              <a:defRPr>
                <a:solidFill>
                  <a:schemeClr val="tx1"/>
                </a:solidFill>
                <a:latin typeface="Arial" panose="020B0604020202020204" pitchFamily="34" charset="0"/>
                <a:cs typeface="Noto Sans CJK SC" charset="0"/>
              </a:defRPr>
            </a:lvl7pPr>
            <a:lvl8pPr marL="34290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Lst>
              <a:defRPr>
                <a:solidFill>
                  <a:schemeClr val="tx1"/>
                </a:solidFill>
                <a:latin typeface="Arial" panose="020B0604020202020204" pitchFamily="34" charset="0"/>
                <a:cs typeface="Noto Sans CJK SC" charset="0"/>
              </a:defRPr>
            </a:lvl8pPr>
            <a:lvl9pPr marL="38862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Lst>
              <a:defRPr>
                <a:solidFill>
                  <a:schemeClr val="tx1"/>
                </a:solidFill>
                <a:latin typeface="Arial" panose="020B0604020202020204" pitchFamily="34" charset="0"/>
                <a:cs typeface="Noto Sans CJK SC" charset="0"/>
              </a:defRPr>
            </a:lvl9pPr>
          </a:lstStyle>
          <a:p>
            <a:pPr algn="ctr">
              <a:lnSpc>
                <a:spcPct val="100000"/>
              </a:lnSpc>
            </a:pPr>
            <a:r>
              <a:rPr lang="en-US" sz="1600" b="1" i="1" dirty="0">
                <a:solidFill>
                  <a:schemeClr val="accent2"/>
                </a:solidFill>
              </a:rPr>
              <a:t>Keep the momentum going for the 2026 pilot year, focusing on strengthening internal organization for greater impact and delivering tangible value to stakeholders and closing the feedback loop</a:t>
            </a:r>
          </a:p>
          <a:p>
            <a:pPr algn="ctr">
              <a:lnSpc>
                <a:spcPct val="100000"/>
              </a:lnSpc>
            </a:pPr>
            <a:endParaRPr lang="en-US" altLang="en-US" sz="1600" b="1" i="1" dirty="0">
              <a:solidFill>
                <a:srgbClr val="1F2937"/>
              </a:solidFill>
              <a:latin typeface="+mn-lt"/>
            </a:endParaRPr>
          </a:p>
        </p:txBody>
      </p:sp>
    </p:spTree>
    <p:extLst>
      <p:ext uri="{BB962C8B-B14F-4D97-AF65-F5344CB8AC3E}">
        <p14:creationId xmlns:p14="http://schemas.microsoft.com/office/powerpoint/2010/main" val="11100155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946889-D7A8-8163-D3B9-994680059EDE}"/>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93FB108F-5A01-DDE2-983D-92318CB2F230}"/>
              </a:ext>
            </a:extLst>
          </p:cNvPr>
          <p:cNvSpPr>
            <a:spLocks noGrp="1"/>
          </p:cNvSpPr>
          <p:nvPr>
            <p:ph type="title"/>
          </p:nvPr>
        </p:nvSpPr>
        <p:spPr/>
        <p:txBody>
          <a:bodyPr/>
          <a:lstStyle/>
          <a:p>
            <a:r>
              <a:rPr lang="en-US"/>
              <a:t>Questions?</a:t>
            </a:r>
          </a:p>
        </p:txBody>
      </p:sp>
    </p:spTree>
    <p:extLst>
      <p:ext uri="{BB962C8B-B14F-4D97-AF65-F5344CB8AC3E}">
        <p14:creationId xmlns:p14="http://schemas.microsoft.com/office/powerpoint/2010/main" val="39771620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B1772B-C1A7-E60B-8F62-45BF15C908E9}"/>
            </a:ext>
          </a:extLst>
        </p:cNvPr>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id="{8674819A-E84C-4A2F-9050-E60CEFA693D7}"/>
              </a:ext>
            </a:extLst>
          </p:cNvPr>
          <p:cNvSpPr/>
          <p:nvPr/>
        </p:nvSpPr>
        <p:spPr>
          <a:xfrm>
            <a:off x="428263" y="1851949"/>
            <a:ext cx="5555848" cy="4178460"/>
          </a:xfrm>
          <a:prstGeom prst="roundRect">
            <a:avLst/>
          </a:prstGeom>
          <a:no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62CD094-4DED-34A1-E62A-C110F60EEAD3}"/>
              </a:ext>
            </a:extLst>
          </p:cNvPr>
          <p:cNvSpPr>
            <a:spLocks noGrp="1"/>
          </p:cNvSpPr>
          <p:nvPr>
            <p:ph type="title"/>
          </p:nvPr>
        </p:nvSpPr>
        <p:spPr>
          <a:xfrm>
            <a:off x="580103" y="551059"/>
            <a:ext cx="10583197" cy="550843"/>
          </a:xfrm>
        </p:spPr>
        <p:txBody>
          <a:bodyPr/>
          <a:lstStyle/>
          <a:p>
            <a:r>
              <a:rPr lang="en-US" sz="3800" b="1" dirty="0">
                <a:latin typeface="+mn-lt"/>
              </a:rPr>
              <a:t>SMART WORKSTREAMS</a:t>
            </a:r>
          </a:p>
        </p:txBody>
      </p:sp>
      <p:sp>
        <p:nvSpPr>
          <p:cNvPr id="3" name="Slide Number Placeholder 2">
            <a:extLst>
              <a:ext uri="{FF2B5EF4-FFF2-40B4-BE49-F238E27FC236}">
                <a16:creationId xmlns:a16="http://schemas.microsoft.com/office/drawing/2014/main" id="{0ECDC19B-3D52-00D4-160C-715EE6968490}"/>
              </a:ext>
            </a:extLst>
          </p:cNvPr>
          <p:cNvSpPr>
            <a:spLocks noGrp="1"/>
          </p:cNvSpPr>
          <p:nvPr>
            <p:ph type="sldNum" sz="quarter" idx="12"/>
          </p:nvPr>
        </p:nvSpPr>
        <p:spPr/>
        <p:txBody>
          <a:bodyPr/>
          <a:lstStyle/>
          <a:p>
            <a:fld id="{99A02339-D840-6844-BF2C-3B4B9517014C}" type="slidenum">
              <a:rPr lang="en-US" smtClean="0"/>
              <a:pPr/>
              <a:t>3</a:t>
            </a:fld>
            <a:endParaRPr lang="en-US"/>
          </a:p>
        </p:txBody>
      </p:sp>
      <p:sp>
        <p:nvSpPr>
          <p:cNvPr id="4" name="Text Placeholder 3">
            <a:extLst>
              <a:ext uri="{FF2B5EF4-FFF2-40B4-BE49-F238E27FC236}">
                <a16:creationId xmlns:a16="http://schemas.microsoft.com/office/drawing/2014/main" id="{CE1D42A3-31A5-DC18-74E9-7791F0B7F9C5}"/>
              </a:ext>
            </a:extLst>
          </p:cNvPr>
          <p:cNvSpPr>
            <a:spLocks noGrp="1"/>
          </p:cNvSpPr>
          <p:nvPr>
            <p:ph type="body" sz="quarter" idx="13"/>
          </p:nvPr>
        </p:nvSpPr>
        <p:spPr>
          <a:xfrm>
            <a:off x="672536" y="1149340"/>
            <a:ext cx="10134600" cy="566597"/>
          </a:xfrm>
        </p:spPr>
        <p:txBody>
          <a:bodyPr/>
          <a:lstStyle/>
          <a:p>
            <a:r>
              <a:rPr lang="en-US" dirty="0"/>
              <a:t>Streams 1 and 2</a:t>
            </a:r>
          </a:p>
        </p:txBody>
      </p:sp>
      <p:sp>
        <p:nvSpPr>
          <p:cNvPr id="5" name="Text Placeholder 4">
            <a:extLst>
              <a:ext uri="{FF2B5EF4-FFF2-40B4-BE49-F238E27FC236}">
                <a16:creationId xmlns:a16="http://schemas.microsoft.com/office/drawing/2014/main" id="{9EA9EC71-DEF9-46AD-0AB7-980ED3D388D3}"/>
              </a:ext>
            </a:extLst>
          </p:cNvPr>
          <p:cNvSpPr>
            <a:spLocks noGrp="1"/>
          </p:cNvSpPr>
          <p:nvPr>
            <p:ph type="body" sz="quarter" idx="14"/>
          </p:nvPr>
        </p:nvSpPr>
        <p:spPr>
          <a:xfrm>
            <a:off x="6626830" y="1967345"/>
            <a:ext cx="5067301" cy="3647890"/>
          </a:xfrm>
        </p:spPr>
        <p:txBody>
          <a:bodyPr/>
          <a:lstStyle/>
          <a:p>
            <a:pPr algn="ctr">
              <a:spcBef>
                <a:spcPts val="0"/>
              </a:spcBef>
            </a:pPr>
            <a:r>
              <a:rPr lang="en-US" b="1"/>
              <a:t>Stream 2</a:t>
            </a:r>
          </a:p>
          <a:p>
            <a:pPr algn="ctr">
              <a:spcBef>
                <a:spcPts val="0"/>
              </a:spcBef>
            </a:pPr>
            <a:r>
              <a:rPr lang="en-US" b="1"/>
              <a:t>SMART Priority Initiatives (2026–2027)</a:t>
            </a:r>
          </a:p>
          <a:p>
            <a:r>
              <a:rPr lang="en-US"/>
              <a:t>This stream focuses on building IESBA’s institutional capability and tools:</a:t>
            </a:r>
          </a:p>
          <a:p>
            <a:pPr marL="285750" indent="-285750">
              <a:buFont typeface="Arial" panose="020B0604020202020204" pitchFamily="34" charset="0"/>
              <a:buChar char="•"/>
            </a:pPr>
            <a:r>
              <a:rPr lang="en-US" b="1"/>
              <a:t>Objective:</a:t>
            </a:r>
            <a:r>
              <a:rPr lang="en-US"/>
              <a:t> Design and implement 15 targeted initiatives that can operationalize SMART objectives across the organization and support the alignment with the 15 Core Actions under the SMART Framework.</a:t>
            </a:r>
          </a:p>
        </p:txBody>
      </p:sp>
      <p:sp>
        <p:nvSpPr>
          <p:cNvPr id="8" name="Text Placeholder 4">
            <a:extLst>
              <a:ext uri="{FF2B5EF4-FFF2-40B4-BE49-F238E27FC236}">
                <a16:creationId xmlns:a16="http://schemas.microsoft.com/office/drawing/2014/main" id="{BC739E94-D55D-3571-9025-7721B58A6EB3}"/>
              </a:ext>
            </a:extLst>
          </p:cNvPr>
          <p:cNvSpPr txBox="1">
            <a:spLocks/>
          </p:cNvSpPr>
          <p:nvPr/>
        </p:nvSpPr>
        <p:spPr>
          <a:xfrm>
            <a:off x="672536" y="1967345"/>
            <a:ext cx="5067301" cy="4063064"/>
          </a:xfrm>
          <a:prstGeom prst="rect">
            <a:avLst/>
          </a:prstGeom>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marL="0" indent="0" algn="l" defTabSz="914400" rtl="0" eaLnBrk="1" latinLnBrk="0" hangingPunct="1">
              <a:lnSpc>
                <a:spcPct val="120000"/>
              </a:lnSpc>
              <a:spcBef>
                <a:spcPts val="1000"/>
              </a:spcBef>
              <a:buFont typeface="Arial" panose="020B0604020202020204" pitchFamily="34" charset="0"/>
              <a:buNone/>
              <a:defRPr sz="1800" b="0" i="0" kern="1200">
                <a:solidFill>
                  <a:schemeClr val="accent2"/>
                </a:solidFill>
                <a:latin typeface="Calibri" panose="020F0502020204030204" pitchFamily="34" charset="0"/>
                <a:ea typeface="+mn-ea"/>
                <a:cs typeface="Calibri" panose="020F050202020403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b="0" i="0" kern="1200">
                <a:solidFill>
                  <a:schemeClr val="accent2"/>
                </a:solidFill>
                <a:latin typeface="Calibri" panose="020F0502020204030204" pitchFamily="34" charset="0"/>
                <a:ea typeface="+mn-ea"/>
                <a:cs typeface="Calibri" panose="020F050202020403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b="0" i="0" kern="1200">
                <a:solidFill>
                  <a:schemeClr val="accent2"/>
                </a:solidFill>
                <a:latin typeface="Calibri" panose="020F0502020204030204" pitchFamily="34" charset="0"/>
                <a:ea typeface="+mn-ea"/>
                <a:cs typeface="Calibri" panose="020F050202020403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b="0" i="0" kern="1200">
                <a:solidFill>
                  <a:schemeClr val="accent2"/>
                </a:solidFill>
                <a:latin typeface="Calibri" panose="020F0502020204030204" pitchFamily="34" charset="0"/>
                <a:ea typeface="+mn-ea"/>
                <a:cs typeface="Calibri" panose="020F050202020403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b="0" i="0" kern="1200">
                <a:solidFill>
                  <a:schemeClr val="accent2"/>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spcBef>
                <a:spcPts val="0"/>
              </a:spcBef>
            </a:pPr>
            <a:r>
              <a:rPr lang="en-US" b="1">
                <a:solidFill>
                  <a:schemeClr val="accent1"/>
                </a:solidFill>
              </a:rPr>
              <a:t>Stream 1</a:t>
            </a:r>
          </a:p>
          <a:p>
            <a:pPr algn="ctr">
              <a:spcBef>
                <a:spcPts val="0"/>
              </a:spcBef>
            </a:pPr>
            <a:r>
              <a:rPr lang="en-US" b="1">
                <a:solidFill>
                  <a:schemeClr val="accent1"/>
                </a:solidFill>
              </a:rPr>
              <a:t>Embedding SMART (Pilot Phase 2026)</a:t>
            </a:r>
          </a:p>
          <a:p>
            <a:r>
              <a:rPr lang="en-US"/>
              <a:t>This stream focuses on behavioral and operational change aligned with SMART objectives:</a:t>
            </a:r>
          </a:p>
          <a:p>
            <a:pPr marL="285750" indent="-285750">
              <a:buFont typeface="Arial" panose="020B0604020202020204" pitchFamily="34" charset="0"/>
              <a:buChar char="•"/>
            </a:pPr>
            <a:r>
              <a:rPr lang="en-US" b="1"/>
              <a:t>Objective:</a:t>
            </a:r>
            <a:r>
              <a:rPr lang="en-US"/>
              <a:t> Ensure that projects and initiatives systematically apply the SMART Fast Track Core Actions and continuously improve the Framework based on the implementation experience.</a:t>
            </a:r>
          </a:p>
          <a:p>
            <a:pPr marL="285750" indent="-285750">
              <a:buFont typeface="Arial" panose="020B0604020202020204" pitchFamily="34" charset="0"/>
              <a:buChar char="•"/>
            </a:pPr>
            <a:r>
              <a:rPr lang="en-US" b="1"/>
              <a:t>Pilot Projects:</a:t>
            </a:r>
            <a:r>
              <a:rPr lang="en-US"/>
              <a:t> PIR and CFO </a:t>
            </a:r>
          </a:p>
        </p:txBody>
      </p:sp>
      <p:sp>
        <p:nvSpPr>
          <p:cNvPr id="7" name="Rectangle: Rounded Corners 6">
            <a:extLst>
              <a:ext uri="{FF2B5EF4-FFF2-40B4-BE49-F238E27FC236}">
                <a16:creationId xmlns:a16="http://schemas.microsoft.com/office/drawing/2014/main" id="{450560B9-CC97-4AD5-06C4-B5EDDD5A6A5F}"/>
              </a:ext>
            </a:extLst>
          </p:cNvPr>
          <p:cNvSpPr/>
          <p:nvPr/>
        </p:nvSpPr>
        <p:spPr>
          <a:xfrm>
            <a:off x="6382557" y="1847813"/>
            <a:ext cx="5555848" cy="4182596"/>
          </a:xfrm>
          <a:prstGeom prst="roundRect">
            <a:avLst/>
          </a:prstGeom>
          <a:noFill/>
          <a:ln>
            <a:solidFill>
              <a:schemeClr val="accent3">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025841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C9014C-0A48-60FE-61E0-D7D40759207B}"/>
              </a:ext>
            </a:extLst>
          </p:cNvPr>
          <p:cNvSpPr>
            <a:spLocks noGrp="1"/>
          </p:cNvSpPr>
          <p:nvPr>
            <p:ph type="title"/>
          </p:nvPr>
        </p:nvSpPr>
        <p:spPr/>
        <p:txBody>
          <a:bodyPr/>
          <a:lstStyle/>
          <a:p>
            <a:r>
              <a:rPr lang="en-US">
                <a:ea typeface="Calibri"/>
                <a:cs typeface="Calibri"/>
              </a:rPr>
              <a:t>STREAM 1 – EMBEDDING SMART</a:t>
            </a:r>
            <a:endParaRPr lang="en-US"/>
          </a:p>
        </p:txBody>
      </p:sp>
    </p:spTree>
    <p:extLst>
      <p:ext uri="{BB962C8B-B14F-4D97-AF65-F5344CB8AC3E}">
        <p14:creationId xmlns:p14="http://schemas.microsoft.com/office/powerpoint/2010/main" val="17400945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489AAF-A2E1-2C23-2F97-789312A99FD0}"/>
              </a:ext>
            </a:extLst>
          </p:cNvPr>
          <p:cNvSpPr>
            <a:spLocks noGrp="1"/>
          </p:cNvSpPr>
          <p:nvPr>
            <p:ph type="title"/>
          </p:nvPr>
        </p:nvSpPr>
        <p:spPr>
          <a:xfrm>
            <a:off x="838200" y="1904921"/>
            <a:ext cx="10515600" cy="3048157"/>
          </a:xfrm>
        </p:spPr>
        <p:txBody>
          <a:bodyPr>
            <a:normAutofit fontScale="90000"/>
          </a:bodyPr>
          <a:lstStyle/>
          <a:p>
            <a:r>
              <a:rPr lang="en-US" dirty="0"/>
              <a:t>PILOTS</a:t>
            </a:r>
            <a:br>
              <a:rPr lang="en-US" dirty="0"/>
            </a:br>
            <a:r>
              <a:rPr lang="en-US" sz="3300" dirty="0"/>
              <a:t>- Role of CFOs</a:t>
            </a:r>
            <a:br>
              <a:rPr lang="en-US" sz="3300" dirty="0"/>
            </a:br>
            <a:r>
              <a:rPr lang="en-US" sz="3600" dirty="0"/>
              <a:t>	</a:t>
            </a:r>
            <a:r>
              <a:rPr lang="en-US" sz="2900" dirty="0"/>
              <a:t>Focus: </a:t>
            </a:r>
            <a:br>
              <a:rPr lang="en-US" sz="2900" dirty="0"/>
            </a:br>
            <a:r>
              <a:rPr lang="en-US" sz="2900" dirty="0"/>
              <a:t>	&gt;&gt; Key impacts</a:t>
            </a:r>
            <a:br>
              <a:rPr lang="en-US" sz="2900" dirty="0"/>
            </a:br>
            <a:r>
              <a:rPr lang="en-US" sz="2900" dirty="0"/>
              <a:t>	&gt;&gt; Three concrete actions for</a:t>
            </a:r>
            <a:br>
              <a:rPr lang="en-US" sz="2900" dirty="0"/>
            </a:br>
            <a:r>
              <a:rPr lang="en-US" sz="2900" dirty="0"/>
              <a:t>                  June Board</a:t>
            </a:r>
          </a:p>
        </p:txBody>
      </p:sp>
      <p:graphicFrame>
        <p:nvGraphicFramePr>
          <p:cNvPr id="8" name="Diagram 7">
            <a:extLst>
              <a:ext uri="{FF2B5EF4-FFF2-40B4-BE49-F238E27FC236}">
                <a16:creationId xmlns:a16="http://schemas.microsoft.com/office/drawing/2014/main" id="{F732AB77-127D-AB56-ECCF-40F7E7EC3DE2}"/>
              </a:ext>
            </a:extLst>
          </p:cNvPr>
          <p:cNvGraphicFramePr/>
          <p:nvPr>
            <p:extLst>
              <p:ext uri="{D42A27DB-BD31-4B8C-83A1-F6EECF244321}">
                <p14:modId xmlns:p14="http://schemas.microsoft.com/office/powerpoint/2010/main" val="505251629"/>
              </p:ext>
            </p:extLst>
          </p:nvPr>
        </p:nvGraphicFramePr>
        <p:xfrm>
          <a:off x="5980411" y="1145370"/>
          <a:ext cx="6211589" cy="435208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611047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AE4BCC-990D-92E5-B7C0-72002CFCA027}"/>
            </a:ext>
          </a:extLst>
        </p:cNvPr>
        <p:cNvGrpSpPr/>
        <p:nvPr/>
      </p:nvGrpSpPr>
      <p:grpSpPr>
        <a:xfrm>
          <a:off x="0" y="0"/>
          <a:ext cx="0" cy="0"/>
          <a:chOff x="0" y="0"/>
          <a:chExt cx="0" cy="0"/>
        </a:xfrm>
      </p:grpSpPr>
      <p:sp>
        <p:nvSpPr>
          <p:cNvPr id="32" name="Rectangle 3">
            <a:extLst>
              <a:ext uri="{FF2B5EF4-FFF2-40B4-BE49-F238E27FC236}">
                <a16:creationId xmlns:a16="http://schemas.microsoft.com/office/drawing/2014/main" id="{5073FA47-712C-F1CC-88A8-74224B8A4B4E}"/>
              </a:ext>
            </a:extLst>
          </p:cNvPr>
          <p:cNvSpPr>
            <a:spLocks noChangeArrowheads="1"/>
          </p:cNvSpPr>
          <p:nvPr/>
        </p:nvSpPr>
        <p:spPr bwMode="auto">
          <a:xfrm>
            <a:off x="525408" y="662973"/>
            <a:ext cx="10834688" cy="4111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lvl1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Noto Sans CJK SC" charset="0"/>
              </a:defRPr>
            </a:lvl1pPr>
            <a:lvl2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Noto Sans CJK SC" charset="0"/>
              </a:defRPr>
            </a:lvl2pPr>
            <a:lvl3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Noto Sans CJK SC" charset="0"/>
              </a:defRPr>
            </a:lvl3pPr>
            <a:lvl4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Noto Sans CJK SC" charset="0"/>
              </a:defRPr>
            </a:lvl4pPr>
            <a:lvl5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Noto Sans CJK SC" charset="0"/>
              </a:defRPr>
            </a:lvl5pPr>
            <a:lvl6pPr marL="25146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Noto Sans CJK SC" charset="0"/>
              </a:defRPr>
            </a:lvl6pPr>
            <a:lvl7pPr marL="29718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Noto Sans CJK SC" charset="0"/>
              </a:defRPr>
            </a:lvl7pPr>
            <a:lvl8pPr marL="34290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Noto Sans CJK SC" charset="0"/>
              </a:defRPr>
            </a:lvl8pPr>
            <a:lvl9pPr marL="38862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Noto Sans CJK SC" charset="0"/>
              </a:defRPr>
            </a:lvl9pPr>
          </a:lstStyle>
          <a:p>
            <a:pPr eaLnBrk="1" hangingPunct="1">
              <a:lnSpc>
                <a:spcPct val="100000"/>
              </a:lnSpc>
            </a:pPr>
            <a:r>
              <a:rPr lang="en-US" altLang="en-US" sz="2400" b="1" dirty="0">
                <a:solidFill>
                  <a:srgbClr val="1F2937"/>
                </a:solidFill>
                <a:latin typeface="+mn-lt"/>
                <a:cs typeface="Aptos Display" panose="020B0004020202020204" pitchFamily="34" charset="0"/>
              </a:rPr>
              <a:t>KEY IMPACTS: Activities became a connected evidence-building process</a:t>
            </a:r>
          </a:p>
        </p:txBody>
      </p:sp>
      <p:sp>
        <p:nvSpPr>
          <p:cNvPr id="33" name="Rectangle 4">
            <a:extLst>
              <a:ext uri="{FF2B5EF4-FFF2-40B4-BE49-F238E27FC236}">
                <a16:creationId xmlns:a16="http://schemas.microsoft.com/office/drawing/2014/main" id="{0175D203-9DEC-1DA7-0FFE-583790400BBF}"/>
              </a:ext>
            </a:extLst>
          </p:cNvPr>
          <p:cNvSpPr>
            <a:spLocks noChangeArrowheads="1"/>
          </p:cNvSpPr>
          <p:nvPr/>
        </p:nvSpPr>
        <p:spPr bwMode="auto">
          <a:xfrm>
            <a:off x="566464" y="1153401"/>
            <a:ext cx="10606088" cy="219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lvl1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Noto Sans CJK SC" charset="0"/>
              </a:defRPr>
            </a:lvl1pPr>
            <a:lvl2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Noto Sans CJK SC" charset="0"/>
              </a:defRPr>
            </a:lvl2pPr>
            <a:lvl3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Noto Sans CJK SC" charset="0"/>
              </a:defRPr>
            </a:lvl3pPr>
            <a:lvl4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Noto Sans CJK SC" charset="0"/>
              </a:defRPr>
            </a:lvl4pPr>
            <a:lvl5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Noto Sans CJK SC" charset="0"/>
              </a:defRPr>
            </a:lvl5pPr>
            <a:lvl6pPr marL="25146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Noto Sans CJK SC" charset="0"/>
              </a:defRPr>
            </a:lvl6pPr>
            <a:lvl7pPr marL="29718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Noto Sans CJK SC" charset="0"/>
              </a:defRPr>
            </a:lvl7pPr>
            <a:lvl8pPr marL="34290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Noto Sans CJK SC" charset="0"/>
              </a:defRPr>
            </a:lvl8pPr>
            <a:lvl9pPr marL="38862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Noto Sans CJK SC" charset="0"/>
              </a:defRPr>
            </a:lvl9pPr>
          </a:lstStyle>
          <a:p>
            <a:pPr eaLnBrk="1" hangingPunct="1">
              <a:lnSpc>
                <a:spcPct val="100000"/>
              </a:lnSpc>
            </a:pPr>
            <a:r>
              <a:rPr lang="en-US" altLang="en-US" sz="1100">
                <a:solidFill>
                  <a:srgbClr val="5B6472"/>
                </a:solidFill>
                <a:latin typeface="Aptos" panose="020B0004020202020204" pitchFamily="34" charset="0"/>
              </a:rPr>
              <a:t>SMART helped link outreach, surveys, and synthesis back to the Terms of Reference</a:t>
            </a:r>
          </a:p>
        </p:txBody>
      </p:sp>
      <p:sp>
        <p:nvSpPr>
          <p:cNvPr id="34" name="AutoShape 7">
            <a:extLst>
              <a:ext uri="{FF2B5EF4-FFF2-40B4-BE49-F238E27FC236}">
                <a16:creationId xmlns:a16="http://schemas.microsoft.com/office/drawing/2014/main" id="{771B0794-6B3B-92DE-8D19-536767793E10}"/>
              </a:ext>
            </a:extLst>
          </p:cNvPr>
          <p:cNvSpPr>
            <a:spLocks noChangeArrowheads="1"/>
          </p:cNvSpPr>
          <p:nvPr/>
        </p:nvSpPr>
        <p:spPr bwMode="auto">
          <a:xfrm>
            <a:off x="410144" y="1855375"/>
            <a:ext cx="3492783" cy="3550735"/>
          </a:xfrm>
          <a:prstGeom prst="roundRect">
            <a:avLst>
              <a:gd name="adj" fmla="val 4139"/>
            </a:avLst>
          </a:prstGeom>
          <a:solidFill>
            <a:srgbClr val="E7F0F9"/>
          </a:solidFill>
          <a:ln w="9000">
            <a:solidFill>
              <a:srgbClr val="E7F0F9"/>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eaLnBrk="1">
              <a:lnSpc>
                <a:spcPct val="93000"/>
              </a:lnSpc>
              <a:spcBef>
                <a:spcPts val="13"/>
              </a:spcBef>
              <a:spcAft>
                <a:spcPts val="13"/>
              </a:spcAft>
              <a:buClr>
                <a:srgbClr val="000000"/>
              </a:buClr>
              <a:buSzPct val="100000"/>
              <a:buFont typeface="Times New Roman" panose="02020603050405020304" pitchFamily="18" charset="0"/>
              <a:buNone/>
            </a:pPr>
            <a:endParaRPr lang="en-US" altLang="en-US" sz="1600"/>
          </a:p>
        </p:txBody>
      </p:sp>
      <p:sp>
        <p:nvSpPr>
          <p:cNvPr id="35" name="Rectangle 8">
            <a:extLst>
              <a:ext uri="{FF2B5EF4-FFF2-40B4-BE49-F238E27FC236}">
                <a16:creationId xmlns:a16="http://schemas.microsoft.com/office/drawing/2014/main" id="{03DC3E09-409A-FFD9-E3D6-6AEF7ACAD462}"/>
              </a:ext>
            </a:extLst>
          </p:cNvPr>
          <p:cNvSpPr>
            <a:spLocks noChangeArrowheads="1"/>
          </p:cNvSpPr>
          <p:nvPr/>
        </p:nvSpPr>
        <p:spPr bwMode="auto">
          <a:xfrm>
            <a:off x="566464" y="1993372"/>
            <a:ext cx="2993149" cy="2555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360" tIns="360" rIns="360" bIns="360" anchor="t"/>
          <a:lstStyle>
            <a:lvl1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1pPr>
            <a:lvl2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2pPr>
            <a:lvl3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3pPr>
            <a:lvl4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4pPr>
            <a:lvl5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5pPr>
            <a:lvl6pPr marL="25146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6pPr>
            <a:lvl7pPr marL="29718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7pPr>
            <a:lvl8pPr marL="34290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8pPr>
            <a:lvl9pPr marL="38862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9pPr>
          </a:lstStyle>
          <a:p>
            <a:pPr>
              <a:lnSpc>
                <a:spcPct val="100000"/>
              </a:lnSpc>
            </a:pPr>
            <a:r>
              <a:rPr lang="en-US" altLang="en-US" sz="1600" b="1">
                <a:solidFill>
                  <a:srgbClr val="164E80"/>
                </a:solidFill>
                <a:latin typeface="Calibri"/>
                <a:ea typeface="Calibri"/>
              </a:rPr>
              <a:t>1. </a:t>
            </a:r>
            <a:r>
              <a:rPr lang="en-US" altLang="en-US" sz="1600" b="1">
                <a:solidFill>
                  <a:srgbClr val="164E80"/>
                </a:solidFill>
                <a:latin typeface="+mn-lt"/>
              </a:rPr>
              <a:t>Simplification: targeted action and scope clarity</a:t>
            </a:r>
            <a:endParaRPr lang="en-US"/>
          </a:p>
        </p:txBody>
      </p:sp>
      <p:sp>
        <p:nvSpPr>
          <p:cNvPr id="36" name="Rectangle 9">
            <a:extLst>
              <a:ext uri="{FF2B5EF4-FFF2-40B4-BE49-F238E27FC236}">
                <a16:creationId xmlns:a16="http://schemas.microsoft.com/office/drawing/2014/main" id="{3DF14060-4062-A2D6-5C20-7082DCF862F0}"/>
              </a:ext>
            </a:extLst>
          </p:cNvPr>
          <p:cNvSpPr>
            <a:spLocks noChangeArrowheads="1"/>
          </p:cNvSpPr>
          <p:nvPr/>
        </p:nvSpPr>
        <p:spPr bwMode="auto">
          <a:xfrm>
            <a:off x="566464" y="2582798"/>
            <a:ext cx="3247905" cy="26971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360" tIns="360" rIns="360" bIns="360" anchor="t"/>
          <a:lstStyle>
            <a:lvl1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1pPr>
            <a:lvl2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2pPr>
            <a:lvl3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3pPr>
            <a:lvl4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4pPr>
            <a:lvl5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5pPr>
            <a:lvl6pPr marL="25146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6pPr>
            <a:lvl7pPr marL="29718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7pPr>
            <a:lvl8pPr marL="34290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8pPr>
            <a:lvl9pPr marL="38862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9pPr>
          </a:lstStyle>
          <a:p>
            <a:pPr eaLnBrk="1" hangingPunct="1">
              <a:lnSpc>
                <a:spcPct val="100000"/>
              </a:lnSpc>
            </a:pPr>
            <a:r>
              <a:rPr lang="en-US" altLang="en-US" sz="1600" b="1" dirty="0">
                <a:solidFill>
                  <a:srgbClr val="1F2937"/>
                </a:solidFill>
                <a:latin typeface="+mn-lt"/>
              </a:rPr>
              <a:t>How:</a:t>
            </a:r>
          </a:p>
          <a:p>
            <a:pPr>
              <a:lnSpc>
                <a:spcPct val="100000"/>
              </a:lnSpc>
            </a:pPr>
            <a:r>
              <a:rPr lang="en-US" altLang="en-US" sz="1600" dirty="0">
                <a:solidFill>
                  <a:srgbClr val="1F2937"/>
                </a:solidFill>
                <a:latin typeface="+mn-lt"/>
              </a:rPr>
              <a:t>Terms of Reference became the anchor for segmentation options, surveys, agendas, briefing notes, and Board papers</a:t>
            </a:r>
          </a:p>
          <a:p>
            <a:pPr>
              <a:lnSpc>
                <a:spcPct val="100000"/>
              </a:lnSpc>
            </a:pPr>
            <a:endParaRPr lang="en-US" altLang="en-US" sz="1600" dirty="0">
              <a:solidFill>
                <a:srgbClr val="1F2937"/>
              </a:solidFill>
              <a:latin typeface="+mn-lt"/>
              <a:ea typeface="Calibri"/>
            </a:endParaRPr>
          </a:p>
          <a:p>
            <a:pPr eaLnBrk="1" hangingPunct="1">
              <a:lnSpc>
                <a:spcPct val="100000"/>
              </a:lnSpc>
            </a:pPr>
            <a:r>
              <a:rPr lang="en-US" altLang="en-US" sz="1600" b="1" dirty="0">
                <a:solidFill>
                  <a:srgbClr val="1F2937"/>
                </a:solidFill>
                <a:latin typeface="+mn-lt"/>
              </a:rPr>
              <a:t>Impact:</a:t>
            </a:r>
          </a:p>
          <a:p>
            <a:pPr eaLnBrk="1" hangingPunct="1">
              <a:lnSpc>
                <a:spcPct val="100000"/>
              </a:lnSpc>
            </a:pPr>
            <a:r>
              <a:rPr lang="en-US" altLang="en-US" sz="1600" dirty="0">
                <a:solidFill>
                  <a:srgbClr val="1F2937"/>
                </a:solidFill>
                <a:latin typeface="+mn-lt"/>
              </a:rPr>
              <a:t>Reduced the risk of implying a predetermined conclusion or moving prematurely into solution design, reduced risk of confusion</a:t>
            </a:r>
          </a:p>
        </p:txBody>
      </p:sp>
      <p:sp>
        <p:nvSpPr>
          <p:cNvPr id="37" name="AutoShape 10">
            <a:extLst>
              <a:ext uri="{FF2B5EF4-FFF2-40B4-BE49-F238E27FC236}">
                <a16:creationId xmlns:a16="http://schemas.microsoft.com/office/drawing/2014/main" id="{E4CBF78E-3941-210E-BB93-DD217728A557}"/>
              </a:ext>
            </a:extLst>
          </p:cNvPr>
          <p:cNvSpPr>
            <a:spLocks noChangeArrowheads="1"/>
          </p:cNvSpPr>
          <p:nvPr/>
        </p:nvSpPr>
        <p:spPr bwMode="auto">
          <a:xfrm>
            <a:off x="4090375" y="1855376"/>
            <a:ext cx="3567238" cy="3550734"/>
          </a:xfrm>
          <a:prstGeom prst="roundRect">
            <a:avLst>
              <a:gd name="adj" fmla="val 4139"/>
            </a:avLst>
          </a:prstGeom>
          <a:solidFill>
            <a:srgbClr val="E6F3EF"/>
          </a:solidFill>
          <a:ln w="9000">
            <a:solidFill>
              <a:srgbClr val="E6F3EF"/>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eaLnBrk="1">
              <a:lnSpc>
                <a:spcPct val="93000"/>
              </a:lnSpc>
              <a:spcBef>
                <a:spcPts val="13"/>
              </a:spcBef>
              <a:spcAft>
                <a:spcPts val="13"/>
              </a:spcAft>
              <a:buClr>
                <a:srgbClr val="000000"/>
              </a:buClr>
              <a:buSzPct val="100000"/>
              <a:buFont typeface="Times New Roman" panose="02020603050405020304" pitchFamily="18" charset="0"/>
              <a:buNone/>
            </a:pPr>
            <a:endParaRPr lang="en-US" altLang="en-US" sz="1600"/>
          </a:p>
        </p:txBody>
      </p:sp>
      <p:sp>
        <p:nvSpPr>
          <p:cNvPr id="38" name="Rectangle 11">
            <a:extLst>
              <a:ext uri="{FF2B5EF4-FFF2-40B4-BE49-F238E27FC236}">
                <a16:creationId xmlns:a16="http://schemas.microsoft.com/office/drawing/2014/main" id="{548C2DA9-BD29-E8A8-25DB-5BA402CB76E3}"/>
              </a:ext>
            </a:extLst>
          </p:cNvPr>
          <p:cNvSpPr>
            <a:spLocks noChangeArrowheads="1"/>
          </p:cNvSpPr>
          <p:nvPr/>
        </p:nvSpPr>
        <p:spPr bwMode="auto">
          <a:xfrm>
            <a:off x="4322056" y="1993372"/>
            <a:ext cx="2957605" cy="2555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360" tIns="360" rIns="360" bIns="360" anchor="t"/>
          <a:lstStyle>
            <a:lvl1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1pPr>
            <a:lvl2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2pPr>
            <a:lvl3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3pPr>
            <a:lvl4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4pPr>
            <a:lvl5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5pPr>
            <a:lvl6pPr marL="25146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6pPr>
            <a:lvl7pPr marL="29718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7pPr>
            <a:lvl8pPr marL="34290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8pPr>
            <a:lvl9pPr marL="38862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9pPr>
          </a:lstStyle>
          <a:p>
            <a:pPr>
              <a:lnSpc>
                <a:spcPct val="100000"/>
              </a:lnSpc>
            </a:pPr>
            <a:r>
              <a:rPr lang="en-US" altLang="en-US" sz="1600" b="1">
                <a:solidFill>
                  <a:srgbClr val="0F6B57"/>
                </a:solidFill>
                <a:latin typeface="+mn-lt"/>
              </a:rPr>
              <a:t>2. Mobilization + Targeted Action: segmented evidence</a:t>
            </a:r>
            <a:endParaRPr lang="en-US" altLang="en-US" sz="1600" b="1">
              <a:solidFill>
                <a:srgbClr val="0F6B57"/>
              </a:solidFill>
              <a:latin typeface="+mn-lt"/>
              <a:ea typeface="Calibri"/>
            </a:endParaRPr>
          </a:p>
        </p:txBody>
      </p:sp>
      <p:sp>
        <p:nvSpPr>
          <p:cNvPr id="39" name="Rectangle 12">
            <a:extLst>
              <a:ext uri="{FF2B5EF4-FFF2-40B4-BE49-F238E27FC236}">
                <a16:creationId xmlns:a16="http://schemas.microsoft.com/office/drawing/2014/main" id="{9DDF3E1E-3C45-8D53-9E1D-4479BF218A06}"/>
              </a:ext>
            </a:extLst>
          </p:cNvPr>
          <p:cNvSpPr>
            <a:spLocks noChangeArrowheads="1"/>
          </p:cNvSpPr>
          <p:nvPr/>
        </p:nvSpPr>
        <p:spPr bwMode="auto">
          <a:xfrm>
            <a:off x="4322056" y="2582798"/>
            <a:ext cx="3241392" cy="26971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360" tIns="360" rIns="360" bIns="360" anchor="t"/>
          <a:lstStyle>
            <a:lvl1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1pPr>
            <a:lvl2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2pPr>
            <a:lvl3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3pPr>
            <a:lvl4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4pPr>
            <a:lvl5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5pPr>
            <a:lvl6pPr marL="25146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6pPr>
            <a:lvl7pPr marL="29718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7pPr>
            <a:lvl8pPr marL="34290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8pPr>
            <a:lvl9pPr marL="38862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9pPr>
          </a:lstStyle>
          <a:p>
            <a:pPr eaLnBrk="1" hangingPunct="1">
              <a:lnSpc>
                <a:spcPct val="100000"/>
              </a:lnSpc>
            </a:pPr>
            <a:r>
              <a:rPr lang="en-US" altLang="en-US" sz="1600" b="1">
                <a:solidFill>
                  <a:srgbClr val="1F2937"/>
                </a:solidFill>
                <a:latin typeface="+mn-lt"/>
              </a:rPr>
              <a:t>How:</a:t>
            </a:r>
          </a:p>
          <a:p>
            <a:pPr>
              <a:lnSpc>
                <a:spcPct val="100000"/>
              </a:lnSpc>
            </a:pPr>
            <a:r>
              <a:rPr lang="en-US" altLang="en-US" sz="1600">
                <a:solidFill>
                  <a:srgbClr val="1F2937"/>
                </a:solidFill>
                <a:latin typeface="+mn-lt"/>
              </a:rPr>
              <a:t>Pulse and extended surveys and agendas materials tailored to audiences. Segmented outreach in London, Milan, New York, Nairobi, and Hong Kong</a:t>
            </a:r>
            <a:endParaRPr lang="en-US" altLang="en-US" sz="1600">
              <a:solidFill>
                <a:srgbClr val="1F2937"/>
              </a:solidFill>
              <a:latin typeface="+mn-lt"/>
              <a:ea typeface="Calibri"/>
            </a:endParaRPr>
          </a:p>
          <a:p>
            <a:pPr eaLnBrk="1" hangingPunct="1">
              <a:lnSpc>
                <a:spcPct val="100000"/>
              </a:lnSpc>
            </a:pPr>
            <a:endParaRPr lang="en-US" altLang="en-US" sz="1600">
              <a:solidFill>
                <a:srgbClr val="000000"/>
              </a:solidFill>
              <a:latin typeface="+mn-lt"/>
            </a:endParaRPr>
          </a:p>
          <a:p>
            <a:pPr eaLnBrk="1" hangingPunct="1">
              <a:lnSpc>
                <a:spcPct val="100000"/>
              </a:lnSpc>
            </a:pPr>
            <a:r>
              <a:rPr lang="en-US" altLang="en-US" sz="1600" b="1">
                <a:solidFill>
                  <a:srgbClr val="1F2937"/>
                </a:solidFill>
                <a:latin typeface="+mn-lt"/>
              </a:rPr>
              <a:t>Impact:</a:t>
            </a:r>
          </a:p>
          <a:p>
            <a:pPr eaLnBrk="1" hangingPunct="1">
              <a:lnSpc>
                <a:spcPct val="100000"/>
              </a:lnSpc>
            </a:pPr>
            <a:r>
              <a:rPr lang="en-US" altLang="en-US" sz="1600">
                <a:solidFill>
                  <a:srgbClr val="1F2937"/>
                </a:solidFill>
                <a:latin typeface="+mn-lt"/>
              </a:rPr>
              <a:t>Broadening stakeholder reach and building more credible evidence base across CFOs and other stakeholders</a:t>
            </a:r>
          </a:p>
        </p:txBody>
      </p:sp>
      <p:sp>
        <p:nvSpPr>
          <p:cNvPr id="40" name="AutoShape 13">
            <a:extLst>
              <a:ext uri="{FF2B5EF4-FFF2-40B4-BE49-F238E27FC236}">
                <a16:creationId xmlns:a16="http://schemas.microsoft.com/office/drawing/2014/main" id="{5382D149-A522-D85F-CAD1-D2FB43F678B9}"/>
              </a:ext>
            </a:extLst>
          </p:cNvPr>
          <p:cNvSpPr>
            <a:spLocks noChangeArrowheads="1"/>
          </p:cNvSpPr>
          <p:nvPr/>
        </p:nvSpPr>
        <p:spPr bwMode="auto">
          <a:xfrm>
            <a:off x="7847706" y="1877854"/>
            <a:ext cx="3934150" cy="3528256"/>
          </a:xfrm>
          <a:prstGeom prst="roundRect">
            <a:avLst>
              <a:gd name="adj" fmla="val 4139"/>
            </a:avLst>
          </a:prstGeom>
          <a:solidFill>
            <a:srgbClr val="F2ECFF"/>
          </a:solidFill>
          <a:ln w="9000">
            <a:solidFill>
              <a:srgbClr val="F2ECFF"/>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eaLnBrk="1">
              <a:lnSpc>
                <a:spcPct val="93000"/>
              </a:lnSpc>
              <a:spcBef>
                <a:spcPts val="13"/>
              </a:spcBef>
              <a:spcAft>
                <a:spcPts val="13"/>
              </a:spcAft>
              <a:buClr>
                <a:srgbClr val="000000"/>
              </a:buClr>
              <a:buSzPct val="100000"/>
              <a:buFont typeface="Times New Roman" panose="02020603050405020304" pitchFamily="18" charset="0"/>
              <a:buNone/>
            </a:pPr>
            <a:endParaRPr lang="en-US" altLang="en-US" sz="1600"/>
          </a:p>
        </p:txBody>
      </p:sp>
      <p:sp>
        <p:nvSpPr>
          <p:cNvPr id="41" name="Rectangle 14">
            <a:extLst>
              <a:ext uri="{FF2B5EF4-FFF2-40B4-BE49-F238E27FC236}">
                <a16:creationId xmlns:a16="http://schemas.microsoft.com/office/drawing/2014/main" id="{7D14F8E8-AC73-6B9F-6490-52956C8FF9BE}"/>
              </a:ext>
            </a:extLst>
          </p:cNvPr>
          <p:cNvSpPr>
            <a:spLocks noChangeArrowheads="1"/>
          </p:cNvSpPr>
          <p:nvPr/>
        </p:nvSpPr>
        <p:spPr bwMode="auto">
          <a:xfrm>
            <a:off x="8037799" y="1984378"/>
            <a:ext cx="3553964" cy="2555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360" tIns="360" rIns="360" bIns="360" anchor="t"/>
          <a:lstStyle>
            <a:lvl1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1pPr>
            <a:lvl2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2pPr>
            <a:lvl3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3pPr>
            <a:lvl4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4pPr>
            <a:lvl5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5pPr>
            <a:lvl6pPr marL="25146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6pPr>
            <a:lvl7pPr marL="29718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7pPr>
            <a:lvl8pPr marL="34290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8pPr>
            <a:lvl9pPr marL="38862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9pPr>
          </a:lstStyle>
          <a:p>
            <a:pPr>
              <a:lnSpc>
                <a:spcPct val="100000"/>
              </a:lnSpc>
            </a:pPr>
            <a:r>
              <a:rPr lang="en-US" altLang="en-US" sz="1600" b="1">
                <a:solidFill>
                  <a:srgbClr val="5B3A96"/>
                </a:solidFill>
                <a:latin typeface="+mn-lt"/>
              </a:rPr>
              <a:t>3. Responsiveness + Adoption readiness: cumulative learning</a:t>
            </a:r>
          </a:p>
        </p:txBody>
      </p:sp>
      <p:sp>
        <p:nvSpPr>
          <p:cNvPr id="42" name="Rectangle 15">
            <a:extLst>
              <a:ext uri="{FF2B5EF4-FFF2-40B4-BE49-F238E27FC236}">
                <a16:creationId xmlns:a16="http://schemas.microsoft.com/office/drawing/2014/main" id="{18FB1823-212A-B981-828F-45BF367644D3}"/>
              </a:ext>
            </a:extLst>
          </p:cNvPr>
          <p:cNvSpPr>
            <a:spLocks noChangeArrowheads="1"/>
          </p:cNvSpPr>
          <p:nvPr/>
        </p:nvSpPr>
        <p:spPr bwMode="auto">
          <a:xfrm>
            <a:off x="8037799" y="2664323"/>
            <a:ext cx="3671210" cy="26971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360" tIns="360" rIns="360" bIns="360" anchor="t"/>
          <a:lstStyle>
            <a:lvl1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1pPr>
            <a:lvl2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2pPr>
            <a:lvl3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3pPr>
            <a:lvl4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4pPr>
            <a:lvl5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5pPr>
            <a:lvl6pPr marL="25146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6pPr>
            <a:lvl7pPr marL="29718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7pPr>
            <a:lvl8pPr marL="34290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8pPr>
            <a:lvl9pPr marL="38862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Lst>
              <a:defRPr>
                <a:solidFill>
                  <a:schemeClr val="tx1"/>
                </a:solidFill>
                <a:latin typeface="Arial" panose="020B0604020202020204" pitchFamily="34" charset="0"/>
                <a:cs typeface="Noto Sans CJK SC" charset="0"/>
              </a:defRPr>
            </a:lvl9pPr>
          </a:lstStyle>
          <a:p>
            <a:pPr eaLnBrk="1" hangingPunct="1">
              <a:lnSpc>
                <a:spcPct val="100000"/>
              </a:lnSpc>
            </a:pPr>
            <a:r>
              <a:rPr lang="en-US" altLang="en-US" sz="1600" b="1">
                <a:solidFill>
                  <a:srgbClr val="1F2937"/>
                </a:solidFill>
                <a:latin typeface="+mn-lt"/>
              </a:rPr>
              <a:t>How:</a:t>
            </a:r>
          </a:p>
          <a:p>
            <a:pPr>
              <a:lnSpc>
                <a:spcPct val="100000"/>
              </a:lnSpc>
            </a:pPr>
            <a:r>
              <a:rPr lang="en-US" altLang="en-US" sz="1600">
                <a:solidFill>
                  <a:srgbClr val="1F2937"/>
                </a:solidFill>
                <a:latin typeface="+mn-lt"/>
              </a:rPr>
              <a:t>Post-event summaries and theme synthesis </a:t>
            </a:r>
            <a:r>
              <a:rPr lang="en-US" sz="1600">
                <a:solidFill>
                  <a:srgbClr val="1F2937"/>
                </a:solidFill>
                <a:latin typeface="+mn-lt"/>
              </a:rPr>
              <a:t>delivered in 48 hours to participants, later </a:t>
            </a:r>
            <a:r>
              <a:rPr lang="en-US" altLang="en-US" sz="1600">
                <a:solidFill>
                  <a:srgbClr val="1F2937"/>
                </a:solidFill>
                <a:latin typeface="+mn-lt"/>
              </a:rPr>
              <a:t>informed Board papers, SAC and JSS meetings, and outreach planning</a:t>
            </a:r>
            <a:endParaRPr lang="en-US" altLang="en-US" sz="1600">
              <a:solidFill>
                <a:srgbClr val="1F2937"/>
              </a:solidFill>
              <a:latin typeface="+mn-lt"/>
              <a:ea typeface="Calibri"/>
            </a:endParaRPr>
          </a:p>
          <a:p>
            <a:pPr eaLnBrk="1" hangingPunct="1">
              <a:lnSpc>
                <a:spcPct val="100000"/>
              </a:lnSpc>
            </a:pPr>
            <a:endParaRPr lang="en-US" altLang="en-US" sz="1600">
              <a:solidFill>
                <a:srgbClr val="000000"/>
              </a:solidFill>
              <a:latin typeface="+mn-lt"/>
            </a:endParaRPr>
          </a:p>
          <a:p>
            <a:pPr eaLnBrk="1" hangingPunct="1">
              <a:lnSpc>
                <a:spcPct val="100000"/>
              </a:lnSpc>
            </a:pPr>
            <a:r>
              <a:rPr lang="en-US" altLang="en-US" sz="1600" b="1">
                <a:solidFill>
                  <a:srgbClr val="1F2937"/>
                </a:solidFill>
                <a:latin typeface="+mn-lt"/>
              </a:rPr>
              <a:t>Impact:</a:t>
            </a:r>
          </a:p>
          <a:p>
            <a:pPr>
              <a:lnSpc>
                <a:spcPct val="100000"/>
              </a:lnSpc>
            </a:pPr>
            <a:r>
              <a:rPr lang="en-US" altLang="en-US" sz="1600">
                <a:solidFill>
                  <a:srgbClr val="1F2937"/>
                </a:solidFill>
                <a:latin typeface="+mn-lt"/>
              </a:rPr>
              <a:t>Focus on two-way engagement and cumulative learning rather than a set of isolated events, value-added to stakeholders</a:t>
            </a:r>
            <a:endParaRPr lang="en-US" altLang="en-US" sz="1600">
              <a:solidFill>
                <a:srgbClr val="1F2937"/>
              </a:solidFill>
              <a:latin typeface="+mn-lt"/>
              <a:ea typeface="Calibri"/>
            </a:endParaRPr>
          </a:p>
        </p:txBody>
      </p:sp>
      <p:sp>
        <p:nvSpPr>
          <p:cNvPr id="43" name="AutoShape 16">
            <a:extLst>
              <a:ext uri="{FF2B5EF4-FFF2-40B4-BE49-F238E27FC236}">
                <a16:creationId xmlns:a16="http://schemas.microsoft.com/office/drawing/2014/main" id="{8001A0B9-D3EC-2FCB-C3CF-037D001823C8}"/>
              </a:ext>
            </a:extLst>
          </p:cNvPr>
          <p:cNvSpPr>
            <a:spLocks noChangeArrowheads="1"/>
          </p:cNvSpPr>
          <p:nvPr/>
        </p:nvSpPr>
        <p:spPr bwMode="auto">
          <a:xfrm>
            <a:off x="410144" y="5604805"/>
            <a:ext cx="11371712" cy="590221"/>
          </a:xfrm>
          <a:prstGeom prst="roundRect">
            <a:avLst>
              <a:gd name="adj" fmla="val 29167"/>
            </a:avLst>
          </a:prstGeom>
          <a:solidFill>
            <a:srgbClr val="F4F7FA"/>
          </a:solidFill>
          <a:ln w="9000">
            <a:solidFill>
              <a:srgbClr val="F4F7FA"/>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eaLnBrk="1">
              <a:lnSpc>
                <a:spcPct val="93000"/>
              </a:lnSpc>
              <a:spcBef>
                <a:spcPts val="13"/>
              </a:spcBef>
              <a:spcAft>
                <a:spcPts val="13"/>
              </a:spcAft>
              <a:buClr>
                <a:srgbClr val="000000"/>
              </a:buClr>
              <a:buSzPct val="100000"/>
              <a:buFont typeface="Times New Roman" panose="02020603050405020304" pitchFamily="18" charset="0"/>
              <a:buNone/>
            </a:pPr>
            <a:endParaRPr lang="en-US" altLang="en-US" sz="1600"/>
          </a:p>
        </p:txBody>
      </p:sp>
      <p:sp>
        <p:nvSpPr>
          <p:cNvPr id="44" name="Rectangle 17">
            <a:extLst>
              <a:ext uri="{FF2B5EF4-FFF2-40B4-BE49-F238E27FC236}">
                <a16:creationId xmlns:a16="http://schemas.microsoft.com/office/drawing/2014/main" id="{F76F447C-F99C-CEA1-053A-F05CDC07281F}"/>
              </a:ext>
            </a:extLst>
          </p:cNvPr>
          <p:cNvSpPr>
            <a:spLocks noChangeArrowheads="1"/>
          </p:cNvSpPr>
          <p:nvPr/>
        </p:nvSpPr>
        <p:spPr bwMode="auto">
          <a:xfrm>
            <a:off x="566464" y="5640305"/>
            <a:ext cx="10863536" cy="2487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360" tIns="360" rIns="360" bIns="360"/>
          <a:lstStyle>
            <a:lvl1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Lst>
              <a:defRPr>
                <a:solidFill>
                  <a:schemeClr val="tx1"/>
                </a:solidFill>
                <a:latin typeface="Arial" panose="020B0604020202020204" pitchFamily="34" charset="0"/>
                <a:cs typeface="Noto Sans CJK SC" charset="0"/>
              </a:defRPr>
            </a:lvl1pPr>
            <a:lvl2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Lst>
              <a:defRPr>
                <a:solidFill>
                  <a:schemeClr val="tx1"/>
                </a:solidFill>
                <a:latin typeface="Arial" panose="020B0604020202020204" pitchFamily="34" charset="0"/>
                <a:cs typeface="Noto Sans CJK SC" charset="0"/>
              </a:defRPr>
            </a:lvl2pPr>
            <a:lvl3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Lst>
              <a:defRPr>
                <a:solidFill>
                  <a:schemeClr val="tx1"/>
                </a:solidFill>
                <a:latin typeface="Arial" panose="020B0604020202020204" pitchFamily="34" charset="0"/>
                <a:cs typeface="Noto Sans CJK SC" charset="0"/>
              </a:defRPr>
            </a:lvl3pPr>
            <a:lvl4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Lst>
              <a:defRPr>
                <a:solidFill>
                  <a:schemeClr val="tx1"/>
                </a:solidFill>
                <a:latin typeface="Arial" panose="020B0604020202020204" pitchFamily="34" charset="0"/>
                <a:cs typeface="Noto Sans CJK SC" charset="0"/>
              </a:defRPr>
            </a:lvl4pPr>
            <a:lvl5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Lst>
              <a:defRPr>
                <a:solidFill>
                  <a:schemeClr val="tx1"/>
                </a:solidFill>
                <a:latin typeface="Arial" panose="020B0604020202020204" pitchFamily="34" charset="0"/>
                <a:cs typeface="Noto Sans CJK SC" charset="0"/>
              </a:defRPr>
            </a:lvl5pPr>
            <a:lvl6pPr marL="25146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Lst>
              <a:defRPr>
                <a:solidFill>
                  <a:schemeClr val="tx1"/>
                </a:solidFill>
                <a:latin typeface="Arial" panose="020B0604020202020204" pitchFamily="34" charset="0"/>
                <a:cs typeface="Noto Sans CJK SC" charset="0"/>
              </a:defRPr>
            </a:lvl6pPr>
            <a:lvl7pPr marL="29718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Lst>
              <a:defRPr>
                <a:solidFill>
                  <a:schemeClr val="tx1"/>
                </a:solidFill>
                <a:latin typeface="Arial" panose="020B0604020202020204" pitchFamily="34" charset="0"/>
                <a:cs typeface="Noto Sans CJK SC" charset="0"/>
              </a:defRPr>
            </a:lvl7pPr>
            <a:lvl8pPr marL="34290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Lst>
              <a:defRPr>
                <a:solidFill>
                  <a:schemeClr val="tx1"/>
                </a:solidFill>
                <a:latin typeface="Arial" panose="020B0604020202020204" pitchFamily="34" charset="0"/>
                <a:cs typeface="Noto Sans CJK SC" charset="0"/>
              </a:defRPr>
            </a:lvl8pPr>
            <a:lvl9pPr marL="38862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Lst>
              <a:defRPr>
                <a:solidFill>
                  <a:schemeClr val="tx1"/>
                </a:solidFill>
                <a:latin typeface="Arial" panose="020B0604020202020204" pitchFamily="34" charset="0"/>
                <a:cs typeface="Noto Sans CJK SC" charset="0"/>
              </a:defRPr>
            </a:lvl9pPr>
          </a:lstStyle>
          <a:p>
            <a:pPr algn="ctr" eaLnBrk="1" hangingPunct="1">
              <a:lnSpc>
                <a:spcPct val="100000"/>
              </a:lnSpc>
            </a:pPr>
            <a:r>
              <a:rPr lang="en-US" altLang="en-US" sz="1600" b="1" dirty="0">
                <a:solidFill>
                  <a:srgbClr val="1F2937"/>
                </a:solidFill>
                <a:latin typeface="+mn-lt"/>
              </a:rPr>
              <a:t>Overall effect: SMART made Phase 1 more decision-useful by connecting purpose, outreach design, evidence capture, and next-phase planning</a:t>
            </a:r>
          </a:p>
        </p:txBody>
      </p:sp>
    </p:spTree>
    <p:extLst>
      <p:ext uri="{BB962C8B-B14F-4D97-AF65-F5344CB8AC3E}">
        <p14:creationId xmlns:p14="http://schemas.microsoft.com/office/powerpoint/2010/main" val="36511909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99D37C-4708-B113-6ED2-CBF830A7C49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E76A270-3ACC-B153-0C1F-61EA7B343A34}"/>
              </a:ext>
            </a:extLst>
          </p:cNvPr>
          <p:cNvSpPr>
            <a:spLocks noGrp="1"/>
          </p:cNvSpPr>
          <p:nvPr>
            <p:ph type="title"/>
          </p:nvPr>
        </p:nvSpPr>
        <p:spPr>
          <a:xfrm>
            <a:off x="838200" y="1904921"/>
            <a:ext cx="10515600" cy="3048157"/>
          </a:xfrm>
        </p:spPr>
        <p:txBody>
          <a:bodyPr>
            <a:normAutofit/>
          </a:bodyPr>
          <a:lstStyle/>
          <a:p>
            <a:r>
              <a:rPr lang="en-US" dirty="0"/>
              <a:t>PILOTS</a:t>
            </a:r>
            <a:br>
              <a:rPr lang="en-US" dirty="0"/>
            </a:br>
            <a:r>
              <a:rPr lang="en-US" sz="3300" dirty="0"/>
              <a:t>- PIRs</a:t>
            </a:r>
            <a:br>
              <a:rPr lang="en-US" sz="3600" dirty="0"/>
            </a:br>
            <a:r>
              <a:rPr lang="en-US" sz="3600" dirty="0"/>
              <a:t>	</a:t>
            </a:r>
            <a:endParaRPr lang="en-US" sz="2900" dirty="0"/>
          </a:p>
        </p:txBody>
      </p:sp>
      <p:graphicFrame>
        <p:nvGraphicFramePr>
          <p:cNvPr id="3" name="Diagram 2">
            <a:extLst>
              <a:ext uri="{FF2B5EF4-FFF2-40B4-BE49-F238E27FC236}">
                <a16:creationId xmlns:a16="http://schemas.microsoft.com/office/drawing/2014/main" id="{757110FF-FB62-8343-0F8D-B2A163606268}"/>
              </a:ext>
            </a:extLst>
          </p:cNvPr>
          <p:cNvGraphicFramePr/>
          <p:nvPr>
            <p:extLst>
              <p:ext uri="{D42A27DB-BD31-4B8C-83A1-F6EECF244321}">
                <p14:modId xmlns:p14="http://schemas.microsoft.com/office/powerpoint/2010/main" val="2657771492"/>
              </p:ext>
            </p:extLst>
          </p:nvPr>
        </p:nvGraphicFramePr>
        <p:xfrm>
          <a:off x="5884594" y="1094364"/>
          <a:ext cx="6211589" cy="435208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04977121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AAF333-7DF0-DFE6-2886-984120048189}"/>
            </a:ext>
          </a:extLst>
        </p:cNvPr>
        <p:cNvGrpSpPr/>
        <p:nvPr/>
      </p:nvGrpSpPr>
      <p:grpSpPr>
        <a:xfrm>
          <a:off x="0" y="0"/>
          <a:ext cx="0" cy="0"/>
          <a:chOff x="0" y="0"/>
          <a:chExt cx="0" cy="0"/>
        </a:xfrm>
      </p:grpSpPr>
      <p:sp>
        <p:nvSpPr>
          <p:cNvPr id="2" name="Rectangle 3">
            <a:extLst>
              <a:ext uri="{FF2B5EF4-FFF2-40B4-BE49-F238E27FC236}">
                <a16:creationId xmlns:a16="http://schemas.microsoft.com/office/drawing/2014/main" id="{39B82AEB-D6BA-7F68-0D2F-517E4D6EDA22}"/>
              </a:ext>
            </a:extLst>
          </p:cNvPr>
          <p:cNvSpPr>
            <a:spLocks noChangeArrowheads="1"/>
          </p:cNvSpPr>
          <p:nvPr/>
        </p:nvSpPr>
        <p:spPr bwMode="auto">
          <a:xfrm>
            <a:off x="525408" y="662973"/>
            <a:ext cx="7483475" cy="4111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lvl1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Noto Sans CJK SC" charset="0"/>
              </a:defRPr>
            </a:lvl1pPr>
            <a:lvl2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Noto Sans CJK SC" charset="0"/>
              </a:defRPr>
            </a:lvl2pPr>
            <a:lvl3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Noto Sans CJK SC" charset="0"/>
              </a:defRPr>
            </a:lvl3pPr>
            <a:lvl4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Noto Sans CJK SC" charset="0"/>
              </a:defRPr>
            </a:lvl4pPr>
            <a:lvl5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Noto Sans CJK SC" charset="0"/>
              </a:defRPr>
            </a:lvl5pPr>
            <a:lvl6pPr marL="25146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Noto Sans CJK SC" charset="0"/>
              </a:defRPr>
            </a:lvl6pPr>
            <a:lvl7pPr marL="29718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Noto Sans CJK SC" charset="0"/>
              </a:defRPr>
            </a:lvl7pPr>
            <a:lvl8pPr marL="34290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Noto Sans CJK SC" charset="0"/>
              </a:defRPr>
            </a:lvl8pPr>
            <a:lvl9pPr marL="38862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Noto Sans CJK SC" charset="0"/>
              </a:defRPr>
            </a:lvl9pPr>
          </a:lstStyle>
          <a:p>
            <a:pPr eaLnBrk="1" hangingPunct="1">
              <a:lnSpc>
                <a:spcPct val="100000"/>
              </a:lnSpc>
            </a:pPr>
            <a:r>
              <a:rPr lang="en-US" altLang="en-US" sz="2400" b="1" dirty="0">
                <a:solidFill>
                  <a:srgbClr val="1F2937"/>
                </a:solidFill>
                <a:latin typeface="+mj-lt"/>
                <a:cs typeface="Aptos Display" panose="020B0004020202020204" pitchFamily="34" charset="0"/>
              </a:rPr>
              <a:t>EMBEDDING SMART IN POST-IMPLEMENTATION REVIEW</a:t>
            </a:r>
          </a:p>
        </p:txBody>
      </p:sp>
      <p:sp>
        <p:nvSpPr>
          <p:cNvPr id="3" name="Rectangle 2">
            <a:extLst>
              <a:ext uri="{FF2B5EF4-FFF2-40B4-BE49-F238E27FC236}">
                <a16:creationId xmlns:a16="http://schemas.microsoft.com/office/drawing/2014/main" id="{05331152-C7B4-89B7-B4D0-5CEA4DA0D2BF}"/>
              </a:ext>
            </a:extLst>
          </p:cNvPr>
          <p:cNvSpPr/>
          <p:nvPr/>
        </p:nvSpPr>
        <p:spPr>
          <a:xfrm>
            <a:off x="484819" y="1794425"/>
            <a:ext cx="2680776" cy="93754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000"/>
              <a:t>Develop a PIR Plan</a:t>
            </a:r>
          </a:p>
        </p:txBody>
      </p:sp>
      <p:sp>
        <p:nvSpPr>
          <p:cNvPr id="4" name="Rectangle 3">
            <a:extLst>
              <a:ext uri="{FF2B5EF4-FFF2-40B4-BE49-F238E27FC236}">
                <a16:creationId xmlns:a16="http://schemas.microsoft.com/office/drawing/2014/main" id="{19119872-A292-40DC-87CD-AB637884DBB7}"/>
              </a:ext>
            </a:extLst>
          </p:cNvPr>
          <p:cNvSpPr/>
          <p:nvPr/>
        </p:nvSpPr>
        <p:spPr>
          <a:xfrm>
            <a:off x="484819" y="2850246"/>
            <a:ext cx="2680776" cy="93745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000"/>
              <a:t>Develop stakeholder engagement and comms plans</a:t>
            </a:r>
          </a:p>
        </p:txBody>
      </p:sp>
      <p:sp>
        <p:nvSpPr>
          <p:cNvPr id="5" name="Rectangle 4">
            <a:extLst>
              <a:ext uri="{FF2B5EF4-FFF2-40B4-BE49-F238E27FC236}">
                <a16:creationId xmlns:a16="http://schemas.microsoft.com/office/drawing/2014/main" id="{AB03E24B-CB55-8216-CC6F-7D71FDC2D86B}"/>
              </a:ext>
            </a:extLst>
          </p:cNvPr>
          <p:cNvSpPr/>
          <p:nvPr/>
        </p:nvSpPr>
        <p:spPr>
          <a:xfrm>
            <a:off x="484818" y="3897543"/>
            <a:ext cx="2680776" cy="93745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000"/>
              <a:t>Structure analysis report</a:t>
            </a:r>
          </a:p>
        </p:txBody>
      </p:sp>
      <p:sp>
        <p:nvSpPr>
          <p:cNvPr id="6" name="Rectangle 5">
            <a:extLst>
              <a:ext uri="{FF2B5EF4-FFF2-40B4-BE49-F238E27FC236}">
                <a16:creationId xmlns:a16="http://schemas.microsoft.com/office/drawing/2014/main" id="{155C82D5-EC1F-B91E-F9EF-E23AB303C11F}"/>
              </a:ext>
            </a:extLst>
          </p:cNvPr>
          <p:cNvSpPr/>
          <p:nvPr/>
        </p:nvSpPr>
        <p:spPr>
          <a:xfrm>
            <a:off x="484818" y="4967071"/>
            <a:ext cx="2680776" cy="103350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000"/>
              <a:t>Closely coordinate with A&amp;I Working Group</a:t>
            </a:r>
          </a:p>
        </p:txBody>
      </p:sp>
      <p:sp>
        <p:nvSpPr>
          <p:cNvPr id="12" name="Rectangle 11">
            <a:extLst>
              <a:ext uri="{FF2B5EF4-FFF2-40B4-BE49-F238E27FC236}">
                <a16:creationId xmlns:a16="http://schemas.microsoft.com/office/drawing/2014/main" id="{4CA093C4-48FF-2711-3D1A-DDBFE3E12CC7}"/>
              </a:ext>
            </a:extLst>
          </p:cNvPr>
          <p:cNvSpPr/>
          <p:nvPr/>
        </p:nvSpPr>
        <p:spPr>
          <a:xfrm>
            <a:off x="3299491" y="1794425"/>
            <a:ext cx="5593023" cy="937540"/>
          </a:xfrm>
          <a:prstGeom prst="rect">
            <a:avLst/>
          </a:prstGeom>
          <a:solidFill>
            <a:schemeClr val="accent1">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230188" indent="-230188">
              <a:buFont typeface="Arial" panose="020B0604020202020204" pitchFamily="34" charset="0"/>
              <a:buChar char="•"/>
            </a:pPr>
            <a:r>
              <a:rPr lang="en-US">
                <a:solidFill>
                  <a:srgbClr val="002060"/>
                </a:solidFill>
              </a:rPr>
              <a:t>Capture project information already approved by Board</a:t>
            </a:r>
          </a:p>
          <a:p>
            <a:pPr marL="230188" indent="-230188">
              <a:buFont typeface="Arial" panose="020B0604020202020204" pitchFamily="34" charset="0"/>
              <a:buChar char="•"/>
            </a:pPr>
            <a:r>
              <a:rPr lang="en-US">
                <a:solidFill>
                  <a:srgbClr val="002060"/>
                </a:solidFill>
              </a:rPr>
              <a:t>Easy access by stakeholders </a:t>
            </a:r>
          </a:p>
        </p:txBody>
      </p:sp>
      <p:sp>
        <p:nvSpPr>
          <p:cNvPr id="13" name="Rectangle 12">
            <a:extLst>
              <a:ext uri="{FF2B5EF4-FFF2-40B4-BE49-F238E27FC236}">
                <a16:creationId xmlns:a16="http://schemas.microsoft.com/office/drawing/2014/main" id="{EDB55499-E8F7-6958-8669-A3FC38BF10A8}"/>
              </a:ext>
            </a:extLst>
          </p:cNvPr>
          <p:cNvSpPr/>
          <p:nvPr/>
        </p:nvSpPr>
        <p:spPr>
          <a:xfrm>
            <a:off x="3299489" y="2855335"/>
            <a:ext cx="5593025" cy="924005"/>
          </a:xfrm>
          <a:prstGeom prst="rect">
            <a:avLst/>
          </a:prstGeom>
          <a:solidFill>
            <a:schemeClr val="accent1">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229870" indent="-229870">
              <a:buFont typeface="Arial" panose="020B0604020202020204" pitchFamily="34" charset="0"/>
              <a:buChar char="•"/>
            </a:pPr>
            <a:r>
              <a:rPr lang="en-US">
                <a:solidFill>
                  <a:srgbClr val="002060"/>
                </a:solidFill>
              </a:rPr>
              <a:t>Stakeholder plan to include stakeholder mapping and engagement with key stakeholders</a:t>
            </a:r>
            <a:endParaRPr lang="en-US"/>
          </a:p>
          <a:p>
            <a:pPr marL="229870" indent="-229870">
              <a:buFont typeface="Arial" panose="020B0604020202020204" pitchFamily="34" charset="0"/>
              <a:buChar char="•"/>
            </a:pPr>
            <a:r>
              <a:rPr lang="en-US">
                <a:solidFill>
                  <a:srgbClr val="002060"/>
                </a:solidFill>
              </a:rPr>
              <a:t>Comms plan in conjunction with Comms team</a:t>
            </a:r>
            <a:endParaRPr lang="en-US">
              <a:solidFill>
                <a:srgbClr val="002060"/>
              </a:solidFill>
              <a:ea typeface="Calibri"/>
              <a:cs typeface="Calibri"/>
            </a:endParaRPr>
          </a:p>
        </p:txBody>
      </p:sp>
      <p:sp>
        <p:nvSpPr>
          <p:cNvPr id="14" name="Rectangle 13">
            <a:extLst>
              <a:ext uri="{FF2B5EF4-FFF2-40B4-BE49-F238E27FC236}">
                <a16:creationId xmlns:a16="http://schemas.microsoft.com/office/drawing/2014/main" id="{CE87EC69-60C7-799F-F757-13BA6FB43078}"/>
              </a:ext>
            </a:extLst>
          </p:cNvPr>
          <p:cNvSpPr/>
          <p:nvPr/>
        </p:nvSpPr>
        <p:spPr>
          <a:xfrm>
            <a:off x="3299488" y="3901385"/>
            <a:ext cx="5593025" cy="933610"/>
          </a:xfrm>
          <a:prstGeom prst="rect">
            <a:avLst/>
          </a:prstGeom>
          <a:solidFill>
            <a:schemeClr val="accent1">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229870" indent="-229870">
              <a:buFont typeface="Arial" panose="020B0604020202020204" pitchFamily="34" charset="0"/>
              <a:buChar char="•"/>
            </a:pPr>
            <a:r>
              <a:rPr lang="en-US">
                <a:solidFill>
                  <a:srgbClr val="002060"/>
                </a:solidFill>
              </a:rPr>
              <a:t>Clear structure with executive summary and use of non-technical language as appropriate</a:t>
            </a:r>
            <a:endParaRPr lang="en-US"/>
          </a:p>
          <a:p>
            <a:pPr marL="230188" indent="-230188">
              <a:buFont typeface="Arial" panose="020B0604020202020204" pitchFamily="34" charset="0"/>
              <a:buChar char="•"/>
            </a:pPr>
            <a:r>
              <a:rPr lang="en-US">
                <a:solidFill>
                  <a:srgbClr val="002060"/>
                </a:solidFill>
              </a:rPr>
              <a:t>Recommendations supported by clear rationale</a:t>
            </a:r>
          </a:p>
        </p:txBody>
      </p:sp>
      <p:sp>
        <p:nvSpPr>
          <p:cNvPr id="15" name="Rectangle 14">
            <a:extLst>
              <a:ext uri="{FF2B5EF4-FFF2-40B4-BE49-F238E27FC236}">
                <a16:creationId xmlns:a16="http://schemas.microsoft.com/office/drawing/2014/main" id="{54549F46-C17C-42F9-2C70-90DB2868F577}"/>
              </a:ext>
            </a:extLst>
          </p:cNvPr>
          <p:cNvSpPr/>
          <p:nvPr/>
        </p:nvSpPr>
        <p:spPr>
          <a:xfrm>
            <a:off x="3299487" y="4967071"/>
            <a:ext cx="5593025" cy="1033502"/>
          </a:xfrm>
          <a:prstGeom prst="rect">
            <a:avLst/>
          </a:prstGeom>
          <a:solidFill>
            <a:schemeClr val="accent1">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230188" indent="-230188">
              <a:buFont typeface="Arial" panose="020B0604020202020204" pitchFamily="34" charset="0"/>
              <a:buChar char="•"/>
            </a:pPr>
            <a:r>
              <a:rPr lang="en-US">
                <a:solidFill>
                  <a:srgbClr val="002060"/>
                </a:solidFill>
              </a:rPr>
              <a:t>Surveys included question on A&amp;I</a:t>
            </a:r>
          </a:p>
          <a:p>
            <a:pPr marL="230188" indent="-230188">
              <a:buFont typeface="Arial" panose="020B0604020202020204" pitchFamily="34" charset="0"/>
              <a:buChar char="•"/>
            </a:pPr>
            <a:r>
              <a:rPr lang="en-US">
                <a:solidFill>
                  <a:srgbClr val="002060"/>
                </a:solidFill>
              </a:rPr>
              <a:t>Develop A&amp;I plan in conjunction with A&amp;I Working Group as appropriate</a:t>
            </a:r>
          </a:p>
        </p:txBody>
      </p:sp>
      <p:grpSp>
        <p:nvGrpSpPr>
          <p:cNvPr id="16" name="Group 15">
            <a:extLst>
              <a:ext uri="{FF2B5EF4-FFF2-40B4-BE49-F238E27FC236}">
                <a16:creationId xmlns:a16="http://schemas.microsoft.com/office/drawing/2014/main" id="{8758379E-9343-0218-7BED-56B4A7A2D7CE}"/>
              </a:ext>
            </a:extLst>
          </p:cNvPr>
          <p:cNvGrpSpPr/>
          <p:nvPr/>
        </p:nvGrpSpPr>
        <p:grpSpPr>
          <a:xfrm>
            <a:off x="8998596" y="2074677"/>
            <a:ext cx="1707482" cy="411162"/>
            <a:chOff x="2179855" y="-99580"/>
            <a:chExt cx="1851878" cy="1193126"/>
          </a:xfrm>
          <a:effectLst>
            <a:outerShdw blurRad="50800" dist="38100" algn="l" rotWithShape="0">
              <a:prstClr val="black">
                <a:alpha val="40000"/>
              </a:prstClr>
            </a:outerShdw>
          </a:effectLst>
        </p:grpSpPr>
        <p:sp>
          <p:nvSpPr>
            <p:cNvPr id="17" name="Rectangle: Rounded Corners 16">
              <a:extLst>
                <a:ext uri="{FF2B5EF4-FFF2-40B4-BE49-F238E27FC236}">
                  <a16:creationId xmlns:a16="http://schemas.microsoft.com/office/drawing/2014/main" id="{572B8238-E5F3-B58E-3FFF-8E84D61BD186}"/>
                </a:ext>
              </a:extLst>
            </p:cNvPr>
            <p:cNvSpPr/>
            <p:nvPr/>
          </p:nvSpPr>
          <p:spPr>
            <a:xfrm>
              <a:off x="2179855" y="-99580"/>
              <a:ext cx="1851878" cy="1193126"/>
            </a:xfrm>
            <a:prstGeom prst="roundRect">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en-US"/>
            </a:p>
          </p:txBody>
        </p:sp>
        <p:sp>
          <p:nvSpPr>
            <p:cNvPr id="18" name="Rectangle: Rounded Corners 4">
              <a:extLst>
                <a:ext uri="{FF2B5EF4-FFF2-40B4-BE49-F238E27FC236}">
                  <a16:creationId xmlns:a16="http://schemas.microsoft.com/office/drawing/2014/main" id="{B2C2884C-E2FA-1D9E-0C7F-7A55A398E061}"/>
                </a:ext>
              </a:extLst>
            </p:cNvPr>
            <p:cNvSpPr txBox="1"/>
            <p:nvPr/>
          </p:nvSpPr>
          <p:spPr>
            <a:xfrm>
              <a:off x="2238099" y="-41336"/>
              <a:ext cx="1735390" cy="1076638"/>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US" sz="1600" b="1" kern="1200"/>
                <a:t>Simplification</a:t>
              </a:r>
            </a:p>
          </p:txBody>
        </p:sp>
      </p:grpSp>
      <p:grpSp>
        <p:nvGrpSpPr>
          <p:cNvPr id="19" name="Group 18">
            <a:extLst>
              <a:ext uri="{FF2B5EF4-FFF2-40B4-BE49-F238E27FC236}">
                <a16:creationId xmlns:a16="http://schemas.microsoft.com/office/drawing/2014/main" id="{B4E1BFF0-E459-EC79-DF10-A3E79794E3DE}"/>
              </a:ext>
            </a:extLst>
          </p:cNvPr>
          <p:cNvGrpSpPr/>
          <p:nvPr/>
        </p:nvGrpSpPr>
        <p:grpSpPr>
          <a:xfrm>
            <a:off x="8998596" y="2889776"/>
            <a:ext cx="1707482" cy="381054"/>
            <a:chOff x="3945320" y="1183105"/>
            <a:chExt cx="1851878" cy="1193126"/>
          </a:xfrm>
          <a:effectLst>
            <a:outerShdw blurRad="50800" dist="38100" algn="l" rotWithShape="0">
              <a:prstClr val="black">
                <a:alpha val="40000"/>
              </a:prstClr>
            </a:outerShdw>
          </a:effectLst>
        </p:grpSpPr>
        <p:sp>
          <p:nvSpPr>
            <p:cNvPr id="20" name="Rectangle: Rounded Corners 19">
              <a:extLst>
                <a:ext uri="{FF2B5EF4-FFF2-40B4-BE49-F238E27FC236}">
                  <a16:creationId xmlns:a16="http://schemas.microsoft.com/office/drawing/2014/main" id="{CDEED48B-B7A3-9777-41F5-2E229288A2F1}"/>
                </a:ext>
              </a:extLst>
            </p:cNvPr>
            <p:cNvSpPr/>
            <p:nvPr/>
          </p:nvSpPr>
          <p:spPr>
            <a:xfrm>
              <a:off x="3945320" y="1183105"/>
              <a:ext cx="1851878" cy="1193126"/>
            </a:xfrm>
            <a:prstGeom prst="roundRect">
              <a:avLst/>
            </a:prstGeom>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a:lstStyle/>
            <a:p>
              <a:endParaRPr lang="en-US" sz="1600"/>
            </a:p>
          </p:txBody>
        </p:sp>
        <p:sp>
          <p:nvSpPr>
            <p:cNvPr id="21" name="Rectangle: Rounded Corners 4">
              <a:extLst>
                <a:ext uri="{FF2B5EF4-FFF2-40B4-BE49-F238E27FC236}">
                  <a16:creationId xmlns:a16="http://schemas.microsoft.com/office/drawing/2014/main" id="{9BCB4A1E-62ED-9907-656E-B6614DBCBB03}"/>
                </a:ext>
              </a:extLst>
            </p:cNvPr>
            <p:cNvSpPr txBox="1"/>
            <p:nvPr/>
          </p:nvSpPr>
          <p:spPr>
            <a:xfrm>
              <a:off x="4003564" y="1241349"/>
              <a:ext cx="1735390" cy="1076638"/>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US" sz="1600" b="1" kern="1200"/>
                <a:t>Mobilization</a:t>
              </a:r>
            </a:p>
          </p:txBody>
        </p:sp>
      </p:grpSp>
      <p:grpSp>
        <p:nvGrpSpPr>
          <p:cNvPr id="22" name="Group 21">
            <a:extLst>
              <a:ext uri="{FF2B5EF4-FFF2-40B4-BE49-F238E27FC236}">
                <a16:creationId xmlns:a16="http://schemas.microsoft.com/office/drawing/2014/main" id="{D16DCCD2-DA6B-996E-40FD-05864E929334}"/>
              </a:ext>
            </a:extLst>
          </p:cNvPr>
          <p:cNvGrpSpPr/>
          <p:nvPr/>
        </p:nvGrpSpPr>
        <p:grpSpPr>
          <a:xfrm>
            <a:off x="8998596" y="3346044"/>
            <a:ext cx="1707482" cy="381055"/>
            <a:chOff x="414389" y="1183105"/>
            <a:chExt cx="1851878" cy="1193126"/>
          </a:xfrm>
          <a:effectLst>
            <a:outerShdw blurRad="50800" dist="38100" algn="l" rotWithShape="0">
              <a:prstClr val="black">
                <a:alpha val="40000"/>
              </a:prstClr>
            </a:outerShdw>
          </a:effectLst>
        </p:grpSpPr>
        <p:sp>
          <p:nvSpPr>
            <p:cNvPr id="23" name="Rectangle: Rounded Corners 22">
              <a:extLst>
                <a:ext uri="{FF2B5EF4-FFF2-40B4-BE49-F238E27FC236}">
                  <a16:creationId xmlns:a16="http://schemas.microsoft.com/office/drawing/2014/main" id="{D2D62F10-F2DA-C2AB-75A1-E220A97F747C}"/>
                </a:ext>
              </a:extLst>
            </p:cNvPr>
            <p:cNvSpPr/>
            <p:nvPr/>
          </p:nvSpPr>
          <p:spPr>
            <a:xfrm>
              <a:off x="414389" y="1183105"/>
              <a:ext cx="1851878" cy="1193126"/>
            </a:xfrm>
            <a:prstGeom prst="roundRect">
              <a:avLst/>
            </a:prstGeom>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a:lstStyle/>
            <a:p>
              <a:endParaRPr lang="en-US" sz="1600"/>
            </a:p>
          </p:txBody>
        </p:sp>
        <p:sp>
          <p:nvSpPr>
            <p:cNvPr id="24" name="Rectangle: Rounded Corners 4">
              <a:extLst>
                <a:ext uri="{FF2B5EF4-FFF2-40B4-BE49-F238E27FC236}">
                  <a16:creationId xmlns:a16="http://schemas.microsoft.com/office/drawing/2014/main" id="{82578079-D471-5E87-DB8C-0C3EB960F502}"/>
                </a:ext>
              </a:extLst>
            </p:cNvPr>
            <p:cNvSpPr txBox="1"/>
            <p:nvPr/>
          </p:nvSpPr>
          <p:spPr>
            <a:xfrm>
              <a:off x="472633" y="1241349"/>
              <a:ext cx="1735390" cy="1076638"/>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US" sz="1600" b="1" kern="1200"/>
                <a:t>Targeted Action</a:t>
              </a:r>
            </a:p>
          </p:txBody>
        </p:sp>
      </p:grpSp>
      <p:grpSp>
        <p:nvGrpSpPr>
          <p:cNvPr id="25" name="Group 24">
            <a:extLst>
              <a:ext uri="{FF2B5EF4-FFF2-40B4-BE49-F238E27FC236}">
                <a16:creationId xmlns:a16="http://schemas.microsoft.com/office/drawing/2014/main" id="{92A480B9-2C4D-FB59-0E7C-B406CF36390A}"/>
              </a:ext>
            </a:extLst>
          </p:cNvPr>
          <p:cNvGrpSpPr/>
          <p:nvPr/>
        </p:nvGrpSpPr>
        <p:grpSpPr>
          <a:xfrm>
            <a:off x="9021395" y="3928949"/>
            <a:ext cx="1707482" cy="411162"/>
            <a:chOff x="2179855" y="-99580"/>
            <a:chExt cx="1851878" cy="1193126"/>
          </a:xfrm>
          <a:effectLst>
            <a:outerShdw blurRad="50800" dist="38100" algn="l" rotWithShape="0">
              <a:prstClr val="black">
                <a:alpha val="40000"/>
              </a:prstClr>
            </a:outerShdw>
          </a:effectLst>
        </p:grpSpPr>
        <p:sp>
          <p:nvSpPr>
            <p:cNvPr id="26" name="Rectangle: Rounded Corners 25">
              <a:extLst>
                <a:ext uri="{FF2B5EF4-FFF2-40B4-BE49-F238E27FC236}">
                  <a16:creationId xmlns:a16="http://schemas.microsoft.com/office/drawing/2014/main" id="{1477A94A-1962-4EBD-32D2-C75051510A12}"/>
                </a:ext>
              </a:extLst>
            </p:cNvPr>
            <p:cNvSpPr/>
            <p:nvPr/>
          </p:nvSpPr>
          <p:spPr>
            <a:xfrm>
              <a:off x="2179855" y="-99580"/>
              <a:ext cx="1851878" cy="1193126"/>
            </a:xfrm>
            <a:prstGeom prst="roundRect">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en-US"/>
            </a:p>
          </p:txBody>
        </p:sp>
        <p:sp>
          <p:nvSpPr>
            <p:cNvPr id="27" name="Rectangle: Rounded Corners 4">
              <a:extLst>
                <a:ext uri="{FF2B5EF4-FFF2-40B4-BE49-F238E27FC236}">
                  <a16:creationId xmlns:a16="http://schemas.microsoft.com/office/drawing/2014/main" id="{B8896A01-1FC8-FEE5-6D0F-BE84984D70B0}"/>
                </a:ext>
              </a:extLst>
            </p:cNvPr>
            <p:cNvSpPr txBox="1"/>
            <p:nvPr/>
          </p:nvSpPr>
          <p:spPr>
            <a:xfrm>
              <a:off x="2238099" y="-41338"/>
              <a:ext cx="1735390" cy="107663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US" sz="1600" b="1" kern="1200"/>
                <a:t>Simplification</a:t>
              </a:r>
            </a:p>
          </p:txBody>
        </p:sp>
      </p:grpSp>
      <p:grpSp>
        <p:nvGrpSpPr>
          <p:cNvPr id="28" name="Group 27">
            <a:extLst>
              <a:ext uri="{FF2B5EF4-FFF2-40B4-BE49-F238E27FC236}">
                <a16:creationId xmlns:a16="http://schemas.microsoft.com/office/drawing/2014/main" id="{5AEAEEE0-F00C-5290-7B86-6A69081EC1F3}"/>
              </a:ext>
            </a:extLst>
          </p:cNvPr>
          <p:cNvGrpSpPr/>
          <p:nvPr/>
        </p:nvGrpSpPr>
        <p:grpSpPr>
          <a:xfrm>
            <a:off x="9021395" y="4383713"/>
            <a:ext cx="1707482" cy="411162"/>
            <a:chOff x="1088737" y="3258534"/>
            <a:chExt cx="1851878" cy="1193125"/>
          </a:xfrm>
          <a:effectLst>
            <a:outerShdw blurRad="50800" dist="38100" algn="l" rotWithShape="0">
              <a:prstClr val="black">
                <a:alpha val="40000"/>
              </a:prstClr>
            </a:outerShdw>
          </a:effectLst>
        </p:grpSpPr>
        <p:sp>
          <p:nvSpPr>
            <p:cNvPr id="29" name="Rectangle: Rounded Corners 28">
              <a:extLst>
                <a:ext uri="{FF2B5EF4-FFF2-40B4-BE49-F238E27FC236}">
                  <a16:creationId xmlns:a16="http://schemas.microsoft.com/office/drawing/2014/main" id="{BBE8A0DA-723E-AEEA-4A6D-63CC5659AD86}"/>
                </a:ext>
              </a:extLst>
            </p:cNvPr>
            <p:cNvSpPr/>
            <p:nvPr/>
          </p:nvSpPr>
          <p:spPr>
            <a:xfrm>
              <a:off x="1088737" y="3258534"/>
              <a:ext cx="1851878" cy="1193125"/>
            </a:xfrm>
            <a:prstGeom prst="roundRect">
              <a:avLst/>
            </a:prstGeom>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a:lstStyle/>
            <a:p>
              <a:endParaRPr lang="en-US" sz="1600"/>
            </a:p>
          </p:txBody>
        </p:sp>
        <p:sp>
          <p:nvSpPr>
            <p:cNvPr id="30" name="Rectangle: Rounded Corners 4">
              <a:extLst>
                <a:ext uri="{FF2B5EF4-FFF2-40B4-BE49-F238E27FC236}">
                  <a16:creationId xmlns:a16="http://schemas.microsoft.com/office/drawing/2014/main" id="{62744CD6-8D3C-559B-8062-8354E0C5E87F}"/>
                </a:ext>
              </a:extLst>
            </p:cNvPr>
            <p:cNvSpPr txBox="1"/>
            <p:nvPr/>
          </p:nvSpPr>
          <p:spPr>
            <a:xfrm>
              <a:off x="1146981" y="3316778"/>
              <a:ext cx="1735390" cy="1076638"/>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US" sz="1600" b="1" kern="1200"/>
                <a:t>Responsiveness</a:t>
              </a:r>
            </a:p>
          </p:txBody>
        </p:sp>
      </p:grpSp>
      <p:grpSp>
        <p:nvGrpSpPr>
          <p:cNvPr id="31" name="Group 30">
            <a:extLst>
              <a:ext uri="{FF2B5EF4-FFF2-40B4-BE49-F238E27FC236}">
                <a16:creationId xmlns:a16="http://schemas.microsoft.com/office/drawing/2014/main" id="{7D0C410B-4AEE-3E57-8FD7-EF21C94A7496}"/>
              </a:ext>
            </a:extLst>
          </p:cNvPr>
          <p:cNvGrpSpPr/>
          <p:nvPr/>
        </p:nvGrpSpPr>
        <p:grpSpPr>
          <a:xfrm>
            <a:off x="9021395" y="5293295"/>
            <a:ext cx="1707482" cy="381054"/>
            <a:chOff x="3270972" y="3258535"/>
            <a:chExt cx="1851878" cy="1193126"/>
          </a:xfrm>
          <a:effectLst>
            <a:outerShdw blurRad="50800" dist="38100" algn="l" rotWithShape="0">
              <a:prstClr val="black">
                <a:alpha val="40000"/>
              </a:prstClr>
            </a:outerShdw>
          </a:effectLst>
        </p:grpSpPr>
        <p:sp>
          <p:nvSpPr>
            <p:cNvPr id="32" name="Rectangle: Rounded Corners 31">
              <a:extLst>
                <a:ext uri="{FF2B5EF4-FFF2-40B4-BE49-F238E27FC236}">
                  <a16:creationId xmlns:a16="http://schemas.microsoft.com/office/drawing/2014/main" id="{965DE5C9-DAC0-4489-C986-BE3090AAC9C1}"/>
                </a:ext>
              </a:extLst>
            </p:cNvPr>
            <p:cNvSpPr/>
            <p:nvPr/>
          </p:nvSpPr>
          <p:spPr>
            <a:xfrm>
              <a:off x="3270972" y="3258535"/>
              <a:ext cx="1851878" cy="1193126"/>
            </a:xfrm>
            <a:prstGeom prst="roundRect">
              <a:avLst/>
            </a:prstGeom>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a:lstStyle/>
            <a:p>
              <a:endParaRPr lang="en-US" sz="1600"/>
            </a:p>
          </p:txBody>
        </p:sp>
        <p:sp>
          <p:nvSpPr>
            <p:cNvPr id="33" name="Rectangle: Rounded Corners 4">
              <a:extLst>
                <a:ext uri="{FF2B5EF4-FFF2-40B4-BE49-F238E27FC236}">
                  <a16:creationId xmlns:a16="http://schemas.microsoft.com/office/drawing/2014/main" id="{03372193-2980-DCC9-4484-5BDF11A09E7F}"/>
                </a:ext>
              </a:extLst>
            </p:cNvPr>
            <p:cNvSpPr txBox="1"/>
            <p:nvPr/>
          </p:nvSpPr>
          <p:spPr>
            <a:xfrm>
              <a:off x="3329216" y="3316779"/>
              <a:ext cx="1735390" cy="1076638"/>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US" sz="1600" b="1" kern="1200"/>
                <a:t>Adoption</a:t>
              </a:r>
            </a:p>
          </p:txBody>
        </p:sp>
      </p:grpSp>
      <p:pic>
        <p:nvPicPr>
          <p:cNvPr id="34" name="Picture 33">
            <a:extLst>
              <a:ext uri="{FF2B5EF4-FFF2-40B4-BE49-F238E27FC236}">
                <a16:creationId xmlns:a16="http://schemas.microsoft.com/office/drawing/2014/main" id="{87588CED-8A04-E37D-0842-CA6DDC0DB173}"/>
              </a:ext>
            </a:extLst>
          </p:cNvPr>
          <p:cNvPicPr>
            <a:picLocks noChangeAspect="1"/>
          </p:cNvPicPr>
          <p:nvPr/>
        </p:nvPicPr>
        <p:blipFill>
          <a:blip r:embed="rId3"/>
          <a:stretch>
            <a:fillRect/>
          </a:stretch>
        </p:blipFill>
        <p:spPr>
          <a:xfrm>
            <a:off x="9825955" y="228370"/>
            <a:ext cx="2127747" cy="1566055"/>
          </a:xfrm>
          <a:prstGeom prst="rect">
            <a:avLst/>
          </a:prstGeom>
          <a:ln>
            <a:noFill/>
          </a:ln>
          <a:effectLst>
            <a:outerShdw blurRad="292100" dist="139700" dir="2700000" algn="tl" rotWithShape="0">
              <a:srgbClr val="333333">
                <a:alpha val="65000"/>
              </a:srgbClr>
            </a:outerShdw>
          </a:effectLst>
        </p:spPr>
      </p:pic>
      <p:sp>
        <p:nvSpPr>
          <p:cNvPr id="35" name="Rectangle 3">
            <a:extLst>
              <a:ext uri="{FF2B5EF4-FFF2-40B4-BE49-F238E27FC236}">
                <a16:creationId xmlns:a16="http://schemas.microsoft.com/office/drawing/2014/main" id="{1139149D-4AC2-5760-AA8C-9CB8D6FA3069}"/>
              </a:ext>
            </a:extLst>
          </p:cNvPr>
          <p:cNvSpPr>
            <a:spLocks noChangeArrowheads="1"/>
          </p:cNvSpPr>
          <p:nvPr/>
        </p:nvSpPr>
        <p:spPr bwMode="auto">
          <a:xfrm>
            <a:off x="484818" y="1183980"/>
            <a:ext cx="3900595" cy="500600"/>
          </a:xfrm>
          <a:prstGeom prst="rect">
            <a:avLst/>
          </a:prstGeom>
          <a:solidFill>
            <a:schemeClr val="tx1">
              <a:lumMod val="75000"/>
            </a:schemeClr>
          </a:solidFill>
          <a:ln>
            <a:noFill/>
          </a:ln>
          <a:effectLst/>
        </p:spPr>
        <p:txBody>
          <a:bodyPr lIns="0" tIns="0" rIns="0" bIns="0" anchor="ctr"/>
          <a:lstStyle>
            <a:lvl1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Noto Sans CJK SC" charset="0"/>
              </a:defRPr>
            </a:lvl1pPr>
            <a:lvl2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Noto Sans CJK SC" charset="0"/>
              </a:defRPr>
            </a:lvl2pPr>
            <a:lvl3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Noto Sans CJK SC" charset="0"/>
              </a:defRPr>
            </a:lvl3pPr>
            <a:lvl4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Noto Sans CJK SC" charset="0"/>
              </a:defRPr>
            </a:lvl4pPr>
            <a:lvl5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Noto Sans CJK SC" charset="0"/>
              </a:defRPr>
            </a:lvl5pPr>
            <a:lvl6pPr marL="25146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Noto Sans CJK SC" charset="0"/>
              </a:defRPr>
            </a:lvl6pPr>
            <a:lvl7pPr marL="29718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Noto Sans CJK SC" charset="0"/>
              </a:defRPr>
            </a:lvl7pPr>
            <a:lvl8pPr marL="34290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Noto Sans CJK SC" charset="0"/>
              </a:defRPr>
            </a:lvl8pPr>
            <a:lvl9pPr marL="38862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Noto Sans CJK SC" charset="0"/>
              </a:defRPr>
            </a:lvl9pPr>
          </a:lstStyle>
          <a:p>
            <a:pPr algn="ctr" eaLnBrk="1" hangingPunct="1">
              <a:lnSpc>
                <a:spcPct val="100000"/>
              </a:lnSpc>
            </a:pPr>
            <a:r>
              <a:rPr lang="en-US" altLang="en-US" sz="2400" dirty="0">
                <a:solidFill>
                  <a:srgbClr val="1F2937"/>
                </a:solidFill>
                <a:latin typeface="+mn-lt"/>
                <a:cs typeface="Aptos Display" panose="020B0004020202020204" pitchFamily="34" charset="0"/>
              </a:rPr>
              <a:t>Staff Team Initial Thoughts</a:t>
            </a:r>
          </a:p>
        </p:txBody>
      </p:sp>
    </p:spTree>
    <p:extLst>
      <p:ext uri="{BB962C8B-B14F-4D97-AF65-F5344CB8AC3E}">
        <p14:creationId xmlns:p14="http://schemas.microsoft.com/office/powerpoint/2010/main" val="362529647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DD5878-937A-F2E6-C944-D1CDB9AC07A2}"/>
            </a:ext>
          </a:extLst>
        </p:cNvPr>
        <p:cNvGrpSpPr/>
        <p:nvPr/>
      </p:nvGrpSpPr>
      <p:grpSpPr>
        <a:xfrm>
          <a:off x="0" y="0"/>
          <a:ext cx="0" cy="0"/>
          <a:chOff x="0" y="0"/>
          <a:chExt cx="0" cy="0"/>
        </a:xfrm>
      </p:grpSpPr>
      <p:sp>
        <p:nvSpPr>
          <p:cNvPr id="45" name="Rectangle 3">
            <a:extLst>
              <a:ext uri="{FF2B5EF4-FFF2-40B4-BE49-F238E27FC236}">
                <a16:creationId xmlns:a16="http://schemas.microsoft.com/office/drawing/2014/main" id="{863A152B-F864-4F99-9EDB-6E45AABF8173}"/>
              </a:ext>
            </a:extLst>
          </p:cNvPr>
          <p:cNvSpPr>
            <a:spLocks noChangeArrowheads="1"/>
          </p:cNvSpPr>
          <p:nvPr/>
        </p:nvSpPr>
        <p:spPr bwMode="auto">
          <a:xfrm>
            <a:off x="594820" y="706784"/>
            <a:ext cx="10834688" cy="4111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lvl1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Noto Sans CJK SC" charset="0"/>
              </a:defRPr>
            </a:lvl1pPr>
            <a:lvl2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Noto Sans CJK SC" charset="0"/>
              </a:defRPr>
            </a:lvl2pPr>
            <a:lvl3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Noto Sans CJK SC" charset="0"/>
              </a:defRPr>
            </a:lvl3pPr>
            <a:lvl4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Noto Sans CJK SC" charset="0"/>
              </a:defRPr>
            </a:lvl4pPr>
            <a:lvl5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Noto Sans CJK SC" charset="0"/>
              </a:defRPr>
            </a:lvl5pPr>
            <a:lvl6pPr marL="25146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Noto Sans CJK SC" charset="0"/>
              </a:defRPr>
            </a:lvl6pPr>
            <a:lvl7pPr marL="29718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Noto Sans CJK SC" charset="0"/>
              </a:defRPr>
            </a:lvl7pPr>
            <a:lvl8pPr marL="34290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Noto Sans CJK SC" charset="0"/>
              </a:defRPr>
            </a:lvl8pPr>
            <a:lvl9pPr marL="38862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Noto Sans CJK SC" charset="0"/>
              </a:defRPr>
            </a:lvl9pPr>
          </a:lstStyle>
          <a:p>
            <a:pPr>
              <a:lnSpc>
                <a:spcPct val="100000"/>
              </a:lnSpc>
            </a:pPr>
            <a:r>
              <a:rPr lang="en-US" sz="2400" b="1" dirty="0">
                <a:solidFill>
                  <a:srgbClr val="243F53"/>
                </a:solidFill>
                <a:latin typeface="+mn-lt"/>
              </a:rPr>
              <a:t>KEY IMPACT: What is happening differently because of SMART?</a:t>
            </a:r>
          </a:p>
        </p:txBody>
      </p:sp>
      <p:sp>
        <p:nvSpPr>
          <p:cNvPr id="46" name="AutoShape 7">
            <a:extLst>
              <a:ext uri="{FF2B5EF4-FFF2-40B4-BE49-F238E27FC236}">
                <a16:creationId xmlns:a16="http://schemas.microsoft.com/office/drawing/2014/main" id="{3AC33858-4FD9-DD54-3BF3-2E4F0D623E3F}"/>
              </a:ext>
            </a:extLst>
          </p:cNvPr>
          <p:cNvSpPr>
            <a:spLocks noChangeArrowheads="1"/>
          </p:cNvSpPr>
          <p:nvPr/>
        </p:nvSpPr>
        <p:spPr bwMode="auto">
          <a:xfrm>
            <a:off x="498082" y="2094624"/>
            <a:ext cx="4767098" cy="2347063"/>
          </a:xfrm>
          <a:prstGeom prst="roundRect">
            <a:avLst>
              <a:gd name="adj" fmla="val 4403"/>
            </a:avLst>
          </a:prstGeom>
          <a:solidFill>
            <a:srgbClr val="F4F7FA"/>
          </a:solidFill>
          <a:ln w="9000">
            <a:solidFill>
              <a:srgbClr val="F4F7FA"/>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eaLnBrk="1">
              <a:lnSpc>
                <a:spcPct val="93000"/>
              </a:lnSpc>
              <a:spcBef>
                <a:spcPts val="13"/>
              </a:spcBef>
              <a:spcAft>
                <a:spcPts val="13"/>
              </a:spcAft>
              <a:buClr>
                <a:srgbClr val="000000"/>
              </a:buClr>
              <a:buSzPct val="100000"/>
              <a:buFont typeface="Times New Roman" panose="02020603050405020304" pitchFamily="18" charset="0"/>
              <a:buNone/>
            </a:pPr>
            <a:r>
              <a:rPr lang="en-US" altLang="en-US" sz="1600"/>
              <a:t>,</a:t>
            </a:r>
          </a:p>
        </p:txBody>
      </p:sp>
      <p:sp>
        <p:nvSpPr>
          <p:cNvPr id="47" name="Rectangle 8">
            <a:extLst>
              <a:ext uri="{FF2B5EF4-FFF2-40B4-BE49-F238E27FC236}">
                <a16:creationId xmlns:a16="http://schemas.microsoft.com/office/drawing/2014/main" id="{797D0372-8B68-A19B-294E-E3BFA6101E95}"/>
              </a:ext>
            </a:extLst>
          </p:cNvPr>
          <p:cNvSpPr>
            <a:spLocks noChangeArrowheads="1"/>
          </p:cNvSpPr>
          <p:nvPr/>
        </p:nvSpPr>
        <p:spPr bwMode="auto">
          <a:xfrm>
            <a:off x="638843" y="2444416"/>
            <a:ext cx="4295140" cy="29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360" tIns="360" rIns="360" bIns="360"/>
          <a:lstStyle>
            <a:lvl1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Lst>
              <a:defRPr>
                <a:solidFill>
                  <a:schemeClr val="tx1"/>
                </a:solidFill>
                <a:latin typeface="Arial" panose="020B0604020202020204" pitchFamily="34" charset="0"/>
                <a:cs typeface="Noto Sans CJK SC" charset="0"/>
              </a:defRPr>
            </a:lvl1pPr>
            <a:lvl2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Lst>
              <a:defRPr>
                <a:solidFill>
                  <a:schemeClr val="tx1"/>
                </a:solidFill>
                <a:latin typeface="Arial" panose="020B0604020202020204" pitchFamily="34" charset="0"/>
                <a:cs typeface="Noto Sans CJK SC" charset="0"/>
              </a:defRPr>
            </a:lvl2pPr>
            <a:lvl3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Lst>
              <a:defRPr>
                <a:solidFill>
                  <a:schemeClr val="tx1"/>
                </a:solidFill>
                <a:latin typeface="Arial" panose="020B0604020202020204" pitchFamily="34" charset="0"/>
                <a:cs typeface="Noto Sans CJK SC" charset="0"/>
              </a:defRPr>
            </a:lvl3pPr>
            <a:lvl4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Lst>
              <a:defRPr>
                <a:solidFill>
                  <a:schemeClr val="tx1"/>
                </a:solidFill>
                <a:latin typeface="Arial" panose="020B0604020202020204" pitchFamily="34" charset="0"/>
                <a:cs typeface="Noto Sans CJK SC" charset="0"/>
              </a:defRPr>
            </a:lvl4pPr>
            <a:lvl5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Lst>
              <a:defRPr>
                <a:solidFill>
                  <a:schemeClr val="tx1"/>
                </a:solidFill>
                <a:latin typeface="Arial" panose="020B0604020202020204" pitchFamily="34" charset="0"/>
                <a:cs typeface="Noto Sans CJK SC" charset="0"/>
              </a:defRPr>
            </a:lvl5pPr>
            <a:lvl6pPr marL="25146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Lst>
              <a:defRPr>
                <a:solidFill>
                  <a:schemeClr val="tx1"/>
                </a:solidFill>
                <a:latin typeface="Arial" panose="020B0604020202020204" pitchFamily="34" charset="0"/>
                <a:cs typeface="Noto Sans CJK SC" charset="0"/>
              </a:defRPr>
            </a:lvl6pPr>
            <a:lvl7pPr marL="29718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Lst>
              <a:defRPr>
                <a:solidFill>
                  <a:schemeClr val="tx1"/>
                </a:solidFill>
                <a:latin typeface="Arial" panose="020B0604020202020204" pitchFamily="34" charset="0"/>
                <a:cs typeface="Noto Sans CJK SC" charset="0"/>
              </a:defRPr>
            </a:lvl7pPr>
            <a:lvl8pPr marL="34290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Lst>
              <a:defRPr>
                <a:solidFill>
                  <a:schemeClr val="tx1"/>
                </a:solidFill>
                <a:latin typeface="Arial" panose="020B0604020202020204" pitchFamily="34" charset="0"/>
                <a:cs typeface="Noto Sans CJK SC" charset="0"/>
              </a:defRPr>
            </a:lvl8pPr>
            <a:lvl9pPr marL="38862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Lst>
              <a:defRPr>
                <a:solidFill>
                  <a:schemeClr val="tx1"/>
                </a:solidFill>
                <a:latin typeface="Arial" panose="020B0604020202020204" pitchFamily="34" charset="0"/>
                <a:cs typeface="Noto Sans CJK SC" charset="0"/>
              </a:defRPr>
            </a:lvl9pPr>
          </a:lstStyle>
          <a:p>
            <a:pPr algn="ctr" eaLnBrk="1" hangingPunct="1">
              <a:lnSpc>
                <a:spcPct val="100000"/>
              </a:lnSpc>
            </a:pPr>
            <a:r>
              <a:rPr lang="en-US" altLang="en-US" sz="2000" b="1">
                <a:solidFill>
                  <a:srgbClr val="1F2937"/>
                </a:solidFill>
                <a:latin typeface="+mn-lt"/>
              </a:rPr>
              <a:t>EXECUTIVE SUMMARY</a:t>
            </a:r>
          </a:p>
        </p:txBody>
      </p:sp>
      <p:sp>
        <p:nvSpPr>
          <p:cNvPr id="48" name="Rectangle 9">
            <a:extLst>
              <a:ext uri="{FF2B5EF4-FFF2-40B4-BE49-F238E27FC236}">
                <a16:creationId xmlns:a16="http://schemas.microsoft.com/office/drawing/2014/main" id="{907C5859-51E7-C245-E76E-EE5D5C4B15E7}"/>
              </a:ext>
            </a:extLst>
          </p:cNvPr>
          <p:cNvSpPr>
            <a:spLocks noChangeArrowheads="1"/>
          </p:cNvSpPr>
          <p:nvPr/>
        </p:nvSpPr>
        <p:spPr bwMode="auto">
          <a:xfrm>
            <a:off x="625274" y="2845360"/>
            <a:ext cx="4432997" cy="13255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360" tIns="360" rIns="360" bIns="360" anchor="t"/>
          <a:lstStyle>
            <a:lvl1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Lst>
              <a:defRPr>
                <a:solidFill>
                  <a:schemeClr val="tx1"/>
                </a:solidFill>
                <a:latin typeface="Arial" panose="020B0604020202020204" pitchFamily="34" charset="0"/>
                <a:cs typeface="Noto Sans CJK SC" charset="0"/>
              </a:defRPr>
            </a:lvl1pPr>
            <a:lvl2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Lst>
              <a:defRPr>
                <a:solidFill>
                  <a:schemeClr val="tx1"/>
                </a:solidFill>
                <a:latin typeface="Arial" panose="020B0604020202020204" pitchFamily="34" charset="0"/>
                <a:cs typeface="Noto Sans CJK SC" charset="0"/>
              </a:defRPr>
            </a:lvl2pPr>
            <a:lvl3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Lst>
              <a:defRPr>
                <a:solidFill>
                  <a:schemeClr val="tx1"/>
                </a:solidFill>
                <a:latin typeface="Arial" panose="020B0604020202020204" pitchFamily="34" charset="0"/>
                <a:cs typeface="Noto Sans CJK SC" charset="0"/>
              </a:defRPr>
            </a:lvl3pPr>
            <a:lvl4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Lst>
              <a:defRPr>
                <a:solidFill>
                  <a:schemeClr val="tx1"/>
                </a:solidFill>
                <a:latin typeface="Arial" panose="020B0604020202020204" pitchFamily="34" charset="0"/>
                <a:cs typeface="Noto Sans CJK SC" charset="0"/>
              </a:defRPr>
            </a:lvl4pPr>
            <a:lvl5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Lst>
              <a:defRPr>
                <a:solidFill>
                  <a:schemeClr val="tx1"/>
                </a:solidFill>
                <a:latin typeface="Arial" panose="020B0604020202020204" pitchFamily="34" charset="0"/>
                <a:cs typeface="Noto Sans CJK SC" charset="0"/>
              </a:defRPr>
            </a:lvl5pPr>
            <a:lvl6pPr marL="25146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Lst>
              <a:defRPr>
                <a:solidFill>
                  <a:schemeClr val="tx1"/>
                </a:solidFill>
                <a:latin typeface="Arial" panose="020B0604020202020204" pitchFamily="34" charset="0"/>
                <a:cs typeface="Noto Sans CJK SC" charset="0"/>
              </a:defRPr>
            </a:lvl6pPr>
            <a:lvl7pPr marL="29718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Lst>
              <a:defRPr>
                <a:solidFill>
                  <a:schemeClr val="tx1"/>
                </a:solidFill>
                <a:latin typeface="Arial" panose="020B0604020202020204" pitchFamily="34" charset="0"/>
                <a:cs typeface="Noto Sans CJK SC" charset="0"/>
              </a:defRPr>
            </a:lvl7pPr>
            <a:lvl8pPr marL="34290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Lst>
              <a:defRPr>
                <a:solidFill>
                  <a:schemeClr val="tx1"/>
                </a:solidFill>
                <a:latin typeface="Arial" panose="020B0604020202020204" pitchFamily="34" charset="0"/>
                <a:cs typeface="Noto Sans CJK SC" charset="0"/>
              </a:defRPr>
            </a:lvl8pPr>
            <a:lvl9pPr marL="38862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Lst>
              <a:defRPr>
                <a:solidFill>
                  <a:schemeClr val="tx1"/>
                </a:solidFill>
                <a:latin typeface="Arial" panose="020B0604020202020204" pitchFamily="34" charset="0"/>
                <a:cs typeface="Noto Sans CJK SC" charset="0"/>
              </a:defRPr>
            </a:lvl9pPr>
          </a:lstStyle>
          <a:p>
            <a:pPr>
              <a:lnSpc>
                <a:spcPct val="100000"/>
              </a:lnSpc>
            </a:pPr>
            <a:endParaRPr lang="en-US" altLang="en-US" sz="1600" dirty="0">
              <a:solidFill>
                <a:srgbClr val="1F2937"/>
              </a:solidFill>
              <a:latin typeface="+mn-lt"/>
            </a:endParaRPr>
          </a:p>
          <a:p>
            <a:pPr algn="ctr">
              <a:lnSpc>
                <a:spcPct val="100000"/>
              </a:lnSpc>
            </a:pPr>
            <a:r>
              <a:rPr lang="en-US" altLang="en-US" sz="1600" dirty="0">
                <a:solidFill>
                  <a:srgbClr val="1F2937"/>
                </a:solidFill>
                <a:latin typeface="+mn-lt"/>
              </a:rPr>
              <a:t>The right test is whether SMART is changing working methods in ways that should make Board outputs clearer, more targeted and more decision-useful</a:t>
            </a:r>
          </a:p>
          <a:p>
            <a:pPr>
              <a:lnSpc>
                <a:spcPct val="100000"/>
              </a:lnSpc>
            </a:pPr>
            <a:endParaRPr lang="en-US" altLang="en-US" sz="1600" dirty="0">
              <a:solidFill>
                <a:srgbClr val="1F2937"/>
              </a:solidFill>
              <a:latin typeface="+mn-lt"/>
            </a:endParaRPr>
          </a:p>
        </p:txBody>
      </p:sp>
      <p:sp>
        <p:nvSpPr>
          <p:cNvPr id="49" name="AutoShape 10">
            <a:extLst>
              <a:ext uri="{FF2B5EF4-FFF2-40B4-BE49-F238E27FC236}">
                <a16:creationId xmlns:a16="http://schemas.microsoft.com/office/drawing/2014/main" id="{1972AD46-585B-5F40-6417-745973378716}"/>
              </a:ext>
            </a:extLst>
          </p:cNvPr>
          <p:cNvSpPr>
            <a:spLocks noChangeArrowheads="1"/>
          </p:cNvSpPr>
          <p:nvPr/>
        </p:nvSpPr>
        <p:spPr bwMode="auto">
          <a:xfrm>
            <a:off x="498081" y="4622681"/>
            <a:ext cx="4778769" cy="1042140"/>
          </a:xfrm>
          <a:prstGeom prst="roundRect">
            <a:avLst>
              <a:gd name="adj" fmla="val 29167"/>
            </a:avLst>
          </a:prstGeom>
          <a:solidFill>
            <a:srgbClr val="E7F0F9"/>
          </a:solidFill>
          <a:ln w="9000">
            <a:solidFill>
              <a:srgbClr val="E7F0F9"/>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eaLnBrk="1">
              <a:lnSpc>
                <a:spcPct val="93000"/>
              </a:lnSpc>
              <a:spcBef>
                <a:spcPts val="13"/>
              </a:spcBef>
              <a:spcAft>
                <a:spcPts val="13"/>
              </a:spcAft>
              <a:buClr>
                <a:srgbClr val="000000"/>
              </a:buClr>
              <a:buSzPct val="100000"/>
              <a:buFont typeface="Times New Roman" panose="02020603050405020304" pitchFamily="18" charset="0"/>
              <a:buNone/>
            </a:pPr>
            <a:endParaRPr lang="en-US" altLang="en-US" sz="1600"/>
          </a:p>
        </p:txBody>
      </p:sp>
      <p:sp>
        <p:nvSpPr>
          <p:cNvPr id="50" name="Rectangle 11">
            <a:extLst>
              <a:ext uri="{FF2B5EF4-FFF2-40B4-BE49-F238E27FC236}">
                <a16:creationId xmlns:a16="http://schemas.microsoft.com/office/drawing/2014/main" id="{EC94EC31-C78B-CC22-BA35-B1BA669C3473}"/>
              </a:ext>
            </a:extLst>
          </p:cNvPr>
          <p:cNvSpPr>
            <a:spLocks noChangeArrowheads="1"/>
          </p:cNvSpPr>
          <p:nvPr/>
        </p:nvSpPr>
        <p:spPr bwMode="auto">
          <a:xfrm>
            <a:off x="669959" y="4782469"/>
            <a:ext cx="4343629" cy="8390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360" tIns="360" rIns="360" bIns="360"/>
          <a:lstStyle>
            <a:lvl1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Lst>
              <a:defRPr>
                <a:solidFill>
                  <a:schemeClr val="tx1"/>
                </a:solidFill>
                <a:latin typeface="Arial" panose="020B0604020202020204" pitchFamily="34" charset="0"/>
                <a:cs typeface="Noto Sans CJK SC" charset="0"/>
              </a:defRPr>
            </a:lvl1pPr>
            <a:lvl2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Lst>
              <a:defRPr>
                <a:solidFill>
                  <a:schemeClr val="tx1"/>
                </a:solidFill>
                <a:latin typeface="Arial" panose="020B0604020202020204" pitchFamily="34" charset="0"/>
                <a:cs typeface="Noto Sans CJK SC" charset="0"/>
              </a:defRPr>
            </a:lvl2pPr>
            <a:lvl3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Lst>
              <a:defRPr>
                <a:solidFill>
                  <a:schemeClr val="tx1"/>
                </a:solidFill>
                <a:latin typeface="Arial" panose="020B0604020202020204" pitchFamily="34" charset="0"/>
                <a:cs typeface="Noto Sans CJK SC" charset="0"/>
              </a:defRPr>
            </a:lvl3pPr>
            <a:lvl4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Lst>
              <a:defRPr>
                <a:solidFill>
                  <a:schemeClr val="tx1"/>
                </a:solidFill>
                <a:latin typeface="Arial" panose="020B0604020202020204" pitchFamily="34" charset="0"/>
                <a:cs typeface="Noto Sans CJK SC" charset="0"/>
              </a:defRPr>
            </a:lvl4pPr>
            <a:lvl5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Lst>
              <a:defRPr>
                <a:solidFill>
                  <a:schemeClr val="tx1"/>
                </a:solidFill>
                <a:latin typeface="Arial" panose="020B0604020202020204" pitchFamily="34" charset="0"/>
                <a:cs typeface="Noto Sans CJK SC" charset="0"/>
              </a:defRPr>
            </a:lvl5pPr>
            <a:lvl6pPr marL="25146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Lst>
              <a:defRPr>
                <a:solidFill>
                  <a:schemeClr val="tx1"/>
                </a:solidFill>
                <a:latin typeface="Arial" panose="020B0604020202020204" pitchFamily="34" charset="0"/>
                <a:cs typeface="Noto Sans CJK SC" charset="0"/>
              </a:defRPr>
            </a:lvl6pPr>
            <a:lvl7pPr marL="29718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Lst>
              <a:defRPr>
                <a:solidFill>
                  <a:schemeClr val="tx1"/>
                </a:solidFill>
                <a:latin typeface="Arial" panose="020B0604020202020204" pitchFamily="34" charset="0"/>
                <a:cs typeface="Noto Sans CJK SC" charset="0"/>
              </a:defRPr>
            </a:lvl7pPr>
            <a:lvl8pPr marL="34290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Lst>
              <a:defRPr>
                <a:solidFill>
                  <a:schemeClr val="tx1"/>
                </a:solidFill>
                <a:latin typeface="Arial" panose="020B0604020202020204" pitchFamily="34" charset="0"/>
                <a:cs typeface="Noto Sans CJK SC" charset="0"/>
              </a:defRPr>
            </a:lvl8pPr>
            <a:lvl9pPr marL="38862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Lst>
              <a:defRPr>
                <a:solidFill>
                  <a:schemeClr val="tx1"/>
                </a:solidFill>
                <a:latin typeface="Arial" panose="020B0604020202020204" pitchFamily="34" charset="0"/>
                <a:cs typeface="Noto Sans CJK SC" charset="0"/>
              </a:defRPr>
            </a:lvl9pPr>
          </a:lstStyle>
          <a:p>
            <a:pPr algn="ctr" eaLnBrk="1" hangingPunct="1">
              <a:lnSpc>
                <a:spcPct val="100000"/>
              </a:lnSpc>
            </a:pPr>
            <a:r>
              <a:rPr lang="en-US" altLang="en-US" sz="1600" b="1">
                <a:solidFill>
                  <a:srgbClr val="164E80"/>
                </a:solidFill>
                <a:latin typeface="+mn-lt"/>
              </a:rPr>
              <a:t>Core test: what is now clearer, more targeted, more responsive or more innovative because SMART was applied?</a:t>
            </a:r>
          </a:p>
        </p:txBody>
      </p:sp>
      <p:sp>
        <p:nvSpPr>
          <p:cNvPr id="51" name="Rectangle 12">
            <a:extLst>
              <a:ext uri="{FF2B5EF4-FFF2-40B4-BE49-F238E27FC236}">
                <a16:creationId xmlns:a16="http://schemas.microsoft.com/office/drawing/2014/main" id="{A3094809-4BD8-56F4-4CC2-DA2B7F047D0F}"/>
              </a:ext>
            </a:extLst>
          </p:cNvPr>
          <p:cNvSpPr>
            <a:spLocks noChangeArrowheads="1"/>
          </p:cNvSpPr>
          <p:nvPr/>
        </p:nvSpPr>
        <p:spPr bwMode="auto">
          <a:xfrm>
            <a:off x="5678697" y="1763432"/>
            <a:ext cx="5873523" cy="2623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360" tIns="360" rIns="360" bIns="360"/>
          <a:lstStyle>
            <a:lvl1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Lst>
              <a:defRPr>
                <a:solidFill>
                  <a:schemeClr val="tx1"/>
                </a:solidFill>
                <a:latin typeface="Arial" panose="020B0604020202020204" pitchFamily="34" charset="0"/>
                <a:cs typeface="Noto Sans CJK SC" charset="0"/>
              </a:defRPr>
            </a:lvl1pPr>
            <a:lvl2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Lst>
              <a:defRPr>
                <a:solidFill>
                  <a:schemeClr val="tx1"/>
                </a:solidFill>
                <a:latin typeface="Arial" panose="020B0604020202020204" pitchFamily="34" charset="0"/>
                <a:cs typeface="Noto Sans CJK SC" charset="0"/>
              </a:defRPr>
            </a:lvl2pPr>
            <a:lvl3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Lst>
              <a:defRPr>
                <a:solidFill>
                  <a:schemeClr val="tx1"/>
                </a:solidFill>
                <a:latin typeface="Arial" panose="020B0604020202020204" pitchFamily="34" charset="0"/>
                <a:cs typeface="Noto Sans CJK SC" charset="0"/>
              </a:defRPr>
            </a:lvl3pPr>
            <a:lvl4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Lst>
              <a:defRPr>
                <a:solidFill>
                  <a:schemeClr val="tx1"/>
                </a:solidFill>
                <a:latin typeface="Arial" panose="020B0604020202020204" pitchFamily="34" charset="0"/>
                <a:cs typeface="Noto Sans CJK SC" charset="0"/>
              </a:defRPr>
            </a:lvl4pPr>
            <a:lvl5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Lst>
              <a:defRPr>
                <a:solidFill>
                  <a:schemeClr val="tx1"/>
                </a:solidFill>
                <a:latin typeface="Arial" panose="020B0604020202020204" pitchFamily="34" charset="0"/>
                <a:cs typeface="Noto Sans CJK SC" charset="0"/>
              </a:defRPr>
            </a:lvl5pPr>
            <a:lvl6pPr marL="25146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Lst>
              <a:defRPr>
                <a:solidFill>
                  <a:schemeClr val="tx1"/>
                </a:solidFill>
                <a:latin typeface="Arial" panose="020B0604020202020204" pitchFamily="34" charset="0"/>
                <a:cs typeface="Noto Sans CJK SC" charset="0"/>
              </a:defRPr>
            </a:lvl6pPr>
            <a:lvl7pPr marL="29718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Lst>
              <a:defRPr>
                <a:solidFill>
                  <a:schemeClr val="tx1"/>
                </a:solidFill>
                <a:latin typeface="Arial" panose="020B0604020202020204" pitchFamily="34" charset="0"/>
                <a:cs typeface="Noto Sans CJK SC" charset="0"/>
              </a:defRPr>
            </a:lvl7pPr>
            <a:lvl8pPr marL="34290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Lst>
              <a:defRPr>
                <a:solidFill>
                  <a:schemeClr val="tx1"/>
                </a:solidFill>
                <a:latin typeface="Arial" panose="020B0604020202020204" pitchFamily="34" charset="0"/>
                <a:cs typeface="Noto Sans CJK SC" charset="0"/>
              </a:defRPr>
            </a:lvl8pPr>
            <a:lvl9pPr marL="38862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Lst>
              <a:defRPr>
                <a:solidFill>
                  <a:schemeClr val="tx1"/>
                </a:solidFill>
                <a:latin typeface="Arial" panose="020B0604020202020204" pitchFamily="34" charset="0"/>
                <a:cs typeface="Noto Sans CJK SC" charset="0"/>
              </a:defRPr>
            </a:lvl9pPr>
          </a:lstStyle>
          <a:p>
            <a:pPr eaLnBrk="1" hangingPunct="1">
              <a:lnSpc>
                <a:spcPct val="100000"/>
              </a:lnSpc>
            </a:pPr>
            <a:r>
              <a:rPr lang="en-US" altLang="en-US" sz="1600" b="1">
                <a:solidFill>
                  <a:srgbClr val="1F2937"/>
                </a:solidFill>
                <a:latin typeface="+mn-lt"/>
              </a:rPr>
              <a:t>STRONGEST ALIGNMENT TO DATE</a:t>
            </a:r>
          </a:p>
        </p:txBody>
      </p:sp>
      <p:sp>
        <p:nvSpPr>
          <p:cNvPr id="52" name="AutoShape 13">
            <a:extLst>
              <a:ext uri="{FF2B5EF4-FFF2-40B4-BE49-F238E27FC236}">
                <a16:creationId xmlns:a16="http://schemas.microsoft.com/office/drawing/2014/main" id="{F84FEAC6-F8ED-F0E5-C49C-26589F1AFD40}"/>
              </a:ext>
            </a:extLst>
          </p:cNvPr>
          <p:cNvSpPr>
            <a:spLocks noChangeArrowheads="1"/>
          </p:cNvSpPr>
          <p:nvPr/>
        </p:nvSpPr>
        <p:spPr bwMode="auto">
          <a:xfrm>
            <a:off x="5648518" y="2196696"/>
            <a:ext cx="6162480" cy="591645"/>
          </a:xfrm>
          <a:prstGeom prst="roundRect">
            <a:avLst>
              <a:gd name="adj" fmla="val 19440"/>
            </a:avLst>
          </a:prstGeom>
          <a:solidFill>
            <a:srgbClr val="E7F0F9"/>
          </a:solidFill>
          <a:ln w="9000">
            <a:solidFill>
              <a:srgbClr val="E7F0F9"/>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eaLnBrk="1">
              <a:lnSpc>
                <a:spcPct val="93000"/>
              </a:lnSpc>
              <a:spcBef>
                <a:spcPts val="13"/>
              </a:spcBef>
              <a:spcAft>
                <a:spcPts val="13"/>
              </a:spcAft>
              <a:buClr>
                <a:srgbClr val="000000"/>
              </a:buClr>
              <a:buSzPct val="100000"/>
              <a:buFont typeface="Times New Roman" panose="02020603050405020304" pitchFamily="18" charset="0"/>
              <a:buNone/>
            </a:pPr>
            <a:endParaRPr lang="en-US" altLang="en-US" sz="1600"/>
          </a:p>
        </p:txBody>
      </p:sp>
      <p:sp>
        <p:nvSpPr>
          <p:cNvPr id="53" name="Rectangle 14">
            <a:extLst>
              <a:ext uri="{FF2B5EF4-FFF2-40B4-BE49-F238E27FC236}">
                <a16:creationId xmlns:a16="http://schemas.microsoft.com/office/drawing/2014/main" id="{DAADD1E1-8F2A-5464-3B27-DBF7209D44B9}"/>
              </a:ext>
            </a:extLst>
          </p:cNvPr>
          <p:cNvSpPr>
            <a:spLocks noChangeArrowheads="1"/>
          </p:cNvSpPr>
          <p:nvPr/>
        </p:nvSpPr>
        <p:spPr bwMode="auto">
          <a:xfrm>
            <a:off x="5818860" y="2366589"/>
            <a:ext cx="1679498" cy="13971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360" tIns="360" rIns="360" bIns="360"/>
          <a:lstStyle>
            <a:lvl1pPr>
              <a:lnSpc>
                <a:spcPct val="93000"/>
              </a:lnSpc>
              <a:spcBef>
                <a:spcPts val="13"/>
              </a:spcBef>
              <a:spcAft>
                <a:spcPts val="13"/>
              </a:spcAft>
              <a:buClr>
                <a:srgbClr val="000000"/>
              </a:buClr>
              <a:buSzPct val="100000"/>
              <a:buFont typeface="Times New Roman" panose="02020603050405020304" pitchFamily="18" charset="0"/>
              <a:tabLst>
                <a:tab pos="0" algn="l"/>
                <a:tab pos="914400" algn="l"/>
              </a:tabLst>
              <a:defRPr>
                <a:solidFill>
                  <a:schemeClr val="tx1"/>
                </a:solidFill>
                <a:latin typeface="Arial" panose="020B0604020202020204" pitchFamily="34" charset="0"/>
                <a:cs typeface="Noto Sans CJK SC" charset="0"/>
              </a:defRPr>
            </a:lvl1pPr>
            <a:lvl2pPr>
              <a:lnSpc>
                <a:spcPct val="93000"/>
              </a:lnSpc>
              <a:spcBef>
                <a:spcPts val="13"/>
              </a:spcBef>
              <a:spcAft>
                <a:spcPts val="13"/>
              </a:spcAft>
              <a:buClr>
                <a:srgbClr val="000000"/>
              </a:buClr>
              <a:buSzPct val="100000"/>
              <a:buFont typeface="Times New Roman" panose="02020603050405020304" pitchFamily="18" charset="0"/>
              <a:tabLst>
                <a:tab pos="0" algn="l"/>
                <a:tab pos="914400" algn="l"/>
              </a:tabLst>
              <a:defRPr>
                <a:solidFill>
                  <a:schemeClr val="tx1"/>
                </a:solidFill>
                <a:latin typeface="Arial" panose="020B0604020202020204" pitchFamily="34" charset="0"/>
                <a:cs typeface="Noto Sans CJK SC" charset="0"/>
              </a:defRPr>
            </a:lvl2pPr>
            <a:lvl3pPr>
              <a:lnSpc>
                <a:spcPct val="93000"/>
              </a:lnSpc>
              <a:spcBef>
                <a:spcPts val="13"/>
              </a:spcBef>
              <a:spcAft>
                <a:spcPts val="13"/>
              </a:spcAft>
              <a:buClr>
                <a:srgbClr val="000000"/>
              </a:buClr>
              <a:buSzPct val="100000"/>
              <a:buFont typeface="Times New Roman" panose="02020603050405020304" pitchFamily="18" charset="0"/>
              <a:tabLst>
                <a:tab pos="0" algn="l"/>
                <a:tab pos="914400" algn="l"/>
              </a:tabLst>
              <a:defRPr>
                <a:solidFill>
                  <a:schemeClr val="tx1"/>
                </a:solidFill>
                <a:latin typeface="Arial" panose="020B0604020202020204" pitchFamily="34" charset="0"/>
                <a:cs typeface="Noto Sans CJK SC" charset="0"/>
              </a:defRPr>
            </a:lvl3pPr>
            <a:lvl4pPr>
              <a:lnSpc>
                <a:spcPct val="93000"/>
              </a:lnSpc>
              <a:spcBef>
                <a:spcPts val="13"/>
              </a:spcBef>
              <a:spcAft>
                <a:spcPts val="13"/>
              </a:spcAft>
              <a:buClr>
                <a:srgbClr val="000000"/>
              </a:buClr>
              <a:buSzPct val="100000"/>
              <a:buFont typeface="Times New Roman" panose="02020603050405020304" pitchFamily="18" charset="0"/>
              <a:tabLst>
                <a:tab pos="0" algn="l"/>
                <a:tab pos="914400" algn="l"/>
              </a:tabLst>
              <a:defRPr>
                <a:solidFill>
                  <a:schemeClr val="tx1"/>
                </a:solidFill>
                <a:latin typeface="Arial" panose="020B0604020202020204" pitchFamily="34" charset="0"/>
                <a:cs typeface="Noto Sans CJK SC" charset="0"/>
              </a:defRPr>
            </a:lvl4pPr>
            <a:lvl5pPr>
              <a:lnSpc>
                <a:spcPct val="93000"/>
              </a:lnSpc>
              <a:spcBef>
                <a:spcPts val="13"/>
              </a:spcBef>
              <a:spcAft>
                <a:spcPts val="13"/>
              </a:spcAft>
              <a:buClr>
                <a:srgbClr val="000000"/>
              </a:buClr>
              <a:buSzPct val="100000"/>
              <a:buFont typeface="Times New Roman" panose="02020603050405020304" pitchFamily="18" charset="0"/>
              <a:tabLst>
                <a:tab pos="0" algn="l"/>
                <a:tab pos="914400" algn="l"/>
              </a:tabLst>
              <a:defRPr>
                <a:solidFill>
                  <a:schemeClr val="tx1"/>
                </a:solidFill>
                <a:latin typeface="Arial" panose="020B0604020202020204" pitchFamily="34" charset="0"/>
                <a:cs typeface="Noto Sans CJK SC" charset="0"/>
              </a:defRPr>
            </a:lvl5pPr>
            <a:lvl6pPr marL="25146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Lst>
              <a:defRPr>
                <a:solidFill>
                  <a:schemeClr val="tx1"/>
                </a:solidFill>
                <a:latin typeface="Arial" panose="020B0604020202020204" pitchFamily="34" charset="0"/>
                <a:cs typeface="Noto Sans CJK SC" charset="0"/>
              </a:defRPr>
            </a:lvl6pPr>
            <a:lvl7pPr marL="29718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Lst>
              <a:defRPr>
                <a:solidFill>
                  <a:schemeClr val="tx1"/>
                </a:solidFill>
                <a:latin typeface="Arial" panose="020B0604020202020204" pitchFamily="34" charset="0"/>
                <a:cs typeface="Noto Sans CJK SC" charset="0"/>
              </a:defRPr>
            </a:lvl7pPr>
            <a:lvl8pPr marL="34290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Lst>
              <a:defRPr>
                <a:solidFill>
                  <a:schemeClr val="tx1"/>
                </a:solidFill>
                <a:latin typeface="Arial" panose="020B0604020202020204" pitchFamily="34" charset="0"/>
                <a:cs typeface="Noto Sans CJK SC" charset="0"/>
              </a:defRPr>
            </a:lvl8pPr>
            <a:lvl9pPr marL="38862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Lst>
              <a:defRPr>
                <a:solidFill>
                  <a:schemeClr val="tx1"/>
                </a:solidFill>
                <a:latin typeface="Arial" panose="020B0604020202020204" pitchFamily="34" charset="0"/>
                <a:cs typeface="Noto Sans CJK SC" charset="0"/>
              </a:defRPr>
            </a:lvl9pPr>
          </a:lstStyle>
          <a:p>
            <a:pPr eaLnBrk="1" hangingPunct="1">
              <a:lnSpc>
                <a:spcPct val="100000"/>
              </a:lnSpc>
            </a:pPr>
            <a:r>
              <a:rPr lang="en-US" altLang="en-US" sz="1600" b="1">
                <a:solidFill>
                  <a:srgbClr val="164E80"/>
                </a:solidFill>
                <a:latin typeface="+mn-lt"/>
              </a:rPr>
              <a:t>Simplification</a:t>
            </a:r>
          </a:p>
        </p:txBody>
      </p:sp>
      <p:sp>
        <p:nvSpPr>
          <p:cNvPr id="54" name="Rectangle 15">
            <a:extLst>
              <a:ext uri="{FF2B5EF4-FFF2-40B4-BE49-F238E27FC236}">
                <a16:creationId xmlns:a16="http://schemas.microsoft.com/office/drawing/2014/main" id="{6F0F35B8-9E76-D6ED-F449-11541A64FAC4}"/>
              </a:ext>
            </a:extLst>
          </p:cNvPr>
          <p:cNvSpPr>
            <a:spLocks noChangeArrowheads="1"/>
          </p:cNvSpPr>
          <p:nvPr/>
        </p:nvSpPr>
        <p:spPr bwMode="auto">
          <a:xfrm>
            <a:off x="7247930" y="2296733"/>
            <a:ext cx="4501452" cy="2794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360" tIns="360" rIns="360" bIns="360"/>
          <a:lstStyle>
            <a:lvl1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Lst>
              <a:defRPr>
                <a:solidFill>
                  <a:schemeClr val="tx1"/>
                </a:solidFill>
                <a:latin typeface="Arial" panose="020B0604020202020204" pitchFamily="34" charset="0"/>
                <a:cs typeface="Noto Sans CJK SC" charset="0"/>
              </a:defRPr>
            </a:lvl1pPr>
            <a:lvl2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Lst>
              <a:defRPr>
                <a:solidFill>
                  <a:schemeClr val="tx1"/>
                </a:solidFill>
                <a:latin typeface="Arial" panose="020B0604020202020204" pitchFamily="34" charset="0"/>
                <a:cs typeface="Noto Sans CJK SC" charset="0"/>
              </a:defRPr>
            </a:lvl2pPr>
            <a:lvl3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Lst>
              <a:defRPr>
                <a:solidFill>
                  <a:schemeClr val="tx1"/>
                </a:solidFill>
                <a:latin typeface="Arial" panose="020B0604020202020204" pitchFamily="34" charset="0"/>
                <a:cs typeface="Noto Sans CJK SC" charset="0"/>
              </a:defRPr>
            </a:lvl3pPr>
            <a:lvl4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Lst>
              <a:defRPr>
                <a:solidFill>
                  <a:schemeClr val="tx1"/>
                </a:solidFill>
                <a:latin typeface="Arial" panose="020B0604020202020204" pitchFamily="34" charset="0"/>
                <a:cs typeface="Noto Sans CJK SC" charset="0"/>
              </a:defRPr>
            </a:lvl4pPr>
            <a:lvl5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Lst>
              <a:defRPr>
                <a:solidFill>
                  <a:schemeClr val="tx1"/>
                </a:solidFill>
                <a:latin typeface="Arial" panose="020B0604020202020204" pitchFamily="34" charset="0"/>
                <a:cs typeface="Noto Sans CJK SC" charset="0"/>
              </a:defRPr>
            </a:lvl5pPr>
            <a:lvl6pPr marL="25146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Lst>
              <a:defRPr>
                <a:solidFill>
                  <a:schemeClr val="tx1"/>
                </a:solidFill>
                <a:latin typeface="Arial" panose="020B0604020202020204" pitchFamily="34" charset="0"/>
                <a:cs typeface="Noto Sans CJK SC" charset="0"/>
              </a:defRPr>
            </a:lvl6pPr>
            <a:lvl7pPr marL="29718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Lst>
              <a:defRPr>
                <a:solidFill>
                  <a:schemeClr val="tx1"/>
                </a:solidFill>
                <a:latin typeface="Arial" panose="020B0604020202020204" pitchFamily="34" charset="0"/>
                <a:cs typeface="Noto Sans CJK SC" charset="0"/>
              </a:defRPr>
            </a:lvl7pPr>
            <a:lvl8pPr marL="34290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Lst>
              <a:defRPr>
                <a:solidFill>
                  <a:schemeClr val="tx1"/>
                </a:solidFill>
                <a:latin typeface="Arial" panose="020B0604020202020204" pitchFamily="34" charset="0"/>
                <a:cs typeface="Noto Sans CJK SC" charset="0"/>
              </a:defRPr>
            </a:lvl8pPr>
            <a:lvl9pPr marL="38862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Lst>
              <a:defRPr>
                <a:solidFill>
                  <a:schemeClr val="tx1"/>
                </a:solidFill>
                <a:latin typeface="Arial" panose="020B0604020202020204" pitchFamily="34" charset="0"/>
                <a:cs typeface="Noto Sans CJK SC" charset="0"/>
              </a:defRPr>
            </a:lvl9pPr>
          </a:lstStyle>
          <a:p>
            <a:pPr eaLnBrk="1" hangingPunct="1">
              <a:lnSpc>
                <a:spcPct val="100000"/>
              </a:lnSpc>
            </a:pPr>
            <a:r>
              <a:rPr lang="en-US" altLang="en-US" sz="1400">
                <a:solidFill>
                  <a:srgbClr val="1F2937"/>
                </a:solidFill>
                <a:latin typeface="+mn-lt"/>
              </a:rPr>
              <a:t>CFO ToR and PIR anchor executive summaries, agendas, Board papers and clearer non-technical explanations</a:t>
            </a:r>
          </a:p>
        </p:txBody>
      </p:sp>
      <p:sp>
        <p:nvSpPr>
          <p:cNvPr id="55" name="AutoShape 16">
            <a:extLst>
              <a:ext uri="{FF2B5EF4-FFF2-40B4-BE49-F238E27FC236}">
                <a16:creationId xmlns:a16="http://schemas.microsoft.com/office/drawing/2014/main" id="{861C03E5-110B-BBF5-49D0-22588EB4A382}"/>
              </a:ext>
            </a:extLst>
          </p:cNvPr>
          <p:cNvSpPr>
            <a:spLocks noChangeArrowheads="1"/>
          </p:cNvSpPr>
          <p:nvPr/>
        </p:nvSpPr>
        <p:spPr bwMode="auto">
          <a:xfrm>
            <a:off x="5648518" y="2984096"/>
            <a:ext cx="6162480" cy="591645"/>
          </a:xfrm>
          <a:prstGeom prst="roundRect">
            <a:avLst>
              <a:gd name="adj" fmla="val 19440"/>
            </a:avLst>
          </a:prstGeom>
          <a:solidFill>
            <a:srgbClr val="E6F3EF"/>
          </a:solidFill>
          <a:ln w="9000">
            <a:solidFill>
              <a:srgbClr val="E6F3EF"/>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eaLnBrk="1">
              <a:lnSpc>
                <a:spcPct val="93000"/>
              </a:lnSpc>
              <a:spcBef>
                <a:spcPts val="13"/>
              </a:spcBef>
              <a:spcAft>
                <a:spcPts val="13"/>
              </a:spcAft>
              <a:buClr>
                <a:srgbClr val="000000"/>
              </a:buClr>
              <a:buSzPct val="100000"/>
              <a:buFont typeface="Times New Roman" panose="02020603050405020304" pitchFamily="18" charset="0"/>
              <a:buNone/>
            </a:pPr>
            <a:endParaRPr lang="en-US" altLang="en-US" sz="1600"/>
          </a:p>
        </p:txBody>
      </p:sp>
      <p:sp>
        <p:nvSpPr>
          <p:cNvPr id="56" name="Rectangle 17">
            <a:extLst>
              <a:ext uri="{FF2B5EF4-FFF2-40B4-BE49-F238E27FC236}">
                <a16:creationId xmlns:a16="http://schemas.microsoft.com/office/drawing/2014/main" id="{89E3A1C8-3CF3-004D-FD62-B81DD593AB72}"/>
              </a:ext>
            </a:extLst>
          </p:cNvPr>
          <p:cNvSpPr>
            <a:spLocks noChangeArrowheads="1"/>
          </p:cNvSpPr>
          <p:nvPr/>
        </p:nvSpPr>
        <p:spPr bwMode="auto">
          <a:xfrm>
            <a:off x="5818860" y="3146408"/>
            <a:ext cx="1679498" cy="13971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360" tIns="360" rIns="360" bIns="360"/>
          <a:lstStyle>
            <a:lvl1pPr>
              <a:lnSpc>
                <a:spcPct val="93000"/>
              </a:lnSpc>
              <a:spcBef>
                <a:spcPts val="13"/>
              </a:spcBef>
              <a:spcAft>
                <a:spcPts val="13"/>
              </a:spcAft>
              <a:buClr>
                <a:srgbClr val="000000"/>
              </a:buClr>
              <a:buSzPct val="100000"/>
              <a:buFont typeface="Times New Roman" panose="02020603050405020304" pitchFamily="18" charset="0"/>
              <a:tabLst>
                <a:tab pos="0" algn="l"/>
                <a:tab pos="914400" algn="l"/>
              </a:tabLst>
              <a:defRPr>
                <a:solidFill>
                  <a:schemeClr val="tx1"/>
                </a:solidFill>
                <a:latin typeface="Arial" panose="020B0604020202020204" pitchFamily="34" charset="0"/>
                <a:cs typeface="Noto Sans CJK SC" charset="0"/>
              </a:defRPr>
            </a:lvl1pPr>
            <a:lvl2pPr>
              <a:lnSpc>
                <a:spcPct val="93000"/>
              </a:lnSpc>
              <a:spcBef>
                <a:spcPts val="13"/>
              </a:spcBef>
              <a:spcAft>
                <a:spcPts val="13"/>
              </a:spcAft>
              <a:buClr>
                <a:srgbClr val="000000"/>
              </a:buClr>
              <a:buSzPct val="100000"/>
              <a:buFont typeface="Times New Roman" panose="02020603050405020304" pitchFamily="18" charset="0"/>
              <a:tabLst>
                <a:tab pos="0" algn="l"/>
                <a:tab pos="914400" algn="l"/>
              </a:tabLst>
              <a:defRPr>
                <a:solidFill>
                  <a:schemeClr val="tx1"/>
                </a:solidFill>
                <a:latin typeface="Arial" panose="020B0604020202020204" pitchFamily="34" charset="0"/>
                <a:cs typeface="Noto Sans CJK SC" charset="0"/>
              </a:defRPr>
            </a:lvl2pPr>
            <a:lvl3pPr>
              <a:lnSpc>
                <a:spcPct val="93000"/>
              </a:lnSpc>
              <a:spcBef>
                <a:spcPts val="13"/>
              </a:spcBef>
              <a:spcAft>
                <a:spcPts val="13"/>
              </a:spcAft>
              <a:buClr>
                <a:srgbClr val="000000"/>
              </a:buClr>
              <a:buSzPct val="100000"/>
              <a:buFont typeface="Times New Roman" panose="02020603050405020304" pitchFamily="18" charset="0"/>
              <a:tabLst>
                <a:tab pos="0" algn="l"/>
                <a:tab pos="914400" algn="l"/>
              </a:tabLst>
              <a:defRPr>
                <a:solidFill>
                  <a:schemeClr val="tx1"/>
                </a:solidFill>
                <a:latin typeface="Arial" panose="020B0604020202020204" pitchFamily="34" charset="0"/>
                <a:cs typeface="Noto Sans CJK SC" charset="0"/>
              </a:defRPr>
            </a:lvl3pPr>
            <a:lvl4pPr>
              <a:lnSpc>
                <a:spcPct val="93000"/>
              </a:lnSpc>
              <a:spcBef>
                <a:spcPts val="13"/>
              </a:spcBef>
              <a:spcAft>
                <a:spcPts val="13"/>
              </a:spcAft>
              <a:buClr>
                <a:srgbClr val="000000"/>
              </a:buClr>
              <a:buSzPct val="100000"/>
              <a:buFont typeface="Times New Roman" panose="02020603050405020304" pitchFamily="18" charset="0"/>
              <a:tabLst>
                <a:tab pos="0" algn="l"/>
                <a:tab pos="914400" algn="l"/>
              </a:tabLst>
              <a:defRPr>
                <a:solidFill>
                  <a:schemeClr val="tx1"/>
                </a:solidFill>
                <a:latin typeface="Arial" panose="020B0604020202020204" pitchFamily="34" charset="0"/>
                <a:cs typeface="Noto Sans CJK SC" charset="0"/>
              </a:defRPr>
            </a:lvl4pPr>
            <a:lvl5pPr>
              <a:lnSpc>
                <a:spcPct val="93000"/>
              </a:lnSpc>
              <a:spcBef>
                <a:spcPts val="13"/>
              </a:spcBef>
              <a:spcAft>
                <a:spcPts val="13"/>
              </a:spcAft>
              <a:buClr>
                <a:srgbClr val="000000"/>
              </a:buClr>
              <a:buSzPct val="100000"/>
              <a:buFont typeface="Times New Roman" panose="02020603050405020304" pitchFamily="18" charset="0"/>
              <a:tabLst>
                <a:tab pos="0" algn="l"/>
                <a:tab pos="914400" algn="l"/>
              </a:tabLst>
              <a:defRPr>
                <a:solidFill>
                  <a:schemeClr val="tx1"/>
                </a:solidFill>
                <a:latin typeface="Arial" panose="020B0604020202020204" pitchFamily="34" charset="0"/>
                <a:cs typeface="Noto Sans CJK SC" charset="0"/>
              </a:defRPr>
            </a:lvl5pPr>
            <a:lvl6pPr marL="25146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Lst>
              <a:defRPr>
                <a:solidFill>
                  <a:schemeClr val="tx1"/>
                </a:solidFill>
                <a:latin typeface="Arial" panose="020B0604020202020204" pitchFamily="34" charset="0"/>
                <a:cs typeface="Noto Sans CJK SC" charset="0"/>
              </a:defRPr>
            </a:lvl6pPr>
            <a:lvl7pPr marL="29718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Lst>
              <a:defRPr>
                <a:solidFill>
                  <a:schemeClr val="tx1"/>
                </a:solidFill>
                <a:latin typeface="Arial" panose="020B0604020202020204" pitchFamily="34" charset="0"/>
                <a:cs typeface="Noto Sans CJK SC" charset="0"/>
              </a:defRPr>
            </a:lvl7pPr>
            <a:lvl8pPr marL="34290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Lst>
              <a:defRPr>
                <a:solidFill>
                  <a:schemeClr val="tx1"/>
                </a:solidFill>
                <a:latin typeface="Arial" panose="020B0604020202020204" pitchFamily="34" charset="0"/>
                <a:cs typeface="Noto Sans CJK SC" charset="0"/>
              </a:defRPr>
            </a:lvl8pPr>
            <a:lvl9pPr marL="38862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Lst>
              <a:defRPr>
                <a:solidFill>
                  <a:schemeClr val="tx1"/>
                </a:solidFill>
                <a:latin typeface="Arial" panose="020B0604020202020204" pitchFamily="34" charset="0"/>
                <a:cs typeface="Noto Sans CJK SC" charset="0"/>
              </a:defRPr>
            </a:lvl9pPr>
          </a:lstStyle>
          <a:p>
            <a:pPr eaLnBrk="1" hangingPunct="1">
              <a:lnSpc>
                <a:spcPct val="100000"/>
              </a:lnSpc>
            </a:pPr>
            <a:r>
              <a:rPr lang="en-US" altLang="en-US" sz="1600" b="1">
                <a:solidFill>
                  <a:srgbClr val="0F6B57"/>
                </a:solidFill>
                <a:latin typeface="+mn-lt"/>
              </a:rPr>
              <a:t>Mobilization</a:t>
            </a:r>
          </a:p>
        </p:txBody>
      </p:sp>
      <p:sp>
        <p:nvSpPr>
          <p:cNvPr id="57" name="Rectangle 18">
            <a:extLst>
              <a:ext uri="{FF2B5EF4-FFF2-40B4-BE49-F238E27FC236}">
                <a16:creationId xmlns:a16="http://schemas.microsoft.com/office/drawing/2014/main" id="{A5F76555-F92B-FF18-4428-9464868221D9}"/>
              </a:ext>
            </a:extLst>
          </p:cNvPr>
          <p:cNvSpPr>
            <a:spLocks noChangeArrowheads="1"/>
          </p:cNvSpPr>
          <p:nvPr/>
        </p:nvSpPr>
        <p:spPr bwMode="auto">
          <a:xfrm>
            <a:off x="7247930" y="3073208"/>
            <a:ext cx="4435901" cy="2794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360" tIns="360" rIns="360" bIns="360"/>
          <a:lstStyle>
            <a:lvl1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Lst>
              <a:defRPr>
                <a:solidFill>
                  <a:schemeClr val="tx1"/>
                </a:solidFill>
                <a:latin typeface="Arial" panose="020B0604020202020204" pitchFamily="34" charset="0"/>
                <a:cs typeface="Noto Sans CJK SC" charset="0"/>
              </a:defRPr>
            </a:lvl1pPr>
            <a:lvl2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Lst>
              <a:defRPr>
                <a:solidFill>
                  <a:schemeClr val="tx1"/>
                </a:solidFill>
                <a:latin typeface="Arial" panose="020B0604020202020204" pitchFamily="34" charset="0"/>
                <a:cs typeface="Noto Sans CJK SC" charset="0"/>
              </a:defRPr>
            </a:lvl2pPr>
            <a:lvl3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Lst>
              <a:defRPr>
                <a:solidFill>
                  <a:schemeClr val="tx1"/>
                </a:solidFill>
                <a:latin typeface="Arial" panose="020B0604020202020204" pitchFamily="34" charset="0"/>
                <a:cs typeface="Noto Sans CJK SC" charset="0"/>
              </a:defRPr>
            </a:lvl3pPr>
            <a:lvl4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Lst>
              <a:defRPr>
                <a:solidFill>
                  <a:schemeClr val="tx1"/>
                </a:solidFill>
                <a:latin typeface="Arial" panose="020B0604020202020204" pitchFamily="34" charset="0"/>
                <a:cs typeface="Noto Sans CJK SC" charset="0"/>
              </a:defRPr>
            </a:lvl4pPr>
            <a:lvl5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Lst>
              <a:defRPr>
                <a:solidFill>
                  <a:schemeClr val="tx1"/>
                </a:solidFill>
                <a:latin typeface="Arial" panose="020B0604020202020204" pitchFamily="34" charset="0"/>
                <a:cs typeface="Noto Sans CJK SC" charset="0"/>
              </a:defRPr>
            </a:lvl5pPr>
            <a:lvl6pPr marL="25146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Lst>
              <a:defRPr>
                <a:solidFill>
                  <a:schemeClr val="tx1"/>
                </a:solidFill>
                <a:latin typeface="Arial" panose="020B0604020202020204" pitchFamily="34" charset="0"/>
                <a:cs typeface="Noto Sans CJK SC" charset="0"/>
              </a:defRPr>
            </a:lvl6pPr>
            <a:lvl7pPr marL="29718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Lst>
              <a:defRPr>
                <a:solidFill>
                  <a:schemeClr val="tx1"/>
                </a:solidFill>
                <a:latin typeface="Arial" panose="020B0604020202020204" pitchFamily="34" charset="0"/>
                <a:cs typeface="Noto Sans CJK SC" charset="0"/>
              </a:defRPr>
            </a:lvl7pPr>
            <a:lvl8pPr marL="34290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Lst>
              <a:defRPr>
                <a:solidFill>
                  <a:schemeClr val="tx1"/>
                </a:solidFill>
                <a:latin typeface="Arial" panose="020B0604020202020204" pitchFamily="34" charset="0"/>
                <a:cs typeface="Noto Sans CJK SC" charset="0"/>
              </a:defRPr>
            </a:lvl8pPr>
            <a:lvl9pPr marL="38862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Lst>
              <a:defRPr>
                <a:solidFill>
                  <a:schemeClr val="tx1"/>
                </a:solidFill>
                <a:latin typeface="Arial" panose="020B0604020202020204" pitchFamily="34" charset="0"/>
                <a:cs typeface="Noto Sans CJK SC" charset="0"/>
              </a:defRPr>
            </a:lvl9pPr>
          </a:lstStyle>
          <a:p>
            <a:pPr>
              <a:lnSpc>
                <a:spcPct val="100000"/>
              </a:lnSpc>
            </a:pPr>
            <a:r>
              <a:rPr lang="en-US" sz="1400">
                <a:solidFill>
                  <a:srgbClr val="1F2937"/>
                </a:solidFill>
                <a:latin typeface="+mn-lt"/>
              </a:rPr>
              <a:t>Stakeholder mapping and engagement choices linked more directly to project risks, gaps and intended users</a:t>
            </a:r>
          </a:p>
        </p:txBody>
      </p:sp>
      <p:sp>
        <p:nvSpPr>
          <p:cNvPr id="58" name="AutoShape 19">
            <a:extLst>
              <a:ext uri="{FF2B5EF4-FFF2-40B4-BE49-F238E27FC236}">
                <a16:creationId xmlns:a16="http://schemas.microsoft.com/office/drawing/2014/main" id="{BAFF284B-9D42-339B-7B0B-E8131BFE378A}"/>
              </a:ext>
            </a:extLst>
          </p:cNvPr>
          <p:cNvSpPr>
            <a:spLocks noChangeArrowheads="1"/>
          </p:cNvSpPr>
          <p:nvPr/>
        </p:nvSpPr>
        <p:spPr bwMode="auto">
          <a:xfrm>
            <a:off x="5648518" y="3759852"/>
            <a:ext cx="6162480" cy="591644"/>
          </a:xfrm>
          <a:prstGeom prst="roundRect">
            <a:avLst>
              <a:gd name="adj" fmla="val 19440"/>
            </a:avLst>
          </a:prstGeom>
          <a:solidFill>
            <a:srgbClr val="F2ECFF"/>
          </a:solidFill>
          <a:ln w="9000">
            <a:solidFill>
              <a:srgbClr val="F2ECFF"/>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eaLnBrk="1">
              <a:lnSpc>
                <a:spcPct val="93000"/>
              </a:lnSpc>
              <a:spcBef>
                <a:spcPts val="13"/>
              </a:spcBef>
              <a:spcAft>
                <a:spcPts val="13"/>
              </a:spcAft>
              <a:buClr>
                <a:srgbClr val="000000"/>
              </a:buClr>
              <a:buSzPct val="100000"/>
              <a:buFont typeface="Times New Roman" panose="02020603050405020304" pitchFamily="18" charset="0"/>
              <a:buNone/>
            </a:pPr>
            <a:endParaRPr lang="en-US" altLang="en-US" sz="1600"/>
          </a:p>
        </p:txBody>
      </p:sp>
      <p:sp>
        <p:nvSpPr>
          <p:cNvPr id="59" name="Rectangle 20">
            <a:extLst>
              <a:ext uri="{FF2B5EF4-FFF2-40B4-BE49-F238E27FC236}">
                <a16:creationId xmlns:a16="http://schemas.microsoft.com/office/drawing/2014/main" id="{B0F177D2-A9F2-6522-00E8-F2ECAA8D86F2}"/>
              </a:ext>
            </a:extLst>
          </p:cNvPr>
          <p:cNvSpPr>
            <a:spLocks noChangeArrowheads="1"/>
          </p:cNvSpPr>
          <p:nvPr/>
        </p:nvSpPr>
        <p:spPr bwMode="auto">
          <a:xfrm>
            <a:off x="5818859" y="3932750"/>
            <a:ext cx="1679498" cy="13971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360" tIns="360" rIns="360" bIns="360"/>
          <a:lstStyle>
            <a:lvl1pPr>
              <a:lnSpc>
                <a:spcPct val="93000"/>
              </a:lnSpc>
              <a:spcBef>
                <a:spcPts val="13"/>
              </a:spcBef>
              <a:spcAft>
                <a:spcPts val="13"/>
              </a:spcAft>
              <a:buClr>
                <a:srgbClr val="000000"/>
              </a:buClr>
              <a:buSzPct val="100000"/>
              <a:buFont typeface="Times New Roman" panose="02020603050405020304" pitchFamily="18" charset="0"/>
              <a:tabLst>
                <a:tab pos="0" algn="l"/>
                <a:tab pos="914400" algn="l"/>
              </a:tabLst>
              <a:defRPr>
                <a:solidFill>
                  <a:schemeClr val="tx1"/>
                </a:solidFill>
                <a:latin typeface="Arial" panose="020B0604020202020204" pitchFamily="34" charset="0"/>
                <a:cs typeface="Noto Sans CJK SC" charset="0"/>
              </a:defRPr>
            </a:lvl1pPr>
            <a:lvl2pPr>
              <a:lnSpc>
                <a:spcPct val="93000"/>
              </a:lnSpc>
              <a:spcBef>
                <a:spcPts val="13"/>
              </a:spcBef>
              <a:spcAft>
                <a:spcPts val="13"/>
              </a:spcAft>
              <a:buClr>
                <a:srgbClr val="000000"/>
              </a:buClr>
              <a:buSzPct val="100000"/>
              <a:buFont typeface="Times New Roman" panose="02020603050405020304" pitchFamily="18" charset="0"/>
              <a:tabLst>
                <a:tab pos="0" algn="l"/>
                <a:tab pos="914400" algn="l"/>
              </a:tabLst>
              <a:defRPr>
                <a:solidFill>
                  <a:schemeClr val="tx1"/>
                </a:solidFill>
                <a:latin typeface="Arial" panose="020B0604020202020204" pitchFamily="34" charset="0"/>
                <a:cs typeface="Noto Sans CJK SC" charset="0"/>
              </a:defRPr>
            </a:lvl2pPr>
            <a:lvl3pPr>
              <a:lnSpc>
                <a:spcPct val="93000"/>
              </a:lnSpc>
              <a:spcBef>
                <a:spcPts val="13"/>
              </a:spcBef>
              <a:spcAft>
                <a:spcPts val="13"/>
              </a:spcAft>
              <a:buClr>
                <a:srgbClr val="000000"/>
              </a:buClr>
              <a:buSzPct val="100000"/>
              <a:buFont typeface="Times New Roman" panose="02020603050405020304" pitchFamily="18" charset="0"/>
              <a:tabLst>
                <a:tab pos="0" algn="l"/>
                <a:tab pos="914400" algn="l"/>
              </a:tabLst>
              <a:defRPr>
                <a:solidFill>
                  <a:schemeClr val="tx1"/>
                </a:solidFill>
                <a:latin typeface="Arial" panose="020B0604020202020204" pitchFamily="34" charset="0"/>
                <a:cs typeface="Noto Sans CJK SC" charset="0"/>
              </a:defRPr>
            </a:lvl3pPr>
            <a:lvl4pPr>
              <a:lnSpc>
                <a:spcPct val="93000"/>
              </a:lnSpc>
              <a:spcBef>
                <a:spcPts val="13"/>
              </a:spcBef>
              <a:spcAft>
                <a:spcPts val="13"/>
              </a:spcAft>
              <a:buClr>
                <a:srgbClr val="000000"/>
              </a:buClr>
              <a:buSzPct val="100000"/>
              <a:buFont typeface="Times New Roman" panose="02020603050405020304" pitchFamily="18" charset="0"/>
              <a:tabLst>
                <a:tab pos="0" algn="l"/>
                <a:tab pos="914400" algn="l"/>
              </a:tabLst>
              <a:defRPr>
                <a:solidFill>
                  <a:schemeClr val="tx1"/>
                </a:solidFill>
                <a:latin typeface="Arial" panose="020B0604020202020204" pitchFamily="34" charset="0"/>
                <a:cs typeface="Noto Sans CJK SC" charset="0"/>
              </a:defRPr>
            </a:lvl4pPr>
            <a:lvl5pPr>
              <a:lnSpc>
                <a:spcPct val="93000"/>
              </a:lnSpc>
              <a:spcBef>
                <a:spcPts val="13"/>
              </a:spcBef>
              <a:spcAft>
                <a:spcPts val="13"/>
              </a:spcAft>
              <a:buClr>
                <a:srgbClr val="000000"/>
              </a:buClr>
              <a:buSzPct val="100000"/>
              <a:buFont typeface="Times New Roman" panose="02020603050405020304" pitchFamily="18" charset="0"/>
              <a:tabLst>
                <a:tab pos="0" algn="l"/>
                <a:tab pos="914400" algn="l"/>
              </a:tabLst>
              <a:defRPr>
                <a:solidFill>
                  <a:schemeClr val="tx1"/>
                </a:solidFill>
                <a:latin typeface="Arial" panose="020B0604020202020204" pitchFamily="34" charset="0"/>
                <a:cs typeface="Noto Sans CJK SC" charset="0"/>
              </a:defRPr>
            </a:lvl5pPr>
            <a:lvl6pPr marL="25146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Lst>
              <a:defRPr>
                <a:solidFill>
                  <a:schemeClr val="tx1"/>
                </a:solidFill>
                <a:latin typeface="Arial" panose="020B0604020202020204" pitchFamily="34" charset="0"/>
                <a:cs typeface="Noto Sans CJK SC" charset="0"/>
              </a:defRPr>
            </a:lvl6pPr>
            <a:lvl7pPr marL="29718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Lst>
              <a:defRPr>
                <a:solidFill>
                  <a:schemeClr val="tx1"/>
                </a:solidFill>
                <a:latin typeface="Arial" panose="020B0604020202020204" pitchFamily="34" charset="0"/>
                <a:cs typeface="Noto Sans CJK SC" charset="0"/>
              </a:defRPr>
            </a:lvl7pPr>
            <a:lvl8pPr marL="34290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Lst>
              <a:defRPr>
                <a:solidFill>
                  <a:schemeClr val="tx1"/>
                </a:solidFill>
                <a:latin typeface="Arial" panose="020B0604020202020204" pitchFamily="34" charset="0"/>
                <a:cs typeface="Noto Sans CJK SC" charset="0"/>
              </a:defRPr>
            </a:lvl8pPr>
            <a:lvl9pPr marL="38862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Lst>
              <a:defRPr>
                <a:solidFill>
                  <a:schemeClr val="tx1"/>
                </a:solidFill>
                <a:latin typeface="Arial" panose="020B0604020202020204" pitchFamily="34" charset="0"/>
                <a:cs typeface="Noto Sans CJK SC" charset="0"/>
              </a:defRPr>
            </a:lvl9pPr>
          </a:lstStyle>
          <a:p>
            <a:pPr eaLnBrk="1" hangingPunct="1">
              <a:lnSpc>
                <a:spcPct val="100000"/>
              </a:lnSpc>
            </a:pPr>
            <a:r>
              <a:rPr lang="en-US" altLang="en-US" sz="1600" b="1">
                <a:solidFill>
                  <a:srgbClr val="5B3A96"/>
                </a:solidFill>
                <a:latin typeface="+mn-lt"/>
              </a:rPr>
              <a:t>Responsiveness</a:t>
            </a:r>
          </a:p>
        </p:txBody>
      </p:sp>
      <p:sp>
        <p:nvSpPr>
          <p:cNvPr id="60" name="Rectangle 21">
            <a:extLst>
              <a:ext uri="{FF2B5EF4-FFF2-40B4-BE49-F238E27FC236}">
                <a16:creationId xmlns:a16="http://schemas.microsoft.com/office/drawing/2014/main" id="{3E013654-004F-39A0-5F9F-F330B62D6EFA}"/>
              </a:ext>
            </a:extLst>
          </p:cNvPr>
          <p:cNvSpPr>
            <a:spLocks noChangeArrowheads="1"/>
          </p:cNvSpPr>
          <p:nvPr/>
        </p:nvSpPr>
        <p:spPr bwMode="auto">
          <a:xfrm>
            <a:off x="7247930" y="3835892"/>
            <a:ext cx="4554210" cy="2794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360" tIns="360" rIns="360" bIns="360"/>
          <a:lstStyle>
            <a:lvl1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Lst>
              <a:defRPr>
                <a:solidFill>
                  <a:schemeClr val="tx1"/>
                </a:solidFill>
                <a:latin typeface="Arial" panose="020B0604020202020204" pitchFamily="34" charset="0"/>
                <a:cs typeface="Noto Sans CJK SC" charset="0"/>
              </a:defRPr>
            </a:lvl1pPr>
            <a:lvl2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Lst>
              <a:defRPr>
                <a:solidFill>
                  <a:schemeClr val="tx1"/>
                </a:solidFill>
                <a:latin typeface="Arial" panose="020B0604020202020204" pitchFamily="34" charset="0"/>
                <a:cs typeface="Noto Sans CJK SC" charset="0"/>
              </a:defRPr>
            </a:lvl2pPr>
            <a:lvl3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Lst>
              <a:defRPr>
                <a:solidFill>
                  <a:schemeClr val="tx1"/>
                </a:solidFill>
                <a:latin typeface="Arial" panose="020B0604020202020204" pitchFamily="34" charset="0"/>
                <a:cs typeface="Noto Sans CJK SC" charset="0"/>
              </a:defRPr>
            </a:lvl3pPr>
            <a:lvl4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Lst>
              <a:defRPr>
                <a:solidFill>
                  <a:schemeClr val="tx1"/>
                </a:solidFill>
                <a:latin typeface="Arial" panose="020B0604020202020204" pitchFamily="34" charset="0"/>
                <a:cs typeface="Noto Sans CJK SC" charset="0"/>
              </a:defRPr>
            </a:lvl4pPr>
            <a:lvl5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Lst>
              <a:defRPr>
                <a:solidFill>
                  <a:schemeClr val="tx1"/>
                </a:solidFill>
                <a:latin typeface="Arial" panose="020B0604020202020204" pitchFamily="34" charset="0"/>
                <a:cs typeface="Noto Sans CJK SC" charset="0"/>
              </a:defRPr>
            </a:lvl5pPr>
            <a:lvl6pPr marL="25146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Lst>
              <a:defRPr>
                <a:solidFill>
                  <a:schemeClr val="tx1"/>
                </a:solidFill>
                <a:latin typeface="Arial" panose="020B0604020202020204" pitchFamily="34" charset="0"/>
                <a:cs typeface="Noto Sans CJK SC" charset="0"/>
              </a:defRPr>
            </a:lvl6pPr>
            <a:lvl7pPr marL="29718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Lst>
              <a:defRPr>
                <a:solidFill>
                  <a:schemeClr val="tx1"/>
                </a:solidFill>
                <a:latin typeface="Arial" panose="020B0604020202020204" pitchFamily="34" charset="0"/>
                <a:cs typeface="Noto Sans CJK SC" charset="0"/>
              </a:defRPr>
            </a:lvl7pPr>
            <a:lvl8pPr marL="34290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Lst>
              <a:defRPr>
                <a:solidFill>
                  <a:schemeClr val="tx1"/>
                </a:solidFill>
                <a:latin typeface="Arial" panose="020B0604020202020204" pitchFamily="34" charset="0"/>
                <a:cs typeface="Noto Sans CJK SC" charset="0"/>
              </a:defRPr>
            </a:lvl8pPr>
            <a:lvl9pPr marL="38862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Lst>
              <a:defRPr>
                <a:solidFill>
                  <a:schemeClr val="tx1"/>
                </a:solidFill>
                <a:latin typeface="Arial" panose="020B0604020202020204" pitchFamily="34" charset="0"/>
                <a:cs typeface="Noto Sans CJK SC" charset="0"/>
              </a:defRPr>
            </a:lvl9pPr>
          </a:lstStyle>
          <a:p>
            <a:pPr>
              <a:lnSpc>
                <a:spcPct val="100000"/>
              </a:lnSpc>
            </a:pPr>
            <a:r>
              <a:rPr lang="en-US" altLang="en-US" sz="1400">
                <a:solidFill>
                  <a:srgbClr val="1F2937"/>
                </a:solidFill>
                <a:latin typeface="+mn-lt"/>
              </a:rPr>
              <a:t>Feedback loops and rapid synthesis help teams adapt materials and planning as evidence emerges</a:t>
            </a:r>
          </a:p>
        </p:txBody>
      </p:sp>
      <p:sp>
        <p:nvSpPr>
          <p:cNvPr id="61" name="AutoShape 22">
            <a:extLst>
              <a:ext uri="{FF2B5EF4-FFF2-40B4-BE49-F238E27FC236}">
                <a16:creationId xmlns:a16="http://schemas.microsoft.com/office/drawing/2014/main" id="{5B3EA5A4-75B6-819B-A389-56B2D5D03EFF}"/>
              </a:ext>
            </a:extLst>
          </p:cNvPr>
          <p:cNvSpPr>
            <a:spLocks noChangeArrowheads="1"/>
          </p:cNvSpPr>
          <p:nvPr/>
        </p:nvSpPr>
        <p:spPr bwMode="auto">
          <a:xfrm>
            <a:off x="5648518" y="4555721"/>
            <a:ext cx="6162480" cy="591645"/>
          </a:xfrm>
          <a:prstGeom prst="roundRect">
            <a:avLst>
              <a:gd name="adj" fmla="val 19440"/>
            </a:avLst>
          </a:prstGeom>
          <a:solidFill>
            <a:srgbClr val="E7F0F9"/>
          </a:solidFill>
          <a:ln w="9000">
            <a:solidFill>
              <a:srgbClr val="E7F0F9"/>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eaLnBrk="1">
              <a:lnSpc>
                <a:spcPct val="93000"/>
              </a:lnSpc>
              <a:spcBef>
                <a:spcPts val="13"/>
              </a:spcBef>
              <a:spcAft>
                <a:spcPts val="13"/>
              </a:spcAft>
              <a:buClr>
                <a:srgbClr val="000000"/>
              </a:buClr>
              <a:buSzPct val="100000"/>
              <a:buFont typeface="Times New Roman" panose="02020603050405020304" pitchFamily="18" charset="0"/>
              <a:buNone/>
            </a:pPr>
            <a:endParaRPr lang="en-US" altLang="en-US" sz="1600"/>
          </a:p>
        </p:txBody>
      </p:sp>
      <p:sp>
        <p:nvSpPr>
          <p:cNvPr id="62" name="Rectangle 23">
            <a:extLst>
              <a:ext uri="{FF2B5EF4-FFF2-40B4-BE49-F238E27FC236}">
                <a16:creationId xmlns:a16="http://schemas.microsoft.com/office/drawing/2014/main" id="{B9324F0A-7AE4-9BFB-F901-53E16FD97106}"/>
              </a:ext>
            </a:extLst>
          </p:cNvPr>
          <p:cNvSpPr>
            <a:spLocks noChangeArrowheads="1"/>
          </p:cNvSpPr>
          <p:nvPr/>
        </p:nvSpPr>
        <p:spPr bwMode="auto">
          <a:xfrm>
            <a:off x="5818859" y="4724752"/>
            <a:ext cx="1679498" cy="13971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360" tIns="360" rIns="360" bIns="360"/>
          <a:lstStyle>
            <a:lvl1pPr>
              <a:lnSpc>
                <a:spcPct val="93000"/>
              </a:lnSpc>
              <a:spcBef>
                <a:spcPts val="13"/>
              </a:spcBef>
              <a:spcAft>
                <a:spcPts val="13"/>
              </a:spcAft>
              <a:buClr>
                <a:srgbClr val="000000"/>
              </a:buClr>
              <a:buSzPct val="100000"/>
              <a:buFont typeface="Times New Roman" panose="02020603050405020304" pitchFamily="18" charset="0"/>
              <a:tabLst>
                <a:tab pos="0" algn="l"/>
                <a:tab pos="914400" algn="l"/>
              </a:tabLst>
              <a:defRPr>
                <a:solidFill>
                  <a:schemeClr val="tx1"/>
                </a:solidFill>
                <a:latin typeface="Arial" panose="020B0604020202020204" pitchFamily="34" charset="0"/>
                <a:cs typeface="Noto Sans CJK SC" charset="0"/>
              </a:defRPr>
            </a:lvl1pPr>
            <a:lvl2pPr>
              <a:lnSpc>
                <a:spcPct val="93000"/>
              </a:lnSpc>
              <a:spcBef>
                <a:spcPts val="13"/>
              </a:spcBef>
              <a:spcAft>
                <a:spcPts val="13"/>
              </a:spcAft>
              <a:buClr>
                <a:srgbClr val="000000"/>
              </a:buClr>
              <a:buSzPct val="100000"/>
              <a:buFont typeface="Times New Roman" panose="02020603050405020304" pitchFamily="18" charset="0"/>
              <a:tabLst>
                <a:tab pos="0" algn="l"/>
                <a:tab pos="914400" algn="l"/>
              </a:tabLst>
              <a:defRPr>
                <a:solidFill>
                  <a:schemeClr val="tx1"/>
                </a:solidFill>
                <a:latin typeface="Arial" panose="020B0604020202020204" pitchFamily="34" charset="0"/>
                <a:cs typeface="Noto Sans CJK SC" charset="0"/>
              </a:defRPr>
            </a:lvl2pPr>
            <a:lvl3pPr>
              <a:lnSpc>
                <a:spcPct val="93000"/>
              </a:lnSpc>
              <a:spcBef>
                <a:spcPts val="13"/>
              </a:spcBef>
              <a:spcAft>
                <a:spcPts val="13"/>
              </a:spcAft>
              <a:buClr>
                <a:srgbClr val="000000"/>
              </a:buClr>
              <a:buSzPct val="100000"/>
              <a:buFont typeface="Times New Roman" panose="02020603050405020304" pitchFamily="18" charset="0"/>
              <a:tabLst>
                <a:tab pos="0" algn="l"/>
                <a:tab pos="914400" algn="l"/>
              </a:tabLst>
              <a:defRPr>
                <a:solidFill>
                  <a:schemeClr val="tx1"/>
                </a:solidFill>
                <a:latin typeface="Arial" panose="020B0604020202020204" pitchFamily="34" charset="0"/>
                <a:cs typeface="Noto Sans CJK SC" charset="0"/>
              </a:defRPr>
            </a:lvl3pPr>
            <a:lvl4pPr>
              <a:lnSpc>
                <a:spcPct val="93000"/>
              </a:lnSpc>
              <a:spcBef>
                <a:spcPts val="13"/>
              </a:spcBef>
              <a:spcAft>
                <a:spcPts val="13"/>
              </a:spcAft>
              <a:buClr>
                <a:srgbClr val="000000"/>
              </a:buClr>
              <a:buSzPct val="100000"/>
              <a:buFont typeface="Times New Roman" panose="02020603050405020304" pitchFamily="18" charset="0"/>
              <a:tabLst>
                <a:tab pos="0" algn="l"/>
                <a:tab pos="914400" algn="l"/>
              </a:tabLst>
              <a:defRPr>
                <a:solidFill>
                  <a:schemeClr val="tx1"/>
                </a:solidFill>
                <a:latin typeface="Arial" panose="020B0604020202020204" pitchFamily="34" charset="0"/>
                <a:cs typeface="Noto Sans CJK SC" charset="0"/>
              </a:defRPr>
            </a:lvl4pPr>
            <a:lvl5pPr>
              <a:lnSpc>
                <a:spcPct val="93000"/>
              </a:lnSpc>
              <a:spcBef>
                <a:spcPts val="13"/>
              </a:spcBef>
              <a:spcAft>
                <a:spcPts val="13"/>
              </a:spcAft>
              <a:buClr>
                <a:srgbClr val="000000"/>
              </a:buClr>
              <a:buSzPct val="100000"/>
              <a:buFont typeface="Times New Roman" panose="02020603050405020304" pitchFamily="18" charset="0"/>
              <a:tabLst>
                <a:tab pos="0" algn="l"/>
                <a:tab pos="914400" algn="l"/>
              </a:tabLst>
              <a:defRPr>
                <a:solidFill>
                  <a:schemeClr val="tx1"/>
                </a:solidFill>
                <a:latin typeface="Arial" panose="020B0604020202020204" pitchFamily="34" charset="0"/>
                <a:cs typeface="Noto Sans CJK SC" charset="0"/>
              </a:defRPr>
            </a:lvl5pPr>
            <a:lvl6pPr marL="25146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Lst>
              <a:defRPr>
                <a:solidFill>
                  <a:schemeClr val="tx1"/>
                </a:solidFill>
                <a:latin typeface="Arial" panose="020B0604020202020204" pitchFamily="34" charset="0"/>
                <a:cs typeface="Noto Sans CJK SC" charset="0"/>
              </a:defRPr>
            </a:lvl6pPr>
            <a:lvl7pPr marL="29718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Lst>
              <a:defRPr>
                <a:solidFill>
                  <a:schemeClr val="tx1"/>
                </a:solidFill>
                <a:latin typeface="Arial" panose="020B0604020202020204" pitchFamily="34" charset="0"/>
                <a:cs typeface="Noto Sans CJK SC" charset="0"/>
              </a:defRPr>
            </a:lvl7pPr>
            <a:lvl8pPr marL="34290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Lst>
              <a:defRPr>
                <a:solidFill>
                  <a:schemeClr val="tx1"/>
                </a:solidFill>
                <a:latin typeface="Arial" panose="020B0604020202020204" pitchFamily="34" charset="0"/>
                <a:cs typeface="Noto Sans CJK SC" charset="0"/>
              </a:defRPr>
            </a:lvl8pPr>
            <a:lvl9pPr marL="38862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Lst>
              <a:defRPr>
                <a:solidFill>
                  <a:schemeClr val="tx1"/>
                </a:solidFill>
                <a:latin typeface="Arial" panose="020B0604020202020204" pitchFamily="34" charset="0"/>
                <a:cs typeface="Noto Sans CJK SC" charset="0"/>
              </a:defRPr>
            </a:lvl9pPr>
          </a:lstStyle>
          <a:p>
            <a:pPr eaLnBrk="1" hangingPunct="1">
              <a:lnSpc>
                <a:spcPct val="100000"/>
              </a:lnSpc>
            </a:pPr>
            <a:r>
              <a:rPr lang="en-US" altLang="en-US" sz="1600" b="1">
                <a:solidFill>
                  <a:srgbClr val="164E80"/>
                </a:solidFill>
                <a:latin typeface="+mn-lt"/>
              </a:rPr>
              <a:t>Targeted Action</a:t>
            </a:r>
          </a:p>
        </p:txBody>
      </p:sp>
      <p:sp>
        <p:nvSpPr>
          <p:cNvPr id="63" name="Rectangle 24">
            <a:extLst>
              <a:ext uri="{FF2B5EF4-FFF2-40B4-BE49-F238E27FC236}">
                <a16:creationId xmlns:a16="http://schemas.microsoft.com/office/drawing/2014/main" id="{0D4BFF16-713E-B001-0299-6509D1CE28A2}"/>
              </a:ext>
            </a:extLst>
          </p:cNvPr>
          <p:cNvSpPr>
            <a:spLocks noChangeArrowheads="1"/>
          </p:cNvSpPr>
          <p:nvPr/>
        </p:nvSpPr>
        <p:spPr bwMode="auto">
          <a:xfrm>
            <a:off x="7247930" y="4654896"/>
            <a:ext cx="4554210" cy="2794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360" tIns="360" rIns="360" bIns="360"/>
          <a:lstStyle>
            <a:lvl1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Lst>
              <a:defRPr>
                <a:solidFill>
                  <a:schemeClr val="tx1"/>
                </a:solidFill>
                <a:latin typeface="Arial" panose="020B0604020202020204" pitchFamily="34" charset="0"/>
                <a:cs typeface="Noto Sans CJK SC" charset="0"/>
              </a:defRPr>
            </a:lvl1pPr>
            <a:lvl2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Lst>
              <a:defRPr>
                <a:solidFill>
                  <a:schemeClr val="tx1"/>
                </a:solidFill>
                <a:latin typeface="Arial" panose="020B0604020202020204" pitchFamily="34" charset="0"/>
                <a:cs typeface="Noto Sans CJK SC" charset="0"/>
              </a:defRPr>
            </a:lvl2pPr>
            <a:lvl3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Lst>
              <a:defRPr>
                <a:solidFill>
                  <a:schemeClr val="tx1"/>
                </a:solidFill>
                <a:latin typeface="Arial" panose="020B0604020202020204" pitchFamily="34" charset="0"/>
                <a:cs typeface="Noto Sans CJK SC" charset="0"/>
              </a:defRPr>
            </a:lvl3pPr>
            <a:lvl4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Lst>
              <a:defRPr>
                <a:solidFill>
                  <a:schemeClr val="tx1"/>
                </a:solidFill>
                <a:latin typeface="Arial" panose="020B0604020202020204" pitchFamily="34" charset="0"/>
                <a:cs typeface="Noto Sans CJK SC" charset="0"/>
              </a:defRPr>
            </a:lvl4pPr>
            <a:lvl5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Lst>
              <a:defRPr>
                <a:solidFill>
                  <a:schemeClr val="tx1"/>
                </a:solidFill>
                <a:latin typeface="Arial" panose="020B0604020202020204" pitchFamily="34" charset="0"/>
                <a:cs typeface="Noto Sans CJK SC" charset="0"/>
              </a:defRPr>
            </a:lvl5pPr>
            <a:lvl6pPr marL="25146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Lst>
              <a:defRPr>
                <a:solidFill>
                  <a:schemeClr val="tx1"/>
                </a:solidFill>
                <a:latin typeface="Arial" panose="020B0604020202020204" pitchFamily="34" charset="0"/>
                <a:cs typeface="Noto Sans CJK SC" charset="0"/>
              </a:defRPr>
            </a:lvl6pPr>
            <a:lvl7pPr marL="29718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Lst>
              <a:defRPr>
                <a:solidFill>
                  <a:schemeClr val="tx1"/>
                </a:solidFill>
                <a:latin typeface="Arial" panose="020B0604020202020204" pitchFamily="34" charset="0"/>
                <a:cs typeface="Noto Sans CJK SC" charset="0"/>
              </a:defRPr>
            </a:lvl7pPr>
            <a:lvl8pPr marL="34290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Lst>
              <a:defRPr>
                <a:solidFill>
                  <a:schemeClr val="tx1"/>
                </a:solidFill>
                <a:latin typeface="Arial" panose="020B0604020202020204" pitchFamily="34" charset="0"/>
                <a:cs typeface="Noto Sans CJK SC" charset="0"/>
              </a:defRPr>
            </a:lvl8pPr>
            <a:lvl9pPr marL="38862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Lst>
              <a:defRPr>
                <a:solidFill>
                  <a:schemeClr val="tx1"/>
                </a:solidFill>
                <a:latin typeface="Arial" panose="020B0604020202020204" pitchFamily="34" charset="0"/>
                <a:cs typeface="Noto Sans CJK SC" charset="0"/>
              </a:defRPr>
            </a:lvl9pPr>
          </a:lstStyle>
          <a:p>
            <a:pPr eaLnBrk="1" hangingPunct="1">
              <a:lnSpc>
                <a:spcPct val="100000"/>
              </a:lnSpc>
            </a:pPr>
            <a:r>
              <a:rPr lang="en-US" altLang="en-US" sz="1400">
                <a:solidFill>
                  <a:srgbClr val="1F2937"/>
                </a:solidFill>
                <a:latin typeface="+mn-lt"/>
              </a:rPr>
              <a:t>Different engagement approaches are tested, including dialogues and more tailored outreach formats</a:t>
            </a:r>
          </a:p>
        </p:txBody>
      </p:sp>
      <p:sp>
        <p:nvSpPr>
          <p:cNvPr id="17408" name="AutoShape 25">
            <a:extLst>
              <a:ext uri="{FF2B5EF4-FFF2-40B4-BE49-F238E27FC236}">
                <a16:creationId xmlns:a16="http://schemas.microsoft.com/office/drawing/2014/main" id="{F569AF4B-3FD7-5C54-A264-48823B195434}"/>
              </a:ext>
            </a:extLst>
          </p:cNvPr>
          <p:cNvSpPr>
            <a:spLocks noChangeArrowheads="1"/>
          </p:cNvSpPr>
          <p:nvPr/>
        </p:nvSpPr>
        <p:spPr bwMode="auto">
          <a:xfrm>
            <a:off x="5648517" y="5318010"/>
            <a:ext cx="6131138" cy="885878"/>
          </a:xfrm>
          <a:prstGeom prst="roundRect">
            <a:avLst>
              <a:gd name="adj" fmla="val 24134"/>
            </a:avLst>
          </a:prstGeom>
          <a:solidFill>
            <a:srgbClr val="FFF4CC"/>
          </a:solidFill>
          <a:ln w="9000">
            <a:solidFill>
              <a:srgbClr val="FFF4CC"/>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eaLnBrk="1">
              <a:lnSpc>
                <a:spcPct val="93000"/>
              </a:lnSpc>
              <a:spcBef>
                <a:spcPts val="13"/>
              </a:spcBef>
              <a:spcAft>
                <a:spcPts val="13"/>
              </a:spcAft>
              <a:buClr>
                <a:srgbClr val="000000"/>
              </a:buClr>
              <a:buSzPct val="100000"/>
              <a:buFont typeface="Times New Roman" panose="02020603050405020304" pitchFamily="18" charset="0"/>
              <a:buNone/>
            </a:pPr>
            <a:endParaRPr lang="en-US" altLang="en-US" sz="1600"/>
          </a:p>
        </p:txBody>
      </p:sp>
      <p:sp>
        <p:nvSpPr>
          <p:cNvPr id="17409" name="Rectangle 26">
            <a:extLst>
              <a:ext uri="{FF2B5EF4-FFF2-40B4-BE49-F238E27FC236}">
                <a16:creationId xmlns:a16="http://schemas.microsoft.com/office/drawing/2014/main" id="{C76B14C9-C565-BA14-DD66-A9F78632E9A1}"/>
              </a:ext>
            </a:extLst>
          </p:cNvPr>
          <p:cNvSpPr>
            <a:spLocks noChangeArrowheads="1"/>
          </p:cNvSpPr>
          <p:nvPr/>
        </p:nvSpPr>
        <p:spPr bwMode="auto">
          <a:xfrm>
            <a:off x="5678697" y="5397578"/>
            <a:ext cx="6068454" cy="83551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360" tIns="360" rIns="360" bIns="360"/>
          <a:lstStyle>
            <a:lvl1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Lst>
              <a:defRPr>
                <a:solidFill>
                  <a:schemeClr val="tx1"/>
                </a:solidFill>
                <a:latin typeface="Arial" panose="020B0604020202020204" pitchFamily="34" charset="0"/>
                <a:cs typeface="Noto Sans CJK SC" charset="0"/>
              </a:defRPr>
            </a:lvl1pPr>
            <a:lvl2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Lst>
              <a:defRPr>
                <a:solidFill>
                  <a:schemeClr val="tx1"/>
                </a:solidFill>
                <a:latin typeface="Arial" panose="020B0604020202020204" pitchFamily="34" charset="0"/>
                <a:cs typeface="Noto Sans CJK SC" charset="0"/>
              </a:defRPr>
            </a:lvl2pPr>
            <a:lvl3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Lst>
              <a:defRPr>
                <a:solidFill>
                  <a:schemeClr val="tx1"/>
                </a:solidFill>
                <a:latin typeface="Arial" panose="020B0604020202020204" pitchFamily="34" charset="0"/>
                <a:cs typeface="Noto Sans CJK SC" charset="0"/>
              </a:defRPr>
            </a:lvl3pPr>
            <a:lvl4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Lst>
              <a:defRPr>
                <a:solidFill>
                  <a:schemeClr val="tx1"/>
                </a:solidFill>
                <a:latin typeface="Arial" panose="020B0604020202020204" pitchFamily="34" charset="0"/>
                <a:cs typeface="Noto Sans CJK SC" charset="0"/>
              </a:defRPr>
            </a:lvl4pPr>
            <a:lvl5pPr>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Lst>
              <a:defRPr>
                <a:solidFill>
                  <a:schemeClr val="tx1"/>
                </a:solidFill>
                <a:latin typeface="Arial" panose="020B0604020202020204" pitchFamily="34" charset="0"/>
                <a:cs typeface="Noto Sans CJK SC" charset="0"/>
              </a:defRPr>
            </a:lvl5pPr>
            <a:lvl6pPr marL="25146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Lst>
              <a:defRPr>
                <a:solidFill>
                  <a:schemeClr val="tx1"/>
                </a:solidFill>
                <a:latin typeface="Arial" panose="020B0604020202020204" pitchFamily="34" charset="0"/>
                <a:cs typeface="Noto Sans CJK SC" charset="0"/>
              </a:defRPr>
            </a:lvl6pPr>
            <a:lvl7pPr marL="29718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Lst>
              <a:defRPr>
                <a:solidFill>
                  <a:schemeClr val="tx1"/>
                </a:solidFill>
                <a:latin typeface="Arial" panose="020B0604020202020204" pitchFamily="34" charset="0"/>
                <a:cs typeface="Noto Sans CJK SC" charset="0"/>
              </a:defRPr>
            </a:lvl7pPr>
            <a:lvl8pPr marL="34290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Lst>
              <a:defRPr>
                <a:solidFill>
                  <a:schemeClr val="tx1"/>
                </a:solidFill>
                <a:latin typeface="Arial" panose="020B0604020202020204" pitchFamily="34" charset="0"/>
                <a:cs typeface="Noto Sans CJK SC" charset="0"/>
              </a:defRPr>
            </a:lvl8pPr>
            <a:lvl9pPr marL="3886200" indent="-228600" eaLnBrk="0" fontAlgn="base" hangingPunct="0">
              <a:lnSpc>
                <a:spcPct val="93000"/>
              </a:lnSpc>
              <a:spcBef>
                <a:spcPts val="13"/>
              </a:spcBef>
              <a:spcAft>
                <a:spcPts val="13"/>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Lst>
              <a:defRPr>
                <a:solidFill>
                  <a:schemeClr val="tx1"/>
                </a:solidFill>
                <a:latin typeface="Arial" panose="020B0604020202020204" pitchFamily="34" charset="0"/>
                <a:cs typeface="Noto Sans CJK SC" charset="0"/>
              </a:defRPr>
            </a:lvl9pPr>
          </a:lstStyle>
          <a:p>
            <a:pPr algn="ctr" eaLnBrk="1" hangingPunct="1">
              <a:lnSpc>
                <a:spcPct val="100000"/>
              </a:lnSpc>
            </a:pPr>
            <a:r>
              <a:rPr lang="en-US" altLang="en-US" sz="1600" b="1">
                <a:solidFill>
                  <a:srgbClr val="1F2937"/>
                </a:solidFill>
                <a:latin typeface="+mn-lt"/>
              </a:rPr>
              <a:t>Adoption</a:t>
            </a:r>
            <a:r>
              <a:rPr lang="en-US" altLang="en-US" sz="1600">
                <a:solidFill>
                  <a:srgbClr val="1F2937"/>
                </a:solidFill>
                <a:latin typeface="+mn-lt"/>
              </a:rPr>
              <a:t>: Adapted by lifecycle. At this stage is whether the evidence base can support possible Code enhancement, non-authoritative material, awareness-raising or initiatives</a:t>
            </a:r>
          </a:p>
        </p:txBody>
      </p:sp>
    </p:spTree>
    <p:extLst>
      <p:ext uri="{BB962C8B-B14F-4D97-AF65-F5344CB8AC3E}">
        <p14:creationId xmlns:p14="http://schemas.microsoft.com/office/powerpoint/2010/main" val="381820046"/>
      </p:ext>
    </p:extLst>
  </p:cSld>
  <p:clrMapOvr>
    <a:masterClrMapping/>
  </p:clrMapOvr>
</p:sld>
</file>

<file path=ppt/theme/theme1.xml><?xml version="1.0" encoding="utf-8"?>
<a:theme xmlns:a="http://schemas.openxmlformats.org/drawingml/2006/main" name="IFEA slides">
  <a:themeElements>
    <a:clrScheme name="IFEA BrandPalette Updated">
      <a:dk1>
        <a:srgbClr val="E8E3D7"/>
      </a:dk1>
      <a:lt1>
        <a:srgbClr val="FFFFFF"/>
      </a:lt1>
      <a:dk2>
        <a:srgbClr val="4B5E7C"/>
      </a:dk2>
      <a:lt2>
        <a:srgbClr val="E8E8E8"/>
      </a:lt2>
      <a:accent1>
        <a:srgbClr val="4B5E7C"/>
      </a:accent1>
      <a:accent2>
        <a:srgbClr val="2C4151"/>
      </a:accent2>
      <a:accent3>
        <a:srgbClr val="A1BBB5"/>
      </a:accent3>
      <a:accent4>
        <a:srgbClr val="D1B886"/>
      </a:accent4>
      <a:accent5>
        <a:srgbClr val="637C6C"/>
      </a:accent5>
      <a:accent6>
        <a:srgbClr val="CFD3D3"/>
      </a:accent6>
      <a:hlink>
        <a:srgbClr val="467886"/>
      </a:hlink>
      <a:folHlink>
        <a:srgbClr val="913B10"/>
      </a:folHlink>
    </a:clrScheme>
    <a:fontScheme name="Office 2007 - 2010">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2" id="{9A857267-E504-4DBC-A341-A2DC1F6394A1}" vid="{548272DD-FECD-4844-A19F-5DCDA39A4CCA}"/>
    </a:ext>
  </a:ext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IAASB slides">
  <a:themeElements>
    <a:clrScheme name="IFEA BrandPalette Updated">
      <a:dk1>
        <a:srgbClr val="E8E3D7"/>
      </a:dk1>
      <a:lt1>
        <a:srgbClr val="FFFFFF"/>
      </a:lt1>
      <a:dk2>
        <a:srgbClr val="4B5E7C"/>
      </a:dk2>
      <a:lt2>
        <a:srgbClr val="E8E8E8"/>
      </a:lt2>
      <a:accent1>
        <a:srgbClr val="4B5E7C"/>
      </a:accent1>
      <a:accent2>
        <a:srgbClr val="2C4151"/>
      </a:accent2>
      <a:accent3>
        <a:srgbClr val="A1BBB5"/>
      </a:accent3>
      <a:accent4>
        <a:srgbClr val="D1B886"/>
      </a:accent4>
      <a:accent5>
        <a:srgbClr val="637C6C"/>
      </a:accent5>
      <a:accent6>
        <a:srgbClr val="CFD3D3"/>
      </a:accent6>
      <a:hlink>
        <a:srgbClr val="467886"/>
      </a:hlink>
      <a:folHlink>
        <a:srgbClr val="913B10"/>
      </a:folHlink>
    </a:clrScheme>
    <a:fontScheme name="Office 2007 - 2010">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2" id="{9A857267-E504-4DBC-A341-A2DC1F6394A1}" vid="{9D7B1F9D-A54F-448D-9638-30A02FCD5634}"/>
    </a:ext>
  </a:extLst>
</a:theme>
</file>

<file path=ppt/theme/theme3.xml><?xml version="1.0" encoding="utf-8"?>
<a:theme xmlns:a="http://schemas.openxmlformats.org/drawingml/2006/main" name="IESBA slides">
  <a:themeElements>
    <a:clrScheme name="IFEA Brand Palette">
      <a:dk1>
        <a:srgbClr val="E8E3D7"/>
      </a:dk1>
      <a:lt1>
        <a:srgbClr val="FFFFFF"/>
      </a:lt1>
      <a:dk2>
        <a:srgbClr val="4B5E7C"/>
      </a:dk2>
      <a:lt2>
        <a:srgbClr val="E8E8E8"/>
      </a:lt2>
      <a:accent1>
        <a:srgbClr val="4B5E7C"/>
      </a:accent1>
      <a:accent2>
        <a:srgbClr val="2C4151"/>
      </a:accent2>
      <a:accent3>
        <a:srgbClr val="A1BBB5"/>
      </a:accent3>
      <a:accent4>
        <a:srgbClr val="D1B886"/>
      </a:accent4>
      <a:accent5>
        <a:srgbClr val="A0766C"/>
      </a:accent5>
      <a:accent6>
        <a:srgbClr val="CFD3D3"/>
      </a:accent6>
      <a:hlink>
        <a:srgbClr val="467886"/>
      </a:hlink>
      <a:folHlink>
        <a:srgbClr val="913B10"/>
      </a:folHlink>
    </a:clrScheme>
    <a:fontScheme name="Office 2007 - 2010">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2" id="{9A857267-E504-4DBC-A341-A2DC1F6394A1}" vid="{FB129556-978E-4E85-91EF-DB54862DE19A}"/>
    </a:ext>
  </a:extLst>
</a:theme>
</file>

<file path=ppt/theme/theme4.xml><?xml version="1.0" encoding="utf-8"?>
<a:theme xmlns:a="http://schemas.openxmlformats.org/drawingml/2006/main" name="IAASB and IESBA">
  <a:themeElements>
    <a:clrScheme name="IFEA BrandPalette Updated">
      <a:dk1>
        <a:srgbClr val="E8E3D7"/>
      </a:dk1>
      <a:lt1>
        <a:srgbClr val="FFFFFF"/>
      </a:lt1>
      <a:dk2>
        <a:srgbClr val="4B5E7C"/>
      </a:dk2>
      <a:lt2>
        <a:srgbClr val="E8E8E8"/>
      </a:lt2>
      <a:accent1>
        <a:srgbClr val="4B5E7C"/>
      </a:accent1>
      <a:accent2>
        <a:srgbClr val="2C4151"/>
      </a:accent2>
      <a:accent3>
        <a:srgbClr val="A1BBB5"/>
      </a:accent3>
      <a:accent4>
        <a:srgbClr val="D1B886"/>
      </a:accent4>
      <a:accent5>
        <a:srgbClr val="637C6C"/>
      </a:accent5>
      <a:accent6>
        <a:srgbClr val="CFD3D3"/>
      </a:accent6>
      <a:hlink>
        <a:srgbClr val="467886"/>
      </a:hlink>
      <a:folHlink>
        <a:srgbClr val="913B10"/>
      </a:folHlink>
    </a:clrScheme>
    <a:fontScheme name="Office 2007 - 2010">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2" id="{9A857267-E504-4DBC-A341-A2DC1F6394A1}" vid="{4FD7CDFB-E2C3-4988-8A27-ADEF6B7C5CD8}"/>
    </a:ext>
  </a:extLst>
</a:theme>
</file>

<file path=ppt/theme/theme5.xml><?xml version="1.0" encoding="utf-8"?>
<a:theme xmlns:a="http://schemas.openxmlformats.org/drawingml/2006/main" name="Opening slides">
  <a:themeElements>
    <a:clrScheme name="IFEA BrandPalette Updated">
      <a:dk1>
        <a:srgbClr val="E8E3D7"/>
      </a:dk1>
      <a:lt1>
        <a:srgbClr val="FFFFFF"/>
      </a:lt1>
      <a:dk2>
        <a:srgbClr val="4B5E7C"/>
      </a:dk2>
      <a:lt2>
        <a:srgbClr val="E8E8E8"/>
      </a:lt2>
      <a:accent1>
        <a:srgbClr val="4B5E7C"/>
      </a:accent1>
      <a:accent2>
        <a:srgbClr val="2C4151"/>
      </a:accent2>
      <a:accent3>
        <a:srgbClr val="A1BBB5"/>
      </a:accent3>
      <a:accent4>
        <a:srgbClr val="D1B886"/>
      </a:accent4>
      <a:accent5>
        <a:srgbClr val="637C6C"/>
      </a:accent5>
      <a:accent6>
        <a:srgbClr val="CFD3D3"/>
      </a:accent6>
      <a:hlink>
        <a:srgbClr val="467886"/>
      </a:hlink>
      <a:folHlink>
        <a:srgbClr val="913B10"/>
      </a:folHlink>
    </a:clrScheme>
    <a:fontScheme name="Office 2007 - 2010">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2" id="{9A857267-E504-4DBC-A341-A2DC1F6394A1}" vid="{4D1C4476-98D1-4F0A-97CA-D4F06F4D8311}"/>
    </a:ext>
  </a:extLst>
</a:theme>
</file>

<file path=ppt/theme/theme6.xml><?xml version="1.0" encoding="utf-8"?>
<a:theme xmlns:a="http://schemas.openxmlformats.org/drawingml/2006/main" name="Break or transition slides">
  <a:themeElements>
    <a:clrScheme name="IFEA Brand Palette">
      <a:dk1>
        <a:srgbClr val="E8E3D7"/>
      </a:dk1>
      <a:lt1>
        <a:srgbClr val="FFFFFF"/>
      </a:lt1>
      <a:dk2>
        <a:srgbClr val="4B5E7C"/>
      </a:dk2>
      <a:lt2>
        <a:srgbClr val="E8E8E8"/>
      </a:lt2>
      <a:accent1>
        <a:srgbClr val="4B5E7C"/>
      </a:accent1>
      <a:accent2>
        <a:srgbClr val="2C4151"/>
      </a:accent2>
      <a:accent3>
        <a:srgbClr val="A1BBB5"/>
      </a:accent3>
      <a:accent4>
        <a:srgbClr val="D1B886"/>
      </a:accent4>
      <a:accent5>
        <a:srgbClr val="A0766C"/>
      </a:accent5>
      <a:accent6>
        <a:srgbClr val="CFD3D3"/>
      </a:accent6>
      <a:hlink>
        <a:srgbClr val="467886"/>
      </a:hlink>
      <a:folHlink>
        <a:srgbClr val="913B10"/>
      </a:folHlink>
    </a:clrScheme>
    <a:fontScheme name="Office 2007 - 2010">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2" id="{9A857267-E504-4DBC-A341-A2DC1F6394A1}" vid="{7932F37A-F6F6-484B-ABB8-F4E814A33070}"/>
    </a:ext>
  </a:extLst>
</a:theme>
</file>

<file path=ppt/theme/theme7.xml><?xml version="1.0" encoding="utf-8"?>
<a:theme xmlns:a="http://schemas.openxmlformats.org/drawingml/2006/main" name="Break or transition slides 2">
  <a:themeElements>
    <a:clrScheme name="IFEA Brand Palette">
      <a:dk1>
        <a:srgbClr val="E8E3D7"/>
      </a:dk1>
      <a:lt1>
        <a:srgbClr val="FFFFFF"/>
      </a:lt1>
      <a:dk2>
        <a:srgbClr val="4B5E7C"/>
      </a:dk2>
      <a:lt2>
        <a:srgbClr val="E8E8E8"/>
      </a:lt2>
      <a:accent1>
        <a:srgbClr val="4B5E7C"/>
      </a:accent1>
      <a:accent2>
        <a:srgbClr val="2C4151"/>
      </a:accent2>
      <a:accent3>
        <a:srgbClr val="A1BBB5"/>
      </a:accent3>
      <a:accent4>
        <a:srgbClr val="D1B886"/>
      </a:accent4>
      <a:accent5>
        <a:srgbClr val="A0766C"/>
      </a:accent5>
      <a:accent6>
        <a:srgbClr val="CFD3D3"/>
      </a:accent6>
      <a:hlink>
        <a:srgbClr val="467886"/>
      </a:hlink>
      <a:folHlink>
        <a:srgbClr val="913B10"/>
      </a:folHlink>
    </a:clrScheme>
    <a:fontScheme name="Office 2007 - 2010">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2" id="{9A857267-E504-4DBC-A341-A2DC1F6394A1}" vid="{F0C3CF62-A4F7-407C-AF9B-5F72F541A5C0}"/>
    </a:ext>
  </a:extLst>
</a:theme>
</file>

<file path=ppt/theme/theme8.xml><?xml version="1.0" encoding="utf-8"?>
<a:theme xmlns:a="http://schemas.openxmlformats.org/drawingml/2006/main" name="Closing slides">
  <a:themeElements>
    <a:clrScheme name="IFEA Brand Palette">
      <a:dk1>
        <a:srgbClr val="E8E3D7"/>
      </a:dk1>
      <a:lt1>
        <a:srgbClr val="FFFFFF"/>
      </a:lt1>
      <a:dk2>
        <a:srgbClr val="4B5E7C"/>
      </a:dk2>
      <a:lt2>
        <a:srgbClr val="E8E8E8"/>
      </a:lt2>
      <a:accent1>
        <a:srgbClr val="4B5E7C"/>
      </a:accent1>
      <a:accent2>
        <a:srgbClr val="2C4151"/>
      </a:accent2>
      <a:accent3>
        <a:srgbClr val="A1BBB5"/>
      </a:accent3>
      <a:accent4>
        <a:srgbClr val="D1B886"/>
      </a:accent4>
      <a:accent5>
        <a:srgbClr val="A0766C"/>
      </a:accent5>
      <a:accent6>
        <a:srgbClr val="CFD3D3"/>
      </a:accent6>
      <a:hlink>
        <a:srgbClr val="467886"/>
      </a:hlink>
      <a:folHlink>
        <a:srgbClr val="913B10"/>
      </a:folHlink>
    </a:clrScheme>
    <a:fontScheme name="Office 2007 - 2010">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2" id="{9A857267-E504-4DBC-A341-A2DC1F6394A1}" vid="{A5F27197-D377-460A-A52F-D40813B58F6B}"/>
    </a:ext>
  </a:extLst>
</a:theme>
</file>

<file path=ppt/theme/theme9.xml><?xml version="1.0" encoding="utf-8"?>
<a:theme xmlns:a="http://schemas.openxmlformats.org/drawingml/2006/main" name="7_Custom Design">
  <a:themeElements>
    <a:clrScheme name="IFEA Brand Palette">
      <a:dk1>
        <a:srgbClr val="E8E3D7"/>
      </a:dk1>
      <a:lt1>
        <a:srgbClr val="FFFFFF"/>
      </a:lt1>
      <a:dk2>
        <a:srgbClr val="4B5E7C"/>
      </a:dk2>
      <a:lt2>
        <a:srgbClr val="E8E8E8"/>
      </a:lt2>
      <a:accent1>
        <a:srgbClr val="4B5E7C"/>
      </a:accent1>
      <a:accent2>
        <a:srgbClr val="2C4151"/>
      </a:accent2>
      <a:accent3>
        <a:srgbClr val="A1BBB5"/>
      </a:accent3>
      <a:accent4>
        <a:srgbClr val="D1B886"/>
      </a:accent4>
      <a:accent5>
        <a:srgbClr val="A0766C"/>
      </a:accent5>
      <a:accent6>
        <a:srgbClr val="CFD3D3"/>
      </a:accent6>
      <a:hlink>
        <a:srgbClr val="467886"/>
      </a:hlink>
      <a:folHlink>
        <a:srgbClr val="913B10"/>
      </a:folHlink>
    </a:clrScheme>
    <a:fontScheme name="Office 2007 - 2010">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IFEAPowerpointTemplate" id="{C529D517-721B-C64E-AC50-AF36AD9AAA7C}" vid="{3218D24A-828C-2042-9529-5BEF9F2F68C9}"/>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FC90B8252CA18745952FCCC180D42CBE" ma:contentTypeVersion="3" ma:contentTypeDescription="Create a new document." ma:contentTypeScope="" ma:versionID="bec1d2c8b08a75549c5ae4d72206eac3">
  <xsd:schema xmlns:xsd="http://www.w3.org/2001/XMLSchema" xmlns:xs="http://www.w3.org/2001/XMLSchema" xmlns:p="http://schemas.microsoft.com/office/2006/metadata/properties" xmlns:ns2="6e1929c8-567f-4fa6-ab5e-ed059cffda53" targetNamespace="http://schemas.microsoft.com/office/2006/metadata/properties" ma:root="true" ma:fieldsID="5ea54c5c1b3bf342616c10fcae9d41ff" ns2:_="">
    <xsd:import namespace="6e1929c8-567f-4fa6-ab5e-ed059cffda53"/>
    <xsd:element name="properties">
      <xsd:complexType>
        <xsd:sequence>
          <xsd:element name="documentManagement">
            <xsd:complexType>
              <xsd:all>
                <xsd:element ref="ns2:MediaServiceMetadata" minOccurs="0"/>
                <xsd:element ref="ns2:MediaServiceFastMetadata"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e1929c8-567f-4fa6-ab5e-ed059cffda5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F838CB8-0881-406E-A9B8-51DD25DC81A4}">
  <ds:schemaRefs>
    <ds:schemaRef ds:uri="6e1929c8-567f-4fa6-ab5e-ed059cffda53"/>
    <ds:schemaRef ds:uri="http://schemas.microsoft.com/office/2006/metadata/properties"/>
    <ds:schemaRef ds:uri="http://purl.org/dc/dcmitype/"/>
    <ds:schemaRef ds:uri="http://schemas.microsoft.com/office/2006/documentManagement/types"/>
    <ds:schemaRef ds:uri="http://purl.org/dc/elements/1.1/"/>
    <ds:schemaRef ds:uri="http://purl.org/dc/terms/"/>
    <ds:schemaRef ds:uri="http://schemas.openxmlformats.org/package/2006/metadata/core-properties"/>
    <ds:schemaRef ds:uri="http://schemas.microsoft.com/office/infopath/2007/PartnerControls"/>
    <ds:schemaRef ds:uri="http://www.w3.org/XML/1998/namespace"/>
  </ds:schemaRefs>
</ds:datastoreItem>
</file>

<file path=customXml/itemProps2.xml><?xml version="1.0" encoding="utf-8"?>
<ds:datastoreItem xmlns:ds="http://schemas.openxmlformats.org/officeDocument/2006/customXml" ds:itemID="{DD24316B-8354-494F-AAD2-737255834BDA}">
  <ds:schemaRefs>
    <ds:schemaRef ds:uri="http://schemas.microsoft.com/sharepoint/v3/contenttype/forms"/>
  </ds:schemaRefs>
</ds:datastoreItem>
</file>

<file path=customXml/itemProps3.xml><?xml version="1.0" encoding="utf-8"?>
<ds:datastoreItem xmlns:ds="http://schemas.openxmlformats.org/officeDocument/2006/customXml" ds:itemID="{CB96A57D-F138-4600-84B0-E8AEF0FA5764}">
  <ds:schemaRefs>
    <ds:schemaRef ds:uri="6e1929c8-567f-4fa6-ab5e-ed059cffda53"/>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
  <TotalTime>257</TotalTime>
  <Words>1639</Words>
  <Application>Microsoft Office PowerPoint</Application>
  <PresentationFormat>Widescreen</PresentationFormat>
  <Paragraphs>252</Paragraphs>
  <Slides>22</Slides>
  <Notes>11</Notes>
  <HiddenSlides>0</HiddenSlides>
  <MMClips>0</MMClips>
  <ScaleCrop>false</ScaleCrop>
  <HeadingPairs>
    <vt:vector size="6" baseType="variant">
      <vt:variant>
        <vt:lpstr>Fonts Used</vt:lpstr>
      </vt:variant>
      <vt:variant>
        <vt:i4>7</vt:i4>
      </vt:variant>
      <vt:variant>
        <vt:lpstr>Theme</vt:lpstr>
      </vt:variant>
      <vt:variant>
        <vt:i4>9</vt:i4>
      </vt:variant>
      <vt:variant>
        <vt:lpstr>Slide Titles</vt:lpstr>
      </vt:variant>
      <vt:variant>
        <vt:i4>22</vt:i4>
      </vt:variant>
    </vt:vector>
  </HeadingPairs>
  <TitlesOfParts>
    <vt:vector size="38" baseType="lpstr">
      <vt:lpstr>Aptos</vt:lpstr>
      <vt:lpstr>Aptos Display</vt:lpstr>
      <vt:lpstr>Arial</vt:lpstr>
      <vt:lpstr>Calibri</vt:lpstr>
      <vt:lpstr>Calibri Light</vt:lpstr>
      <vt:lpstr>Times New Roman</vt:lpstr>
      <vt:lpstr>Wingdings</vt:lpstr>
      <vt:lpstr>IFEA slides</vt:lpstr>
      <vt:lpstr>IAASB slides</vt:lpstr>
      <vt:lpstr>IESBA slides</vt:lpstr>
      <vt:lpstr>IAASB and IESBA</vt:lpstr>
      <vt:lpstr>Opening slides</vt:lpstr>
      <vt:lpstr>Break or transition slides</vt:lpstr>
      <vt:lpstr>Break or transition slides 2</vt:lpstr>
      <vt:lpstr>Closing slides</vt:lpstr>
      <vt:lpstr>7_Custom Design</vt:lpstr>
      <vt:lpstr>IESBA SMART</vt:lpstr>
      <vt:lpstr>Agenda</vt:lpstr>
      <vt:lpstr>SMART WORKSTREAMS</vt:lpstr>
      <vt:lpstr>STREAM 1 – EMBEDDING SMART</vt:lpstr>
      <vt:lpstr>PILOTS - Role of CFOs  Focus:   &gt;&gt; Key impacts  &gt;&gt; Three concrete actions for                   June Board</vt:lpstr>
      <vt:lpstr>PowerPoint Presentation</vt:lpstr>
      <vt:lpstr>PILOTS - PIRs  </vt:lpstr>
      <vt:lpstr>PowerPoint Presentation</vt:lpstr>
      <vt:lpstr>PowerPoint Presentation</vt:lpstr>
      <vt:lpstr>STREAM 2 – SMART INITIATIVES</vt:lpstr>
      <vt:lpstr>INITIATIVES – READY TIMELINE: WAITING FOR ROLL OUT </vt:lpstr>
      <vt:lpstr>PowerPoint Presentation</vt:lpstr>
      <vt:lpstr>PowerPoint Presentation</vt:lpstr>
      <vt:lpstr>INITIATIVES - CONCLUDED TIMELINE: CONCLUDED </vt:lpstr>
      <vt:lpstr>PowerPoint Presentation</vt:lpstr>
      <vt:lpstr>PowerPoint Presentation</vt:lpstr>
      <vt:lpstr>IESBA INSIGHTS STAFF TEAM</vt:lpstr>
      <vt:lpstr>PowerPoint Presentation</vt:lpstr>
      <vt:lpstr>PowerPoint Presentation</vt:lpstr>
      <vt:lpstr>INITIATIVES – TO BE COMMENCED TIMELINE: COMMENCING Q3 2026 </vt:lpstr>
      <vt:lpstr>PowerPoint Presentation</vt:lpstr>
      <vt:lpstr>Questions?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Megan Hartman</dc:creator>
  <cp:lastModifiedBy>Carla Vijian</cp:lastModifiedBy>
  <cp:revision>1</cp:revision>
  <dcterms:created xsi:type="dcterms:W3CDTF">2025-01-29T14:49:04Z</dcterms:created>
  <dcterms:modified xsi:type="dcterms:W3CDTF">2026-06-08T20:10:21Z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0x010100FC90B8252CA18745952FCCC180D42CBE</vt:lpwstr>
  </property>
  <property fmtid="{D5CDD505-2E9C-101B-9397-08002B2CF9AE}" pid="3" name="MediaServiceImageTags">
    <vt:lpwstr/>
  </property>
  <property fmtid="{D5CDD505-2E9C-101B-9397-08002B2CF9AE}" pid="4" name="Topics">
    <vt:lpwstr>General</vt:lpwstr>
  </property>
</Properties>
</file>