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6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7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8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9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0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67" r:id="rId5"/>
    <p:sldMasterId id="2147483680" r:id="rId6"/>
    <p:sldMasterId id="2147483693" r:id="rId7"/>
    <p:sldMasterId id="2147483706" r:id="rId8"/>
    <p:sldMasterId id="2147483715" r:id="rId9"/>
    <p:sldMasterId id="2147483719" r:id="rId10"/>
    <p:sldMasterId id="2147483728" r:id="rId11"/>
    <p:sldMasterId id="2147483740" r:id="rId12"/>
    <p:sldMasterId id="2147483751" r:id="rId13"/>
  </p:sldMasterIdLst>
  <p:notesMasterIdLst>
    <p:notesMasterId r:id="rId65"/>
  </p:notesMasterIdLst>
  <p:sldIdLst>
    <p:sldId id="2147472354" r:id="rId14"/>
    <p:sldId id="2147472408" r:id="rId15"/>
    <p:sldId id="2147472563" r:id="rId16"/>
    <p:sldId id="2147472516" r:id="rId17"/>
    <p:sldId id="256" r:id="rId18"/>
    <p:sldId id="2147472585" r:id="rId19"/>
    <p:sldId id="2147472588" r:id="rId20"/>
    <p:sldId id="2147472590" r:id="rId21"/>
    <p:sldId id="2147472591" r:id="rId22"/>
    <p:sldId id="2147472587" r:id="rId23"/>
    <p:sldId id="2147472593" r:id="rId24"/>
    <p:sldId id="2147472594" r:id="rId25"/>
    <p:sldId id="2147472527" r:id="rId26"/>
    <p:sldId id="2147472538" r:id="rId27"/>
    <p:sldId id="2147472547" r:id="rId28"/>
    <p:sldId id="2147472543" r:id="rId29"/>
    <p:sldId id="2147472564" r:id="rId30"/>
    <p:sldId id="2147472566" r:id="rId31"/>
    <p:sldId id="2147472596" r:id="rId32"/>
    <p:sldId id="2147472573" r:id="rId33"/>
    <p:sldId id="2147472545" r:id="rId34"/>
    <p:sldId id="2147472555" r:id="rId35"/>
    <p:sldId id="2147472540" r:id="rId36"/>
    <p:sldId id="2147472539" r:id="rId37"/>
    <p:sldId id="2147472518" r:id="rId38"/>
    <p:sldId id="2147472552" r:id="rId39"/>
    <p:sldId id="2147472542" r:id="rId40"/>
    <p:sldId id="2147472565" r:id="rId41"/>
    <p:sldId id="2147472558" r:id="rId42"/>
    <p:sldId id="2147472576" r:id="rId43"/>
    <p:sldId id="2147472567" r:id="rId44"/>
    <p:sldId id="2147472544" r:id="rId45"/>
    <p:sldId id="2147472541" r:id="rId46"/>
    <p:sldId id="2147472595" r:id="rId47"/>
    <p:sldId id="2147472554" r:id="rId48"/>
    <p:sldId id="2147472577" r:id="rId49"/>
    <p:sldId id="2147472553" r:id="rId50"/>
    <p:sldId id="2147472537" r:id="rId51"/>
    <p:sldId id="2147472568" r:id="rId52"/>
    <p:sldId id="2147472569" r:id="rId53"/>
    <p:sldId id="2147472514" r:id="rId54"/>
    <p:sldId id="2147472560" r:id="rId55"/>
    <p:sldId id="2147472528" r:id="rId56"/>
    <p:sldId id="2147472570" r:id="rId57"/>
    <p:sldId id="2147472548" r:id="rId58"/>
    <p:sldId id="2147472580" r:id="rId59"/>
    <p:sldId id="2147472549" r:id="rId60"/>
    <p:sldId id="2147472578" r:id="rId61"/>
    <p:sldId id="2147472582" r:id="rId62"/>
    <p:sldId id="2147472581" r:id="rId63"/>
    <p:sldId id="2147472292" r:id="rId6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F69CC63-70F9-B92E-B0AA-D68B2FB5D2AB}" name="Gabriela Figueiredo Dias" initials="GF" userId="S::GabrielaDias@ethicsboard.org::2f0de687-1f60-462c-a3ec-15136bf498f0" providerId="AD"/>
  <p188:author id="{67850364-DD18-1A34-E98F-3B441CDEA6C7}" name="Jon Reid" initials="JR" userId="S::jonreid@ethicsboard.org::d20ac94e-951d-486b-b95e-024d48430245" providerId="AD"/>
  <p188:author id="{FE8B5C9F-7B18-B143-6551-47BF86F7ED3A}" name="Geoff Kwan" initials="GK" userId="S::GeoffKwan@ethicsboard.org::c3a5c4b8-7020-4697-b49e-ebe9f60812c0" providerId="AD"/>
  <p188:author id="{553772B1-180A-4959-D377-E121E197E9D3}" name="Carla Vijian" initials="CV" userId="S::CarlaVijian@ethicsboard.org::c8cf1b78-ca9a-4696-87d3-45e7c13ef4bf" providerId="AD"/>
  <p188:author id="{D1BA05CD-67AF-41E2-9030-2726EE3143E3}" name="Kam Leung" initials="KL" userId="S::KamLeung@ethicsboard.org::1727e7fd-0e16-446c-9cb2-0d520e75509f" providerId="AD"/>
  <p188:author id="{F3FC2BD2-C5D2-FF0B-E50A-B49F56FF0898}" name="Carla Vijian" initials="CV" userId="0685818c105fcfa6" providerId="Windows Live"/>
  <p188:author id="{B62276D6-496F-52B6-6D00-824CB7935334}" name="Ken Siong" initials="KS" userId="S::KenSiong@ethicsboard.org::f7679ae9-de6b-4f69-a967-87584c14b709" providerId="AD"/>
  <p188:author id="{6C994DDF-10B3-0649-7ECC-69B90EAAD86F}" name="Szilvia Sramko" initials="" userId="S::SzilviaSramko@ethicsboard.org::ea6f34b9-fe87-46d6-b158-703cc6b3cc9d" providerId="AD"/>
  <p188:author id="{17F70BE1-6B4E-7688-378C-D7CCFF725DD5}" name="Elaine Cahoon" initials="EC" userId="S::elainecahoon@ethicsboard.org::5a6a4608-5744-417c-b33b-bb6f88acc57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F7E862-0D5B-41CA-AE21-67F777C722D4}" v="133" dt="2026-06-09T19:10:36.522"/>
    <p1510:client id="{C83AF5D2-943D-44F0-AC9B-F56810F669BE}" v="21" dt="2026-06-09T18:54:11.2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3.xml"/><Relationship Id="rId21" Type="http://schemas.openxmlformats.org/officeDocument/2006/relationships/slide" Target="slides/slide8.xml"/><Relationship Id="rId42" Type="http://schemas.openxmlformats.org/officeDocument/2006/relationships/slide" Target="slides/slide29.xml"/><Relationship Id="rId47" Type="http://schemas.openxmlformats.org/officeDocument/2006/relationships/slide" Target="slides/slide34.xml"/><Relationship Id="rId63" Type="http://schemas.openxmlformats.org/officeDocument/2006/relationships/slide" Target="slides/slide50.xml"/><Relationship Id="rId68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71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3.xml"/><Relationship Id="rId29" Type="http://schemas.openxmlformats.org/officeDocument/2006/relationships/slide" Target="slides/slide16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slide" Target="slides/slide27.xml"/><Relationship Id="rId45" Type="http://schemas.openxmlformats.org/officeDocument/2006/relationships/slide" Target="slides/slide32.xml"/><Relationship Id="rId53" Type="http://schemas.openxmlformats.org/officeDocument/2006/relationships/slide" Target="slides/slide40.xml"/><Relationship Id="rId58" Type="http://schemas.openxmlformats.org/officeDocument/2006/relationships/slide" Target="slides/slide45.xml"/><Relationship Id="rId66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48.xml"/><Relationship Id="rId19" Type="http://schemas.openxmlformats.org/officeDocument/2006/relationships/slide" Target="slides/slide6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slide" Target="slides/slide30.xml"/><Relationship Id="rId48" Type="http://schemas.openxmlformats.org/officeDocument/2006/relationships/slide" Target="slides/slide35.xml"/><Relationship Id="rId56" Type="http://schemas.openxmlformats.org/officeDocument/2006/relationships/slide" Target="slides/slide43.xml"/><Relationship Id="rId64" Type="http://schemas.openxmlformats.org/officeDocument/2006/relationships/slide" Target="slides/slide51.xml"/><Relationship Id="rId69" Type="http://schemas.openxmlformats.org/officeDocument/2006/relationships/tableStyles" Target="tableStyles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38.xml"/><Relationship Id="rId72" Type="http://schemas.microsoft.com/office/2018/10/relationships/authors" Target="authors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46" Type="http://schemas.openxmlformats.org/officeDocument/2006/relationships/slide" Target="slides/slide33.xml"/><Relationship Id="rId59" Type="http://schemas.openxmlformats.org/officeDocument/2006/relationships/slide" Target="slides/slide46.xml"/><Relationship Id="rId67" Type="http://schemas.openxmlformats.org/officeDocument/2006/relationships/viewProps" Target="viewProps.xml"/><Relationship Id="rId20" Type="http://schemas.openxmlformats.org/officeDocument/2006/relationships/slide" Target="slides/slide7.xml"/><Relationship Id="rId41" Type="http://schemas.openxmlformats.org/officeDocument/2006/relationships/slide" Target="slides/slide28.xml"/><Relationship Id="rId54" Type="http://schemas.openxmlformats.org/officeDocument/2006/relationships/slide" Target="slides/slide41.xml"/><Relationship Id="rId62" Type="http://schemas.openxmlformats.org/officeDocument/2006/relationships/slide" Target="slides/slide49.xml"/><Relationship Id="rId7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49" Type="http://schemas.openxmlformats.org/officeDocument/2006/relationships/slide" Target="slides/slide36.xml"/><Relationship Id="rId57" Type="http://schemas.openxmlformats.org/officeDocument/2006/relationships/slide" Target="slides/slide44.xml"/><Relationship Id="rId10" Type="http://schemas.openxmlformats.org/officeDocument/2006/relationships/slideMaster" Target="slideMasters/slideMaster7.xml"/><Relationship Id="rId31" Type="http://schemas.openxmlformats.org/officeDocument/2006/relationships/slide" Target="slides/slide18.xml"/><Relationship Id="rId44" Type="http://schemas.openxmlformats.org/officeDocument/2006/relationships/slide" Target="slides/slide31.xml"/><Relationship Id="rId52" Type="http://schemas.openxmlformats.org/officeDocument/2006/relationships/slide" Target="slides/slide39.xml"/><Relationship Id="rId60" Type="http://schemas.openxmlformats.org/officeDocument/2006/relationships/slide" Target="slides/slide47.xml"/><Relationship Id="rId65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5.xml"/><Relationship Id="rId39" Type="http://schemas.openxmlformats.org/officeDocument/2006/relationships/slide" Target="slides/slide26.xml"/><Relationship Id="rId34" Type="http://schemas.openxmlformats.org/officeDocument/2006/relationships/slide" Target="slides/slide21.xml"/><Relationship Id="rId50" Type="http://schemas.openxmlformats.org/officeDocument/2006/relationships/slide" Target="slides/slide37.xml"/><Relationship Id="rId55" Type="http://schemas.openxmlformats.org/officeDocument/2006/relationships/slide" Target="slides/slide4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 Reid" userId="d20ac94e-951d-486b-b95e-024d48430245" providerId="ADAL" clId="{F32578C3-9172-44E9-80EA-0529B94B61D7}"/>
    <pc:docChg chg="custSel delSld modSld">
      <pc:chgData name="Jon Reid" userId="d20ac94e-951d-486b-b95e-024d48430245" providerId="ADAL" clId="{F32578C3-9172-44E9-80EA-0529B94B61D7}" dt="2026-06-09T18:54:11.219" v="248" actId="20577"/>
      <pc:docMkLst>
        <pc:docMk/>
      </pc:docMkLst>
      <pc:sldChg chg="del">
        <pc:chgData name="Jon Reid" userId="d20ac94e-951d-486b-b95e-024d48430245" providerId="ADAL" clId="{F32578C3-9172-44E9-80EA-0529B94B61D7}" dt="2026-06-08T14:28:20.579" v="89" actId="47"/>
        <pc:sldMkLst>
          <pc:docMk/>
          <pc:sldMk cId="2049771217" sldId="2147472536"/>
        </pc:sldMkLst>
      </pc:sldChg>
      <pc:sldChg chg="del">
        <pc:chgData name="Jon Reid" userId="d20ac94e-951d-486b-b95e-024d48430245" providerId="ADAL" clId="{F32578C3-9172-44E9-80EA-0529B94B61D7}" dt="2026-06-09T18:53:59.890" v="247" actId="47"/>
        <pc:sldMkLst>
          <pc:docMk/>
          <pc:sldMk cId="2360569355" sldId="2147472554"/>
        </pc:sldMkLst>
      </pc:sldChg>
      <pc:sldChg chg="modSp mod">
        <pc:chgData name="Jon Reid" userId="d20ac94e-951d-486b-b95e-024d48430245" providerId="ADAL" clId="{F32578C3-9172-44E9-80EA-0529B94B61D7}" dt="2026-06-09T18:53:21.203" v="246" actId="20577"/>
        <pc:sldMkLst>
          <pc:docMk/>
          <pc:sldMk cId="2454085282" sldId="2147472555"/>
        </pc:sldMkLst>
        <pc:spChg chg="mod">
          <ac:chgData name="Jon Reid" userId="d20ac94e-951d-486b-b95e-024d48430245" providerId="ADAL" clId="{F32578C3-9172-44E9-80EA-0529B94B61D7}" dt="2026-06-09T18:53:21.203" v="246" actId="20577"/>
          <ac:spMkLst>
            <pc:docMk/>
            <pc:sldMk cId="2454085282" sldId="2147472555"/>
            <ac:spMk id="9" creationId="{033A366F-942E-89EC-6B7D-EF704E98A8A3}"/>
          </ac:spMkLst>
        </pc:spChg>
      </pc:sldChg>
      <pc:sldChg chg="modSp mod">
        <pc:chgData name="Jon Reid" userId="d20ac94e-951d-486b-b95e-024d48430245" providerId="ADAL" clId="{F32578C3-9172-44E9-80EA-0529B94B61D7}" dt="2026-06-08T14:00:28.829" v="2" actId="20577"/>
        <pc:sldMkLst>
          <pc:docMk/>
          <pc:sldMk cId="2301390430" sldId="2147472563"/>
        </pc:sldMkLst>
        <pc:spChg chg="mod">
          <ac:chgData name="Jon Reid" userId="d20ac94e-951d-486b-b95e-024d48430245" providerId="ADAL" clId="{F32578C3-9172-44E9-80EA-0529B94B61D7}" dt="2026-06-08T14:00:28.829" v="2" actId="20577"/>
          <ac:spMkLst>
            <pc:docMk/>
            <pc:sldMk cId="2301390430" sldId="2147472563"/>
            <ac:spMk id="36" creationId="{00000000-0000-0000-0000-000000000000}"/>
          </ac:spMkLst>
        </pc:spChg>
      </pc:sldChg>
      <pc:sldChg chg="delSp modSp mod">
        <pc:chgData name="Jon Reid" userId="d20ac94e-951d-486b-b95e-024d48430245" providerId="ADAL" clId="{F32578C3-9172-44E9-80EA-0529B94B61D7}" dt="2026-06-09T12:53:31.340" v="227" actId="6549"/>
        <pc:sldMkLst>
          <pc:docMk/>
          <pc:sldMk cId="3104248692" sldId="2147472585"/>
        </pc:sldMkLst>
        <pc:spChg chg="mod">
          <ac:chgData name="Jon Reid" userId="d20ac94e-951d-486b-b95e-024d48430245" providerId="ADAL" clId="{F32578C3-9172-44E9-80EA-0529B94B61D7}" dt="2026-06-08T14:11:06.868" v="67" actId="1076"/>
          <ac:spMkLst>
            <pc:docMk/>
            <pc:sldMk cId="3104248692" sldId="2147472585"/>
            <ac:spMk id="3" creationId="{B458471F-F516-8CFA-30C8-FDE2043EC7FF}"/>
          </ac:spMkLst>
        </pc:spChg>
        <pc:spChg chg="mod">
          <ac:chgData name="Jon Reid" userId="d20ac94e-951d-486b-b95e-024d48430245" providerId="ADAL" clId="{F32578C3-9172-44E9-80EA-0529B94B61D7}" dt="2026-06-08T14:11:06.868" v="67" actId="1076"/>
          <ac:spMkLst>
            <pc:docMk/>
            <pc:sldMk cId="3104248692" sldId="2147472585"/>
            <ac:spMk id="4" creationId="{77B896F4-3EBE-B217-E513-FA66C69DF93C}"/>
          </ac:spMkLst>
        </pc:spChg>
        <pc:spChg chg="mod">
          <ac:chgData name="Jon Reid" userId="d20ac94e-951d-486b-b95e-024d48430245" providerId="ADAL" clId="{F32578C3-9172-44E9-80EA-0529B94B61D7}" dt="2026-06-08T14:11:06.868" v="67" actId="1076"/>
          <ac:spMkLst>
            <pc:docMk/>
            <pc:sldMk cId="3104248692" sldId="2147472585"/>
            <ac:spMk id="5" creationId="{B4733818-3100-6EF5-7ACC-BCF6D31030A5}"/>
          </ac:spMkLst>
        </pc:spChg>
        <pc:spChg chg="mod">
          <ac:chgData name="Jon Reid" userId="d20ac94e-951d-486b-b95e-024d48430245" providerId="ADAL" clId="{F32578C3-9172-44E9-80EA-0529B94B61D7}" dt="2026-06-08T14:11:06.868" v="67" actId="1076"/>
          <ac:spMkLst>
            <pc:docMk/>
            <pc:sldMk cId="3104248692" sldId="2147472585"/>
            <ac:spMk id="6" creationId="{D0907AB0-FD69-F001-0863-109A3E3653C3}"/>
          </ac:spMkLst>
        </pc:spChg>
        <pc:spChg chg="mod">
          <ac:chgData name="Jon Reid" userId="d20ac94e-951d-486b-b95e-024d48430245" providerId="ADAL" clId="{F32578C3-9172-44E9-80EA-0529B94B61D7}" dt="2026-06-08T14:11:06.868" v="67" actId="1076"/>
          <ac:spMkLst>
            <pc:docMk/>
            <pc:sldMk cId="3104248692" sldId="2147472585"/>
            <ac:spMk id="7" creationId="{7BFACFE9-30C4-6B52-CBA3-92C4ADD0CF81}"/>
          </ac:spMkLst>
        </pc:spChg>
        <pc:spChg chg="mod">
          <ac:chgData name="Jon Reid" userId="d20ac94e-951d-486b-b95e-024d48430245" providerId="ADAL" clId="{F32578C3-9172-44E9-80EA-0529B94B61D7}" dt="2026-06-08T14:11:06.868" v="67" actId="1076"/>
          <ac:spMkLst>
            <pc:docMk/>
            <pc:sldMk cId="3104248692" sldId="2147472585"/>
            <ac:spMk id="8" creationId="{BFA03EB3-5CB6-6B13-AB43-25019462FE95}"/>
          </ac:spMkLst>
        </pc:spChg>
        <pc:spChg chg="del">
          <ac:chgData name="Jon Reid" userId="d20ac94e-951d-486b-b95e-024d48430245" providerId="ADAL" clId="{F32578C3-9172-44E9-80EA-0529B94B61D7}" dt="2026-06-08T14:09:32.073" v="64" actId="478"/>
          <ac:spMkLst>
            <pc:docMk/>
            <pc:sldMk cId="3104248692" sldId="2147472585"/>
            <ac:spMk id="10" creationId="{8ACC4ABA-1333-F234-00AF-B16CE5579E4C}"/>
          </ac:spMkLst>
        </pc:spChg>
        <pc:spChg chg="del">
          <ac:chgData name="Jon Reid" userId="d20ac94e-951d-486b-b95e-024d48430245" providerId="ADAL" clId="{F32578C3-9172-44E9-80EA-0529B94B61D7}" dt="2026-06-08T14:09:34.603" v="65" actId="478"/>
          <ac:spMkLst>
            <pc:docMk/>
            <pc:sldMk cId="3104248692" sldId="2147472585"/>
            <ac:spMk id="11" creationId="{F8417069-4995-C97B-1F13-4E5FC214D885}"/>
          </ac:spMkLst>
        </pc:spChg>
        <pc:spChg chg="del mod">
          <ac:chgData name="Jon Reid" userId="d20ac94e-951d-486b-b95e-024d48430245" providerId="ADAL" clId="{F32578C3-9172-44E9-80EA-0529B94B61D7}" dt="2026-06-08T14:09:39.208" v="66" actId="478"/>
          <ac:spMkLst>
            <pc:docMk/>
            <pc:sldMk cId="3104248692" sldId="2147472585"/>
            <ac:spMk id="12" creationId="{A63F9100-4987-2E0A-14CF-ACE318F9061D}"/>
          </ac:spMkLst>
        </pc:spChg>
        <pc:spChg chg="mod">
          <ac:chgData name="Jon Reid" userId="d20ac94e-951d-486b-b95e-024d48430245" providerId="ADAL" clId="{F32578C3-9172-44E9-80EA-0529B94B61D7}" dt="2026-06-09T12:53:21.514" v="203" actId="20577"/>
          <ac:spMkLst>
            <pc:docMk/>
            <pc:sldMk cId="3104248692" sldId="2147472585"/>
            <ac:spMk id="18" creationId="{5AA2CDF3-FC5A-E002-1F31-DC275ADB5D1C}"/>
          </ac:spMkLst>
        </pc:spChg>
        <pc:spChg chg="mod">
          <ac:chgData name="Jon Reid" userId="d20ac94e-951d-486b-b95e-024d48430245" providerId="ADAL" clId="{F32578C3-9172-44E9-80EA-0529B94B61D7}" dt="2026-06-08T14:08:59.888" v="62" actId="1076"/>
          <ac:spMkLst>
            <pc:docMk/>
            <pc:sldMk cId="3104248692" sldId="2147472585"/>
            <ac:spMk id="21" creationId="{9C1A6644-4092-1CB9-A267-10536DD5C9F1}"/>
          </ac:spMkLst>
        </pc:spChg>
        <pc:spChg chg="mod">
          <ac:chgData name="Jon Reid" userId="d20ac94e-951d-486b-b95e-024d48430245" providerId="ADAL" clId="{F32578C3-9172-44E9-80EA-0529B94B61D7}" dt="2026-06-08T14:09:18.289" v="63" actId="1076"/>
          <ac:spMkLst>
            <pc:docMk/>
            <pc:sldMk cId="3104248692" sldId="2147472585"/>
            <ac:spMk id="22" creationId="{AED602FB-F4CB-D1FA-9079-B748C9D6DA0A}"/>
          </ac:spMkLst>
        </pc:spChg>
        <pc:spChg chg="mod">
          <ac:chgData name="Jon Reid" userId="d20ac94e-951d-486b-b95e-024d48430245" providerId="ADAL" clId="{F32578C3-9172-44E9-80EA-0529B94B61D7}" dt="2026-06-09T12:53:31.340" v="227" actId="6549"/>
          <ac:spMkLst>
            <pc:docMk/>
            <pc:sldMk cId="3104248692" sldId="2147472585"/>
            <ac:spMk id="23" creationId="{C68867EB-3D1D-EA9E-DDD4-5464893E0D27}"/>
          </ac:spMkLst>
        </pc:spChg>
      </pc:sldChg>
      <pc:sldChg chg="modSp mod">
        <pc:chgData name="Jon Reid" userId="d20ac94e-951d-486b-b95e-024d48430245" providerId="ADAL" clId="{F32578C3-9172-44E9-80EA-0529B94B61D7}" dt="2026-06-08T16:24:24.084" v="181" actId="20577"/>
        <pc:sldMkLst>
          <pc:docMk/>
          <pc:sldMk cId="737269488" sldId="2147472587"/>
        </pc:sldMkLst>
        <pc:spChg chg="mod">
          <ac:chgData name="Jon Reid" userId="d20ac94e-951d-486b-b95e-024d48430245" providerId="ADAL" clId="{F32578C3-9172-44E9-80EA-0529B94B61D7}" dt="2026-06-08T16:24:24.084" v="181" actId="20577"/>
          <ac:spMkLst>
            <pc:docMk/>
            <pc:sldMk cId="737269488" sldId="2147472587"/>
            <ac:spMk id="9" creationId="{5168A761-D895-9076-DA8B-B41E17CEA30F}"/>
          </ac:spMkLst>
        </pc:spChg>
        <pc:spChg chg="mod">
          <ac:chgData name="Jon Reid" userId="d20ac94e-951d-486b-b95e-024d48430245" providerId="ADAL" clId="{F32578C3-9172-44E9-80EA-0529B94B61D7}" dt="2026-06-08T16:23:20.295" v="166" actId="255"/>
          <ac:spMkLst>
            <pc:docMk/>
            <pc:sldMk cId="737269488" sldId="2147472587"/>
            <ac:spMk id="27" creationId="{465064ED-A928-4A03-C16D-095380A12E15}"/>
          </ac:spMkLst>
        </pc:spChg>
      </pc:sldChg>
      <pc:sldChg chg="modSp mod">
        <pc:chgData name="Jon Reid" userId="d20ac94e-951d-486b-b95e-024d48430245" providerId="ADAL" clId="{F32578C3-9172-44E9-80EA-0529B94B61D7}" dt="2026-06-08T14:18:05.399" v="87" actId="6549"/>
        <pc:sldMkLst>
          <pc:docMk/>
          <pc:sldMk cId="2188467377" sldId="2147472590"/>
        </pc:sldMkLst>
        <pc:spChg chg="mod">
          <ac:chgData name="Jon Reid" userId="d20ac94e-951d-486b-b95e-024d48430245" providerId="ADAL" clId="{F32578C3-9172-44E9-80EA-0529B94B61D7}" dt="2026-06-08T14:16:17.334" v="79" actId="6549"/>
          <ac:spMkLst>
            <pc:docMk/>
            <pc:sldMk cId="2188467377" sldId="2147472590"/>
            <ac:spMk id="22" creationId="{15D2A13B-38D5-922C-AF54-B527003CFEBC}"/>
          </ac:spMkLst>
        </pc:spChg>
        <pc:spChg chg="mod">
          <ac:chgData name="Jon Reid" userId="d20ac94e-951d-486b-b95e-024d48430245" providerId="ADAL" clId="{F32578C3-9172-44E9-80EA-0529B94B61D7}" dt="2026-06-08T14:18:05.399" v="87" actId="6549"/>
          <ac:spMkLst>
            <pc:docMk/>
            <pc:sldMk cId="2188467377" sldId="2147472590"/>
            <ac:spMk id="28" creationId="{1A9FCC72-4FB6-8643-E223-65F0FC89C9EF}"/>
          </ac:spMkLst>
        </pc:spChg>
      </pc:sldChg>
      <pc:sldChg chg="delSp modSp mod">
        <pc:chgData name="Jon Reid" userId="d20ac94e-951d-486b-b95e-024d48430245" providerId="ADAL" clId="{F32578C3-9172-44E9-80EA-0529B94B61D7}" dt="2026-06-08T16:21:20.462" v="94" actId="20577"/>
        <pc:sldMkLst>
          <pc:docMk/>
          <pc:sldMk cId="2707324032" sldId="2147472591"/>
        </pc:sldMkLst>
        <pc:spChg chg="mod">
          <ac:chgData name="Jon Reid" userId="d20ac94e-951d-486b-b95e-024d48430245" providerId="ADAL" clId="{F32578C3-9172-44E9-80EA-0529B94B61D7}" dt="2026-06-08T16:21:00.844" v="90" actId="20577"/>
          <ac:spMkLst>
            <pc:docMk/>
            <pc:sldMk cId="2707324032" sldId="2147472591"/>
            <ac:spMk id="7" creationId="{2827331B-DFAA-7AA6-DB4A-B674DF541FCA}"/>
          </ac:spMkLst>
        </pc:spChg>
        <pc:spChg chg="mod">
          <ac:chgData name="Jon Reid" userId="d20ac94e-951d-486b-b95e-024d48430245" providerId="ADAL" clId="{F32578C3-9172-44E9-80EA-0529B94B61D7}" dt="2026-06-08T16:21:07.128" v="91" actId="20577"/>
          <ac:spMkLst>
            <pc:docMk/>
            <pc:sldMk cId="2707324032" sldId="2147472591"/>
            <ac:spMk id="11" creationId="{F965343D-8807-AC7E-E75B-10C97D9434AE}"/>
          </ac:spMkLst>
        </pc:spChg>
        <pc:spChg chg="mod">
          <ac:chgData name="Jon Reid" userId="d20ac94e-951d-486b-b95e-024d48430245" providerId="ADAL" clId="{F32578C3-9172-44E9-80EA-0529B94B61D7}" dt="2026-06-08T16:21:20.462" v="94" actId="20577"/>
          <ac:spMkLst>
            <pc:docMk/>
            <pc:sldMk cId="2707324032" sldId="2147472591"/>
            <ac:spMk id="14" creationId="{1031A020-B3C4-213A-D232-76EABC789B9D}"/>
          </ac:spMkLst>
        </pc:spChg>
        <pc:spChg chg="del">
          <ac:chgData name="Jon Reid" userId="d20ac94e-951d-486b-b95e-024d48430245" providerId="ADAL" clId="{F32578C3-9172-44E9-80EA-0529B94B61D7}" dt="2026-06-08T14:20:24.741" v="88" actId="478"/>
          <ac:spMkLst>
            <pc:docMk/>
            <pc:sldMk cId="2707324032" sldId="2147472591"/>
            <ac:spMk id="18" creationId="{62A7AC8B-7074-F7E3-02CE-32FD1AEC8C3B}"/>
          </ac:spMkLst>
        </pc:spChg>
      </pc:sldChg>
      <pc:sldChg chg="modSp mod">
        <pc:chgData name="Jon Reid" userId="d20ac94e-951d-486b-b95e-024d48430245" providerId="ADAL" clId="{F32578C3-9172-44E9-80EA-0529B94B61D7}" dt="2026-06-08T16:23:48.223" v="169" actId="20577"/>
        <pc:sldMkLst>
          <pc:docMk/>
          <pc:sldMk cId="2685322793" sldId="2147472594"/>
        </pc:sldMkLst>
        <pc:spChg chg="mod">
          <ac:chgData name="Jon Reid" userId="d20ac94e-951d-486b-b95e-024d48430245" providerId="ADAL" clId="{F32578C3-9172-44E9-80EA-0529B94B61D7}" dt="2026-06-08T16:23:44.474" v="168" actId="20577"/>
          <ac:spMkLst>
            <pc:docMk/>
            <pc:sldMk cId="2685322793" sldId="2147472594"/>
            <ac:spMk id="7" creationId="{0DFB5F5A-FFB5-1959-FCF0-F147ED2AFCC4}"/>
          </ac:spMkLst>
        </pc:spChg>
        <pc:spChg chg="mod">
          <ac:chgData name="Jon Reid" userId="d20ac94e-951d-486b-b95e-024d48430245" providerId="ADAL" clId="{F32578C3-9172-44E9-80EA-0529B94B61D7}" dt="2026-06-08T16:23:38.403" v="167" actId="20577"/>
          <ac:spMkLst>
            <pc:docMk/>
            <pc:sldMk cId="2685322793" sldId="2147472594"/>
            <ac:spMk id="11" creationId="{A3F51288-67F7-F8E6-1DD3-D56B6479B448}"/>
          </ac:spMkLst>
        </pc:spChg>
        <pc:spChg chg="mod">
          <ac:chgData name="Jon Reid" userId="d20ac94e-951d-486b-b95e-024d48430245" providerId="ADAL" clId="{F32578C3-9172-44E9-80EA-0529B94B61D7}" dt="2026-06-08T16:23:48.223" v="169" actId="20577"/>
          <ac:spMkLst>
            <pc:docMk/>
            <pc:sldMk cId="2685322793" sldId="2147472594"/>
            <ac:spMk id="14" creationId="{B45B317F-B5C3-1F9F-2336-1CBC22383711}"/>
          </ac:spMkLst>
        </pc:spChg>
      </pc:sldChg>
      <pc:sldChg chg="modSp mod">
        <pc:chgData name="Jon Reid" userId="d20ac94e-951d-486b-b95e-024d48430245" providerId="ADAL" clId="{F32578C3-9172-44E9-80EA-0529B94B61D7}" dt="2026-06-09T18:54:11.219" v="248" actId="20577"/>
        <pc:sldMkLst>
          <pc:docMk/>
          <pc:sldMk cId="1540851519" sldId="2147472595"/>
        </pc:sldMkLst>
        <pc:spChg chg="mod">
          <ac:chgData name="Jon Reid" userId="d20ac94e-951d-486b-b95e-024d48430245" providerId="ADAL" clId="{F32578C3-9172-44E9-80EA-0529B94B61D7}" dt="2026-06-09T18:54:11.219" v="248" actId="20577"/>
          <ac:spMkLst>
            <pc:docMk/>
            <pc:sldMk cId="1540851519" sldId="2147472595"/>
            <ac:spMk id="2" creationId="{D6747E4C-B015-85A5-021B-74309656FDBA}"/>
          </ac:spMkLst>
        </pc:spChg>
      </pc:sldChg>
    </pc:docChg>
  </pc:docChgLst>
  <pc:docChgLst>
    <pc:chgData name="Carla Vijian" userId="c8cf1b78-ca9a-4696-87d3-45e7c13ef4bf" providerId="ADAL" clId="{736957E1-992A-4604-BD01-7D921F4D5040}"/>
    <pc:docChg chg="undo redo custSel addSld delSld modSld sldOrd">
      <pc:chgData name="Carla Vijian" userId="c8cf1b78-ca9a-4696-87d3-45e7c13ef4bf" providerId="ADAL" clId="{736957E1-992A-4604-BD01-7D921F4D5040}" dt="2026-06-09T19:10:36.522" v="1513" actId="1076"/>
      <pc:docMkLst>
        <pc:docMk/>
      </pc:docMkLst>
      <pc:sldChg chg="modSp mod">
        <pc:chgData name="Carla Vijian" userId="c8cf1b78-ca9a-4696-87d3-45e7c13ef4bf" providerId="ADAL" clId="{736957E1-992A-4604-BD01-7D921F4D5040}" dt="2026-06-08T15:50:32.579" v="67" actId="20577"/>
        <pc:sldMkLst>
          <pc:docMk/>
          <pc:sldMk cId="2950559914" sldId="256"/>
        </pc:sldMkLst>
        <pc:spChg chg="mod">
          <ac:chgData name="Carla Vijian" userId="c8cf1b78-ca9a-4696-87d3-45e7c13ef4bf" providerId="ADAL" clId="{736957E1-992A-4604-BD01-7D921F4D5040}" dt="2026-06-08T15:50:20.407" v="59" actId="1076"/>
          <ac:spMkLst>
            <pc:docMk/>
            <pc:sldMk cId="2950559914" sldId="256"/>
            <ac:spMk id="7" creationId="{50C7D4EE-402E-405A-9D72-38491626D9A5}"/>
          </ac:spMkLst>
        </pc:spChg>
        <pc:spChg chg="mod">
          <ac:chgData name="Carla Vijian" userId="c8cf1b78-ca9a-4696-87d3-45e7c13ef4bf" providerId="ADAL" clId="{736957E1-992A-4604-BD01-7D921F4D5040}" dt="2026-06-08T15:50:32.579" v="67" actId="20577"/>
          <ac:spMkLst>
            <pc:docMk/>
            <pc:sldMk cId="2950559914" sldId="256"/>
            <ac:spMk id="8195" creationId="{00000000-0000-0000-0000-000000000000}"/>
          </ac:spMkLst>
        </pc:spChg>
      </pc:sldChg>
      <pc:sldChg chg="modSp mod">
        <pc:chgData name="Carla Vijian" userId="c8cf1b78-ca9a-4696-87d3-45e7c13ef4bf" providerId="ADAL" clId="{736957E1-992A-4604-BD01-7D921F4D5040}" dt="2026-06-08T23:57:41.827" v="298" actId="1076"/>
        <pc:sldMkLst>
          <pc:docMk/>
          <pc:sldMk cId="21418441" sldId="2147472408"/>
        </pc:sldMkLst>
        <pc:spChg chg="mod">
          <ac:chgData name="Carla Vijian" userId="c8cf1b78-ca9a-4696-87d3-45e7c13ef4bf" providerId="ADAL" clId="{736957E1-992A-4604-BD01-7D921F4D5040}" dt="2026-06-08T23:57:41.827" v="298" actId="1076"/>
          <ac:spMkLst>
            <pc:docMk/>
            <pc:sldMk cId="21418441" sldId="2147472408"/>
            <ac:spMk id="6" creationId="{9FCCE3AE-0C89-E399-9051-62892E533734}"/>
          </ac:spMkLst>
        </pc:spChg>
        <pc:spChg chg="mod">
          <ac:chgData name="Carla Vijian" userId="c8cf1b78-ca9a-4696-87d3-45e7c13ef4bf" providerId="ADAL" clId="{736957E1-992A-4604-BD01-7D921F4D5040}" dt="2026-06-08T23:43:37.152" v="268" actId="1076"/>
          <ac:spMkLst>
            <pc:docMk/>
            <pc:sldMk cId="21418441" sldId="2147472408"/>
            <ac:spMk id="10" creationId="{A6D90034-870D-8382-6970-39C31613F4D2}"/>
          </ac:spMkLst>
        </pc:spChg>
        <pc:spChg chg="mod">
          <ac:chgData name="Carla Vijian" userId="c8cf1b78-ca9a-4696-87d3-45e7c13ef4bf" providerId="ADAL" clId="{736957E1-992A-4604-BD01-7D921F4D5040}" dt="2026-06-08T14:38:33.020" v="1" actId="255"/>
          <ac:spMkLst>
            <pc:docMk/>
            <pc:sldMk cId="21418441" sldId="2147472408"/>
            <ac:spMk id="23" creationId="{7E152928-D848-F93D-2DB9-8B0C3C6F1DCF}"/>
          </ac:spMkLst>
        </pc:spChg>
      </pc:sldChg>
      <pc:sldChg chg="modSp mod ord">
        <pc:chgData name="Carla Vijian" userId="c8cf1b78-ca9a-4696-87d3-45e7c13ef4bf" providerId="ADAL" clId="{736957E1-992A-4604-BD01-7D921F4D5040}" dt="2026-06-09T18:25:22.075" v="1256" actId="14100"/>
        <pc:sldMkLst>
          <pc:docMk/>
          <pc:sldMk cId="2587658801" sldId="2147472514"/>
        </pc:sldMkLst>
        <pc:spChg chg="mod">
          <ac:chgData name="Carla Vijian" userId="c8cf1b78-ca9a-4696-87d3-45e7c13ef4bf" providerId="ADAL" clId="{736957E1-992A-4604-BD01-7D921F4D5040}" dt="2026-06-09T18:25:22.075" v="1256" actId="14100"/>
          <ac:spMkLst>
            <pc:docMk/>
            <pc:sldMk cId="2587658801" sldId="2147472514"/>
            <ac:spMk id="28" creationId="{F96194D9-6625-D35A-1844-0D5DB8B2CDF9}"/>
          </ac:spMkLst>
        </pc:spChg>
        <pc:spChg chg="mod">
          <ac:chgData name="Carla Vijian" userId="c8cf1b78-ca9a-4696-87d3-45e7c13ef4bf" providerId="ADAL" clId="{736957E1-992A-4604-BD01-7D921F4D5040}" dt="2026-06-09T00:38:12.784" v="492" actId="1076"/>
          <ac:spMkLst>
            <pc:docMk/>
            <pc:sldMk cId="2587658801" sldId="2147472514"/>
            <ac:spMk id="31" creationId="{D5967AD4-8D42-26C8-6C7A-CDA0E38738CF}"/>
          </ac:spMkLst>
        </pc:spChg>
        <pc:spChg chg="mod">
          <ac:chgData name="Carla Vijian" userId="c8cf1b78-ca9a-4696-87d3-45e7c13ef4bf" providerId="ADAL" clId="{736957E1-992A-4604-BD01-7D921F4D5040}" dt="2026-06-09T00:38:12.784" v="492" actId="1076"/>
          <ac:spMkLst>
            <pc:docMk/>
            <pc:sldMk cId="2587658801" sldId="2147472514"/>
            <ac:spMk id="32" creationId="{5FAB5B8A-F362-7737-623C-347A6D29240B}"/>
          </ac:spMkLst>
        </pc:spChg>
        <pc:spChg chg="mod">
          <ac:chgData name="Carla Vijian" userId="c8cf1b78-ca9a-4696-87d3-45e7c13ef4bf" providerId="ADAL" clId="{736957E1-992A-4604-BD01-7D921F4D5040}" dt="2026-06-09T00:38:12.784" v="492" actId="1076"/>
          <ac:spMkLst>
            <pc:docMk/>
            <pc:sldMk cId="2587658801" sldId="2147472514"/>
            <ac:spMk id="33" creationId="{649C63C0-8F45-DCE5-F80E-513ED9EA3917}"/>
          </ac:spMkLst>
        </pc:spChg>
        <pc:spChg chg="mod">
          <ac:chgData name="Carla Vijian" userId="c8cf1b78-ca9a-4696-87d3-45e7c13ef4bf" providerId="ADAL" clId="{736957E1-992A-4604-BD01-7D921F4D5040}" dt="2026-06-09T00:38:12.784" v="492" actId="1076"/>
          <ac:spMkLst>
            <pc:docMk/>
            <pc:sldMk cId="2587658801" sldId="2147472514"/>
            <ac:spMk id="34" creationId="{53BC0FFA-0891-6955-5816-9614DC0FEAB8}"/>
          </ac:spMkLst>
        </pc:spChg>
        <pc:spChg chg="mod">
          <ac:chgData name="Carla Vijian" userId="c8cf1b78-ca9a-4696-87d3-45e7c13ef4bf" providerId="ADAL" clId="{736957E1-992A-4604-BD01-7D921F4D5040}" dt="2026-06-09T00:38:12.784" v="492" actId="1076"/>
          <ac:spMkLst>
            <pc:docMk/>
            <pc:sldMk cId="2587658801" sldId="2147472514"/>
            <ac:spMk id="35" creationId="{DB3DCFEE-F198-69FE-2B62-CDF4D4BD684C}"/>
          </ac:spMkLst>
        </pc:spChg>
        <pc:spChg chg="mod">
          <ac:chgData name="Carla Vijian" userId="c8cf1b78-ca9a-4696-87d3-45e7c13ef4bf" providerId="ADAL" clId="{736957E1-992A-4604-BD01-7D921F4D5040}" dt="2026-06-09T00:38:12.784" v="492" actId="1076"/>
          <ac:spMkLst>
            <pc:docMk/>
            <pc:sldMk cId="2587658801" sldId="2147472514"/>
            <ac:spMk id="36" creationId="{062B0AA8-DC62-2174-7755-BAC11ADEAD8F}"/>
          </ac:spMkLst>
        </pc:spChg>
        <pc:spChg chg="mod">
          <ac:chgData name="Carla Vijian" userId="c8cf1b78-ca9a-4696-87d3-45e7c13ef4bf" providerId="ADAL" clId="{736957E1-992A-4604-BD01-7D921F4D5040}" dt="2026-06-09T00:38:12.784" v="492" actId="1076"/>
          <ac:spMkLst>
            <pc:docMk/>
            <pc:sldMk cId="2587658801" sldId="2147472514"/>
            <ac:spMk id="37" creationId="{864425CB-6EB9-E4CB-78A5-3455C2FC7CE3}"/>
          </ac:spMkLst>
        </pc:spChg>
        <pc:spChg chg="mod">
          <ac:chgData name="Carla Vijian" userId="c8cf1b78-ca9a-4696-87d3-45e7c13ef4bf" providerId="ADAL" clId="{736957E1-992A-4604-BD01-7D921F4D5040}" dt="2026-06-09T00:38:12.784" v="492" actId="1076"/>
          <ac:spMkLst>
            <pc:docMk/>
            <pc:sldMk cId="2587658801" sldId="2147472514"/>
            <ac:spMk id="39" creationId="{EABE6311-8A18-FB8C-843F-B5FBF49558FA}"/>
          </ac:spMkLst>
        </pc:spChg>
        <pc:spChg chg="mod">
          <ac:chgData name="Carla Vijian" userId="c8cf1b78-ca9a-4696-87d3-45e7c13ef4bf" providerId="ADAL" clId="{736957E1-992A-4604-BD01-7D921F4D5040}" dt="2026-06-09T00:38:12.784" v="492" actId="1076"/>
          <ac:spMkLst>
            <pc:docMk/>
            <pc:sldMk cId="2587658801" sldId="2147472514"/>
            <ac:spMk id="40" creationId="{F54CBE9D-F085-BD76-C7E6-C271AEA655D5}"/>
          </ac:spMkLst>
        </pc:spChg>
        <pc:spChg chg="mod">
          <ac:chgData name="Carla Vijian" userId="c8cf1b78-ca9a-4696-87d3-45e7c13ef4bf" providerId="ADAL" clId="{736957E1-992A-4604-BD01-7D921F4D5040}" dt="2026-06-09T00:37:49.272" v="490" actId="1076"/>
          <ac:spMkLst>
            <pc:docMk/>
            <pc:sldMk cId="2587658801" sldId="2147472514"/>
            <ac:spMk id="41" creationId="{F473ABA6-E7CA-D0AE-E2E0-E1703DC80CF0}"/>
          </ac:spMkLst>
        </pc:spChg>
        <pc:picChg chg="mod">
          <ac:chgData name="Carla Vijian" userId="c8cf1b78-ca9a-4696-87d3-45e7c13ef4bf" providerId="ADAL" clId="{736957E1-992A-4604-BD01-7D921F4D5040}" dt="2026-06-09T00:37:49.272" v="490" actId="1076"/>
          <ac:picMkLst>
            <pc:docMk/>
            <pc:sldMk cId="2587658801" sldId="2147472514"/>
            <ac:picMk id="43" creationId="{FD0D1E1F-2F94-534B-C3EB-65E3726ED008}"/>
          </ac:picMkLst>
        </pc:picChg>
        <pc:picChg chg="mod">
          <ac:chgData name="Carla Vijian" userId="c8cf1b78-ca9a-4696-87d3-45e7c13ef4bf" providerId="ADAL" clId="{736957E1-992A-4604-BD01-7D921F4D5040}" dt="2026-06-09T00:37:49.272" v="490" actId="1076"/>
          <ac:picMkLst>
            <pc:docMk/>
            <pc:sldMk cId="2587658801" sldId="2147472514"/>
            <ac:picMk id="45" creationId="{82B5B592-C37E-AD58-EBA3-2246B1F1B43E}"/>
          </ac:picMkLst>
        </pc:picChg>
        <pc:picChg chg="mod">
          <ac:chgData name="Carla Vijian" userId="c8cf1b78-ca9a-4696-87d3-45e7c13ef4bf" providerId="ADAL" clId="{736957E1-992A-4604-BD01-7D921F4D5040}" dt="2026-06-09T00:37:49.272" v="490" actId="1076"/>
          <ac:picMkLst>
            <pc:docMk/>
            <pc:sldMk cId="2587658801" sldId="2147472514"/>
            <ac:picMk id="47" creationId="{1CF27FE5-41AA-D170-DBC9-EE4E9F9D4AC4}"/>
          </ac:picMkLst>
        </pc:picChg>
        <pc:picChg chg="mod">
          <ac:chgData name="Carla Vijian" userId="c8cf1b78-ca9a-4696-87d3-45e7c13ef4bf" providerId="ADAL" clId="{736957E1-992A-4604-BD01-7D921F4D5040}" dt="2026-06-09T00:37:49.272" v="490" actId="1076"/>
          <ac:picMkLst>
            <pc:docMk/>
            <pc:sldMk cId="2587658801" sldId="2147472514"/>
            <ac:picMk id="50" creationId="{956A5896-A67F-EBB9-0898-89CDAEADAB3B}"/>
          </ac:picMkLst>
        </pc:picChg>
      </pc:sldChg>
      <pc:sldChg chg="modSp mod">
        <pc:chgData name="Carla Vijian" userId="c8cf1b78-ca9a-4696-87d3-45e7c13ef4bf" providerId="ADAL" clId="{736957E1-992A-4604-BD01-7D921F4D5040}" dt="2026-06-09T18:42:19.527" v="1329"/>
        <pc:sldMkLst>
          <pc:docMk/>
          <pc:sldMk cId="3096485540" sldId="2147472516"/>
        </pc:sldMkLst>
        <pc:spChg chg="mod">
          <ac:chgData name="Carla Vijian" userId="c8cf1b78-ca9a-4696-87d3-45e7c13ef4bf" providerId="ADAL" clId="{736957E1-992A-4604-BD01-7D921F4D5040}" dt="2026-06-09T18:42:19.527" v="1329"/>
          <ac:spMkLst>
            <pc:docMk/>
            <pc:sldMk cId="3096485540" sldId="2147472516"/>
            <ac:spMk id="9" creationId="{5C646622-CD41-D23E-8AE3-F72E54D02D23}"/>
          </ac:spMkLst>
        </pc:spChg>
      </pc:sldChg>
      <pc:sldChg chg="modSp mod">
        <pc:chgData name="Carla Vijian" userId="c8cf1b78-ca9a-4696-87d3-45e7c13ef4bf" providerId="ADAL" clId="{736957E1-992A-4604-BD01-7D921F4D5040}" dt="2026-06-09T19:03:12.689" v="1444" actId="1076"/>
        <pc:sldMkLst>
          <pc:docMk/>
          <pc:sldMk cId="4155638530" sldId="2147472518"/>
        </pc:sldMkLst>
        <pc:spChg chg="mod">
          <ac:chgData name="Carla Vijian" userId="c8cf1b78-ca9a-4696-87d3-45e7c13ef4bf" providerId="ADAL" clId="{736957E1-992A-4604-BD01-7D921F4D5040}" dt="2026-06-09T19:03:12.689" v="1444" actId="1076"/>
          <ac:spMkLst>
            <pc:docMk/>
            <pc:sldMk cId="4155638530" sldId="2147472518"/>
            <ac:spMk id="5" creationId="{E0A7E100-DC6F-F025-D6D0-CB33B211517B}"/>
          </ac:spMkLst>
        </pc:spChg>
      </pc:sldChg>
      <pc:sldChg chg="modSp mod ord">
        <pc:chgData name="Carla Vijian" userId="c8cf1b78-ca9a-4696-87d3-45e7c13ef4bf" providerId="ADAL" clId="{736957E1-992A-4604-BD01-7D921F4D5040}" dt="2026-06-09T18:48:57.454" v="1420"/>
        <pc:sldMkLst>
          <pc:docMk/>
          <pc:sldMk cId="2900250142" sldId="2147472528"/>
        </pc:sldMkLst>
        <pc:spChg chg="mod">
          <ac:chgData name="Carla Vijian" userId="c8cf1b78-ca9a-4696-87d3-45e7c13ef4bf" providerId="ADAL" clId="{736957E1-992A-4604-BD01-7D921F4D5040}" dt="2026-06-09T18:48:57.454" v="1420"/>
          <ac:spMkLst>
            <pc:docMk/>
            <pc:sldMk cId="2900250142" sldId="2147472528"/>
            <ac:spMk id="11" creationId="{D466B78A-7889-40A8-9D3C-E107AF82C4FB}"/>
          </ac:spMkLst>
        </pc:spChg>
        <pc:graphicFrameChg chg="mod">
          <ac:chgData name="Carla Vijian" userId="c8cf1b78-ca9a-4696-87d3-45e7c13ef4bf" providerId="ADAL" clId="{736957E1-992A-4604-BD01-7D921F4D5040}" dt="2026-06-09T15:59:53.960" v="1030" actId="1076"/>
          <ac:graphicFrameMkLst>
            <pc:docMk/>
            <pc:sldMk cId="2900250142" sldId="2147472528"/>
            <ac:graphicFrameMk id="3" creationId="{F86E1ECF-795F-EE1D-D019-94E4DA98D67C}"/>
          </ac:graphicFrameMkLst>
        </pc:graphicFrameChg>
        <pc:graphicFrameChg chg="modGraphic">
          <ac:chgData name="Carla Vijian" userId="c8cf1b78-ca9a-4696-87d3-45e7c13ef4bf" providerId="ADAL" clId="{736957E1-992A-4604-BD01-7D921F4D5040}" dt="2026-06-09T15:59:34.684" v="1026" actId="121"/>
          <ac:graphicFrameMkLst>
            <pc:docMk/>
            <pc:sldMk cId="2900250142" sldId="2147472528"/>
            <ac:graphicFrameMk id="4" creationId="{1FCC14EE-1AB2-F904-77BA-25BB655189BC}"/>
          </ac:graphicFrameMkLst>
        </pc:graphicFrameChg>
      </pc:sldChg>
      <pc:sldChg chg="modSp mod">
        <pc:chgData name="Carla Vijian" userId="c8cf1b78-ca9a-4696-87d3-45e7c13ef4bf" providerId="ADAL" clId="{736957E1-992A-4604-BD01-7D921F4D5040}" dt="2026-06-09T18:45:09.936" v="1370" actId="255"/>
        <pc:sldMkLst>
          <pc:docMk/>
          <pc:sldMk cId="2602357241" sldId="2147472538"/>
        </pc:sldMkLst>
        <pc:spChg chg="mod">
          <ac:chgData name="Carla Vijian" userId="c8cf1b78-ca9a-4696-87d3-45e7c13ef4bf" providerId="ADAL" clId="{736957E1-992A-4604-BD01-7D921F4D5040}" dt="2026-06-09T18:45:09.936" v="1370" actId="255"/>
          <ac:spMkLst>
            <pc:docMk/>
            <pc:sldMk cId="2602357241" sldId="2147472538"/>
            <ac:spMk id="2" creationId="{B321C1AA-CC75-BCEC-A8C8-86BCA446B65A}"/>
          </ac:spMkLst>
        </pc:spChg>
      </pc:sldChg>
      <pc:sldChg chg="modSp mod">
        <pc:chgData name="Carla Vijian" userId="c8cf1b78-ca9a-4696-87d3-45e7c13ef4bf" providerId="ADAL" clId="{736957E1-992A-4604-BD01-7D921F4D5040}" dt="2026-06-09T18:44:58.851" v="1369"/>
        <pc:sldMkLst>
          <pc:docMk/>
          <pc:sldMk cId="784687039" sldId="2147472539"/>
        </pc:sldMkLst>
        <pc:spChg chg="mod">
          <ac:chgData name="Carla Vijian" userId="c8cf1b78-ca9a-4696-87d3-45e7c13ef4bf" providerId="ADAL" clId="{736957E1-992A-4604-BD01-7D921F4D5040}" dt="2026-06-09T18:44:58.851" v="1369"/>
          <ac:spMkLst>
            <pc:docMk/>
            <pc:sldMk cId="784687039" sldId="2147472539"/>
            <ac:spMk id="2" creationId="{98E1B7E7-FDC0-D159-C858-0F6819A70E3A}"/>
          </ac:spMkLst>
        </pc:spChg>
      </pc:sldChg>
      <pc:sldChg chg="modSp mod">
        <pc:chgData name="Carla Vijian" userId="c8cf1b78-ca9a-4696-87d3-45e7c13ef4bf" providerId="ADAL" clId="{736957E1-992A-4604-BD01-7D921F4D5040}" dt="2026-06-09T19:05:11.218" v="1451" actId="1076"/>
        <pc:sldMkLst>
          <pc:docMk/>
          <pc:sldMk cId="2709886855" sldId="2147472542"/>
        </pc:sldMkLst>
        <pc:spChg chg="mod">
          <ac:chgData name="Carla Vijian" userId="c8cf1b78-ca9a-4696-87d3-45e7c13ef4bf" providerId="ADAL" clId="{736957E1-992A-4604-BD01-7D921F4D5040}" dt="2026-06-09T01:22:32.995" v="678" actId="1076"/>
          <ac:spMkLst>
            <pc:docMk/>
            <pc:sldMk cId="2709886855" sldId="2147472542"/>
            <ac:spMk id="19" creationId="{69DE4AAD-1C82-2EAA-6838-087A5C22C6E8}"/>
          </ac:spMkLst>
        </pc:spChg>
        <pc:spChg chg="mod">
          <ac:chgData name="Carla Vijian" userId="c8cf1b78-ca9a-4696-87d3-45e7c13ef4bf" providerId="ADAL" clId="{736957E1-992A-4604-BD01-7D921F4D5040}" dt="2026-06-09T01:22:32.995" v="678" actId="1076"/>
          <ac:spMkLst>
            <pc:docMk/>
            <pc:sldMk cId="2709886855" sldId="2147472542"/>
            <ac:spMk id="33" creationId="{833917F4-733B-6813-E2E2-F5BBBBB5E015}"/>
          </ac:spMkLst>
        </pc:spChg>
        <pc:spChg chg="mod">
          <ac:chgData name="Carla Vijian" userId="c8cf1b78-ca9a-4696-87d3-45e7c13ef4bf" providerId="ADAL" clId="{736957E1-992A-4604-BD01-7D921F4D5040}" dt="2026-06-09T01:22:32.995" v="678" actId="1076"/>
          <ac:spMkLst>
            <pc:docMk/>
            <pc:sldMk cId="2709886855" sldId="2147472542"/>
            <ac:spMk id="34" creationId="{102974B0-D598-8E6B-8C7E-6083D2376B8E}"/>
          </ac:spMkLst>
        </pc:spChg>
        <pc:spChg chg="mod">
          <ac:chgData name="Carla Vijian" userId="c8cf1b78-ca9a-4696-87d3-45e7c13ef4bf" providerId="ADAL" clId="{736957E1-992A-4604-BD01-7D921F4D5040}" dt="2026-06-09T18:31:38.364" v="1282" actId="1076"/>
          <ac:spMkLst>
            <pc:docMk/>
            <pc:sldMk cId="2709886855" sldId="2147472542"/>
            <ac:spMk id="36" creationId="{C9C573B8-9EC4-6D4B-63C0-5DD514C422F6}"/>
          </ac:spMkLst>
        </pc:spChg>
        <pc:spChg chg="mod">
          <ac:chgData name="Carla Vijian" userId="c8cf1b78-ca9a-4696-87d3-45e7c13ef4bf" providerId="ADAL" clId="{736957E1-992A-4604-BD01-7D921F4D5040}" dt="2026-06-09T19:04:59.220" v="1447" actId="1076"/>
          <ac:spMkLst>
            <pc:docMk/>
            <pc:sldMk cId="2709886855" sldId="2147472542"/>
            <ac:spMk id="37" creationId="{7BDF739A-A8E7-ACD5-A5BA-D4CE521BFF3E}"/>
          </ac:spMkLst>
        </pc:spChg>
        <pc:spChg chg="mod">
          <ac:chgData name="Carla Vijian" userId="c8cf1b78-ca9a-4696-87d3-45e7c13ef4bf" providerId="ADAL" clId="{736957E1-992A-4604-BD01-7D921F4D5040}" dt="2026-06-09T18:30:04.006" v="1277" actId="1076"/>
          <ac:spMkLst>
            <pc:docMk/>
            <pc:sldMk cId="2709886855" sldId="2147472542"/>
            <ac:spMk id="39" creationId="{2606B5A3-8854-D35D-8D5A-6D8ED86A0AD0}"/>
          </ac:spMkLst>
        </pc:spChg>
        <pc:spChg chg="mod">
          <ac:chgData name="Carla Vijian" userId="c8cf1b78-ca9a-4696-87d3-45e7c13ef4bf" providerId="ADAL" clId="{736957E1-992A-4604-BD01-7D921F4D5040}" dt="2026-06-09T01:22:32.995" v="678" actId="1076"/>
          <ac:spMkLst>
            <pc:docMk/>
            <pc:sldMk cId="2709886855" sldId="2147472542"/>
            <ac:spMk id="40" creationId="{1EBE84B7-AEA6-0213-8232-4A13A6FDB3FD}"/>
          </ac:spMkLst>
        </pc:spChg>
        <pc:spChg chg="mod">
          <ac:chgData name="Carla Vijian" userId="c8cf1b78-ca9a-4696-87d3-45e7c13ef4bf" providerId="ADAL" clId="{736957E1-992A-4604-BD01-7D921F4D5040}" dt="2026-06-09T19:05:02.310" v="1448" actId="1076"/>
          <ac:spMkLst>
            <pc:docMk/>
            <pc:sldMk cId="2709886855" sldId="2147472542"/>
            <ac:spMk id="41" creationId="{94DEA039-ED42-D547-9879-B252E00C34F2}"/>
          </ac:spMkLst>
        </pc:spChg>
        <pc:spChg chg="mod">
          <ac:chgData name="Carla Vijian" userId="c8cf1b78-ca9a-4696-87d3-45e7c13ef4bf" providerId="ADAL" clId="{736957E1-992A-4604-BD01-7D921F4D5040}" dt="2026-06-09T18:29:57.879" v="1276" actId="1076"/>
          <ac:spMkLst>
            <pc:docMk/>
            <pc:sldMk cId="2709886855" sldId="2147472542"/>
            <ac:spMk id="42" creationId="{CB23FB37-60E8-BA8E-4373-CD6AFB8234E8}"/>
          </ac:spMkLst>
        </pc:spChg>
        <pc:spChg chg="mod">
          <ac:chgData name="Carla Vijian" userId="c8cf1b78-ca9a-4696-87d3-45e7c13ef4bf" providerId="ADAL" clId="{736957E1-992A-4604-BD01-7D921F4D5040}" dt="2026-06-09T18:29:26.886" v="1269" actId="1076"/>
          <ac:spMkLst>
            <pc:docMk/>
            <pc:sldMk cId="2709886855" sldId="2147472542"/>
            <ac:spMk id="43" creationId="{ED153D14-7EE7-0C10-32CC-A6C26980FB69}"/>
          </ac:spMkLst>
        </pc:spChg>
        <pc:spChg chg="mod">
          <ac:chgData name="Carla Vijian" userId="c8cf1b78-ca9a-4696-87d3-45e7c13ef4bf" providerId="ADAL" clId="{736957E1-992A-4604-BD01-7D921F4D5040}" dt="2026-06-09T18:31:35.053" v="1281" actId="1076"/>
          <ac:spMkLst>
            <pc:docMk/>
            <pc:sldMk cId="2709886855" sldId="2147472542"/>
            <ac:spMk id="44" creationId="{028E474E-5207-AC57-0B25-2F0E86A78952}"/>
          </ac:spMkLst>
        </pc:spChg>
        <pc:spChg chg="mod">
          <ac:chgData name="Carla Vijian" userId="c8cf1b78-ca9a-4696-87d3-45e7c13ef4bf" providerId="ADAL" clId="{736957E1-992A-4604-BD01-7D921F4D5040}" dt="2026-06-09T19:04:55.989" v="1446" actId="1076"/>
          <ac:spMkLst>
            <pc:docMk/>
            <pc:sldMk cId="2709886855" sldId="2147472542"/>
            <ac:spMk id="45" creationId="{8EE48F66-DCD1-BC98-D0BC-757E1BEDED6F}"/>
          </ac:spMkLst>
        </pc:spChg>
        <pc:spChg chg="mod">
          <ac:chgData name="Carla Vijian" userId="c8cf1b78-ca9a-4696-87d3-45e7c13ef4bf" providerId="ADAL" clId="{736957E1-992A-4604-BD01-7D921F4D5040}" dt="2026-06-09T18:31:17.928" v="1278" actId="1076"/>
          <ac:spMkLst>
            <pc:docMk/>
            <pc:sldMk cId="2709886855" sldId="2147472542"/>
            <ac:spMk id="46" creationId="{7640AF43-624F-6614-DCD1-A92C5EEB5518}"/>
          </ac:spMkLst>
        </pc:spChg>
        <pc:spChg chg="mod">
          <ac:chgData name="Carla Vijian" userId="c8cf1b78-ca9a-4696-87d3-45e7c13ef4bf" providerId="ADAL" clId="{736957E1-992A-4604-BD01-7D921F4D5040}" dt="2026-06-09T01:22:32.995" v="678" actId="1076"/>
          <ac:spMkLst>
            <pc:docMk/>
            <pc:sldMk cId="2709886855" sldId="2147472542"/>
            <ac:spMk id="47" creationId="{25C14C05-464B-D8C4-D7E8-8FE875B236BF}"/>
          </ac:spMkLst>
        </pc:spChg>
        <pc:spChg chg="mod">
          <ac:chgData name="Carla Vijian" userId="c8cf1b78-ca9a-4696-87d3-45e7c13ef4bf" providerId="ADAL" clId="{736957E1-992A-4604-BD01-7D921F4D5040}" dt="2026-06-09T19:05:04.955" v="1449" actId="1076"/>
          <ac:spMkLst>
            <pc:docMk/>
            <pc:sldMk cId="2709886855" sldId="2147472542"/>
            <ac:spMk id="48" creationId="{C207F8BA-FDA3-584C-4734-FC3146A636EF}"/>
          </ac:spMkLst>
        </pc:spChg>
        <pc:spChg chg="mod">
          <ac:chgData name="Carla Vijian" userId="c8cf1b78-ca9a-4696-87d3-45e7c13ef4bf" providerId="ADAL" clId="{736957E1-992A-4604-BD01-7D921F4D5040}" dt="2026-06-09T01:22:32.995" v="678" actId="1076"/>
          <ac:spMkLst>
            <pc:docMk/>
            <pc:sldMk cId="2709886855" sldId="2147472542"/>
            <ac:spMk id="49" creationId="{D49FA7D6-EC9F-5082-7C6B-6506644998B2}"/>
          </ac:spMkLst>
        </pc:spChg>
        <pc:spChg chg="mod">
          <ac:chgData name="Carla Vijian" userId="c8cf1b78-ca9a-4696-87d3-45e7c13ef4bf" providerId="ADAL" clId="{736957E1-992A-4604-BD01-7D921F4D5040}" dt="2026-06-09T18:31:42.158" v="1283" actId="1076"/>
          <ac:spMkLst>
            <pc:docMk/>
            <pc:sldMk cId="2709886855" sldId="2147472542"/>
            <ac:spMk id="50" creationId="{00CB323B-1EED-6E57-C6FE-F9EF8C01F0B1}"/>
          </ac:spMkLst>
        </pc:spChg>
        <pc:spChg chg="mod">
          <ac:chgData name="Carla Vijian" userId="c8cf1b78-ca9a-4696-87d3-45e7c13ef4bf" providerId="ADAL" clId="{736957E1-992A-4604-BD01-7D921F4D5040}" dt="2026-06-09T18:29:50.379" v="1275" actId="1076"/>
          <ac:spMkLst>
            <pc:docMk/>
            <pc:sldMk cId="2709886855" sldId="2147472542"/>
            <ac:spMk id="51" creationId="{52B1A077-252E-AF16-DBD8-4A114CC0A19D}"/>
          </ac:spMkLst>
        </pc:spChg>
        <pc:spChg chg="mod">
          <ac:chgData name="Carla Vijian" userId="c8cf1b78-ca9a-4696-87d3-45e7c13ef4bf" providerId="ADAL" clId="{736957E1-992A-4604-BD01-7D921F4D5040}" dt="2026-06-09T18:31:31.657" v="1280" actId="1076"/>
          <ac:spMkLst>
            <pc:docMk/>
            <pc:sldMk cId="2709886855" sldId="2147472542"/>
            <ac:spMk id="52" creationId="{DA1AA648-3476-C7EC-76FB-48CBC1DDDD87}"/>
          </ac:spMkLst>
        </pc:spChg>
        <pc:spChg chg="mod">
          <ac:chgData name="Carla Vijian" userId="c8cf1b78-ca9a-4696-87d3-45e7c13ef4bf" providerId="ADAL" clId="{736957E1-992A-4604-BD01-7D921F4D5040}" dt="2026-06-09T18:31:23.393" v="1279" actId="1076"/>
          <ac:spMkLst>
            <pc:docMk/>
            <pc:sldMk cId="2709886855" sldId="2147472542"/>
            <ac:spMk id="53" creationId="{4696CBBA-140C-D114-DBBA-54C5C95AB888}"/>
          </ac:spMkLst>
        </pc:spChg>
        <pc:spChg chg="mod">
          <ac:chgData name="Carla Vijian" userId="c8cf1b78-ca9a-4696-87d3-45e7c13ef4bf" providerId="ADAL" clId="{736957E1-992A-4604-BD01-7D921F4D5040}" dt="2026-06-09T19:05:07.665" v="1450" actId="1076"/>
          <ac:spMkLst>
            <pc:docMk/>
            <pc:sldMk cId="2709886855" sldId="2147472542"/>
            <ac:spMk id="55" creationId="{7C46A285-BD3B-5131-E048-DCE7D559CCDB}"/>
          </ac:spMkLst>
        </pc:spChg>
        <pc:spChg chg="mod">
          <ac:chgData name="Carla Vijian" userId="c8cf1b78-ca9a-4696-87d3-45e7c13ef4bf" providerId="ADAL" clId="{736957E1-992A-4604-BD01-7D921F4D5040}" dt="2026-06-09T18:33:36.881" v="1296" actId="14100"/>
          <ac:spMkLst>
            <pc:docMk/>
            <pc:sldMk cId="2709886855" sldId="2147472542"/>
            <ac:spMk id="56" creationId="{4FD1DFD9-909D-ED51-D899-E5134C362FDD}"/>
          </ac:spMkLst>
        </pc:spChg>
        <pc:spChg chg="mod">
          <ac:chgData name="Carla Vijian" userId="c8cf1b78-ca9a-4696-87d3-45e7c13ef4bf" providerId="ADAL" clId="{736957E1-992A-4604-BD01-7D921F4D5040}" dt="2026-06-09T18:29:39.906" v="1273" actId="1076"/>
          <ac:spMkLst>
            <pc:docMk/>
            <pc:sldMk cId="2709886855" sldId="2147472542"/>
            <ac:spMk id="57" creationId="{A6A22052-7005-D776-F770-BB7C65822252}"/>
          </ac:spMkLst>
        </pc:spChg>
        <pc:spChg chg="mod">
          <ac:chgData name="Carla Vijian" userId="c8cf1b78-ca9a-4696-87d3-45e7c13ef4bf" providerId="ADAL" clId="{736957E1-992A-4604-BD01-7D921F4D5040}" dt="2026-06-09T18:31:47.513" v="1284" actId="1076"/>
          <ac:spMkLst>
            <pc:docMk/>
            <pc:sldMk cId="2709886855" sldId="2147472542"/>
            <ac:spMk id="58" creationId="{D22F8824-775E-D199-46DE-A4F4D99097C7}"/>
          </ac:spMkLst>
        </pc:spChg>
        <pc:spChg chg="mod">
          <ac:chgData name="Carla Vijian" userId="c8cf1b78-ca9a-4696-87d3-45e7c13ef4bf" providerId="ADAL" clId="{736957E1-992A-4604-BD01-7D921F4D5040}" dt="2026-06-09T18:33:32.146" v="1295" actId="1076"/>
          <ac:spMkLst>
            <pc:docMk/>
            <pc:sldMk cId="2709886855" sldId="2147472542"/>
            <ac:spMk id="59" creationId="{0009B72F-3F4B-66A0-1CAF-61CA3FB9F0A8}"/>
          </ac:spMkLst>
        </pc:spChg>
        <pc:spChg chg="mod">
          <ac:chgData name="Carla Vijian" userId="c8cf1b78-ca9a-4696-87d3-45e7c13ef4bf" providerId="ADAL" clId="{736957E1-992A-4604-BD01-7D921F4D5040}" dt="2026-06-09T18:33:16.915" v="1286" actId="1076"/>
          <ac:spMkLst>
            <pc:docMk/>
            <pc:sldMk cId="2709886855" sldId="2147472542"/>
            <ac:spMk id="61" creationId="{45055699-348A-FC74-0396-0CB253349957}"/>
          </ac:spMkLst>
        </pc:spChg>
        <pc:spChg chg="mod">
          <ac:chgData name="Carla Vijian" userId="c8cf1b78-ca9a-4696-87d3-45e7c13ef4bf" providerId="ADAL" clId="{736957E1-992A-4604-BD01-7D921F4D5040}" dt="2026-06-09T19:05:11.218" v="1451" actId="1076"/>
          <ac:spMkLst>
            <pc:docMk/>
            <pc:sldMk cId="2709886855" sldId="2147472542"/>
            <ac:spMk id="62" creationId="{592475B2-5105-93AB-2109-9EFD611B18B0}"/>
          </ac:spMkLst>
        </pc:spChg>
      </pc:sldChg>
      <pc:sldChg chg="delSp modSp mod">
        <pc:chgData name="Carla Vijian" userId="c8cf1b78-ca9a-4696-87d3-45e7c13ef4bf" providerId="ADAL" clId="{736957E1-992A-4604-BD01-7D921F4D5040}" dt="2026-06-09T18:40:14.455" v="1315" actId="255"/>
        <pc:sldMkLst>
          <pc:docMk/>
          <pc:sldMk cId="1200527814" sldId="2147472543"/>
        </pc:sldMkLst>
        <pc:spChg chg="mod">
          <ac:chgData name="Carla Vijian" userId="c8cf1b78-ca9a-4696-87d3-45e7c13ef4bf" providerId="ADAL" clId="{736957E1-992A-4604-BD01-7D921F4D5040}" dt="2026-06-09T18:40:14.455" v="1315" actId="255"/>
          <ac:spMkLst>
            <pc:docMk/>
            <pc:sldMk cId="1200527814" sldId="2147472543"/>
            <ac:spMk id="9" creationId="{98FA3340-4BEA-8145-9557-BE4F0F6B3866}"/>
          </ac:spMkLst>
        </pc:spChg>
        <pc:spChg chg="mod">
          <ac:chgData name="Carla Vijian" userId="c8cf1b78-ca9a-4696-87d3-45e7c13ef4bf" providerId="ADAL" clId="{736957E1-992A-4604-BD01-7D921F4D5040}" dt="2026-06-09T16:20:58.813" v="1121" actId="1076"/>
          <ac:spMkLst>
            <pc:docMk/>
            <pc:sldMk cId="1200527814" sldId="2147472543"/>
            <ac:spMk id="27" creationId="{550609CA-025D-2B07-689A-C36552367258}"/>
          </ac:spMkLst>
        </pc:spChg>
        <pc:spChg chg="mod">
          <ac:chgData name="Carla Vijian" userId="c8cf1b78-ca9a-4696-87d3-45e7c13ef4bf" providerId="ADAL" clId="{736957E1-992A-4604-BD01-7D921F4D5040}" dt="2026-06-09T01:05:55.979" v="627" actId="1076"/>
          <ac:spMkLst>
            <pc:docMk/>
            <pc:sldMk cId="1200527814" sldId="2147472543"/>
            <ac:spMk id="28" creationId="{5C6AAB70-5AC6-CD3C-C6D9-A0D96D144E68}"/>
          </ac:spMkLst>
        </pc:spChg>
        <pc:spChg chg="mod">
          <ac:chgData name="Carla Vijian" userId="c8cf1b78-ca9a-4696-87d3-45e7c13ef4bf" providerId="ADAL" clId="{736957E1-992A-4604-BD01-7D921F4D5040}" dt="2026-06-09T01:02:24.381" v="600" actId="14100"/>
          <ac:spMkLst>
            <pc:docMk/>
            <pc:sldMk cId="1200527814" sldId="2147472543"/>
            <ac:spMk id="29" creationId="{3C2FAE13-4641-73CB-85E6-F470E32D98E2}"/>
          </ac:spMkLst>
        </pc:spChg>
        <pc:spChg chg="mod">
          <ac:chgData name="Carla Vijian" userId="c8cf1b78-ca9a-4696-87d3-45e7c13ef4bf" providerId="ADAL" clId="{736957E1-992A-4604-BD01-7D921F4D5040}" dt="2026-06-09T18:10:56.653" v="1231" actId="1076"/>
          <ac:spMkLst>
            <pc:docMk/>
            <pc:sldMk cId="1200527814" sldId="2147472543"/>
            <ac:spMk id="30" creationId="{852A9636-A2A0-2CB0-DF90-53C0D3111A8F}"/>
          </ac:spMkLst>
        </pc:spChg>
        <pc:spChg chg="del mod">
          <ac:chgData name="Carla Vijian" userId="c8cf1b78-ca9a-4696-87d3-45e7c13ef4bf" providerId="ADAL" clId="{736957E1-992A-4604-BD01-7D921F4D5040}" dt="2026-06-09T16:20:41.493" v="1116" actId="478"/>
          <ac:spMkLst>
            <pc:docMk/>
            <pc:sldMk cId="1200527814" sldId="2147472543"/>
            <ac:spMk id="31" creationId="{CBB9FB42-B145-5AA5-2B8A-E845BF488621}"/>
          </ac:spMkLst>
        </pc:spChg>
        <pc:spChg chg="mod">
          <ac:chgData name="Carla Vijian" userId="c8cf1b78-ca9a-4696-87d3-45e7c13ef4bf" providerId="ADAL" clId="{736957E1-992A-4604-BD01-7D921F4D5040}" dt="2026-06-09T16:20:55.463" v="1120" actId="1076"/>
          <ac:spMkLst>
            <pc:docMk/>
            <pc:sldMk cId="1200527814" sldId="2147472543"/>
            <ac:spMk id="33" creationId="{FA1708BC-DB10-B942-D6E6-831342FF6E31}"/>
          </ac:spMkLst>
        </pc:spChg>
        <pc:spChg chg="mod">
          <ac:chgData name="Carla Vijian" userId="c8cf1b78-ca9a-4696-87d3-45e7c13ef4bf" providerId="ADAL" clId="{736957E1-992A-4604-BD01-7D921F4D5040}" dt="2026-06-09T16:21:03.860" v="1122" actId="1076"/>
          <ac:spMkLst>
            <pc:docMk/>
            <pc:sldMk cId="1200527814" sldId="2147472543"/>
            <ac:spMk id="34" creationId="{00B23B32-0985-845A-5635-14CDE37A2137}"/>
          </ac:spMkLst>
        </pc:spChg>
        <pc:spChg chg="mod">
          <ac:chgData name="Carla Vijian" userId="c8cf1b78-ca9a-4696-87d3-45e7c13ef4bf" providerId="ADAL" clId="{736957E1-992A-4604-BD01-7D921F4D5040}" dt="2026-06-09T01:02:08.916" v="597" actId="14100"/>
          <ac:spMkLst>
            <pc:docMk/>
            <pc:sldMk cId="1200527814" sldId="2147472543"/>
            <ac:spMk id="35" creationId="{37DD4B60-DBCD-E248-33D2-BCC133C0DE9D}"/>
          </ac:spMkLst>
        </pc:spChg>
        <pc:spChg chg="mod">
          <ac:chgData name="Carla Vijian" userId="c8cf1b78-ca9a-4696-87d3-45e7c13ef4bf" providerId="ADAL" clId="{736957E1-992A-4604-BD01-7D921F4D5040}" dt="2026-06-09T01:02:31.323" v="602" actId="14100"/>
          <ac:spMkLst>
            <pc:docMk/>
            <pc:sldMk cId="1200527814" sldId="2147472543"/>
            <ac:spMk id="36" creationId="{0B0CD798-68ED-791E-EF9C-E06850B6584B}"/>
          </ac:spMkLst>
        </pc:spChg>
        <pc:spChg chg="del mod">
          <ac:chgData name="Carla Vijian" userId="c8cf1b78-ca9a-4696-87d3-45e7c13ef4bf" providerId="ADAL" clId="{736957E1-992A-4604-BD01-7D921F4D5040}" dt="2026-06-09T16:20:39.514" v="1114" actId="478"/>
          <ac:spMkLst>
            <pc:docMk/>
            <pc:sldMk cId="1200527814" sldId="2147472543"/>
            <ac:spMk id="37" creationId="{A236BFEC-20AE-022D-F18A-7DDF0D98F696}"/>
          </ac:spMkLst>
        </pc:spChg>
        <pc:spChg chg="del mod">
          <ac:chgData name="Carla Vijian" userId="c8cf1b78-ca9a-4696-87d3-45e7c13ef4bf" providerId="ADAL" clId="{736957E1-992A-4604-BD01-7D921F4D5040}" dt="2026-06-09T16:20:42.207" v="1117" actId="478"/>
          <ac:spMkLst>
            <pc:docMk/>
            <pc:sldMk cId="1200527814" sldId="2147472543"/>
            <ac:spMk id="40" creationId="{D9D86095-B3EE-A4A9-6530-4E7A3DB8CAE0}"/>
          </ac:spMkLst>
        </pc:spChg>
        <pc:spChg chg="mod">
          <ac:chgData name="Carla Vijian" userId="c8cf1b78-ca9a-4696-87d3-45e7c13ef4bf" providerId="ADAL" clId="{736957E1-992A-4604-BD01-7D921F4D5040}" dt="2026-06-09T16:21:10.748" v="1124" actId="1076"/>
          <ac:spMkLst>
            <pc:docMk/>
            <pc:sldMk cId="1200527814" sldId="2147472543"/>
            <ac:spMk id="41" creationId="{8CB91396-201C-C839-11B0-8634BD36A6BC}"/>
          </ac:spMkLst>
        </pc:spChg>
        <pc:spChg chg="mod">
          <ac:chgData name="Carla Vijian" userId="c8cf1b78-ca9a-4696-87d3-45e7c13ef4bf" providerId="ADAL" clId="{736957E1-992A-4604-BD01-7D921F4D5040}" dt="2026-06-09T01:03:49.507" v="615" actId="14100"/>
          <ac:spMkLst>
            <pc:docMk/>
            <pc:sldMk cId="1200527814" sldId="2147472543"/>
            <ac:spMk id="42" creationId="{CA390981-2D27-B0F9-77A2-411CD52B5503}"/>
          </ac:spMkLst>
        </pc:spChg>
        <pc:spChg chg="mod">
          <ac:chgData name="Carla Vijian" userId="c8cf1b78-ca9a-4696-87d3-45e7c13ef4bf" providerId="ADAL" clId="{736957E1-992A-4604-BD01-7D921F4D5040}" dt="2026-06-09T01:06:34.870" v="628" actId="1076"/>
          <ac:spMkLst>
            <pc:docMk/>
            <pc:sldMk cId="1200527814" sldId="2147472543"/>
            <ac:spMk id="43" creationId="{B1B07AD6-DE9F-E3A8-AC2D-9758F3D91F1C}"/>
          </ac:spMkLst>
        </pc:spChg>
        <pc:spChg chg="mod">
          <ac:chgData name="Carla Vijian" userId="c8cf1b78-ca9a-4696-87d3-45e7c13ef4bf" providerId="ADAL" clId="{736957E1-992A-4604-BD01-7D921F4D5040}" dt="2026-06-09T18:11:07.810" v="1232" actId="1076"/>
          <ac:spMkLst>
            <pc:docMk/>
            <pc:sldMk cId="1200527814" sldId="2147472543"/>
            <ac:spMk id="44" creationId="{F42EF2C9-AA5B-4655-63FB-27E38FFCC5C5}"/>
          </ac:spMkLst>
        </pc:spChg>
        <pc:spChg chg="mod">
          <ac:chgData name="Carla Vijian" userId="c8cf1b78-ca9a-4696-87d3-45e7c13ef4bf" providerId="ADAL" clId="{736957E1-992A-4604-BD01-7D921F4D5040}" dt="2026-06-09T01:01:56.945" v="595" actId="1076"/>
          <ac:spMkLst>
            <pc:docMk/>
            <pc:sldMk cId="1200527814" sldId="2147472543"/>
            <ac:spMk id="45" creationId="{7F56924F-9BBC-D518-6CE9-33C9C93C6F8E}"/>
          </ac:spMkLst>
        </pc:spChg>
        <pc:spChg chg="del mod">
          <ac:chgData name="Carla Vijian" userId="c8cf1b78-ca9a-4696-87d3-45e7c13ef4bf" providerId="ADAL" clId="{736957E1-992A-4604-BD01-7D921F4D5040}" dt="2026-06-09T16:20:43.147" v="1118" actId="478"/>
          <ac:spMkLst>
            <pc:docMk/>
            <pc:sldMk cId="1200527814" sldId="2147472543"/>
            <ac:spMk id="46" creationId="{DABBAAA8-2C46-0F76-BDDB-C8835228611F}"/>
          </ac:spMkLst>
        </pc:spChg>
        <pc:spChg chg="mod">
          <ac:chgData name="Carla Vijian" userId="c8cf1b78-ca9a-4696-87d3-45e7c13ef4bf" providerId="ADAL" clId="{736957E1-992A-4604-BD01-7D921F4D5040}" dt="2026-06-09T16:21:14.670" v="1125" actId="1076"/>
          <ac:spMkLst>
            <pc:docMk/>
            <pc:sldMk cId="1200527814" sldId="2147472543"/>
            <ac:spMk id="47" creationId="{12B14D56-144C-ED33-401F-3C2B4B9FD244}"/>
          </ac:spMkLst>
        </pc:spChg>
        <pc:spChg chg="del">
          <ac:chgData name="Carla Vijian" userId="c8cf1b78-ca9a-4696-87d3-45e7c13ef4bf" providerId="ADAL" clId="{736957E1-992A-4604-BD01-7D921F4D5040}" dt="2026-06-09T16:20:38.655" v="1113" actId="478"/>
          <ac:spMkLst>
            <pc:docMk/>
            <pc:sldMk cId="1200527814" sldId="2147472543"/>
            <ac:spMk id="50" creationId="{B698EDF8-5616-9081-CC80-65059B00FA98}"/>
          </ac:spMkLst>
        </pc:spChg>
        <pc:spChg chg="mod">
          <ac:chgData name="Carla Vijian" userId="c8cf1b78-ca9a-4696-87d3-45e7c13ef4bf" providerId="ADAL" clId="{736957E1-992A-4604-BD01-7D921F4D5040}" dt="2026-06-09T16:20:49.437" v="1119" actId="1076"/>
          <ac:spMkLst>
            <pc:docMk/>
            <pc:sldMk cId="1200527814" sldId="2147472543"/>
            <ac:spMk id="52" creationId="{7B89BA34-C5F0-30D0-20F4-261A58335F5F}"/>
          </ac:spMkLst>
        </pc:spChg>
        <pc:spChg chg="mod">
          <ac:chgData name="Carla Vijian" userId="c8cf1b78-ca9a-4696-87d3-45e7c13ef4bf" providerId="ADAL" clId="{736957E1-992A-4604-BD01-7D921F4D5040}" dt="2026-06-09T01:04:06.572" v="616" actId="1076"/>
          <ac:spMkLst>
            <pc:docMk/>
            <pc:sldMk cId="1200527814" sldId="2147472543"/>
            <ac:spMk id="53" creationId="{4CBED2EF-D6E0-CA58-9BA0-457CD7AC1C7F}"/>
          </ac:spMkLst>
        </pc:spChg>
        <pc:spChg chg="del">
          <ac:chgData name="Carla Vijian" userId="c8cf1b78-ca9a-4696-87d3-45e7c13ef4bf" providerId="ADAL" clId="{736957E1-992A-4604-BD01-7D921F4D5040}" dt="2026-06-09T16:20:40.591" v="1115" actId="478"/>
          <ac:spMkLst>
            <pc:docMk/>
            <pc:sldMk cId="1200527814" sldId="2147472543"/>
            <ac:spMk id="57" creationId="{1FFE71FF-4498-1D43-AFBA-9966D6ECDD53}"/>
          </ac:spMkLst>
        </pc:spChg>
      </pc:sldChg>
      <pc:sldChg chg="modSp mod ord">
        <pc:chgData name="Carla Vijian" userId="c8cf1b78-ca9a-4696-87d3-45e7c13ef4bf" providerId="ADAL" clId="{736957E1-992A-4604-BD01-7D921F4D5040}" dt="2026-06-09T18:47:30.914" v="1386" actId="1076"/>
        <pc:sldMkLst>
          <pc:docMk/>
          <pc:sldMk cId="1030970030" sldId="2147472544"/>
        </pc:sldMkLst>
        <pc:spChg chg="mod">
          <ac:chgData name="Carla Vijian" userId="c8cf1b78-ca9a-4696-87d3-45e7c13ef4bf" providerId="ADAL" clId="{736957E1-992A-4604-BD01-7D921F4D5040}" dt="2026-06-09T15:55:31.300" v="1015" actId="1076"/>
          <ac:spMkLst>
            <pc:docMk/>
            <pc:sldMk cId="1030970030" sldId="2147472544"/>
            <ac:spMk id="9" creationId="{CAB70E7A-BD8F-6132-C4E8-70897D534B47}"/>
          </ac:spMkLst>
        </pc:spChg>
        <pc:spChg chg="mod">
          <ac:chgData name="Carla Vijian" userId="c8cf1b78-ca9a-4696-87d3-45e7c13ef4bf" providerId="ADAL" clId="{736957E1-992A-4604-BD01-7D921F4D5040}" dt="2026-06-09T18:47:30.914" v="1386" actId="1076"/>
          <ac:spMkLst>
            <pc:docMk/>
            <pc:sldMk cId="1030970030" sldId="2147472544"/>
            <ac:spMk id="31" creationId="{02467A32-FAA3-9CFB-5B57-8300DE875B57}"/>
          </ac:spMkLst>
        </pc:spChg>
        <pc:spChg chg="mod">
          <ac:chgData name="Carla Vijian" userId="c8cf1b78-ca9a-4696-87d3-45e7c13ef4bf" providerId="ADAL" clId="{736957E1-992A-4604-BD01-7D921F4D5040}" dt="2026-06-09T00:35:35.962" v="462" actId="1076"/>
          <ac:spMkLst>
            <pc:docMk/>
            <pc:sldMk cId="1030970030" sldId="2147472544"/>
            <ac:spMk id="32" creationId="{67A48631-4855-3F4B-3E75-C797063660D0}"/>
          </ac:spMkLst>
        </pc:spChg>
        <pc:spChg chg="mod">
          <ac:chgData name="Carla Vijian" userId="c8cf1b78-ca9a-4696-87d3-45e7c13ef4bf" providerId="ADAL" clId="{736957E1-992A-4604-BD01-7D921F4D5040}" dt="2026-06-09T00:35:35.962" v="462" actId="1076"/>
          <ac:spMkLst>
            <pc:docMk/>
            <pc:sldMk cId="1030970030" sldId="2147472544"/>
            <ac:spMk id="33" creationId="{44BFBE4C-B532-6C20-D3B4-EBA34A6A54D6}"/>
          </ac:spMkLst>
        </pc:spChg>
        <pc:spChg chg="mod">
          <ac:chgData name="Carla Vijian" userId="c8cf1b78-ca9a-4696-87d3-45e7c13ef4bf" providerId="ADAL" clId="{736957E1-992A-4604-BD01-7D921F4D5040}" dt="2026-06-09T00:35:35.962" v="462" actId="1076"/>
          <ac:spMkLst>
            <pc:docMk/>
            <pc:sldMk cId="1030970030" sldId="2147472544"/>
            <ac:spMk id="34" creationId="{7A723D28-19DF-E1BC-FB19-248C7F0CB2F3}"/>
          </ac:spMkLst>
        </pc:spChg>
        <pc:spChg chg="mod">
          <ac:chgData name="Carla Vijian" userId="c8cf1b78-ca9a-4696-87d3-45e7c13ef4bf" providerId="ADAL" clId="{736957E1-992A-4604-BD01-7D921F4D5040}" dt="2026-06-09T00:36:28.509" v="477" actId="14100"/>
          <ac:spMkLst>
            <pc:docMk/>
            <pc:sldMk cId="1030970030" sldId="2147472544"/>
            <ac:spMk id="35" creationId="{C1F6B485-0DBE-3D72-8A40-6612348E37DE}"/>
          </ac:spMkLst>
        </pc:spChg>
        <pc:spChg chg="mod">
          <ac:chgData name="Carla Vijian" userId="c8cf1b78-ca9a-4696-87d3-45e7c13ef4bf" providerId="ADAL" clId="{736957E1-992A-4604-BD01-7D921F4D5040}" dt="2026-06-09T15:54:01.231" v="1012" actId="1076"/>
          <ac:spMkLst>
            <pc:docMk/>
            <pc:sldMk cId="1030970030" sldId="2147472544"/>
            <ac:spMk id="36" creationId="{A0D35F5A-4B04-2E0D-3A6F-97209E7D5FA7}"/>
          </ac:spMkLst>
        </pc:spChg>
        <pc:spChg chg="mod">
          <ac:chgData name="Carla Vijian" userId="c8cf1b78-ca9a-4696-87d3-45e7c13ef4bf" providerId="ADAL" clId="{736957E1-992A-4604-BD01-7D921F4D5040}" dt="2026-06-09T00:35:35.962" v="462" actId="1076"/>
          <ac:spMkLst>
            <pc:docMk/>
            <pc:sldMk cId="1030970030" sldId="2147472544"/>
            <ac:spMk id="37" creationId="{21B64253-8AD9-9B74-E610-41943EC4B10C}"/>
          </ac:spMkLst>
        </pc:spChg>
        <pc:spChg chg="mod">
          <ac:chgData name="Carla Vijian" userId="c8cf1b78-ca9a-4696-87d3-45e7c13ef4bf" providerId="ADAL" clId="{736957E1-992A-4604-BD01-7D921F4D5040}" dt="2026-06-09T00:35:35.962" v="462" actId="1076"/>
          <ac:spMkLst>
            <pc:docMk/>
            <pc:sldMk cId="1030970030" sldId="2147472544"/>
            <ac:spMk id="38" creationId="{5242E9F2-9036-744D-7A12-DC1A89AA1139}"/>
          </ac:spMkLst>
        </pc:spChg>
        <pc:spChg chg="mod">
          <ac:chgData name="Carla Vijian" userId="c8cf1b78-ca9a-4696-87d3-45e7c13ef4bf" providerId="ADAL" clId="{736957E1-992A-4604-BD01-7D921F4D5040}" dt="2026-06-09T00:36:38.381" v="480" actId="14100"/>
          <ac:spMkLst>
            <pc:docMk/>
            <pc:sldMk cId="1030970030" sldId="2147472544"/>
            <ac:spMk id="39" creationId="{4DB4920C-B77D-E45D-91BF-81C59093D083}"/>
          </ac:spMkLst>
        </pc:spChg>
        <pc:spChg chg="mod">
          <ac:chgData name="Carla Vijian" userId="c8cf1b78-ca9a-4696-87d3-45e7c13ef4bf" providerId="ADAL" clId="{736957E1-992A-4604-BD01-7D921F4D5040}" dt="2026-06-09T15:54:04.478" v="1013" actId="1076"/>
          <ac:spMkLst>
            <pc:docMk/>
            <pc:sldMk cId="1030970030" sldId="2147472544"/>
            <ac:spMk id="40" creationId="{CDDAEF02-F10D-15C9-3CBF-2417CECD6869}"/>
          </ac:spMkLst>
        </pc:spChg>
        <pc:spChg chg="mod">
          <ac:chgData name="Carla Vijian" userId="c8cf1b78-ca9a-4696-87d3-45e7c13ef4bf" providerId="ADAL" clId="{736957E1-992A-4604-BD01-7D921F4D5040}" dt="2026-06-09T00:35:35.962" v="462" actId="1076"/>
          <ac:spMkLst>
            <pc:docMk/>
            <pc:sldMk cId="1030970030" sldId="2147472544"/>
            <ac:spMk id="42" creationId="{6156DF52-120F-6A22-1FEA-562568AECB93}"/>
          </ac:spMkLst>
        </pc:spChg>
        <pc:spChg chg="mod">
          <ac:chgData name="Carla Vijian" userId="c8cf1b78-ca9a-4696-87d3-45e7c13ef4bf" providerId="ADAL" clId="{736957E1-992A-4604-BD01-7D921F4D5040}" dt="2026-06-09T00:36:41.859" v="482"/>
          <ac:spMkLst>
            <pc:docMk/>
            <pc:sldMk cId="1030970030" sldId="2147472544"/>
            <ac:spMk id="43" creationId="{73669DCA-9C22-CBA6-C413-6D24E47DFC10}"/>
          </ac:spMkLst>
        </pc:spChg>
        <pc:spChg chg="mod">
          <ac:chgData name="Carla Vijian" userId="c8cf1b78-ca9a-4696-87d3-45e7c13ef4bf" providerId="ADAL" clId="{736957E1-992A-4604-BD01-7D921F4D5040}" dt="2026-06-09T00:35:35.962" v="462" actId="1076"/>
          <ac:spMkLst>
            <pc:docMk/>
            <pc:sldMk cId="1030970030" sldId="2147472544"/>
            <ac:spMk id="44" creationId="{9CA46452-C853-764B-BB03-54DBF83AF12D}"/>
          </ac:spMkLst>
        </pc:spChg>
        <pc:spChg chg="mod">
          <ac:chgData name="Carla Vijian" userId="c8cf1b78-ca9a-4696-87d3-45e7c13ef4bf" providerId="ADAL" clId="{736957E1-992A-4604-BD01-7D921F4D5040}" dt="2026-06-09T00:35:35.962" v="462" actId="1076"/>
          <ac:spMkLst>
            <pc:docMk/>
            <pc:sldMk cId="1030970030" sldId="2147472544"/>
            <ac:spMk id="46" creationId="{42F765E5-3204-F0C4-BD7A-DD385E8B3E66}"/>
          </ac:spMkLst>
        </pc:spChg>
        <pc:spChg chg="mod">
          <ac:chgData name="Carla Vijian" userId="c8cf1b78-ca9a-4696-87d3-45e7c13ef4bf" providerId="ADAL" clId="{736957E1-992A-4604-BD01-7D921F4D5040}" dt="2026-06-09T00:36:47.825" v="485" actId="14100"/>
          <ac:spMkLst>
            <pc:docMk/>
            <pc:sldMk cId="1030970030" sldId="2147472544"/>
            <ac:spMk id="47" creationId="{DB8B0BAF-4119-AFD3-B803-72E74A3FFDAE}"/>
          </ac:spMkLst>
        </pc:spChg>
        <pc:spChg chg="mod">
          <ac:chgData name="Carla Vijian" userId="c8cf1b78-ca9a-4696-87d3-45e7c13ef4bf" providerId="ADAL" clId="{736957E1-992A-4604-BD01-7D921F4D5040}" dt="2026-06-09T15:54:09.687" v="1014" actId="1076"/>
          <ac:spMkLst>
            <pc:docMk/>
            <pc:sldMk cId="1030970030" sldId="2147472544"/>
            <ac:spMk id="48" creationId="{1BCC7C1C-E2BA-6033-C275-947A931E8FED}"/>
          </ac:spMkLst>
        </pc:spChg>
        <pc:spChg chg="mod">
          <ac:chgData name="Carla Vijian" userId="c8cf1b78-ca9a-4696-87d3-45e7c13ef4bf" providerId="ADAL" clId="{736957E1-992A-4604-BD01-7D921F4D5040}" dt="2026-06-09T00:36:55.360" v="488" actId="14100"/>
          <ac:spMkLst>
            <pc:docMk/>
            <pc:sldMk cId="1030970030" sldId="2147472544"/>
            <ac:spMk id="51" creationId="{0C178795-64AD-26DA-8C56-435F73061F2C}"/>
          </ac:spMkLst>
        </pc:spChg>
        <pc:spChg chg="mod">
          <ac:chgData name="Carla Vijian" userId="c8cf1b78-ca9a-4696-87d3-45e7c13ef4bf" providerId="ADAL" clId="{736957E1-992A-4604-BD01-7D921F4D5040}" dt="2026-06-09T00:33:48.449" v="440" actId="14100"/>
          <ac:spMkLst>
            <pc:docMk/>
            <pc:sldMk cId="1030970030" sldId="2147472544"/>
            <ac:spMk id="52" creationId="{E23718A4-0DBE-7DE8-4978-2AFBAEDAF20C}"/>
          </ac:spMkLst>
        </pc:spChg>
        <pc:spChg chg="mod">
          <ac:chgData name="Carla Vijian" userId="c8cf1b78-ca9a-4696-87d3-45e7c13ef4bf" providerId="ADAL" clId="{736957E1-992A-4604-BD01-7D921F4D5040}" dt="2026-06-09T00:33:51.603" v="441" actId="1076"/>
          <ac:spMkLst>
            <pc:docMk/>
            <pc:sldMk cId="1030970030" sldId="2147472544"/>
            <ac:spMk id="53" creationId="{C15819B6-73FE-0B51-F5F9-CEE7BC51F971}"/>
          </ac:spMkLst>
        </pc:spChg>
        <pc:spChg chg="mod">
          <ac:chgData name="Carla Vijian" userId="c8cf1b78-ca9a-4696-87d3-45e7c13ef4bf" providerId="ADAL" clId="{736957E1-992A-4604-BD01-7D921F4D5040}" dt="2026-06-09T00:33:56.039" v="442" actId="1076"/>
          <ac:spMkLst>
            <pc:docMk/>
            <pc:sldMk cId="1030970030" sldId="2147472544"/>
            <ac:spMk id="54" creationId="{6746879E-36F3-C7C5-F347-A63C9CEA0780}"/>
          </ac:spMkLst>
        </pc:spChg>
      </pc:sldChg>
      <pc:sldChg chg="modSp mod">
        <pc:chgData name="Carla Vijian" userId="c8cf1b78-ca9a-4696-87d3-45e7c13ef4bf" providerId="ADAL" clId="{736957E1-992A-4604-BD01-7D921F4D5040}" dt="2026-06-09T18:44:10.415" v="1351" actId="1076"/>
        <pc:sldMkLst>
          <pc:docMk/>
          <pc:sldMk cId="2561734197" sldId="2147472545"/>
        </pc:sldMkLst>
        <pc:spChg chg="mod">
          <ac:chgData name="Carla Vijian" userId="c8cf1b78-ca9a-4696-87d3-45e7c13ef4bf" providerId="ADAL" clId="{736957E1-992A-4604-BD01-7D921F4D5040}" dt="2026-06-09T18:44:10.415" v="1351" actId="1076"/>
          <ac:spMkLst>
            <pc:docMk/>
            <pc:sldMk cId="2561734197" sldId="2147472545"/>
            <ac:spMk id="9" creationId="{7207EE03-8EFB-2BBC-4C0C-674B2C5CFEF1}"/>
          </ac:spMkLst>
        </pc:spChg>
        <pc:spChg chg="mod">
          <ac:chgData name="Carla Vijian" userId="c8cf1b78-ca9a-4696-87d3-45e7c13ef4bf" providerId="ADAL" clId="{736957E1-992A-4604-BD01-7D921F4D5040}" dt="2026-06-09T01:20:39.620" v="670" actId="1076"/>
          <ac:spMkLst>
            <pc:docMk/>
            <pc:sldMk cId="2561734197" sldId="2147472545"/>
            <ac:spMk id="13" creationId="{0E7B8252-76B1-4345-905E-C3DDA6610D7D}"/>
          </ac:spMkLst>
        </pc:spChg>
        <pc:spChg chg="mod">
          <ac:chgData name="Carla Vijian" userId="c8cf1b78-ca9a-4696-87d3-45e7c13ef4bf" providerId="ADAL" clId="{736957E1-992A-4604-BD01-7D921F4D5040}" dt="2026-06-09T01:20:39.620" v="670" actId="1076"/>
          <ac:spMkLst>
            <pc:docMk/>
            <pc:sldMk cId="2561734197" sldId="2147472545"/>
            <ac:spMk id="14" creationId="{C998C9B6-F0E1-DAA5-F42F-292059E11BA9}"/>
          </ac:spMkLst>
        </pc:spChg>
        <pc:spChg chg="mod">
          <ac:chgData name="Carla Vijian" userId="c8cf1b78-ca9a-4696-87d3-45e7c13ef4bf" providerId="ADAL" clId="{736957E1-992A-4604-BD01-7D921F4D5040}" dt="2026-06-09T01:20:39.620" v="670" actId="1076"/>
          <ac:spMkLst>
            <pc:docMk/>
            <pc:sldMk cId="2561734197" sldId="2147472545"/>
            <ac:spMk id="15" creationId="{21351709-19B0-2BDB-EA6F-853D508626E9}"/>
          </ac:spMkLst>
        </pc:spChg>
        <pc:spChg chg="mod">
          <ac:chgData name="Carla Vijian" userId="c8cf1b78-ca9a-4696-87d3-45e7c13ef4bf" providerId="ADAL" clId="{736957E1-992A-4604-BD01-7D921F4D5040}" dt="2026-06-09T01:20:39.620" v="670" actId="1076"/>
          <ac:spMkLst>
            <pc:docMk/>
            <pc:sldMk cId="2561734197" sldId="2147472545"/>
            <ac:spMk id="18" creationId="{3A57B2A8-C865-A82F-CEDE-0CD631AA14B3}"/>
          </ac:spMkLst>
        </pc:spChg>
        <pc:spChg chg="mod">
          <ac:chgData name="Carla Vijian" userId="c8cf1b78-ca9a-4696-87d3-45e7c13ef4bf" providerId="ADAL" clId="{736957E1-992A-4604-BD01-7D921F4D5040}" dt="2026-06-09T01:20:39.620" v="670" actId="1076"/>
          <ac:spMkLst>
            <pc:docMk/>
            <pc:sldMk cId="2561734197" sldId="2147472545"/>
            <ac:spMk id="20" creationId="{CD01ED0F-359C-B7FE-4B29-34B2BB69F03A}"/>
          </ac:spMkLst>
        </pc:spChg>
        <pc:spChg chg="mod">
          <ac:chgData name="Carla Vijian" userId="c8cf1b78-ca9a-4696-87d3-45e7c13ef4bf" providerId="ADAL" clId="{736957E1-992A-4604-BD01-7D921F4D5040}" dt="2026-06-09T01:20:39.620" v="670" actId="1076"/>
          <ac:spMkLst>
            <pc:docMk/>
            <pc:sldMk cId="2561734197" sldId="2147472545"/>
            <ac:spMk id="21" creationId="{3FF42E8D-284E-6895-3DB0-7D0743A3C2D5}"/>
          </ac:spMkLst>
        </pc:spChg>
        <pc:spChg chg="mod">
          <ac:chgData name="Carla Vijian" userId="c8cf1b78-ca9a-4696-87d3-45e7c13ef4bf" providerId="ADAL" clId="{736957E1-992A-4604-BD01-7D921F4D5040}" dt="2026-06-09T01:20:39.620" v="670" actId="1076"/>
          <ac:spMkLst>
            <pc:docMk/>
            <pc:sldMk cId="2561734197" sldId="2147472545"/>
            <ac:spMk id="22" creationId="{5B18431B-1CA0-0226-0F38-9321F097318D}"/>
          </ac:spMkLst>
        </pc:spChg>
        <pc:spChg chg="mod">
          <ac:chgData name="Carla Vijian" userId="c8cf1b78-ca9a-4696-87d3-45e7c13ef4bf" providerId="ADAL" clId="{736957E1-992A-4604-BD01-7D921F4D5040}" dt="2026-06-09T01:20:39.620" v="670" actId="1076"/>
          <ac:spMkLst>
            <pc:docMk/>
            <pc:sldMk cId="2561734197" sldId="2147472545"/>
            <ac:spMk id="25" creationId="{7E44C067-0BC9-E915-2704-9186AF7B99DD}"/>
          </ac:spMkLst>
        </pc:spChg>
        <pc:spChg chg="mod">
          <ac:chgData name="Carla Vijian" userId="c8cf1b78-ca9a-4696-87d3-45e7c13ef4bf" providerId="ADAL" clId="{736957E1-992A-4604-BD01-7D921F4D5040}" dt="2026-06-09T01:20:39.620" v="670" actId="1076"/>
          <ac:spMkLst>
            <pc:docMk/>
            <pc:sldMk cId="2561734197" sldId="2147472545"/>
            <ac:spMk id="29" creationId="{8F38D220-F8B8-9A30-A047-E9CE0503076B}"/>
          </ac:spMkLst>
        </pc:spChg>
        <pc:spChg chg="mod">
          <ac:chgData name="Carla Vijian" userId="c8cf1b78-ca9a-4696-87d3-45e7c13ef4bf" providerId="ADAL" clId="{736957E1-992A-4604-BD01-7D921F4D5040}" dt="2026-06-09T01:20:39.620" v="670" actId="1076"/>
          <ac:spMkLst>
            <pc:docMk/>
            <pc:sldMk cId="2561734197" sldId="2147472545"/>
            <ac:spMk id="31" creationId="{392D63F6-3903-1433-B3FD-EA5C2B4043E8}"/>
          </ac:spMkLst>
        </pc:spChg>
        <pc:spChg chg="mod">
          <ac:chgData name="Carla Vijian" userId="c8cf1b78-ca9a-4696-87d3-45e7c13ef4bf" providerId="ADAL" clId="{736957E1-992A-4604-BD01-7D921F4D5040}" dt="2026-06-09T16:14:01.236" v="1056" actId="1076"/>
          <ac:spMkLst>
            <pc:docMk/>
            <pc:sldMk cId="2561734197" sldId="2147472545"/>
            <ac:spMk id="35" creationId="{3FCAEC5D-C35B-D3DF-FAE1-5EC44FF02171}"/>
          </ac:spMkLst>
        </pc:spChg>
        <pc:spChg chg="mod">
          <ac:chgData name="Carla Vijian" userId="c8cf1b78-ca9a-4696-87d3-45e7c13ef4bf" providerId="ADAL" clId="{736957E1-992A-4604-BD01-7D921F4D5040}" dt="2026-06-09T16:13:56.939" v="1055" actId="1076"/>
          <ac:spMkLst>
            <pc:docMk/>
            <pc:sldMk cId="2561734197" sldId="2147472545"/>
            <ac:spMk id="37" creationId="{E941CCA7-30FF-4D1E-6770-588BD782DB00}"/>
          </ac:spMkLst>
        </pc:spChg>
      </pc:sldChg>
      <pc:sldChg chg="delSp modSp mod">
        <pc:chgData name="Carla Vijian" userId="c8cf1b78-ca9a-4696-87d3-45e7c13ef4bf" providerId="ADAL" clId="{736957E1-992A-4604-BD01-7D921F4D5040}" dt="2026-06-09T19:02:24.725" v="1443" actId="1076"/>
        <pc:sldMkLst>
          <pc:docMk/>
          <pc:sldMk cId="4063550860" sldId="2147472547"/>
        </pc:sldMkLst>
        <pc:spChg chg="mod">
          <ac:chgData name="Carla Vijian" userId="c8cf1b78-ca9a-4696-87d3-45e7c13ef4bf" providerId="ADAL" clId="{736957E1-992A-4604-BD01-7D921F4D5040}" dt="2026-06-09T00:49:59.907" v="550" actId="14100"/>
          <ac:spMkLst>
            <pc:docMk/>
            <pc:sldMk cId="4063550860" sldId="2147472547"/>
            <ac:spMk id="3" creationId="{5C56C44A-327D-C670-5959-210F00081CEB}"/>
          </ac:spMkLst>
        </pc:spChg>
        <pc:spChg chg="mod">
          <ac:chgData name="Carla Vijian" userId="c8cf1b78-ca9a-4696-87d3-45e7c13ef4bf" providerId="ADAL" clId="{736957E1-992A-4604-BD01-7D921F4D5040}" dt="2026-06-09T00:52:04.035" v="563" actId="14100"/>
          <ac:spMkLst>
            <pc:docMk/>
            <pc:sldMk cId="4063550860" sldId="2147472547"/>
            <ac:spMk id="5" creationId="{B2909E91-B7ED-DC89-8F67-F3DC5189DA73}"/>
          </ac:spMkLst>
        </pc:spChg>
        <pc:spChg chg="mod">
          <ac:chgData name="Carla Vijian" userId="c8cf1b78-ca9a-4696-87d3-45e7c13ef4bf" providerId="ADAL" clId="{736957E1-992A-4604-BD01-7D921F4D5040}" dt="2026-06-09T00:52:20.930" v="565" actId="14100"/>
          <ac:spMkLst>
            <pc:docMk/>
            <pc:sldMk cId="4063550860" sldId="2147472547"/>
            <ac:spMk id="6" creationId="{E065A7D2-10D5-18B9-A3B1-0E7E621ACF65}"/>
          </ac:spMkLst>
        </pc:spChg>
        <pc:spChg chg="mod">
          <ac:chgData name="Carla Vijian" userId="c8cf1b78-ca9a-4696-87d3-45e7c13ef4bf" providerId="ADAL" clId="{736957E1-992A-4604-BD01-7D921F4D5040}" dt="2026-06-09T00:53:20.153" v="570" actId="1076"/>
          <ac:spMkLst>
            <pc:docMk/>
            <pc:sldMk cId="4063550860" sldId="2147472547"/>
            <ac:spMk id="7" creationId="{2FAFE3E1-55ED-493F-CCFB-EB664EAD33A8}"/>
          </ac:spMkLst>
        </pc:spChg>
        <pc:spChg chg="mod">
          <ac:chgData name="Carla Vijian" userId="c8cf1b78-ca9a-4696-87d3-45e7c13ef4bf" providerId="ADAL" clId="{736957E1-992A-4604-BD01-7D921F4D5040}" dt="2026-06-09T18:40:07.795" v="1314" actId="255"/>
          <ac:spMkLst>
            <pc:docMk/>
            <pc:sldMk cId="4063550860" sldId="2147472547"/>
            <ac:spMk id="9" creationId="{CD92B65F-1452-74A7-3E1D-4A9DCF0821CD}"/>
          </ac:spMkLst>
        </pc:spChg>
        <pc:spChg chg="mod">
          <ac:chgData name="Carla Vijian" userId="c8cf1b78-ca9a-4696-87d3-45e7c13ef4bf" providerId="ADAL" clId="{736957E1-992A-4604-BD01-7D921F4D5040}" dt="2026-06-09T00:50:08.702" v="552" actId="14100"/>
          <ac:spMkLst>
            <pc:docMk/>
            <pc:sldMk cId="4063550860" sldId="2147472547"/>
            <ac:spMk id="10" creationId="{9DA884AC-F6A2-B853-71E4-5D94915C6E4A}"/>
          </ac:spMkLst>
        </pc:spChg>
        <pc:spChg chg="mod">
          <ac:chgData name="Carla Vijian" userId="c8cf1b78-ca9a-4696-87d3-45e7c13ef4bf" providerId="ADAL" clId="{736957E1-992A-4604-BD01-7D921F4D5040}" dt="2026-06-09T00:51:11.607" v="558" actId="14100"/>
          <ac:spMkLst>
            <pc:docMk/>
            <pc:sldMk cId="4063550860" sldId="2147472547"/>
            <ac:spMk id="11" creationId="{6CB6250E-CE40-A1FB-4323-EAD6A4D48273}"/>
          </ac:spMkLst>
        </pc:spChg>
        <pc:spChg chg="mod">
          <ac:chgData name="Carla Vijian" userId="c8cf1b78-ca9a-4696-87d3-45e7c13ef4bf" providerId="ADAL" clId="{736957E1-992A-4604-BD01-7D921F4D5040}" dt="2026-06-09T00:52:14.474" v="564" actId="14100"/>
          <ac:spMkLst>
            <pc:docMk/>
            <pc:sldMk cId="4063550860" sldId="2147472547"/>
            <ac:spMk id="12" creationId="{742D842B-7844-90C0-1A60-45AA03A4DEB1}"/>
          </ac:spMkLst>
        </pc:spChg>
        <pc:spChg chg="mod">
          <ac:chgData name="Carla Vijian" userId="c8cf1b78-ca9a-4696-87d3-45e7c13ef4bf" providerId="ADAL" clId="{736957E1-992A-4604-BD01-7D921F4D5040}" dt="2026-06-09T00:53:07.456" v="569" actId="14100"/>
          <ac:spMkLst>
            <pc:docMk/>
            <pc:sldMk cId="4063550860" sldId="2147472547"/>
            <ac:spMk id="13" creationId="{99A4E583-7DE2-0048-409B-01E2BCF0B3C0}"/>
          </ac:spMkLst>
        </pc:spChg>
        <pc:spChg chg="mod">
          <ac:chgData name="Carla Vijian" userId="c8cf1b78-ca9a-4696-87d3-45e7c13ef4bf" providerId="ADAL" clId="{736957E1-992A-4604-BD01-7D921F4D5040}" dt="2026-06-09T00:53:20.153" v="570" actId="1076"/>
          <ac:spMkLst>
            <pc:docMk/>
            <pc:sldMk cId="4063550860" sldId="2147472547"/>
            <ac:spMk id="14" creationId="{C41D52CC-8C46-8E6C-5DFB-8E45BD77F80F}"/>
          </ac:spMkLst>
        </pc:spChg>
        <pc:spChg chg="del">
          <ac:chgData name="Carla Vijian" userId="c8cf1b78-ca9a-4696-87d3-45e7c13ef4bf" providerId="ADAL" clId="{736957E1-992A-4604-BD01-7D921F4D5040}" dt="2026-06-09T16:19:51.343" v="1103" actId="478"/>
          <ac:spMkLst>
            <pc:docMk/>
            <pc:sldMk cId="4063550860" sldId="2147472547"/>
            <ac:spMk id="15" creationId="{D70188FE-7276-E10E-8A87-F5B997679445}"/>
          </ac:spMkLst>
        </pc:spChg>
        <pc:spChg chg="mod">
          <ac:chgData name="Carla Vijian" userId="c8cf1b78-ca9a-4696-87d3-45e7c13ef4bf" providerId="ADAL" clId="{736957E1-992A-4604-BD01-7D921F4D5040}" dt="2026-06-09T00:56:10.947" v="578" actId="14100"/>
          <ac:spMkLst>
            <pc:docMk/>
            <pc:sldMk cId="4063550860" sldId="2147472547"/>
            <ac:spMk id="16" creationId="{5EFF9953-AA24-C905-1550-9825E202F24A}"/>
          </ac:spMkLst>
        </pc:spChg>
        <pc:spChg chg="mod">
          <ac:chgData name="Carla Vijian" userId="c8cf1b78-ca9a-4696-87d3-45e7c13ef4bf" providerId="ADAL" clId="{736957E1-992A-4604-BD01-7D921F4D5040}" dt="2026-06-09T18:10:19.597" v="1227" actId="1076"/>
          <ac:spMkLst>
            <pc:docMk/>
            <pc:sldMk cId="4063550860" sldId="2147472547"/>
            <ac:spMk id="17" creationId="{217E2B05-1779-5E32-A2A0-14BF1CE64B21}"/>
          </ac:spMkLst>
        </pc:spChg>
        <pc:spChg chg="mod">
          <ac:chgData name="Carla Vijian" userId="c8cf1b78-ca9a-4696-87d3-45e7c13ef4bf" providerId="ADAL" clId="{736957E1-992A-4604-BD01-7D921F4D5040}" dt="2026-06-09T00:54:50.383" v="574" actId="1076"/>
          <ac:spMkLst>
            <pc:docMk/>
            <pc:sldMk cId="4063550860" sldId="2147472547"/>
            <ac:spMk id="18" creationId="{2F65026E-5233-8E24-202C-19F08A9391C1}"/>
          </ac:spMkLst>
        </pc:spChg>
        <pc:spChg chg="mod">
          <ac:chgData name="Carla Vijian" userId="c8cf1b78-ca9a-4696-87d3-45e7c13ef4bf" providerId="ADAL" clId="{736957E1-992A-4604-BD01-7D921F4D5040}" dt="2026-06-09T19:02:24.725" v="1443" actId="1076"/>
          <ac:spMkLst>
            <pc:docMk/>
            <pc:sldMk cId="4063550860" sldId="2147472547"/>
            <ac:spMk id="19" creationId="{F4219FE2-FA5E-AD58-4E60-E429B471E843}"/>
          </ac:spMkLst>
        </pc:spChg>
        <pc:spChg chg="del mod">
          <ac:chgData name="Carla Vijian" userId="c8cf1b78-ca9a-4696-87d3-45e7c13ef4bf" providerId="ADAL" clId="{736957E1-992A-4604-BD01-7D921F4D5040}" dt="2026-06-09T16:19:52.242" v="1104" actId="478"/>
          <ac:spMkLst>
            <pc:docMk/>
            <pc:sldMk cId="4063550860" sldId="2147472547"/>
            <ac:spMk id="20" creationId="{105F0A4D-ABA2-28F4-6A55-414913F06D75}"/>
          </ac:spMkLst>
        </pc:spChg>
        <pc:spChg chg="del">
          <ac:chgData name="Carla Vijian" userId="c8cf1b78-ca9a-4696-87d3-45e7c13ef4bf" providerId="ADAL" clId="{736957E1-992A-4604-BD01-7D921F4D5040}" dt="2026-06-09T16:19:50.475" v="1102" actId="478"/>
          <ac:spMkLst>
            <pc:docMk/>
            <pc:sldMk cId="4063550860" sldId="2147472547"/>
            <ac:spMk id="21" creationId="{9BEB7823-5051-5457-0AE9-25D1E0C79C20}"/>
          </ac:spMkLst>
        </pc:spChg>
        <pc:spChg chg="mod">
          <ac:chgData name="Carla Vijian" userId="c8cf1b78-ca9a-4696-87d3-45e7c13ef4bf" providerId="ADAL" clId="{736957E1-992A-4604-BD01-7D921F4D5040}" dt="2026-06-09T18:10:24.422" v="1228" actId="1076"/>
          <ac:spMkLst>
            <pc:docMk/>
            <pc:sldMk cId="4063550860" sldId="2147472547"/>
            <ac:spMk id="22" creationId="{3D52CA87-964F-E830-2CB1-46ABF7C59213}"/>
          </ac:spMkLst>
        </pc:spChg>
        <pc:spChg chg="mod">
          <ac:chgData name="Carla Vijian" userId="c8cf1b78-ca9a-4696-87d3-45e7c13ef4bf" providerId="ADAL" clId="{736957E1-992A-4604-BD01-7D921F4D5040}" dt="2026-06-09T00:52:00.358" v="562" actId="1076"/>
          <ac:spMkLst>
            <pc:docMk/>
            <pc:sldMk cId="4063550860" sldId="2147472547"/>
            <ac:spMk id="23" creationId="{237299C2-B0AA-06E3-35D9-B5D521AB14A0}"/>
          </ac:spMkLst>
        </pc:spChg>
        <pc:spChg chg="mod">
          <ac:chgData name="Carla Vijian" userId="c8cf1b78-ca9a-4696-87d3-45e7c13ef4bf" providerId="ADAL" clId="{736957E1-992A-4604-BD01-7D921F4D5040}" dt="2026-06-09T00:49:17.763" v="544" actId="1076"/>
          <ac:spMkLst>
            <pc:docMk/>
            <pc:sldMk cId="4063550860" sldId="2147472547"/>
            <ac:spMk id="24" creationId="{089F989F-4784-3ADD-5ADE-50D8219AB957}"/>
          </ac:spMkLst>
        </pc:spChg>
        <pc:spChg chg="del">
          <ac:chgData name="Carla Vijian" userId="c8cf1b78-ca9a-4696-87d3-45e7c13ef4bf" providerId="ADAL" clId="{736957E1-992A-4604-BD01-7D921F4D5040}" dt="2026-06-09T16:19:53.051" v="1105" actId="478"/>
          <ac:spMkLst>
            <pc:docMk/>
            <pc:sldMk cId="4063550860" sldId="2147472547"/>
            <ac:spMk id="25" creationId="{D4409C20-CDD8-226B-FF98-D1390292BCEE}"/>
          </ac:spMkLst>
        </pc:spChg>
        <pc:spChg chg="mod">
          <ac:chgData name="Carla Vijian" userId="c8cf1b78-ca9a-4696-87d3-45e7c13ef4bf" providerId="ADAL" clId="{736957E1-992A-4604-BD01-7D921F4D5040}" dt="2026-06-09T18:10:28.931" v="1229" actId="1076"/>
          <ac:spMkLst>
            <pc:docMk/>
            <pc:sldMk cId="4063550860" sldId="2147472547"/>
            <ac:spMk id="26" creationId="{1A742520-112D-B98E-2E47-48F4FC7D26E0}"/>
          </ac:spMkLst>
        </pc:spChg>
        <pc:spChg chg="mod">
          <ac:chgData name="Carla Vijian" userId="c8cf1b78-ca9a-4696-87d3-45e7c13ef4bf" providerId="ADAL" clId="{736957E1-992A-4604-BD01-7D921F4D5040}" dt="2026-06-09T00:55:39.343" v="576" actId="1076"/>
          <ac:spMkLst>
            <pc:docMk/>
            <pc:sldMk cId="4063550860" sldId="2147472547"/>
            <ac:spMk id="27" creationId="{B3FEB872-77AC-89BD-458B-41572A69D17E}"/>
          </ac:spMkLst>
        </pc:spChg>
        <pc:spChg chg="mod">
          <ac:chgData name="Carla Vijian" userId="c8cf1b78-ca9a-4696-87d3-45e7c13ef4bf" providerId="ADAL" clId="{736957E1-992A-4604-BD01-7D921F4D5040}" dt="2026-06-09T00:48:58.274" v="542" actId="20577"/>
          <ac:spMkLst>
            <pc:docMk/>
            <pc:sldMk cId="4063550860" sldId="2147472547"/>
            <ac:spMk id="28" creationId="{D55ADE74-E560-2AE8-22A7-115692B8EBF2}"/>
          </ac:spMkLst>
        </pc:spChg>
        <pc:spChg chg="del mod">
          <ac:chgData name="Carla Vijian" userId="c8cf1b78-ca9a-4696-87d3-45e7c13ef4bf" providerId="ADAL" clId="{736957E1-992A-4604-BD01-7D921F4D5040}" dt="2026-06-09T16:19:53.891" v="1106" actId="478"/>
          <ac:spMkLst>
            <pc:docMk/>
            <pc:sldMk cId="4063550860" sldId="2147472547"/>
            <ac:spMk id="29" creationId="{9C6EC76C-C50E-36DD-130C-628D1F66BEDF}"/>
          </ac:spMkLst>
        </pc:spChg>
        <pc:spChg chg="mod">
          <ac:chgData name="Carla Vijian" userId="c8cf1b78-ca9a-4696-87d3-45e7c13ef4bf" providerId="ADAL" clId="{736957E1-992A-4604-BD01-7D921F4D5040}" dt="2026-06-09T18:10:33.854" v="1230" actId="1076"/>
          <ac:spMkLst>
            <pc:docMk/>
            <pc:sldMk cId="4063550860" sldId="2147472547"/>
            <ac:spMk id="30" creationId="{7CD0F649-4F57-05AD-2586-367291F0EEEB}"/>
          </ac:spMkLst>
        </pc:spChg>
        <pc:spChg chg="mod">
          <ac:chgData name="Carla Vijian" userId="c8cf1b78-ca9a-4696-87d3-45e7c13ef4bf" providerId="ADAL" clId="{736957E1-992A-4604-BD01-7D921F4D5040}" dt="2026-06-09T00:54:39.505" v="572" actId="1076"/>
          <ac:spMkLst>
            <pc:docMk/>
            <pc:sldMk cId="4063550860" sldId="2147472547"/>
            <ac:spMk id="31" creationId="{21C1C80C-5E01-EB96-AEC3-16C8D47DD8AD}"/>
          </ac:spMkLst>
        </pc:spChg>
      </pc:sldChg>
      <pc:sldChg chg="modSp mod">
        <pc:chgData name="Carla Vijian" userId="c8cf1b78-ca9a-4696-87d3-45e7c13ef4bf" providerId="ADAL" clId="{736957E1-992A-4604-BD01-7D921F4D5040}" dt="2026-06-09T18:56:24.573" v="1426" actId="20577"/>
        <pc:sldMkLst>
          <pc:docMk/>
          <pc:sldMk cId="1869441218" sldId="2147472548"/>
        </pc:sldMkLst>
        <pc:spChg chg="mod">
          <ac:chgData name="Carla Vijian" userId="c8cf1b78-ca9a-4696-87d3-45e7c13ef4bf" providerId="ADAL" clId="{736957E1-992A-4604-BD01-7D921F4D5040}" dt="2026-06-09T18:56:24.573" v="1426" actId="20577"/>
          <ac:spMkLst>
            <pc:docMk/>
            <pc:sldMk cId="1869441218" sldId="2147472548"/>
            <ac:spMk id="2" creationId="{B058833F-35B0-DB16-7ECB-0A9505576787}"/>
          </ac:spMkLst>
        </pc:spChg>
      </pc:sldChg>
      <pc:sldChg chg="modSp mod">
        <pc:chgData name="Carla Vijian" userId="c8cf1b78-ca9a-4696-87d3-45e7c13ef4bf" providerId="ADAL" clId="{736957E1-992A-4604-BD01-7D921F4D5040}" dt="2026-06-09T14:26:46.261" v="808" actId="1076"/>
        <pc:sldMkLst>
          <pc:docMk/>
          <pc:sldMk cId="1602520223" sldId="2147472549"/>
        </pc:sldMkLst>
        <pc:spChg chg="mod">
          <ac:chgData name="Carla Vijian" userId="c8cf1b78-ca9a-4696-87d3-45e7c13ef4bf" providerId="ADAL" clId="{736957E1-992A-4604-BD01-7D921F4D5040}" dt="2026-06-09T01:31:53.245" v="720" actId="1076"/>
          <ac:spMkLst>
            <pc:docMk/>
            <pc:sldMk cId="1602520223" sldId="2147472549"/>
            <ac:spMk id="9" creationId="{F04438AB-98A9-562A-9B87-F5520A4E39DF}"/>
          </ac:spMkLst>
        </pc:spChg>
        <pc:spChg chg="mod">
          <ac:chgData name="Carla Vijian" userId="c8cf1b78-ca9a-4696-87d3-45e7c13ef4bf" providerId="ADAL" clId="{736957E1-992A-4604-BD01-7D921F4D5040}" dt="2026-06-09T01:29:59.898" v="693" actId="14100"/>
          <ac:spMkLst>
            <pc:docMk/>
            <pc:sldMk cId="1602520223" sldId="2147472549"/>
            <ac:spMk id="28" creationId="{7F457A0A-8301-A8B6-A48D-7F54B794D359}"/>
          </ac:spMkLst>
        </pc:spChg>
        <pc:spChg chg="mod">
          <ac:chgData name="Carla Vijian" userId="c8cf1b78-ca9a-4696-87d3-45e7c13ef4bf" providerId="ADAL" clId="{736957E1-992A-4604-BD01-7D921F4D5040}" dt="2026-06-09T01:32:05.789" v="721" actId="255"/>
          <ac:spMkLst>
            <pc:docMk/>
            <pc:sldMk cId="1602520223" sldId="2147472549"/>
            <ac:spMk id="31" creationId="{9DE442B2-E234-5BB1-7922-C8F0A607D660}"/>
          </ac:spMkLst>
        </pc:spChg>
        <pc:spChg chg="mod">
          <ac:chgData name="Carla Vijian" userId="c8cf1b78-ca9a-4696-87d3-45e7c13ef4bf" providerId="ADAL" clId="{736957E1-992A-4604-BD01-7D921F4D5040}" dt="2026-06-09T01:32:05.789" v="721" actId="255"/>
          <ac:spMkLst>
            <pc:docMk/>
            <pc:sldMk cId="1602520223" sldId="2147472549"/>
            <ac:spMk id="32" creationId="{3317A2F6-CB51-8C75-06DB-559496F08D3C}"/>
          </ac:spMkLst>
        </pc:spChg>
        <pc:spChg chg="mod">
          <ac:chgData name="Carla Vijian" userId="c8cf1b78-ca9a-4696-87d3-45e7c13ef4bf" providerId="ADAL" clId="{736957E1-992A-4604-BD01-7D921F4D5040}" dt="2026-06-09T01:32:05.789" v="721" actId="255"/>
          <ac:spMkLst>
            <pc:docMk/>
            <pc:sldMk cId="1602520223" sldId="2147472549"/>
            <ac:spMk id="33" creationId="{7103F775-D58F-9B01-D7F2-DA41398D41B2}"/>
          </ac:spMkLst>
        </pc:spChg>
        <pc:spChg chg="mod">
          <ac:chgData name="Carla Vijian" userId="c8cf1b78-ca9a-4696-87d3-45e7c13ef4bf" providerId="ADAL" clId="{736957E1-992A-4604-BD01-7D921F4D5040}" dt="2026-06-09T01:32:05.789" v="721" actId="255"/>
          <ac:spMkLst>
            <pc:docMk/>
            <pc:sldMk cId="1602520223" sldId="2147472549"/>
            <ac:spMk id="34" creationId="{E96C7C07-BC31-AF04-A786-6ED15C8C71C4}"/>
          </ac:spMkLst>
        </pc:spChg>
        <pc:spChg chg="mod">
          <ac:chgData name="Carla Vijian" userId="c8cf1b78-ca9a-4696-87d3-45e7c13ef4bf" providerId="ADAL" clId="{736957E1-992A-4604-BD01-7D921F4D5040}" dt="2026-06-09T01:31:12.364" v="713" actId="1076"/>
          <ac:spMkLst>
            <pc:docMk/>
            <pc:sldMk cId="1602520223" sldId="2147472549"/>
            <ac:spMk id="35" creationId="{93F22195-FAAB-5D51-D5CD-112EAA27D049}"/>
          </ac:spMkLst>
        </pc:spChg>
        <pc:spChg chg="mod">
          <ac:chgData name="Carla Vijian" userId="c8cf1b78-ca9a-4696-87d3-45e7c13ef4bf" providerId="ADAL" clId="{736957E1-992A-4604-BD01-7D921F4D5040}" dt="2026-06-09T01:30:22.078" v="700" actId="1076"/>
          <ac:spMkLst>
            <pc:docMk/>
            <pc:sldMk cId="1602520223" sldId="2147472549"/>
            <ac:spMk id="36" creationId="{75DC7158-2B2A-5B51-B65A-79D3E8F7D49F}"/>
          </ac:spMkLst>
        </pc:spChg>
        <pc:spChg chg="mod">
          <ac:chgData name="Carla Vijian" userId="c8cf1b78-ca9a-4696-87d3-45e7c13ef4bf" providerId="ADAL" clId="{736957E1-992A-4604-BD01-7D921F4D5040}" dt="2026-06-09T01:30:04.792" v="695" actId="1076"/>
          <ac:spMkLst>
            <pc:docMk/>
            <pc:sldMk cId="1602520223" sldId="2147472549"/>
            <ac:spMk id="37" creationId="{977737A7-B708-0209-241C-CFF3773218C0}"/>
          </ac:spMkLst>
        </pc:spChg>
        <pc:spChg chg="mod">
          <ac:chgData name="Carla Vijian" userId="c8cf1b78-ca9a-4696-87d3-45e7c13ef4bf" providerId="ADAL" clId="{736957E1-992A-4604-BD01-7D921F4D5040}" dt="2026-06-09T14:26:29.057" v="806" actId="1076"/>
          <ac:spMkLst>
            <pc:docMk/>
            <pc:sldMk cId="1602520223" sldId="2147472549"/>
            <ac:spMk id="38" creationId="{8F050F38-79DB-034E-34F6-45AF2A98ABF2}"/>
          </ac:spMkLst>
        </pc:spChg>
        <pc:spChg chg="mod">
          <ac:chgData name="Carla Vijian" userId="c8cf1b78-ca9a-4696-87d3-45e7c13ef4bf" providerId="ADAL" clId="{736957E1-992A-4604-BD01-7D921F4D5040}" dt="2026-06-09T14:26:23.960" v="805" actId="1076"/>
          <ac:spMkLst>
            <pc:docMk/>
            <pc:sldMk cId="1602520223" sldId="2147472549"/>
            <ac:spMk id="39" creationId="{8D0600FA-BE21-6A14-00EE-D3CFCC27AC82}"/>
          </ac:spMkLst>
        </pc:spChg>
        <pc:spChg chg="mod">
          <ac:chgData name="Carla Vijian" userId="c8cf1b78-ca9a-4696-87d3-45e7c13ef4bf" providerId="ADAL" clId="{736957E1-992A-4604-BD01-7D921F4D5040}" dt="2026-06-09T14:26:18.126" v="804" actId="1076"/>
          <ac:spMkLst>
            <pc:docMk/>
            <pc:sldMk cId="1602520223" sldId="2147472549"/>
            <ac:spMk id="40" creationId="{F15C078D-F630-8C57-90B8-33015B379555}"/>
          </ac:spMkLst>
        </pc:spChg>
        <pc:spChg chg="mod">
          <ac:chgData name="Carla Vijian" userId="c8cf1b78-ca9a-4696-87d3-45e7c13ef4bf" providerId="ADAL" clId="{736957E1-992A-4604-BD01-7D921F4D5040}" dt="2026-06-09T01:35:06.670" v="745" actId="1076"/>
          <ac:spMkLst>
            <pc:docMk/>
            <pc:sldMk cId="1602520223" sldId="2147472549"/>
            <ac:spMk id="41" creationId="{5C9EEEBE-93A9-C3F1-2534-3573B4855013}"/>
          </ac:spMkLst>
        </pc:spChg>
        <pc:spChg chg="mod">
          <ac:chgData name="Carla Vijian" userId="c8cf1b78-ca9a-4696-87d3-45e7c13ef4bf" providerId="ADAL" clId="{736957E1-992A-4604-BD01-7D921F4D5040}" dt="2026-06-09T01:35:28.470" v="756" actId="1076"/>
          <ac:spMkLst>
            <pc:docMk/>
            <pc:sldMk cId="1602520223" sldId="2147472549"/>
            <ac:spMk id="42" creationId="{B9848A9B-0002-7998-2DFA-6F3D88C9869E}"/>
          </ac:spMkLst>
        </pc:spChg>
        <pc:spChg chg="mod">
          <ac:chgData name="Carla Vijian" userId="c8cf1b78-ca9a-4696-87d3-45e7c13ef4bf" providerId="ADAL" clId="{736957E1-992A-4604-BD01-7D921F4D5040}" dt="2026-06-09T01:34:58.189" v="743" actId="1076"/>
          <ac:spMkLst>
            <pc:docMk/>
            <pc:sldMk cId="1602520223" sldId="2147472549"/>
            <ac:spMk id="43" creationId="{6E5F1A15-58BE-937C-006C-5ECE5EE55BD3}"/>
          </ac:spMkLst>
        </pc:spChg>
        <pc:spChg chg="mod">
          <ac:chgData name="Carla Vijian" userId="c8cf1b78-ca9a-4696-87d3-45e7c13ef4bf" providerId="ADAL" clId="{736957E1-992A-4604-BD01-7D921F4D5040}" dt="2026-06-09T01:35:39.291" v="758" actId="1076"/>
          <ac:spMkLst>
            <pc:docMk/>
            <pc:sldMk cId="1602520223" sldId="2147472549"/>
            <ac:spMk id="44" creationId="{45FA1B78-C45A-D972-7B9D-B1CB8E297C00}"/>
          </ac:spMkLst>
        </pc:spChg>
        <pc:spChg chg="mod">
          <ac:chgData name="Carla Vijian" userId="c8cf1b78-ca9a-4696-87d3-45e7c13ef4bf" providerId="ADAL" clId="{736957E1-992A-4604-BD01-7D921F4D5040}" dt="2026-06-09T01:35:55.003" v="764" actId="1076"/>
          <ac:spMkLst>
            <pc:docMk/>
            <pc:sldMk cId="1602520223" sldId="2147472549"/>
            <ac:spMk id="45" creationId="{3BABCDA5-B325-E1FA-ED7C-24F3797C40ED}"/>
          </ac:spMkLst>
        </pc:spChg>
        <pc:spChg chg="mod">
          <ac:chgData name="Carla Vijian" userId="c8cf1b78-ca9a-4696-87d3-45e7c13ef4bf" providerId="ADAL" clId="{736957E1-992A-4604-BD01-7D921F4D5040}" dt="2026-06-09T14:26:38.040" v="807" actId="1076"/>
          <ac:spMkLst>
            <pc:docMk/>
            <pc:sldMk cId="1602520223" sldId="2147472549"/>
            <ac:spMk id="46" creationId="{B9145C7C-340C-8AB0-76FD-A47DD71686BD}"/>
          </ac:spMkLst>
        </pc:spChg>
        <pc:spChg chg="mod">
          <ac:chgData name="Carla Vijian" userId="c8cf1b78-ca9a-4696-87d3-45e7c13ef4bf" providerId="ADAL" clId="{736957E1-992A-4604-BD01-7D921F4D5040}" dt="2026-06-09T01:35:46.592" v="759" actId="1076"/>
          <ac:spMkLst>
            <pc:docMk/>
            <pc:sldMk cId="1602520223" sldId="2147472549"/>
            <ac:spMk id="47" creationId="{86A00E59-5092-E74D-F9B4-613564539927}"/>
          </ac:spMkLst>
        </pc:spChg>
        <pc:spChg chg="mod">
          <ac:chgData name="Carla Vijian" userId="c8cf1b78-ca9a-4696-87d3-45e7c13ef4bf" providerId="ADAL" clId="{736957E1-992A-4604-BD01-7D921F4D5040}" dt="2026-06-09T14:26:46.261" v="808" actId="1076"/>
          <ac:spMkLst>
            <pc:docMk/>
            <pc:sldMk cId="1602520223" sldId="2147472549"/>
            <ac:spMk id="48" creationId="{D491DF22-5209-8AA9-41FC-7E81EA089E21}"/>
          </ac:spMkLst>
        </pc:spChg>
      </pc:sldChg>
      <pc:sldChg chg="addSp delSp modSp mod">
        <pc:chgData name="Carla Vijian" userId="c8cf1b78-ca9a-4696-87d3-45e7c13ef4bf" providerId="ADAL" clId="{736957E1-992A-4604-BD01-7D921F4D5040}" dt="2026-06-09T19:03:34.861" v="1445" actId="1076"/>
        <pc:sldMkLst>
          <pc:docMk/>
          <pc:sldMk cId="3349246794" sldId="2147472552"/>
        </pc:sldMkLst>
        <pc:spChg chg="mod">
          <ac:chgData name="Carla Vijian" userId="c8cf1b78-ca9a-4696-87d3-45e7c13ef4bf" providerId="ADAL" clId="{736957E1-992A-4604-BD01-7D921F4D5040}" dt="2026-06-09T18:46:17.573" v="1379" actId="1076"/>
          <ac:spMkLst>
            <pc:docMk/>
            <pc:sldMk cId="3349246794" sldId="2147472552"/>
            <ac:spMk id="39" creationId="{3353CB0D-5BF4-BA62-0A80-AB2AEA028BE1}"/>
          </ac:spMkLst>
        </pc:spChg>
        <pc:spChg chg="mod">
          <ac:chgData name="Carla Vijian" userId="c8cf1b78-ca9a-4696-87d3-45e7c13ef4bf" providerId="ADAL" clId="{736957E1-992A-4604-BD01-7D921F4D5040}" dt="2026-06-09T18:45:36.344" v="1372" actId="14100"/>
          <ac:spMkLst>
            <pc:docMk/>
            <pc:sldMk cId="3349246794" sldId="2147472552"/>
            <ac:spMk id="41" creationId="{FD961F61-6DCC-A04A-854A-062060CE7E8E}"/>
          </ac:spMkLst>
        </pc:spChg>
        <pc:spChg chg="mod">
          <ac:chgData name="Carla Vijian" userId="c8cf1b78-ca9a-4696-87d3-45e7c13ef4bf" providerId="ADAL" clId="{736957E1-992A-4604-BD01-7D921F4D5040}" dt="2026-06-09T16:04:06.986" v="1043" actId="1076"/>
          <ac:spMkLst>
            <pc:docMk/>
            <pc:sldMk cId="3349246794" sldId="2147472552"/>
            <ac:spMk id="44" creationId="{D14455BD-9DBB-B754-6DEA-42CD9AE041DF}"/>
          </ac:spMkLst>
        </pc:spChg>
        <pc:spChg chg="mod">
          <ac:chgData name="Carla Vijian" userId="c8cf1b78-ca9a-4696-87d3-45e7c13ef4bf" providerId="ADAL" clId="{736957E1-992A-4604-BD01-7D921F4D5040}" dt="2026-06-09T18:45:52.236" v="1375" actId="14100"/>
          <ac:spMkLst>
            <pc:docMk/>
            <pc:sldMk cId="3349246794" sldId="2147472552"/>
            <ac:spMk id="46" creationId="{7462BAAB-D695-3E0C-055B-50FE8284A2BB}"/>
          </ac:spMkLst>
        </pc:spChg>
        <pc:spChg chg="mod">
          <ac:chgData name="Carla Vijian" userId="c8cf1b78-ca9a-4696-87d3-45e7c13ef4bf" providerId="ADAL" clId="{736957E1-992A-4604-BD01-7D921F4D5040}" dt="2026-06-09T18:46:13.910" v="1378" actId="1076"/>
          <ac:spMkLst>
            <pc:docMk/>
            <pc:sldMk cId="3349246794" sldId="2147472552"/>
            <ac:spMk id="47" creationId="{D2639E6A-7771-CB46-4E86-DB81AB8FD76B}"/>
          </ac:spMkLst>
        </pc:spChg>
        <pc:spChg chg="mod">
          <ac:chgData name="Carla Vijian" userId="c8cf1b78-ca9a-4696-87d3-45e7c13ef4bf" providerId="ADAL" clId="{736957E1-992A-4604-BD01-7D921F4D5040}" dt="2026-06-09T18:46:21.910" v="1380" actId="1076"/>
          <ac:spMkLst>
            <pc:docMk/>
            <pc:sldMk cId="3349246794" sldId="2147472552"/>
            <ac:spMk id="50" creationId="{3B6F1EC7-0981-7C05-534A-FE0F971F2052}"/>
          </ac:spMkLst>
        </pc:spChg>
        <pc:spChg chg="add del mod">
          <ac:chgData name="Carla Vijian" userId="c8cf1b78-ca9a-4696-87d3-45e7c13ef4bf" providerId="ADAL" clId="{736957E1-992A-4604-BD01-7D921F4D5040}" dt="2026-06-09T18:45:47.823" v="1374" actId="478"/>
          <ac:spMkLst>
            <pc:docMk/>
            <pc:sldMk cId="3349246794" sldId="2147472552"/>
            <ac:spMk id="52" creationId="{9E3FDE5C-5735-F719-B231-25DC8BAF7631}"/>
          </ac:spMkLst>
        </pc:spChg>
        <pc:spChg chg="mod">
          <ac:chgData name="Carla Vijian" userId="c8cf1b78-ca9a-4696-87d3-45e7c13ef4bf" providerId="ADAL" clId="{736957E1-992A-4604-BD01-7D921F4D5040}" dt="2026-06-09T18:45:56.407" v="1376" actId="14100"/>
          <ac:spMkLst>
            <pc:docMk/>
            <pc:sldMk cId="3349246794" sldId="2147472552"/>
            <ac:spMk id="55" creationId="{913C99AE-1E1D-DE99-D5F8-FD9CB1BAA0BE}"/>
          </ac:spMkLst>
        </pc:spChg>
        <pc:spChg chg="mod">
          <ac:chgData name="Carla Vijian" userId="c8cf1b78-ca9a-4696-87d3-45e7c13ef4bf" providerId="ADAL" clId="{736957E1-992A-4604-BD01-7D921F4D5040}" dt="2026-06-09T19:03:34.861" v="1445" actId="1076"/>
          <ac:spMkLst>
            <pc:docMk/>
            <pc:sldMk cId="3349246794" sldId="2147472552"/>
            <ac:spMk id="57" creationId="{EB329B73-C1A8-621A-F3EE-A69B1FF88554}"/>
          </ac:spMkLst>
        </pc:spChg>
        <pc:spChg chg="mod">
          <ac:chgData name="Carla Vijian" userId="c8cf1b78-ca9a-4696-87d3-45e7c13ef4bf" providerId="ADAL" clId="{736957E1-992A-4604-BD01-7D921F4D5040}" dt="2026-06-09T18:46:09.951" v="1377" actId="1076"/>
          <ac:spMkLst>
            <pc:docMk/>
            <pc:sldMk cId="3349246794" sldId="2147472552"/>
            <ac:spMk id="59" creationId="{A64F349E-9299-90F5-2A57-E4888A0798E8}"/>
          </ac:spMkLst>
        </pc:spChg>
        <pc:spChg chg="mod">
          <ac:chgData name="Carla Vijian" userId="c8cf1b78-ca9a-4696-87d3-45e7c13ef4bf" providerId="ADAL" clId="{736957E1-992A-4604-BD01-7D921F4D5040}" dt="2026-06-09T16:03:48.820" v="1039" actId="1076"/>
          <ac:spMkLst>
            <pc:docMk/>
            <pc:sldMk cId="3349246794" sldId="2147472552"/>
            <ac:spMk id="60" creationId="{AFD7C992-B134-9A99-43D1-F6FD120FFDB6}"/>
          </ac:spMkLst>
        </pc:spChg>
        <pc:spChg chg="mod">
          <ac:chgData name="Carla Vijian" userId="c8cf1b78-ca9a-4696-87d3-45e7c13ef4bf" providerId="ADAL" clId="{736957E1-992A-4604-BD01-7D921F4D5040}" dt="2026-06-09T16:03:54.200" v="1040" actId="1076"/>
          <ac:spMkLst>
            <pc:docMk/>
            <pc:sldMk cId="3349246794" sldId="2147472552"/>
            <ac:spMk id="61" creationId="{3AE21B39-B591-AA19-9A0E-DAD5422B895B}"/>
          </ac:spMkLst>
        </pc:spChg>
        <pc:spChg chg="mod">
          <ac:chgData name="Carla Vijian" userId="c8cf1b78-ca9a-4696-87d3-45e7c13ef4bf" providerId="ADAL" clId="{736957E1-992A-4604-BD01-7D921F4D5040}" dt="2026-06-09T16:04:02.201" v="1042" actId="1076"/>
          <ac:spMkLst>
            <pc:docMk/>
            <pc:sldMk cId="3349246794" sldId="2147472552"/>
            <ac:spMk id="63" creationId="{8091CE15-30D4-2E22-306D-39C321FE0B54}"/>
          </ac:spMkLst>
        </pc:spChg>
      </pc:sldChg>
      <pc:sldChg chg="modSp mod">
        <pc:chgData name="Carla Vijian" userId="c8cf1b78-ca9a-4696-87d3-45e7c13ef4bf" providerId="ADAL" clId="{736957E1-992A-4604-BD01-7D921F4D5040}" dt="2026-06-09T18:58:31.181" v="1433" actId="14100"/>
        <pc:sldMkLst>
          <pc:docMk/>
          <pc:sldMk cId="1102033298" sldId="2147472553"/>
        </pc:sldMkLst>
        <pc:spChg chg="mod">
          <ac:chgData name="Carla Vijian" userId="c8cf1b78-ca9a-4696-87d3-45e7c13ef4bf" providerId="ADAL" clId="{736957E1-992A-4604-BD01-7D921F4D5040}" dt="2026-06-09T18:58:31.181" v="1433" actId="14100"/>
          <ac:spMkLst>
            <pc:docMk/>
            <pc:sldMk cId="1102033298" sldId="2147472553"/>
            <ac:spMk id="5" creationId="{E3F41B1C-206F-6092-83BC-F478722179E7}"/>
          </ac:spMkLst>
        </pc:spChg>
        <pc:spChg chg="mod">
          <ac:chgData name="Carla Vijian" userId="c8cf1b78-ca9a-4696-87d3-45e7c13ef4bf" providerId="ADAL" clId="{736957E1-992A-4604-BD01-7D921F4D5040}" dt="2026-06-09T18:48:27.183" v="1416" actId="1076"/>
          <ac:spMkLst>
            <pc:docMk/>
            <pc:sldMk cId="1102033298" sldId="2147472553"/>
            <ac:spMk id="22" creationId="{107DCD97-6FEA-B12D-3223-8A7A29CD01B7}"/>
          </ac:spMkLst>
        </pc:spChg>
      </pc:sldChg>
      <pc:sldChg chg="modSp add del mod">
        <pc:chgData name="Carla Vijian" userId="c8cf1b78-ca9a-4696-87d3-45e7c13ef4bf" providerId="ADAL" clId="{736957E1-992A-4604-BD01-7D921F4D5040}" dt="2026-06-09T19:05:55.603" v="1452" actId="1076"/>
        <pc:sldMkLst>
          <pc:docMk/>
          <pc:sldMk cId="2360569355" sldId="2147472554"/>
        </pc:sldMkLst>
        <pc:spChg chg="mod">
          <ac:chgData name="Carla Vijian" userId="c8cf1b78-ca9a-4696-87d3-45e7c13ef4bf" providerId="ADAL" clId="{736957E1-992A-4604-BD01-7D921F4D5040}" dt="2026-06-09T19:05:55.603" v="1452" actId="1076"/>
          <ac:spMkLst>
            <pc:docMk/>
            <pc:sldMk cId="2360569355" sldId="2147472554"/>
            <ac:spMk id="12" creationId="{197E7D50-18B0-E1B4-9AFC-089FE3BE4E9C}"/>
          </ac:spMkLst>
        </pc:spChg>
        <pc:spChg chg="mod">
          <ac:chgData name="Carla Vijian" userId="c8cf1b78-ca9a-4696-87d3-45e7c13ef4bf" providerId="ADAL" clId="{736957E1-992A-4604-BD01-7D921F4D5040}" dt="2026-06-09T19:05:55.603" v="1452" actId="1076"/>
          <ac:spMkLst>
            <pc:docMk/>
            <pc:sldMk cId="2360569355" sldId="2147472554"/>
            <ac:spMk id="13" creationId="{6EED7EC6-D6BA-69D4-46EB-A334261023F0}"/>
          </ac:spMkLst>
        </pc:spChg>
        <pc:spChg chg="mod">
          <ac:chgData name="Carla Vijian" userId="c8cf1b78-ca9a-4696-87d3-45e7c13ef4bf" providerId="ADAL" clId="{736957E1-992A-4604-BD01-7D921F4D5040}" dt="2026-06-09T19:05:55.603" v="1452" actId="1076"/>
          <ac:spMkLst>
            <pc:docMk/>
            <pc:sldMk cId="2360569355" sldId="2147472554"/>
            <ac:spMk id="14" creationId="{BC63839B-D5E3-A1B0-1776-DE17F874F09B}"/>
          </ac:spMkLst>
        </pc:spChg>
        <pc:spChg chg="mod">
          <ac:chgData name="Carla Vijian" userId="c8cf1b78-ca9a-4696-87d3-45e7c13ef4bf" providerId="ADAL" clId="{736957E1-992A-4604-BD01-7D921F4D5040}" dt="2026-06-09T19:05:55.603" v="1452" actId="1076"/>
          <ac:spMkLst>
            <pc:docMk/>
            <pc:sldMk cId="2360569355" sldId="2147472554"/>
            <ac:spMk id="21" creationId="{36857D64-2ABD-6057-A107-02A682DC20CC}"/>
          </ac:spMkLst>
        </pc:spChg>
        <pc:spChg chg="mod">
          <ac:chgData name="Carla Vijian" userId="c8cf1b78-ca9a-4696-87d3-45e7c13ef4bf" providerId="ADAL" clId="{736957E1-992A-4604-BD01-7D921F4D5040}" dt="2026-06-09T19:05:55.603" v="1452" actId="1076"/>
          <ac:spMkLst>
            <pc:docMk/>
            <pc:sldMk cId="2360569355" sldId="2147472554"/>
            <ac:spMk id="24" creationId="{205C6D59-01BC-764A-19C4-303C9A7B6D2F}"/>
          </ac:spMkLst>
        </pc:spChg>
        <pc:spChg chg="mod">
          <ac:chgData name="Carla Vijian" userId="c8cf1b78-ca9a-4696-87d3-45e7c13ef4bf" providerId="ADAL" clId="{736957E1-992A-4604-BD01-7D921F4D5040}" dt="2026-06-09T19:05:55.603" v="1452" actId="1076"/>
          <ac:spMkLst>
            <pc:docMk/>
            <pc:sldMk cId="2360569355" sldId="2147472554"/>
            <ac:spMk id="29" creationId="{EACC903B-53C1-7586-4E3C-F2F9AB0F0CF9}"/>
          </ac:spMkLst>
        </pc:spChg>
      </pc:sldChg>
      <pc:sldChg chg="modSp mod">
        <pc:chgData name="Carla Vijian" userId="c8cf1b78-ca9a-4696-87d3-45e7c13ef4bf" providerId="ADAL" clId="{736957E1-992A-4604-BD01-7D921F4D5040}" dt="2026-06-09T18:44:18.856" v="1364" actId="20577"/>
        <pc:sldMkLst>
          <pc:docMk/>
          <pc:sldMk cId="2454085282" sldId="2147472555"/>
        </pc:sldMkLst>
        <pc:spChg chg="mod">
          <ac:chgData name="Carla Vijian" userId="c8cf1b78-ca9a-4696-87d3-45e7c13ef4bf" providerId="ADAL" clId="{736957E1-992A-4604-BD01-7D921F4D5040}" dt="2026-06-09T18:44:18.856" v="1364" actId="20577"/>
          <ac:spMkLst>
            <pc:docMk/>
            <pc:sldMk cId="2454085282" sldId="2147472555"/>
            <ac:spMk id="9" creationId="{033A366F-942E-89EC-6B7D-EF704E98A8A3}"/>
          </ac:spMkLst>
        </pc:spChg>
        <pc:spChg chg="mod">
          <ac:chgData name="Carla Vijian" userId="c8cf1b78-ca9a-4696-87d3-45e7c13ef4bf" providerId="ADAL" clId="{736957E1-992A-4604-BD01-7D921F4D5040}" dt="2026-06-09T01:20:53.572" v="671" actId="14100"/>
          <ac:spMkLst>
            <pc:docMk/>
            <pc:sldMk cId="2454085282" sldId="2147472555"/>
            <ac:spMk id="45" creationId="{1132C452-D209-8A9D-CFFF-2EEEE01685C1}"/>
          </ac:spMkLst>
        </pc:spChg>
        <pc:spChg chg="mod">
          <ac:chgData name="Carla Vijian" userId="c8cf1b78-ca9a-4696-87d3-45e7c13ef4bf" providerId="ADAL" clId="{736957E1-992A-4604-BD01-7D921F4D5040}" dt="2026-06-09T01:21:02.540" v="673" actId="14100"/>
          <ac:spMkLst>
            <pc:docMk/>
            <pc:sldMk cId="2454085282" sldId="2147472555"/>
            <ac:spMk id="47" creationId="{123E87F1-1299-4397-9A18-BEA1201D06F3}"/>
          </ac:spMkLst>
        </pc:spChg>
        <pc:spChg chg="mod">
          <ac:chgData name="Carla Vijian" userId="c8cf1b78-ca9a-4696-87d3-45e7c13ef4bf" providerId="ADAL" clId="{736957E1-992A-4604-BD01-7D921F4D5040}" dt="2026-06-09T01:21:08.082" v="674" actId="14100"/>
          <ac:spMkLst>
            <pc:docMk/>
            <pc:sldMk cId="2454085282" sldId="2147472555"/>
            <ac:spMk id="51" creationId="{F77B393B-AEA7-63FB-4CEE-7FE4603A0E79}"/>
          </ac:spMkLst>
        </pc:spChg>
        <pc:spChg chg="mod">
          <ac:chgData name="Carla Vijian" userId="c8cf1b78-ca9a-4696-87d3-45e7c13ef4bf" providerId="ADAL" clId="{736957E1-992A-4604-BD01-7D921F4D5040}" dt="2026-06-09T01:21:11.690" v="675" actId="14100"/>
          <ac:spMkLst>
            <pc:docMk/>
            <pc:sldMk cId="2454085282" sldId="2147472555"/>
            <ac:spMk id="53" creationId="{57EDB08A-665E-2A85-8F21-2A6382CD0501}"/>
          </ac:spMkLst>
        </pc:spChg>
      </pc:sldChg>
      <pc:sldChg chg="modSp mod">
        <pc:chgData name="Carla Vijian" userId="c8cf1b78-ca9a-4696-87d3-45e7c13ef4bf" providerId="ADAL" clId="{736957E1-992A-4604-BD01-7D921F4D5040}" dt="2026-06-09T18:46:55.885" v="1382" actId="2711"/>
        <pc:sldMkLst>
          <pc:docMk/>
          <pc:sldMk cId="2810021639" sldId="2147472558"/>
        </pc:sldMkLst>
        <pc:spChg chg="mod">
          <ac:chgData name="Carla Vijian" userId="c8cf1b78-ca9a-4696-87d3-45e7c13ef4bf" providerId="ADAL" clId="{736957E1-992A-4604-BD01-7D921F4D5040}" dt="2026-06-09T18:46:55.885" v="1382" actId="2711"/>
          <ac:spMkLst>
            <pc:docMk/>
            <pc:sldMk cId="2810021639" sldId="2147472558"/>
            <ac:spMk id="9" creationId="{12459410-FBD0-7D6E-027D-43D164A5B1AE}"/>
          </ac:spMkLst>
        </pc:spChg>
      </pc:sldChg>
      <pc:sldChg chg="modSp mod ord">
        <pc:chgData name="Carla Vijian" userId="c8cf1b78-ca9a-4696-87d3-45e7c13ef4bf" providerId="ADAL" clId="{736957E1-992A-4604-BD01-7D921F4D5040}" dt="2026-06-09T18:48:53.600" v="1418"/>
        <pc:sldMkLst>
          <pc:docMk/>
          <pc:sldMk cId="3298239745" sldId="2147472560"/>
        </pc:sldMkLst>
        <pc:spChg chg="mod">
          <ac:chgData name="Carla Vijian" userId="c8cf1b78-ca9a-4696-87d3-45e7c13ef4bf" providerId="ADAL" clId="{736957E1-992A-4604-BD01-7D921F4D5040}" dt="2026-06-09T18:48:53.600" v="1418"/>
          <ac:spMkLst>
            <pc:docMk/>
            <pc:sldMk cId="3298239745" sldId="2147472560"/>
            <ac:spMk id="9" creationId="{3ACC07AD-35A2-36F5-6EA1-41754F918C49}"/>
          </ac:spMkLst>
        </pc:spChg>
        <pc:spChg chg="mod">
          <ac:chgData name="Carla Vijian" userId="c8cf1b78-ca9a-4696-87d3-45e7c13ef4bf" providerId="ADAL" clId="{736957E1-992A-4604-BD01-7D921F4D5040}" dt="2026-06-09T00:39:13.182" v="496" actId="1076"/>
          <ac:spMkLst>
            <pc:docMk/>
            <pc:sldMk cId="3298239745" sldId="2147472560"/>
            <ac:spMk id="96" creationId="{D26DE795-1C26-E433-E6D6-54A0517B48C5}"/>
          </ac:spMkLst>
        </pc:spChg>
        <pc:spChg chg="mod">
          <ac:chgData name="Carla Vijian" userId="c8cf1b78-ca9a-4696-87d3-45e7c13ef4bf" providerId="ADAL" clId="{736957E1-992A-4604-BD01-7D921F4D5040}" dt="2026-06-09T00:41:37.652" v="514" actId="1076"/>
          <ac:spMkLst>
            <pc:docMk/>
            <pc:sldMk cId="3298239745" sldId="2147472560"/>
            <ac:spMk id="98" creationId="{05AC672A-8952-FDAD-02AC-E71E3F0ECCAA}"/>
          </ac:spMkLst>
        </pc:spChg>
        <pc:spChg chg="mod">
          <ac:chgData name="Carla Vijian" userId="c8cf1b78-ca9a-4696-87d3-45e7c13ef4bf" providerId="ADAL" clId="{736957E1-992A-4604-BD01-7D921F4D5040}" dt="2026-06-09T00:45:17.237" v="529" actId="1076"/>
          <ac:spMkLst>
            <pc:docMk/>
            <pc:sldMk cId="3298239745" sldId="2147472560"/>
            <ac:spMk id="99" creationId="{3A3BBCE7-C8D3-E412-4678-88F0B7B284D2}"/>
          </ac:spMkLst>
        </pc:spChg>
        <pc:spChg chg="mod">
          <ac:chgData name="Carla Vijian" userId="c8cf1b78-ca9a-4696-87d3-45e7c13ef4bf" providerId="ADAL" clId="{736957E1-992A-4604-BD01-7D921F4D5040}" dt="2026-06-09T00:41:59.175" v="517" actId="1076"/>
          <ac:spMkLst>
            <pc:docMk/>
            <pc:sldMk cId="3298239745" sldId="2147472560"/>
            <ac:spMk id="100" creationId="{FD539574-C66F-9D03-C39C-C3EFB6841CC1}"/>
          </ac:spMkLst>
        </pc:spChg>
        <pc:spChg chg="mod">
          <ac:chgData name="Carla Vijian" userId="c8cf1b78-ca9a-4696-87d3-45e7c13ef4bf" providerId="ADAL" clId="{736957E1-992A-4604-BD01-7D921F4D5040}" dt="2026-06-09T16:19:43.756" v="1101" actId="1076"/>
          <ac:spMkLst>
            <pc:docMk/>
            <pc:sldMk cId="3298239745" sldId="2147472560"/>
            <ac:spMk id="101" creationId="{7EB27EB9-458E-BBB1-4D40-CEE7AEEC1675}"/>
          </ac:spMkLst>
        </pc:spChg>
        <pc:spChg chg="mod">
          <ac:chgData name="Carla Vijian" userId="c8cf1b78-ca9a-4696-87d3-45e7c13ef4bf" providerId="ADAL" clId="{736957E1-992A-4604-BD01-7D921F4D5040}" dt="2026-06-09T00:43:17.726" v="524" actId="1076"/>
          <ac:spMkLst>
            <pc:docMk/>
            <pc:sldMk cId="3298239745" sldId="2147472560"/>
            <ac:spMk id="102" creationId="{FD11619C-ABBC-52A8-27A8-A85164A79877}"/>
          </ac:spMkLst>
        </pc:spChg>
        <pc:spChg chg="mod">
          <ac:chgData name="Carla Vijian" userId="c8cf1b78-ca9a-4696-87d3-45e7c13ef4bf" providerId="ADAL" clId="{736957E1-992A-4604-BD01-7D921F4D5040}" dt="2026-06-09T00:39:01.029" v="493" actId="1076"/>
          <ac:spMkLst>
            <pc:docMk/>
            <pc:sldMk cId="3298239745" sldId="2147472560"/>
            <ac:spMk id="104" creationId="{4525FFB9-4106-1A64-B0F4-57657F0CDDA8}"/>
          </ac:spMkLst>
        </pc:spChg>
        <pc:spChg chg="mod">
          <ac:chgData name="Carla Vijian" userId="c8cf1b78-ca9a-4696-87d3-45e7c13ef4bf" providerId="ADAL" clId="{736957E1-992A-4604-BD01-7D921F4D5040}" dt="2026-06-09T15:58:01.417" v="1018" actId="1076"/>
          <ac:spMkLst>
            <pc:docMk/>
            <pc:sldMk cId="3298239745" sldId="2147472560"/>
            <ac:spMk id="106" creationId="{29D475EA-6456-9E50-206C-3C7A419C68B8}"/>
          </ac:spMkLst>
        </pc:spChg>
        <pc:spChg chg="mod">
          <ac:chgData name="Carla Vijian" userId="c8cf1b78-ca9a-4696-87d3-45e7c13ef4bf" providerId="ADAL" clId="{736957E1-992A-4604-BD01-7D921F4D5040}" dt="2026-06-09T00:43:22.966" v="525" actId="1076"/>
          <ac:spMkLst>
            <pc:docMk/>
            <pc:sldMk cId="3298239745" sldId="2147472560"/>
            <ac:spMk id="110" creationId="{A5DC2C70-D4A4-60F3-74C7-EE5B05059224}"/>
          </ac:spMkLst>
        </pc:spChg>
        <pc:spChg chg="mod">
          <ac:chgData name="Carla Vijian" userId="c8cf1b78-ca9a-4696-87d3-45e7c13ef4bf" providerId="ADAL" clId="{736957E1-992A-4604-BD01-7D921F4D5040}" dt="2026-06-09T00:41:50.431" v="516" actId="14100"/>
          <ac:spMkLst>
            <pc:docMk/>
            <pc:sldMk cId="3298239745" sldId="2147472560"/>
            <ac:spMk id="113" creationId="{D3CF48B7-06B2-0C42-D3A5-D3F51780AA6E}"/>
          </ac:spMkLst>
        </pc:spChg>
        <pc:spChg chg="mod">
          <ac:chgData name="Carla Vijian" userId="c8cf1b78-ca9a-4696-87d3-45e7c13ef4bf" providerId="ADAL" clId="{736957E1-992A-4604-BD01-7D921F4D5040}" dt="2026-06-09T15:58:55.368" v="1025" actId="1076"/>
          <ac:spMkLst>
            <pc:docMk/>
            <pc:sldMk cId="3298239745" sldId="2147472560"/>
            <ac:spMk id="114" creationId="{F33E6957-C8C1-B099-3AA3-3C3CC3702EDD}"/>
          </ac:spMkLst>
        </pc:spChg>
        <pc:spChg chg="mod">
          <ac:chgData name="Carla Vijian" userId="c8cf1b78-ca9a-4696-87d3-45e7c13ef4bf" providerId="ADAL" clId="{736957E1-992A-4604-BD01-7D921F4D5040}" dt="2026-06-09T00:39:04.180" v="494" actId="1076"/>
          <ac:spMkLst>
            <pc:docMk/>
            <pc:sldMk cId="3298239745" sldId="2147472560"/>
            <ac:spMk id="115" creationId="{0D92C517-1CBB-72AA-BE7D-A9A8A498B306}"/>
          </ac:spMkLst>
        </pc:spChg>
        <pc:spChg chg="mod">
          <ac:chgData name="Carla Vijian" userId="c8cf1b78-ca9a-4696-87d3-45e7c13ef4bf" providerId="ADAL" clId="{736957E1-992A-4604-BD01-7D921F4D5040}" dt="2026-06-09T00:39:29.452" v="499" actId="1076"/>
          <ac:spMkLst>
            <pc:docMk/>
            <pc:sldMk cId="3298239745" sldId="2147472560"/>
            <ac:spMk id="117" creationId="{2F6036AE-0C5D-1F7B-0330-2ED349CC611D}"/>
          </ac:spMkLst>
        </pc:spChg>
        <pc:spChg chg="mod">
          <ac:chgData name="Carla Vijian" userId="c8cf1b78-ca9a-4696-87d3-45e7c13ef4bf" providerId="ADAL" clId="{736957E1-992A-4604-BD01-7D921F4D5040}" dt="2026-06-09T00:41:42.716" v="515" actId="1076"/>
          <ac:spMkLst>
            <pc:docMk/>
            <pc:sldMk cId="3298239745" sldId="2147472560"/>
            <ac:spMk id="118" creationId="{C692EA5A-F657-E1B0-0BC1-C36D3DB28B05}"/>
          </ac:spMkLst>
        </pc:spChg>
        <pc:spChg chg="mod">
          <ac:chgData name="Carla Vijian" userId="c8cf1b78-ca9a-4696-87d3-45e7c13ef4bf" providerId="ADAL" clId="{736957E1-992A-4604-BD01-7D921F4D5040}" dt="2026-06-09T00:42:51.287" v="522" actId="1076"/>
          <ac:spMkLst>
            <pc:docMk/>
            <pc:sldMk cId="3298239745" sldId="2147472560"/>
            <ac:spMk id="119" creationId="{033DBDC3-25F5-9AC1-88F9-266254BB0878}"/>
          </ac:spMkLst>
        </pc:spChg>
        <pc:spChg chg="mod">
          <ac:chgData name="Carla Vijian" userId="c8cf1b78-ca9a-4696-87d3-45e7c13ef4bf" providerId="ADAL" clId="{736957E1-992A-4604-BD01-7D921F4D5040}" dt="2026-06-09T00:43:09.765" v="523" actId="1076"/>
          <ac:spMkLst>
            <pc:docMk/>
            <pc:sldMk cId="3298239745" sldId="2147472560"/>
            <ac:spMk id="120" creationId="{FA1FD41F-1D25-8D0B-7996-7575729A10AB}"/>
          </ac:spMkLst>
        </pc:spChg>
        <pc:spChg chg="mod">
          <ac:chgData name="Carla Vijian" userId="c8cf1b78-ca9a-4696-87d3-45e7c13ef4bf" providerId="ADAL" clId="{736957E1-992A-4604-BD01-7D921F4D5040}" dt="2026-06-09T15:58:19.985" v="1022" actId="1076"/>
          <ac:spMkLst>
            <pc:docMk/>
            <pc:sldMk cId="3298239745" sldId="2147472560"/>
            <ac:spMk id="121" creationId="{28BDC63F-86B6-12F6-6FC0-22D8C0F3DAF1}"/>
          </ac:spMkLst>
        </pc:spChg>
        <pc:spChg chg="mod">
          <ac:chgData name="Carla Vijian" userId="c8cf1b78-ca9a-4696-87d3-45e7c13ef4bf" providerId="ADAL" clId="{736957E1-992A-4604-BD01-7D921F4D5040}" dt="2026-06-09T15:57:54.302" v="1016" actId="1076"/>
          <ac:spMkLst>
            <pc:docMk/>
            <pc:sldMk cId="3298239745" sldId="2147472560"/>
            <ac:spMk id="122" creationId="{E7E83647-805B-0141-382B-2E1ACA860666}"/>
          </ac:spMkLst>
        </pc:spChg>
        <pc:spChg chg="mod">
          <ac:chgData name="Carla Vijian" userId="c8cf1b78-ca9a-4696-87d3-45e7c13ef4bf" providerId="ADAL" clId="{736957E1-992A-4604-BD01-7D921F4D5040}" dt="2026-06-09T00:44:56.427" v="528" actId="1076"/>
          <ac:spMkLst>
            <pc:docMk/>
            <pc:sldMk cId="3298239745" sldId="2147472560"/>
            <ac:spMk id="123" creationId="{6A0B24BD-A986-55A8-ADC5-220F0588E38E}"/>
          </ac:spMkLst>
        </pc:spChg>
        <pc:spChg chg="mod">
          <ac:chgData name="Carla Vijian" userId="c8cf1b78-ca9a-4696-87d3-45e7c13ef4bf" providerId="ADAL" clId="{736957E1-992A-4604-BD01-7D921F4D5040}" dt="2026-06-09T15:58:26.320" v="1024" actId="1076"/>
          <ac:spMkLst>
            <pc:docMk/>
            <pc:sldMk cId="3298239745" sldId="2147472560"/>
            <ac:spMk id="129" creationId="{75CF1EC5-B773-E89F-98D9-DB003BF9122D}"/>
          </ac:spMkLst>
        </pc:spChg>
        <pc:spChg chg="mod">
          <ac:chgData name="Carla Vijian" userId="c8cf1b78-ca9a-4696-87d3-45e7c13ef4bf" providerId="ADAL" clId="{736957E1-992A-4604-BD01-7D921F4D5040}" dt="2026-06-09T00:44:48.154" v="527" actId="1076"/>
          <ac:spMkLst>
            <pc:docMk/>
            <pc:sldMk cId="3298239745" sldId="2147472560"/>
            <ac:spMk id="133" creationId="{CDE5DA81-E435-7F9C-C0DE-8C78B4A1B923}"/>
          </ac:spMkLst>
        </pc:spChg>
        <pc:spChg chg="mod">
          <ac:chgData name="Carla Vijian" userId="c8cf1b78-ca9a-4696-87d3-45e7c13ef4bf" providerId="ADAL" clId="{736957E1-992A-4604-BD01-7D921F4D5040}" dt="2026-06-09T00:39:45.994" v="503" actId="1076"/>
          <ac:spMkLst>
            <pc:docMk/>
            <pc:sldMk cId="3298239745" sldId="2147472560"/>
            <ac:spMk id="134" creationId="{9752D1A3-1632-AB1A-FA21-464463241C39}"/>
          </ac:spMkLst>
        </pc:spChg>
        <pc:spChg chg="mod">
          <ac:chgData name="Carla Vijian" userId="c8cf1b78-ca9a-4696-87d3-45e7c13ef4bf" providerId="ADAL" clId="{736957E1-992A-4604-BD01-7D921F4D5040}" dt="2026-06-09T15:58:04.779" v="1019" actId="1076"/>
          <ac:spMkLst>
            <pc:docMk/>
            <pc:sldMk cId="3298239745" sldId="2147472560"/>
            <ac:spMk id="138" creationId="{0F139A12-C192-AD07-5D24-B9159614B957}"/>
          </ac:spMkLst>
        </pc:spChg>
        <pc:spChg chg="mod">
          <ac:chgData name="Carla Vijian" userId="c8cf1b78-ca9a-4696-87d3-45e7c13ef4bf" providerId="ADAL" clId="{736957E1-992A-4604-BD01-7D921F4D5040}" dt="2026-06-09T00:42:47.207" v="521" actId="1076"/>
          <ac:spMkLst>
            <pc:docMk/>
            <pc:sldMk cId="3298239745" sldId="2147472560"/>
            <ac:spMk id="139" creationId="{ED3C72D9-EC06-C99A-4DA7-376C738710A1}"/>
          </ac:spMkLst>
        </pc:spChg>
      </pc:sldChg>
      <pc:sldChg chg="addSp delSp modSp mod">
        <pc:chgData name="Carla Vijian" userId="c8cf1b78-ca9a-4696-87d3-45e7c13ef4bf" providerId="ADAL" clId="{736957E1-992A-4604-BD01-7D921F4D5040}" dt="2026-06-09T18:42:15.127" v="1327"/>
        <pc:sldMkLst>
          <pc:docMk/>
          <pc:sldMk cId="2301390430" sldId="2147472563"/>
        </pc:sldMkLst>
        <pc:spChg chg="mod">
          <ac:chgData name="Carla Vijian" userId="c8cf1b78-ca9a-4696-87d3-45e7c13ef4bf" providerId="ADAL" clId="{736957E1-992A-4604-BD01-7D921F4D5040}" dt="2026-06-09T18:05:41.894" v="1205" actId="14100"/>
          <ac:spMkLst>
            <pc:docMk/>
            <pc:sldMk cId="2301390430" sldId="2147472563"/>
            <ac:spMk id="4" creationId="{00000000-0000-0000-0000-000000000000}"/>
          </ac:spMkLst>
        </pc:spChg>
        <pc:spChg chg="mod">
          <ac:chgData name="Carla Vijian" userId="c8cf1b78-ca9a-4696-87d3-45e7c13ef4bf" providerId="ADAL" clId="{736957E1-992A-4604-BD01-7D921F4D5040}" dt="2026-06-09T18:05:41.894" v="1205" actId="14100"/>
          <ac:spMkLst>
            <pc:docMk/>
            <pc:sldMk cId="2301390430" sldId="2147472563"/>
            <ac:spMk id="5" creationId="{00000000-0000-0000-0000-000000000000}"/>
          </ac:spMkLst>
        </pc:spChg>
        <pc:spChg chg="mod">
          <ac:chgData name="Carla Vijian" userId="c8cf1b78-ca9a-4696-87d3-45e7c13ef4bf" providerId="ADAL" clId="{736957E1-992A-4604-BD01-7D921F4D5040}" dt="2026-06-09T18:05:41.894" v="1205" actId="14100"/>
          <ac:spMkLst>
            <pc:docMk/>
            <pc:sldMk cId="2301390430" sldId="2147472563"/>
            <ac:spMk id="6" creationId="{00000000-0000-0000-0000-000000000000}"/>
          </ac:spMkLst>
        </pc:spChg>
        <pc:spChg chg="mod">
          <ac:chgData name="Carla Vijian" userId="c8cf1b78-ca9a-4696-87d3-45e7c13ef4bf" providerId="ADAL" clId="{736957E1-992A-4604-BD01-7D921F4D5040}" dt="2026-06-09T18:05:41.894" v="1205" actId="14100"/>
          <ac:spMkLst>
            <pc:docMk/>
            <pc:sldMk cId="2301390430" sldId="2147472563"/>
            <ac:spMk id="8" creationId="{00000000-0000-0000-0000-000000000000}"/>
          </ac:spMkLst>
        </pc:spChg>
        <pc:spChg chg="mod">
          <ac:chgData name="Carla Vijian" userId="c8cf1b78-ca9a-4696-87d3-45e7c13ef4bf" providerId="ADAL" clId="{736957E1-992A-4604-BD01-7D921F4D5040}" dt="2026-06-09T18:42:15.127" v="1327"/>
          <ac:spMkLst>
            <pc:docMk/>
            <pc:sldMk cId="2301390430" sldId="2147472563"/>
            <ac:spMk id="9" creationId="{27BF1228-2345-7D52-F5CE-2F073E5D8073}"/>
          </ac:spMkLst>
        </pc:spChg>
        <pc:spChg chg="mod">
          <ac:chgData name="Carla Vijian" userId="c8cf1b78-ca9a-4696-87d3-45e7c13ef4bf" providerId="ADAL" clId="{736957E1-992A-4604-BD01-7D921F4D5040}" dt="2026-06-08T23:59:06.901" v="304" actId="1076"/>
          <ac:spMkLst>
            <pc:docMk/>
            <pc:sldMk cId="2301390430" sldId="2147472563"/>
            <ac:spMk id="21" creationId="{00000000-0000-0000-0000-000000000000}"/>
          </ac:spMkLst>
        </pc:spChg>
        <pc:spChg chg="mod">
          <ac:chgData name="Carla Vijian" userId="c8cf1b78-ca9a-4696-87d3-45e7c13ef4bf" providerId="ADAL" clId="{736957E1-992A-4604-BD01-7D921F4D5040}" dt="2026-06-08T23:44:42.881" v="275" actId="1076"/>
          <ac:spMkLst>
            <pc:docMk/>
            <pc:sldMk cId="2301390430" sldId="2147472563"/>
            <ac:spMk id="22" creationId="{00000000-0000-0000-0000-000000000000}"/>
          </ac:spMkLst>
        </pc:spChg>
        <pc:spChg chg="mod">
          <ac:chgData name="Carla Vijian" userId="c8cf1b78-ca9a-4696-87d3-45e7c13ef4bf" providerId="ADAL" clId="{736957E1-992A-4604-BD01-7D921F4D5040}" dt="2026-06-09T18:07:01.792" v="1212" actId="1076"/>
          <ac:spMkLst>
            <pc:docMk/>
            <pc:sldMk cId="2301390430" sldId="2147472563"/>
            <ac:spMk id="23" creationId="{00000000-0000-0000-0000-000000000000}"/>
          </ac:spMkLst>
        </pc:spChg>
        <pc:spChg chg="del mod">
          <ac:chgData name="Carla Vijian" userId="c8cf1b78-ca9a-4696-87d3-45e7c13ef4bf" providerId="ADAL" clId="{736957E1-992A-4604-BD01-7D921F4D5040}" dt="2026-06-09T16:16:27.127" v="1063" actId="478"/>
          <ac:spMkLst>
            <pc:docMk/>
            <pc:sldMk cId="2301390430" sldId="2147472563"/>
            <ac:spMk id="24" creationId="{00000000-0000-0000-0000-000000000000}"/>
          </ac:spMkLst>
        </pc:spChg>
        <pc:spChg chg="add del">
          <ac:chgData name="Carla Vijian" userId="c8cf1b78-ca9a-4696-87d3-45e7c13ef4bf" providerId="ADAL" clId="{736957E1-992A-4604-BD01-7D921F4D5040}" dt="2026-06-09T16:16:26.098" v="1062" actId="478"/>
          <ac:spMkLst>
            <pc:docMk/>
            <pc:sldMk cId="2301390430" sldId="2147472563"/>
            <ac:spMk id="25" creationId="{00000000-0000-0000-0000-000000000000}"/>
          </ac:spMkLst>
        </pc:spChg>
        <pc:spChg chg="mod">
          <ac:chgData name="Carla Vijian" userId="c8cf1b78-ca9a-4696-87d3-45e7c13ef4bf" providerId="ADAL" clId="{736957E1-992A-4604-BD01-7D921F4D5040}" dt="2026-06-09T18:06:29.662" v="1210" actId="120"/>
          <ac:spMkLst>
            <pc:docMk/>
            <pc:sldMk cId="2301390430" sldId="2147472563"/>
            <ac:spMk id="26" creationId="{00000000-0000-0000-0000-000000000000}"/>
          </ac:spMkLst>
        </pc:spChg>
        <pc:spChg chg="mod">
          <ac:chgData name="Carla Vijian" userId="c8cf1b78-ca9a-4696-87d3-45e7c13ef4bf" providerId="ADAL" clId="{736957E1-992A-4604-BD01-7D921F4D5040}" dt="2026-06-09T18:05:41.894" v="1205" actId="14100"/>
          <ac:spMkLst>
            <pc:docMk/>
            <pc:sldMk cId="2301390430" sldId="2147472563"/>
            <ac:spMk id="27" creationId="{00000000-0000-0000-0000-000000000000}"/>
          </ac:spMkLst>
        </pc:spChg>
        <pc:spChg chg="mod">
          <ac:chgData name="Carla Vijian" userId="c8cf1b78-ca9a-4696-87d3-45e7c13ef4bf" providerId="ADAL" clId="{736957E1-992A-4604-BD01-7D921F4D5040}" dt="2026-06-08T23:44:26.121" v="273" actId="1076"/>
          <ac:spMkLst>
            <pc:docMk/>
            <pc:sldMk cId="2301390430" sldId="2147472563"/>
            <ac:spMk id="28" creationId="{00000000-0000-0000-0000-000000000000}"/>
          </ac:spMkLst>
        </pc:spChg>
        <pc:spChg chg="mod">
          <ac:chgData name="Carla Vijian" userId="c8cf1b78-ca9a-4696-87d3-45e7c13ef4bf" providerId="ADAL" clId="{736957E1-992A-4604-BD01-7D921F4D5040}" dt="2026-06-09T18:05:50.571" v="1206" actId="1076"/>
          <ac:spMkLst>
            <pc:docMk/>
            <pc:sldMk cId="2301390430" sldId="2147472563"/>
            <ac:spMk id="30" creationId="{00000000-0000-0000-0000-000000000000}"/>
          </ac:spMkLst>
        </pc:spChg>
        <pc:spChg chg="del">
          <ac:chgData name="Carla Vijian" userId="c8cf1b78-ca9a-4696-87d3-45e7c13ef4bf" providerId="ADAL" clId="{736957E1-992A-4604-BD01-7D921F4D5040}" dt="2026-06-09T16:16:28.047" v="1064" actId="478"/>
          <ac:spMkLst>
            <pc:docMk/>
            <pc:sldMk cId="2301390430" sldId="2147472563"/>
            <ac:spMk id="31" creationId="{00000000-0000-0000-0000-000000000000}"/>
          </ac:spMkLst>
        </pc:spChg>
        <pc:spChg chg="add del mod">
          <ac:chgData name="Carla Vijian" userId="c8cf1b78-ca9a-4696-87d3-45e7c13ef4bf" providerId="ADAL" clId="{736957E1-992A-4604-BD01-7D921F4D5040}" dt="2026-06-09T16:16:24.796" v="1061" actId="478"/>
          <ac:spMkLst>
            <pc:docMk/>
            <pc:sldMk cId="2301390430" sldId="2147472563"/>
            <ac:spMk id="32" creationId="{00000000-0000-0000-0000-000000000000}"/>
          </ac:spMkLst>
        </pc:spChg>
        <pc:spChg chg="mod">
          <ac:chgData name="Carla Vijian" userId="c8cf1b78-ca9a-4696-87d3-45e7c13ef4bf" providerId="ADAL" clId="{736957E1-992A-4604-BD01-7D921F4D5040}" dt="2026-06-09T18:05:55.558" v="1207" actId="1076"/>
          <ac:spMkLst>
            <pc:docMk/>
            <pc:sldMk cId="2301390430" sldId="2147472563"/>
            <ac:spMk id="34" creationId="{00000000-0000-0000-0000-000000000000}"/>
          </ac:spMkLst>
        </pc:spChg>
        <pc:spChg chg="mod">
          <ac:chgData name="Carla Vijian" userId="c8cf1b78-ca9a-4696-87d3-45e7c13ef4bf" providerId="ADAL" clId="{736957E1-992A-4604-BD01-7D921F4D5040}" dt="2026-06-08T23:44:48.641" v="276" actId="1076"/>
          <ac:spMkLst>
            <pc:docMk/>
            <pc:sldMk cId="2301390430" sldId="2147472563"/>
            <ac:spMk id="36" creationId="{00000000-0000-0000-0000-000000000000}"/>
          </ac:spMkLst>
        </pc:spChg>
        <pc:spChg chg="mod">
          <ac:chgData name="Carla Vijian" userId="c8cf1b78-ca9a-4696-87d3-45e7c13ef4bf" providerId="ADAL" clId="{736957E1-992A-4604-BD01-7D921F4D5040}" dt="2026-06-08T23:59:19.108" v="305" actId="1076"/>
          <ac:spMkLst>
            <pc:docMk/>
            <pc:sldMk cId="2301390430" sldId="2147472563"/>
            <ac:spMk id="37" creationId="{00000000-0000-0000-0000-000000000000}"/>
          </ac:spMkLst>
        </pc:spChg>
        <pc:spChg chg="del mod">
          <ac:chgData name="Carla Vijian" userId="c8cf1b78-ca9a-4696-87d3-45e7c13ef4bf" providerId="ADAL" clId="{736957E1-992A-4604-BD01-7D921F4D5040}" dt="2026-06-09T16:16:29.376" v="1065" actId="478"/>
          <ac:spMkLst>
            <pc:docMk/>
            <pc:sldMk cId="2301390430" sldId="2147472563"/>
            <ac:spMk id="38" creationId="{00000000-0000-0000-0000-000000000000}"/>
          </ac:spMkLst>
        </pc:spChg>
        <pc:spChg chg="mod">
          <ac:chgData name="Carla Vijian" userId="c8cf1b78-ca9a-4696-87d3-45e7c13ef4bf" providerId="ADAL" clId="{736957E1-992A-4604-BD01-7D921F4D5040}" dt="2026-06-09T18:05:41.894" v="1205" actId="14100"/>
          <ac:spMkLst>
            <pc:docMk/>
            <pc:sldMk cId="2301390430" sldId="2147472563"/>
            <ac:spMk id="39" creationId="{00000000-0000-0000-0000-000000000000}"/>
          </ac:spMkLst>
        </pc:spChg>
        <pc:spChg chg="mod">
          <ac:chgData name="Carla Vijian" userId="c8cf1b78-ca9a-4696-87d3-45e7c13ef4bf" providerId="ADAL" clId="{736957E1-992A-4604-BD01-7D921F4D5040}" dt="2026-06-09T18:06:00.529" v="1208" actId="1076"/>
          <ac:spMkLst>
            <pc:docMk/>
            <pc:sldMk cId="2301390430" sldId="2147472563"/>
            <ac:spMk id="41" creationId="{00000000-0000-0000-0000-000000000000}"/>
          </ac:spMkLst>
        </pc:spChg>
        <pc:spChg chg="mod">
          <ac:chgData name="Carla Vijian" userId="c8cf1b78-ca9a-4696-87d3-45e7c13ef4bf" providerId="ADAL" clId="{736957E1-992A-4604-BD01-7D921F4D5040}" dt="2026-06-08T23:44:34.123" v="274" actId="1076"/>
          <ac:spMkLst>
            <pc:docMk/>
            <pc:sldMk cId="2301390430" sldId="2147472563"/>
            <ac:spMk id="42" creationId="{00000000-0000-0000-0000-000000000000}"/>
          </ac:spMkLst>
        </pc:spChg>
      </pc:sldChg>
      <pc:sldChg chg="modSp mod">
        <pc:chgData name="Carla Vijian" userId="c8cf1b78-ca9a-4696-87d3-45e7c13ef4bf" providerId="ADAL" clId="{736957E1-992A-4604-BD01-7D921F4D5040}" dt="2026-06-09T01:05:32.873" v="625" actId="20577"/>
        <pc:sldMkLst>
          <pc:docMk/>
          <pc:sldMk cId="4077902286" sldId="2147472564"/>
        </pc:sldMkLst>
        <pc:spChg chg="mod">
          <ac:chgData name="Carla Vijian" userId="c8cf1b78-ca9a-4696-87d3-45e7c13ef4bf" providerId="ADAL" clId="{736957E1-992A-4604-BD01-7D921F4D5040}" dt="2026-06-09T01:05:32.873" v="625" actId="20577"/>
          <ac:spMkLst>
            <pc:docMk/>
            <pc:sldMk cId="4077902286" sldId="2147472564"/>
            <ac:spMk id="9" creationId="{5101FC89-27BA-3FC2-8B54-527AABFBF66A}"/>
          </ac:spMkLst>
        </pc:spChg>
        <pc:spChg chg="mod">
          <ac:chgData name="Carla Vijian" userId="c8cf1b78-ca9a-4696-87d3-45e7c13ef4bf" providerId="ADAL" clId="{736957E1-992A-4604-BD01-7D921F4D5040}" dt="2026-06-09T01:05:13.892" v="623" actId="1076"/>
          <ac:spMkLst>
            <pc:docMk/>
            <pc:sldMk cId="4077902286" sldId="2147472564"/>
            <ac:spMk id="32" creationId="{24F18A97-0BC8-45FA-7402-33FDEA280B4C}"/>
          </ac:spMkLst>
        </pc:spChg>
        <pc:spChg chg="mod">
          <ac:chgData name="Carla Vijian" userId="c8cf1b78-ca9a-4696-87d3-45e7c13ef4bf" providerId="ADAL" clId="{736957E1-992A-4604-BD01-7D921F4D5040}" dt="2026-06-09T01:04:53.342" v="619" actId="255"/>
          <ac:spMkLst>
            <pc:docMk/>
            <pc:sldMk cId="4077902286" sldId="2147472564"/>
            <ac:spMk id="33" creationId="{51136CAD-FD86-5208-A3B0-97EE85AB738C}"/>
          </ac:spMkLst>
        </pc:spChg>
      </pc:sldChg>
      <pc:sldChg chg="modSp mod">
        <pc:chgData name="Carla Vijian" userId="c8cf1b78-ca9a-4696-87d3-45e7c13ef4bf" providerId="ADAL" clId="{736957E1-992A-4604-BD01-7D921F4D5040}" dt="2026-06-09T18:46:47.832" v="1381" actId="2711"/>
        <pc:sldMkLst>
          <pc:docMk/>
          <pc:sldMk cId="1790079875" sldId="2147472565"/>
        </pc:sldMkLst>
        <pc:spChg chg="mod">
          <ac:chgData name="Carla Vijian" userId="c8cf1b78-ca9a-4696-87d3-45e7c13ef4bf" providerId="ADAL" clId="{736957E1-992A-4604-BD01-7D921F4D5040}" dt="2026-06-09T16:05:01.170" v="1050" actId="1076"/>
          <ac:spMkLst>
            <pc:docMk/>
            <pc:sldMk cId="1790079875" sldId="2147472565"/>
            <ac:spMk id="2" creationId="{DDC3F67C-C282-781B-F44F-DB8EBA826295}"/>
          </ac:spMkLst>
        </pc:spChg>
        <pc:spChg chg="mod">
          <ac:chgData name="Carla Vijian" userId="c8cf1b78-ca9a-4696-87d3-45e7c13ef4bf" providerId="ADAL" clId="{736957E1-992A-4604-BD01-7D921F4D5040}" dt="2026-06-09T18:46:47.832" v="1381" actId="2711"/>
          <ac:spMkLst>
            <pc:docMk/>
            <pc:sldMk cId="1790079875" sldId="2147472565"/>
            <ac:spMk id="9" creationId="{87E9231C-A994-76F8-AB47-B76B4892B167}"/>
          </ac:spMkLst>
        </pc:spChg>
      </pc:sldChg>
      <pc:sldChg chg="modSp mod">
        <pc:chgData name="Carla Vijian" userId="c8cf1b78-ca9a-4696-87d3-45e7c13ef4bf" providerId="ADAL" clId="{736957E1-992A-4604-BD01-7D921F4D5040}" dt="2026-06-09T18:39:26.659" v="1313" actId="1076"/>
        <pc:sldMkLst>
          <pc:docMk/>
          <pc:sldMk cId="2937802840" sldId="2147472566"/>
        </pc:sldMkLst>
        <pc:spChg chg="mod">
          <ac:chgData name="Carla Vijian" userId="c8cf1b78-ca9a-4696-87d3-45e7c13ef4bf" providerId="ADAL" clId="{736957E1-992A-4604-BD01-7D921F4D5040}" dt="2026-06-09T01:14:18.444" v="643" actId="1076"/>
          <ac:spMkLst>
            <pc:docMk/>
            <pc:sldMk cId="2937802840" sldId="2147472566"/>
            <ac:spMk id="2" creationId="{88F68402-FD9E-7B17-A2B1-E4AC96CDCAEF}"/>
          </ac:spMkLst>
        </pc:spChg>
        <pc:spChg chg="mod">
          <ac:chgData name="Carla Vijian" userId="c8cf1b78-ca9a-4696-87d3-45e7c13ef4bf" providerId="ADAL" clId="{736957E1-992A-4604-BD01-7D921F4D5040}" dt="2026-06-09T01:14:18.444" v="643" actId="1076"/>
          <ac:spMkLst>
            <pc:docMk/>
            <pc:sldMk cId="2937802840" sldId="2147472566"/>
            <ac:spMk id="3" creationId="{BA9FD296-52D1-8D7F-2B6A-741BDCB9236A}"/>
          </ac:spMkLst>
        </pc:spChg>
        <pc:spChg chg="mod">
          <ac:chgData name="Carla Vijian" userId="c8cf1b78-ca9a-4696-87d3-45e7c13ef4bf" providerId="ADAL" clId="{736957E1-992A-4604-BD01-7D921F4D5040}" dt="2026-06-09T01:07:46.452" v="631" actId="1076"/>
          <ac:spMkLst>
            <pc:docMk/>
            <pc:sldMk cId="2937802840" sldId="2147472566"/>
            <ac:spMk id="6" creationId="{13FFFB3F-5ACC-04FD-5FF3-94D9E641D2D8}"/>
          </ac:spMkLst>
        </pc:spChg>
        <pc:spChg chg="mod">
          <ac:chgData name="Carla Vijian" userId="c8cf1b78-ca9a-4696-87d3-45e7c13ef4bf" providerId="ADAL" clId="{736957E1-992A-4604-BD01-7D921F4D5040}" dt="2026-06-09T01:15:32.935" v="645" actId="14100"/>
          <ac:spMkLst>
            <pc:docMk/>
            <pc:sldMk cId="2937802840" sldId="2147472566"/>
            <ac:spMk id="7" creationId="{C99F2762-42F0-E19A-6D0F-1ED99E6F4182}"/>
          </ac:spMkLst>
        </pc:spChg>
        <pc:spChg chg="mod">
          <ac:chgData name="Carla Vijian" userId="c8cf1b78-ca9a-4696-87d3-45e7c13ef4bf" providerId="ADAL" clId="{736957E1-992A-4604-BD01-7D921F4D5040}" dt="2026-06-09T18:39:26.659" v="1313" actId="1076"/>
          <ac:spMkLst>
            <pc:docMk/>
            <pc:sldMk cId="2937802840" sldId="2147472566"/>
            <ac:spMk id="9" creationId="{2014133B-03D6-9F5E-B370-655B0BA0EDBD}"/>
          </ac:spMkLst>
        </pc:spChg>
        <pc:spChg chg="mod">
          <ac:chgData name="Carla Vijian" userId="c8cf1b78-ca9a-4696-87d3-45e7c13ef4bf" providerId="ADAL" clId="{736957E1-992A-4604-BD01-7D921F4D5040}" dt="2026-06-09T01:08:00.957" v="632" actId="1076"/>
          <ac:spMkLst>
            <pc:docMk/>
            <pc:sldMk cId="2937802840" sldId="2147472566"/>
            <ac:spMk id="11" creationId="{D1608F14-D17A-B3FD-65B2-261B77520453}"/>
          </ac:spMkLst>
        </pc:spChg>
        <pc:spChg chg="mod">
          <ac:chgData name="Carla Vijian" userId="c8cf1b78-ca9a-4696-87d3-45e7c13ef4bf" providerId="ADAL" clId="{736957E1-992A-4604-BD01-7D921F4D5040}" dt="2026-06-09T01:09:18.627" v="640" actId="1076"/>
          <ac:spMkLst>
            <pc:docMk/>
            <pc:sldMk cId="2937802840" sldId="2147472566"/>
            <ac:spMk id="12" creationId="{EC38AA53-B0DF-996F-F81C-445EA7813F0F}"/>
          </ac:spMkLst>
        </pc:spChg>
        <pc:spChg chg="mod">
          <ac:chgData name="Carla Vijian" userId="c8cf1b78-ca9a-4696-87d3-45e7c13ef4bf" providerId="ADAL" clId="{736957E1-992A-4604-BD01-7D921F4D5040}" dt="2026-06-09T01:09:14.258" v="639" actId="1076"/>
          <ac:spMkLst>
            <pc:docMk/>
            <pc:sldMk cId="2937802840" sldId="2147472566"/>
            <ac:spMk id="13" creationId="{6113B7C6-58B0-45BC-0DFD-2139A7CA89CE}"/>
          </ac:spMkLst>
        </pc:spChg>
        <pc:spChg chg="mod">
          <ac:chgData name="Carla Vijian" userId="c8cf1b78-ca9a-4696-87d3-45e7c13ef4bf" providerId="ADAL" clId="{736957E1-992A-4604-BD01-7D921F4D5040}" dt="2026-06-09T01:15:42.867" v="647" actId="14100"/>
          <ac:spMkLst>
            <pc:docMk/>
            <pc:sldMk cId="2937802840" sldId="2147472566"/>
            <ac:spMk id="14" creationId="{40A933ED-F201-356B-D4E8-FD28CD5113FA}"/>
          </ac:spMkLst>
        </pc:spChg>
        <pc:spChg chg="mod">
          <ac:chgData name="Carla Vijian" userId="c8cf1b78-ca9a-4696-87d3-45e7c13ef4bf" providerId="ADAL" clId="{736957E1-992A-4604-BD01-7D921F4D5040}" dt="2026-06-09T01:10:00.766" v="642" actId="1076"/>
          <ac:spMkLst>
            <pc:docMk/>
            <pc:sldMk cId="2937802840" sldId="2147472566"/>
            <ac:spMk id="15" creationId="{BAAA9B53-289B-BB3A-DD3B-8D63D4E91C2F}"/>
          </ac:spMkLst>
        </pc:spChg>
        <pc:spChg chg="mod">
          <ac:chgData name="Carla Vijian" userId="c8cf1b78-ca9a-4696-87d3-45e7c13ef4bf" providerId="ADAL" clId="{736957E1-992A-4604-BD01-7D921F4D5040}" dt="2026-06-09T18:13:05.342" v="1234" actId="1076"/>
          <ac:spMkLst>
            <pc:docMk/>
            <pc:sldMk cId="2937802840" sldId="2147472566"/>
            <ac:spMk id="16" creationId="{ACBA0BFD-7B9B-35A7-9D3C-ABF72338B9C3}"/>
          </ac:spMkLst>
        </pc:spChg>
        <pc:spChg chg="mod">
          <ac:chgData name="Carla Vijian" userId="c8cf1b78-ca9a-4696-87d3-45e7c13ef4bf" providerId="ADAL" clId="{736957E1-992A-4604-BD01-7D921F4D5040}" dt="2026-06-09T01:09:29.619" v="641" actId="1076"/>
          <ac:spMkLst>
            <pc:docMk/>
            <pc:sldMk cId="2937802840" sldId="2147472566"/>
            <ac:spMk id="17" creationId="{F3025FCE-4315-F689-E33F-BA8A145BD526}"/>
          </ac:spMkLst>
        </pc:spChg>
        <pc:spChg chg="mod">
          <ac:chgData name="Carla Vijian" userId="c8cf1b78-ca9a-4696-87d3-45e7c13ef4bf" providerId="ADAL" clId="{736957E1-992A-4604-BD01-7D921F4D5040}" dt="2026-06-09T01:16:15.313" v="652" actId="1076"/>
          <ac:spMkLst>
            <pc:docMk/>
            <pc:sldMk cId="2937802840" sldId="2147472566"/>
            <ac:spMk id="18" creationId="{C861D8C8-031B-4BA3-8FB8-67A552740739}"/>
          </ac:spMkLst>
        </pc:spChg>
        <pc:spChg chg="mod">
          <ac:chgData name="Carla Vijian" userId="c8cf1b78-ca9a-4696-87d3-45e7c13ef4bf" providerId="ADAL" clId="{736957E1-992A-4604-BD01-7D921F4D5040}" dt="2026-06-09T18:11:36.337" v="1233" actId="1076"/>
          <ac:spMkLst>
            <pc:docMk/>
            <pc:sldMk cId="2937802840" sldId="2147472566"/>
            <ac:spMk id="19" creationId="{75FF4474-755C-EC0E-DBFE-2FB37C6874C8}"/>
          </ac:spMkLst>
        </pc:spChg>
      </pc:sldChg>
      <pc:sldChg chg="modSp mod">
        <pc:chgData name="Carla Vijian" userId="c8cf1b78-ca9a-4696-87d3-45e7c13ef4bf" providerId="ADAL" clId="{736957E1-992A-4604-BD01-7D921F4D5040}" dt="2026-06-09T18:47:22.934" v="1385" actId="255"/>
        <pc:sldMkLst>
          <pc:docMk/>
          <pc:sldMk cId="926627513" sldId="2147472567"/>
        </pc:sldMkLst>
        <pc:spChg chg="mod">
          <ac:chgData name="Carla Vijian" userId="c8cf1b78-ca9a-4696-87d3-45e7c13ef4bf" providerId="ADAL" clId="{736957E1-992A-4604-BD01-7D921F4D5040}" dt="2026-06-09T18:47:22.934" v="1385" actId="255"/>
          <ac:spMkLst>
            <pc:docMk/>
            <pc:sldMk cId="926627513" sldId="2147472567"/>
            <ac:spMk id="9" creationId="{0D5A8BCC-EA3B-1C78-EB57-481FEDDD3C0F}"/>
          </ac:spMkLst>
        </pc:spChg>
      </pc:sldChg>
      <pc:sldChg chg="modSp mod ord">
        <pc:chgData name="Carla Vijian" userId="c8cf1b78-ca9a-4696-87d3-45e7c13ef4bf" providerId="ADAL" clId="{736957E1-992A-4604-BD01-7D921F4D5040}" dt="2026-06-09T17:51:42.844" v="1163" actId="20577"/>
        <pc:sldMkLst>
          <pc:docMk/>
          <pc:sldMk cId="3913006462" sldId="2147472568"/>
        </pc:sldMkLst>
        <pc:spChg chg="mod">
          <ac:chgData name="Carla Vijian" userId="c8cf1b78-ca9a-4696-87d3-45e7c13ef4bf" providerId="ADAL" clId="{736957E1-992A-4604-BD01-7D921F4D5040}" dt="2026-06-09T17:51:42.844" v="1163" actId="20577"/>
          <ac:spMkLst>
            <pc:docMk/>
            <pc:sldMk cId="3913006462" sldId="2147472568"/>
            <ac:spMk id="2" creationId="{D0827CFD-CC9E-03F5-ABCD-D87A04010F49}"/>
          </ac:spMkLst>
        </pc:spChg>
      </pc:sldChg>
      <pc:sldChg chg="delSp mod ord">
        <pc:chgData name="Carla Vijian" userId="c8cf1b78-ca9a-4696-87d3-45e7c13ef4bf" providerId="ADAL" clId="{736957E1-992A-4604-BD01-7D921F4D5040}" dt="2026-06-09T17:51:29.621" v="1147"/>
        <pc:sldMkLst>
          <pc:docMk/>
          <pc:sldMk cId="3545843808" sldId="2147472569"/>
        </pc:sldMkLst>
        <pc:spChg chg="del">
          <ac:chgData name="Carla Vijian" userId="c8cf1b78-ca9a-4696-87d3-45e7c13ef4bf" providerId="ADAL" clId="{736957E1-992A-4604-BD01-7D921F4D5040}" dt="2026-06-09T16:19:28.216" v="1096" actId="478"/>
          <ac:spMkLst>
            <pc:docMk/>
            <pc:sldMk cId="3545843808" sldId="2147472569"/>
            <ac:spMk id="12" creationId="{20B68868-D01D-873A-A379-13C233105030}"/>
          </ac:spMkLst>
        </pc:spChg>
        <pc:spChg chg="del">
          <ac:chgData name="Carla Vijian" userId="c8cf1b78-ca9a-4696-87d3-45e7c13ef4bf" providerId="ADAL" clId="{736957E1-992A-4604-BD01-7D921F4D5040}" dt="2026-06-09T16:19:24.548" v="1094" actId="478"/>
          <ac:spMkLst>
            <pc:docMk/>
            <pc:sldMk cId="3545843808" sldId="2147472569"/>
            <ac:spMk id="15" creationId="{E1012A31-0DDD-6E55-1223-E807F884D4C7}"/>
          </ac:spMkLst>
        </pc:spChg>
        <pc:spChg chg="del">
          <ac:chgData name="Carla Vijian" userId="c8cf1b78-ca9a-4696-87d3-45e7c13ef4bf" providerId="ADAL" clId="{736957E1-992A-4604-BD01-7D921F4D5040}" dt="2026-06-09T16:19:29.158" v="1097" actId="478"/>
          <ac:spMkLst>
            <pc:docMk/>
            <pc:sldMk cId="3545843808" sldId="2147472569"/>
            <ac:spMk id="16" creationId="{CAB220FF-103F-07C3-5F87-2609AEC6FDD1}"/>
          </ac:spMkLst>
        </pc:spChg>
        <pc:spChg chg="del">
          <ac:chgData name="Carla Vijian" userId="c8cf1b78-ca9a-4696-87d3-45e7c13ef4bf" providerId="ADAL" clId="{736957E1-992A-4604-BD01-7D921F4D5040}" dt="2026-06-09T16:19:26.928" v="1095" actId="478"/>
          <ac:spMkLst>
            <pc:docMk/>
            <pc:sldMk cId="3545843808" sldId="2147472569"/>
            <ac:spMk id="19" creationId="{07DB0DB1-9F6A-42DD-7314-CB0F99E5AD82}"/>
          </ac:spMkLst>
        </pc:spChg>
        <pc:spChg chg="del">
          <ac:chgData name="Carla Vijian" userId="c8cf1b78-ca9a-4696-87d3-45e7c13ef4bf" providerId="ADAL" clId="{736957E1-992A-4604-BD01-7D921F4D5040}" dt="2026-06-09T16:19:30.805" v="1099" actId="478"/>
          <ac:spMkLst>
            <pc:docMk/>
            <pc:sldMk cId="3545843808" sldId="2147472569"/>
            <ac:spMk id="20" creationId="{8CD7F916-AA69-CDA8-394D-14DAEA7C4767}"/>
          </ac:spMkLst>
        </pc:spChg>
        <pc:spChg chg="del">
          <ac:chgData name="Carla Vijian" userId="c8cf1b78-ca9a-4696-87d3-45e7c13ef4bf" providerId="ADAL" clId="{736957E1-992A-4604-BD01-7D921F4D5040}" dt="2026-06-09T16:19:31.790" v="1100" actId="478"/>
          <ac:spMkLst>
            <pc:docMk/>
            <pc:sldMk cId="3545843808" sldId="2147472569"/>
            <ac:spMk id="26" creationId="{9FAC8323-552D-D417-3CFB-99042BC6CD3E}"/>
          </ac:spMkLst>
        </pc:spChg>
        <pc:spChg chg="del">
          <ac:chgData name="Carla Vijian" userId="c8cf1b78-ca9a-4696-87d3-45e7c13ef4bf" providerId="ADAL" clId="{736957E1-992A-4604-BD01-7D921F4D5040}" dt="2026-06-09T16:19:29.979" v="1098" actId="478"/>
          <ac:spMkLst>
            <pc:docMk/>
            <pc:sldMk cId="3545843808" sldId="2147472569"/>
            <ac:spMk id="30" creationId="{B75BF18B-2C90-E9CF-A624-5D1064460F26}"/>
          </ac:spMkLst>
        </pc:spChg>
      </pc:sldChg>
      <pc:sldChg chg="modSp mod ord">
        <pc:chgData name="Carla Vijian" userId="c8cf1b78-ca9a-4696-87d3-45e7c13ef4bf" providerId="ADAL" clId="{736957E1-992A-4604-BD01-7D921F4D5040}" dt="2026-06-09T18:49:05.992" v="1423" actId="255"/>
        <pc:sldMkLst>
          <pc:docMk/>
          <pc:sldMk cId="782616990" sldId="2147472570"/>
        </pc:sldMkLst>
        <pc:spChg chg="mod">
          <ac:chgData name="Carla Vijian" userId="c8cf1b78-ca9a-4696-87d3-45e7c13ef4bf" providerId="ADAL" clId="{736957E1-992A-4604-BD01-7D921F4D5040}" dt="2026-06-09T18:49:05.992" v="1423" actId="255"/>
          <ac:spMkLst>
            <pc:docMk/>
            <pc:sldMk cId="782616990" sldId="2147472570"/>
            <ac:spMk id="11" creationId="{EF2CD718-4549-E649-A27A-EC03F3E8AAF1}"/>
          </ac:spMkLst>
        </pc:spChg>
        <pc:graphicFrameChg chg="mod modGraphic">
          <ac:chgData name="Carla Vijian" userId="c8cf1b78-ca9a-4696-87d3-45e7c13ef4bf" providerId="ADAL" clId="{736957E1-992A-4604-BD01-7D921F4D5040}" dt="2026-06-09T15:59:38.996" v="1027" actId="121"/>
          <ac:graphicFrameMkLst>
            <pc:docMk/>
            <pc:sldMk cId="782616990" sldId="2147472570"/>
            <ac:graphicFrameMk id="4" creationId="{8AE2947E-0722-7AD5-A641-3AB8C2C715BB}"/>
          </ac:graphicFrameMkLst>
        </pc:graphicFrameChg>
        <pc:graphicFrameChg chg="mod">
          <ac:chgData name="Carla Vijian" userId="c8cf1b78-ca9a-4696-87d3-45e7c13ef4bf" providerId="ADAL" clId="{736957E1-992A-4604-BD01-7D921F4D5040}" dt="2026-06-09T15:59:48.689" v="1029" actId="1076"/>
          <ac:graphicFrameMkLst>
            <pc:docMk/>
            <pc:sldMk cId="782616990" sldId="2147472570"/>
            <ac:graphicFrameMk id="6" creationId="{039897D7-1625-B382-01F5-950C87FCDAA3}"/>
          </ac:graphicFrameMkLst>
        </pc:graphicFrameChg>
      </pc:sldChg>
      <pc:sldChg chg="delSp modSp del mod">
        <pc:chgData name="Carla Vijian" userId="c8cf1b78-ca9a-4696-87d3-45e7c13ef4bf" providerId="ADAL" clId="{736957E1-992A-4604-BD01-7D921F4D5040}" dt="2026-06-09T18:14:57.436" v="1236" actId="2696"/>
        <pc:sldMkLst>
          <pc:docMk/>
          <pc:sldMk cId="3284136903" sldId="2147472571"/>
        </pc:sldMkLst>
        <pc:spChg chg="mod">
          <ac:chgData name="Carla Vijian" userId="c8cf1b78-ca9a-4696-87d3-45e7c13ef4bf" providerId="ADAL" clId="{736957E1-992A-4604-BD01-7D921F4D5040}" dt="2026-06-09T16:22:05.271" v="1139" actId="1076"/>
          <ac:spMkLst>
            <pc:docMk/>
            <pc:sldMk cId="3284136903" sldId="2147472571"/>
            <ac:spMk id="11" creationId="{0B411A97-6612-7A9C-5866-DF841ED7A170}"/>
          </ac:spMkLst>
        </pc:spChg>
        <pc:spChg chg="mod">
          <ac:chgData name="Carla Vijian" userId="c8cf1b78-ca9a-4696-87d3-45e7c13ef4bf" providerId="ADAL" clId="{736957E1-992A-4604-BD01-7D921F4D5040}" dt="2026-06-09T16:22:00.284" v="1138" actId="1076"/>
          <ac:spMkLst>
            <pc:docMk/>
            <pc:sldMk cId="3284136903" sldId="2147472571"/>
            <ac:spMk id="14" creationId="{3D8F3A9D-CF2D-5573-FFE8-C1DD6EE3C8CA}"/>
          </ac:spMkLst>
        </pc:spChg>
        <pc:spChg chg="del mod">
          <ac:chgData name="Carla Vijian" userId="c8cf1b78-ca9a-4696-87d3-45e7c13ef4bf" providerId="ADAL" clId="{736957E1-992A-4604-BD01-7D921F4D5040}" dt="2026-06-09T16:21:38.118" v="1128" actId="478"/>
          <ac:spMkLst>
            <pc:docMk/>
            <pc:sldMk cId="3284136903" sldId="2147472571"/>
            <ac:spMk id="16" creationId="{5090A0A2-B788-E18C-38B9-30E855C7E838}"/>
          </ac:spMkLst>
        </pc:spChg>
        <pc:spChg chg="del">
          <ac:chgData name="Carla Vijian" userId="c8cf1b78-ca9a-4696-87d3-45e7c13ef4bf" providerId="ADAL" clId="{736957E1-992A-4604-BD01-7D921F4D5040}" dt="2026-06-09T16:21:36.433" v="1127" actId="478"/>
          <ac:spMkLst>
            <pc:docMk/>
            <pc:sldMk cId="3284136903" sldId="2147472571"/>
            <ac:spMk id="17" creationId="{977C8B30-7CB8-DF67-7485-6FD8233855DD}"/>
          </ac:spMkLst>
        </pc:spChg>
        <pc:spChg chg="del">
          <ac:chgData name="Carla Vijian" userId="c8cf1b78-ca9a-4696-87d3-45e7c13ef4bf" providerId="ADAL" clId="{736957E1-992A-4604-BD01-7D921F4D5040}" dt="2026-06-09T16:21:35.324" v="1126" actId="478"/>
          <ac:spMkLst>
            <pc:docMk/>
            <pc:sldMk cId="3284136903" sldId="2147472571"/>
            <ac:spMk id="18" creationId="{749D3399-DAB7-0FA4-3309-936D59CF0B50}"/>
          </ac:spMkLst>
        </pc:spChg>
        <pc:spChg chg="mod">
          <ac:chgData name="Carla Vijian" userId="c8cf1b78-ca9a-4696-87d3-45e7c13ef4bf" providerId="ADAL" clId="{736957E1-992A-4604-BD01-7D921F4D5040}" dt="2026-06-09T16:21:56.076" v="1137" actId="113"/>
          <ac:spMkLst>
            <pc:docMk/>
            <pc:sldMk cId="3284136903" sldId="2147472571"/>
            <ac:spMk id="19" creationId="{028BFE62-AE09-2748-038F-CF33DFC8262B}"/>
          </ac:spMkLst>
        </pc:spChg>
        <pc:spChg chg="del">
          <ac:chgData name="Carla Vijian" userId="c8cf1b78-ca9a-4696-87d3-45e7c13ef4bf" providerId="ADAL" clId="{736957E1-992A-4604-BD01-7D921F4D5040}" dt="2026-06-09T16:21:40.200" v="1130" actId="478"/>
          <ac:spMkLst>
            <pc:docMk/>
            <pc:sldMk cId="3284136903" sldId="2147472571"/>
            <ac:spMk id="24" creationId="{947268B2-8937-3479-794F-FC13520885CF}"/>
          </ac:spMkLst>
        </pc:spChg>
        <pc:spChg chg="del">
          <ac:chgData name="Carla Vijian" userId="c8cf1b78-ca9a-4696-87d3-45e7c13ef4bf" providerId="ADAL" clId="{736957E1-992A-4604-BD01-7D921F4D5040}" dt="2026-06-09T16:21:39.270" v="1129" actId="478"/>
          <ac:spMkLst>
            <pc:docMk/>
            <pc:sldMk cId="3284136903" sldId="2147472571"/>
            <ac:spMk id="25" creationId="{54B46986-1C6F-2D21-CBBF-4B8462977950}"/>
          </ac:spMkLst>
        </pc:spChg>
        <pc:spChg chg="mod">
          <ac:chgData name="Carla Vijian" userId="c8cf1b78-ca9a-4696-87d3-45e7c13ef4bf" providerId="ADAL" clId="{736957E1-992A-4604-BD01-7D921F4D5040}" dt="2026-06-09T16:22:12.818" v="1141" actId="1076"/>
          <ac:spMkLst>
            <pc:docMk/>
            <pc:sldMk cId="3284136903" sldId="2147472571"/>
            <ac:spMk id="26" creationId="{A22EECB6-473D-031A-4386-2D3E821C0B19}"/>
          </ac:spMkLst>
        </pc:spChg>
        <pc:spChg chg="mod">
          <ac:chgData name="Carla Vijian" userId="c8cf1b78-ca9a-4696-87d3-45e7c13ef4bf" providerId="ADAL" clId="{736957E1-992A-4604-BD01-7D921F4D5040}" dt="2026-06-09T16:22:09.291" v="1140" actId="1076"/>
          <ac:spMkLst>
            <pc:docMk/>
            <pc:sldMk cId="3284136903" sldId="2147472571"/>
            <ac:spMk id="27" creationId="{E0D49354-8D3E-73D5-EE67-D787BE5D5630}"/>
          </ac:spMkLst>
        </pc:spChg>
      </pc:sldChg>
      <pc:sldChg chg="modSp mod">
        <pc:chgData name="Carla Vijian" userId="c8cf1b78-ca9a-4696-87d3-45e7c13ef4bf" providerId="ADAL" clId="{736957E1-992A-4604-BD01-7D921F4D5040}" dt="2026-06-09T18:44:03.039" v="1350" actId="1076"/>
        <pc:sldMkLst>
          <pc:docMk/>
          <pc:sldMk cId="820394895" sldId="2147472573"/>
        </pc:sldMkLst>
        <pc:spChg chg="mod">
          <ac:chgData name="Carla Vijian" userId="c8cf1b78-ca9a-4696-87d3-45e7c13ef4bf" providerId="ADAL" clId="{736957E1-992A-4604-BD01-7D921F4D5040}" dt="2026-06-09T18:44:03.039" v="1350" actId="1076"/>
          <ac:spMkLst>
            <pc:docMk/>
            <pc:sldMk cId="820394895" sldId="2147472573"/>
            <ac:spMk id="9" creationId="{C6DD3EAE-9758-5C7C-DE83-7B93954FF012}"/>
          </ac:spMkLst>
        </pc:spChg>
        <pc:spChg chg="mod">
          <ac:chgData name="Carla Vijian" userId="c8cf1b78-ca9a-4696-87d3-45e7c13ef4bf" providerId="ADAL" clId="{736957E1-992A-4604-BD01-7D921F4D5040}" dt="2026-06-09T16:22:28.390" v="1142" actId="255"/>
          <ac:spMkLst>
            <pc:docMk/>
            <pc:sldMk cId="820394895" sldId="2147472573"/>
            <ac:spMk id="42" creationId="{44225AC4-6FC2-EBA6-AE73-CD4FD7CD1C71}"/>
          </ac:spMkLst>
        </pc:spChg>
        <pc:spChg chg="mod">
          <ac:chgData name="Carla Vijian" userId="c8cf1b78-ca9a-4696-87d3-45e7c13ef4bf" providerId="ADAL" clId="{736957E1-992A-4604-BD01-7D921F4D5040}" dt="2026-06-09T18:16:49.443" v="1254" actId="1076"/>
          <ac:spMkLst>
            <pc:docMk/>
            <pc:sldMk cId="820394895" sldId="2147472573"/>
            <ac:spMk id="43" creationId="{E2C41A01-9406-13F9-B6D5-71BA6BDCCB60}"/>
          </ac:spMkLst>
        </pc:spChg>
        <pc:spChg chg="mod">
          <ac:chgData name="Carla Vijian" userId="c8cf1b78-ca9a-4696-87d3-45e7c13ef4bf" providerId="ADAL" clId="{736957E1-992A-4604-BD01-7D921F4D5040}" dt="2026-06-09T16:22:28.390" v="1142" actId="255"/>
          <ac:spMkLst>
            <pc:docMk/>
            <pc:sldMk cId="820394895" sldId="2147472573"/>
            <ac:spMk id="44" creationId="{8F47C202-E5AD-060A-A2FC-9E43ACC94940}"/>
          </ac:spMkLst>
        </pc:spChg>
        <pc:spChg chg="mod">
          <ac:chgData name="Carla Vijian" userId="c8cf1b78-ca9a-4696-87d3-45e7c13ef4bf" providerId="ADAL" clId="{736957E1-992A-4604-BD01-7D921F4D5040}" dt="2026-06-09T16:22:28.390" v="1142" actId="255"/>
          <ac:spMkLst>
            <pc:docMk/>
            <pc:sldMk cId="820394895" sldId="2147472573"/>
            <ac:spMk id="45" creationId="{AC84032B-D032-3B00-6B6B-D2216E7661A9}"/>
          </ac:spMkLst>
        </pc:spChg>
        <pc:spChg chg="mod">
          <ac:chgData name="Carla Vijian" userId="c8cf1b78-ca9a-4696-87d3-45e7c13ef4bf" providerId="ADAL" clId="{736957E1-992A-4604-BD01-7D921F4D5040}" dt="2026-06-09T01:19:44.838" v="663" actId="207"/>
          <ac:spMkLst>
            <pc:docMk/>
            <pc:sldMk cId="820394895" sldId="2147472573"/>
            <ac:spMk id="46" creationId="{CB5D8F38-D129-53E9-4D4A-383048222B66}"/>
          </ac:spMkLst>
        </pc:spChg>
        <pc:spChg chg="mod">
          <ac:chgData name="Carla Vijian" userId="c8cf1b78-ca9a-4696-87d3-45e7c13ef4bf" providerId="ADAL" clId="{736957E1-992A-4604-BD01-7D921F4D5040}" dt="2026-06-09T18:16:53.811" v="1255" actId="1076"/>
          <ac:spMkLst>
            <pc:docMk/>
            <pc:sldMk cId="820394895" sldId="2147472573"/>
            <ac:spMk id="47" creationId="{29604A12-E29C-DB45-0510-D01F162631DB}"/>
          </ac:spMkLst>
        </pc:spChg>
        <pc:spChg chg="mod">
          <ac:chgData name="Carla Vijian" userId="c8cf1b78-ca9a-4696-87d3-45e7c13ef4bf" providerId="ADAL" clId="{736957E1-992A-4604-BD01-7D921F4D5040}" dt="2026-06-09T16:22:28.390" v="1142" actId="255"/>
          <ac:spMkLst>
            <pc:docMk/>
            <pc:sldMk cId="820394895" sldId="2147472573"/>
            <ac:spMk id="48" creationId="{BEAAB979-6FB8-5CDC-4516-9A0E17EDC5E0}"/>
          </ac:spMkLst>
        </pc:spChg>
        <pc:spChg chg="mod">
          <ac:chgData name="Carla Vijian" userId="c8cf1b78-ca9a-4696-87d3-45e7c13ef4bf" providerId="ADAL" clId="{736957E1-992A-4604-BD01-7D921F4D5040}" dt="2026-06-09T16:22:28.390" v="1142" actId="255"/>
          <ac:spMkLst>
            <pc:docMk/>
            <pc:sldMk cId="820394895" sldId="2147472573"/>
            <ac:spMk id="49" creationId="{112CB96E-F85D-6DF3-B068-BD1CD1B997F4}"/>
          </ac:spMkLst>
        </pc:spChg>
        <pc:spChg chg="mod">
          <ac:chgData name="Carla Vijian" userId="c8cf1b78-ca9a-4696-87d3-45e7c13ef4bf" providerId="ADAL" clId="{736957E1-992A-4604-BD01-7D921F4D5040}" dt="2026-06-09T16:22:28.390" v="1142" actId="255"/>
          <ac:spMkLst>
            <pc:docMk/>
            <pc:sldMk cId="820394895" sldId="2147472573"/>
            <ac:spMk id="51" creationId="{0316E413-8A59-BC3B-6FED-C6BEEDAEFAF7}"/>
          </ac:spMkLst>
        </pc:spChg>
        <pc:spChg chg="mod">
          <ac:chgData name="Carla Vijian" userId="c8cf1b78-ca9a-4696-87d3-45e7c13ef4bf" providerId="ADAL" clId="{736957E1-992A-4604-BD01-7D921F4D5040}" dt="2026-06-09T16:22:28.390" v="1142" actId="255"/>
          <ac:spMkLst>
            <pc:docMk/>
            <pc:sldMk cId="820394895" sldId="2147472573"/>
            <ac:spMk id="54" creationId="{DC075A60-C7B5-704E-7198-AAC3FD9D773D}"/>
          </ac:spMkLst>
        </pc:spChg>
        <pc:spChg chg="mod">
          <ac:chgData name="Carla Vijian" userId="c8cf1b78-ca9a-4696-87d3-45e7c13ef4bf" providerId="ADAL" clId="{736957E1-992A-4604-BD01-7D921F4D5040}" dt="2026-06-09T16:22:32.659" v="1143" actId="14100"/>
          <ac:spMkLst>
            <pc:docMk/>
            <pc:sldMk cId="820394895" sldId="2147472573"/>
            <ac:spMk id="55" creationId="{130A87C8-090A-A1C9-9F76-E682842F21EC}"/>
          </ac:spMkLst>
        </pc:spChg>
        <pc:spChg chg="mod">
          <ac:chgData name="Carla Vijian" userId="c8cf1b78-ca9a-4696-87d3-45e7c13ef4bf" providerId="ADAL" clId="{736957E1-992A-4604-BD01-7D921F4D5040}" dt="2026-06-09T16:22:28.390" v="1142" actId="255"/>
          <ac:spMkLst>
            <pc:docMk/>
            <pc:sldMk cId="820394895" sldId="2147472573"/>
            <ac:spMk id="58" creationId="{1779148C-BA18-B7AA-7472-412B2C505304}"/>
          </ac:spMkLst>
        </pc:spChg>
      </pc:sldChg>
      <pc:sldChg chg="modSp mod">
        <pc:chgData name="Carla Vijian" userId="c8cf1b78-ca9a-4696-87d3-45e7c13ef4bf" providerId="ADAL" clId="{736957E1-992A-4604-BD01-7D921F4D5040}" dt="2026-06-09T18:47:07.199" v="1383" actId="2711"/>
        <pc:sldMkLst>
          <pc:docMk/>
          <pc:sldMk cId="1034595957" sldId="2147472576"/>
        </pc:sldMkLst>
        <pc:spChg chg="mod">
          <ac:chgData name="Carla Vijian" userId="c8cf1b78-ca9a-4696-87d3-45e7c13ef4bf" providerId="ADAL" clId="{736957E1-992A-4604-BD01-7D921F4D5040}" dt="2026-06-09T18:47:07.199" v="1383" actId="2711"/>
          <ac:spMkLst>
            <pc:docMk/>
            <pc:sldMk cId="1034595957" sldId="2147472576"/>
            <ac:spMk id="9" creationId="{3F8EB67F-9E18-C875-D9E2-3EBCF27D156E}"/>
          </ac:spMkLst>
        </pc:spChg>
      </pc:sldChg>
      <pc:sldChg chg="modSp mod">
        <pc:chgData name="Carla Vijian" userId="c8cf1b78-ca9a-4696-87d3-45e7c13ef4bf" providerId="ADAL" clId="{736957E1-992A-4604-BD01-7D921F4D5040}" dt="2026-06-09T19:07:29.127" v="1457" actId="1076"/>
        <pc:sldMkLst>
          <pc:docMk/>
          <pc:sldMk cId="3129586962" sldId="2147472578"/>
        </pc:sldMkLst>
        <pc:spChg chg="mod">
          <ac:chgData name="Carla Vijian" userId="c8cf1b78-ca9a-4696-87d3-45e7c13ef4bf" providerId="ADAL" clId="{736957E1-992A-4604-BD01-7D921F4D5040}" dt="2026-06-09T14:27:19.087" v="812" actId="1076"/>
          <ac:spMkLst>
            <pc:docMk/>
            <pc:sldMk cId="3129586962" sldId="2147472578"/>
            <ac:spMk id="2" creationId="{355435C2-1497-F1B4-287C-17A5B43F52A3}"/>
          </ac:spMkLst>
        </pc:spChg>
        <pc:spChg chg="mod">
          <ac:chgData name="Carla Vijian" userId="c8cf1b78-ca9a-4696-87d3-45e7c13ef4bf" providerId="ADAL" clId="{736957E1-992A-4604-BD01-7D921F4D5040}" dt="2026-06-09T14:27:19.087" v="812" actId="1076"/>
          <ac:spMkLst>
            <pc:docMk/>
            <pc:sldMk cId="3129586962" sldId="2147472578"/>
            <ac:spMk id="3" creationId="{F539FC66-948F-21FB-0456-9F4CD82D85D9}"/>
          </ac:spMkLst>
        </pc:spChg>
        <pc:spChg chg="mod">
          <ac:chgData name="Carla Vijian" userId="c8cf1b78-ca9a-4696-87d3-45e7c13ef4bf" providerId="ADAL" clId="{736957E1-992A-4604-BD01-7D921F4D5040}" dt="2026-06-09T14:30:36.645" v="832" actId="1076"/>
          <ac:spMkLst>
            <pc:docMk/>
            <pc:sldMk cId="3129586962" sldId="2147472578"/>
            <ac:spMk id="4" creationId="{C415C48F-C2EC-CC80-069D-CACD1BEC3686}"/>
          </ac:spMkLst>
        </pc:spChg>
        <pc:spChg chg="mod">
          <ac:chgData name="Carla Vijian" userId="c8cf1b78-ca9a-4696-87d3-45e7c13ef4bf" providerId="ADAL" clId="{736957E1-992A-4604-BD01-7D921F4D5040}" dt="2026-06-09T14:30:36.645" v="832" actId="1076"/>
          <ac:spMkLst>
            <pc:docMk/>
            <pc:sldMk cId="3129586962" sldId="2147472578"/>
            <ac:spMk id="5" creationId="{A16E7A61-1499-B2A5-3CF9-5680FFFFAE1A}"/>
          </ac:spMkLst>
        </pc:spChg>
        <pc:spChg chg="mod">
          <ac:chgData name="Carla Vijian" userId="c8cf1b78-ca9a-4696-87d3-45e7c13ef4bf" providerId="ADAL" clId="{736957E1-992A-4604-BD01-7D921F4D5040}" dt="2026-06-09T14:28:10.266" v="818" actId="1076"/>
          <ac:spMkLst>
            <pc:docMk/>
            <pc:sldMk cId="3129586962" sldId="2147472578"/>
            <ac:spMk id="6" creationId="{EE0A4FB3-B6AC-B464-BE65-FA010BC2C91B}"/>
          </ac:spMkLst>
        </pc:spChg>
        <pc:spChg chg="mod">
          <ac:chgData name="Carla Vijian" userId="c8cf1b78-ca9a-4696-87d3-45e7c13ef4bf" providerId="ADAL" clId="{736957E1-992A-4604-BD01-7D921F4D5040}" dt="2026-06-09T14:28:10.266" v="818" actId="1076"/>
          <ac:spMkLst>
            <pc:docMk/>
            <pc:sldMk cId="3129586962" sldId="2147472578"/>
            <ac:spMk id="7" creationId="{FDC03633-497F-2F2E-3795-160E17CCFF87}"/>
          </ac:spMkLst>
        </pc:spChg>
        <pc:spChg chg="mod">
          <ac:chgData name="Carla Vijian" userId="c8cf1b78-ca9a-4696-87d3-45e7c13ef4bf" providerId="ADAL" clId="{736957E1-992A-4604-BD01-7D921F4D5040}" dt="2026-06-09T14:28:52.155" v="824" actId="1076"/>
          <ac:spMkLst>
            <pc:docMk/>
            <pc:sldMk cId="3129586962" sldId="2147472578"/>
            <ac:spMk id="8" creationId="{567CE9A1-AED5-75A9-F387-4B70904FEC1D}"/>
          </ac:spMkLst>
        </pc:spChg>
        <pc:spChg chg="mod">
          <ac:chgData name="Carla Vijian" userId="c8cf1b78-ca9a-4696-87d3-45e7c13ef4bf" providerId="ADAL" clId="{736957E1-992A-4604-BD01-7D921F4D5040}" dt="2026-06-09T14:28:52.155" v="824" actId="1076"/>
          <ac:spMkLst>
            <pc:docMk/>
            <pc:sldMk cId="3129586962" sldId="2147472578"/>
            <ac:spMk id="10" creationId="{8732400A-9E00-67F1-19A5-BD1CFDB5FC3C}"/>
          </ac:spMkLst>
        </pc:spChg>
        <pc:spChg chg="mod">
          <ac:chgData name="Carla Vijian" userId="c8cf1b78-ca9a-4696-87d3-45e7c13ef4bf" providerId="ADAL" clId="{736957E1-992A-4604-BD01-7D921F4D5040}" dt="2026-06-09T14:30:47.525" v="833" actId="1076"/>
          <ac:spMkLst>
            <pc:docMk/>
            <pc:sldMk cId="3129586962" sldId="2147472578"/>
            <ac:spMk id="11" creationId="{064AD903-FAC5-BE97-8309-096EBF4438AC}"/>
          </ac:spMkLst>
        </pc:spChg>
        <pc:spChg chg="mod">
          <ac:chgData name="Carla Vijian" userId="c8cf1b78-ca9a-4696-87d3-45e7c13ef4bf" providerId="ADAL" clId="{736957E1-992A-4604-BD01-7D921F4D5040}" dt="2026-06-09T14:30:47.525" v="833" actId="1076"/>
          <ac:spMkLst>
            <pc:docMk/>
            <pc:sldMk cId="3129586962" sldId="2147472578"/>
            <ac:spMk id="12" creationId="{52BFF8FD-8D59-E1AF-0CA7-64CBC521DCF0}"/>
          </ac:spMkLst>
        </pc:spChg>
        <pc:spChg chg="mod">
          <ac:chgData name="Carla Vijian" userId="c8cf1b78-ca9a-4696-87d3-45e7c13ef4bf" providerId="ADAL" clId="{736957E1-992A-4604-BD01-7D921F4D5040}" dt="2026-06-09T14:30:36.645" v="832" actId="1076"/>
          <ac:spMkLst>
            <pc:docMk/>
            <pc:sldMk cId="3129586962" sldId="2147472578"/>
            <ac:spMk id="13" creationId="{4F07AD98-B29E-8328-BB88-4C75030D1B7E}"/>
          </ac:spMkLst>
        </pc:spChg>
        <pc:spChg chg="mod">
          <ac:chgData name="Carla Vijian" userId="c8cf1b78-ca9a-4696-87d3-45e7c13ef4bf" providerId="ADAL" clId="{736957E1-992A-4604-BD01-7D921F4D5040}" dt="2026-06-09T14:27:19.087" v="812" actId="1076"/>
          <ac:spMkLst>
            <pc:docMk/>
            <pc:sldMk cId="3129586962" sldId="2147472578"/>
            <ac:spMk id="14" creationId="{FCFEA157-1582-2613-9448-E5D389762190}"/>
          </ac:spMkLst>
        </pc:spChg>
        <pc:spChg chg="mod">
          <ac:chgData name="Carla Vijian" userId="c8cf1b78-ca9a-4696-87d3-45e7c13ef4bf" providerId="ADAL" clId="{736957E1-992A-4604-BD01-7D921F4D5040}" dt="2026-06-09T14:28:52.155" v="824" actId="1076"/>
          <ac:spMkLst>
            <pc:docMk/>
            <pc:sldMk cId="3129586962" sldId="2147472578"/>
            <ac:spMk id="15" creationId="{0A3EAF1E-E049-421D-6A3F-A19BF03EEC01}"/>
          </ac:spMkLst>
        </pc:spChg>
        <pc:spChg chg="mod">
          <ac:chgData name="Carla Vijian" userId="c8cf1b78-ca9a-4696-87d3-45e7c13ef4bf" providerId="ADAL" clId="{736957E1-992A-4604-BD01-7D921F4D5040}" dt="2026-06-09T14:30:47.525" v="833" actId="1076"/>
          <ac:spMkLst>
            <pc:docMk/>
            <pc:sldMk cId="3129586962" sldId="2147472578"/>
            <ac:spMk id="16" creationId="{2DB99C91-6662-AD1C-6D82-0CF417467F57}"/>
          </ac:spMkLst>
        </pc:spChg>
        <pc:spChg chg="mod">
          <ac:chgData name="Carla Vijian" userId="c8cf1b78-ca9a-4696-87d3-45e7c13ef4bf" providerId="ADAL" clId="{736957E1-992A-4604-BD01-7D921F4D5040}" dt="2026-06-09T14:27:19.087" v="812" actId="1076"/>
          <ac:spMkLst>
            <pc:docMk/>
            <pc:sldMk cId="3129586962" sldId="2147472578"/>
            <ac:spMk id="17" creationId="{DBDCC7C4-0260-EDF5-AA47-56AE005EB893}"/>
          </ac:spMkLst>
        </pc:spChg>
        <pc:spChg chg="mod">
          <ac:chgData name="Carla Vijian" userId="c8cf1b78-ca9a-4696-87d3-45e7c13ef4bf" providerId="ADAL" clId="{736957E1-992A-4604-BD01-7D921F4D5040}" dt="2026-06-09T19:07:21.870" v="1455" actId="1076"/>
          <ac:spMkLst>
            <pc:docMk/>
            <pc:sldMk cId="3129586962" sldId="2147472578"/>
            <ac:spMk id="18" creationId="{852DA4E4-1587-8295-C4A0-BE57FC950F76}"/>
          </ac:spMkLst>
        </pc:spChg>
        <pc:spChg chg="mod">
          <ac:chgData name="Carla Vijian" userId="c8cf1b78-ca9a-4696-87d3-45e7c13ef4bf" providerId="ADAL" clId="{736957E1-992A-4604-BD01-7D921F4D5040}" dt="2026-06-09T19:07:24.745" v="1456" actId="1076"/>
          <ac:spMkLst>
            <pc:docMk/>
            <pc:sldMk cId="3129586962" sldId="2147472578"/>
            <ac:spMk id="19" creationId="{5B8BCE03-58D7-CAF0-014D-94D42CB46FDF}"/>
          </ac:spMkLst>
        </pc:spChg>
        <pc:spChg chg="mod">
          <ac:chgData name="Carla Vijian" userId="c8cf1b78-ca9a-4696-87d3-45e7c13ef4bf" providerId="ADAL" clId="{736957E1-992A-4604-BD01-7D921F4D5040}" dt="2026-06-09T14:28:52.155" v="824" actId="1076"/>
          <ac:spMkLst>
            <pc:docMk/>
            <pc:sldMk cId="3129586962" sldId="2147472578"/>
            <ac:spMk id="20" creationId="{F5FCEE2E-A4CF-95B4-8785-18BFF174492A}"/>
          </ac:spMkLst>
        </pc:spChg>
        <pc:spChg chg="mod">
          <ac:chgData name="Carla Vijian" userId="c8cf1b78-ca9a-4696-87d3-45e7c13ef4bf" providerId="ADAL" clId="{736957E1-992A-4604-BD01-7D921F4D5040}" dt="2026-06-09T19:07:29.127" v="1457" actId="1076"/>
          <ac:spMkLst>
            <pc:docMk/>
            <pc:sldMk cId="3129586962" sldId="2147472578"/>
            <ac:spMk id="21" creationId="{E3823F56-1713-BEC2-C6AF-B8A1FD5E0F50}"/>
          </ac:spMkLst>
        </pc:spChg>
        <pc:spChg chg="mod">
          <ac:chgData name="Carla Vijian" userId="c8cf1b78-ca9a-4696-87d3-45e7c13ef4bf" providerId="ADAL" clId="{736957E1-992A-4604-BD01-7D921F4D5040}" dt="2026-06-09T14:27:14.188" v="811" actId="1076"/>
          <ac:spMkLst>
            <pc:docMk/>
            <pc:sldMk cId="3129586962" sldId="2147472578"/>
            <ac:spMk id="22" creationId="{CE18B78C-FB0A-1E2C-D2FB-5D35E2824215}"/>
          </ac:spMkLst>
        </pc:spChg>
        <pc:spChg chg="mod">
          <ac:chgData name="Carla Vijian" userId="c8cf1b78-ca9a-4696-87d3-45e7c13ef4bf" providerId="ADAL" clId="{736957E1-992A-4604-BD01-7D921F4D5040}" dt="2026-06-09T14:29:51.181" v="828" actId="1076"/>
          <ac:spMkLst>
            <pc:docMk/>
            <pc:sldMk cId="3129586962" sldId="2147472578"/>
            <ac:spMk id="23" creationId="{6F8C01FF-62FB-DE7D-5DB3-3532D18FF95B}"/>
          </ac:spMkLst>
        </pc:spChg>
        <pc:spChg chg="mod">
          <ac:chgData name="Carla Vijian" userId="c8cf1b78-ca9a-4696-87d3-45e7c13ef4bf" providerId="ADAL" clId="{736957E1-992A-4604-BD01-7D921F4D5040}" dt="2026-06-09T14:28:21.151" v="820" actId="1076"/>
          <ac:spMkLst>
            <pc:docMk/>
            <pc:sldMk cId="3129586962" sldId="2147472578"/>
            <ac:spMk id="24" creationId="{1608FB6F-CC75-35E8-F635-8301424776C1}"/>
          </ac:spMkLst>
        </pc:spChg>
        <pc:spChg chg="mod">
          <ac:chgData name="Carla Vijian" userId="c8cf1b78-ca9a-4696-87d3-45e7c13ef4bf" providerId="ADAL" clId="{736957E1-992A-4604-BD01-7D921F4D5040}" dt="2026-06-09T14:28:52.155" v="824" actId="1076"/>
          <ac:spMkLst>
            <pc:docMk/>
            <pc:sldMk cId="3129586962" sldId="2147472578"/>
            <ac:spMk id="25" creationId="{BC55D3E8-2718-79FA-465D-C4BE8A617970}"/>
          </ac:spMkLst>
        </pc:spChg>
        <pc:spChg chg="mod">
          <ac:chgData name="Carla Vijian" userId="c8cf1b78-ca9a-4696-87d3-45e7c13ef4bf" providerId="ADAL" clId="{736957E1-992A-4604-BD01-7D921F4D5040}" dt="2026-06-09T14:28:30.961" v="821" actId="1076"/>
          <ac:spMkLst>
            <pc:docMk/>
            <pc:sldMk cId="3129586962" sldId="2147472578"/>
            <ac:spMk id="26" creationId="{F0EC5762-CD33-044D-26FD-E036BF9489BA}"/>
          </ac:spMkLst>
        </pc:spChg>
        <pc:spChg chg="mod">
          <ac:chgData name="Carla Vijian" userId="c8cf1b78-ca9a-4696-87d3-45e7c13ef4bf" providerId="ADAL" clId="{736957E1-992A-4604-BD01-7D921F4D5040}" dt="2026-06-09T14:29:56.279" v="829" actId="1076"/>
          <ac:spMkLst>
            <pc:docMk/>
            <pc:sldMk cId="3129586962" sldId="2147472578"/>
            <ac:spMk id="27" creationId="{EBCBCD9F-FED9-71F1-FFE4-99BD337F6B8A}"/>
          </ac:spMkLst>
        </pc:spChg>
        <pc:spChg chg="mod">
          <ac:chgData name="Carla Vijian" userId="c8cf1b78-ca9a-4696-87d3-45e7c13ef4bf" providerId="ADAL" clId="{736957E1-992A-4604-BD01-7D921F4D5040}" dt="2026-06-09T14:30:02.214" v="830" actId="1076"/>
          <ac:spMkLst>
            <pc:docMk/>
            <pc:sldMk cId="3129586962" sldId="2147472578"/>
            <ac:spMk id="28" creationId="{CB89FE23-3BD1-14B9-BA4D-CC9E400805B7}"/>
          </ac:spMkLst>
        </pc:spChg>
        <pc:spChg chg="mod">
          <ac:chgData name="Carla Vijian" userId="c8cf1b78-ca9a-4696-87d3-45e7c13ef4bf" providerId="ADAL" clId="{736957E1-992A-4604-BD01-7D921F4D5040}" dt="2026-06-09T14:28:59.607" v="825" actId="1076"/>
          <ac:spMkLst>
            <pc:docMk/>
            <pc:sldMk cId="3129586962" sldId="2147472578"/>
            <ac:spMk id="29" creationId="{90C6A16A-3510-C51F-3A8E-EF9B55376194}"/>
          </ac:spMkLst>
        </pc:spChg>
        <pc:spChg chg="mod">
          <ac:chgData name="Carla Vijian" userId="c8cf1b78-ca9a-4696-87d3-45e7c13ef4bf" providerId="ADAL" clId="{736957E1-992A-4604-BD01-7D921F4D5040}" dt="2026-06-09T14:29:17.128" v="827" actId="1076"/>
          <ac:spMkLst>
            <pc:docMk/>
            <pc:sldMk cId="3129586962" sldId="2147472578"/>
            <ac:spMk id="30" creationId="{B5B8727F-A7AD-A8FA-4BFC-023DFDD790BF}"/>
          </ac:spMkLst>
        </pc:spChg>
        <pc:spChg chg="mod">
          <ac:chgData name="Carla Vijian" userId="c8cf1b78-ca9a-4696-87d3-45e7c13ef4bf" providerId="ADAL" clId="{736957E1-992A-4604-BD01-7D921F4D5040}" dt="2026-06-09T14:29:07.750" v="826" actId="1076"/>
          <ac:spMkLst>
            <pc:docMk/>
            <pc:sldMk cId="3129586962" sldId="2147472578"/>
            <ac:spMk id="31" creationId="{D23FAEEF-5AEB-C9F1-BD87-10C60EA2497A}"/>
          </ac:spMkLst>
        </pc:spChg>
        <pc:spChg chg="mod">
          <ac:chgData name="Carla Vijian" userId="c8cf1b78-ca9a-4696-87d3-45e7c13ef4bf" providerId="ADAL" clId="{736957E1-992A-4604-BD01-7D921F4D5040}" dt="2026-06-09T14:28:10.266" v="818" actId="1076"/>
          <ac:spMkLst>
            <pc:docMk/>
            <pc:sldMk cId="3129586962" sldId="2147472578"/>
            <ac:spMk id="32" creationId="{C0CF1B00-7F73-6596-620C-B6752A6A05F6}"/>
          </ac:spMkLst>
        </pc:spChg>
      </pc:sldChg>
      <pc:sldChg chg="del">
        <pc:chgData name="Carla Vijian" userId="c8cf1b78-ca9a-4696-87d3-45e7c13ef4bf" providerId="ADAL" clId="{736957E1-992A-4604-BD01-7D921F4D5040}" dt="2026-06-09T17:54:42.019" v="1204" actId="2696"/>
        <pc:sldMkLst>
          <pc:docMk/>
          <pc:sldMk cId="4195608008" sldId="2147472579"/>
        </pc:sldMkLst>
      </pc:sldChg>
      <pc:sldChg chg="modSp mod">
        <pc:chgData name="Carla Vijian" userId="c8cf1b78-ca9a-4696-87d3-45e7c13ef4bf" providerId="ADAL" clId="{736957E1-992A-4604-BD01-7D921F4D5040}" dt="2026-06-09T19:06:58.569" v="1454" actId="1076"/>
        <pc:sldMkLst>
          <pc:docMk/>
          <pc:sldMk cId="692570342" sldId="2147472580"/>
        </pc:sldMkLst>
        <pc:spChg chg="mod">
          <ac:chgData name="Carla Vijian" userId="c8cf1b78-ca9a-4696-87d3-45e7c13ef4bf" providerId="ADAL" clId="{736957E1-992A-4604-BD01-7D921F4D5040}" dt="2026-06-09T01:29:09.045" v="686" actId="14100"/>
          <ac:spMkLst>
            <pc:docMk/>
            <pc:sldMk cId="692570342" sldId="2147472580"/>
            <ac:spMk id="47" creationId="{3C998F42-8A63-D94D-277C-FDD0E6DDE97A}"/>
          </ac:spMkLst>
        </pc:spChg>
        <pc:spChg chg="mod">
          <ac:chgData name="Carla Vijian" userId="c8cf1b78-ca9a-4696-87d3-45e7c13ef4bf" providerId="ADAL" clId="{736957E1-992A-4604-BD01-7D921F4D5040}" dt="2026-06-09T01:29:06.020" v="685" actId="14100"/>
          <ac:spMkLst>
            <pc:docMk/>
            <pc:sldMk cId="692570342" sldId="2147472580"/>
            <ac:spMk id="48" creationId="{23F25CE8-6AA3-16FF-BDBF-DEBAC434DDBC}"/>
          </ac:spMkLst>
        </pc:spChg>
        <pc:spChg chg="mod">
          <ac:chgData name="Carla Vijian" userId="c8cf1b78-ca9a-4696-87d3-45e7c13ef4bf" providerId="ADAL" clId="{736957E1-992A-4604-BD01-7D921F4D5040}" dt="2026-06-09T01:26:34.890" v="680" actId="14100"/>
          <ac:spMkLst>
            <pc:docMk/>
            <pc:sldMk cId="692570342" sldId="2147472580"/>
            <ac:spMk id="49" creationId="{F04AD9ED-351F-736A-06C0-7FBB7BBF86F2}"/>
          </ac:spMkLst>
        </pc:spChg>
        <pc:spChg chg="mod">
          <ac:chgData name="Carla Vijian" userId="c8cf1b78-ca9a-4696-87d3-45e7c13ef4bf" providerId="ADAL" clId="{736957E1-992A-4604-BD01-7D921F4D5040}" dt="2026-06-09T01:26:32.486" v="679" actId="14100"/>
          <ac:spMkLst>
            <pc:docMk/>
            <pc:sldMk cId="692570342" sldId="2147472580"/>
            <ac:spMk id="50" creationId="{6F40BF3C-BD7F-68A8-36E3-B7C91E9DBC13}"/>
          </ac:spMkLst>
        </pc:spChg>
        <pc:spChg chg="mod">
          <ac:chgData name="Carla Vijian" userId="c8cf1b78-ca9a-4696-87d3-45e7c13ef4bf" providerId="ADAL" clId="{736957E1-992A-4604-BD01-7D921F4D5040}" dt="2026-06-09T19:06:50.422" v="1453" actId="1076"/>
          <ac:spMkLst>
            <pc:docMk/>
            <pc:sldMk cId="692570342" sldId="2147472580"/>
            <ac:spMk id="51" creationId="{FE5A53B9-A3F2-C09C-D296-B105B8C1CA6F}"/>
          </ac:spMkLst>
        </pc:spChg>
        <pc:spChg chg="mod">
          <ac:chgData name="Carla Vijian" userId="c8cf1b78-ca9a-4696-87d3-45e7c13ef4bf" providerId="ADAL" clId="{736957E1-992A-4604-BD01-7D921F4D5040}" dt="2026-06-09T01:26:53.015" v="684" actId="1076"/>
          <ac:spMkLst>
            <pc:docMk/>
            <pc:sldMk cId="692570342" sldId="2147472580"/>
            <ac:spMk id="52" creationId="{95AFC16A-2930-5610-5ECE-F2E0F7DA801A}"/>
          </ac:spMkLst>
        </pc:spChg>
        <pc:spChg chg="mod">
          <ac:chgData name="Carla Vijian" userId="c8cf1b78-ca9a-4696-87d3-45e7c13ef4bf" providerId="ADAL" clId="{736957E1-992A-4604-BD01-7D921F4D5040}" dt="2026-06-09T19:06:50.422" v="1453" actId="1076"/>
          <ac:spMkLst>
            <pc:docMk/>
            <pc:sldMk cId="692570342" sldId="2147472580"/>
            <ac:spMk id="53" creationId="{2A3B11E2-DAE4-45E1-F483-2EA2CB225B9D}"/>
          </ac:spMkLst>
        </pc:spChg>
        <pc:spChg chg="mod">
          <ac:chgData name="Carla Vijian" userId="c8cf1b78-ca9a-4696-87d3-45e7c13ef4bf" providerId="ADAL" clId="{736957E1-992A-4604-BD01-7D921F4D5040}" dt="2026-06-09T19:06:50.422" v="1453" actId="1076"/>
          <ac:spMkLst>
            <pc:docMk/>
            <pc:sldMk cId="692570342" sldId="2147472580"/>
            <ac:spMk id="55" creationId="{1B6036B6-9C68-0ED5-802D-B6F0E5720A5D}"/>
          </ac:spMkLst>
        </pc:spChg>
        <pc:spChg chg="mod">
          <ac:chgData name="Carla Vijian" userId="c8cf1b78-ca9a-4696-87d3-45e7c13ef4bf" providerId="ADAL" clId="{736957E1-992A-4604-BD01-7D921F4D5040}" dt="2026-06-09T19:06:50.422" v="1453" actId="1076"/>
          <ac:spMkLst>
            <pc:docMk/>
            <pc:sldMk cId="692570342" sldId="2147472580"/>
            <ac:spMk id="56" creationId="{4FBDE037-4A68-BBB1-E2D3-71DDD6B2514D}"/>
          </ac:spMkLst>
        </pc:spChg>
        <pc:spChg chg="mod">
          <ac:chgData name="Carla Vijian" userId="c8cf1b78-ca9a-4696-87d3-45e7c13ef4bf" providerId="ADAL" clId="{736957E1-992A-4604-BD01-7D921F4D5040}" dt="2026-06-09T14:24:59.697" v="795" actId="1076"/>
          <ac:spMkLst>
            <pc:docMk/>
            <pc:sldMk cId="692570342" sldId="2147472580"/>
            <ac:spMk id="58" creationId="{678D5D06-D56E-AFE7-EB95-AB2801132F4A}"/>
          </ac:spMkLst>
        </pc:spChg>
        <pc:spChg chg="mod">
          <ac:chgData name="Carla Vijian" userId="c8cf1b78-ca9a-4696-87d3-45e7c13ef4bf" providerId="ADAL" clId="{736957E1-992A-4604-BD01-7D921F4D5040}" dt="2026-06-09T19:06:50.422" v="1453" actId="1076"/>
          <ac:spMkLst>
            <pc:docMk/>
            <pc:sldMk cId="692570342" sldId="2147472580"/>
            <ac:spMk id="59" creationId="{D1A6449E-0FC5-532A-7C9B-971C2FCB56BF}"/>
          </ac:spMkLst>
        </pc:spChg>
        <pc:spChg chg="mod">
          <ac:chgData name="Carla Vijian" userId="c8cf1b78-ca9a-4696-87d3-45e7c13ef4bf" providerId="ADAL" clId="{736957E1-992A-4604-BD01-7D921F4D5040}" dt="2026-06-09T01:26:37.226" v="681" actId="1076"/>
          <ac:spMkLst>
            <pc:docMk/>
            <pc:sldMk cId="692570342" sldId="2147472580"/>
            <ac:spMk id="62" creationId="{44C86A60-10F9-53F9-4AE5-8887F59214F6}"/>
          </ac:spMkLst>
        </pc:spChg>
        <pc:spChg chg="mod">
          <ac:chgData name="Carla Vijian" userId="c8cf1b78-ca9a-4696-87d3-45e7c13ef4bf" providerId="ADAL" clId="{736957E1-992A-4604-BD01-7D921F4D5040}" dt="2026-06-09T01:26:53.015" v="684" actId="1076"/>
          <ac:spMkLst>
            <pc:docMk/>
            <pc:sldMk cId="692570342" sldId="2147472580"/>
            <ac:spMk id="63" creationId="{C6D68175-A336-0324-224C-BE4A7A76A384}"/>
          </ac:spMkLst>
        </pc:spChg>
        <pc:spChg chg="mod">
          <ac:chgData name="Carla Vijian" userId="c8cf1b78-ca9a-4696-87d3-45e7c13ef4bf" providerId="ADAL" clId="{736957E1-992A-4604-BD01-7D921F4D5040}" dt="2026-06-09T14:25:54.481" v="802" actId="1076"/>
          <ac:spMkLst>
            <pc:docMk/>
            <pc:sldMk cId="692570342" sldId="2147472580"/>
            <ac:spMk id="66" creationId="{EE45498D-414C-7A05-AE51-7B2408D9FF80}"/>
          </ac:spMkLst>
        </pc:spChg>
        <pc:spChg chg="mod">
          <ac:chgData name="Carla Vijian" userId="c8cf1b78-ca9a-4696-87d3-45e7c13ef4bf" providerId="ADAL" clId="{736957E1-992A-4604-BD01-7D921F4D5040}" dt="2026-06-09T19:06:50.422" v="1453" actId="1076"/>
          <ac:spMkLst>
            <pc:docMk/>
            <pc:sldMk cId="692570342" sldId="2147472580"/>
            <ac:spMk id="67" creationId="{8ED664FF-0BC9-A1C5-CD24-3A7FDFDDD367}"/>
          </ac:spMkLst>
        </pc:spChg>
        <pc:spChg chg="mod">
          <ac:chgData name="Carla Vijian" userId="c8cf1b78-ca9a-4696-87d3-45e7c13ef4bf" providerId="ADAL" clId="{736957E1-992A-4604-BD01-7D921F4D5040}" dt="2026-06-09T19:06:50.422" v="1453" actId="1076"/>
          <ac:spMkLst>
            <pc:docMk/>
            <pc:sldMk cId="692570342" sldId="2147472580"/>
            <ac:spMk id="68" creationId="{7B4E4BE0-43CC-C7F2-A752-C72C797CB276}"/>
          </ac:spMkLst>
        </pc:spChg>
        <pc:spChg chg="mod">
          <ac:chgData name="Carla Vijian" userId="c8cf1b78-ca9a-4696-87d3-45e7c13ef4bf" providerId="ADAL" clId="{736957E1-992A-4604-BD01-7D921F4D5040}" dt="2026-06-09T19:06:50.422" v="1453" actId="1076"/>
          <ac:spMkLst>
            <pc:docMk/>
            <pc:sldMk cId="692570342" sldId="2147472580"/>
            <ac:spMk id="70" creationId="{8C36A31F-126A-A161-BE1D-60254D4F2A3D}"/>
          </ac:spMkLst>
        </pc:spChg>
        <pc:spChg chg="mod">
          <ac:chgData name="Carla Vijian" userId="c8cf1b78-ca9a-4696-87d3-45e7c13ef4bf" providerId="ADAL" clId="{736957E1-992A-4604-BD01-7D921F4D5040}" dt="2026-06-09T19:06:50.422" v="1453" actId="1076"/>
          <ac:spMkLst>
            <pc:docMk/>
            <pc:sldMk cId="692570342" sldId="2147472580"/>
            <ac:spMk id="71" creationId="{61455ECB-B979-3CE1-9026-3790E55B0D24}"/>
          </ac:spMkLst>
        </pc:spChg>
        <pc:spChg chg="mod">
          <ac:chgData name="Carla Vijian" userId="c8cf1b78-ca9a-4696-87d3-45e7c13ef4bf" providerId="ADAL" clId="{736957E1-992A-4604-BD01-7D921F4D5040}" dt="2026-06-09T19:06:58.569" v="1454" actId="1076"/>
          <ac:spMkLst>
            <pc:docMk/>
            <pc:sldMk cId="692570342" sldId="2147472580"/>
            <ac:spMk id="73" creationId="{E351242B-9DFE-4C96-E46E-D10D0E22CB47}"/>
          </ac:spMkLst>
        </pc:spChg>
        <pc:spChg chg="mod">
          <ac:chgData name="Carla Vijian" userId="c8cf1b78-ca9a-4696-87d3-45e7c13ef4bf" providerId="ADAL" clId="{736957E1-992A-4604-BD01-7D921F4D5040}" dt="2026-06-09T19:06:50.422" v="1453" actId="1076"/>
          <ac:spMkLst>
            <pc:docMk/>
            <pc:sldMk cId="692570342" sldId="2147472580"/>
            <ac:spMk id="74" creationId="{437F0689-C65D-5B55-2C57-D28D6A905F8D}"/>
          </ac:spMkLst>
        </pc:spChg>
      </pc:sldChg>
      <pc:sldChg chg="modSp mod">
        <pc:chgData name="Carla Vijian" userId="c8cf1b78-ca9a-4696-87d3-45e7c13ef4bf" providerId="ADAL" clId="{736957E1-992A-4604-BD01-7D921F4D5040}" dt="2026-06-09T19:10:36.522" v="1513" actId="1076"/>
        <pc:sldMkLst>
          <pc:docMk/>
          <pc:sldMk cId="363063856" sldId="2147472581"/>
        </pc:sldMkLst>
        <pc:spChg chg="mod">
          <ac:chgData name="Carla Vijian" userId="c8cf1b78-ca9a-4696-87d3-45e7c13ef4bf" providerId="ADAL" clId="{736957E1-992A-4604-BD01-7D921F4D5040}" dt="2026-06-09T14:37:55.592" v="899" actId="14100"/>
          <ac:spMkLst>
            <pc:docMk/>
            <pc:sldMk cId="363063856" sldId="2147472581"/>
            <ac:spMk id="74" creationId="{4C8D979F-AEE9-605E-8E53-8F2F8C21B07F}"/>
          </ac:spMkLst>
        </pc:spChg>
        <pc:spChg chg="mod">
          <ac:chgData name="Carla Vijian" userId="c8cf1b78-ca9a-4696-87d3-45e7c13ef4bf" providerId="ADAL" clId="{736957E1-992A-4604-BD01-7D921F4D5040}" dt="2026-06-09T14:37:58.167" v="900" actId="14100"/>
          <ac:spMkLst>
            <pc:docMk/>
            <pc:sldMk cId="363063856" sldId="2147472581"/>
            <ac:spMk id="75" creationId="{17039A61-B7D6-E70A-3678-581A98AA17DE}"/>
          </ac:spMkLst>
        </pc:spChg>
        <pc:spChg chg="mod">
          <ac:chgData name="Carla Vijian" userId="c8cf1b78-ca9a-4696-87d3-45e7c13ef4bf" providerId="ADAL" clId="{736957E1-992A-4604-BD01-7D921F4D5040}" dt="2026-06-09T14:44:41.888" v="927" actId="1076"/>
          <ac:spMkLst>
            <pc:docMk/>
            <pc:sldMk cId="363063856" sldId="2147472581"/>
            <ac:spMk id="76" creationId="{42A48C09-2F81-3DD6-9A92-A16570E1178E}"/>
          </ac:spMkLst>
        </pc:spChg>
        <pc:spChg chg="mod">
          <ac:chgData name="Carla Vijian" userId="c8cf1b78-ca9a-4696-87d3-45e7c13ef4bf" providerId="ADAL" clId="{736957E1-992A-4604-BD01-7D921F4D5040}" dt="2026-06-09T14:44:41.888" v="927" actId="1076"/>
          <ac:spMkLst>
            <pc:docMk/>
            <pc:sldMk cId="363063856" sldId="2147472581"/>
            <ac:spMk id="77" creationId="{0DB675AC-EC93-0130-E179-B0C230112481}"/>
          </ac:spMkLst>
        </pc:spChg>
        <pc:spChg chg="mod">
          <ac:chgData name="Carla Vijian" userId="c8cf1b78-ca9a-4696-87d3-45e7c13ef4bf" providerId="ADAL" clId="{736957E1-992A-4604-BD01-7D921F4D5040}" dt="2026-06-09T14:44:41.888" v="927" actId="1076"/>
          <ac:spMkLst>
            <pc:docMk/>
            <pc:sldMk cId="363063856" sldId="2147472581"/>
            <ac:spMk id="78" creationId="{49285441-044F-20FC-7592-55538F7CD63B}"/>
          </ac:spMkLst>
        </pc:spChg>
        <pc:spChg chg="mod">
          <ac:chgData name="Carla Vijian" userId="c8cf1b78-ca9a-4696-87d3-45e7c13ef4bf" providerId="ADAL" clId="{736957E1-992A-4604-BD01-7D921F4D5040}" dt="2026-06-09T19:10:30.849" v="1512" actId="1076"/>
          <ac:spMkLst>
            <pc:docMk/>
            <pc:sldMk cId="363063856" sldId="2147472581"/>
            <ac:spMk id="79" creationId="{055EDD4A-E2CB-943B-2286-243C8A0C9442}"/>
          </ac:spMkLst>
        </pc:spChg>
        <pc:spChg chg="mod">
          <ac:chgData name="Carla Vijian" userId="c8cf1b78-ca9a-4696-87d3-45e7c13ef4bf" providerId="ADAL" clId="{736957E1-992A-4604-BD01-7D921F4D5040}" dt="2026-06-09T14:44:41.888" v="927" actId="1076"/>
          <ac:spMkLst>
            <pc:docMk/>
            <pc:sldMk cId="363063856" sldId="2147472581"/>
            <ac:spMk id="80" creationId="{26F6F602-A8C5-9C55-2FAF-9717B6516B82}"/>
          </ac:spMkLst>
        </pc:spChg>
        <pc:spChg chg="mod">
          <ac:chgData name="Carla Vijian" userId="c8cf1b78-ca9a-4696-87d3-45e7c13ef4bf" providerId="ADAL" clId="{736957E1-992A-4604-BD01-7D921F4D5040}" dt="2026-06-09T14:44:41.888" v="927" actId="1076"/>
          <ac:spMkLst>
            <pc:docMk/>
            <pc:sldMk cId="363063856" sldId="2147472581"/>
            <ac:spMk id="81" creationId="{896481DF-ECCA-3DF1-2C3B-C51438C5706A}"/>
          </ac:spMkLst>
        </pc:spChg>
        <pc:spChg chg="mod">
          <ac:chgData name="Carla Vijian" userId="c8cf1b78-ca9a-4696-87d3-45e7c13ef4bf" providerId="ADAL" clId="{736957E1-992A-4604-BD01-7D921F4D5040}" dt="2026-06-09T19:09:29.096" v="1478" actId="20577"/>
          <ac:spMkLst>
            <pc:docMk/>
            <pc:sldMk cId="363063856" sldId="2147472581"/>
            <ac:spMk id="82" creationId="{1251A667-09B6-8C50-2F80-738672B6E001}"/>
          </ac:spMkLst>
        </pc:spChg>
        <pc:spChg chg="mod">
          <ac:chgData name="Carla Vijian" userId="c8cf1b78-ca9a-4696-87d3-45e7c13ef4bf" providerId="ADAL" clId="{736957E1-992A-4604-BD01-7D921F4D5040}" dt="2026-06-09T19:10:25.122" v="1511" actId="1076"/>
          <ac:spMkLst>
            <pc:docMk/>
            <pc:sldMk cId="363063856" sldId="2147472581"/>
            <ac:spMk id="83" creationId="{89E60FF5-9603-B66F-9F57-B05812730F17}"/>
          </ac:spMkLst>
        </pc:spChg>
        <pc:spChg chg="mod">
          <ac:chgData name="Carla Vijian" userId="c8cf1b78-ca9a-4696-87d3-45e7c13ef4bf" providerId="ADAL" clId="{736957E1-992A-4604-BD01-7D921F4D5040}" dt="2026-06-09T14:44:41.888" v="927" actId="1076"/>
          <ac:spMkLst>
            <pc:docMk/>
            <pc:sldMk cId="363063856" sldId="2147472581"/>
            <ac:spMk id="84" creationId="{0701DF3B-B053-69DA-D9A7-8AACB061FC47}"/>
          </ac:spMkLst>
        </pc:spChg>
        <pc:spChg chg="mod">
          <ac:chgData name="Carla Vijian" userId="c8cf1b78-ca9a-4696-87d3-45e7c13ef4bf" providerId="ADAL" clId="{736957E1-992A-4604-BD01-7D921F4D5040}" dt="2026-06-09T19:09:41.826" v="1505" actId="14100"/>
          <ac:spMkLst>
            <pc:docMk/>
            <pc:sldMk cId="363063856" sldId="2147472581"/>
            <ac:spMk id="85" creationId="{055A635B-53CD-F881-C830-5BB9970AA906}"/>
          </ac:spMkLst>
        </pc:spChg>
        <pc:spChg chg="mod">
          <ac:chgData name="Carla Vijian" userId="c8cf1b78-ca9a-4696-87d3-45e7c13ef4bf" providerId="ADAL" clId="{736957E1-992A-4604-BD01-7D921F4D5040}" dt="2026-06-09T14:39:31.773" v="919" actId="14100"/>
          <ac:spMkLst>
            <pc:docMk/>
            <pc:sldMk cId="363063856" sldId="2147472581"/>
            <ac:spMk id="86" creationId="{F5E56D85-9882-DFFD-3BC5-28DDB2D3E686}"/>
          </ac:spMkLst>
        </pc:spChg>
        <pc:spChg chg="mod">
          <ac:chgData name="Carla Vijian" userId="c8cf1b78-ca9a-4696-87d3-45e7c13ef4bf" providerId="ADAL" clId="{736957E1-992A-4604-BD01-7D921F4D5040}" dt="2026-06-09T14:44:46.306" v="930" actId="6549"/>
          <ac:spMkLst>
            <pc:docMk/>
            <pc:sldMk cId="363063856" sldId="2147472581"/>
            <ac:spMk id="87" creationId="{1459EBEE-9DE0-0081-0D9B-AB054DC057F1}"/>
          </ac:spMkLst>
        </pc:spChg>
        <pc:spChg chg="mod">
          <ac:chgData name="Carla Vijian" userId="c8cf1b78-ca9a-4696-87d3-45e7c13ef4bf" providerId="ADAL" clId="{736957E1-992A-4604-BD01-7D921F4D5040}" dt="2026-06-09T19:10:36.522" v="1513" actId="1076"/>
          <ac:spMkLst>
            <pc:docMk/>
            <pc:sldMk cId="363063856" sldId="2147472581"/>
            <ac:spMk id="88" creationId="{0A4D24F8-369D-22F5-CDEB-0CB21D58192E}"/>
          </ac:spMkLst>
        </pc:spChg>
        <pc:spChg chg="mod">
          <ac:chgData name="Carla Vijian" userId="c8cf1b78-ca9a-4696-87d3-45e7c13ef4bf" providerId="ADAL" clId="{736957E1-992A-4604-BD01-7D921F4D5040}" dt="2026-06-09T14:39:38.077" v="920" actId="1076"/>
          <ac:spMkLst>
            <pc:docMk/>
            <pc:sldMk cId="363063856" sldId="2147472581"/>
            <ac:spMk id="89" creationId="{732531B9-98C9-B288-CBA2-56026A792ADE}"/>
          </ac:spMkLst>
        </pc:spChg>
        <pc:spChg chg="mod">
          <ac:chgData name="Carla Vijian" userId="c8cf1b78-ca9a-4696-87d3-45e7c13ef4bf" providerId="ADAL" clId="{736957E1-992A-4604-BD01-7D921F4D5040}" dt="2026-06-09T14:39:43.345" v="921" actId="1076"/>
          <ac:spMkLst>
            <pc:docMk/>
            <pc:sldMk cId="363063856" sldId="2147472581"/>
            <ac:spMk id="90" creationId="{BBF8C0BC-7D1C-B568-9564-F18C45DA8619}"/>
          </ac:spMkLst>
        </pc:spChg>
        <pc:spChg chg="mod">
          <ac:chgData name="Carla Vijian" userId="c8cf1b78-ca9a-4696-87d3-45e7c13ef4bf" providerId="ADAL" clId="{736957E1-992A-4604-BD01-7D921F4D5040}" dt="2026-06-09T19:10:14.316" v="1510" actId="14100"/>
          <ac:spMkLst>
            <pc:docMk/>
            <pc:sldMk cId="363063856" sldId="2147472581"/>
            <ac:spMk id="91" creationId="{40A3DDC1-D1A4-B612-5B39-695564D7FC0A}"/>
          </ac:spMkLst>
        </pc:spChg>
        <pc:spChg chg="mod">
          <ac:chgData name="Carla Vijian" userId="c8cf1b78-ca9a-4696-87d3-45e7c13ef4bf" providerId="ADAL" clId="{736957E1-992A-4604-BD01-7D921F4D5040}" dt="2026-06-09T14:39:49.381" v="922" actId="1076"/>
          <ac:spMkLst>
            <pc:docMk/>
            <pc:sldMk cId="363063856" sldId="2147472581"/>
            <ac:spMk id="92" creationId="{A105EB69-90AE-D0FD-6D35-671F6FC7DEB4}"/>
          </ac:spMkLst>
        </pc:spChg>
        <pc:spChg chg="mod">
          <ac:chgData name="Carla Vijian" userId="c8cf1b78-ca9a-4696-87d3-45e7c13ef4bf" providerId="ADAL" clId="{736957E1-992A-4604-BD01-7D921F4D5040}" dt="2026-06-09T14:42:08.635" v="923" actId="1076"/>
          <ac:spMkLst>
            <pc:docMk/>
            <pc:sldMk cId="363063856" sldId="2147472581"/>
            <ac:spMk id="93" creationId="{E439C0A9-33F0-3365-276D-1A77BE5885B5}"/>
          </ac:spMkLst>
        </pc:spChg>
        <pc:spChg chg="mod">
          <ac:chgData name="Carla Vijian" userId="c8cf1b78-ca9a-4696-87d3-45e7c13ef4bf" providerId="ADAL" clId="{736957E1-992A-4604-BD01-7D921F4D5040}" dt="2026-06-09T19:10:09.947" v="1509" actId="14100"/>
          <ac:spMkLst>
            <pc:docMk/>
            <pc:sldMk cId="363063856" sldId="2147472581"/>
            <ac:spMk id="94" creationId="{448BC5CD-5F2E-B786-7D69-783781CC6F5B}"/>
          </ac:spMkLst>
        </pc:spChg>
      </pc:sldChg>
      <pc:sldChg chg="addSp delSp modSp mod">
        <pc:chgData name="Carla Vijian" userId="c8cf1b78-ca9a-4696-87d3-45e7c13ef4bf" providerId="ADAL" clId="{736957E1-992A-4604-BD01-7D921F4D5040}" dt="2026-06-09T19:08:53.169" v="1466" actId="1076"/>
        <pc:sldMkLst>
          <pc:docMk/>
          <pc:sldMk cId="644643112" sldId="2147472582"/>
        </pc:sldMkLst>
        <pc:spChg chg="add del mod">
          <ac:chgData name="Carla Vijian" userId="c8cf1b78-ca9a-4696-87d3-45e7c13ef4bf" providerId="ADAL" clId="{736957E1-992A-4604-BD01-7D921F4D5040}" dt="2026-06-09T14:32:51.158" v="849" actId="478"/>
          <ac:spMkLst>
            <pc:docMk/>
            <pc:sldMk cId="644643112" sldId="2147472582"/>
            <ac:spMk id="3" creationId="{C9C9CC1E-781F-6817-46A9-15284591191E}"/>
          </ac:spMkLst>
        </pc:spChg>
        <pc:spChg chg="add mod">
          <ac:chgData name="Carla Vijian" userId="c8cf1b78-ca9a-4696-87d3-45e7c13ef4bf" providerId="ADAL" clId="{736957E1-992A-4604-BD01-7D921F4D5040}" dt="2026-06-09T19:07:47.375" v="1458" actId="14100"/>
          <ac:spMkLst>
            <pc:docMk/>
            <pc:sldMk cId="644643112" sldId="2147472582"/>
            <ac:spMk id="4" creationId="{797B72E8-DCAA-71E6-3969-0906DD7A7E0C}"/>
          </ac:spMkLst>
        </pc:spChg>
        <pc:spChg chg="mod">
          <ac:chgData name="Carla Vijian" userId="c8cf1b78-ca9a-4696-87d3-45e7c13ef4bf" providerId="ADAL" clId="{736957E1-992A-4604-BD01-7D921F4D5040}" dt="2026-06-09T14:31:56.553" v="840" actId="1076"/>
          <ac:spMkLst>
            <pc:docMk/>
            <pc:sldMk cId="644643112" sldId="2147472582"/>
            <ac:spMk id="64" creationId="{74EFA808-2E54-8AD8-A39C-DB8C5A9441E8}"/>
          </ac:spMkLst>
        </pc:spChg>
        <pc:spChg chg="mod">
          <ac:chgData name="Carla Vijian" userId="c8cf1b78-ca9a-4696-87d3-45e7c13ef4bf" providerId="ADAL" clId="{736957E1-992A-4604-BD01-7D921F4D5040}" dt="2026-06-09T14:31:56.553" v="840" actId="1076"/>
          <ac:spMkLst>
            <pc:docMk/>
            <pc:sldMk cId="644643112" sldId="2147472582"/>
            <ac:spMk id="65" creationId="{72162084-3E5A-FC09-56F9-A1628F04F531}"/>
          </ac:spMkLst>
        </pc:spChg>
        <pc:spChg chg="mod">
          <ac:chgData name="Carla Vijian" userId="c8cf1b78-ca9a-4696-87d3-45e7c13ef4bf" providerId="ADAL" clId="{736957E1-992A-4604-BD01-7D921F4D5040}" dt="2026-06-09T14:51:33.160" v="957" actId="1076"/>
          <ac:spMkLst>
            <pc:docMk/>
            <pc:sldMk cId="644643112" sldId="2147472582"/>
            <ac:spMk id="66" creationId="{4C9D6169-E6B3-FC84-2B81-25D635930A8D}"/>
          </ac:spMkLst>
        </pc:spChg>
        <pc:spChg chg="mod">
          <ac:chgData name="Carla Vijian" userId="c8cf1b78-ca9a-4696-87d3-45e7c13ef4bf" providerId="ADAL" clId="{736957E1-992A-4604-BD01-7D921F4D5040}" dt="2026-06-09T14:51:33.160" v="957" actId="1076"/>
          <ac:spMkLst>
            <pc:docMk/>
            <pc:sldMk cId="644643112" sldId="2147472582"/>
            <ac:spMk id="67" creationId="{0391057F-796C-8579-C7E9-D828C24DA59B}"/>
          </ac:spMkLst>
        </pc:spChg>
        <pc:spChg chg="mod">
          <ac:chgData name="Carla Vijian" userId="c8cf1b78-ca9a-4696-87d3-45e7c13ef4bf" providerId="ADAL" clId="{736957E1-992A-4604-BD01-7D921F4D5040}" dt="2026-06-09T14:51:13.174" v="956" actId="14100"/>
          <ac:spMkLst>
            <pc:docMk/>
            <pc:sldMk cId="644643112" sldId="2147472582"/>
            <ac:spMk id="68" creationId="{072BE91B-50F0-B766-FCA4-E71E9764A99D}"/>
          </ac:spMkLst>
        </pc:spChg>
        <pc:spChg chg="mod">
          <ac:chgData name="Carla Vijian" userId="c8cf1b78-ca9a-4696-87d3-45e7c13ef4bf" providerId="ADAL" clId="{736957E1-992A-4604-BD01-7D921F4D5040}" dt="2026-06-09T14:52:50.197" v="1002" actId="1076"/>
          <ac:spMkLst>
            <pc:docMk/>
            <pc:sldMk cId="644643112" sldId="2147472582"/>
            <ac:spMk id="69" creationId="{975C1BAC-9DEF-048D-BDEA-5EBBA4F57C60}"/>
          </ac:spMkLst>
        </pc:spChg>
        <pc:spChg chg="mod">
          <ac:chgData name="Carla Vijian" userId="c8cf1b78-ca9a-4696-87d3-45e7c13ef4bf" providerId="ADAL" clId="{736957E1-992A-4604-BD01-7D921F4D5040}" dt="2026-06-09T14:52:50.197" v="1002" actId="1076"/>
          <ac:spMkLst>
            <pc:docMk/>
            <pc:sldMk cId="644643112" sldId="2147472582"/>
            <ac:spMk id="70" creationId="{D1ACB611-450C-669D-39C7-D611554C3667}"/>
          </ac:spMkLst>
        </pc:spChg>
        <pc:spChg chg="mod">
          <ac:chgData name="Carla Vijian" userId="c8cf1b78-ca9a-4696-87d3-45e7c13ef4bf" providerId="ADAL" clId="{736957E1-992A-4604-BD01-7D921F4D5040}" dt="2026-06-09T14:34:11.591" v="854" actId="1076"/>
          <ac:spMkLst>
            <pc:docMk/>
            <pc:sldMk cId="644643112" sldId="2147472582"/>
            <ac:spMk id="71" creationId="{0BF83061-CFFF-6F6D-EB5F-143CD80FA4D6}"/>
          </ac:spMkLst>
        </pc:spChg>
        <pc:spChg chg="mod">
          <ac:chgData name="Carla Vijian" userId="c8cf1b78-ca9a-4696-87d3-45e7c13ef4bf" providerId="ADAL" clId="{736957E1-992A-4604-BD01-7D921F4D5040}" dt="2026-06-09T14:34:11.591" v="854" actId="1076"/>
          <ac:spMkLst>
            <pc:docMk/>
            <pc:sldMk cId="644643112" sldId="2147472582"/>
            <ac:spMk id="72" creationId="{E1D2232C-DE49-1872-6860-536F4BA0DD5F}"/>
          </ac:spMkLst>
        </pc:spChg>
        <pc:spChg chg="mod">
          <ac:chgData name="Carla Vijian" userId="c8cf1b78-ca9a-4696-87d3-45e7c13ef4bf" providerId="ADAL" clId="{736957E1-992A-4604-BD01-7D921F4D5040}" dt="2026-06-09T14:34:02.108" v="853" actId="1076"/>
          <ac:spMkLst>
            <pc:docMk/>
            <pc:sldMk cId="644643112" sldId="2147472582"/>
            <ac:spMk id="73" creationId="{DC17A7C7-FDB5-5AEC-580B-30274AEB6E97}"/>
          </ac:spMkLst>
        </pc:spChg>
        <pc:spChg chg="mod">
          <ac:chgData name="Carla Vijian" userId="c8cf1b78-ca9a-4696-87d3-45e7c13ef4bf" providerId="ADAL" clId="{736957E1-992A-4604-BD01-7D921F4D5040}" dt="2026-06-09T14:34:02.108" v="853" actId="1076"/>
          <ac:spMkLst>
            <pc:docMk/>
            <pc:sldMk cId="644643112" sldId="2147472582"/>
            <ac:spMk id="74" creationId="{F826F2E6-AB7A-4A6D-090F-B1DB680E2FEC}"/>
          </ac:spMkLst>
        </pc:spChg>
        <pc:spChg chg="mod">
          <ac:chgData name="Carla Vijian" userId="c8cf1b78-ca9a-4696-87d3-45e7c13ef4bf" providerId="ADAL" clId="{736957E1-992A-4604-BD01-7D921F4D5040}" dt="2026-06-09T14:51:33.160" v="957" actId="1076"/>
          <ac:spMkLst>
            <pc:docMk/>
            <pc:sldMk cId="644643112" sldId="2147472582"/>
            <ac:spMk id="75" creationId="{1CB3A1DA-656E-A09E-51E2-66854B92BDDD}"/>
          </ac:spMkLst>
        </pc:spChg>
        <pc:spChg chg="mod">
          <ac:chgData name="Carla Vijian" userId="c8cf1b78-ca9a-4696-87d3-45e7c13ef4bf" providerId="ADAL" clId="{736957E1-992A-4604-BD01-7D921F4D5040}" dt="2026-06-09T14:49:14.087" v="943" actId="1076"/>
          <ac:spMkLst>
            <pc:docMk/>
            <pc:sldMk cId="644643112" sldId="2147472582"/>
            <ac:spMk id="76" creationId="{373311BB-3105-ACB0-7877-411B44EB1089}"/>
          </ac:spMkLst>
        </pc:spChg>
        <pc:spChg chg="mod">
          <ac:chgData name="Carla Vijian" userId="c8cf1b78-ca9a-4696-87d3-45e7c13ef4bf" providerId="ADAL" clId="{736957E1-992A-4604-BD01-7D921F4D5040}" dt="2026-06-09T14:52:50.197" v="1002" actId="1076"/>
          <ac:spMkLst>
            <pc:docMk/>
            <pc:sldMk cId="644643112" sldId="2147472582"/>
            <ac:spMk id="77" creationId="{AC40B188-F67E-D4D3-9EA6-DAEA0762F2E4}"/>
          </ac:spMkLst>
        </pc:spChg>
        <pc:spChg chg="mod">
          <ac:chgData name="Carla Vijian" userId="c8cf1b78-ca9a-4696-87d3-45e7c13ef4bf" providerId="ADAL" clId="{736957E1-992A-4604-BD01-7D921F4D5040}" dt="2026-06-09T14:46:41.826" v="941" actId="1076"/>
          <ac:spMkLst>
            <pc:docMk/>
            <pc:sldMk cId="644643112" sldId="2147472582"/>
            <ac:spMk id="78" creationId="{7F2670B1-DC91-52A2-4F9A-51990A9954A7}"/>
          </ac:spMkLst>
        </pc:spChg>
        <pc:spChg chg="mod">
          <ac:chgData name="Carla Vijian" userId="c8cf1b78-ca9a-4696-87d3-45e7c13ef4bf" providerId="ADAL" clId="{736957E1-992A-4604-BD01-7D921F4D5040}" dt="2026-06-09T14:51:05.247" v="954" actId="1076"/>
          <ac:spMkLst>
            <pc:docMk/>
            <pc:sldMk cId="644643112" sldId="2147472582"/>
            <ac:spMk id="79" creationId="{AF43B5FD-BFF9-4FCC-6BDA-1325DDC25DAE}"/>
          </ac:spMkLst>
        </pc:spChg>
        <pc:spChg chg="mod">
          <ac:chgData name="Carla Vijian" userId="c8cf1b78-ca9a-4696-87d3-45e7c13ef4bf" providerId="ADAL" clId="{736957E1-992A-4604-BD01-7D921F4D5040}" dt="2026-06-09T14:46:45.018" v="942" actId="1076"/>
          <ac:spMkLst>
            <pc:docMk/>
            <pc:sldMk cId="644643112" sldId="2147472582"/>
            <ac:spMk id="80" creationId="{0FF27887-C738-6F9D-58E7-3B33C8421399}"/>
          </ac:spMkLst>
        </pc:spChg>
        <pc:spChg chg="mod">
          <ac:chgData name="Carla Vijian" userId="c8cf1b78-ca9a-4696-87d3-45e7c13ef4bf" providerId="ADAL" clId="{736957E1-992A-4604-BD01-7D921F4D5040}" dt="2026-06-09T14:31:56.553" v="840" actId="1076"/>
          <ac:spMkLst>
            <pc:docMk/>
            <pc:sldMk cId="644643112" sldId="2147472582"/>
            <ac:spMk id="81" creationId="{84835F60-948C-F5B6-EF9D-05F16AF0B005}"/>
          </ac:spMkLst>
        </pc:spChg>
        <pc:spChg chg="mod">
          <ac:chgData name="Carla Vijian" userId="c8cf1b78-ca9a-4696-87d3-45e7c13ef4bf" providerId="ADAL" clId="{736957E1-992A-4604-BD01-7D921F4D5040}" dt="2026-06-09T14:51:33.160" v="957" actId="1076"/>
          <ac:spMkLst>
            <pc:docMk/>
            <pc:sldMk cId="644643112" sldId="2147472582"/>
            <ac:spMk id="82" creationId="{FC4970B1-E5EC-6E86-EDA6-46816791454C}"/>
          </ac:spMkLst>
        </pc:spChg>
        <pc:spChg chg="mod">
          <ac:chgData name="Carla Vijian" userId="c8cf1b78-ca9a-4696-87d3-45e7c13ef4bf" providerId="ADAL" clId="{736957E1-992A-4604-BD01-7D921F4D5040}" dt="2026-06-09T14:32:13.929" v="842" actId="1076"/>
          <ac:spMkLst>
            <pc:docMk/>
            <pc:sldMk cId="644643112" sldId="2147472582"/>
            <ac:spMk id="83" creationId="{38E0E07C-FCAC-9BA9-E1A6-2B78EE5EEC79}"/>
          </ac:spMkLst>
        </pc:spChg>
        <pc:spChg chg="mod">
          <ac:chgData name="Carla Vijian" userId="c8cf1b78-ca9a-4696-87d3-45e7c13ef4bf" providerId="ADAL" clId="{736957E1-992A-4604-BD01-7D921F4D5040}" dt="2026-06-09T14:52:50.197" v="1002" actId="1076"/>
          <ac:spMkLst>
            <pc:docMk/>
            <pc:sldMk cId="644643112" sldId="2147472582"/>
            <ac:spMk id="84" creationId="{E9583E12-A94F-D53A-E029-6893A796F9BC}"/>
          </ac:spMkLst>
        </pc:spChg>
        <pc:spChg chg="mod">
          <ac:chgData name="Carla Vijian" userId="c8cf1b78-ca9a-4696-87d3-45e7c13ef4bf" providerId="ADAL" clId="{736957E1-992A-4604-BD01-7D921F4D5040}" dt="2026-06-09T14:34:11.591" v="854" actId="1076"/>
          <ac:spMkLst>
            <pc:docMk/>
            <pc:sldMk cId="644643112" sldId="2147472582"/>
            <ac:spMk id="85" creationId="{B1310043-3DCA-2EA5-4017-117823CBDF5F}"/>
          </ac:spMkLst>
        </pc:spChg>
        <pc:spChg chg="mod">
          <ac:chgData name="Carla Vijian" userId="c8cf1b78-ca9a-4696-87d3-45e7c13ef4bf" providerId="ADAL" clId="{736957E1-992A-4604-BD01-7D921F4D5040}" dt="2026-06-09T14:34:02.108" v="853" actId="1076"/>
          <ac:spMkLst>
            <pc:docMk/>
            <pc:sldMk cId="644643112" sldId="2147472582"/>
            <ac:spMk id="86" creationId="{7986F025-091F-C8C9-D8B9-FFF5F4C1F47A}"/>
          </ac:spMkLst>
        </pc:spChg>
        <pc:spChg chg="mod">
          <ac:chgData name="Carla Vijian" userId="c8cf1b78-ca9a-4696-87d3-45e7c13ef4bf" providerId="ADAL" clId="{736957E1-992A-4604-BD01-7D921F4D5040}" dt="2026-06-09T14:31:56.553" v="840" actId="1076"/>
          <ac:spMkLst>
            <pc:docMk/>
            <pc:sldMk cId="644643112" sldId="2147472582"/>
            <ac:spMk id="87" creationId="{84E3A96C-BAA6-8565-08DD-C22EA3493629}"/>
          </ac:spMkLst>
        </pc:spChg>
        <pc:spChg chg="mod">
          <ac:chgData name="Carla Vijian" userId="c8cf1b78-ca9a-4696-87d3-45e7c13ef4bf" providerId="ADAL" clId="{736957E1-992A-4604-BD01-7D921F4D5040}" dt="2026-06-09T14:54:12.824" v="1004" actId="1076"/>
          <ac:spMkLst>
            <pc:docMk/>
            <pc:sldMk cId="644643112" sldId="2147472582"/>
            <ac:spMk id="88" creationId="{91982ABC-F49F-B11E-DE59-EE922F5FD8DD}"/>
          </ac:spMkLst>
        </pc:spChg>
        <pc:spChg chg="mod">
          <ac:chgData name="Carla Vijian" userId="c8cf1b78-ca9a-4696-87d3-45e7c13ef4bf" providerId="ADAL" clId="{736957E1-992A-4604-BD01-7D921F4D5040}" dt="2026-06-09T14:54:18.862" v="1005" actId="1076"/>
          <ac:spMkLst>
            <pc:docMk/>
            <pc:sldMk cId="644643112" sldId="2147472582"/>
            <ac:spMk id="89" creationId="{7C261F75-E95A-B2A0-7DAB-2759442421D5}"/>
          </ac:spMkLst>
        </pc:spChg>
        <pc:spChg chg="mod">
          <ac:chgData name="Carla Vijian" userId="c8cf1b78-ca9a-4696-87d3-45e7c13ef4bf" providerId="ADAL" clId="{736957E1-992A-4604-BD01-7D921F4D5040}" dt="2026-06-09T14:52:50.197" v="1002" actId="1076"/>
          <ac:spMkLst>
            <pc:docMk/>
            <pc:sldMk cId="644643112" sldId="2147472582"/>
            <ac:spMk id="90" creationId="{1A5DB430-9385-054E-FCAB-B776AEF055E7}"/>
          </ac:spMkLst>
        </pc:spChg>
        <pc:spChg chg="mod">
          <ac:chgData name="Carla Vijian" userId="c8cf1b78-ca9a-4696-87d3-45e7c13ef4bf" providerId="ADAL" clId="{736957E1-992A-4604-BD01-7D921F4D5040}" dt="2026-06-09T19:07:57.924" v="1459" actId="1076"/>
          <ac:spMkLst>
            <pc:docMk/>
            <pc:sldMk cId="644643112" sldId="2147472582"/>
            <ac:spMk id="91" creationId="{43190300-4620-B76A-10D2-DFE37D84A00F}"/>
          </ac:spMkLst>
        </pc:spChg>
        <pc:spChg chg="mod">
          <ac:chgData name="Carla Vijian" userId="c8cf1b78-ca9a-4696-87d3-45e7c13ef4bf" providerId="ADAL" clId="{736957E1-992A-4604-BD01-7D921F4D5040}" dt="2026-06-09T19:08:04.758" v="1460" actId="1076"/>
          <ac:spMkLst>
            <pc:docMk/>
            <pc:sldMk cId="644643112" sldId="2147472582"/>
            <ac:spMk id="92" creationId="{FA736763-431D-8537-E27F-3BBF776396B4}"/>
          </ac:spMkLst>
        </pc:spChg>
        <pc:spChg chg="mod">
          <ac:chgData name="Carla Vijian" userId="c8cf1b78-ca9a-4696-87d3-45e7c13ef4bf" providerId="ADAL" clId="{736957E1-992A-4604-BD01-7D921F4D5040}" dt="2026-06-09T19:08:48.905" v="1465" actId="1076"/>
          <ac:spMkLst>
            <pc:docMk/>
            <pc:sldMk cId="644643112" sldId="2147472582"/>
            <ac:spMk id="93" creationId="{301D7E77-162A-3A35-B8FC-17D05C4D768D}"/>
          </ac:spMkLst>
        </pc:spChg>
        <pc:spChg chg="mod">
          <ac:chgData name="Carla Vijian" userId="c8cf1b78-ca9a-4696-87d3-45e7c13ef4bf" providerId="ADAL" clId="{736957E1-992A-4604-BD01-7D921F4D5040}" dt="2026-06-09T19:08:53.169" v="1466" actId="1076"/>
          <ac:spMkLst>
            <pc:docMk/>
            <pc:sldMk cId="644643112" sldId="2147472582"/>
            <ac:spMk id="94" creationId="{0CC56D59-2560-6D92-6883-DCDE2727AD36}"/>
          </ac:spMkLst>
        </pc:spChg>
        <pc:spChg chg="mod">
          <ac:chgData name="Carla Vijian" userId="c8cf1b78-ca9a-4696-87d3-45e7c13ef4bf" providerId="ADAL" clId="{736957E1-992A-4604-BD01-7D921F4D5040}" dt="2026-06-09T14:54:35.496" v="1007" actId="1076"/>
          <ac:spMkLst>
            <pc:docMk/>
            <pc:sldMk cId="644643112" sldId="2147472582"/>
            <ac:spMk id="95" creationId="{18727702-3964-0165-B6C3-F27B467F7F9A}"/>
          </ac:spMkLst>
        </pc:spChg>
        <pc:spChg chg="mod">
          <ac:chgData name="Carla Vijian" userId="c8cf1b78-ca9a-4696-87d3-45e7c13ef4bf" providerId="ADAL" clId="{736957E1-992A-4604-BD01-7D921F4D5040}" dt="2026-06-09T19:08:38.759" v="1464" actId="1076"/>
          <ac:spMkLst>
            <pc:docMk/>
            <pc:sldMk cId="644643112" sldId="2147472582"/>
            <ac:spMk id="96" creationId="{6CA295DA-D3FE-5D84-8923-81CA68D2FD70}"/>
          </ac:spMkLst>
        </pc:spChg>
        <pc:spChg chg="mod">
          <ac:chgData name="Carla Vijian" userId="c8cf1b78-ca9a-4696-87d3-45e7c13ef4bf" providerId="ADAL" clId="{736957E1-992A-4604-BD01-7D921F4D5040}" dt="2026-06-09T19:08:21.315" v="1462" actId="1076"/>
          <ac:spMkLst>
            <pc:docMk/>
            <pc:sldMk cId="644643112" sldId="2147472582"/>
            <ac:spMk id="97" creationId="{4FE9AEE8-DD32-CDDD-E4B0-9C0C2A6B52B2}"/>
          </ac:spMkLst>
        </pc:spChg>
        <pc:spChg chg="mod">
          <ac:chgData name="Carla Vijian" userId="c8cf1b78-ca9a-4696-87d3-45e7c13ef4bf" providerId="ADAL" clId="{736957E1-992A-4604-BD01-7D921F4D5040}" dt="2026-06-09T19:08:12.876" v="1461" actId="1076"/>
          <ac:spMkLst>
            <pc:docMk/>
            <pc:sldMk cId="644643112" sldId="2147472582"/>
            <ac:spMk id="98" creationId="{6FBC1068-87AA-B5DF-29A6-7B18E6D8A1DD}"/>
          </ac:spMkLst>
        </pc:spChg>
      </pc:sldChg>
      <pc:sldChg chg="del ord">
        <pc:chgData name="Carla Vijian" userId="c8cf1b78-ca9a-4696-87d3-45e7c13ef4bf" providerId="ADAL" clId="{736957E1-992A-4604-BD01-7D921F4D5040}" dt="2026-06-09T17:54:02.518" v="1176" actId="2696"/>
        <pc:sldMkLst>
          <pc:docMk/>
          <pc:sldMk cId="2325913292" sldId="2147472583"/>
        </pc:sldMkLst>
      </pc:sldChg>
      <pc:sldChg chg="modSp mod">
        <pc:chgData name="Carla Vijian" userId="c8cf1b78-ca9a-4696-87d3-45e7c13ef4bf" providerId="ADAL" clId="{736957E1-992A-4604-BD01-7D921F4D5040}" dt="2026-06-09T18:42:37.483" v="1333"/>
        <pc:sldMkLst>
          <pc:docMk/>
          <pc:sldMk cId="3104248692" sldId="2147472585"/>
        </pc:sldMkLst>
        <pc:spChg chg="mod">
          <ac:chgData name="Carla Vijian" userId="c8cf1b78-ca9a-4696-87d3-45e7c13ef4bf" providerId="ADAL" clId="{736957E1-992A-4604-BD01-7D921F4D5040}" dt="2026-06-09T18:07:19.997" v="1214" actId="1076"/>
          <ac:spMkLst>
            <pc:docMk/>
            <pc:sldMk cId="3104248692" sldId="2147472585"/>
            <ac:spMk id="3" creationId="{B458471F-F516-8CFA-30C8-FDE2043EC7FF}"/>
          </ac:spMkLst>
        </pc:spChg>
        <pc:spChg chg="mod">
          <ac:chgData name="Carla Vijian" userId="c8cf1b78-ca9a-4696-87d3-45e7c13ef4bf" providerId="ADAL" clId="{736957E1-992A-4604-BD01-7D921F4D5040}" dt="2026-06-09T18:27:28.836" v="1259" actId="1076"/>
          <ac:spMkLst>
            <pc:docMk/>
            <pc:sldMk cId="3104248692" sldId="2147472585"/>
            <ac:spMk id="4" creationId="{77B896F4-3EBE-B217-E513-FA66C69DF93C}"/>
          </ac:spMkLst>
        </pc:spChg>
        <pc:spChg chg="mod">
          <ac:chgData name="Carla Vijian" userId="c8cf1b78-ca9a-4696-87d3-45e7c13ef4bf" providerId="ADAL" clId="{736957E1-992A-4604-BD01-7D921F4D5040}" dt="2026-06-09T18:27:23.435" v="1258" actId="1076"/>
          <ac:spMkLst>
            <pc:docMk/>
            <pc:sldMk cId="3104248692" sldId="2147472585"/>
            <ac:spMk id="5" creationId="{B4733818-3100-6EF5-7ACC-BCF6D31030A5}"/>
          </ac:spMkLst>
        </pc:spChg>
        <pc:spChg chg="mod">
          <ac:chgData name="Carla Vijian" userId="c8cf1b78-ca9a-4696-87d3-45e7c13ef4bf" providerId="ADAL" clId="{736957E1-992A-4604-BD01-7D921F4D5040}" dt="2026-06-09T18:07:59.923" v="1219" actId="14100"/>
          <ac:spMkLst>
            <pc:docMk/>
            <pc:sldMk cId="3104248692" sldId="2147472585"/>
            <ac:spMk id="6" creationId="{D0907AB0-FD69-F001-0863-109A3E3653C3}"/>
          </ac:spMkLst>
        </pc:spChg>
        <pc:spChg chg="mod">
          <ac:chgData name="Carla Vijian" userId="c8cf1b78-ca9a-4696-87d3-45e7c13ef4bf" providerId="ADAL" clId="{736957E1-992A-4604-BD01-7D921F4D5040}" dt="2026-06-09T18:27:46.090" v="1262" actId="1076"/>
          <ac:spMkLst>
            <pc:docMk/>
            <pc:sldMk cId="3104248692" sldId="2147472585"/>
            <ac:spMk id="7" creationId="{7BFACFE9-30C4-6B52-CBA3-92C4ADD0CF81}"/>
          </ac:spMkLst>
        </pc:spChg>
        <pc:spChg chg="mod">
          <ac:chgData name="Carla Vijian" userId="c8cf1b78-ca9a-4696-87d3-45e7c13ef4bf" providerId="ADAL" clId="{736957E1-992A-4604-BD01-7D921F4D5040}" dt="2026-06-09T18:27:42.436" v="1261" actId="1076"/>
          <ac:spMkLst>
            <pc:docMk/>
            <pc:sldMk cId="3104248692" sldId="2147472585"/>
            <ac:spMk id="8" creationId="{BFA03EB3-5CB6-6B13-AB43-25019462FE95}"/>
          </ac:spMkLst>
        </pc:spChg>
        <pc:spChg chg="mod">
          <ac:chgData name="Carla Vijian" userId="c8cf1b78-ca9a-4696-87d3-45e7c13ef4bf" providerId="ADAL" clId="{736957E1-992A-4604-BD01-7D921F4D5040}" dt="2026-06-09T18:42:37.483" v="1333"/>
          <ac:spMkLst>
            <pc:docMk/>
            <pc:sldMk cId="3104248692" sldId="2147472585"/>
            <ac:spMk id="9" creationId="{1F4AC729-D892-9752-95C7-2E1788B53701}"/>
          </ac:spMkLst>
        </pc:spChg>
        <pc:spChg chg="mod">
          <ac:chgData name="Carla Vijian" userId="c8cf1b78-ca9a-4696-87d3-45e7c13ef4bf" providerId="ADAL" clId="{736957E1-992A-4604-BD01-7D921F4D5040}" dt="2026-06-09T18:07:52.598" v="1218" actId="1076"/>
          <ac:spMkLst>
            <pc:docMk/>
            <pc:sldMk cId="3104248692" sldId="2147472585"/>
            <ac:spMk id="13" creationId="{A7ACD120-B419-28D4-7C1F-F87139F498FF}"/>
          </ac:spMkLst>
        </pc:spChg>
        <pc:spChg chg="mod">
          <ac:chgData name="Carla Vijian" userId="c8cf1b78-ca9a-4696-87d3-45e7c13ef4bf" providerId="ADAL" clId="{736957E1-992A-4604-BD01-7D921F4D5040}" dt="2026-06-09T18:07:52.598" v="1218" actId="1076"/>
          <ac:spMkLst>
            <pc:docMk/>
            <pc:sldMk cId="3104248692" sldId="2147472585"/>
            <ac:spMk id="14" creationId="{564ABDAF-EDD0-E405-5DA0-C50648F29487}"/>
          </ac:spMkLst>
        </pc:spChg>
        <pc:spChg chg="mod">
          <ac:chgData name="Carla Vijian" userId="c8cf1b78-ca9a-4696-87d3-45e7c13ef4bf" providerId="ADAL" clId="{736957E1-992A-4604-BD01-7D921F4D5040}" dt="2026-06-09T18:07:52.598" v="1218" actId="1076"/>
          <ac:spMkLst>
            <pc:docMk/>
            <pc:sldMk cId="3104248692" sldId="2147472585"/>
            <ac:spMk id="15" creationId="{FD6BE7FA-29D4-3F6B-473A-F524710A2A70}"/>
          </ac:spMkLst>
        </pc:spChg>
        <pc:spChg chg="mod">
          <ac:chgData name="Carla Vijian" userId="c8cf1b78-ca9a-4696-87d3-45e7c13ef4bf" providerId="ADAL" clId="{736957E1-992A-4604-BD01-7D921F4D5040}" dt="2026-06-09T18:07:52.598" v="1218" actId="1076"/>
          <ac:spMkLst>
            <pc:docMk/>
            <pc:sldMk cId="3104248692" sldId="2147472585"/>
            <ac:spMk id="17" creationId="{67D8AE1C-5DB8-7421-83F4-6032C58DEDF7}"/>
          </ac:spMkLst>
        </pc:spChg>
        <pc:spChg chg="mod">
          <ac:chgData name="Carla Vijian" userId="c8cf1b78-ca9a-4696-87d3-45e7c13ef4bf" providerId="ADAL" clId="{736957E1-992A-4604-BD01-7D921F4D5040}" dt="2026-06-09T18:07:52.598" v="1218" actId="1076"/>
          <ac:spMkLst>
            <pc:docMk/>
            <pc:sldMk cId="3104248692" sldId="2147472585"/>
            <ac:spMk id="18" creationId="{5AA2CDF3-FC5A-E002-1F31-DC275ADB5D1C}"/>
          </ac:spMkLst>
        </pc:spChg>
        <pc:spChg chg="mod">
          <ac:chgData name="Carla Vijian" userId="c8cf1b78-ca9a-4696-87d3-45e7c13ef4bf" providerId="ADAL" clId="{736957E1-992A-4604-BD01-7D921F4D5040}" dt="2026-06-09T18:07:52.598" v="1218" actId="1076"/>
          <ac:spMkLst>
            <pc:docMk/>
            <pc:sldMk cId="3104248692" sldId="2147472585"/>
            <ac:spMk id="19" creationId="{27C64817-C2BA-E7BB-76E6-E36A16943E1B}"/>
          </ac:spMkLst>
        </pc:spChg>
        <pc:spChg chg="mod">
          <ac:chgData name="Carla Vijian" userId="c8cf1b78-ca9a-4696-87d3-45e7c13ef4bf" providerId="ADAL" clId="{736957E1-992A-4604-BD01-7D921F4D5040}" dt="2026-06-09T18:07:52.598" v="1218" actId="1076"/>
          <ac:spMkLst>
            <pc:docMk/>
            <pc:sldMk cId="3104248692" sldId="2147472585"/>
            <ac:spMk id="21" creationId="{9C1A6644-4092-1CB9-A267-10536DD5C9F1}"/>
          </ac:spMkLst>
        </pc:spChg>
        <pc:spChg chg="mod">
          <ac:chgData name="Carla Vijian" userId="c8cf1b78-ca9a-4696-87d3-45e7c13ef4bf" providerId="ADAL" clId="{736957E1-992A-4604-BD01-7D921F4D5040}" dt="2026-06-09T18:07:52.598" v="1218" actId="1076"/>
          <ac:spMkLst>
            <pc:docMk/>
            <pc:sldMk cId="3104248692" sldId="2147472585"/>
            <ac:spMk id="22" creationId="{AED602FB-F4CB-D1FA-9079-B748C9D6DA0A}"/>
          </ac:spMkLst>
        </pc:spChg>
        <pc:spChg chg="mod">
          <ac:chgData name="Carla Vijian" userId="c8cf1b78-ca9a-4696-87d3-45e7c13ef4bf" providerId="ADAL" clId="{736957E1-992A-4604-BD01-7D921F4D5040}" dt="2026-06-09T18:07:52.598" v="1218" actId="1076"/>
          <ac:spMkLst>
            <pc:docMk/>
            <pc:sldMk cId="3104248692" sldId="2147472585"/>
            <ac:spMk id="23" creationId="{C68867EB-3D1D-EA9E-DDD4-5464893E0D27}"/>
          </ac:spMkLst>
        </pc:spChg>
        <pc:cxnChg chg="mod">
          <ac:chgData name="Carla Vijian" userId="c8cf1b78-ca9a-4696-87d3-45e7c13ef4bf" providerId="ADAL" clId="{736957E1-992A-4604-BD01-7D921F4D5040}" dt="2026-06-09T18:07:52.598" v="1218" actId="1076"/>
          <ac:cxnSpMkLst>
            <pc:docMk/>
            <pc:sldMk cId="3104248692" sldId="2147472585"/>
            <ac:cxnSpMk id="20" creationId="{994C4F54-6E71-533F-6AE2-06888EC56BC8}"/>
          </ac:cxnSpMkLst>
        </pc:cxnChg>
      </pc:sldChg>
      <pc:sldChg chg="addSp delSp modSp mod">
        <pc:chgData name="Carla Vijian" userId="c8cf1b78-ca9a-4696-87d3-45e7c13ef4bf" providerId="ADAL" clId="{736957E1-992A-4604-BD01-7D921F4D5040}" dt="2026-06-09T18:43:07.496" v="1343"/>
        <pc:sldMkLst>
          <pc:docMk/>
          <pc:sldMk cId="737269488" sldId="2147472587"/>
        </pc:sldMkLst>
        <pc:spChg chg="del">
          <ac:chgData name="Carla Vijian" userId="c8cf1b78-ca9a-4696-87d3-45e7c13ef4bf" providerId="ADAL" clId="{736957E1-992A-4604-BD01-7D921F4D5040}" dt="2026-06-08T16:11:08.126" v="182" actId="478"/>
          <ac:spMkLst>
            <pc:docMk/>
            <pc:sldMk cId="737269488" sldId="2147472587"/>
            <ac:spMk id="2" creationId="{E56EE4C0-3D20-9DB3-2D3F-3A02CDCDB4AA}"/>
          </ac:spMkLst>
        </pc:spChg>
        <pc:spChg chg="del">
          <ac:chgData name="Carla Vijian" userId="c8cf1b78-ca9a-4696-87d3-45e7c13ef4bf" providerId="ADAL" clId="{736957E1-992A-4604-BD01-7D921F4D5040}" dt="2026-06-08T16:11:08.126" v="182" actId="478"/>
          <ac:spMkLst>
            <pc:docMk/>
            <pc:sldMk cId="737269488" sldId="2147472587"/>
            <ac:spMk id="4" creationId="{B3F120C2-3B73-7996-79B7-11B1F40DA2CA}"/>
          </ac:spMkLst>
        </pc:spChg>
        <pc:spChg chg="del">
          <ac:chgData name="Carla Vijian" userId="c8cf1b78-ca9a-4696-87d3-45e7c13ef4bf" providerId="ADAL" clId="{736957E1-992A-4604-BD01-7D921F4D5040}" dt="2026-06-08T16:11:08.126" v="182" actId="478"/>
          <ac:spMkLst>
            <pc:docMk/>
            <pc:sldMk cId="737269488" sldId="2147472587"/>
            <ac:spMk id="5" creationId="{CFC0221E-8443-0C20-3E86-82E79B2010BB}"/>
          </ac:spMkLst>
        </pc:spChg>
        <pc:spChg chg="mod">
          <ac:chgData name="Carla Vijian" userId="c8cf1b78-ca9a-4696-87d3-45e7c13ef4bf" providerId="ADAL" clId="{736957E1-992A-4604-BD01-7D921F4D5040}" dt="2026-06-08T16:11:05.743" v="181" actId="1076"/>
          <ac:spMkLst>
            <pc:docMk/>
            <pc:sldMk cId="737269488" sldId="2147472587"/>
            <ac:spMk id="7" creationId="{50037874-56AE-3776-53CD-B11D60B81408}"/>
          </ac:spMkLst>
        </pc:spChg>
        <pc:spChg chg="mod">
          <ac:chgData name="Carla Vijian" userId="c8cf1b78-ca9a-4696-87d3-45e7c13ef4bf" providerId="ADAL" clId="{736957E1-992A-4604-BD01-7D921F4D5040}" dt="2026-06-09T18:43:07.496" v="1343"/>
          <ac:spMkLst>
            <pc:docMk/>
            <pc:sldMk cId="737269488" sldId="2147472587"/>
            <ac:spMk id="9" creationId="{5168A761-D895-9076-DA8B-B41E17CEA30F}"/>
          </ac:spMkLst>
        </pc:spChg>
        <pc:spChg chg="del">
          <ac:chgData name="Carla Vijian" userId="c8cf1b78-ca9a-4696-87d3-45e7c13ef4bf" providerId="ADAL" clId="{736957E1-992A-4604-BD01-7D921F4D5040}" dt="2026-06-08T16:11:08.126" v="182" actId="478"/>
          <ac:spMkLst>
            <pc:docMk/>
            <pc:sldMk cId="737269488" sldId="2147472587"/>
            <ac:spMk id="10" creationId="{76EFD6C7-9A74-2921-E71E-3465C3A6D715}"/>
          </ac:spMkLst>
        </pc:spChg>
        <pc:spChg chg="del">
          <ac:chgData name="Carla Vijian" userId="c8cf1b78-ca9a-4696-87d3-45e7c13ef4bf" providerId="ADAL" clId="{736957E1-992A-4604-BD01-7D921F4D5040}" dt="2026-06-08T16:11:08.126" v="182" actId="478"/>
          <ac:spMkLst>
            <pc:docMk/>
            <pc:sldMk cId="737269488" sldId="2147472587"/>
            <ac:spMk id="11" creationId="{521D8782-A403-4AB5-937B-716F55128464}"/>
          </ac:spMkLst>
        </pc:spChg>
        <pc:spChg chg="del">
          <ac:chgData name="Carla Vijian" userId="c8cf1b78-ca9a-4696-87d3-45e7c13ef4bf" providerId="ADAL" clId="{736957E1-992A-4604-BD01-7D921F4D5040}" dt="2026-06-08T16:11:08.126" v="182" actId="478"/>
          <ac:spMkLst>
            <pc:docMk/>
            <pc:sldMk cId="737269488" sldId="2147472587"/>
            <ac:spMk id="14" creationId="{236C74D2-D235-ADC7-6D09-6C6494062C10}"/>
          </ac:spMkLst>
        </pc:spChg>
        <pc:spChg chg="del">
          <ac:chgData name="Carla Vijian" userId="c8cf1b78-ca9a-4696-87d3-45e7c13ef4bf" providerId="ADAL" clId="{736957E1-992A-4604-BD01-7D921F4D5040}" dt="2026-06-08T16:11:08.126" v="182" actId="478"/>
          <ac:spMkLst>
            <pc:docMk/>
            <pc:sldMk cId="737269488" sldId="2147472587"/>
            <ac:spMk id="15" creationId="{EF73C139-AC68-5B5A-05F7-F367C9EE4793}"/>
          </ac:spMkLst>
        </pc:spChg>
        <pc:spChg chg="del">
          <ac:chgData name="Carla Vijian" userId="c8cf1b78-ca9a-4696-87d3-45e7c13ef4bf" providerId="ADAL" clId="{736957E1-992A-4604-BD01-7D921F4D5040}" dt="2026-06-08T16:11:08.126" v="182" actId="478"/>
          <ac:spMkLst>
            <pc:docMk/>
            <pc:sldMk cId="737269488" sldId="2147472587"/>
            <ac:spMk id="17" creationId="{EF7C7182-F931-CDF9-4482-757C8EAF43DB}"/>
          </ac:spMkLst>
        </pc:spChg>
        <pc:spChg chg="del">
          <ac:chgData name="Carla Vijian" userId="c8cf1b78-ca9a-4696-87d3-45e7c13ef4bf" providerId="ADAL" clId="{736957E1-992A-4604-BD01-7D921F4D5040}" dt="2026-06-08T16:11:08.126" v="182" actId="478"/>
          <ac:spMkLst>
            <pc:docMk/>
            <pc:sldMk cId="737269488" sldId="2147472587"/>
            <ac:spMk id="18" creationId="{03E6CE73-F4F5-CB56-7905-8484E794C89C}"/>
          </ac:spMkLst>
        </pc:spChg>
        <pc:spChg chg="del">
          <ac:chgData name="Carla Vijian" userId="c8cf1b78-ca9a-4696-87d3-45e7c13ef4bf" providerId="ADAL" clId="{736957E1-992A-4604-BD01-7D921F4D5040}" dt="2026-06-08T16:11:08.126" v="182" actId="478"/>
          <ac:spMkLst>
            <pc:docMk/>
            <pc:sldMk cId="737269488" sldId="2147472587"/>
            <ac:spMk id="19" creationId="{8C59F8AE-FC3C-8BBE-BD10-AA86FCD6B306}"/>
          </ac:spMkLst>
        </pc:spChg>
        <pc:spChg chg="mod">
          <ac:chgData name="Carla Vijian" userId="c8cf1b78-ca9a-4696-87d3-45e7c13ef4bf" providerId="ADAL" clId="{736957E1-992A-4604-BD01-7D921F4D5040}" dt="2026-06-08T23:48:46.415" v="290" actId="1076"/>
          <ac:spMkLst>
            <pc:docMk/>
            <pc:sldMk cId="737269488" sldId="2147472587"/>
            <ac:spMk id="21" creationId="{1931FC94-FDA7-E11C-E1EB-209882D8008F}"/>
          </ac:spMkLst>
        </pc:spChg>
        <pc:spChg chg="add mod">
          <ac:chgData name="Carla Vijian" userId="c8cf1b78-ca9a-4696-87d3-45e7c13ef4bf" providerId="ADAL" clId="{736957E1-992A-4604-BD01-7D921F4D5040}" dt="2026-06-08T23:48:46.415" v="290" actId="1076"/>
          <ac:spMkLst>
            <pc:docMk/>
            <pc:sldMk cId="737269488" sldId="2147472587"/>
            <ac:spMk id="22" creationId="{6FE2E058-B3FB-A04C-7956-8679825AC2B0}"/>
          </ac:spMkLst>
        </pc:spChg>
        <pc:spChg chg="add mod">
          <ac:chgData name="Carla Vijian" userId="c8cf1b78-ca9a-4696-87d3-45e7c13ef4bf" providerId="ADAL" clId="{736957E1-992A-4604-BD01-7D921F4D5040}" dt="2026-06-08T23:48:46.415" v="290" actId="1076"/>
          <ac:spMkLst>
            <pc:docMk/>
            <pc:sldMk cId="737269488" sldId="2147472587"/>
            <ac:spMk id="23" creationId="{312F9A7B-090E-4E82-9106-11C00BCA32E7}"/>
          </ac:spMkLst>
        </pc:spChg>
        <pc:spChg chg="add mod">
          <ac:chgData name="Carla Vijian" userId="c8cf1b78-ca9a-4696-87d3-45e7c13ef4bf" providerId="ADAL" clId="{736957E1-992A-4604-BD01-7D921F4D5040}" dt="2026-06-08T23:48:46.415" v="290" actId="1076"/>
          <ac:spMkLst>
            <pc:docMk/>
            <pc:sldMk cId="737269488" sldId="2147472587"/>
            <ac:spMk id="24" creationId="{1E0B5244-2C1B-41A8-B474-2F2EBFA51FF3}"/>
          </ac:spMkLst>
        </pc:spChg>
        <pc:spChg chg="mod">
          <ac:chgData name="Carla Vijian" userId="c8cf1b78-ca9a-4696-87d3-45e7c13ef4bf" providerId="ADAL" clId="{736957E1-992A-4604-BD01-7D921F4D5040}" dt="2026-06-08T23:48:46.415" v="290" actId="1076"/>
          <ac:spMkLst>
            <pc:docMk/>
            <pc:sldMk cId="737269488" sldId="2147472587"/>
            <ac:spMk id="25" creationId="{BC4ED349-DF50-BA31-3C81-48D726D59210}"/>
          </ac:spMkLst>
        </pc:spChg>
        <pc:spChg chg="add mod">
          <ac:chgData name="Carla Vijian" userId="c8cf1b78-ca9a-4696-87d3-45e7c13ef4bf" providerId="ADAL" clId="{736957E1-992A-4604-BD01-7D921F4D5040}" dt="2026-06-08T23:48:46.415" v="290" actId="1076"/>
          <ac:spMkLst>
            <pc:docMk/>
            <pc:sldMk cId="737269488" sldId="2147472587"/>
            <ac:spMk id="26" creationId="{28A2C979-CB84-4269-56E1-5D9222F20EA9}"/>
          </ac:spMkLst>
        </pc:spChg>
        <pc:spChg chg="add mod">
          <ac:chgData name="Carla Vijian" userId="c8cf1b78-ca9a-4696-87d3-45e7c13ef4bf" providerId="ADAL" clId="{736957E1-992A-4604-BD01-7D921F4D5040}" dt="2026-06-09T00:26:33.989" v="431" actId="1076"/>
          <ac:spMkLst>
            <pc:docMk/>
            <pc:sldMk cId="737269488" sldId="2147472587"/>
            <ac:spMk id="27" creationId="{465064ED-A928-4A03-C16D-095380A12E15}"/>
          </ac:spMkLst>
        </pc:spChg>
        <pc:spChg chg="mod">
          <ac:chgData name="Carla Vijian" userId="c8cf1b78-ca9a-4696-87d3-45e7c13ef4bf" providerId="ADAL" clId="{736957E1-992A-4604-BD01-7D921F4D5040}" dt="2026-06-09T00:26:33.989" v="431" actId="1076"/>
          <ac:spMkLst>
            <pc:docMk/>
            <pc:sldMk cId="737269488" sldId="2147472587"/>
            <ac:spMk id="28" creationId="{54DF142C-760B-5DC1-7D70-6D936BC1423A}"/>
          </ac:spMkLst>
        </pc:spChg>
        <pc:spChg chg="add mod">
          <ac:chgData name="Carla Vijian" userId="c8cf1b78-ca9a-4696-87d3-45e7c13ef4bf" providerId="ADAL" clId="{736957E1-992A-4604-BD01-7D921F4D5040}" dt="2026-06-08T23:48:46.415" v="290" actId="1076"/>
          <ac:spMkLst>
            <pc:docMk/>
            <pc:sldMk cId="737269488" sldId="2147472587"/>
            <ac:spMk id="29" creationId="{625B7E62-86F2-4EF2-DAF8-2A3192DA9E46}"/>
          </ac:spMkLst>
        </pc:spChg>
        <pc:spChg chg="add mod">
          <ac:chgData name="Carla Vijian" userId="c8cf1b78-ca9a-4696-87d3-45e7c13ef4bf" providerId="ADAL" clId="{736957E1-992A-4604-BD01-7D921F4D5040}" dt="2026-06-09T18:09:42.919" v="1224" actId="1076"/>
          <ac:spMkLst>
            <pc:docMk/>
            <pc:sldMk cId="737269488" sldId="2147472587"/>
            <ac:spMk id="30" creationId="{780890EA-C0B2-F762-5183-DE22DB7F8CA2}"/>
          </ac:spMkLst>
        </pc:spChg>
        <pc:spChg chg="mod">
          <ac:chgData name="Carla Vijian" userId="c8cf1b78-ca9a-4696-87d3-45e7c13ef4bf" providerId="ADAL" clId="{736957E1-992A-4604-BD01-7D921F4D5040}" dt="2026-06-08T23:48:46.415" v="290" actId="1076"/>
          <ac:spMkLst>
            <pc:docMk/>
            <pc:sldMk cId="737269488" sldId="2147472587"/>
            <ac:spMk id="31" creationId="{2C1F5284-2CFE-401B-7D1B-886FB73E6C26}"/>
          </ac:spMkLst>
        </pc:spChg>
        <pc:spChg chg="add mod">
          <ac:chgData name="Carla Vijian" userId="c8cf1b78-ca9a-4696-87d3-45e7c13ef4bf" providerId="ADAL" clId="{736957E1-992A-4604-BD01-7D921F4D5040}" dt="2026-06-08T23:48:46.415" v="290" actId="1076"/>
          <ac:spMkLst>
            <pc:docMk/>
            <pc:sldMk cId="737269488" sldId="2147472587"/>
            <ac:spMk id="32" creationId="{585EB44A-D37A-772D-6081-B32574680E8C}"/>
          </ac:spMkLst>
        </pc:spChg>
        <pc:spChg chg="add mod">
          <ac:chgData name="Carla Vijian" userId="c8cf1b78-ca9a-4696-87d3-45e7c13ef4bf" providerId="ADAL" clId="{736957E1-992A-4604-BD01-7D921F4D5040}" dt="2026-06-08T16:16:44.654" v="199" actId="1076"/>
          <ac:spMkLst>
            <pc:docMk/>
            <pc:sldMk cId="737269488" sldId="2147472587"/>
            <ac:spMk id="33" creationId="{DF184CC1-A198-3100-EEC2-AD82B4BC769B}"/>
          </ac:spMkLst>
        </pc:spChg>
        <pc:spChg chg="mod">
          <ac:chgData name="Carla Vijian" userId="c8cf1b78-ca9a-4696-87d3-45e7c13ef4bf" providerId="ADAL" clId="{736957E1-992A-4604-BD01-7D921F4D5040}" dt="2026-06-09T18:09:51.546" v="1225" actId="1076"/>
          <ac:spMkLst>
            <pc:docMk/>
            <pc:sldMk cId="737269488" sldId="2147472587"/>
            <ac:spMk id="34" creationId="{5C98900D-D9E1-F61A-EB6C-81ECA1C1797F}"/>
          </ac:spMkLst>
        </pc:spChg>
        <pc:spChg chg="add mod">
          <ac:chgData name="Carla Vijian" userId="c8cf1b78-ca9a-4696-87d3-45e7c13ef4bf" providerId="ADAL" clId="{736957E1-992A-4604-BD01-7D921F4D5040}" dt="2026-06-08T23:48:04.285" v="285" actId="14100"/>
          <ac:spMkLst>
            <pc:docMk/>
            <pc:sldMk cId="737269488" sldId="2147472587"/>
            <ac:spMk id="35" creationId="{D330E5E3-5990-AF42-5AED-8CCE820054EE}"/>
          </ac:spMkLst>
        </pc:spChg>
      </pc:sldChg>
      <pc:sldChg chg="modSp mod">
        <pc:chgData name="Carla Vijian" userId="c8cf1b78-ca9a-4696-87d3-45e7c13ef4bf" providerId="ADAL" clId="{736957E1-992A-4604-BD01-7D921F4D5040}" dt="2026-06-09T19:00:00.822" v="1436" actId="1076"/>
        <pc:sldMkLst>
          <pc:docMk/>
          <pc:sldMk cId="2661808760" sldId="2147472588"/>
        </pc:sldMkLst>
        <pc:spChg chg="mod">
          <ac:chgData name="Carla Vijian" userId="c8cf1b78-ca9a-4696-87d3-45e7c13ef4bf" providerId="ADAL" clId="{736957E1-992A-4604-BD01-7D921F4D5040}" dt="2026-06-08T16:20:21.080" v="254" actId="6549"/>
          <ac:spMkLst>
            <pc:docMk/>
            <pc:sldMk cId="2661808760" sldId="2147472588"/>
            <ac:spMk id="4" creationId="{FA4C3C68-881E-7A11-7DCF-E6B7AFF9ED7F}"/>
          </ac:spMkLst>
        </pc:spChg>
        <pc:spChg chg="mod">
          <ac:chgData name="Carla Vijian" userId="c8cf1b78-ca9a-4696-87d3-45e7c13ef4bf" providerId="ADAL" clId="{736957E1-992A-4604-BD01-7D921F4D5040}" dt="2026-06-08T15:51:43.672" v="76" actId="1076"/>
          <ac:spMkLst>
            <pc:docMk/>
            <pc:sldMk cId="2661808760" sldId="2147472588"/>
            <ac:spMk id="6" creationId="{2F3A9E05-B64E-C7A9-970F-71FD2F76B131}"/>
          </ac:spMkLst>
        </pc:spChg>
        <pc:spChg chg="mod">
          <ac:chgData name="Carla Vijian" userId="c8cf1b78-ca9a-4696-87d3-45e7c13ef4bf" providerId="ADAL" clId="{736957E1-992A-4604-BD01-7D921F4D5040}" dt="2026-06-09T18:42:42.228" v="1335"/>
          <ac:spMkLst>
            <pc:docMk/>
            <pc:sldMk cId="2661808760" sldId="2147472588"/>
            <ac:spMk id="9" creationId="{F2F14EF4-6810-E112-E178-8A6F6C58F88E}"/>
          </ac:spMkLst>
        </pc:spChg>
        <pc:picChg chg="mod">
          <ac:chgData name="Carla Vijian" userId="c8cf1b78-ca9a-4696-87d3-45e7c13ef4bf" providerId="ADAL" clId="{736957E1-992A-4604-BD01-7D921F4D5040}" dt="2026-06-09T19:00:00.822" v="1436" actId="1076"/>
          <ac:picMkLst>
            <pc:docMk/>
            <pc:sldMk cId="2661808760" sldId="2147472588"/>
            <ac:picMk id="2" creationId="{A43EB6DF-AF39-5ED3-2D3A-9B62844088D0}"/>
          </ac:picMkLst>
        </pc:picChg>
      </pc:sldChg>
      <pc:sldChg chg="delSp modSp mod">
        <pc:chgData name="Carla Vijian" userId="c8cf1b78-ca9a-4696-87d3-45e7c13ef4bf" providerId="ADAL" clId="{736957E1-992A-4604-BD01-7D921F4D5040}" dt="2026-06-09T18:42:54.752" v="1339" actId="255"/>
        <pc:sldMkLst>
          <pc:docMk/>
          <pc:sldMk cId="2188467377" sldId="2147472590"/>
        </pc:sldMkLst>
        <pc:spChg chg="mod">
          <ac:chgData name="Carla Vijian" userId="c8cf1b78-ca9a-4696-87d3-45e7c13ef4bf" providerId="ADAL" clId="{736957E1-992A-4604-BD01-7D921F4D5040}" dt="2026-06-09T18:42:54.752" v="1339" actId="255"/>
          <ac:spMkLst>
            <pc:docMk/>
            <pc:sldMk cId="2188467377" sldId="2147472590"/>
            <ac:spMk id="9" creationId="{5618B72D-22DD-12BE-F61C-00DE6B87320C}"/>
          </ac:spMkLst>
        </pc:spChg>
        <pc:spChg chg="mod">
          <ac:chgData name="Carla Vijian" userId="c8cf1b78-ca9a-4696-87d3-45e7c13ef4bf" providerId="ADAL" clId="{736957E1-992A-4604-BD01-7D921F4D5040}" dt="2026-06-09T16:17:54.506" v="1082" actId="1076"/>
          <ac:spMkLst>
            <pc:docMk/>
            <pc:sldMk cId="2188467377" sldId="2147472590"/>
            <ac:spMk id="14" creationId="{D2B548FC-DEFE-F099-1857-32F4E9B8D24A}"/>
          </ac:spMkLst>
        </pc:spChg>
        <pc:spChg chg="mod">
          <ac:chgData name="Carla Vijian" userId="c8cf1b78-ca9a-4696-87d3-45e7c13ef4bf" providerId="ADAL" clId="{736957E1-992A-4604-BD01-7D921F4D5040}" dt="2026-06-09T16:18:05.141" v="1083" actId="1076"/>
          <ac:spMkLst>
            <pc:docMk/>
            <pc:sldMk cId="2188467377" sldId="2147472590"/>
            <ac:spMk id="15" creationId="{9FCC2F47-A466-75B6-BBEC-A9FC71F13D0E}"/>
          </ac:spMkLst>
        </pc:spChg>
        <pc:spChg chg="del">
          <ac:chgData name="Carla Vijian" userId="c8cf1b78-ca9a-4696-87d3-45e7c13ef4bf" providerId="ADAL" clId="{736957E1-992A-4604-BD01-7D921F4D5040}" dt="2026-06-09T16:17:45.514" v="1079" actId="478"/>
          <ac:spMkLst>
            <pc:docMk/>
            <pc:sldMk cId="2188467377" sldId="2147472590"/>
            <ac:spMk id="16" creationId="{B3D9EB8F-ED46-37BC-3D1E-9D9CD2F1A779}"/>
          </ac:spMkLst>
        </pc:spChg>
        <pc:spChg chg="mod">
          <ac:chgData name="Carla Vijian" userId="c8cf1b78-ca9a-4696-87d3-45e7c13ef4bf" providerId="ADAL" clId="{736957E1-992A-4604-BD01-7D921F4D5040}" dt="2026-06-09T16:18:37.914" v="1088" actId="1076"/>
          <ac:spMkLst>
            <pc:docMk/>
            <pc:sldMk cId="2188467377" sldId="2147472590"/>
            <ac:spMk id="17" creationId="{6CFEEF0F-B8F4-34DE-FC15-98CD542A96BF}"/>
          </ac:spMkLst>
        </pc:spChg>
        <pc:spChg chg="mod">
          <ac:chgData name="Carla Vijian" userId="c8cf1b78-ca9a-4696-87d3-45e7c13ef4bf" providerId="ADAL" clId="{736957E1-992A-4604-BD01-7D921F4D5040}" dt="2026-06-09T16:18:43.145" v="1089" actId="1076"/>
          <ac:spMkLst>
            <pc:docMk/>
            <pc:sldMk cId="2188467377" sldId="2147472590"/>
            <ac:spMk id="18" creationId="{5C883115-FB7A-D443-933B-7D91BBEEFE5B}"/>
          </ac:spMkLst>
        </pc:spChg>
        <pc:spChg chg="mod">
          <ac:chgData name="Carla Vijian" userId="c8cf1b78-ca9a-4696-87d3-45e7c13ef4bf" providerId="ADAL" clId="{736957E1-992A-4604-BD01-7D921F4D5040}" dt="2026-06-09T18:09:06.772" v="1221" actId="1076"/>
          <ac:spMkLst>
            <pc:docMk/>
            <pc:sldMk cId="2188467377" sldId="2147472590"/>
            <ac:spMk id="19" creationId="{BB8F89C9-1B19-1E7B-C647-C9371F18D458}"/>
          </ac:spMkLst>
        </pc:spChg>
        <pc:spChg chg="mod">
          <ac:chgData name="Carla Vijian" userId="c8cf1b78-ca9a-4696-87d3-45e7c13ef4bf" providerId="ADAL" clId="{736957E1-992A-4604-BD01-7D921F4D5040}" dt="2026-06-09T16:18:49.610" v="1090" actId="1076"/>
          <ac:spMkLst>
            <pc:docMk/>
            <pc:sldMk cId="2188467377" sldId="2147472590"/>
            <ac:spMk id="20" creationId="{9F3A6845-56CE-DB6F-4BE0-C64E663ACCC3}"/>
          </ac:spMkLst>
        </pc:spChg>
        <pc:spChg chg="mod">
          <ac:chgData name="Carla Vijian" userId="c8cf1b78-ca9a-4696-87d3-45e7c13ef4bf" providerId="ADAL" clId="{736957E1-992A-4604-BD01-7D921F4D5040}" dt="2026-06-09T16:18:16.394" v="1084" actId="1076"/>
          <ac:spMkLst>
            <pc:docMk/>
            <pc:sldMk cId="2188467377" sldId="2147472590"/>
            <ac:spMk id="22" creationId="{15D2A13B-38D5-922C-AF54-B527003CFEBC}"/>
          </ac:spMkLst>
        </pc:spChg>
        <pc:spChg chg="del">
          <ac:chgData name="Carla Vijian" userId="c8cf1b78-ca9a-4696-87d3-45e7c13ef4bf" providerId="ADAL" clId="{736957E1-992A-4604-BD01-7D921F4D5040}" dt="2026-06-09T16:17:43.286" v="1078" actId="478"/>
          <ac:spMkLst>
            <pc:docMk/>
            <pc:sldMk cId="2188467377" sldId="2147472590"/>
            <ac:spMk id="23" creationId="{66DDADDB-A72A-999C-74D8-5D63FE5E80DD}"/>
          </ac:spMkLst>
        </pc:spChg>
        <pc:spChg chg="mod">
          <ac:chgData name="Carla Vijian" userId="c8cf1b78-ca9a-4696-87d3-45e7c13ef4bf" providerId="ADAL" clId="{736957E1-992A-4604-BD01-7D921F4D5040}" dt="2026-06-09T16:19:01.560" v="1093" actId="1076"/>
          <ac:spMkLst>
            <pc:docMk/>
            <pc:sldMk cId="2188467377" sldId="2147472590"/>
            <ac:spMk id="24" creationId="{3A2DC020-9F0E-A44F-5609-38D943CD2F13}"/>
          </ac:spMkLst>
        </pc:spChg>
        <pc:spChg chg="mod">
          <ac:chgData name="Carla Vijian" userId="c8cf1b78-ca9a-4696-87d3-45e7c13ef4bf" providerId="ADAL" clId="{736957E1-992A-4604-BD01-7D921F4D5040}" dt="2026-06-09T16:18:33.240" v="1087" actId="1076"/>
          <ac:spMkLst>
            <pc:docMk/>
            <pc:sldMk cId="2188467377" sldId="2147472590"/>
            <ac:spMk id="25" creationId="{4969FDCF-9C3B-8C8F-700D-15CB61A4CB8B}"/>
          </ac:spMkLst>
        </pc:spChg>
        <pc:spChg chg="mod">
          <ac:chgData name="Carla Vijian" userId="c8cf1b78-ca9a-4696-87d3-45e7c13ef4bf" providerId="ADAL" clId="{736957E1-992A-4604-BD01-7D921F4D5040}" dt="2026-06-09T16:18:57.796" v="1092" actId="1076"/>
          <ac:spMkLst>
            <pc:docMk/>
            <pc:sldMk cId="2188467377" sldId="2147472590"/>
            <ac:spMk id="26" creationId="{5B626B96-FE39-FEC2-639C-5C7FC18FF003}"/>
          </ac:spMkLst>
        </pc:spChg>
        <pc:spChg chg="mod">
          <ac:chgData name="Carla Vijian" userId="c8cf1b78-ca9a-4696-87d3-45e7c13ef4bf" providerId="ADAL" clId="{736957E1-992A-4604-BD01-7D921F4D5040}" dt="2026-06-09T16:18:28.290" v="1086" actId="1076"/>
          <ac:spMkLst>
            <pc:docMk/>
            <pc:sldMk cId="2188467377" sldId="2147472590"/>
            <ac:spMk id="27" creationId="{DB532DD0-103C-53CB-2B56-292E27C8947F}"/>
          </ac:spMkLst>
        </pc:spChg>
        <pc:spChg chg="mod">
          <ac:chgData name="Carla Vijian" userId="c8cf1b78-ca9a-4696-87d3-45e7c13ef4bf" providerId="ADAL" clId="{736957E1-992A-4604-BD01-7D921F4D5040}" dt="2026-06-09T18:08:51.826" v="1220" actId="1076"/>
          <ac:spMkLst>
            <pc:docMk/>
            <pc:sldMk cId="2188467377" sldId="2147472590"/>
            <ac:spMk id="28" creationId="{1A9FCC72-4FB6-8643-E223-65F0FC89C9EF}"/>
          </ac:spMkLst>
        </pc:spChg>
        <pc:spChg chg="del">
          <ac:chgData name="Carla Vijian" userId="c8cf1b78-ca9a-4696-87d3-45e7c13ef4bf" providerId="ADAL" clId="{736957E1-992A-4604-BD01-7D921F4D5040}" dt="2026-06-09T16:17:48.344" v="1081" actId="478"/>
          <ac:spMkLst>
            <pc:docMk/>
            <pc:sldMk cId="2188467377" sldId="2147472590"/>
            <ac:spMk id="29" creationId="{B71E3787-9A8B-E14F-0B2A-161E7CB1AF1D}"/>
          </ac:spMkLst>
        </pc:spChg>
        <pc:spChg chg="del">
          <ac:chgData name="Carla Vijian" userId="c8cf1b78-ca9a-4696-87d3-45e7c13ef4bf" providerId="ADAL" clId="{736957E1-992A-4604-BD01-7D921F4D5040}" dt="2026-06-09T16:17:46.830" v="1080" actId="478"/>
          <ac:spMkLst>
            <pc:docMk/>
            <pc:sldMk cId="2188467377" sldId="2147472590"/>
            <ac:spMk id="30" creationId="{A65E3DA4-BF23-4382-C43F-6110E545A0EF}"/>
          </ac:spMkLst>
        </pc:spChg>
        <pc:spChg chg="mod">
          <ac:chgData name="Carla Vijian" userId="c8cf1b78-ca9a-4696-87d3-45e7c13ef4bf" providerId="ADAL" clId="{736957E1-992A-4604-BD01-7D921F4D5040}" dt="2026-06-09T18:09:12.531" v="1222" actId="1076"/>
          <ac:spMkLst>
            <pc:docMk/>
            <pc:sldMk cId="2188467377" sldId="2147472590"/>
            <ac:spMk id="31" creationId="{4F2DBB3B-7255-71DA-7258-16C58EDEB52E}"/>
          </ac:spMkLst>
        </pc:spChg>
      </pc:sldChg>
      <pc:sldChg chg="addSp delSp modSp mod">
        <pc:chgData name="Carla Vijian" userId="c8cf1b78-ca9a-4696-87d3-45e7c13ef4bf" providerId="ADAL" clId="{736957E1-992A-4604-BD01-7D921F4D5040}" dt="2026-06-09T19:01:35.146" v="1442" actId="1076"/>
        <pc:sldMkLst>
          <pc:docMk/>
          <pc:sldMk cId="2707324032" sldId="2147472591"/>
        </pc:sldMkLst>
        <pc:spChg chg="mod">
          <ac:chgData name="Carla Vijian" userId="c8cf1b78-ca9a-4696-87d3-45e7c13ef4bf" providerId="ADAL" clId="{736957E1-992A-4604-BD01-7D921F4D5040}" dt="2026-06-08T16:03:52.034" v="174" actId="1076"/>
          <ac:spMkLst>
            <pc:docMk/>
            <pc:sldMk cId="2707324032" sldId="2147472591"/>
            <ac:spMk id="2" creationId="{D5DE08C9-BD9D-CBF4-2908-263ABDD24313}"/>
          </ac:spMkLst>
        </pc:spChg>
        <pc:spChg chg="mod">
          <ac:chgData name="Carla Vijian" userId="c8cf1b78-ca9a-4696-87d3-45e7c13ef4bf" providerId="ADAL" clId="{736957E1-992A-4604-BD01-7D921F4D5040}" dt="2026-06-09T00:15:41.657" v="410" actId="1076"/>
          <ac:spMkLst>
            <pc:docMk/>
            <pc:sldMk cId="2707324032" sldId="2147472591"/>
            <ac:spMk id="3" creationId="{4F1D8720-04A9-57A6-102F-50EBE3FC05C1}"/>
          </ac:spMkLst>
        </pc:spChg>
        <pc:spChg chg="mod">
          <ac:chgData name="Carla Vijian" userId="c8cf1b78-ca9a-4696-87d3-45e7c13ef4bf" providerId="ADAL" clId="{736957E1-992A-4604-BD01-7D921F4D5040}" dt="2026-06-09T00:24:00.816" v="426" actId="1076"/>
          <ac:spMkLst>
            <pc:docMk/>
            <pc:sldMk cId="2707324032" sldId="2147472591"/>
            <ac:spMk id="4" creationId="{1A05531D-6B13-7FB8-BFF4-8A6AA6F8545B}"/>
          </ac:spMkLst>
        </pc:spChg>
        <pc:spChg chg="mod">
          <ac:chgData name="Carla Vijian" userId="c8cf1b78-ca9a-4696-87d3-45e7c13ef4bf" providerId="ADAL" clId="{736957E1-992A-4604-BD01-7D921F4D5040}" dt="2026-06-08T16:03:52.034" v="174" actId="1076"/>
          <ac:spMkLst>
            <pc:docMk/>
            <pc:sldMk cId="2707324032" sldId="2147472591"/>
            <ac:spMk id="5" creationId="{30A47B1B-860A-4D6F-E641-5C4D561DE81C}"/>
          </ac:spMkLst>
        </pc:spChg>
        <pc:spChg chg="mod">
          <ac:chgData name="Carla Vijian" userId="c8cf1b78-ca9a-4696-87d3-45e7c13ef4bf" providerId="ADAL" clId="{736957E1-992A-4604-BD01-7D921F4D5040}" dt="2026-06-09T00:14:22.271" v="399" actId="1076"/>
          <ac:spMkLst>
            <pc:docMk/>
            <pc:sldMk cId="2707324032" sldId="2147472591"/>
            <ac:spMk id="6" creationId="{8B9EF7A4-FBAA-A196-36B3-87DBAAAD28B1}"/>
          </ac:spMkLst>
        </pc:spChg>
        <pc:spChg chg="mod">
          <ac:chgData name="Carla Vijian" userId="c8cf1b78-ca9a-4696-87d3-45e7c13ef4bf" providerId="ADAL" clId="{736957E1-992A-4604-BD01-7D921F4D5040}" dt="2026-06-09T00:15:30.900" v="408" actId="1076"/>
          <ac:spMkLst>
            <pc:docMk/>
            <pc:sldMk cId="2707324032" sldId="2147472591"/>
            <ac:spMk id="7" creationId="{2827331B-DFAA-7AA6-DB4A-B674DF541FCA}"/>
          </ac:spMkLst>
        </pc:spChg>
        <pc:spChg chg="mod">
          <ac:chgData name="Carla Vijian" userId="c8cf1b78-ca9a-4696-87d3-45e7c13ef4bf" providerId="ADAL" clId="{736957E1-992A-4604-BD01-7D921F4D5040}" dt="2026-06-09T00:13:13.459" v="390" actId="122"/>
          <ac:spMkLst>
            <pc:docMk/>
            <pc:sldMk cId="2707324032" sldId="2147472591"/>
            <ac:spMk id="8" creationId="{621DE709-813B-FE9E-62A9-BE243CA4B33C}"/>
          </ac:spMkLst>
        </pc:spChg>
        <pc:spChg chg="mod">
          <ac:chgData name="Carla Vijian" userId="c8cf1b78-ca9a-4696-87d3-45e7c13ef4bf" providerId="ADAL" clId="{736957E1-992A-4604-BD01-7D921F4D5040}" dt="2026-06-09T18:42:59.316" v="1341"/>
          <ac:spMkLst>
            <pc:docMk/>
            <pc:sldMk cId="2707324032" sldId="2147472591"/>
            <ac:spMk id="9" creationId="{FBEFDD08-87E7-F056-E38F-AFD937EF82B7}"/>
          </ac:spMkLst>
        </pc:spChg>
        <pc:spChg chg="mod">
          <ac:chgData name="Carla Vijian" userId="c8cf1b78-ca9a-4696-87d3-45e7c13ef4bf" providerId="ADAL" clId="{736957E1-992A-4604-BD01-7D921F4D5040}" dt="2026-06-09T00:21:29.490" v="419" actId="1076"/>
          <ac:spMkLst>
            <pc:docMk/>
            <pc:sldMk cId="2707324032" sldId="2147472591"/>
            <ac:spMk id="10" creationId="{2F93852D-70B5-4ACA-7C12-66DC20E50FD8}"/>
          </ac:spMkLst>
        </pc:spChg>
        <pc:spChg chg="mod">
          <ac:chgData name="Carla Vijian" userId="c8cf1b78-ca9a-4696-87d3-45e7c13ef4bf" providerId="ADAL" clId="{736957E1-992A-4604-BD01-7D921F4D5040}" dt="2026-06-09T00:15:26.653" v="407" actId="1076"/>
          <ac:spMkLst>
            <pc:docMk/>
            <pc:sldMk cId="2707324032" sldId="2147472591"/>
            <ac:spMk id="11" creationId="{F965343D-8807-AC7E-E75B-10C97D9434AE}"/>
          </ac:spMkLst>
        </pc:spChg>
        <pc:spChg chg="mod">
          <ac:chgData name="Carla Vijian" userId="c8cf1b78-ca9a-4696-87d3-45e7c13ef4bf" providerId="ADAL" clId="{736957E1-992A-4604-BD01-7D921F4D5040}" dt="2026-06-09T00:14:34.426" v="402" actId="1076"/>
          <ac:spMkLst>
            <pc:docMk/>
            <pc:sldMk cId="2707324032" sldId="2147472591"/>
            <ac:spMk id="12" creationId="{6A3ABFF6-A11A-612A-0011-829F1E471589}"/>
          </ac:spMkLst>
        </pc:spChg>
        <pc:spChg chg="mod">
          <ac:chgData name="Carla Vijian" userId="c8cf1b78-ca9a-4696-87d3-45e7c13ef4bf" providerId="ADAL" clId="{736957E1-992A-4604-BD01-7D921F4D5040}" dt="2026-06-09T00:24:32.442" v="429" actId="1076"/>
          <ac:spMkLst>
            <pc:docMk/>
            <pc:sldMk cId="2707324032" sldId="2147472591"/>
            <ac:spMk id="13" creationId="{B03B0D0A-77ED-3FFB-5E75-FA8044C037C1}"/>
          </ac:spMkLst>
        </pc:spChg>
        <pc:spChg chg="mod">
          <ac:chgData name="Carla Vijian" userId="c8cf1b78-ca9a-4696-87d3-45e7c13ef4bf" providerId="ADAL" clId="{736957E1-992A-4604-BD01-7D921F4D5040}" dt="2026-06-09T00:25:54.676" v="430" actId="1076"/>
          <ac:spMkLst>
            <pc:docMk/>
            <pc:sldMk cId="2707324032" sldId="2147472591"/>
            <ac:spMk id="14" creationId="{1031A020-B3C4-213A-D232-76EABC789B9D}"/>
          </ac:spMkLst>
        </pc:spChg>
        <pc:spChg chg="mod">
          <ac:chgData name="Carla Vijian" userId="c8cf1b78-ca9a-4696-87d3-45e7c13ef4bf" providerId="ADAL" clId="{736957E1-992A-4604-BD01-7D921F4D5040}" dt="2026-06-09T00:13:22.448" v="392" actId="122"/>
          <ac:spMkLst>
            <pc:docMk/>
            <pc:sldMk cId="2707324032" sldId="2147472591"/>
            <ac:spMk id="15" creationId="{772D069A-BCA8-E670-E0F9-A5DD90C8B0A4}"/>
          </ac:spMkLst>
        </pc:spChg>
        <pc:spChg chg="mod">
          <ac:chgData name="Carla Vijian" userId="c8cf1b78-ca9a-4696-87d3-45e7c13ef4bf" providerId="ADAL" clId="{736957E1-992A-4604-BD01-7D921F4D5040}" dt="2026-06-09T19:01:32.306" v="1441" actId="1076"/>
          <ac:spMkLst>
            <pc:docMk/>
            <pc:sldMk cId="2707324032" sldId="2147472591"/>
            <ac:spMk id="16" creationId="{DD748A1D-929A-5ADF-E01D-CDFBCFF8F70A}"/>
          </ac:spMkLst>
        </pc:spChg>
        <pc:spChg chg="mod">
          <ac:chgData name="Carla Vijian" userId="c8cf1b78-ca9a-4696-87d3-45e7c13ef4bf" providerId="ADAL" clId="{736957E1-992A-4604-BD01-7D921F4D5040}" dt="2026-06-09T19:01:35.146" v="1442" actId="1076"/>
          <ac:spMkLst>
            <pc:docMk/>
            <pc:sldMk cId="2707324032" sldId="2147472591"/>
            <ac:spMk id="17" creationId="{CB324085-C082-EE61-4E90-2A0036F99CEA}"/>
          </ac:spMkLst>
        </pc:spChg>
        <pc:spChg chg="add mod ord">
          <ac:chgData name="Carla Vijian" userId="c8cf1b78-ca9a-4696-87d3-45e7c13ef4bf" providerId="ADAL" clId="{736957E1-992A-4604-BD01-7D921F4D5040}" dt="2026-06-08T23:45:38.146" v="277" actId="1582"/>
          <ac:spMkLst>
            <pc:docMk/>
            <pc:sldMk cId="2707324032" sldId="2147472591"/>
            <ac:spMk id="18" creationId="{75ED24D2-ADBF-42C8-67AC-B67959AE84F1}"/>
          </ac:spMkLst>
        </pc:spChg>
        <pc:spChg chg="add mod">
          <ac:chgData name="Carla Vijian" userId="c8cf1b78-ca9a-4696-87d3-45e7c13ef4bf" providerId="ADAL" clId="{736957E1-992A-4604-BD01-7D921F4D5040}" dt="2026-06-09T00:20:12.618" v="416" actId="1076"/>
          <ac:spMkLst>
            <pc:docMk/>
            <pc:sldMk cId="2707324032" sldId="2147472591"/>
            <ac:spMk id="19" creationId="{A926C614-B4C4-A183-ABA7-5C126DAAF91B}"/>
          </ac:spMkLst>
        </pc:spChg>
        <pc:spChg chg="add mod">
          <ac:chgData name="Carla Vijian" userId="c8cf1b78-ca9a-4696-87d3-45e7c13ef4bf" providerId="ADAL" clId="{736957E1-992A-4604-BD01-7D921F4D5040}" dt="2026-06-09T00:13:04.763" v="388" actId="122"/>
          <ac:spMkLst>
            <pc:docMk/>
            <pc:sldMk cId="2707324032" sldId="2147472591"/>
            <ac:spMk id="20" creationId="{2D1F8687-54C8-B823-CA88-17A35161F7CD}"/>
          </ac:spMkLst>
        </pc:spChg>
        <pc:spChg chg="add mod">
          <ac:chgData name="Carla Vijian" userId="c8cf1b78-ca9a-4696-87d3-45e7c13ef4bf" providerId="ADAL" clId="{736957E1-992A-4604-BD01-7D921F4D5040}" dt="2026-06-09T00:21:49.268" v="420" actId="1076"/>
          <ac:spMkLst>
            <pc:docMk/>
            <pc:sldMk cId="2707324032" sldId="2147472591"/>
            <ac:spMk id="21" creationId="{CAE30469-AF57-0465-1CA3-62306F34DFEF}"/>
          </ac:spMkLst>
        </pc:spChg>
        <pc:spChg chg="add mod">
          <ac:chgData name="Carla Vijian" userId="c8cf1b78-ca9a-4696-87d3-45e7c13ef4bf" providerId="ADAL" clId="{736957E1-992A-4604-BD01-7D921F4D5040}" dt="2026-06-09T00:13:13.459" v="390" actId="122"/>
          <ac:spMkLst>
            <pc:docMk/>
            <pc:sldMk cId="2707324032" sldId="2147472591"/>
            <ac:spMk id="22" creationId="{0EB3A69C-90EA-B13F-1638-0D1F1BD5584B}"/>
          </ac:spMkLst>
        </pc:spChg>
        <pc:spChg chg="add del mod">
          <ac:chgData name="Carla Vijian" userId="c8cf1b78-ca9a-4696-87d3-45e7c13ef4bf" providerId="ADAL" clId="{736957E1-992A-4604-BD01-7D921F4D5040}" dt="2026-06-09T19:01:16.798" v="1438" actId="113"/>
          <ac:spMkLst>
            <pc:docMk/>
            <pc:sldMk cId="2707324032" sldId="2147472591"/>
            <ac:spMk id="23" creationId="{E7CA0ECA-8CFF-9740-99A9-24107A078203}"/>
          </ac:spMkLst>
        </pc:spChg>
        <pc:spChg chg="add mod">
          <ac:chgData name="Carla Vijian" userId="c8cf1b78-ca9a-4696-87d3-45e7c13ef4bf" providerId="ADAL" clId="{736957E1-992A-4604-BD01-7D921F4D5040}" dt="2026-06-09T19:01:09.510" v="1437" actId="113"/>
          <ac:spMkLst>
            <pc:docMk/>
            <pc:sldMk cId="2707324032" sldId="2147472591"/>
            <ac:spMk id="24" creationId="{F04BECC7-7AA6-5EEF-9516-BF9EA25D0518}"/>
          </ac:spMkLst>
        </pc:spChg>
      </pc:sldChg>
      <pc:sldChg chg="modSp mod">
        <pc:chgData name="Carla Vijian" userId="c8cf1b78-ca9a-4696-87d3-45e7c13ef4bf" providerId="ADAL" clId="{736957E1-992A-4604-BD01-7D921F4D5040}" dt="2026-06-09T18:43:19.024" v="1345"/>
        <pc:sldMkLst>
          <pc:docMk/>
          <pc:sldMk cId="1100383086" sldId="2147472593"/>
        </pc:sldMkLst>
        <pc:spChg chg="mod">
          <ac:chgData name="Carla Vijian" userId="c8cf1b78-ca9a-4696-87d3-45e7c13ef4bf" providerId="ADAL" clId="{736957E1-992A-4604-BD01-7D921F4D5040}" dt="2026-06-08T23:49:10.523" v="297" actId="20577"/>
          <ac:spMkLst>
            <pc:docMk/>
            <pc:sldMk cId="1100383086" sldId="2147472593"/>
            <ac:spMk id="2" creationId="{6593AF86-FA7D-D4F0-AC37-03A2EA40DF20}"/>
          </ac:spMkLst>
        </pc:spChg>
        <pc:spChg chg="mod">
          <ac:chgData name="Carla Vijian" userId="c8cf1b78-ca9a-4696-87d3-45e7c13ef4bf" providerId="ADAL" clId="{736957E1-992A-4604-BD01-7D921F4D5040}" dt="2026-06-09T18:43:19.024" v="1345"/>
          <ac:spMkLst>
            <pc:docMk/>
            <pc:sldMk cId="1100383086" sldId="2147472593"/>
            <ac:spMk id="9" creationId="{1C540189-1A45-B5C3-F4E4-9BDEEB01D815}"/>
          </ac:spMkLst>
        </pc:spChg>
      </pc:sldChg>
      <pc:sldChg chg="modSp mod">
        <pc:chgData name="Carla Vijian" userId="c8cf1b78-ca9a-4696-87d3-45e7c13ef4bf" providerId="ADAL" clId="{736957E1-992A-4604-BD01-7D921F4D5040}" dt="2026-06-09T18:43:26.748" v="1347"/>
        <pc:sldMkLst>
          <pc:docMk/>
          <pc:sldMk cId="2685322793" sldId="2147472594"/>
        </pc:sldMkLst>
        <pc:spChg chg="mod">
          <ac:chgData name="Carla Vijian" userId="c8cf1b78-ca9a-4696-87d3-45e7c13ef4bf" providerId="ADAL" clId="{736957E1-992A-4604-BD01-7D921F4D5040}" dt="2026-06-09T00:31:55.579" v="433" actId="14100"/>
          <ac:spMkLst>
            <pc:docMk/>
            <pc:sldMk cId="2685322793" sldId="2147472594"/>
            <ac:spMk id="3" creationId="{630CE038-FDCD-6BB7-0FB6-37DB34E07B7F}"/>
          </ac:spMkLst>
        </pc:spChg>
        <pc:spChg chg="mod">
          <ac:chgData name="Carla Vijian" userId="c8cf1b78-ca9a-4696-87d3-45e7c13ef4bf" providerId="ADAL" clId="{736957E1-992A-4604-BD01-7D921F4D5040}" dt="2026-06-08T15:29:28.827" v="52" actId="20577"/>
          <ac:spMkLst>
            <pc:docMk/>
            <pc:sldMk cId="2685322793" sldId="2147472594"/>
            <ac:spMk id="4" creationId="{C4A77D03-2669-3880-F45C-40DC2DEA61F2}"/>
          </ac:spMkLst>
        </pc:spChg>
        <pc:spChg chg="mod">
          <ac:chgData name="Carla Vijian" userId="c8cf1b78-ca9a-4696-87d3-45e7c13ef4bf" providerId="ADAL" clId="{736957E1-992A-4604-BD01-7D921F4D5040}" dt="2026-06-09T00:31:48.977" v="432" actId="14100"/>
          <ac:spMkLst>
            <pc:docMk/>
            <pc:sldMk cId="2685322793" sldId="2147472594"/>
            <ac:spMk id="6" creationId="{FC7808EB-6EB2-498E-68DB-BB3E97F8F67D}"/>
          </ac:spMkLst>
        </pc:spChg>
        <pc:spChg chg="mod">
          <ac:chgData name="Carla Vijian" userId="c8cf1b78-ca9a-4696-87d3-45e7c13ef4bf" providerId="ADAL" clId="{736957E1-992A-4604-BD01-7D921F4D5040}" dt="2026-06-09T18:43:26.748" v="1347"/>
          <ac:spMkLst>
            <pc:docMk/>
            <pc:sldMk cId="2685322793" sldId="2147472594"/>
            <ac:spMk id="9" creationId="{4F6FDB58-5A4F-417F-BB72-824E3178CE8D}"/>
          </ac:spMkLst>
        </pc:spChg>
      </pc:sldChg>
      <pc:sldChg chg="modSp add mod ord">
        <pc:chgData name="Carla Vijian" userId="c8cf1b78-ca9a-4696-87d3-45e7c13ef4bf" providerId="ADAL" clId="{736957E1-992A-4604-BD01-7D921F4D5040}" dt="2026-06-09T18:47:59.351" v="1414" actId="1076"/>
        <pc:sldMkLst>
          <pc:docMk/>
          <pc:sldMk cId="1540851519" sldId="2147472595"/>
        </pc:sldMkLst>
        <pc:spChg chg="mod">
          <ac:chgData name="Carla Vijian" userId="c8cf1b78-ca9a-4696-87d3-45e7c13ef4bf" providerId="ADAL" clId="{736957E1-992A-4604-BD01-7D921F4D5040}" dt="2026-06-09T18:47:59.351" v="1414" actId="1076"/>
          <ac:spMkLst>
            <pc:docMk/>
            <pc:sldMk cId="1540851519" sldId="2147472595"/>
            <ac:spMk id="2" creationId="{D6747E4C-B015-85A5-021B-74309656FDBA}"/>
          </ac:spMkLst>
        </pc:spChg>
      </pc:sldChg>
      <pc:sldChg chg="modSp add mod">
        <pc:chgData name="Carla Vijian" userId="c8cf1b78-ca9a-4696-87d3-45e7c13ef4bf" providerId="ADAL" clId="{736957E1-992A-4604-BD01-7D921F4D5040}" dt="2026-06-09T18:43:56" v="1349" actId="1076"/>
        <pc:sldMkLst>
          <pc:docMk/>
          <pc:sldMk cId="1693634223" sldId="2147472596"/>
        </pc:sldMkLst>
        <pc:spChg chg="mod">
          <ac:chgData name="Carla Vijian" userId="c8cf1b78-ca9a-4696-87d3-45e7c13ef4bf" providerId="ADAL" clId="{736957E1-992A-4604-BD01-7D921F4D5040}" dt="2026-06-09T18:43:56" v="1349" actId="1076"/>
          <ac:spMkLst>
            <pc:docMk/>
            <pc:sldMk cId="1693634223" sldId="2147472596"/>
            <ac:spMk id="9" creationId="{D8C74AF7-AAF8-5D4C-85CB-2E54F490F322}"/>
          </ac:spMkLst>
        </pc:spChg>
        <pc:spChg chg="mod">
          <ac:chgData name="Carla Vijian" userId="c8cf1b78-ca9a-4696-87d3-45e7c13ef4bf" providerId="ADAL" clId="{736957E1-992A-4604-BD01-7D921F4D5040}" dt="2026-06-09T18:15:52.636" v="1245" actId="1076"/>
          <ac:spMkLst>
            <pc:docMk/>
            <pc:sldMk cId="1693634223" sldId="2147472596"/>
            <ac:spMk id="11" creationId="{0B411A97-6612-7A9C-5866-DF841ED7A170}"/>
          </ac:spMkLst>
        </pc:spChg>
        <pc:spChg chg="mod">
          <ac:chgData name="Carla Vijian" userId="c8cf1b78-ca9a-4696-87d3-45e7c13ef4bf" providerId="ADAL" clId="{736957E1-992A-4604-BD01-7D921F4D5040}" dt="2026-06-09T18:15:08.068" v="1237" actId="1076"/>
          <ac:spMkLst>
            <pc:docMk/>
            <pc:sldMk cId="1693634223" sldId="2147472596"/>
            <ac:spMk id="14" creationId="{3D8F3A9D-CF2D-5573-FFE8-C1DD6EE3C8CA}"/>
          </ac:spMkLst>
        </pc:spChg>
        <pc:spChg chg="mod">
          <ac:chgData name="Carla Vijian" userId="c8cf1b78-ca9a-4696-87d3-45e7c13ef4bf" providerId="ADAL" clId="{736957E1-992A-4604-BD01-7D921F4D5040}" dt="2026-06-09T18:15:23.069" v="1240" actId="1076"/>
          <ac:spMkLst>
            <pc:docMk/>
            <pc:sldMk cId="1693634223" sldId="2147472596"/>
            <ac:spMk id="17" creationId="{977C8B30-7CB8-DF67-7485-6FD8233855DD}"/>
          </ac:spMkLst>
        </pc:spChg>
        <pc:spChg chg="mod">
          <ac:chgData name="Carla Vijian" userId="c8cf1b78-ca9a-4696-87d3-45e7c13ef4bf" providerId="ADAL" clId="{736957E1-992A-4604-BD01-7D921F4D5040}" dt="2026-06-09T18:15:59.269" v="1246" actId="14100"/>
          <ac:spMkLst>
            <pc:docMk/>
            <pc:sldMk cId="1693634223" sldId="2147472596"/>
            <ac:spMk id="18" creationId="{749D3399-DAB7-0FA4-3309-936D59CF0B50}"/>
          </ac:spMkLst>
        </pc:spChg>
        <pc:spChg chg="mod">
          <ac:chgData name="Carla Vijian" userId="c8cf1b78-ca9a-4696-87d3-45e7c13ef4bf" providerId="ADAL" clId="{736957E1-992A-4604-BD01-7D921F4D5040}" dt="2026-06-09T18:16:27.921" v="1251" actId="1076"/>
          <ac:spMkLst>
            <pc:docMk/>
            <pc:sldMk cId="1693634223" sldId="2147472596"/>
            <ac:spMk id="20" creationId="{902EC991-24CB-1C02-19ED-70BF01DB2F4E}"/>
          </ac:spMkLst>
        </pc:spChg>
        <pc:spChg chg="mod">
          <ac:chgData name="Carla Vijian" userId="c8cf1b78-ca9a-4696-87d3-45e7c13ef4bf" providerId="ADAL" clId="{736957E1-992A-4604-BD01-7D921F4D5040}" dt="2026-06-09T18:16:12.503" v="1248" actId="1076"/>
          <ac:spMkLst>
            <pc:docMk/>
            <pc:sldMk cId="1693634223" sldId="2147472596"/>
            <ac:spMk id="21" creationId="{4F304E7D-E312-7B3E-FC4B-7531F93DBBE0}"/>
          </ac:spMkLst>
        </pc:spChg>
        <pc:spChg chg="mod">
          <ac:chgData name="Carla Vijian" userId="c8cf1b78-ca9a-4696-87d3-45e7c13ef4bf" providerId="ADAL" clId="{736957E1-992A-4604-BD01-7D921F4D5040}" dt="2026-06-09T18:16:23.362" v="1250" actId="1076"/>
          <ac:spMkLst>
            <pc:docMk/>
            <pc:sldMk cId="1693634223" sldId="2147472596"/>
            <ac:spMk id="22" creationId="{97B14BDA-6A12-1D6C-1DBE-2A87F6535460}"/>
          </ac:spMkLst>
        </pc:spChg>
        <pc:spChg chg="mod">
          <ac:chgData name="Carla Vijian" userId="c8cf1b78-ca9a-4696-87d3-45e7c13ef4bf" providerId="ADAL" clId="{736957E1-992A-4604-BD01-7D921F4D5040}" dt="2026-06-09T18:16:17.287" v="1249" actId="1076"/>
          <ac:spMkLst>
            <pc:docMk/>
            <pc:sldMk cId="1693634223" sldId="2147472596"/>
            <ac:spMk id="23" creationId="{BBEF43A2-B83B-6284-4364-A4A834401422}"/>
          </ac:spMkLst>
        </pc:spChg>
        <pc:spChg chg="mod">
          <ac:chgData name="Carla Vijian" userId="c8cf1b78-ca9a-4696-87d3-45e7c13ef4bf" providerId="ADAL" clId="{736957E1-992A-4604-BD01-7D921F4D5040}" dt="2026-06-09T18:15:38.182" v="1243" actId="14100"/>
          <ac:spMkLst>
            <pc:docMk/>
            <pc:sldMk cId="1693634223" sldId="2147472596"/>
            <ac:spMk id="24" creationId="{947268B2-8937-3479-794F-FC13520885CF}"/>
          </ac:spMkLst>
        </pc:spChg>
        <pc:spChg chg="mod">
          <ac:chgData name="Carla Vijian" userId="c8cf1b78-ca9a-4696-87d3-45e7c13ef4bf" providerId="ADAL" clId="{736957E1-992A-4604-BD01-7D921F4D5040}" dt="2026-06-09T18:15:48.042" v="1244" actId="1076"/>
          <ac:spMkLst>
            <pc:docMk/>
            <pc:sldMk cId="1693634223" sldId="2147472596"/>
            <ac:spMk id="25" creationId="{54B46986-1C6F-2D21-CBBF-4B8462977950}"/>
          </ac:spMkLst>
        </pc:spChg>
        <pc:spChg chg="mod">
          <ac:chgData name="Carla Vijian" userId="c8cf1b78-ca9a-4696-87d3-45e7c13ef4bf" providerId="ADAL" clId="{736957E1-992A-4604-BD01-7D921F4D5040}" dt="2026-06-09T18:16:05.782" v="1247" actId="1076"/>
          <ac:spMkLst>
            <pc:docMk/>
            <pc:sldMk cId="1693634223" sldId="2147472596"/>
            <ac:spMk id="26" creationId="{A22EECB6-473D-031A-4386-2D3E821C0B19}"/>
          </ac:spMkLst>
        </pc:spChg>
        <pc:spChg chg="mod">
          <ac:chgData name="Carla Vijian" userId="c8cf1b78-ca9a-4696-87d3-45e7c13ef4bf" providerId="ADAL" clId="{736957E1-992A-4604-BD01-7D921F4D5040}" dt="2026-06-09T18:15:30.174" v="1241" actId="1076"/>
          <ac:spMkLst>
            <pc:docMk/>
            <pc:sldMk cId="1693634223" sldId="2147472596"/>
            <ac:spMk id="27" creationId="{E0D49354-8D3E-73D5-EE67-D787BE5D5630}"/>
          </ac:spMkLst>
        </pc:spChg>
      </pc:sldChg>
    </pc:docChg>
  </pc:docChgLst>
  <pc:docChgLst>
    <pc:chgData name="Jon Reid" userId="S::jonreid@ethicsboard.org::d20ac94e-951d-486b-b95e-024d48430245" providerId="AD" clId="Web-{5734DD25-1D31-2FBD-00D5-46DAFED86A52}"/>
    <pc:docChg chg="modSld">
      <pc:chgData name="Jon Reid" userId="S::jonreid@ethicsboard.org::d20ac94e-951d-486b-b95e-024d48430245" providerId="AD" clId="Web-{5734DD25-1D31-2FBD-00D5-46DAFED86A52}" dt="2026-06-08T16:20:35.610" v="0" actId="20577"/>
      <pc:docMkLst>
        <pc:docMk/>
      </pc:docMkLst>
      <pc:sldChg chg="modSp">
        <pc:chgData name="Jon Reid" userId="S::jonreid@ethicsboard.org::d20ac94e-951d-486b-b95e-024d48430245" providerId="AD" clId="Web-{5734DD25-1D31-2FBD-00D5-46DAFED86A52}" dt="2026-06-08T16:20:35.610" v="0" actId="20577"/>
        <pc:sldMkLst>
          <pc:docMk/>
          <pc:sldMk cId="2707324032" sldId="2147472591"/>
        </pc:sldMkLst>
        <pc:spChg chg="mod">
          <ac:chgData name="Jon Reid" userId="S::jonreid@ethicsboard.org::d20ac94e-951d-486b-b95e-024d48430245" providerId="AD" clId="Web-{5734DD25-1D31-2FBD-00D5-46DAFED86A52}" dt="2026-06-08T16:20:35.610" v="0" actId="20577"/>
          <ac:spMkLst>
            <pc:docMk/>
            <pc:sldMk cId="2707324032" sldId="2147472591"/>
            <ac:spMk id="4" creationId="{1A05531D-6B13-7FB8-BFF4-8A6AA6F8545B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ifac529-my.sharepoint.com/personal/carlavijian_ethicsboard_org/Documents/Role%20of%20CFO/2026/9.%20June%20Board%20meeting/Total%20CFO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ifac529-my.sharepoint.com/personal/carlavijian_ethicsboard_org/Documents/Role%20of%20CFO/2026/9.%20June%20Board%20meeting/Total%20Other%20Stakeholder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[Total CFOs.xlsx]Sheet2!PivotTable1</c:name>
    <c:fmtId val="10"/>
  </c:pivotSource>
  <c:chart>
    <c:autoTitleDeleted val="1"/>
    <c:pivotFmts>
      <c:pivotFmt>
        <c:idx val="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outEnd"/>
          <c:showLegendKey val="0"/>
          <c:showVal val="1"/>
          <c:showCatName val="0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outEnd"/>
          <c:showLegendKey val="0"/>
          <c:showVal val="1"/>
          <c:showCatName val="0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outEnd"/>
          <c:showLegendKey val="0"/>
          <c:showVal val="1"/>
          <c:showCatName val="0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</c:pivotFmts>
    <c:plotArea>
      <c:layout/>
      <c:pieChart>
        <c:varyColors val="1"/>
        <c:ser>
          <c:idx val="0"/>
          <c:order val="0"/>
          <c:tx>
            <c:strRef>
              <c:f>Sheet2!$B$3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E22-43A2-A64E-D36AA3E415F5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E22-43A2-A64E-D36AA3E415F5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E22-43A2-A64E-D36AA3E415F5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E22-43A2-A64E-D36AA3E415F5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E22-43A2-A64E-D36AA3E415F5}"/>
              </c:ext>
            </c:extLst>
          </c:dPt>
          <c:dPt>
            <c:idx val="5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6E22-43A2-A64E-D36AA3E415F5}"/>
              </c:ext>
            </c:extLst>
          </c:dPt>
          <c:dPt>
            <c:idx val="6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6E22-43A2-A64E-D36AA3E415F5}"/>
              </c:ext>
            </c:extLst>
          </c:dPt>
          <c:dPt>
            <c:idx val="7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6E22-43A2-A64E-D36AA3E415F5}"/>
              </c:ext>
            </c:extLst>
          </c:dPt>
          <c:dLbls>
            <c:dLbl>
              <c:idx val="0"/>
              <c:layout>
                <c:manualLayout>
                  <c:x val="6.9777949411809629E-3"/>
                  <c:y val="2.813496215810667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G1:</a:t>
                    </a:r>
                    <a:fld id="{1D090EDA-8A2B-4CDD-8FBF-47DAFA3E81BE}" type="VALUE">
                      <a:rPr lang="en-US" smtClean="0"/>
                      <a:pPr/>
                      <a:t>[VALUE]</a:t>
                    </a:fld>
                    <a:r>
                      <a:rPr lang="en-US" baseline="0"/>
                      <a:t> (</a:t>
                    </a:r>
                    <a:fld id="{911FB286-3B55-4991-BB48-68B1E9E41DE9}" type="PERCENTAGE">
                      <a:rPr lang="en-US" baseline="0" smtClean="0"/>
                      <a:pPr/>
                      <a:t>[PERCENTAGE]</a:t>
                    </a:fld>
                    <a:r>
                      <a:rPr lang="en-US" baseline="0"/>
                      <a:t>)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542644967792444"/>
                      <c:h val="0.1314840564855518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6E22-43A2-A64E-D36AA3E415F5}"/>
                </c:ext>
              </c:extLst>
            </c:dLbl>
            <c:dLbl>
              <c:idx val="1"/>
              <c:layout>
                <c:manualLayout>
                  <c:x val="-9.1945745735504125E-4"/>
                  <c:y val="-2.865564894334751E-17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G2:</a:t>
                    </a:r>
                    <a:fld id="{CBAEFC15-18E6-477A-BC76-1C2CB29C291E}" type="VALUE">
                      <a:rPr lang="en-US" smtClean="0"/>
                      <a:pPr/>
                      <a:t>[VALUE]</a:t>
                    </a:fld>
                    <a:r>
                      <a:rPr lang="en-US"/>
                      <a:t> </a:t>
                    </a:r>
                    <a:r>
                      <a:rPr lang="en-US" baseline="0"/>
                      <a:t>(</a:t>
                    </a:r>
                    <a:fld id="{897BDAD2-A662-4CF8-ADA9-54D3A540FDC8}" type="PERCENTAGE">
                      <a:rPr lang="en-US" baseline="0" smtClean="0"/>
                      <a:pPr/>
                      <a:t>[PERCENTAGE]</a:t>
                    </a:fld>
                    <a:r>
                      <a:rPr lang="en-US" baseline="0"/>
                      <a:t>)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346124329954427"/>
                      <c:h val="0.1314840564855518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6E22-43A2-A64E-D36AA3E415F5}"/>
                </c:ext>
              </c:extLst>
            </c:dLbl>
            <c:dLbl>
              <c:idx val="2"/>
              <c:layout>
                <c:manualLayout>
                  <c:x val="-2.0841035700047424E-2"/>
                  <c:y val="-1.1462259577339004E-16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G3:</a:t>
                    </a:r>
                    <a:fld id="{73CBFC63-7DC7-46B9-9C01-F92506E60047}" type="VALUE">
                      <a:rPr lang="en-US" smtClean="0"/>
                      <a:pPr/>
                      <a:t>[VALUE]</a:t>
                    </a:fld>
                    <a:r>
                      <a:rPr lang="en-US"/>
                      <a:t> </a:t>
                    </a:r>
                    <a:r>
                      <a:rPr lang="en-US" baseline="0"/>
                      <a:t>(</a:t>
                    </a:r>
                    <a:fld id="{10DB723A-2AC3-43C3-AB5A-92CF830687B0}" type="PERCENTAGE">
                      <a:rPr lang="en-US" baseline="0" smtClean="0"/>
                      <a:pPr/>
                      <a:t>[PERCENTAGE]</a:t>
                    </a:fld>
                    <a:r>
                      <a:rPr lang="en-US" baseline="0"/>
                      <a:t>)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368525306075558"/>
                      <c:h val="0.1314840564855518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6E22-43A2-A64E-D36AA3E415F5}"/>
                </c:ext>
              </c:extLst>
            </c:dLbl>
            <c:dLbl>
              <c:idx val="3"/>
              <c:layout>
                <c:manualLayout>
                  <c:x val="2.690783547185115E-2"/>
                  <c:y val="-1.1982272946112603E-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6">
                            <a:lumMod val="10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/>
                      <a:t>G4:</a:t>
                    </a:r>
                    <a:fld id="{FDC5DACB-09DB-482F-A107-35DA1F3FCD33}" type="VALUE">
                      <a:rPr lang="en-US" smtClean="0"/>
                      <a:pPr>
                        <a:defRPr sz="1600" b="1">
                          <a:solidFill>
                            <a:schemeClr val="accent6">
                              <a:lumMod val="10000"/>
                            </a:schemeClr>
                          </a:solidFill>
                        </a:defRPr>
                      </a:pPr>
                      <a:t>[VALUE]</a:t>
                    </a:fld>
                    <a:r>
                      <a:rPr lang="en-US"/>
                      <a:t> (</a:t>
                    </a:r>
                    <a:fld id="{1DEBAFDA-61F9-4825-BD5E-BAED67B68BD2}" type="PERCENTAGE">
                      <a:rPr lang="en-US" baseline="0" smtClean="0"/>
                      <a:pPr>
                        <a:defRPr sz="1600" b="1">
                          <a:solidFill>
                            <a:schemeClr val="accent6">
                              <a:lumMod val="10000"/>
                            </a:schemeClr>
                          </a:solidFill>
                        </a:defRPr>
                      </a:pPr>
                      <a:t>[PERCENTAGE]</a:t>
                    </a:fld>
                    <a:r>
                      <a:rPr lang="en-US" baseline="0"/>
                      <a:t>)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6">
                          <a:lumMod val="1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861637241943104"/>
                      <c:h val="8.887515454136531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6E22-43A2-A64E-D36AA3E415F5}"/>
                </c:ext>
              </c:extLst>
            </c:dLbl>
            <c:dLbl>
              <c:idx val="4"/>
              <c:layout>
                <c:manualLayout>
                  <c:x val="-1.0808874179308385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G5: </a:t>
                    </a:r>
                    <a:fld id="{5FDB8C48-5753-47C5-8E7D-20E684E8757B}" type="VALUE">
                      <a:rPr lang="en-US" smtClean="0"/>
                      <a:pPr/>
                      <a:t>[VALUE]</a:t>
                    </a:fld>
                    <a:r>
                      <a:rPr lang="en-US" baseline="0"/>
                      <a:t> (</a:t>
                    </a:r>
                    <a:fld id="{2A036665-292E-4619-BC89-2F4EB869DAA8}" type="PERCENTAGE">
                      <a:rPr lang="en-US" baseline="0" smtClean="0"/>
                      <a:pPr/>
                      <a:t>[PERCENTAGE]</a:t>
                    </a:fld>
                    <a:r>
                      <a:rPr lang="en-US" baseline="0"/>
                      <a:t>)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6E22-43A2-A64E-D36AA3E415F5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G6:</a:t>
                    </a:r>
                    <a:fld id="{75E3D76B-825C-417E-BCC6-B2A21CA97626}" type="VALUE">
                      <a:rPr lang="en-US" smtClean="0"/>
                      <a:pPr/>
                      <a:t>[VALUE]</a:t>
                    </a:fld>
                    <a:r>
                      <a:rPr lang="en-US" baseline="0"/>
                      <a:t> (</a:t>
                    </a:r>
                    <a:fld id="{7B6528A1-57C6-4D47-A031-2B7694463687}" type="PERCENTAGE">
                      <a:rPr lang="en-US" baseline="0" smtClean="0"/>
                      <a:pPr/>
                      <a:t>[PERCENTAGE]</a:t>
                    </a:fld>
                    <a:r>
                      <a:rPr lang="en-US" baseline="0"/>
                      <a:t>)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6E22-43A2-A64E-D36AA3E415F5}"/>
                </c:ext>
              </c:extLst>
            </c:dLbl>
            <c:dLbl>
              <c:idx val="6"/>
              <c:layout>
                <c:manualLayout>
                  <c:x val="0"/>
                  <c:y val="-1.554795772941684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G7:</a:t>
                    </a:r>
                    <a:fld id="{A6ED848A-E4A5-47D3-8462-99D38F525390}" type="VALUE">
                      <a:rPr lang="en-US" smtClean="0"/>
                      <a:pPr/>
                      <a:t>[VALUE]</a:t>
                    </a:fld>
                    <a:r>
                      <a:rPr lang="en-US" baseline="0"/>
                      <a:t> (</a:t>
                    </a:r>
                    <a:fld id="{A697F854-E3A8-4A83-9FBD-E7F460D5EF77}" type="PERCENTAGE">
                      <a:rPr lang="en-US" baseline="0" smtClean="0"/>
                      <a:pPr/>
                      <a:t>[PERCENTAGE]</a:t>
                    </a:fld>
                    <a:r>
                      <a:rPr lang="en-US" baseline="0"/>
                      <a:t>)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6E22-43A2-A64E-D36AA3E415F5}"/>
                </c:ext>
              </c:extLst>
            </c:dLbl>
            <c:dLbl>
              <c:idx val="7"/>
              <c:layout>
                <c:manualLayout>
                  <c:x val="0"/>
                  <c:y val="4.689160359684445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G8:</a:t>
                    </a:r>
                    <a:fld id="{A53E12CC-3DF6-40D1-8EEA-A55B6076637A}" type="VALUE">
                      <a:rPr lang="en-US" smtClean="0"/>
                      <a:pPr/>
                      <a:t>[VALUE]</a:t>
                    </a:fld>
                    <a:r>
                      <a:rPr lang="en-US"/>
                      <a:t> </a:t>
                    </a:r>
                    <a:r>
                      <a:rPr lang="en-US" baseline="0"/>
                      <a:t>(</a:t>
                    </a:r>
                    <a:fld id="{68A3F15F-6215-422F-8243-F926A3A8C128}" type="PERCENTAGE">
                      <a:rPr lang="en-US" baseline="0" smtClean="0"/>
                      <a:pPr/>
                      <a:t>[PERCENTAGE]</a:t>
                    </a:fld>
                    <a:r>
                      <a:rPr lang="en-US" baseline="0"/>
                      <a:t>)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113707838707232"/>
                      <c:h val="0.1314840564855518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6E22-43A2-A64E-D36AA3E415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Sheet2!$A$4:$A$12</c:f>
              <c:strCache>
                <c:ptCount val="8"/>
                <c:pt idx="0">
                  <c:v>Group 1</c:v>
                </c:pt>
                <c:pt idx="1">
                  <c:v>Group 2</c:v>
                </c:pt>
                <c:pt idx="2">
                  <c:v>Group 3</c:v>
                </c:pt>
                <c:pt idx="3">
                  <c:v>Group 4</c:v>
                </c:pt>
                <c:pt idx="4">
                  <c:v>Group 5</c:v>
                </c:pt>
                <c:pt idx="5">
                  <c:v>Group 6</c:v>
                </c:pt>
                <c:pt idx="6">
                  <c:v>Group 7</c:v>
                </c:pt>
                <c:pt idx="7">
                  <c:v>Group 8</c:v>
                </c:pt>
              </c:strCache>
            </c:strRef>
          </c:cat>
          <c:val>
            <c:numRef>
              <c:f>Sheet2!$B$4:$B$12</c:f>
              <c:numCache>
                <c:formatCode>General</c:formatCode>
                <c:ptCount val="8"/>
                <c:pt idx="0">
                  <c:v>14</c:v>
                </c:pt>
                <c:pt idx="1">
                  <c:v>18</c:v>
                </c:pt>
                <c:pt idx="2">
                  <c:v>17</c:v>
                </c:pt>
                <c:pt idx="3">
                  <c:v>24</c:v>
                </c:pt>
                <c:pt idx="4">
                  <c:v>9</c:v>
                </c:pt>
                <c:pt idx="5">
                  <c:v>7</c:v>
                </c:pt>
                <c:pt idx="6">
                  <c:v>10</c:v>
                </c:pt>
                <c:pt idx="7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6E22-43A2-A64E-D36AA3E415F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[Total Other Stakeholders.xlsx]Sheet2!PivotTable2</c:name>
    <c:fmtId val="13"/>
  </c:pivotSource>
  <c:chart>
    <c:autoTitleDeleted val="1"/>
    <c:pivotFmts>
      <c:pivotFmt>
        <c:idx val="0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  <c:marker>
          <c:symbol val="circle"/>
          <c:size val="6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outEnd"/>
          <c:showLegendKey val="0"/>
          <c:showVal val="1"/>
          <c:showCatName val="0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outEnd"/>
          <c:showLegendKey val="0"/>
          <c:showVal val="1"/>
          <c:showCatName val="0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3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4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5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6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7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8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9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10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outEnd"/>
          <c:showLegendKey val="0"/>
          <c:showVal val="1"/>
          <c:showCatName val="0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12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13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14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15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16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17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  <c:pivotFmt>
        <c:idx val="18"/>
        <c:spPr>
          <a:gradFill rotWithShape="1"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50000">
                <a:schemeClr val="accent6">
                  <a:satMod val="110000"/>
                  <a:lumMod val="100000"/>
                  <a:shade val="100000"/>
                </a:schemeClr>
              </a:gs>
              <a:gs pos="100000">
                <a:schemeClr val="accent6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c:spPr>
      </c:pivotFmt>
    </c:pivotFmts>
    <c:plotArea>
      <c:layout/>
      <c:pieChart>
        <c:varyColors val="1"/>
        <c:ser>
          <c:idx val="0"/>
          <c:order val="0"/>
          <c:tx>
            <c:strRef>
              <c:f>Sheet2!$B$3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5EF-4980-9D68-C282451D2E5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5EF-4980-9D68-C282451D2E59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5EF-4980-9D68-C282451D2E59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5EF-4980-9D68-C282451D2E59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85EF-4980-9D68-C282451D2E59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85EF-4980-9D68-C282451D2E59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6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85EF-4980-9D68-C282451D2E59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5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85EF-4980-9D68-C282451D2E59}"/>
              </c:ext>
            </c:extLst>
          </c:dPt>
          <c:dLbls>
            <c:dLbl>
              <c:idx val="0"/>
              <c:layout>
                <c:manualLayout>
                  <c:x val="-4.569428327764341E-2"/>
                  <c:y val="-3.5282080231450446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G1:</a:t>
                    </a:r>
                    <a:fld id="{863728B5-844D-4D2E-B278-BA6E3DCC587A}" type="VALUE">
                      <a:rPr lang="en-US" smtClean="0"/>
                      <a:pPr/>
                      <a:t>[VALUE]</a:t>
                    </a:fld>
                    <a:r>
                      <a:rPr lang="en-US"/>
                      <a:t> (</a:t>
                    </a:r>
                    <a:fld id="{C247F33B-B43F-4D16-81BA-61E0C717C28A}" type="PERCENTAGE">
                      <a:rPr lang="en-US" baseline="0" smtClean="0"/>
                      <a:pPr/>
                      <a:t>[PERCENTAGE]</a:t>
                    </a:fld>
                    <a:r>
                      <a:rPr lang="en-US" baseline="0"/>
                      <a:t>)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484303335885498"/>
                      <c:h val="0.1483964294534805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5EF-4980-9D68-C282451D2E59}"/>
                </c:ext>
              </c:extLst>
            </c:dLbl>
            <c:dLbl>
              <c:idx val="1"/>
              <c:layout>
                <c:manualLayout>
                  <c:x val="-1.0444431103351443E-2"/>
                  <c:y val="1.389058276181927E-7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G2:</a:t>
                    </a:r>
                    <a:fld id="{9B355F5A-61B0-4377-A7C8-E41D4AFFE118}" type="VALUE">
                      <a:rPr lang="en-US" smtClean="0"/>
                      <a:pPr/>
                      <a:t>[VALUE]</a:t>
                    </a:fld>
                    <a:r>
                      <a:rPr lang="en-US" baseline="0"/>
                      <a:t> (</a:t>
                    </a:r>
                    <a:fld id="{B40EC07B-71F6-4376-B033-03183387EA7F}" type="PERCENTAGE">
                      <a:rPr lang="en-US" baseline="0" smtClean="0"/>
                      <a:pPr/>
                      <a:t>[PERCENTAGE]</a:t>
                    </a:fld>
                    <a:r>
                      <a:rPr lang="en-US" baseline="0"/>
                      <a:t>)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849587033773343"/>
                      <c:h val="7.9490526761457833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5EF-4980-9D68-C282451D2E59}"/>
                </c:ext>
              </c:extLst>
            </c:dLbl>
            <c:dLbl>
              <c:idx val="2"/>
              <c:layout>
                <c:manualLayout>
                  <c:x val="-1.5666646655027022E-2"/>
                  <c:y val="1.3890582755350964E-7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G3:</a:t>
                    </a:r>
                    <a:fld id="{0FC061A6-CE6E-412E-A730-BBC9CAF66C21}" type="VALUE">
                      <a:rPr lang="en-US" smtClean="0"/>
                      <a:pPr/>
                      <a:t>[VALUE]</a:t>
                    </a:fld>
                    <a:r>
                      <a:rPr lang="en-US" baseline="0"/>
                      <a:t> (</a:t>
                    </a:r>
                    <a:fld id="{C481EF1A-9DC6-4331-A145-8BFA83CEF1D8}" type="PERCENTAGE">
                      <a:rPr lang="en-US" baseline="0" smtClean="0"/>
                      <a:pPr/>
                      <a:t>[PERCENTAGE]</a:t>
                    </a:fld>
                    <a:r>
                      <a:rPr lang="en-US" baseline="0"/>
                      <a:t>)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894030144108477"/>
                      <c:h val="7.9490526761457833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5EF-4980-9D68-C282451D2E59}"/>
                </c:ext>
              </c:extLst>
            </c:dLbl>
            <c:dLbl>
              <c:idx val="3"/>
              <c:layout>
                <c:manualLayout>
                  <c:x val="-2.8722082734697469E-2"/>
                  <c:y val="1.3890582768287579E-7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G4: </a:t>
                    </a:r>
                    <a:fld id="{87F90315-668E-43F1-B9BA-57AAE39D0107}" type="VALUE">
                      <a:rPr lang="en-US" smtClean="0"/>
                      <a:pPr/>
                      <a:t>[VALUE]</a:t>
                    </a:fld>
                    <a:r>
                      <a:rPr lang="en-US" baseline="0"/>
                      <a:t> (</a:t>
                    </a:r>
                    <a:fld id="{5C607A35-F58C-4016-98DE-A5E816591D16}" type="PERCENTAGE">
                      <a:rPr lang="en-US" baseline="0" smtClean="0"/>
                      <a:pPr/>
                      <a:t>[PERCENTAGE]</a:t>
                    </a:fld>
                    <a:r>
                      <a:rPr lang="en-US" baseline="0"/>
                      <a:t>)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054602992370629"/>
                      <c:h val="7.9490526761457833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85EF-4980-9D68-C282451D2E5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G5: </a:t>
                    </a:r>
                    <a:fld id="{246BAB5D-2574-4915-BAC4-97EDF3188005}" type="VALUE">
                      <a:rPr lang="en-US" smtClean="0"/>
                      <a:pPr/>
                      <a:t>[VALUE]</a:t>
                    </a:fld>
                    <a:r>
                      <a:rPr lang="en-US" baseline="0"/>
                      <a:t> (</a:t>
                    </a:r>
                    <a:fld id="{89846388-D61A-4859-AAEE-46C631A9D18A}" type="PERCENTAGE">
                      <a:rPr lang="en-US" baseline="0" smtClean="0"/>
                      <a:pPr/>
                      <a:t>[PERCENTAGE]</a:t>
                    </a:fld>
                    <a:r>
                      <a:rPr lang="en-US" baseline="0"/>
                      <a:t>)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950450631970322"/>
                      <c:h val="0.1483964294534805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85EF-4980-9D68-C282451D2E59}"/>
                </c:ext>
              </c:extLst>
            </c:dLbl>
            <c:dLbl>
              <c:idx val="5"/>
              <c:layout>
                <c:manualLayout>
                  <c:x val="1.5666646655027022E-2"/>
                  <c:y val="1.411297099840786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G6: </a:t>
                    </a:r>
                    <a:fld id="{2F17B3E6-BE26-49B8-B157-DF2E5DC5B245}" type="VALUE">
                      <a:rPr lang="en-US" smtClean="0"/>
                      <a:pPr/>
                      <a:t>[VALUE]</a:t>
                    </a:fld>
                    <a:r>
                      <a:rPr lang="en-US" baseline="0"/>
                      <a:t> (</a:t>
                    </a:r>
                    <a:fld id="{2EC6FC50-3294-4E53-8453-D1BDBE74F892}" type="PERCENTAGE">
                      <a:rPr lang="en-US" baseline="0" smtClean="0"/>
                      <a:pPr/>
                      <a:t>[PERCENTAGE]</a:t>
                    </a:fld>
                    <a:r>
                      <a:rPr lang="en-US" baseline="0"/>
                      <a:t>)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532381437203064"/>
                      <c:h val="7.9490526761457833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85EF-4980-9D68-C282451D2E59}"/>
                </c:ext>
              </c:extLst>
            </c:dLbl>
            <c:dLbl>
              <c:idx val="6"/>
              <c:layout>
                <c:manualLayout>
                  <c:x val="1.5666646655027022E-2"/>
                  <c:y val="1.3890582768287579E-7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G7:</a:t>
                    </a:r>
                    <a:fld id="{C8580292-95A9-408D-9CFC-A2F4E24A6A14}" type="VALUE">
                      <a:rPr lang="en-US" smtClean="0"/>
                      <a:pPr/>
                      <a:t>[VALUE]</a:t>
                    </a:fld>
                    <a:r>
                      <a:rPr lang="en-US" baseline="0"/>
                      <a:t>(</a:t>
                    </a:r>
                    <a:fld id="{D77672F0-FA6D-46CD-9350-BC78ED505D91}" type="PERCENTAGE">
                      <a:rPr lang="en-US" baseline="0" smtClean="0"/>
                      <a:pPr/>
                      <a:t>[PERCENTAGE]</a:t>
                    </a:fld>
                    <a:r>
                      <a:rPr lang="en-US" baseline="0"/>
                      <a:t>)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994568073430111"/>
                      <c:h val="7.9490526761457833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85EF-4980-9D68-C282451D2E59}"/>
                </c:ext>
              </c:extLst>
            </c:dLbl>
            <c:dLbl>
              <c:idx val="7"/>
              <c:layout>
                <c:manualLayout>
                  <c:x val="7.8334261270322433E-3"/>
                  <c:y val="4.939491232403062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G8:</a:t>
                    </a:r>
                    <a:fld id="{1301C58B-7506-48B6-8D57-8E01554E12F4}" type="VALUE">
                      <a:rPr lang="en-US" smtClean="0"/>
                      <a:pPr/>
                      <a:t>[VALUE]</a:t>
                    </a:fld>
                    <a:r>
                      <a:rPr lang="en-US" baseline="0"/>
                      <a:t>(</a:t>
                    </a:r>
                    <a:fld id="{D9372CEC-5903-469E-8522-3149AE0E6814}" type="PERCENTAGE">
                      <a:rPr lang="en-US" baseline="0" smtClean="0"/>
                      <a:pPr/>
                      <a:t>[PERCENTAGE]</a:t>
                    </a:fld>
                    <a:r>
                      <a:rPr lang="en-US" baseline="0"/>
                      <a:t>)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060042320505867"/>
                      <c:h val="0.1483964294534805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85EF-4980-9D68-C282451D2E5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accent6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Sheet2!$A$4:$A$12</c:f>
              <c:strCache>
                <c:ptCount val="8"/>
                <c:pt idx="0">
                  <c:v>Group 1</c:v>
                </c:pt>
                <c:pt idx="1">
                  <c:v>Group 2</c:v>
                </c:pt>
                <c:pt idx="2">
                  <c:v>Group 3</c:v>
                </c:pt>
                <c:pt idx="3">
                  <c:v>Group 4</c:v>
                </c:pt>
                <c:pt idx="4">
                  <c:v>Group 5</c:v>
                </c:pt>
                <c:pt idx="5">
                  <c:v>Group 6</c:v>
                </c:pt>
                <c:pt idx="6">
                  <c:v>Group 7</c:v>
                </c:pt>
                <c:pt idx="7">
                  <c:v>Group 8</c:v>
                </c:pt>
              </c:strCache>
            </c:strRef>
          </c:cat>
          <c:val>
            <c:numRef>
              <c:f>Sheet2!$B$4:$B$12</c:f>
              <c:numCache>
                <c:formatCode>General</c:formatCode>
                <c:ptCount val="8"/>
                <c:pt idx="0">
                  <c:v>27</c:v>
                </c:pt>
                <c:pt idx="1">
                  <c:v>2</c:v>
                </c:pt>
                <c:pt idx="2">
                  <c:v>8</c:v>
                </c:pt>
                <c:pt idx="3">
                  <c:v>8</c:v>
                </c:pt>
                <c:pt idx="4">
                  <c:v>26</c:v>
                </c:pt>
                <c:pt idx="5">
                  <c:v>8</c:v>
                </c:pt>
                <c:pt idx="6">
                  <c:v>9</c:v>
                </c:pt>
                <c:pt idx="7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85EF-4980-9D68-C282451D2E5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600" b="1">
          <a:solidFill>
            <a:schemeClr val="accent6">
              <a:lumMod val="10000"/>
            </a:schemeClr>
          </a:solidFill>
        </a:defRPr>
      </a:pPr>
      <a:endParaRPr lang="en-U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Data val="1"/>
        <c14:dropZoneSeries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D6DED0-EDA5-4573-A3FD-CF45FDD094B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CAE43C8-991F-4674-BBF5-B3C9EA5B7B3A}">
      <dgm:prSet phldrT="[Text]" custT="1"/>
      <dgm:spPr/>
      <dgm:t>
        <a:bodyPr/>
        <a:lstStyle/>
        <a:p>
          <a:pPr marL="0"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Do IESBA members have any questions or comments?</a:t>
          </a:r>
        </a:p>
      </dgm:t>
    </dgm:pt>
    <dgm:pt modelId="{CB35A9A6-4C9E-4D38-95AD-9EC48A2DB654}" type="parTrans" cxnId="{99609310-4E68-4C55-ABB3-077A503F798D}">
      <dgm:prSet/>
      <dgm:spPr/>
      <dgm:t>
        <a:bodyPr/>
        <a:lstStyle/>
        <a:p>
          <a:pPr algn="l"/>
          <a:endParaRPr lang="en-US"/>
        </a:p>
      </dgm:t>
    </dgm:pt>
    <dgm:pt modelId="{94C442A9-21B5-4AC6-89C2-40F24120E3C3}" type="sibTrans" cxnId="{99609310-4E68-4C55-ABB3-077A503F798D}">
      <dgm:prSet/>
      <dgm:spPr/>
      <dgm:t>
        <a:bodyPr/>
        <a:lstStyle/>
        <a:p>
          <a:pPr algn="l"/>
          <a:endParaRPr lang="en-US"/>
        </a:p>
      </dgm:t>
    </dgm:pt>
    <dgm:pt modelId="{F2C48C48-F140-4DAE-B3AC-52C2BC57265A}" type="pres">
      <dgm:prSet presAssocID="{32D6DED0-EDA5-4573-A3FD-CF45FDD094B5}" presName="diagram" presStyleCnt="0">
        <dgm:presLayoutVars>
          <dgm:dir/>
          <dgm:resizeHandles val="exact"/>
        </dgm:presLayoutVars>
      </dgm:prSet>
      <dgm:spPr/>
    </dgm:pt>
    <dgm:pt modelId="{4CDBE6BD-6E9E-4AF5-A7DD-BD588AB486D0}" type="pres">
      <dgm:prSet presAssocID="{BCAE43C8-991F-4674-BBF5-B3C9EA5B7B3A}" presName="node" presStyleLbl="node1" presStyleIdx="0" presStyleCnt="1" custScaleY="142854" custLinFactNeighborX="4159" custLinFactNeighborY="-8665">
        <dgm:presLayoutVars>
          <dgm:bulletEnabled val="1"/>
        </dgm:presLayoutVars>
      </dgm:prSet>
      <dgm:spPr/>
    </dgm:pt>
  </dgm:ptLst>
  <dgm:cxnLst>
    <dgm:cxn modelId="{99609310-4E68-4C55-ABB3-077A503F798D}" srcId="{32D6DED0-EDA5-4573-A3FD-CF45FDD094B5}" destId="{BCAE43C8-991F-4674-BBF5-B3C9EA5B7B3A}" srcOrd="0" destOrd="0" parTransId="{CB35A9A6-4C9E-4D38-95AD-9EC48A2DB654}" sibTransId="{94C442A9-21B5-4AC6-89C2-40F24120E3C3}"/>
    <dgm:cxn modelId="{2BD4842D-CBA6-4918-8BD3-224AE782F580}" type="presOf" srcId="{BCAE43C8-991F-4674-BBF5-B3C9EA5B7B3A}" destId="{4CDBE6BD-6E9E-4AF5-A7DD-BD588AB486D0}" srcOrd="0" destOrd="0" presId="urn:microsoft.com/office/officeart/2005/8/layout/default"/>
    <dgm:cxn modelId="{6EFDEC3D-1DB6-4F7A-9B00-8DB60E58AF69}" type="presOf" srcId="{32D6DED0-EDA5-4573-A3FD-CF45FDD094B5}" destId="{F2C48C48-F140-4DAE-B3AC-52C2BC57265A}" srcOrd="0" destOrd="0" presId="urn:microsoft.com/office/officeart/2005/8/layout/default"/>
    <dgm:cxn modelId="{391C56EE-04FB-42F5-B717-6F478C04639A}" type="presParOf" srcId="{F2C48C48-F140-4DAE-B3AC-52C2BC57265A}" destId="{4CDBE6BD-6E9E-4AF5-A7DD-BD588AB486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2D6DED0-EDA5-4573-A3FD-CF45FDD094B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CAE43C8-991F-4674-BBF5-B3C9EA5B7B3A}">
      <dgm:prSet phldrT="[Text]" custT="1"/>
      <dgm:spPr/>
      <dgm:t>
        <a:bodyPr/>
        <a:lstStyle/>
        <a:p>
          <a:pPr marL="0"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Do IESBA members have any comments or feedback?</a:t>
          </a:r>
        </a:p>
      </dgm:t>
    </dgm:pt>
    <dgm:pt modelId="{CB35A9A6-4C9E-4D38-95AD-9EC48A2DB654}" type="parTrans" cxnId="{99609310-4E68-4C55-ABB3-077A503F798D}">
      <dgm:prSet/>
      <dgm:spPr/>
      <dgm:t>
        <a:bodyPr/>
        <a:lstStyle/>
        <a:p>
          <a:pPr algn="l"/>
          <a:endParaRPr lang="en-US"/>
        </a:p>
      </dgm:t>
    </dgm:pt>
    <dgm:pt modelId="{94C442A9-21B5-4AC6-89C2-40F24120E3C3}" type="sibTrans" cxnId="{99609310-4E68-4C55-ABB3-077A503F798D}">
      <dgm:prSet/>
      <dgm:spPr/>
      <dgm:t>
        <a:bodyPr/>
        <a:lstStyle/>
        <a:p>
          <a:pPr algn="l"/>
          <a:endParaRPr lang="en-US"/>
        </a:p>
      </dgm:t>
    </dgm:pt>
    <dgm:pt modelId="{F2C48C48-F140-4DAE-B3AC-52C2BC57265A}" type="pres">
      <dgm:prSet presAssocID="{32D6DED0-EDA5-4573-A3FD-CF45FDD094B5}" presName="diagram" presStyleCnt="0">
        <dgm:presLayoutVars>
          <dgm:dir/>
          <dgm:resizeHandles val="exact"/>
        </dgm:presLayoutVars>
      </dgm:prSet>
      <dgm:spPr/>
    </dgm:pt>
    <dgm:pt modelId="{4CDBE6BD-6E9E-4AF5-A7DD-BD588AB486D0}" type="pres">
      <dgm:prSet presAssocID="{BCAE43C8-991F-4674-BBF5-B3C9EA5B7B3A}" presName="node" presStyleLbl="node1" presStyleIdx="0" presStyleCnt="1" custScaleY="142854" custLinFactNeighborX="4159" custLinFactNeighborY="-8665">
        <dgm:presLayoutVars>
          <dgm:bulletEnabled val="1"/>
        </dgm:presLayoutVars>
      </dgm:prSet>
      <dgm:spPr/>
    </dgm:pt>
  </dgm:ptLst>
  <dgm:cxnLst>
    <dgm:cxn modelId="{99609310-4E68-4C55-ABB3-077A503F798D}" srcId="{32D6DED0-EDA5-4573-A3FD-CF45FDD094B5}" destId="{BCAE43C8-991F-4674-BBF5-B3C9EA5B7B3A}" srcOrd="0" destOrd="0" parTransId="{CB35A9A6-4C9E-4D38-95AD-9EC48A2DB654}" sibTransId="{94C442A9-21B5-4AC6-89C2-40F24120E3C3}"/>
    <dgm:cxn modelId="{2BD4842D-CBA6-4918-8BD3-224AE782F580}" type="presOf" srcId="{BCAE43C8-991F-4674-BBF5-B3C9EA5B7B3A}" destId="{4CDBE6BD-6E9E-4AF5-A7DD-BD588AB486D0}" srcOrd="0" destOrd="0" presId="urn:microsoft.com/office/officeart/2005/8/layout/default"/>
    <dgm:cxn modelId="{6EFDEC3D-1DB6-4F7A-9B00-8DB60E58AF69}" type="presOf" srcId="{32D6DED0-EDA5-4573-A3FD-CF45FDD094B5}" destId="{F2C48C48-F140-4DAE-B3AC-52C2BC57265A}" srcOrd="0" destOrd="0" presId="urn:microsoft.com/office/officeart/2005/8/layout/default"/>
    <dgm:cxn modelId="{391C56EE-04FB-42F5-B717-6F478C04639A}" type="presParOf" srcId="{F2C48C48-F140-4DAE-B3AC-52C2BC57265A}" destId="{4CDBE6BD-6E9E-4AF5-A7DD-BD588AB486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2D6DED0-EDA5-4573-A3FD-CF45FDD094B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CAE43C8-991F-4674-BBF5-B3C9EA5B7B3A}">
      <dgm:prSet phldrT="[Text]" custT="1"/>
      <dgm:spPr/>
      <dgm:t>
        <a:bodyPr/>
        <a:lstStyle/>
        <a:p>
          <a:pPr marL="0"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Do IESBA members have any comments or feedback?</a:t>
          </a:r>
        </a:p>
      </dgm:t>
    </dgm:pt>
    <dgm:pt modelId="{CB35A9A6-4C9E-4D38-95AD-9EC48A2DB654}" type="parTrans" cxnId="{99609310-4E68-4C55-ABB3-077A503F798D}">
      <dgm:prSet/>
      <dgm:spPr/>
      <dgm:t>
        <a:bodyPr/>
        <a:lstStyle/>
        <a:p>
          <a:pPr algn="l"/>
          <a:endParaRPr lang="en-US"/>
        </a:p>
      </dgm:t>
    </dgm:pt>
    <dgm:pt modelId="{94C442A9-21B5-4AC6-89C2-40F24120E3C3}" type="sibTrans" cxnId="{99609310-4E68-4C55-ABB3-077A503F798D}">
      <dgm:prSet/>
      <dgm:spPr/>
      <dgm:t>
        <a:bodyPr/>
        <a:lstStyle/>
        <a:p>
          <a:pPr algn="l"/>
          <a:endParaRPr lang="en-US"/>
        </a:p>
      </dgm:t>
    </dgm:pt>
    <dgm:pt modelId="{F2C48C48-F140-4DAE-B3AC-52C2BC57265A}" type="pres">
      <dgm:prSet presAssocID="{32D6DED0-EDA5-4573-A3FD-CF45FDD094B5}" presName="diagram" presStyleCnt="0">
        <dgm:presLayoutVars>
          <dgm:dir/>
          <dgm:resizeHandles val="exact"/>
        </dgm:presLayoutVars>
      </dgm:prSet>
      <dgm:spPr/>
    </dgm:pt>
    <dgm:pt modelId="{4CDBE6BD-6E9E-4AF5-A7DD-BD588AB486D0}" type="pres">
      <dgm:prSet presAssocID="{BCAE43C8-991F-4674-BBF5-B3C9EA5B7B3A}" presName="node" presStyleLbl="node1" presStyleIdx="0" presStyleCnt="1" custScaleY="142854" custLinFactNeighborX="4159" custLinFactNeighborY="-8665">
        <dgm:presLayoutVars>
          <dgm:bulletEnabled val="1"/>
        </dgm:presLayoutVars>
      </dgm:prSet>
      <dgm:spPr/>
    </dgm:pt>
  </dgm:ptLst>
  <dgm:cxnLst>
    <dgm:cxn modelId="{99609310-4E68-4C55-ABB3-077A503F798D}" srcId="{32D6DED0-EDA5-4573-A3FD-CF45FDD094B5}" destId="{BCAE43C8-991F-4674-BBF5-B3C9EA5B7B3A}" srcOrd="0" destOrd="0" parTransId="{CB35A9A6-4C9E-4D38-95AD-9EC48A2DB654}" sibTransId="{94C442A9-21B5-4AC6-89C2-40F24120E3C3}"/>
    <dgm:cxn modelId="{2BD4842D-CBA6-4918-8BD3-224AE782F580}" type="presOf" srcId="{BCAE43C8-991F-4674-BBF5-B3C9EA5B7B3A}" destId="{4CDBE6BD-6E9E-4AF5-A7DD-BD588AB486D0}" srcOrd="0" destOrd="0" presId="urn:microsoft.com/office/officeart/2005/8/layout/default"/>
    <dgm:cxn modelId="{6EFDEC3D-1DB6-4F7A-9B00-8DB60E58AF69}" type="presOf" srcId="{32D6DED0-EDA5-4573-A3FD-CF45FDD094B5}" destId="{F2C48C48-F140-4DAE-B3AC-52C2BC57265A}" srcOrd="0" destOrd="0" presId="urn:microsoft.com/office/officeart/2005/8/layout/default"/>
    <dgm:cxn modelId="{391C56EE-04FB-42F5-B717-6F478C04639A}" type="presParOf" srcId="{F2C48C48-F140-4DAE-B3AC-52C2BC57265A}" destId="{4CDBE6BD-6E9E-4AF5-A7DD-BD588AB486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2D6DED0-EDA5-4573-A3FD-CF45FDD094B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CAE43C8-991F-4674-BBF5-B3C9EA5B7B3A}">
      <dgm:prSet phldrT="[Text]" custT="1"/>
      <dgm:spPr/>
      <dgm:t>
        <a:bodyPr/>
        <a:lstStyle/>
        <a:p>
          <a:pPr marL="0"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Do IESBA members have any comments or feedback?</a:t>
          </a:r>
        </a:p>
      </dgm:t>
    </dgm:pt>
    <dgm:pt modelId="{CB35A9A6-4C9E-4D38-95AD-9EC48A2DB654}" type="parTrans" cxnId="{99609310-4E68-4C55-ABB3-077A503F798D}">
      <dgm:prSet/>
      <dgm:spPr/>
      <dgm:t>
        <a:bodyPr/>
        <a:lstStyle/>
        <a:p>
          <a:pPr algn="l"/>
          <a:endParaRPr lang="en-US"/>
        </a:p>
      </dgm:t>
    </dgm:pt>
    <dgm:pt modelId="{94C442A9-21B5-4AC6-89C2-40F24120E3C3}" type="sibTrans" cxnId="{99609310-4E68-4C55-ABB3-077A503F798D}">
      <dgm:prSet/>
      <dgm:spPr/>
      <dgm:t>
        <a:bodyPr/>
        <a:lstStyle/>
        <a:p>
          <a:pPr algn="l"/>
          <a:endParaRPr lang="en-US"/>
        </a:p>
      </dgm:t>
    </dgm:pt>
    <dgm:pt modelId="{F2C48C48-F140-4DAE-B3AC-52C2BC57265A}" type="pres">
      <dgm:prSet presAssocID="{32D6DED0-EDA5-4573-A3FD-CF45FDD094B5}" presName="diagram" presStyleCnt="0">
        <dgm:presLayoutVars>
          <dgm:dir/>
          <dgm:resizeHandles val="exact"/>
        </dgm:presLayoutVars>
      </dgm:prSet>
      <dgm:spPr/>
    </dgm:pt>
    <dgm:pt modelId="{4CDBE6BD-6E9E-4AF5-A7DD-BD588AB486D0}" type="pres">
      <dgm:prSet presAssocID="{BCAE43C8-991F-4674-BBF5-B3C9EA5B7B3A}" presName="node" presStyleLbl="node1" presStyleIdx="0" presStyleCnt="1" custScaleY="142854" custLinFactNeighborX="4159" custLinFactNeighborY="-8665">
        <dgm:presLayoutVars>
          <dgm:bulletEnabled val="1"/>
        </dgm:presLayoutVars>
      </dgm:prSet>
      <dgm:spPr/>
    </dgm:pt>
  </dgm:ptLst>
  <dgm:cxnLst>
    <dgm:cxn modelId="{99609310-4E68-4C55-ABB3-077A503F798D}" srcId="{32D6DED0-EDA5-4573-A3FD-CF45FDD094B5}" destId="{BCAE43C8-991F-4674-BBF5-B3C9EA5B7B3A}" srcOrd="0" destOrd="0" parTransId="{CB35A9A6-4C9E-4D38-95AD-9EC48A2DB654}" sibTransId="{94C442A9-21B5-4AC6-89C2-40F24120E3C3}"/>
    <dgm:cxn modelId="{2BD4842D-CBA6-4918-8BD3-224AE782F580}" type="presOf" srcId="{BCAE43C8-991F-4674-BBF5-B3C9EA5B7B3A}" destId="{4CDBE6BD-6E9E-4AF5-A7DD-BD588AB486D0}" srcOrd="0" destOrd="0" presId="urn:microsoft.com/office/officeart/2005/8/layout/default"/>
    <dgm:cxn modelId="{6EFDEC3D-1DB6-4F7A-9B00-8DB60E58AF69}" type="presOf" srcId="{32D6DED0-EDA5-4573-A3FD-CF45FDD094B5}" destId="{F2C48C48-F140-4DAE-B3AC-52C2BC57265A}" srcOrd="0" destOrd="0" presId="urn:microsoft.com/office/officeart/2005/8/layout/default"/>
    <dgm:cxn modelId="{391C56EE-04FB-42F5-B717-6F478C04639A}" type="presParOf" srcId="{F2C48C48-F140-4DAE-B3AC-52C2BC57265A}" destId="{4CDBE6BD-6E9E-4AF5-A7DD-BD588AB486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DBE6BD-6E9E-4AF5-A7DD-BD588AB486D0}">
      <dsp:nvSpPr>
        <dsp:cNvPr id="0" name=""/>
        <dsp:cNvSpPr/>
      </dsp:nvSpPr>
      <dsp:spPr>
        <a:xfrm>
          <a:off x="0" y="0"/>
          <a:ext cx="4541744" cy="38928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Do IESBA members have any questions or comments?</a:t>
          </a:r>
        </a:p>
      </dsp:txBody>
      <dsp:txXfrm>
        <a:off x="0" y="0"/>
        <a:ext cx="4541744" cy="38928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DBE6BD-6E9E-4AF5-A7DD-BD588AB486D0}">
      <dsp:nvSpPr>
        <dsp:cNvPr id="0" name=""/>
        <dsp:cNvSpPr/>
      </dsp:nvSpPr>
      <dsp:spPr>
        <a:xfrm>
          <a:off x="0" y="0"/>
          <a:ext cx="4541744" cy="38928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Do IESBA members have any comments or feedback?</a:t>
          </a:r>
        </a:p>
      </dsp:txBody>
      <dsp:txXfrm>
        <a:off x="0" y="0"/>
        <a:ext cx="4541744" cy="38928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DBE6BD-6E9E-4AF5-A7DD-BD588AB486D0}">
      <dsp:nvSpPr>
        <dsp:cNvPr id="0" name=""/>
        <dsp:cNvSpPr/>
      </dsp:nvSpPr>
      <dsp:spPr>
        <a:xfrm>
          <a:off x="0" y="0"/>
          <a:ext cx="4541744" cy="38928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Do IESBA members have any comments or feedback?</a:t>
          </a:r>
        </a:p>
      </dsp:txBody>
      <dsp:txXfrm>
        <a:off x="0" y="0"/>
        <a:ext cx="4541744" cy="389283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DBE6BD-6E9E-4AF5-A7DD-BD588AB486D0}">
      <dsp:nvSpPr>
        <dsp:cNvPr id="0" name=""/>
        <dsp:cNvSpPr/>
      </dsp:nvSpPr>
      <dsp:spPr>
        <a:xfrm>
          <a:off x="0" y="0"/>
          <a:ext cx="4541744" cy="38928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Do IESBA members have any comments or feedback?</a:t>
          </a:r>
        </a:p>
      </dsp:txBody>
      <dsp:txXfrm>
        <a:off x="0" y="0"/>
        <a:ext cx="4541744" cy="38928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884F18-98DF-4268-9B0A-647DA574C6D4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2F3424-30B5-47D2-BBBD-F8A6090E1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434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72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96CE5E-56BF-160A-8FAE-2A523B5BDC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212397D-3C43-4493-2796-9E07EBB063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F9FA38-1755-C419-442D-50E8BF32EB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0BACEA-C0EE-9DEC-7426-32B8E62494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1480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262E62-27EE-C5B7-5BFB-74EADE297F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34B947-2037-004E-BDEB-9F56DB9370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ED96BD-6442-7D06-BF48-DBED8DB64B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2FC22D-392D-5A2E-8640-D865C89A78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216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53C7F6-8CA2-4FE1-53A2-579888299B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6506A2-A873-DC7C-8288-CFD30145E0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56E712-9FE0-9633-4EC1-11E5D89EC5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9A6419-19F0-E666-C8F6-53EB31FC44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6167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5F334F-FA48-83CB-F730-2AE4168FAD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6EE3CD-F126-BE3A-63A3-C9DF342A04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79F345-6BE6-A039-4216-CFDAEAFB68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63DB7C-CB46-9EF3-3C92-C2C6476EF4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877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AC5CFB-E38C-CAAF-6E45-CA9C4ADBDB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6ED358-1DF9-0F33-8694-F596D1A1C9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5CCB43-7685-AE55-0ED5-A7A5DFEF5D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77E4BD-2360-8DA9-5685-C6E69762A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8570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E0CC58-60F5-5950-7B18-623CFED059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C00508D-91BD-DFB1-E5EB-C2A844491B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EA8F63-B526-A381-B512-AE2AA261F7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7DD0A0-7834-A43D-CF99-8908F0A2EF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892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DE091-7AAD-A950-2ACA-515825E8BA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E7E861A-C3BC-6ACB-9DBC-F57B9AB4B2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0DD6CE-9AA9-349D-EA0D-69E837CAB7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31D316-FFF3-CF60-3A2B-89ED66A13A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7903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BD3DAE-BB4D-F1B4-7CC6-63BC2C8514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BE40AB-3CAC-A1EB-FC02-FD9620A0EC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71B573-B2CA-B330-A1F2-DC0EDAC0FF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1C5FD-7364-3531-EE4F-5C1BD0FCE2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6231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E2B8A4-37E1-57D5-C779-32EA69629D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45901EE-B85C-0BE4-8F88-FB0F78B561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983332-5014-8914-C0B0-B76733C5C6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D40F06-A446-1AEF-B5FB-5F631D268D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3605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28708F-7BEE-4DA3-BFA4-8C21597C8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FD4A73-A052-E3C6-3B73-1B28B715D6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15E3B9-1C47-EA24-8D6D-4B3886CEE9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14730F-EFB8-68E5-FF9F-77AF94D0F5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842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6DAE62-C699-E913-F8D7-72428F07A7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D010EDF-AA9F-A7BF-A81C-4E00DE73BC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C42BDB-6183-D110-B2D2-5187DC07A0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AB8FF7-12A2-B0EA-F12B-94F073A94D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8716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136F32-AF28-E8E9-D6FA-4334DC099A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24A844F-9E0E-77CC-1E0C-E5D4FF2DBD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119C16-1FF9-37AA-6292-76C36C1B92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8CE373-1982-62E5-4254-62AB2A5119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3330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CB8A66-E2D9-7947-8EE6-EC00F6D57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2C3121-260C-38A6-4162-01CA5C7B30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BD5BD8-B598-9FC5-2FD3-3DAC16B847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7CAD00-3F15-16F3-333B-18ACB67E7D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1025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F42E0C-0F53-C29D-A83F-6BF3819203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89983A-FDEB-2090-1BFB-B4D248C746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22382B-08EC-780C-70CA-EB1D4E91A6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6EFA3D-7DBE-4164-A447-C1267EBADF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0435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06357F-1478-495F-4DB4-3BBDF6FF44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06DB23B-8B6C-F176-55EB-A79AAEF5F7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5B1B41-C691-D098-CE21-1DC024C3F6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50F131-36E9-0015-5602-F1D71B9B7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3514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09B690-C28C-7ACE-5591-3A3C44957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5CD09A-E6A3-652F-75B7-5D9B01AB4A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0E8AE9-567A-A992-41DE-DF2A98806A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6E8F84-0121-360F-5139-0B43847F06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2003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93A3A3-14A1-A33B-8546-A9EF030F5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D8A452-D73E-9002-4ECA-FB9ACE677F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6DEB7F-7C4E-94F1-3362-9D7A8B919C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569D73-6201-C9B6-F156-C8143E374D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0364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3D1CD-0516-0928-71EA-9512D1B966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8722244-40E6-5EDF-27D9-55EAF62398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4FE86B-6D72-EC6E-913E-8A59208E6C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Font typeface="Arial" panose="020B0604020202020204" pitchFamily="34" charset="0"/>
              <a:buNone/>
            </a:pPr>
            <a:r>
              <a:rPr lang="en-US"/>
              <a:t>Important caveat:</a:t>
            </a:r>
            <a:br>
              <a:rPr lang="en-US"/>
            </a:br>
            <a:endParaRPr lang="en-US"/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1F2A33"/>
                </a:solidFill>
                <a:ea typeface="Aptos" pitchFamily="34" charset="-122"/>
                <a:cs typeface="Aptos" pitchFamily="34" charset="-120"/>
              </a:rPr>
              <a:t>Ethical leadership is not exclusive to PAIB CFOs</a:t>
            </a:r>
            <a:endParaRPr lang="en-US"/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1F2A33"/>
                </a:solidFill>
                <a:ea typeface="Aptos" pitchFamily="34" charset="-122"/>
                <a:cs typeface="Aptos" pitchFamily="34" charset="-120"/>
              </a:rPr>
              <a:t>Professional membership is a confidence signal, not a guarantee of ethical conduct</a:t>
            </a:r>
            <a:endParaRPr lang="en-US"/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1F2A33"/>
                </a:solidFill>
                <a:ea typeface="Aptos" pitchFamily="34" charset="-122"/>
                <a:cs typeface="Aptos" pitchFamily="34" charset="-120"/>
              </a:rPr>
              <a:t>Culture, governance, and escalation infrastructure remain critical</a:t>
            </a:r>
            <a:endParaRPr lang="en-US"/>
          </a:p>
          <a:p>
            <a:endParaRPr lang="en-US"/>
          </a:p>
          <a:p>
            <a:pPr marL="0" indent="0" algn="l">
              <a:buFont typeface="Arial" panose="020B0604020202020204" pitchFamily="34" charset="0"/>
              <a:buNone/>
            </a:pPr>
            <a:r>
              <a:rPr lang="en-US"/>
              <a:t>Potential accountability gap: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1F2A33"/>
                </a:solidFill>
                <a:ea typeface="Aptos" pitchFamily="34" charset="-122"/>
                <a:cs typeface="Aptos" pitchFamily="34" charset="-120"/>
              </a:rPr>
              <a:t>PAIB CFOs may be subject to a professional code, CPD, investigation, sanctions and reputational consequences</a:t>
            </a:r>
            <a:endParaRPr lang="en-US"/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1F2A33"/>
                </a:solidFill>
                <a:ea typeface="Aptos" pitchFamily="34" charset="-122"/>
                <a:cs typeface="Aptos" pitchFamily="34" charset="-120"/>
              </a:rPr>
              <a:t>Non-PA CFOs may operate under company policies, employment duties, laws or governance expectations, but not equivalent professional ethical obligations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C8D5C8-FEAA-9D42-21CF-DEFD318A27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258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F7A9F0-5F3B-D39E-E660-D39846772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E7D2F1-9154-9E6A-94C5-EA5B9FA31D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08BB1B-733D-1C61-0345-CF2211E509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2FDFED-7B7B-F685-1AD4-74BA16205A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37121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2FBE3-B135-98A9-AA0B-CF0E23CCE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BCDB5E-7583-F053-9ABE-E3ABC658C5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CB2E59-7EA8-3E15-AE38-26BCCEEEED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D07590-75B1-2A31-07A7-17C04C60DE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08581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2FAF45-B4CC-4870-FB98-73F674670F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6A75AE-9D42-A9AB-351E-9612C1ABEA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CF7CFA2-139A-5ADD-7A11-10504E1D69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BE4B4A-A6DD-BB0C-462D-64CEF6948E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209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EF96AC-7A96-0343-A010-DB96AE427F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87752F-E7F7-F6A7-81DB-770715D264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0A0AE3-0A36-0D8A-3EEC-CFBA012EBA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3BEEE4-2FCD-2D6F-F07A-883E3D1A40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76971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10121A-E85B-2C10-8E18-A4AE121E98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B8D315-A346-B516-E0AD-B6DEB4AE99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C285A5-8F56-BD5F-8D20-1C399F441B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08C081-A4FB-375B-0664-85EE5A8CD2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7700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8D10A-AEBF-2509-FE48-B45B3CE6B7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816FF45-7C33-E96B-64E0-755CBDB59D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122212-04B9-C237-4074-646674D1E7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9CF421-C8F6-87CA-E5F9-0F6CC6FD70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14443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A17DAF-27CF-C26B-1F39-53724862F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4DEAE62-92A0-8C58-CD37-27BBC2254B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3F4318-929D-0BD4-E930-FB7C1EC27F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C6518E-B8C0-ADD3-B671-5106A4A5B4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11073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FFADD4-6105-EB0D-89EB-3E450FD8DB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32240F-442F-2F98-C0D4-D15B836550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86119D-FBCA-0A6B-B426-9DF38540BF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AE57D5-9880-EB42-31C0-C9D07FB356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00636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7678D1-27C2-ED41-623B-FE61CDDB0F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A47369-4FB6-5764-7E86-D40E1043D6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FEC7B5-D523-0119-B6AE-1A283BAA36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DAA5E0-6ED9-9312-3B9A-4413AB22BF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6574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420D38-2947-51AD-CE15-57BD849BB7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BE4494-1263-D91A-A29C-41DB2EB55C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1E7C31-76D9-2CB0-5A5D-5222C5721A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863875-332E-F73A-6ED9-98C60C8C37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92545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E6F090-C210-9D10-72B6-2C467B06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9E08E6-FD40-8609-2BA4-1A448D37F7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93556C3-C054-3412-68BA-7E3493E353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4B8D7D-BD38-AAD6-3E51-630987A890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34803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B0B1D1-B848-AAFF-7D9B-EFE9E9F6EA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77E916-C75F-DC42-2C64-0895486F80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3441C3-A41C-EE46-4E87-B34A467E63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1FCA72-B24D-4F28-4325-29AD408E75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29951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12D6F9-3237-3D9B-8FBD-2E4C0CB78B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792C65E-1B8B-4D47-F216-0E9273EC14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0C4D36-1E27-F908-E265-5B442B04E2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C06FC9-FA43-2E79-1810-BA9D49EC08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84679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69CB8D-70FE-2F95-8640-AA2D9D673A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55F347-FFFF-DD8C-96A6-9E4F3EFEB6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359D61-552D-317D-DD1D-4E5B05C1F9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36B8B2-3751-4112-46C2-122C9737B5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4891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78711E-532B-5566-8B3F-BB94834E80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152835-AD55-A68C-276D-3A63FCFC2B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9AC6C9-FC2B-72C7-36A2-01D9EEFC2A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D94D15-8538-6692-AA75-07233F35BE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88102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E435B4-8543-0CCB-0579-B946CAD031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22C2AD-CF8F-4D77-7D33-61E88385E5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C532B6-2450-4AC6-9C17-6D8D87FA03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CAE776-8652-717E-173E-A574D010EE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09594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F2457D-DE9F-09DE-AFF0-DDC1CE8E37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035D6B-68FD-35BF-6605-5417592078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E55FA6-6B90-4E20-F594-24C3E510FF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57EE06-89D8-5016-0E9C-941D99047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28530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83A1F0-9FDC-0D57-FB8E-F5D39CA52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342B62-82E9-FB67-CD5F-6B9042FF0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BC32A9-9745-26EA-649E-EE76A8142B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5B598D-86CB-92AF-FA0B-26C5E73DA1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13233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449B6-1CBB-3210-6F47-2ABF7C6710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2C1F08-2163-17CF-C557-31A0C492E1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DAF487-750F-D8D0-990C-B5BB201536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95944A-DC3C-A98E-CB81-BA074602B4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1155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7EB8D1-E4D5-E7D6-BDC0-3CF8C13736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32BE7D5-7907-CC06-797B-75E053633F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BDC3445-75D6-2731-A949-B7EAEB527D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5D721-7C24-7DCE-5CF3-7FF7CD90A0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0217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49C704-95D2-982C-B7F0-88075FF814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708417-AFC9-8AE0-7CFE-439055DFE0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E1DDC3-59B9-4AC6-1794-5E22A98B4B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03B750-B22F-1497-A5EA-12066FF231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02414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747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85A977-5164-4BC8-AA55-031DBA51C9ED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28998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9D2FD1-A11E-EA3F-D354-F8C950287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60E4CF-193E-BD38-B665-6D53C6BD2F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44AAF1-A782-9BA9-168C-1E78EDD0E7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F010EF-0FBF-D98D-FF96-6FE3BFE716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9401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6743B6-FE80-2939-22D1-1D2E2E8572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79D181-07A3-524B-3178-F1C1633107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E7AC8E-D339-6997-A6C6-EBF6C19686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314DB1-EC47-4465-B644-88A4AA556F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4330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BDD738-EB38-87E2-4862-95CC17FECB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3384D0-2886-17E2-2D35-7B6C3A1A83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997B96-D896-AE69-BB3C-679BA431F3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176B79-6B42-1628-A22B-DB1E9D9670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7914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F5F2CF-0A3E-0021-A35D-998A16A8ED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93C32E-0764-08C3-127C-2BFEF4064B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823A6A-7A24-1475-81E4-736F3EAC36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E2806F-6640-75F8-9902-3BEF50B363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048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2.wdp"/></Relationships>
</file>

<file path=ppt/slideLayouts/_rels/slideLayout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4" Type="http://schemas.microsoft.com/office/2007/relationships/hdphoto" Target="../media/hdphoto2.wdp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763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446798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0169424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0022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7752070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0553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27383865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6025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025746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85356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6389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102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8357266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5676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5159440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007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479651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5812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69956" y="0"/>
            <a:ext cx="5955252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964004" y="1545696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92566" y="1706033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5417" y="51487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</p:spTree>
    <p:extLst>
      <p:ext uri="{BB962C8B-B14F-4D97-AF65-F5344CB8AC3E}">
        <p14:creationId xmlns:p14="http://schemas.microsoft.com/office/powerpoint/2010/main" val="35506933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969220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7264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843933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599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1853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896778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706558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8728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964200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13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10498284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16582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5626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b="0" i="0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Calibri" panose="020F050202020403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61327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643632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2640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84096669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69256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824446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97644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57003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320202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12155031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3638274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311372430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41094511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201184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391658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42643748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2496542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836540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393125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2222520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17412348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D398E4A3-EAC0-0BE6-2F4B-EFA6998C6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9344"/>
          <a:stretch/>
        </p:blipFill>
        <p:spPr>
          <a:xfrm>
            <a:off x="4876874" y="396606"/>
            <a:ext cx="2438252" cy="13391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1"/>
            <a:ext cx="12192001" cy="411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820091" y="3057085"/>
            <a:ext cx="875102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0" i="0" spc="0" baseline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Foundation for Ethics and Audit (IFEA) is a nonprofit organization dedicated to promoting high-quality, international standards in the areas of ethics, audit, and assurance, with the aim of serving the public good. IFEA accomplishes its mission through its two standard-setting bodies, the International Auditing and Assurance Standards Board (IAASB) and the International Ethics Standards Board for Accountants (IESBA).</a:t>
            </a:r>
          </a:p>
          <a:p>
            <a:endParaRPr lang="en-US" sz="160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0A1493-6F9D-207E-E573-E4621BFDDE30}"/>
              </a:ext>
            </a:extLst>
          </p:cNvPr>
          <p:cNvSpPr txBox="1"/>
          <p:nvPr userDrawn="1"/>
        </p:nvSpPr>
        <p:spPr>
          <a:xfrm>
            <a:off x="0" y="2340192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25935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7347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9934993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3196159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DE969F4-97EE-EE7D-0DD9-11837211B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9362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8570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403218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035374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9882178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1148232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58892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4122908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668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9144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87689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515393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79700703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42522848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8752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0973245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6749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18725880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5720" y="2130426"/>
            <a:ext cx="7136320" cy="1470025"/>
          </a:xfrm>
          <a:prstGeom prst="rect">
            <a:avLst/>
          </a:prstGeom>
        </p:spPr>
        <p:txBody>
          <a:bodyPr anchor="ctr"/>
          <a:lstStyle>
            <a:lvl1pPr algn="l">
              <a:defRPr sz="3000" baseline="0">
                <a:latin typeface="Arial Narrow"/>
                <a:cs typeface="Arial Narrow"/>
              </a:defRPr>
            </a:lvl1pPr>
          </a:lstStyle>
          <a:p>
            <a:r>
              <a:rPr lang="en-AU"/>
              <a:t>TITLE PAGE (30pt Arial Narrow)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5720" y="3613924"/>
            <a:ext cx="7136320" cy="633181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00">
                <a:solidFill>
                  <a:schemeClr val="bg1">
                    <a:lumMod val="50000"/>
                  </a:schemeClr>
                </a:solidFill>
                <a:latin typeface="Arial Narrow"/>
                <a:cs typeface="Arial Narrow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/>
              <a:t>SUB HEADLINE / PRESENTER (18pt Arial Narrow)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05088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6" y="944568"/>
            <a:ext cx="11041225" cy="900261"/>
          </a:xfrm>
          <a:prstGeom prst="rect">
            <a:avLst/>
          </a:prstGeom>
        </p:spPr>
        <p:txBody>
          <a:bodyPr/>
          <a:lstStyle>
            <a:lvl1pPr>
              <a:defRPr sz="1463" baseline="0">
                <a:latin typeface="Arial Narrow" panose="020B060602020203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527052" y="2132856"/>
            <a:ext cx="11040533" cy="3888532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defRPr sz="900">
                <a:latin typeface="Arial Narrow" panose="020B0606020202030204" pitchFamily="34" charset="0"/>
              </a:defRPr>
            </a:lvl1pPr>
            <a:lvl2pPr>
              <a:lnSpc>
                <a:spcPct val="130000"/>
              </a:lnSpc>
              <a:defRPr sz="900">
                <a:latin typeface="Arial Narrow" panose="020B0606020202030204" pitchFamily="34" charset="0"/>
              </a:defRPr>
            </a:lvl2pPr>
            <a:lvl3pPr>
              <a:lnSpc>
                <a:spcPct val="130000"/>
              </a:lnSpc>
              <a:defRPr sz="900">
                <a:latin typeface="Arial Narrow" panose="020B0606020202030204" pitchFamily="34" charset="0"/>
              </a:defRPr>
            </a:lvl3pPr>
            <a:lvl4pPr>
              <a:lnSpc>
                <a:spcPct val="130000"/>
              </a:lnSpc>
              <a:defRPr sz="900">
                <a:latin typeface="Arial Narrow" panose="020B0606020202030204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4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  <a:ln/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5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  <a:ln/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95DA1F89-EF09-440B-9C63-D198CCDB5A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774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4766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42653339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1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3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52.xml"/><Relationship Id="rId9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72.xml"/><Relationship Id="rId10" Type="http://schemas.openxmlformats.org/officeDocument/2006/relationships/theme" Target="../theme/theme9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298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DFDCB2-E1AF-CF45-BF86-32B8D7F4E267}" type="slidenum">
              <a:rPr lang="en-US" smtClean="0"/>
              <a:t>‹#›</a:t>
            </a:fld>
            <a:endParaRPr lang="en-US"/>
          </a:p>
        </p:txBody>
      </p:sp>
      <p:pic>
        <p:nvPicPr>
          <p:cNvPr id="4" name="Picture 3" descr="PPT templates-1-standard-FINAL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6141327" y="261257"/>
            <a:ext cx="13607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0" i="0" u="none" strike="noStrike" kern="1200" baseline="0">
                <a:solidFill>
                  <a:srgbClr val="004E86"/>
                </a:solidFill>
                <a:latin typeface="Arial Narrow" panose="020B0606020202030204" pitchFamily="34" charset="0"/>
                <a:ea typeface="+mn-ea"/>
                <a:cs typeface="+mn-cs"/>
              </a:rPr>
              <a:t>MONASH</a:t>
            </a:r>
          </a:p>
          <a:p>
            <a:r>
              <a:rPr lang="en-AU" sz="1400" b="0" i="0" u="none" strike="noStrike" kern="1200" baseline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rPr>
              <a:t>BUSINESS</a:t>
            </a:r>
          </a:p>
          <a:p>
            <a:r>
              <a:rPr lang="en-AU" sz="1400" b="0" i="0" u="none" strike="noStrike" kern="1200" baseline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rPr>
              <a:t>SCHOOL</a:t>
            </a:r>
            <a:endParaRPr lang="en-AU" sz="1400">
              <a:latin typeface="Arial Narrow" panose="020B0606020202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445" y="6147545"/>
            <a:ext cx="3558356" cy="34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741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508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520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676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4" r:id="rId10"/>
    <p:sldLayoutId id="2147483712" r:id="rId11"/>
    <p:sldLayoutId id="2147483713" r:id="rId12"/>
    <p:sldLayoutId id="2147483750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81402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1283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31852A4-56C9-54AE-47A0-A4B569EF289D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/>
          <a:stretch/>
        </p:blipFill>
        <p:spPr>
          <a:xfrm>
            <a:off x="377104" y="6093911"/>
            <a:ext cx="1640374" cy="5717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A7510D-8BFD-9F0D-DD94-599B8EC08DB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2162479" y="6093911"/>
            <a:ext cx="1712056" cy="62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467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/>
          <a:srcRect b="20270"/>
          <a:stretch/>
        </p:blipFill>
        <p:spPr>
          <a:xfrm>
            <a:off x="771182" y="6015592"/>
            <a:ext cx="759900" cy="6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835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743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7" Type="http://schemas.openxmlformats.org/officeDocument/2006/relationships/image" Target="../media/image21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s://www.ethicsboard.org/role-cfos-extended-global-surveys" TargetMode="External"/><Relationship Id="rId5" Type="http://schemas.openxmlformats.org/officeDocument/2006/relationships/image" Target="../media/image20.svg"/><Relationship Id="rId4" Type="http://schemas.openxmlformats.org/officeDocument/2006/relationships/image" Target="../media/image19.sv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D3CF8-238B-A38F-F7D6-1DF3CEF48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567" y="2131033"/>
            <a:ext cx="5562600" cy="1202476"/>
          </a:xfrm>
        </p:spPr>
        <p:txBody>
          <a:bodyPr>
            <a:normAutofit fontScale="90000"/>
          </a:bodyPr>
          <a:lstStyle/>
          <a:p>
            <a:pPr>
              <a:spcBef>
                <a:spcPts val="1000"/>
              </a:spcBef>
            </a:pPr>
            <a:r>
              <a:rPr lang="en-US" sz="44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Role of CFOs</a:t>
            </a:r>
            <a:br>
              <a:rPr lang="en-US" sz="44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510920-E34D-0155-F62D-93F157BD0A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4567" y="5196317"/>
            <a:ext cx="6022383" cy="1298781"/>
          </a:xfrm>
        </p:spPr>
        <p:txBody>
          <a:bodyPr>
            <a:normAutofit/>
          </a:bodyPr>
          <a:lstStyle/>
          <a:p>
            <a:r>
              <a:rPr lang="en-US" sz="2000">
                <a:latin typeface="Calibri"/>
                <a:ea typeface="Calibri"/>
                <a:cs typeface="Calibri"/>
              </a:rPr>
              <a:t>IESBA Meeting, New York</a:t>
            </a:r>
          </a:p>
          <a:p>
            <a:r>
              <a:rPr lang="en-US" sz="2000">
                <a:latin typeface="Calibri"/>
                <a:ea typeface="Calibri"/>
                <a:cs typeface="Calibri"/>
              </a:rPr>
              <a:t>June 10, 2026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743A630D-618A-8877-8B6B-0DB9CECED65A}"/>
              </a:ext>
            </a:extLst>
          </p:cNvPr>
          <p:cNvSpPr txBox="1">
            <a:spLocks/>
          </p:cNvSpPr>
          <p:nvPr/>
        </p:nvSpPr>
        <p:spPr>
          <a:xfrm>
            <a:off x="554566" y="3464201"/>
            <a:ext cx="6022383" cy="120247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>
                <a:latin typeface="Calibri"/>
                <a:ea typeface="Calibri"/>
                <a:cs typeface="Calibri"/>
              </a:rPr>
              <a:t>David Wray, IESBA Member and Board Advisor</a:t>
            </a:r>
          </a:p>
          <a:p>
            <a:r>
              <a:rPr lang="en-US" sz="2400">
                <a:latin typeface="Calibri"/>
                <a:ea typeface="Calibri"/>
                <a:cs typeface="Calibri"/>
              </a:rPr>
              <a:t>Jon Reid, IESBA Director</a:t>
            </a:r>
          </a:p>
          <a:p>
            <a:r>
              <a:rPr lang="en-US" sz="2400">
                <a:latin typeface="Calibri"/>
                <a:ea typeface="Calibri"/>
                <a:cs typeface="Calibri"/>
              </a:rPr>
              <a:t>Carla Vijian, IESBA Principal</a:t>
            </a:r>
          </a:p>
        </p:txBody>
      </p:sp>
    </p:spTree>
    <p:extLst>
      <p:ext uri="{BB962C8B-B14F-4D97-AF65-F5344CB8AC3E}">
        <p14:creationId xmlns:p14="http://schemas.microsoft.com/office/powerpoint/2010/main" val="40977062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58446A-6C17-BA83-BC5E-5B2A3015A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5168A761-D895-9076-DA8B-B41E17CEA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798" y="653263"/>
            <a:ext cx="11604201" cy="550843"/>
          </a:xfrm>
        </p:spPr>
        <p:txBody>
          <a:bodyPr/>
          <a:lstStyle/>
          <a:p>
            <a:r>
              <a:rPr lang="en-US">
                <a:latin typeface="+mn-lt"/>
              </a:rPr>
              <a:t>ADDITIONAL CFO CONTEXTS RESEARCHED</a:t>
            </a:r>
            <a:br>
              <a:rPr lang="en-US" b="1">
                <a:solidFill>
                  <a:srgbClr val="000000"/>
                </a:solidFill>
                <a:latin typeface="Roboto"/>
              </a:rPr>
            </a:br>
            <a:endParaRPr lang="en-US">
              <a:latin typeface="+mn-lt"/>
            </a:endParaRPr>
          </a:p>
        </p:txBody>
      </p:sp>
      <p:sp>
        <p:nvSpPr>
          <p:cNvPr id="45" name="Slide Number Placeholder 2">
            <a:extLst>
              <a:ext uri="{FF2B5EF4-FFF2-40B4-BE49-F238E27FC236}">
                <a16:creationId xmlns:a16="http://schemas.microsoft.com/office/drawing/2014/main" id="{8A446BC7-065E-28E6-B38D-2A0925B7E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1" name="Rounded Rectangle 2">
            <a:extLst>
              <a:ext uri="{FF2B5EF4-FFF2-40B4-BE49-F238E27FC236}">
                <a16:creationId xmlns:a16="http://schemas.microsoft.com/office/drawing/2014/main" id="{1931FC94-FDA7-E11C-E1EB-209882D8008F}"/>
              </a:ext>
            </a:extLst>
          </p:cNvPr>
          <p:cNvSpPr/>
          <p:nvPr/>
        </p:nvSpPr>
        <p:spPr>
          <a:xfrm>
            <a:off x="5783882" y="3330057"/>
            <a:ext cx="474886" cy="469580"/>
          </a:xfrm>
          <a:custGeom>
            <a:avLst/>
            <a:gdLst/>
            <a:ahLst/>
            <a:cxnLst/>
            <a:rect l="0" t="0" r="0" b="0"/>
            <a:pathLst>
              <a:path w="474886" h="469580">
                <a:moveTo>
                  <a:pt x="474886" y="234790"/>
                </a:moveTo>
                <a:cubicBezTo>
                  <a:pt x="474886" y="364461"/>
                  <a:pt x="368579" y="469580"/>
                  <a:pt x="237443" y="469580"/>
                </a:cubicBezTo>
                <a:cubicBezTo>
                  <a:pt x="106306" y="469580"/>
                  <a:pt x="0" y="364461"/>
                  <a:pt x="0" y="234790"/>
                </a:cubicBezTo>
                <a:cubicBezTo>
                  <a:pt x="0" y="105119"/>
                  <a:pt x="106306" y="0"/>
                  <a:pt x="237443" y="0"/>
                </a:cubicBezTo>
                <a:cubicBezTo>
                  <a:pt x="368579" y="0"/>
                  <a:pt x="474886" y="105119"/>
                  <a:pt x="474886" y="234790"/>
                </a:cubicBezTo>
                <a:close/>
                <a:moveTo>
                  <a:pt x="469103" y="183056"/>
                </a:moveTo>
                <a:cubicBezTo>
                  <a:pt x="472218" y="198229"/>
                  <a:pt x="474886" y="218709"/>
                  <a:pt x="474886" y="234790"/>
                </a:cubicBezTo>
                <a:cubicBezTo>
                  <a:pt x="474886" y="250871"/>
                  <a:pt x="473881" y="263392"/>
                  <a:pt x="470767" y="278564"/>
                </a:cubicBezTo>
              </a:path>
            </a:pathLst>
          </a:custGeom>
          <a:noFill/>
          <a:ln w="5968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22" name="Rounded Rectangle 3">
            <a:extLst>
              <a:ext uri="{FF2B5EF4-FFF2-40B4-BE49-F238E27FC236}">
                <a16:creationId xmlns:a16="http://schemas.microsoft.com/office/drawing/2014/main" id="{6FE2E058-B3FB-A04C-7956-8679825AC2B0}"/>
              </a:ext>
            </a:extLst>
          </p:cNvPr>
          <p:cNvSpPr/>
          <p:nvPr/>
        </p:nvSpPr>
        <p:spPr>
          <a:xfrm>
            <a:off x="4446771" y="3998613"/>
            <a:ext cx="1424659" cy="469580"/>
          </a:xfrm>
          <a:custGeom>
            <a:avLst/>
            <a:gdLst/>
            <a:ahLst/>
            <a:cxnLst/>
            <a:rect l="0" t="0" r="0" b="0"/>
            <a:pathLst>
              <a:path w="1424659" h="469580">
                <a:moveTo>
                  <a:pt x="474886" y="234790"/>
                </a:moveTo>
                <a:cubicBezTo>
                  <a:pt x="474886" y="364461"/>
                  <a:pt x="368579" y="469580"/>
                  <a:pt x="237443" y="469580"/>
                </a:cubicBezTo>
                <a:cubicBezTo>
                  <a:pt x="106306" y="469580"/>
                  <a:pt x="0" y="364461"/>
                  <a:pt x="0" y="234790"/>
                </a:cubicBezTo>
                <a:cubicBezTo>
                  <a:pt x="0" y="105119"/>
                  <a:pt x="106306" y="0"/>
                  <a:pt x="237443" y="0"/>
                </a:cubicBezTo>
                <a:cubicBezTo>
                  <a:pt x="368579" y="0"/>
                  <a:pt x="474886" y="105119"/>
                  <a:pt x="474886" y="234790"/>
                </a:cubicBezTo>
                <a:close/>
                <a:moveTo>
                  <a:pt x="1329152" y="469580"/>
                </a:moveTo>
                <a:cubicBezTo>
                  <a:pt x="1329152" y="365843"/>
                  <a:pt x="1243045" y="278564"/>
                  <a:pt x="1138136" y="278564"/>
                </a:cubicBezTo>
                <a:lnTo>
                  <a:pt x="470767" y="278564"/>
                </a:lnTo>
                <a:cubicBezTo>
                  <a:pt x="473881" y="263392"/>
                  <a:pt x="474886" y="250871"/>
                  <a:pt x="474886" y="234790"/>
                </a:cubicBezTo>
                <a:cubicBezTo>
                  <a:pt x="474886" y="218709"/>
                  <a:pt x="472218" y="198229"/>
                  <a:pt x="469103" y="183056"/>
                </a:cubicBezTo>
                <a:lnTo>
                  <a:pt x="1138136" y="183056"/>
                </a:lnTo>
                <a:cubicBezTo>
                  <a:pt x="1295499" y="183056"/>
                  <a:pt x="1424659" y="313975"/>
                  <a:pt x="1424659" y="469580"/>
                </a:cubicBezTo>
              </a:path>
            </a:pathLst>
          </a:custGeom>
          <a:noFill/>
          <a:ln w="5968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23" name="Rounded Rectangle 4">
            <a:extLst>
              <a:ext uri="{FF2B5EF4-FFF2-40B4-BE49-F238E27FC236}">
                <a16:creationId xmlns:a16="http://schemas.microsoft.com/office/drawing/2014/main" id="{312F9A7B-090E-4E82-9106-11C00BCA32E7}"/>
              </a:ext>
            </a:extLst>
          </p:cNvPr>
          <p:cNvSpPr/>
          <p:nvPr/>
        </p:nvSpPr>
        <p:spPr>
          <a:xfrm>
            <a:off x="5775923" y="4468193"/>
            <a:ext cx="95507" cy="366113"/>
          </a:xfrm>
          <a:custGeom>
            <a:avLst/>
            <a:gdLst/>
            <a:ahLst/>
            <a:cxnLst/>
            <a:rect l="0" t="0" r="0" b="0"/>
            <a:pathLst>
              <a:path w="95507" h="366113">
                <a:moveTo>
                  <a:pt x="0" y="0"/>
                </a:moveTo>
                <a:lnTo>
                  <a:pt x="0" y="366113"/>
                </a:lnTo>
                <a:cubicBezTo>
                  <a:pt x="37298" y="366113"/>
                  <a:pt x="58209" y="366113"/>
                  <a:pt x="95507" y="366113"/>
                </a:cubicBezTo>
                <a:lnTo>
                  <a:pt x="95507" y="0"/>
                </a:lnTo>
              </a:path>
            </a:pathLst>
          </a:custGeom>
          <a:noFill/>
          <a:ln w="5968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24" name="Rounded Rectangle 5">
            <a:extLst>
              <a:ext uri="{FF2B5EF4-FFF2-40B4-BE49-F238E27FC236}">
                <a16:creationId xmlns:a16="http://schemas.microsoft.com/office/drawing/2014/main" id="{1E0B5244-2C1B-41A8-B474-2F2EBFA51FF3}"/>
              </a:ext>
            </a:extLst>
          </p:cNvPr>
          <p:cNvSpPr/>
          <p:nvPr/>
        </p:nvSpPr>
        <p:spPr>
          <a:xfrm>
            <a:off x="6173872" y="3990654"/>
            <a:ext cx="1424659" cy="477539"/>
          </a:xfrm>
          <a:custGeom>
            <a:avLst/>
            <a:gdLst/>
            <a:ahLst/>
            <a:cxnLst/>
            <a:rect l="0" t="0" r="0" b="0"/>
            <a:pathLst>
              <a:path w="1424659" h="477539">
                <a:moveTo>
                  <a:pt x="949773" y="234790"/>
                </a:moveTo>
                <a:cubicBezTo>
                  <a:pt x="949773" y="364461"/>
                  <a:pt x="1056080" y="469580"/>
                  <a:pt x="1187216" y="469580"/>
                </a:cubicBezTo>
                <a:cubicBezTo>
                  <a:pt x="1318353" y="469580"/>
                  <a:pt x="1424659" y="364461"/>
                  <a:pt x="1424659" y="234790"/>
                </a:cubicBezTo>
                <a:cubicBezTo>
                  <a:pt x="1424659" y="105119"/>
                  <a:pt x="1318353" y="0"/>
                  <a:pt x="1187216" y="0"/>
                </a:cubicBezTo>
                <a:cubicBezTo>
                  <a:pt x="1056080" y="0"/>
                  <a:pt x="949773" y="105119"/>
                  <a:pt x="949773" y="234790"/>
                </a:cubicBezTo>
                <a:close/>
                <a:moveTo>
                  <a:pt x="0" y="477539"/>
                </a:moveTo>
                <a:lnTo>
                  <a:pt x="0" y="469580"/>
                </a:lnTo>
                <a:cubicBezTo>
                  <a:pt x="0" y="313975"/>
                  <a:pt x="129160" y="183056"/>
                  <a:pt x="286523" y="183056"/>
                </a:cubicBezTo>
                <a:lnTo>
                  <a:pt x="955556" y="183056"/>
                </a:lnTo>
                <a:cubicBezTo>
                  <a:pt x="952441" y="198229"/>
                  <a:pt x="949773" y="218709"/>
                  <a:pt x="949773" y="234790"/>
                </a:cubicBezTo>
                <a:cubicBezTo>
                  <a:pt x="949773" y="250871"/>
                  <a:pt x="950778" y="263392"/>
                  <a:pt x="953892" y="278564"/>
                </a:cubicBezTo>
                <a:lnTo>
                  <a:pt x="286523" y="278564"/>
                </a:lnTo>
                <a:cubicBezTo>
                  <a:pt x="181614" y="278564"/>
                  <a:pt x="95507" y="365843"/>
                  <a:pt x="95507" y="469580"/>
                </a:cubicBezTo>
                <a:lnTo>
                  <a:pt x="95507" y="477539"/>
                </a:lnTo>
              </a:path>
            </a:pathLst>
          </a:custGeom>
          <a:noFill/>
          <a:ln w="5968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25" name="Rounded Rectangle 6">
            <a:extLst>
              <a:ext uri="{FF2B5EF4-FFF2-40B4-BE49-F238E27FC236}">
                <a16:creationId xmlns:a16="http://schemas.microsoft.com/office/drawing/2014/main" id="{BC4ED349-DF50-BA31-3C81-48D726D59210}"/>
              </a:ext>
            </a:extLst>
          </p:cNvPr>
          <p:cNvSpPr/>
          <p:nvPr/>
        </p:nvSpPr>
        <p:spPr>
          <a:xfrm>
            <a:off x="6173872" y="4468193"/>
            <a:ext cx="95507" cy="366113"/>
          </a:xfrm>
          <a:custGeom>
            <a:avLst/>
            <a:gdLst/>
            <a:ahLst/>
            <a:cxnLst/>
            <a:rect l="0" t="0" r="0" b="0"/>
            <a:pathLst>
              <a:path w="95507" h="366113">
                <a:moveTo>
                  <a:pt x="0" y="0"/>
                </a:moveTo>
                <a:lnTo>
                  <a:pt x="0" y="366113"/>
                </a:lnTo>
                <a:lnTo>
                  <a:pt x="95507" y="366113"/>
                </a:lnTo>
                <a:lnTo>
                  <a:pt x="95507" y="0"/>
                </a:lnTo>
              </a:path>
            </a:pathLst>
          </a:custGeom>
          <a:noFill/>
          <a:ln w="5968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26" name="Rounded Rectangle 7">
            <a:extLst>
              <a:ext uri="{FF2B5EF4-FFF2-40B4-BE49-F238E27FC236}">
                <a16:creationId xmlns:a16="http://schemas.microsoft.com/office/drawing/2014/main" id="{28A2C979-CB84-4269-56E1-5D9222F20EA9}"/>
              </a:ext>
            </a:extLst>
          </p:cNvPr>
          <p:cNvSpPr/>
          <p:nvPr/>
        </p:nvSpPr>
        <p:spPr>
          <a:xfrm>
            <a:off x="5974898" y="3799638"/>
            <a:ext cx="95507" cy="1034669"/>
          </a:xfrm>
          <a:custGeom>
            <a:avLst/>
            <a:gdLst/>
            <a:ahLst/>
            <a:cxnLst/>
            <a:rect l="0" t="0" r="0" b="0"/>
            <a:pathLst>
              <a:path w="95507" h="1034669">
                <a:moveTo>
                  <a:pt x="0" y="0"/>
                </a:moveTo>
                <a:lnTo>
                  <a:pt x="95507" y="0"/>
                </a:lnTo>
                <a:lnTo>
                  <a:pt x="95507" y="1034669"/>
                </a:lnTo>
                <a:lnTo>
                  <a:pt x="0" y="1034669"/>
                </a:lnTo>
                <a:close/>
              </a:path>
            </a:pathLst>
          </a:custGeom>
          <a:noFill/>
          <a:ln w="5968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65064ED-A928-4A03-C16D-095380A12E15}"/>
              </a:ext>
            </a:extLst>
          </p:cNvPr>
          <p:cNvSpPr txBox="1"/>
          <p:nvPr/>
        </p:nvSpPr>
        <p:spPr>
          <a:xfrm>
            <a:off x="5319686" y="2082875"/>
            <a:ext cx="1310423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1">
                <a:solidFill>
                  <a:srgbClr val="000000"/>
                </a:solidFill>
              </a:rPr>
              <a:t>NFP CFOs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4DF142C-760B-5DC1-7D70-6D936BC1423A}"/>
              </a:ext>
            </a:extLst>
          </p:cNvPr>
          <p:cNvSpPr txBox="1"/>
          <p:nvPr/>
        </p:nvSpPr>
        <p:spPr>
          <a:xfrm>
            <a:off x="3448092" y="2365263"/>
            <a:ext cx="4960757" cy="73866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400" b="0">
                <a:solidFill>
                  <a:srgbClr val="000000"/>
                </a:solidFill>
              </a:rPr>
              <a:t>Balance mission with financial sustainability, ensuring ethical practices</a:t>
            </a:r>
          </a:p>
        </p:txBody>
      </p:sp>
      <p:sp>
        <p:nvSpPr>
          <p:cNvPr id="29" name="Rounded Rectangle 11">
            <a:extLst>
              <a:ext uri="{FF2B5EF4-FFF2-40B4-BE49-F238E27FC236}">
                <a16:creationId xmlns:a16="http://schemas.microsoft.com/office/drawing/2014/main" id="{625B7E62-86F2-4EF2-DAF8-2A3192DA9E46}"/>
              </a:ext>
            </a:extLst>
          </p:cNvPr>
          <p:cNvSpPr/>
          <p:nvPr/>
        </p:nvSpPr>
        <p:spPr>
          <a:xfrm>
            <a:off x="5894478" y="3429000"/>
            <a:ext cx="256405" cy="280430"/>
          </a:xfrm>
          <a:custGeom>
            <a:avLst/>
            <a:gdLst/>
            <a:ahLst/>
            <a:cxnLst/>
            <a:rect l="0" t="0" r="0" b="0"/>
            <a:pathLst>
              <a:path w="256405" h="280430">
                <a:moveTo>
                  <a:pt x="108391" y="140244"/>
                </a:moveTo>
                <a:cubicBezTo>
                  <a:pt x="112488" y="147061"/>
                  <a:pt x="119923" y="151161"/>
                  <a:pt x="127874" y="150988"/>
                </a:cubicBezTo>
                <a:cubicBezTo>
                  <a:pt x="139088" y="151656"/>
                  <a:pt x="148741" y="143155"/>
                  <a:pt x="149495" y="131947"/>
                </a:cubicBezTo>
                <a:cubicBezTo>
                  <a:pt x="148735" y="120743"/>
                  <a:pt x="139084" y="112248"/>
                  <a:pt x="127874" y="112917"/>
                </a:cubicBezTo>
                <a:cubicBezTo>
                  <a:pt x="116639" y="113577"/>
                  <a:pt x="106977" y="105046"/>
                  <a:pt x="106242" y="93815"/>
                </a:cubicBezTo>
                <a:cubicBezTo>
                  <a:pt x="107015" y="82611"/>
                  <a:pt x="116663" y="74118"/>
                  <a:pt x="127874" y="74773"/>
                </a:cubicBezTo>
                <a:cubicBezTo>
                  <a:pt x="135824" y="74610"/>
                  <a:pt x="143254" y="78708"/>
                  <a:pt x="147358" y="85518"/>
                </a:cubicBezTo>
                <a:moveTo>
                  <a:pt x="127874" y="151012"/>
                </a:moveTo>
                <a:lnTo>
                  <a:pt x="127874" y="163703"/>
                </a:lnTo>
                <a:moveTo>
                  <a:pt x="127874" y="62154"/>
                </a:moveTo>
                <a:lnTo>
                  <a:pt x="127874" y="74833"/>
                </a:lnTo>
                <a:moveTo>
                  <a:pt x="152563" y="14472"/>
                </a:moveTo>
                <a:cubicBezTo>
                  <a:pt x="167290" y="3729"/>
                  <a:pt x="186001" y="17"/>
                  <a:pt x="203714" y="4326"/>
                </a:cubicBezTo>
                <a:cubicBezTo>
                  <a:pt x="221427" y="8634"/>
                  <a:pt x="236343" y="20525"/>
                  <a:pt x="244490" y="36833"/>
                </a:cubicBezTo>
                <a:lnTo>
                  <a:pt x="244490" y="36833"/>
                </a:lnTo>
                <a:cubicBezTo>
                  <a:pt x="256405" y="60671"/>
                  <a:pt x="251736" y="89458"/>
                  <a:pt x="232897" y="108308"/>
                </a:cubicBezTo>
                <a:lnTo>
                  <a:pt x="128173" y="217426"/>
                </a:lnTo>
                <a:lnTo>
                  <a:pt x="23520" y="108249"/>
                </a:lnTo>
                <a:cubicBezTo>
                  <a:pt x="4674" y="89403"/>
                  <a:pt x="0" y="60613"/>
                  <a:pt x="11916" y="36773"/>
                </a:cubicBezTo>
                <a:lnTo>
                  <a:pt x="11916" y="36773"/>
                </a:lnTo>
                <a:cubicBezTo>
                  <a:pt x="20007" y="20596"/>
                  <a:pt x="34765" y="8763"/>
                  <a:pt x="52315" y="4381"/>
                </a:cubicBezTo>
                <a:cubicBezTo>
                  <a:pt x="69864" y="0"/>
                  <a:pt x="88452" y="3507"/>
                  <a:pt x="103198" y="13982"/>
                </a:cubicBezTo>
                <a:lnTo>
                  <a:pt x="128436" y="39232"/>
                </a:lnTo>
                <a:close/>
                <a:moveTo>
                  <a:pt x="127874" y="217426"/>
                </a:moveTo>
                <a:lnTo>
                  <a:pt x="127874" y="277119"/>
                </a:lnTo>
                <a:moveTo>
                  <a:pt x="163689" y="269934"/>
                </a:moveTo>
                <a:cubicBezTo>
                  <a:pt x="174176" y="280430"/>
                  <a:pt x="198448" y="273171"/>
                  <a:pt x="217898" y="253722"/>
                </a:cubicBezTo>
                <a:cubicBezTo>
                  <a:pt x="237347" y="234273"/>
                  <a:pt x="244606" y="210000"/>
                  <a:pt x="234110" y="199513"/>
                </a:cubicBezTo>
                <a:cubicBezTo>
                  <a:pt x="223623" y="189017"/>
                  <a:pt x="199351" y="196276"/>
                  <a:pt x="179901" y="215726"/>
                </a:cubicBezTo>
                <a:cubicBezTo>
                  <a:pt x="160452" y="235175"/>
                  <a:pt x="153193" y="259447"/>
                  <a:pt x="163689" y="269934"/>
                </a:cubicBezTo>
                <a:moveTo>
                  <a:pt x="37860" y="253720"/>
                </a:moveTo>
                <a:cubicBezTo>
                  <a:pt x="57306" y="273166"/>
                  <a:pt x="81574" y="280426"/>
                  <a:pt x="92064" y="269936"/>
                </a:cubicBezTo>
                <a:cubicBezTo>
                  <a:pt x="102554" y="259446"/>
                  <a:pt x="95294" y="235178"/>
                  <a:pt x="75848" y="215732"/>
                </a:cubicBezTo>
                <a:cubicBezTo>
                  <a:pt x="56401" y="196285"/>
                  <a:pt x="32133" y="189025"/>
                  <a:pt x="21643" y="199515"/>
                </a:cubicBezTo>
                <a:cubicBezTo>
                  <a:pt x="11153" y="210005"/>
                  <a:pt x="18413" y="234273"/>
                  <a:pt x="37860" y="253720"/>
                </a:cubicBezTo>
              </a:path>
            </a:pathLst>
          </a:custGeom>
          <a:noFill/>
          <a:ln w="5968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80890EA-C0B2-F762-5183-DE22DB7F8CA2}"/>
              </a:ext>
            </a:extLst>
          </p:cNvPr>
          <p:cNvSpPr txBox="1"/>
          <p:nvPr/>
        </p:nvSpPr>
        <p:spPr>
          <a:xfrm>
            <a:off x="2217573" y="3991671"/>
            <a:ext cx="1981761" cy="3077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sz="2000" b="1">
                <a:solidFill>
                  <a:srgbClr val="000000"/>
                </a:solidFill>
              </a:rPr>
              <a:t>Public-Sector CFOs</a:t>
            </a:r>
          </a:p>
        </p:txBody>
      </p:sp>
      <p:sp>
        <p:nvSpPr>
          <p:cNvPr id="31" name="Rounded Rectangle 13">
            <a:extLst>
              <a:ext uri="{FF2B5EF4-FFF2-40B4-BE49-F238E27FC236}">
                <a16:creationId xmlns:a16="http://schemas.microsoft.com/office/drawing/2014/main" id="{2C1F5284-2CFE-401B-7D1B-886FB73E6C26}"/>
              </a:ext>
            </a:extLst>
          </p:cNvPr>
          <p:cNvSpPr/>
          <p:nvPr/>
        </p:nvSpPr>
        <p:spPr>
          <a:xfrm>
            <a:off x="4546258" y="4098088"/>
            <a:ext cx="262646" cy="262663"/>
          </a:xfrm>
          <a:custGeom>
            <a:avLst/>
            <a:gdLst/>
            <a:ahLst/>
            <a:cxnLst/>
            <a:rect l="0" t="0" r="0" b="0"/>
            <a:pathLst>
              <a:path w="262646" h="262663">
                <a:moveTo>
                  <a:pt x="95878" y="166780"/>
                </a:moveTo>
                <a:cubicBezTo>
                  <a:pt x="72600" y="190072"/>
                  <a:pt x="34845" y="190072"/>
                  <a:pt x="11568" y="166780"/>
                </a:cubicBezTo>
                <a:lnTo>
                  <a:pt x="0" y="155212"/>
                </a:lnTo>
                <a:lnTo>
                  <a:pt x="107446" y="155212"/>
                </a:lnTo>
                <a:close/>
                <a:moveTo>
                  <a:pt x="251078" y="166780"/>
                </a:moveTo>
                <a:cubicBezTo>
                  <a:pt x="227801" y="190072"/>
                  <a:pt x="190045" y="190072"/>
                  <a:pt x="166768" y="166780"/>
                </a:cubicBezTo>
                <a:lnTo>
                  <a:pt x="155200" y="155212"/>
                </a:lnTo>
                <a:lnTo>
                  <a:pt x="262646" y="155212"/>
                </a:lnTo>
                <a:close/>
                <a:moveTo>
                  <a:pt x="53723" y="184246"/>
                </a:moveTo>
                <a:cubicBezTo>
                  <a:pt x="53353" y="198681"/>
                  <a:pt x="62796" y="211537"/>
                  <a:pt x="76680" y="215501"/>
                </a:cubicBezTo>
                <a:lnTo>
                  <a:pt x="98277" y="221673"/>
                </a:lnTo>
                <a:moveTo>
                  <a:pt x="208923" y="184246"/>
                </a:moveTo>
                <a:cubicBezTo>
                  <a:pt x="209294" y="198677"/>
                  <a:pt x="199857" y="211532"/>
                  <a:pt x="185977" y="215501"/>
                </a:cubicBezTo>
                <a:lnTo>
                  <a:pt x="164381" y="221673"/>
                </a:lnTo>
                <a:moveTo>
                  <a:pt x="26861" y="26861"/>
                </a:moveTo>
                <a:cubicBezTo>
                  <a:pt x="26861" y="41696"/>
                  <a:pt x="38887" y="53723"/>
                  <a:pt x="53723" y="53723"/>
                </a:cubicBezTo>
                <a:cubicBezTo>
                  <a:pt x="68558" y="53723"/>
                  <a:pt x="80584" y="41696"/>
                  <a:pt x="80584" y="26861"/>
                </a:cubicBezTo>
                <a:cubicBezTo>
                  <a:pt x="80584" y="12026"/>
                  <a:pt x="68558" y="0"/>
                  <a:pt x="53723" y="0"/>
                </a:cubicBezTo>
                <a:cubicBezTo>
                  <a:pt x="38887" y="0"/>
                  <a:pt x="26861" y="12026"/>
                  <a:pt x="26861" y="26861"/>
                </a:cubicBezTo>
                <a:close/>
                <a:moveTo>
                  <a:pt x="53723" y="65673"/>
                </a:moveTo>
                <a:cubicBezTo>
                  <a:pt x="17907" y="65673"/>
                  <a:pt x="17907" y="93645"/>
                  <a:pt x="17907" y="113427"/>
                </a:cubicBezTo>
                <a:lnTo>
                  <a:pt x="17907" y="113427"/>
                </a:lnTo>
                <a:lnTo>
                  <a:pt x="35815" y="113427"/>
                </a:lnTo>
                <a:lnTo>
                  <a:pt x="41784" y="155212"/>
                </a:lnTo>
                <a:lnTo>
                  <a:pt x="65661" y="155212"/>
                </a:lnTo>
                <a:lnTo>
                  <a:pt x="71630" y="113427"/>
                </a:lnTo>
                <a:lnTo>
                  <a:pt x="89538" y="113427"/>
                </a:lnTo>
                <a:lnTo>
                  <a:pt x="89538" y="113427"/>
                </a:lnTo>
                <a:cubicBezTo>
                  <a:pt x="89538" y="93621"/>
                  <a:pt x="89538" y="65673"/>
                  <a:pt x="53723" y="65673"/>
                </a:cubicBezTo>
                <a:close/>
                <a:moveTo>
                  <a:pt x="180020" y="253597"/>
                </a:moveTo>
                <a:lnTo>
                  <a:pt x="180187" y="253907"/>
                </a:lnTo>
                <a:cubicBezTo>
                  <a:pt x="181162" y="255759"/>
                  <a:pt x="181097" y="257986"/>
                  <a:pt x="180014" y="259777"/>
                </a:cubicBezTo>
                <a:cubicBezTo>
                  <a:pt x="178932" y="261567"/>
                  <a:pt x="176991" y="262661"/>
                  <a:pt x="174898" y="262658"/>
                </a:cubicBezTo>
                <a:lnTo>
                  <a:pt x="87747" y="262658"/>
                </a:lnTo>
                <a:cubicBezTo>
                  <a:pt x="85651" y="262663"/>
                  <a:pt x="83706" y="261568"/>
                  <a:pt x="82623" y="259773"/>
                </a:cubicBezTo>
                <a:cubicBezTo>
                  <a:pt x="81540" y="257979"/>
                  <a:pt x="81478" y="255748"/>
                  <a:pt x="82459" y="253895"/>
                </a:cubicBezTo>
                <a:lnTo>
                  <a:pt x="82626" y="253585"/>
                </a:lnTo>
                <a:lnTo>
                  <a:pt x="104175" y="209651"/>
                </a:lnTo>
                <a:cubicBezTo>
                  <a:pt x="106187" y="205556"/>
                  <a:pt x="110357" y="202966"/>
                  <a:pt x="114919" y="202978"/>
                </a:cubicBezTo>
                <a:lnTo>
                  <a:pt x="147798" y="202978"/>
                </a:lnTo>
                <a:cubicBezTo>
                  <a:pt x="152361" y="202966"/>
                  <a:pt x="156531" y="205556"/>
                  <a:pt x="158543" y="209651"/>
                </a:cubicBezTo>
                <a:close/>
                <a:moveTo>
                  <a:pt x="238769" y="35827"/>
                </a:moveTo>
                <a:lnTo>
                  <a:pt x="218474" y="35827"/>
                </a:lnTo>
                <a:cubicBezTo>
                  <a:pt x="211599" y="35782"/>
                  <a:pt x="205513" y="40266"/>
                  <a:pt x="203520" y="46846"/>
                </a:cubicBezTo>
                <a:cubicBezTo>
                  <a:pt x="201526" y="53426"/>
                  <a:pt x="204099" y="60533"/>
                  <a:pt x="209842" y="64312"/>
                </a:cubicBezTo>
                <a:lnTo>
                  <a:pt x="231809" y="78961"/>
                </a:lnTo>
                <a:cubicBezTo>
                  <a:pt x="237553" y="82728"/>
                  <a:pt x="240137" y="89824"/>
                  <a:pt x="238161" y="96403"/>
                </a:cubicBezTo>
                <a:cubicBezTo>
                  <a:pt x="236184" y="102982"/>
                  <a:pt x="230119" y="107479"/>
                  <a:pt x="223249" y="107458"/>
                </a:cubicBezTo>
                <a:lnTo>
                  <a:pt x="202954" y="107458"/>
                </a:lnTo>
                <a:moveTo>
                  <a:pt x="226831" y="35839"/>
                </a:moveTo>
                <a:lnTo>
                  <a:pt x="226831" y="23900"/>
                </a:lnTo>
                <a:moveTo>
                  <a:pt x="214892" y="119408"/>
                </a:moveTo>
                <a:lnTo>
                  <a:pt x="214892" y="107470"/>
                </a:lnTo>
              </a:path>
            </a:pathLst>
          </a:custGeom>
          <a:noFill/>
          <a:ln w="5968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32" name="Rounded Rectangle 14">
            <a:extLst>
              <a:ext uri="{FF2B5EF4-FFF2-40B4-BE49-F238E27FC236}">
                <a16:creationId xmlns:a16="http://schemas.microsoft.com/office/drawing/2014/main" id="{585EB44A-D37A-772D-6081-B32574680E8C}"/>
              </a:ext>
            </a:extLst>
          </p:cNvPr>
          <p:cNvSpPr/>
          <p:nvPr/>
        </p:nvSpPr>
        <p:spPr>
          <a:xfrm>
            <a:off x="7230429" y="4092131"/>
            <a:ext cx="274585" cy="274585"/>
          </a:xfrm>
          <a:custGeom>
            <a:avLst/>
            <a:gdLst/>
            <a:ahLst/>
            <a:cxnLst/>
            <a:rect l="0" t="0" r="0" b="0"/>
            <a:pathLst>
              <a:path w="274585" h="274585">
                <a:moveTo>
                  <a:pt x="143261" y="167138"/>
                </a:moveTo>
                <a:lnTo>
                  <a:pt x="262646" y="167138"/>
                </a:lnTo>
                <a:cubicBezTo>
                  <a:pt x="262646" y="167138"/>
                  <a:pt x="274585" y="167138"/>
                  <a:pt x="274585" y="179077"/>
                </a:cubicBezTo>
                <a:lnTo>
                  <a:pt x="274585" y="262646"/>
                </a:lnTo>
                <a:cubicBezTo>
                  <a:pt x="274585" y="262646"/>
                  <a:pt x="274585" y="274585"/>
                  <a:pt x="262646" y="274585"/>
                </a:cubicBezTo>
                <a:lnTo>
                  <a:pt x="143261" y="274585"/>
                </a:lnTo>
                <a:cubicBezTo>
                  <a:pt x="143261" y="274585"/>
                  <a:pt x="131323" y="274585"/>
                  <a:pt x="131323" y="262646"/>
                </a:cubicBezTo>
                <a:lnTo>
                  <a:pt x="131323" y="179077"/>
                </a:lnTo>
                <a:cubicBezTo>
                  <a:pt x="131323" y="179077"/>
                  <a:pt x="131323" y="167138"/>
                  <a:pt x="143261" y="167138"/>
                </a:cubicBezTo>
                <a:moveTo>
                  <a:pt x="131323" y="214892"/>
                </a:moveTo>
                <a:lnTo>
                  <a:pt x="274585" y="214892"/>
                </a:lnTo>
                <a:moveTo>
                  <a:pt x="202954" y="214892"/>
                </a:moveTo>
                <a:lnTo>
                  <a:pt x="202954" y="232800"/>
                </a:lnTo>
                <a:moveTo>
                  <a:pt x="213484" y="143261"/>
                </a:moveTo>
                <a:cubicBezTo>
                  <a:pt x="218004" y="143264"/>
                  <a:pt x="222136" y="145819"/>
                  <a:pt x="224157" y="149863"/>
                </a:cubicBezTo>
                <a:lnTo>
                  <a:pt x="232800" y="167138"/>
                </a:lnTo>
                <a:lnTo>
                  <a:pt x="173108" y="167138"/>
                </a:lnTo>
                <a:lnTo>
                  <a:pt x="181751" y="149863"/>
                </a:lnTo>
                <a:cubicBezTo>
                  <a:pt x="183772" y="145819"/>
                  <a:pt x="187903" y="143264"/>
                  <a:pt x="192424" y="143261"/>
                </a:cubicBezTo>
                <a:close/>
                <a:moveTo>
                  <a:pt x="92129" y="110013"/>
                </a:moveTo>
                <a:lnTo>
                  <a:pt x="65661" y="151690"/>
                </a:lnTo>
                <a:lnTo>
                  <a:pt x="39420" y="109846"/>
                </a:lnTo>
                <a:moveTo>
                  <a:pt x="114955" y="155200"/>
                </a:moveTo>
                <a:lnTo>
                  <a:pt x="109834" y="136313"/>
                </a:lnTo>
                <a:cubicBezTo>
                  <a:pt x="104937" y="115917"/>
                  <a:pt x="86696" y="101538"/>
                  <a:pt x="65721" y="101538"/>
                </a:cubicBezTo>
                <a:cubicBezTo>
                  <a:pt x="44745" y="101538"/>
                  <a:pt x="26505" y="115917"/>
                  <a:pt x="21608" y="136313"/>
                </a:cubicBezTo>
                <a:lnTo>
                  <a:pt x="0" y="214892"/>
                </a:lnTo>
                <a:lnTo>
                  <a:pt x="35039" y="214892"/>
                </a:lnTo>
                <a:lnTo>
                  <a:pt x="47622" y="274585"/>
                </a:lnTo>
                <a:lnTo>
                  <a:pt x="83438" y="274585"/>
                </a:lnTo>
                <a:lnTo>
                  <a:pt x="96021" y="214892"/>
                </a:lnTo>
                <a:lnTo>
                  <a:pt x="107446" y="214892"/>
                </a:lnTo>
                <a:moveTo>
                  <a:pt x="106753" y="48673"/>
                </a:moveTo>
                <a:lnTo>
                  <a:pt x="106753" y="48673"/>
                </a:lnTo>
                <a:cubicBezTo>
                  <a:pt x="90953" y="48448"/>
                  <a:pt x="76001" y="41485"/>
                  <a:pt x="65661" y="29535"/>
                </a:cubicBezTo>
                <a:cubicBezTo>
                  <a:pt x="55321" y="41485"/>
                  <a:pt x="40369" y="48448"/>
                  <a:pt x="24569" y="48673"/>
                </a:cubicBezTo>
                <a:cubicBezTo>
                  <a:pt x="24150" y="46399"/>
                  <a:pt x="23918" y="44095"/>
                  <a:pt x="23876" y="41784"/>
                </a:cubicBezTo>
                <a:cubicBezTo>
                  <a:pt x="23876" y="18707"/>
                  <a:pt x="42584" y="0"/>
                  <a:pt x="65661" y="0"/>
                </a:cubicBezTo>
                <a:cubicBezTo>
                  <a:pt x="88738" y="0"/>
                  <a:pt x="107446" y="18707"/>
                  <a:pt x="107446" y="41784"/>
                </a:cubicBezTo>
                <a:cubicBezTo>
                  <a:pt x="107404" y="44095"/>
                  <a:pt x="107172" y="46399"/>
                  <a:pt x="106753" y="48673"/>
                </a:cubicBezTo>
                <a:close/>
                <a:moveTo>
                  <a:pt x="23876" y="41784"/>
                </a:moveTo>
                <a:cubicBezTo>
                  <a:pt x="23876" y="64861"/>
                  <a:pt x="42584" y="83569"/>
                  <a:pt x="65661" y="83569"/>
                </a:cubicBezTo>
                <a:cubicBezTo>
                  <a:pt x="88738" y="83569"/>
                  <a:pt x="107446" y="64861"/>
                  <a:pt x="107446" y="41784"/>
                </a:cubicBezTo>
                <a:cubicBezTo>
                  <a:pt x="107446" y="18707"/>
                  <a:pt x="88738" y="0"/>
                  <a:pt x="65661" y="0"/>
                </a:cubicBezTo>
                <a:cubicBezTo>
                  <a:pt x="42584" y="0"/>
                  <a:pt x="23876" y="18707"/>
                  <a:pt x="23876" y="41784"/>
                </a:cubicBezTo>
              </a:path>
            </a:pathLst>
          </a:custGeom>
          <a:noFill/>
          <a:ln w="5968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F184CC1-A198-3100-EEC2-AD82B4BC769B}"/>
              </a:ext>
            </a:extLst>
          </p:cNvPr>
          <p:cNvSpPr txBox="1"/>
          <p:nvPr/>
        </p:nvSpPr>
        <p:spPr>
          <a:xfrm>
            <a:off x="7780914" y="3933702"/>
            <a:ext cx="2021066" cy="3077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sz="2000" b="1">
                <a:solidFill>
                  <a:srgbClr val="000000"/>
                </a:solidFill>
              </a:rPr>
              <a:t>CFOs Outside PAOs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C98900D-D9E1-F61A-EB6C-81ECA1C1797F}"/>
              </a:ext>
            </a:extLst>
          </p:cNvPr>
          <p:cNvSpPr txBox="1"/>
          <p:nvPr/>
        </p:nvSpPr>
        <p:spPr>
          <a:xfrm>
            <a:off x="587798" y="4372641"/>
            <a:ext cx="3651128" cy="92333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sz="2000" b="0">
                <a:solidFill>
                  <a:srgbClr val="000000"/>
                </a:solidFill>
              </a:rPr>
              <a:t>Balance fiscal discipline with public
value, considering ethical
obligations and transparency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30E5E3-5990-AF42-5AED-8CCE820054EE}"/>
              </a:ext>
            </a:extLst>
          </p:cNvPr>
          <p:cNvSpPr txBox="1"/>
          <p:nvPr/>
        </p:nvSpPr>
        <p:spPr>
          <a:xfrm>
            <a:off x="7780913" y="4325400"/>
            <a:ext cx="4137509" cy="61555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2000" b="0">
                <a:solidFill>
                  <a:srgbClr val="000000"/>
                </a:solidFill>
              </a:rPr>
              <a:t>Perceived </a:t>
            </a:r>
            <a:r>
              <a:rPr sz="2000" b="0">
                <a:solidFill>
                  <a:srgbClr val="000000"/>
                </a:solidFill>
              </a:rPr>
              <a:t>risks of </a:t>
            </a:r>
            <a:r>
              <a:rPr lang="en-US" sz="2000">
                <a:solidFill>
                  <a:srgbClr val="000000"/>
                </a:solidFill>
              </a:rPr>
              <a:t>lack of </a:t>
            </a:r>
            <a:r>
              <a:rPr sz="2000" b="0">
                <a:solidFill>
                  <a:srgbClr val="000000"/>
                </a:solidFill>
              </a:rPr>
              <a:t>accountability due</a:t>
            </a:r>
            <a:r>
              <a:rPr lang="en-US" sz="2000" b="0">
                <a:solidFill>
                  <a:srgbClr val="000000"/>
                </a:solidFill>
              </a:rPr>
              <a:t> </a:t>
            </a:r>
            <a:r>
              <a:rPr sz="2000" b="0">
                <a:solidFill>
                  <a:srgbClr val="000000"/>
                </a:solidFill>
              </a:rPr>
              <a:t>to non-membership</a:t>
            </a:r>
          </a:p>
        </p:txBody>
      </p:sp>
    </p:spTree>
    <p:extLst>
      <p:ext uri="{BB962C8B-B14F-4D97-AF65-F5344CB8AC3E}">
        <p14:creationId xmlns:p14="http://schemas.microsoft.com/office/powerpoint/2010/main" val="7372694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CEC1F8-389C-C882-DB8B-EBE4450926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C540189-1A45-B5C3-F4E4-9BDEEB01D8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799" y="751737"/>
            <a:ext cx="11604201" cy="550843"/>
          </a:xfrm>
        </p:spPr>
        <p:txBody>
          <a:bodyPr/>
          <a:lstStyle/>
          <a:p>
            <a:r>
              <a:rPr lang="en-US">
                <a:latin typeface="+mn-lt"/>
              </a:rPr>
              <a:t>RESEARCH GAPS AND EVIDENCE LIMITATIONS</a:t>
            </a:r>
            <a:br>
              <a:rPr lang="en-US">
                <a:solidFill>
                  <a:srgbClr val="000000"/>
                </a:solidFill>
                <a:latin typeface="+mn-lt"/>
              </a:rPr>
            </a:br>
            <a:br>
              <a:rPr lang="en-US" b="1">
                <a:solidFill>
                  <a:srgbClr val="000000"/>
                </a:solidFill>
                <a:latin typeface="Roboto"/>
              </a:rPr>
            </a:br>
            <a:endParaRPr lang="en-US">
              <a:latin typeface="+mn-lt"/>
            </a:endParaRPr>
          </a:p>
        </p:txBody>
      </p:sp>
      <p:sp>
        <p:nvSpPr>
          <p:cNvPr id="45" name="Slide Number Placeholder 2">
            <a:extLst>
              <a:ext uri="{FF2B5EF4-FFF2-40B4-BE49-F238E27FC236}">
                <a16:creationId xmlns:a16="http://schemas.microsoft.com/office/drawing/2014/main" id="{7533F6CB-FE08-874E-A3A8-65F8349783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93AF86-FA7D-D4F0-AC37-03A2EA40DF20}"/>
              </a:ext>
            </a:extLst>
          </p:cNvPr>
          <p:cNvSpPr txBox="1">
            <a:spLocks/>
          </p:cNvSpPr>
          <p:nvPr/>
        </p:nvSpPr>
        <p:spPr>
          <a:xfrm>
            <a:off x="535629" y="1896208"/>
            <a:ext cx="11298703" cy="478255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/>
              <a:t> Academic literature heavily focused on fraud and earnings management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/>
              <a:t> Limited evidence on the CFO’s role in AI, sustainability, and geopolitics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/>
              <a:t> Research publications lag affects emerging topics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/>
              <a:t> Most evidence is concentrated in developed markets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/>
              <a:t> Need for more global and multidisciplinary evidence</a:t>
            </a:r>
          </a:p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03830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EEB04A-6C58-C3A3-AB75-188650427B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4F6FDB58-5A4F-417F-BB72-824E3178C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798" y="714223"/>
            <a:ext cx="11604201" cy="550843"/>
          </a:xfrm>
        </p:spPr>
        <p:txBody>
          <a:bodyPr/>
          <a:lstStyle/>
          <a:p>
            <a:r>
              <a:rPr lang="en-US">
                <a:latin typeface="+mn-lt"/>
              </a:rPr>
              <a:t>KEY OBSERVATIONS FOR IESBA</a:t>
            </a:r>
            <a:br>
              <a:rPr lang="en-US">
                <a:latin typeface="+mn-lt"/>
              </a:rPr>
            </a:br>
            <a:br>
              <a:rPr lang="en-US">
                <a:latin typeface="+mn-lt"/>
              </a:rPr>
            </a:br>
            <a:endParaRPr lang="en-US">
              <a:latin typeface="+mn-lt"/>
            </a:endParaRPr>
          </a:p>
        </p:txBody>
      </p:sp>
      <p:sp>
        <p:nvSpPr>
          <p:cNvPr id="45" name="Slide Number Placeholder 2">
            <a:extLst>
              <a:ext uri="{FF2B5EF4-FFF2-40B4-BE49-F238E27FC236}">
                <a16:creationId xmlns:a16="http://schemas.microsoft.com/office/drawing/2014/main" id="{F35F5101-E7B9-7DD7-0F39-8CFA9906E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3" name="Rounded Rectangle 5">
            <a:extLst>
              <a:ext uri="{FF2B5EF4-FFF2-40B4-BE49-F238E27FC236}">
                <a16:creationId xmlns:a16="http://schemas.microsoft.com/office/drawing/2014/main" id="{630CE038-FDCD-6BB7-0FB6-37DB34E07B7F}"/>
              </a:ext>
            </a:extLst>
          </p:cNvPr>
          <p:cNvSpPr/>
          <p:nvPr/>
        </p:nvSpPr>
        <p:spPr>
          <a:xfrm>
            <a:off x="587798" y="2053125"/>
            <a:ext cx="5303520" cy="1530902"/>
          </a:xfrm>
          <a:prstGeom prst="roundRect">
            <a:avLst/>
          </a:prstGeom>
          <a:solidFill>
            <a:srgbClr val="F2F5F7"/>
          </a:solidFill>
          <a:ln>
            <a:solidFill>
              <a:srgbClr val="D2DA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7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A77D03-2669-3880-F45C-40DC2DEA61F2}"/>
              </a:ext>
            </a:extLst>
          </p:cNvPr>
          <p:cNvSpPr txBox="1"/>
          <p:nvPr/>
        </p:nvSpPr>
        <p:spPr>
          <a:xfrm>
            <a:off x="706670" y="2162853"/>
            <a:ext cx="5065776" cy="412421"/>
          </a:xfrm>
          <a:prstGeom prst="rect">
            <a:avLst/>
          </a:prstGeom>
          <a:noFill/>
          <a:ln>
            <a:noFill/>
          </a:ln>
        </p:spPr>
        <p:txBody>
          <a:bodyPr wrap="square" lIns="64008" tIns="36576" rIns="64008" bIns="36576" anchor="t">
            <a:spAutoFit/>
          </a:bodyPr>
          <a:lstStyle/>
          <a:p>
            <a:pPr algn="l">
              <a:defRPr sz="1500" b="1">
                <a:solidFill>
                  <a:srgbClr val="00AEEF"/>
                </a:solidFill>
                <a:latin typeface="Arial"/>
              </a:defRPr>
            </a:pPr>
            <a:r>
              <a:rPr sz="2200">
                <a:latin typeface="+mj-lt"/>
              </a:rPr>
              <a:t>1. The issues </a:t>
            </a:r>
            <a:r>
              <a:rPr lang="en-US" sz="2200">
                <a:latin typeface="+mj-lt"/>
              </a:rPr>
              <a:t>include:</a:t>
            </a:r>
            <a:endParaRPr sz="220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0F4169-9F30-4ADB-CDC7-C382CC1CCFCC}"/>
              </a:ext>
            </a:extLst>
          </p:cNvPr>
          <p:cNvSpPr txBox="1"/>
          <p:nvPr/>
        </p:nvSpPr>
        <p:spPr>
          <a:xfrm>
            <a:off x="706670" y="2528613"/>
            <a:ext cx="5065776" cy="689420"/>
          </a:xfrm>
          <a:prstGeom prst="rect">
            <a:avLst/>
          </a:prstGeom>
          <a:noFill/>
          <a:ln>
            <a:noFill/>
          </a:ln>
        </p:spPr>
        <p:txBody>
          <a:bodyPr wrap="square" lIns="64008" tIns="36576" rIns="64008" bIns="36576" anchor="t">
            <a:spAutoFit/>
          </a:bodyPr>
          <a:lstStyle/>
          <a:p>
            <a:pPr algn="l">
              <a:defRPr sz="1250" b="0">
                <a:solidFill>
                  <a:srgbClr val="282828"/>
                </a:solidFill>
                <a:latin typeface="Arial"/>
              </a:defRPr>
            </a:pPr>
            <a:r>
              <a:rPr sz="2000">
                <a:latin typeface="+mj-lt"/>
              </a:rPr>
              <a:t>Pressure, reporting judgment, incentives and governance failures remain central</a:t>
            </a:r>
          </a:p>
        </p:txBody>
      </p:sp>
      <p:sp>
        <p:nvSpPr>
          <p:cNvPr id="6" name="Rounded Rectangle 8">
            <a:extLst>
              <a:ext uri="{FF2B5EF4-FFF2-40B4-BE49-F238E27FC236}">
                <a16:creationId xmlns:a16="http://schemas.microsoft.com/office/drawing/2014/main" id="{FC7808EB-6EB2-498E-68DB-BB3E97F8F67D}"/>
              </a:ext>
            </a:extLst>
          </p:cNvPr>
          <p:cNvSpPr/>
          <p:nvPr/>
        </p:nvSpPr>
        <p:spPr>
          <a:xfrm>
            <a:off x="6302798" y="2053124"/>
            <a:ext cx="5303520" cy="1530903"/>
          </a:xfrm>
          <a:prstGeom prst="roundRect">
            <a:avLst/>
          </a:prstGeom>
          <a:solidFill>
            <a:srgbClr val="F2F5F7"/>
          </a:solidFill>
          <a:ln>
            <a:solidFill>
              <a:srgbClr val="D2DA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7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FB5F5A-FFB5-1959-FCF0-F147ED2AFCC4}"/>
              </a:ext>
            </a:extLst>
          </p:cNvPr>
          <p:cNvSpPr txBox="1"/>
          <p:nvPr/>
        </p:nvSpPr>
        <p:spPr>
          <a:xfrm>
            <a:off x="6421670" y="2162853"/>
            <a:ext cx="5065776" cy="412421"/>
          </a:xfrm>
          <a:prstGeom prst="rect">
            <a:avLst/>
          </a:prstGeom>
          <a:noFill/>
          <a:ln>
            <a:noFill/>
          </a:ln>
        </p:spPr>
        <p:txBody>
          <a:bodyPr wrap="square" lIns="64008" tIns="36576" rIns="64008" bIns="36576" anchor="t">
            <a:spAutoFit/>
          </a:bodyPr>
          <a:lstStyle/>
          <a:p>
            <a:pPr algn="l">
              <a:defRPr sz="1500" b="1">
                <a:solidFill>
                  <a:srgbClr val="603187"/>
                </a:solidFill>
                <a:latin typeface="Arial"/>
              </a:defRPr>
            </a:pPr>
            <a:r>
              <a:rPr sz="2200">
                <a:latin typeface="+mj-lt"/>
              </a:rPr>
              <a:t>2. The context has changed</a:t>
            </a:r>
            <a:r>
              <a:rPr lang="en-US" sz="2200">
                <a:latin typeface="+mj-lt"/>
              </a:rPr>
              <a:t>:</a:t>
            </a:r>
            <a:endParaRPr sz="2200"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B327F7-D3F5-5198-8399-111F059846E3}"/>
              </a:ext>
            </a:extLst>
          </p:cNvPr>
          <p:cNvSpPr txBox="1"/>
          <p:nvPr/>
        </p:nvSpPr>
        <p:spPr>
          <a:xfrm>
            <a:off x="6421670" y="2528613"/>
            <a:ext cx="5065776" cy="997196"/>
          </a:xfrm>
          <a:prstGeom prst="rect">
            <a:avLst/>
          </a:prstGeom>
          <a:noFill/>
          <a:ln>
            <a:noFill/>
          </a:ln>
        </p:spPr>
        <p:txBody>
          <a:bodyPr wrap="square" lIns="64008" tIns="36576" rIns="64008" bIns="36576" anchor="t">
            <a:spAutoFit/>
          </a:bodyPr>
          <a:lstStyle/>
          <a:p>
            <a:pPr>
              <a:defRPr sz="1250" b="0">
                <a:solidFill>
                  <a:srgbClr val="282828"/>
                </a:solidFill>
                <a:latin typeface="Arial"/>
              </a:defRPr>
            </a:pPr>
            <a:r>
              <a:rPr sz="2000">
                <a:solidFill>
                  <a:srgbClr val="282828"/>
                </a:solidFill>
                <a:latin typeface="+mj-lt"/>
              </a:rPr>
              <a:t>CFO influence now extends across financial and non-financial information, technology, enterprise risk and stakeholder communication</a:t>
            </a:r>
          </a:p>
        </p:txBody>
      </p:sp>
      <p:sp>
        <p:nvSpPr>
          <p:cNvPr id="10" name="Rounded Rectangle 11">
            <a:extLst>
              <a:ext uri="{FF2B5EF4-FFF2-40B4-BE49-F238E27FC236}">
                <a16:creationId xmlns:a16="http://schemas.microsoft.com/office/drawing/2014/main" id="{53470BC4-D595-E89E-0F40-CD5E680A3EB1}"/>
              </a:ext>
            </a:extLst>
          </p:cNvPr>
          <p:cNvSpPr/>
          <p:nvPr/>
        </p:nvSpPr>
        <p:spPr>
          <a:xfrm>
            <a:off x="587798" y="3881924"/>
            <a:ext cx="5303520" cy="1810745"/>
          </a:xfrm>
          <a:prstGeom prst="roundRect">
            <a:avLst/>
          </a:prstGeom>
          <a:solidFill>
            <a:srgbClr val="F2F5F7"/>
          </a:solidFill>
          <a:ln>
            <a:solidFill>
              <a:srgbClr val="D2DA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7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3F51288-67F7-F8E6-1DD3-D56B6479B448}"/>
              </a:ext>
            </a:extLst>
          </p:cNvPr>
          <p:cNvSpPr txBox="1"/>
          <p:nvPr/>
        </p:nvSpPr>
        <p:spPr>
          <a:xfrm>
            <a:off x="706670" y="3991653"/>
            <a:ext cx="5065776" cy="381643"/>
          </a:xfrm>
          <a:prstGeom prst="rect">
            <a:avLst/>
          </a:prstGeom>
          <a:noFill/>
          <a:ln>
            <a:noFill/>
          </a:ln>
        </p:spPr>
        <p:txBody>
          <a:bodyPr wrap="square" lIns="64008" tIns="36576" rIns="64008" bIns="36576" anchor="t">
            <a:spAutoFit/>
          </a:bodyPr>
          <a:lstStyle/>
          <a:p>
            <a:pPr algn="l">
              <a:defRPr sz="1500" b="1">
                <a:solidFill>
                  <a:srgbClr val="F39200"/>
                </a:solidFill>
                <a:latin typeface="Arial"/>
              </a:defRPr>
            </a:pPr>
            <a:r>
              <a:rPr sz="2000">
                <a:latin typeface="+mj-lt"/>
              </a:rPr>
              <a:t>3. Wider responsibilities may amplify threats</a:t>
            </a:r>
            <a:r>
              <a:rPr lang="en-US" sz="2000">
                <a:latin typeface="+mj-lt"/>
              </a:rPr>
              <a:t>:</a:t>
            </a:r>
            <a:endParaRPr sz="2000"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CF3F70-D44D-717D-7D15-E6A7CFA5A3A9}"/>
              </a:ext>
            </a:extLst>
          </p:cNvPr>
          <p:cNvSpPr txBox="1"/>
          <p:nvPr/>
        </p:nvSpPr>
        <p:spPr>
          <a:xfrm>
            <a:off x="706670" y="4357413"/>
            <a:ext cx="5184648" cy="1304973"/>
          </a:xfrm>
          <a:prstGeom prst="rect">
            <a:avLst/>
          </a:prstGeom>
          <a:noFill/>
          <a:ln>
            <a:noFill/>
          </a:ln>
        </p:spPr>
        <p:txBody>
          <a:bodyPr wrap="square" lIns="64008" tIns="36576" rIns="64008" bIns="36576" anchor="t">
            <a:spAutoFit/>
          </a:bodyPr>
          <a:lstStyle/>
          <a:p>
            <a:pPr>
              <a:defRPr sz="1250" b="0">
                <a:solidFill>
                  <a:srgbClr val="282828"/>
                </a:solidFill>
                <a:latin typeface="Arial"/>
              </a:defRPr>
            </a:pPr>
            <a:r>
              <a:rPr sz="2000">
                <a:solidFill>
                  <a:srgbClr val="282828"/>
                </a:solidFill>
                <a:latin typeface="+mj-lt"/>
              </a:rPr>
              <a:t>Competence, due care, objectivity and accountability become harder to maintain where responsibilities expand faster than support structures</a:t>
            </a:r>
          </a:p>
        </p:txBody>
      </p:sp>
      <p:sp>
        <p:nvSpPr>
          <p:cNvPr id="13" name="Rounded Rectangle 14">
            <a:extLst>
              <a:ext uri="{FF2B5EF4-FFF2-40B4-BE49-F238E27FC236}">
                <a16:creationId xmlns:a16="http://schemas.microsoft.com/office/drawing/2014/main" id="{20F8D038-9B02-1A59-7FCC-4C722F2A267D}"/>
              </a:ext>
            </a:extLst>
          </p:cNvPr>
          <p:cNvSpPr/>
          <p:nvPr/>
        </p:nvSpPr>
        <p:spPr>
          <a:xfrm>
            <a:off x="6302798" y="3881925"/>
            <a:ext cx="5303520" cy="1810744"/>
          </a:xfrm>
          <a:prstGeom prst="roundRect">
            <a:avLst/>
          </a:prstGeom>
          <a:solidFill>
            <a:srgbClr val="F2F5F7"/>
          </a:solidFill>
          <a:ln>
            <a:solidFill>
              <a:srgbClr val="D2DA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7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45B317F-B5C3-1F9F-2336-1CBC22383711}"/>
              </a:ext>
            </a:extLst>
          </p:cNvPr>
          <p:cNvSpPr txBox="1"/>
          <p:nvPr/>
        </p:nvSpPr>
        <p:spPr>
          <a:xfrm>
            <a:off x="6421670" y="3991653"/>
            <a:ext cx="5065776" cy="412421"/>
          </a:xfrm>
          <a:prstGeom prst="rect">
            <a:avLst/>
          </a:prstGeom>
          <a:noFill/>
          <a:ln>
            <a:noFill/>
          </a:ln>
        </p:spPr>
        <p:txBody>
          <a:bodyPr wrap="square" lIns="64008" tIns="36576" rIns="64008" bIns="36576" anchor="t">
            <a:spAutoFit/>
          </a:bodyPr>
          <a:lstStyle/>
          <a:p>
            <a:pPr algn="l">
              <a:defRPr sz="1500" b="1">
                <a:solidFill>
                  <a:srgbClr val="003459"/>
                </a:solidFill>
                <a:latin typeface="Arial"/>
              </a:defRPr>
            </a:pPr>
            <a:r>
              <a:rPr sz="2200">
                <a:latin typeface="+mj-lt"/>
              </a:rPr>
              <a:t>4. More targeted evidence is needed</a:t>
            </a:r>
            <a:r>
              <a:rPr lang="en-US" sz="2200">
                <a:latin typeface="+mj-lt"/>
              </a:rPr>
              <a:t>:</a:t>
            </a:r>
            <a:endParaRPr sz="2200"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804C3B-5E83-A834-09BE-5B5BD3C58122}"/>
              </a:ext>
            </a:extLst>
          </p:cNvPr>
          <p:cNvSpPr txBox="1"/>
          <p:nvPr/>
        </p:nvSpPr>
        <p:spPr>
          <a:xfrm>
            <a:off x="6421670" y="4357413"/>
            <a:ext cx="5065776" cy="997196"/>
          </a:xfrm>
          <a:prstGeom prst="rect">
            <a:avLst/>
          </a:prstGeom>
          <a:noFill/>
          <a:ln>
            <a:noFill/>
          </a:ln>
        </p:spPr>
        <p:txBody>
          <a:bodyPr wrap="square" lIns="64008" tIns="36576" rIns="64008" bIns="36576" anchor="t">
            <a:spAutoFit/>
          </a:bodyPr>
          <a:lstStyle/>
          <a:p>
            <a:pPr>
              <a:defRPr sz="1250" b="0">
                <a:solidFill>
                  <a:srgbClr val="282828"/>
                </a:solidFill>
                <a:latin typeface="Arial"/>
              </a:defRPr>
            </a:pPr>
            <a:r>
              <a:rPr sz="2000">
                <a:solidFill>
                  <a:srgbClr val="282828"/>
                </a:solidFill>
                <a:latin typeface="+mj-lt"/>
              </a:rPr>
              <a:t>Literature gaps reinforce the need to triangulate research with surveys, outreach and jurisdictional analysis</a:t>
            </a:r>
          </a:p>
        </p:txBody>
      </p:sp>
    </p:spTree>
    <p:extLst>
      <p:ext uri="{BB962C8B-B14F-4D97-AF65-F5344CB8AC3E}">
        <p14:creationId xmlns:p14="http://schemas.microsoft.com/office/powerpoint/2010/main" val="26853227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FC8610-2A51-A57B-41C8-9999D70B6B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455D02-921A-DA2D-DFF0-29E77F149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13</a:t>
            </a:fld>
            <a:endParaRPr lang="en-US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8F369382-7C10-5C13-3F74-57E1D812EF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70347721"/>
              </p:ext>
            </p:extLst>
          </p:nvPr>
        </p:nvGraphicFramePr>
        <p:xfrm>
          <a:off x="6812056" y="2151325"/>
          <a:ext cx="4541744" cy="43306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690169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0A85F2-3852-452F-CE06-132A609E4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21C1AA-CC75-BCEC-A8C8-86BCA446B6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04921"/>
            <a:ext cx="10970342" cy="3048157"/>
          </a:xfrm>
        </p:spPr>
        <p:txBody>
          <a:bodyPr>
            <a:normAutofit/>
          </a:bodyPr>
          <a:lstStyle/>
          <a:p>
            <a:r>
              <a:rPr lang="en-US"/>
              <a:t>OUTREACH FINDINGS</a:t>
            </a:r>
            <a:br>
              <a:rPr lang="en-US"/>
            </a:br>
            <a:r>
              <a:rPr lang="en-US" sz="4000" err="1"/>
              <a:t>Findings</a:t>
            </a:r>
            <a:r>
              <a:rPr lang="en-US" sz="4000"/>
              <a:t> and Caveats</a:t>
            </a:r>
            <a:br>
              <a:rPr lang="en-US"/>
            </a:br>
            <a:endParaRPr lang="en-US" sz="2900"/>
          </a:p>
        </p:txBody>
      </p:sp>
    </p:spTree>
    <p:extLst>
      <p:ext uri="{BB962C8B-B14F-4D97-AF65-F5344CB8AC3E}">
        <p14:creationId xmlns:p14="http://schemas.microsoft.com/office/powerpoint/2010/main" val="26023572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3F83E7-CE51-B696-1214-8702236B9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D92B65F-1452-74A7-3E1D-4A9DCF082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707" y="745680"/>
            <a:ext cx="11335977" cy="550843"/>
          </a:xfrm>
        </p:spPr>
        <p:txBody>
          <a:bodyPr/>
          <a:lstStyle/>
          <a:p>
            <a:r>
              <a:rPr lang="en-US" sz="3200">
                <a:latin typeface="+mn-lt"/>
              </a:rPr>
              <a:t>OUTREACH FINDINGS: WHAT IS RECURRING ACROSS GEOGRAPHIES</a:t>
            </a:r>
            <a:br>
              <a:rPr lang="en-US"/>
            </a:br>
            <a:endParaRPr lang="en-US">
              <a:latin typeface="+mn-lt"/>
            </a:endParaRPr>
          </a:p>
        </p:txBody>
      </p:sp>
      <p:sp>
        <p:nvSpPr>
          <p:cNvPr id="2" name="Rounded Rectangle 2">
            <a:extLst>
              <a:ext uri="{FF2B5EF4-FFF2-40B4-BE49-F238E27FC236}">
                <a16:creationId xmlns:a16="http://schemas.microsoft.com/office/drawing/2014/main" id="{34847196-EA0F-ACC2-2049-D0E43C325DE0}"/>
              </a:ext>
            </a:extLst>
          </p:cNvPr>
          <p:cNvSpPr/>
          <p:nvPr/>
        </p:nvSpPr>
        <p:spPr>
          <a:xfrm>
            <a:off x="748201" y="1690014"/>
            <a:ext cx="2920495" cy="352586"/>
          </a:xfrm>
          <a:custGeom>
            <a:avLst/>
            <a:gdLst/>
            <a:ahLst/>
            <a:cxnLst/>
            <a:rect l="0" t="0" r="0" b="0"/>
            <a:pathLst>
              <a:path w="1722006" h="352586">
                <a:moveTo>
                  <a:pt x="0" y="100738"/>
                </a:moveTo>
                <a:lnTo>
                  <a:pt x="0" y="50369"/>
                </a:lnTo>
                <a:cubicBezTo>
                  <a:pt x="0" y="22551"/>
                  <a:pt x="22551" y="0"/>
                  <a:pt x="50369" y="0"/>
                </a:cubicBezTo>
                <a:lnTo>
                  <a:pt x="100738" y="0"/>
                </a:lnTo>
                <a:moveTo>
                  <a:pt x="1722006" y="100738"/>
                </a:moveTo>
                <a:lnTo>
                  <a:pt x="1722006" y="251847"/>
                </a:lnTo>
                <a:moveTo>
                  <a:pt x="0" y="251847"/>
                </a:moveTo>
                <a:lnTo>
                  <a:pt x="0" y="100738"/>
                </a:lnTo>
                <a:moveTo>
                  <a:pt x="100738" y="0"/>
                </a:moveTo>
                <a:lnTo>
                  <a:pt x="1621268" y="0"/>
                </a:lnTo>
                <a:moveTo>
                  <a:pt x="0" y="251847"/>
                </a:moveTo>
                <a:lnTo>
                  <a:pt x="0" y="302216"/>
                </a:lnTo>
                <a:cubicBezTo>
                  <a:pt x="0" y="330035"/>
                  <a:pt x="22551" y="352586"/>
                  <a:pt x="50369" y="352586"/>
                </a:cubicBezTo>
                <a:lnTo>
                  <a:pt x="100738" y="352586"/>
                </a:lnTo>
                <a:moveTo>
                  <a:pt x="1722006" y="100738"/>
                </a:moveTo>
                <a:lnTo>
                  <a:pt x="1722006" y="50369"/>
                </a:lnTo>
                <a:cubicBezTo>
                  <a:pt x="1722006" y="22551"/>
                  <a:pt x="1699455" y="0"/>
                  <a:pt x="1671637" y="0"/>
                </a:cubicBezTo>
                <a:lnTo>
                  <a:pt x="1621268" y="0"/>
                </a:lnTo>
                <a:moveTo>
                  <a:pt x="1621268" y="352586"/>
                </a:moveTo>
                <a:lnTo>
                  <a:pt x="100738" y="352586"/>
                </a:lnTo>
                <a:moveTo>
                  <a:pt x="1722006" y="251847"/>
                </a:moveTo>
                <a:lnTo>
                  <a:pt x="1722006" y="302216"/>
                </a:lnTo>
                <a:cubicBezTo>
                  <a:pt x="1722006" y="330035"/>
                  <a:pt x="1699455" y="352586"/>
                  <a:pt x="1671637" y="352586"/>
                </a:cubicBezTo>
                <a:lnTo>
                  <a:pt x="1621268" y="352586"/>
                </a:lnTo>
              </a:path>
            </a:pathLst>
          </a:custGeom>
          <a:noFill/>
          <a:ln w="6295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5C56C44A-327D-C670-5959-210F00081CEB}"/>
              </a:ext>
            </a:extLst>
          </p:cNvPr>
          <p:cNvSpPr/>
          <p:nvPr/>
        </p:nvSpPr>
        <p:spPr>
          <a:xfrm>
            <a:off x="748201" y="2143339"/>
            <a:ext cx="2920495" cy="703701"/>
          </a:xfrm>
          <a:custGeom>
            <a:avLst/>
            <a:gdLst/>
            <a:ahLst/>
            <a:cxnLst/>
            <a:rect l="0" t="0" r="0" b="0"/>
            <a:pathLst>
              <a:path w="1722006" h="805911">
                <a:moveTo>
                  <a:pt x="0" y="100738"/>
                </a:moveTo>
                <a:lnTo>
                  <a:pt x="0" y="50369"/>
                </a:lnTo>
                <a:cubicBezTo>
                  <a:pt x="0" y="22551"/>
                  <a:pt x="22551" y="0"/>
                  <a:pt x="50369" y="0"/>
                </a:cubicBezTo>
                <a:lnTo>
                  <a:pt x="100738" y="0"/>
                </a:lnTo>
                <a:moveTo>
                  <a:pt x="1722006" y="100738"/>
                </a:moveTo>
                <a:lnTo>
                  <a:pt x="1722006" y="705172"/>
                </a:lnTo>
                <a:moveTo>
                  <a:pt x="0" y="705172"/>
                </a:moveTo>
                <a:lnTo>
                  <a:pt x="0" y="100738"/>
                </a:lnTo>
                <a:moveTo>
                  <a:pt x="100738" y="0"/>
                </a:moveTo>
                <a:lnTo>
                  <a:pt x="1621268" y="0"/>
                </a:lnTo>
                <a:moveTo>
                  <a:pt x="0" y="705172"/>
                </a:moveTo>
                <a:lnTo>
                  <a:pt x="0" y="755542"/>
                </a:lnTo>
                <a:cubicBezTo>
                  <a:pt x="0" y="783360"/>
                  <a:pt x="22551" y="805911"/>
                  <a:pt x="50369" y="805911"/>
                </a:cubicBezTo>
                <a:lnTo>
                  <a:pt x="100738" y="805911"/>
                </a:lnTo>
                <a:moveTo>
                  <a:pt x="1722006" y="100738"/>
                </a:moveTo>
                <a:lnTo>
                  <a:pt x="1722006" y="50369"/>
                </a:lnTo>
                <a:cubicBezTo>
                  <a:pt x="1722006" y="22551"/>
                  <a:pt x="1699455" y="0"/>
                  <a:pt x="1671637" y="0"/>
                </a:cubicBezTo>
                <a:lnTo>
                  <a:pt x="1621268" y="0"/>
                </a:lnTo>
                <a:moveTo>
                  <a:pt x="1621268" y="805911"/>
                </a:moveTo>
                <a:lnTo>
                  <a:pt x="100738" y="805911"/>
                </a:lnTo>
                <a:moveTo>
                  <a:pt x="1722006" y="705172"/>
                </a:moveTo>
                <a:lnTo>
                  <a:pt x="1722006" y="755542"/>
                </a:lnTo>
                <a:cubicBezTo>
                  <a:pt x="1722006" y="783360"/>
                  <a:pt x="1699455" y="805911"/>
                  <a:pt x="1671637" y="805911"/>
                </a:cubicBezTo>
                <a:lnTo>
                  <a:pt x="1621268" y="805911"/>
                </a:lnTo>
              </a:path>
            </a:pathLst>
          </a:custGeom>
          <a:noFill/>
          <a:ln w="6295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4" name="Rounded Rectangle 4">
            <a:extLst>
              <a:ext uri="{FF2B5EF4-FFF2-40B4-BE49-F238E27FC236}">
                <a16:creationId xmlns:a16="http://schemas.microsoft.com/office/drawing/2014/main" id="{F170A185-779D-33A9-50B0-38FCEC2FD8CC}"/>
              </a:ext>
            </a:extLst>
          </p:cNvPr>
          <p:cNvSpPr/>
          <p:nvPr/>
        </p:nvSpPr>
        <p:spPr>
          <a:xfrm>
            <a:off x="748201" y="3001038"/>
            <a:ext cx="2920495" cy="654803"/>
          </a:xfrm>
          <a:custGeom>
            <a:avLst/>
            <a:gdLst/>
            <a:ahLst/>
            <a:cxnLst/>
            <a:rect l="0" t="0" r="0" b="0"/>
            <a:pathLst>
              <a:path w="1722006" h="654803">
                <a:moveTo>
                  <a:pt x="0" y="100738"/>
                </a:moveTo>
                <a:lnTo>
                  <a:pt x="0" y="50369"/>
                </a:lnTo>
                <a:cubicBezTo>
                  <a:pt x="0" y="22551"/>
                  <a:pt x="22551" y="0"/>
                  <a:pt x="50369" y="0"/>
                </a:cubicBezTo>
                <a:lnTo>
                  <a:pt x="100738" y="0"/>
                </a:lnTo>
                <a:moveTo>
                  <a:pt x="1722006" y="100738"/>
                </a:moveTo>
                <a:lnTo>
                  <a:pt x="1722006" y="554064"/>
                </a:lnTo>
                <a:moveTo>
                  <a:pt x="0" y="554064"/>
                </a:moveTo>
                <a:lnTo>
                  <a:pt x="0" y="100738"/>
                </a:lnTo>
                <a:moveTo>
                  <a:pt x="100738" y="0"/>
                </a:moveTo>
                <a:lnTo>
                  <a:pt x="1621268" y="0"/>
                </a:lnTo>
                <a:moveTo>
                  <a:pt x="0" y="554064"/>
                </a:moveTo>
                <a:lnTo>
                  <a:pt x="0" y="604433"/>
                </a:lnTo>
                <a:cubicBezTo>
                  <a:pt x="0" y="632252"/>
                  <a:pt x="22551" y="654803"/>
                  <a:pt x="50369" y="654803"/>
                </a:cubicBezTo>
                <a:lnTo>
                  <a:pt x="100738" y="654803"/>
                </a:lnTo>
                <a:moveTo>
                  <a:pt x="1722006" y="100738"/>
                </a:moveTo>
                <a:lnTo>
                  <a:pt x="1722006" y="50369"/>
                </a:lnTo>
                <a:cubicBezTo>
                  <a:pt x="1722006" y="22551"/>
                  <a:pt x="1699455" y="0"/>
                  <a:pt x="1671637" y="0"/>
                </a:cubicBezTo>
                <a:lnTo>
                  <a:pt x="1621268" y="0"/>
                </a:lnTo>
                <a:moveTo>
                  <a:pt x="1621268" y="654803"/>
                </a:moveTo>
                <a:lnTo>
                  <a:pt x="100738" y="654803"/>
                </a:lnTo>
                <a:moveTo>
                  <a:pt x="1722006" y="554064"/>
                </a:moveTo>
                <a:lnTo>
                  <a:pt x="1722006" y="604433"/>
                </a:lnTo>
                <a:cubicBezTo>
                  <a:pt x="1722006" y="632252"/>
                  <a:pt x="1699455" y="654803"/>
                  <a:pt x="1671637" y="654803"/>
                </a:cubicBezTo>
                <a:lnTo>
                  <a:pt x="1621268" y="654803"/>
                </a:lnTo>
              </a:path>
            </a:pathLst>
          </a:custGeom>
          <a:noFill/>
          <a:ln w="6295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B2909E91-B7ED-DC89-8F67-F3DC5189DA73}"/>
              </a:ext>
            </a:extLst>
          </p:cNvPr>
          <p:cNvSpPr/>
          <p:nvPr/>
        </p:nvSpPr>
        <p:spPr>
          <a:xfrm>
            <a:off x="748201" y="3862922"/>
            <a:ext cx="2920495" cy="601545"/>
          </a:xfrm>
          <a:custGeom>
            <a:avLst/>
            <a:gdLst/>
            <a:ahLst/>
            <a:cxnLst/>
            <a:rect l="0" t="0" r="0" b="0"/>
            <a:pathLst>
              <a:path w="1722006" h="654803">
                <a:moveTo>
                  <a:pt x="0" y="100738"/>
                </a:moveTo>
                <a:lnTo>
                  <a:pt x="0" y="50369"/>
                </a:lnTo>
                <a:cubicBezTo>
                  <a:pt x="0" y="22551"/>
                  <a:pt x="22551" y="0"/>
                  <a:pt x="50369" y="0"/>
                </a:cubicBezTo>
                <a:lnTo>
                  <a:pt x="100738" y="0"/>
                </a:lnTo>
                <a:moveTo>
                  <a:pt x="1722006" y="100738"/>
                </a:moveTo>
                <a:lnTo>
                  <a:pt x="1722006" y="554064"/>
                </a:lnTo>
                <a:moveTo>
                  <a:pt x="0" y="554064"/>
                </a:moveTo>
                <a:lnTo>
                  <a:pt x="0" y="100738"/>
                </a:lnTo>
                <a:moveTo>
                  <a:pt x="100738" y="0"/>
                </a:moveTo>
                <a:lnTo>
                  <a:pt x="1621268" y="0"/>
                </a:lnTo>
                <a:moveTo>
                  <a:pt x="0" y="554064"/>
                </a:moveTo>
                <a:lnTo>
                  <a:pt x="0" y="604433"/>
                </a:lnTo>
                <a:cubicBezTo>
                  <a:pt x="0" y="632252"/>
                  <a:pt x="22551" y="654803"/>
                  <a:pt x="50369" y="654803"/>
                </a:cubicBezTo>
                <a:lnTo>
                  <a:pt x="100738" y="654803"/>
                </a:lnTo>
                <a:moveTo>
                  <a:pt x="1722006" y="100738"/>
                </a:moveTo>
                <a:lnTo>
                  <a:pt x="1722006" y="50369"/>
                </a:lnTo>
                <a:cubicBezTo>
                  <a:pt x="1722006" y="22551"/>
                  <a:pt x="1699455" y="0"/>
                  <a:pt x="1671637" y="0"/>
                </a:cubicBezTo>
                <a:lnTo>
                  <a:pt x="1621268" y="0"/>
                </a:lnTo>
                <a:moveTo>
                  <a:pt x="1621268" y="654803"/>
                </a:moveTo>
                <a:lnTo>
                  <a:pt x="100738" y="654803"/>
                </a:lnTo>
                <a:moveTo>
                  <a:pt x="1722006" y="554064"/>
                </a:moveTo>
                <a:lnTo>
                  <a:pt x="1722006" y="604433"/>
                </a:lnTo>
                <a:cubicBezTo>
                  <a:pt x="1722006" y="632252"/>
                  <a:pt x="1699455" y="654803"/>
                  <a:pt x="1671637" y="654803"/>
                </a:cubicBezTo>
                <a:lnTo>
                  <a:pt x="1621268" y="654803"/>
                </a:lnTo>
              </a:path>
            </a:pathLst>
          </a:custGeom>
          <a:noFill/>
          <a:ln w="6295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E065A7D2-10D5-18B9-A3B1-0E7E621ACF65}"/>
              </a:ext>
            </a:extLst>
          </p:cNvPr>
          <p:cNvSpPr/>
          <p:nvPr/>
        </p:nvSpPr>
        <p:spPr>
          <a:xfrm>
            <a:off x="748201" y="4618465"/>
            <a:ext cx="2920495" cy="668605"/>
          </a:xfrm>
          <a:custGeom>
            <a:avLst/>
            <a:gdLst/>
            <a:ahLst/>
            <a:cxnLst/>
            <a:rect l="0" t="0" r="0" b="0"/>
            <a:pathLst>
              <a:path w="1722006" h="805911">
                <a:moveTo>
                  <a:pt x="0" y="100738"/>
                </a:moveTo>
                <a:lnTo>
                  <a:pt x="0" y="50369"/>
                </a:lnTo>
                <a:cubicBezTo>
                  <a:pt x="0" y="22551"/>
                  <a:pt x="22551" y="0"/>
                  <a:pt x="50369" y="0"/>
                </a:cubicBezTo>
                <a:lnTo>
                  <a:pt x="100738" y="0"/>
                </a:lnTo>
                <a:moveTo>
                  <a:pt x="1722006" y="100738"/>
                </a:moveTo>
                <a:lnTo>
                  <a:pt x="1722006" y="705172"/>
                </a:lnTo>
                <a:moveTo>
                  <a:pt x="0" y="705172"/>
                </a:moveTo>
                <a:lnTo>
                  <a:pt x="0" y="100738"/>
                </a:lnTo>
                <a:moveTo>
                  <a:pt x="100738" y="0"/>
                </a:moveTo>
                <a:lnTo>
                  <a:pt x="1621268" y="0"/>
                </a:lnTo>
                <a:moveTo>
                  <a:pt x="0" y="705172"/>
                </a:moveTo>
                <a:lnTo>
                  <a:pt x="0" y="755542"/>
                </a:lnTo>
                <a:cubicBezTo>
                  <a:pt x="0" y="783360"/>
                  <a:pt x="22551" y="805911"/>
                  <a:pt x="50369" y="805911"/>
                </a:cubicBezTo>
                <a:lnTo>
                  <a:pt x="100738" y="805911"/>
                </a:lnTo>
                <a:moveTo>
                  <a:pt x="1722006" y="100738"/>
                </a:moveTo>
                <a:lnTo>
                  <a:pt x="1722006" y="50369"/>
                </a:lnTo>
                <a:cubicBezTo>
                  <a:pt x="1722006" y="22551"/>
                  <a:pt x="1699455" y="0"/>
                  <a:pt x="1671637" y="0"/>
                </a:cubicBezTo>
                <a:lnTo>
                  <a:pt x="1621268" y="0"/>
                </a:lnTo>
                <a:moveTo>
                  <a:pt x="1621268" y="805911"/>
                </a:moveTo>
                <a:lnTo>
                  <a:pt x="100738" y="805911"/>
                </a:lnTo>
                <a:moveTo>
                  <a:pt x="1722006" y="705172"/>
                </a:moveTo>
                <a:lnTo>
                  <a:pt x="1722006" y="755542"/>
                </a:lnTo>
                <a:cubicBezTo>
                  <a:pt x="1722006" y="783360"/>
                  <a:pt x="1699455" y="805911"/>
                  <a:pt x="1671637" y="805911"/>
                </a:cubicBezTo>
                <a:lnTo>
                  <a:pt x="1621268" y="805911"/>
                </a:lnTo>
              </a:path>
            </a:pathLst>
          </a:custGeom>
          <a:noFill/>
          <a:ln w="6295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Rounded Rectangle 7">
            <a:extLst>
              <a:ext uri="{FF2B5EF4-FFF2-40B4-BE49-F238E27FC236}">
                <a16:creationId xmlns:a16="http://schemas.microsoft.com/office/drawing/2014/main" id="{2FAFE3E1-55ED-493F-CCFB-EB664EAD33A8}"/>
              </a:ext>
            </a:extLst>
          </p:cNvPr>
          <p:cNvSpPr/>
          <p:nvPr/>
        </p:nvSpPr>
        <p:spPr>
          <a:xfrm>
            <a:off x="748201" y="5470566"/>
            <a:ext cx="2920495" cy="550843"/>
          </a:xfrm>
          <a:custGeom>
            <a:avLst/>
            <a:gdLst/>
            <a:ahLst/>
            <a:cxnLst/>
            <a:rect l="0" t="0" r="0" b="0"/>
            <a:pathLst>
              <a:path w="1722006" h="654803">
                <a:moveTo>
                  <a:pt x="0" y="100738"/>
                </a:moveTo>
                <a:lnTo>
                  <a:pt x="0" y="50369"/>
                </a:lnTo>
                <a:cubicBezTo>
                  <a:pt x="0" y="22551"/>
                  <a:pt x="22551" y="0"/>
                  <a:pt x="50369" y="0"/>
                </a:cubicBezTo>
                <a:lnTo>
                  <a:pt x="100738" y="0"/>
                </a:lnTo>
                <a:moveTo>
                  <a:pt x="1722006" y="100738"/>
                </a:moveTo>
                <a:lnTo>
                  <a:pt x="1722006" y="554064"/>
                </a:lnTo>
                <a:moveTo>
                  <a:pt x="0" y="554064"/>
                </a:moveTo>
                <a:lnTo>
                  <a:pt x="0" y="100738"/>
                </a:lnTo>
                <a:moveTo>
                  <a:pt x="100738" y="0"/>
                </a:moveTo>
                <a:lnTo>
                  <a:pt x="1621268" y="0"/>
                </a:lnTo>
                <a:moveTo>
                  <a:pt x="0" y="554064"/>
                </a:moveTo>
                <a:lnTo>
                  <a:pt x="0" y="604433"/>
                </a:lnTo>
                <a:cubicBezTo>
                  <a:pt x="0" y="632252"/>
                  <a:pt x="22551" y="654803"/>
                  <a:pt x="50369" y="654803"/>
                </a:cubicBezTo>
                <a:lnTo>
                  <a:pt x="100738" y="654803"/>
                </a:lnTo>
                <a:moveTo>
                  <a:pt x="1722006" y="100738"/>
                </a:moveTo>
                <a:lnTo>
                  <a:pt x="1722006" y="50369"/>
                </a:lnTo>
                <a:cubicBezTo>
                  <a:pt x="1722006" y="22551"/>
                  <a:pt x="1699455" y="0"/>
                  <a:pt x="1671637" y="0"/>
                </a:cubicBezTo>
                <a:lnTo>
                  <a:pt x="1621268" y="0"/>
                </a:lnTo>
                <a:moveTo>
                  <a:pt x="1621268" y="654803"/>
                </a:moveTo>
                <a:lnTo>
                  <a:pt x="100738" y="654803"/>
                </a:lnTo>
                <a:moveTo>
                  <a:pt x="1722006" y="554064"/>
                </a:moveTo>
                <a:lnTo>
                  <a:pt x="1722006" y="604433"/>
                </a:lnTo>
                <a:cubicBezTo>
                  <a:pt x="1722006" y="632252"/>
                  <a:pt x="1699455" y="654803"/>
                  <a:pt x="1671637" y="654803"/>
                </a:cubicBezTo>
                <a:lnTo>
                  <a:pt x="1621268" y="654803"/>
                </a:lnTo>
              </a:path>
            </a:pathLst>
          </a:custGeom>
          <a:noFill/>
          <a:ln w="6295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8" name="Rounded Rectangle 8">
            <a:extLst>
              <a:ext uri="{FF2B5EF4-FFF2-40B4-BE49-F238E27FC236}">
                <a16:creationId xmlns:a16="http://schemas.microsoft.com/office/drawing/2014/main" id="{FF321BF9-AAAD-3DA1-38BE-6AF6CB6F9A3F}"/>
              </a:ext>
            </a:extLst>
          </p:cNvPr>
          <p:cNvSpPr/>
          <p:nvPr/>
        </p:nvSpPr>
        <p:spPr>
          <a:xfrm>
            <a:off x="3978882" y="1692091"/>
            <a:ext cx="7289926" cy="352586"/>
          </a:xfrm>
          <a:custGeom>
            <a:avLst/>
            <a:gdLst/>
            <a:ahLst/>
            <a:cxnLst/>
            <a:rect l="0" t="0" r="0" b="0"/>
            <a:pathLst>
              <a:path w="1353680" h="352586">
                <a:moveTo>
                  <a:pt x="0" y="100738"/>
                </a:moveTo>
                <a:lnTo>
                  <a:pt x="0" y="50369"/>
                </a:lnTo>
                <a:cubicBezTo>
                  <a:pt x="0" y="22551"/>
                  <a:pt x="22551" y="0"/>
                  <a:pt x="50369" y="0"/>
                </a:cubicBezTo>
                <a:lnTo>
                  <a:pt x="100738" y="0"/>
                </a:lnTo>
                <a:moveTo>
                  <a:pt x="1353680" y="100738"/>
                </a:moveTo>
                <a:lnTo>
                  <a:pt x="1353680" y="251847"/>
                </a:lnTo>
                <a:moveTo>
                  <a:pt x="0" y="251847"/>
                </a:moveTo>
                <a:lnTo>
                  <a:pt x="0" y="100738"/>
                </a:lnTo>
                <a:moveTo>
                  <a:pt x="100738" y="0"/>
                </a:moveTo>
                <a:lnTo>
                  <a:pt x="1252941" y="0"/>
                </a:lnTo>
                <a:moveTo>
                  <a:pt x="0" y="251847"/>
                </a:moveTo>
                <a:lnTo>
                  <a:pt x="0" y="302216"/>
                </a:lnTo>
                <a:cubicBezTo>
                  <a:pt x="0" y="330035"/>
                  <a:pt x="22551" y="352586"/>
                  <a:pt x="50369" y="352586"/>
                </a:cubicBezTo>
                <a:lnTo>
                  <a:pt x="100738" y="352586"/>
                </a:lnTo>
                <a:moveTo>
                  <a:pt x="1353680" y="100738"/>
                </a:moveTo>
                <a:lnTo>
                  <a:pt x="1353680" y="50369"/>
                </a:lnTo>
                <a:cubicBezTo>
                  <a:pt x="1353680" y="22551"/>
                  <a:pt x="1331128" y="0"/>
                  <a:pt x="1303310" y="0"/>
                </a:cubicBezTo>
                <a:lnTo>
                  <a:pt x="1252941" y="0"/>
                </a:lnTo>
                <a:moveTo>
                  <a:pt x="1252941" y="352586"/>
                </a:moveTo>
                <a:lnTo>
                  <a:pt x="100738" y="352586"/>
                </a:lnTo>
                <a:moveTo>
                  <a:pt x="1353680" y="251847"/>
                </a:moveTo>
                <a:lnTo>
                  <a:pt x="1353680" y="302216"/>
                </a:lnTo>
                <a:cubicBezTo>
                  <a:pt x="1353680" y="330035"/>
                  <a:pt x="1331128" y="352586"/>
                  <a:pt x="1303310" y="352586"/>
                </a:cubicBezTo>
                <a:lnTo>
                  <a:pt x="1252941" y="352586"/>
                </a:lnTo>
              </a:path>
            </a:pathLst>
          </a:custGeom>
          <a:noFill/>
          <a:ln w="6295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9DA884AC-F6A2-B853-71E4-5D94915C6E4A}"/>
              </a:ext>
            </a:extLst>
          </p:cNvPr>
          <p:cNvSpPr/>
          <p:nvPr/>
        </p:nvSpPr>
        <p:spPr>
          <a:xfrm>
            <a:off x="3978882" y="2145417"/>
            <a:ext cx="7289926" cy="701623"/>
          </a:xfrm>
          <a:custGeom>
            <a:avLst/>
            <a:gdLst/>
            <a:ahLst/>
            <a:cxnLst/>
            <a:rect l="0" t="0" r="0" b="0"/>
            <a:pathLst>
              <a:path w="1353680" h="805911">
                <a:moveTo>
                  <a:pt x="0" y="100738"/>
                </a:moveTo>
                <a:lnTo>
                  <a:pt x="0" y="50369"/>
                </a:lnTo>
                <a:cubicBezTo>
                  <a:pt x="0" y="22551"/>
                  <a:pt x="22551" y="0"/>
                  <a:pt x="50369" y="0"/>
                </a:cubicBezTo>
                <a:lnTo>
                  <a:pt x="100738" y="0"/>
                </a:lnTo>
                <a:moveTo>
                  <a:pt x="1353680" y="100738"/>
                </a:moveTo>
                <a:lnTo>
                  <a:pt x="1353680" y="705172"/>
                </a:lnTo>
                <a:moveTo>
                  <a:pt x="0" y="705172"/>
                </a:moveTo>
                <a:lnTo>
                  <a:pt x="0" y="100738"/>
                </a:lnTo>
                <a:moveTo>
                  <a:pt x="100738" y="0"/>
                </a:moveTo>
                <a:lnTo>
                  <a:pt x="1252941" y="0"/>
                </a:lnTo>
                <a:moveTo>
                  <a:pt x="0" y="705172"/>
                </a:moveTo>
                <a:lnTo>
                  <a:pt x="0" y="755542"/>
                </a:lnTo>
                <a:cubicBezTo>
                  <a:pt x="0" y="783360"/>
                  <a:pt x="22551" y="805911"/>
                  <a:pt x="50369" y="805911"/>
                </a:cubicBezTo>
                <a:lnTo>
                  <a:pt x="100738" y="805911"/>
                </a:lnTo>
                <a:moveTo>
                  <a:pt x="1353680" y="100738"/>
                </a:moveTo>
                <a:lnTo>
                  <a:pt x="1353680" y="50369"/>
                </a:lnTo>
                <a:cubicBezTo>
                  <a:pt x="1353680" y="22551"/>
                  <a:pt x="1331128" y="0"/>
                  <a:pt x="1303310" y="0"/>
                </a:cubicBezTo>
                <a:lnTo>
                  <a:pt x="1252941" y="0"/>
                </a:lnTo>
                <a:moveTo>
                  <a:pt x="1252941" y="805911"/>
                </a:moveTo>
                <a:lnTo>
                  <a:pt x="100738" y="805911"/>
                </a:lnTo>
                <a:moveTo>
                  <a:pt x="1353680" y="705172"/>
                </a:moveTo>
                <a:lnTo>
                  <a:pt x="1353680" y="755542"/>
                </a:lnTo>
                <a:cubicBezTo>
                  <a:pt x="1353680" y="783360"/>
                  <a:pt x="1331128" y="805911"/>
                  <a:pt x="1303310" y="805911"/>
                </a:cubicBezTo>
                <a:lnTo>
                  <a:pt x="1252941" y="805911"/>
                </a:lnTo>
              </a:path>
            </a:pathLst>
          </a:custGeom>
          <a:noFill/>
          <a:ln w="6295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6CB6250E-CE40-A1FB-4323-EAD6A4D48273}"/>
              </a:ext>
            </a:extLst>
          </p:cNvPr>
          <p:cNvSpPr/>
          <p:nvPr/>
        </p:nvSpPr>
        <p:spPr>
          <a:xfrm>
            <a:off x="3978882" y="3003115"/>
            <a:ext cx="7289926" cy="683947"/>
          </a:xfrm>
          <a:custGeom>
            <a:avLst/>
            <a:gdLst/>
            <a:ahLst/>
            <a:cxnLst/>
            <a:rect l="0" t="0" r="0" b="0"/>
            <a:pathLst>
              <a:path w="1353680" h="654803">
                <a:moveTo>
                  <a:pt x="0" y="100738"/>
                </a:moveTo>
                <a:lnTo>
                  <a:pt x="0" y="50369"/>
                </a:lnTo>
                <a:cubicBezTo>
                  <a:pt x="0" y="22551"/>
                  <a:pt x="22551" y="0"/>
                  <a:pt x="50369" y="0"/>
                </a:cubicBezTo>
                <a:lnTo>
                  <a:pt x="100738" y="0"/>
                </a:lnTo>
                <a:moveTo>
                  <a:pt x="1353680" y="100738"/>
                </a:moveTo>
                <a:lnTo>
                  <a:pt x="1353680" y="554064"/>
                </a:lnTo>
                <a:moveTo>
                  <a:pt x="0" y="554064"/>
                </a:moveTo>
                <a:lnTo>
                  <a:pt x="0" y="100738"/>
                </a:lnTo>
                <a:moveTo>
                  <a:pt x="100738" y="0"/>
                </a:moveTo>
                <a:lnTo>
                  <a:pt x="1252941" y="0"/>
                </a:lnTo>
                <a:moveTo>
                  <a:pt x="0" y="554064"/>
                </a:moveTo>
                <a:lnTo>
                  <a:pt x="0" y="604433"/>
                </a:lnTo>
                <a:cubicBezTo>
                  <a:pt x="0" y="632252"/>
                  <a:pt x="22551" y="654803"/>
                  <a:pt x="50369" y="654803"/>
                </a:cubicBezTo>
                <a:lnTo>
                  <a:pt x="100738" y="654803"/>
                </a:lnTo>
                <a:moveTo>
                  <a:pt x="1353680" y="100738"/>
                </a:moveTo>
                <a:lnTo>
                  <a:pt x="1353680" y="50369"/>
                </a:lnTo>
                <a:cubicBezTo>
                  <a:pt x="1353680" y="22551"/>
                  <a:pt x="1331128" y="0"/>
                  <a:pt x="1303310" y="0"/>
                </a:cubicBezTo>
                <a:lnTo>
                  <a:pt x="1252941" y="0"/>
                </a:lnTo>
                <a:moveTo>
                  <a:pt x="1252941" y="654803"/>
                </a:moveTo>
                <a:lnTo>
                  <a:pt x="100738" y="654803"/>
                </a:lnTo>
                <a:moveTo>
                  <a:pt x="1353680" y="554064"/>
                </a:moveTo>
                <a:lnTo>
                  <a:pt x="1353680" y="604433"/>
                </a:lnTo>
                <a:cubicBezTo>
                  <a:pt x="1353680" y="632252"/>
                  <a:pt x="1331128" y="654803"/>
                  <a:pt x="1303310" y="654803"/>
                </a:cubicBezTo>
                <a:lnTo>
                  <a:pt x="1252941" y="654803"/>
                </a:lnTo>
              </a:path>
            </a:pathLst>
          </a:custGeom>
          <a:noFill/>
          <a:ln w="6295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742D842B-7844-90C0-1A60-45AA03A4DEB1}"/>
              </a:ext>
            </a:extLst>
          </p:cNvPr>
          <p:cNvSpPr/>
          <p:nvPr/>
        </p:nvSpPr>
        <p:spPr>
          <a:xfrm>
            <a:off x="3978882" y="3865000"/>
            <a:ext cx="7289926" cy="608370"/>
          </a:xfrm>
          <a:custGeom>
            <a:avLst/>
            <a:gdLst/>
            <a:ahLst/>
            <a:cxnLst/>
            <a:rect l="0" t="0" r="0" b="0"/>
            <a:pathLst>
              <a:path w="1353680" h="654803">
                <a:moveTo>
                  <a:pt x="0" y="100738"/>
                </a:moveTo>
                <a:lnTo>
                  <a:pt x="0" y="50369"/>
                </a:lnTo>
                <a:cubicBezTo>
                  <a:pt x="0" y="22551"/>
                  <a:pt x="22551" y="0"/>
                  <a:pt x="50369" y="0"/>
                </a:cubicBezTo>
                <a:lnTo>
                  <a:pt x="100738" y="0"/>
                </a:lnTo>
                <a:moveTo>
                  <a:pt x="1353680" y="100738"/>
                </a:moveTo>
                <a:lnTo>
                  <a:pt x="1353680" y="554064"/>
                </a:lnTo>
                <a:moveTo>
                  <a:pt x="0" y="554064"/>
                </a:moveTo>
                <a:lnTo>
                  <a:pt x="0" y="100738"/>
                </a:lnTo>
                <a:moveTo>
                  <a:pt x="100738" y="0"/>
                </a:moveTo>
                <a:lnTo>
                  <a:pt x="1252941" y="0"/>
                </a:lnTo>
                <a:moveTo>
                  <a:pt x="0" y="554064"/>
                </a:moveTo>
                <a:lnTo>
                  <a:pt x="0" y="604433"/>
                </a:lnTo>
                <a:cubicBezTo>
                  <a:pt x="0" y="632252"/>
                  <a:pt x="22551" y="654803"/>
                  <a:pt x="50369" y="654803"/>
                </a:cubicBezTo>
                <a:lnTo>
                  <a:pt x="100738" y="654803"/>
                </a:lnTo>
                <a:moveTo>
                  <a:pt x="1353680" y="100738"/>
                </a:moveTo>
                <a:lnTo>
                  <a:pt x="1353680" y="50369"/>
                </a:lnTo>
                <a:cubicBezTo>
                  <a:pt x="1353680" y="22551"/>
                  <a:pt x="1331128" y="0"/>
                  <a:pt x="1303310" y="0"/>
                </a:cubicBezTo>
                <a:lnTo>
                  <a:pt x="1252941" y="0"/>
                </a:lnTo>
                <a:moveTo>
                  <a:pt x="1252941" y="654803"/>
                </a:moveTo>
                <a:lnTo>
                  <a:pt x="100738" y="654803"/>
                </a:lnTo>
                <a:moveTo>
                  <a:pt x="1353680" y="554064"/>
                </a:moveTo>
                <a:lnTo>
                  <a:pt x="1353680" y="604433"/>
                </a:lnTo>
                <a:cubicBezTo>
                  <a:pt x="1353680" y="632252"/>
                  <a:pt x="1331128" y="654803"/>
                  <a:pt x="1303310" y="654803"/>
                </a:cubicBezTo>
                <a:lnTo>
                  <a:pt x="1252941" y="654803"/>
                </a:lnTo>
              </a:path>
            </a:pathLst>
          </a:custGeom>
          <a:noFill/>
          <a:ln w="6295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99A4E583-7DE2-0048-409B-01E2BCF0B3C0}"/>
              </a:ext>
            </a:extLst>
          </p:cNvPr>
          <p:cNvSpPr/>
          <p:nvPr/>
        </p:nvSpPr>
        <p:spPr>
          <a:xfrm>
            <a:off x="4001672" y="4624994"/>
            <a:ext cx="7289926" cy="662076"/>
          </a:xfrm>
          <a:custGeom>
            <a:avLst/>
            <a:gdLst/>
            <a:ahLst/>
            <a:cxnLst/>
            <a:rect l="0" t="0" r="0" b="0"/>
            <a:pathLst>
              <a:path w="1353680" h="805911">
                <a:moveTo>
                  <a:pt x="0" y="100738"/>
                </a:moveTo>
                <a:lnTo>
                  <a:pt x="0" y="50369"/>
                </a:lnTo>
                <a:cubicBezTo>
                  <a:pt x="0" y="22551"/>
                  <a:pt x="22551" y="0"/>
                  <a:pt x="50369" y="0"/>
                </a:cubicBezTo>
                <a:lnTo>
                  <a:pt x="100738" y="0"/>
                </a:lnTo>
                <a:moveTo>
                  <a:pt x="1353680" y="100738"/>
                </a:moveTo>
                <a:lnTo>
                  <a:pt x="1353680" y="705172"/>
                </a:lnTo>
                <a:moveTo>
                  <a:pt x="0" y="705172"/>
                </a:moveTo>
                <a:lnTo>
                  <a:pt x="0" y="100738"/>
                </a:lnTo>
                <a:moveTo>
                  <a:pt x="100738" y="0"/>
                </a:moveTo>
                <a:lnTo>
                  <a:pt x="1252941" y="0"/>
                </a:lnTo>
                <a:moveTo>
                  <a:pt x="0" y="705172"/>
                </a:moveTo>
                <a:lnTo>
                  <a:pt x="0" y="755542"/>
                </a:lnTo>
                <a:cubicBezTo>
                  <a:pt x="0" y="783360"/>
                  <a:pt x="22551" y="805911"/>
                  <a:pt x="50369" y="805911"/>
                </a:cubicBezTo>
                <a:lnTo>
                  <a:pt x="100738" y="805911"/>
                </a:lnTo>
                <a:moveTo>
                  <a:pt x="1353680" y="100738"/>
                </a:moveTo>
                <a:lnTo>
                  <a:pt x="1353680" y="50369"/>
                </a:lnTo>
                <a:cubicBezTo>
                  <a:pt x="1353680" y="22551"/>
                  <a:pt x="1331128" y="0"/>
                  <a:pt x="1303310" y="0"/>
                </a:cubicBezTo>
                <a:lnTo>
                  <a:pt x="1252941" y="0"/>
                </a:lnTo>
                <a:moveTo>
                  <a:pt x="1252941" y="805911"/>
                </a:moveTo>
                <a:lnTo>
                  <a:pt x="100738" y="805911"/>
                </a:lnTo>
                <a:moveTo>
                  <a:pt x="1353680" y="705172"/>
                </a:moveTo>
                <a:lnTo>
                  <a:pt x="1353680" y="755542"/>
                </a:lnTo>
                <a:cubicBezTo>
                  <a:pt x="1353680" y="783360"/>
                  <a:pt x="1331128" y="805911"/>
                  <a:pt x="1303310" y="805911"/>
                </a:cubicBezTo>
                <a:lnTo>
                  <a:pt x="1252941" y="805911"/>
                </a:lnTo>
              </a:path>
            </a:pathLst>
          </a:custGeom>
          <a:noFill/>
          <a:ln w="6295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C41D52CC-8C46-8E6C-5DFB-8E45BD77F80F}"/>
              </a:ext>
            </a:extLst>
          </p:cNvPr>
          <p:cNvSpPr/>
          <p:nvPr/>
        </p:nvSpPr>
        <p:spPr>
          <a:xfrm>
            <a:off x="3978882" y="5472644"/>
            <a:ext cx="7289926" cy="580334"/>
          </a:xfrm>
          <a:custGeom>
            <a:avLst/>
            <a:gdLst/>
            <a:ahLst/>
            <a:cxnLst/>
            <a:rect l="0" t="0" r="0" b="0"/>
            <a:pathLst>
              <a:path w="1353680" h="654803">
                <a:moveTo>
                  <a:pt x="0" y="100738"/>
                </a:moveTo>
                <a:lnTo>
                  <a:pt x="0" y="50369"/>
                </a:lnTo>
                <a:cubicBezTo>
                  <a:pt x="0" y="22551"/>
                  <a:pt x="22551" y="0"/>
                  <a:pt x="50369" y="0"/>
                </a:cubicBezTo>
                <a:lnTo>
                  <a:pt x="100738" y="0"/>
                </a:lnTo>
                <a:moveTo>
                  <a:pt x="1353680" y="100738"/>
                </a:moveTo>
                <a:lnTo>
                  <a:pt x="1353680" y="554064"/>
                </a:lnTo>
                <a:moveTo>
                  <a:pt x="0" y="554064"/>
                </a:moveTo>
                <a:lnTo>
                  <a:pt x="0" y="100738"/>
                </a:lnTo>
                <a:moveTo>
                  <a:pt x="100738" y="0"/>
                </a:moveTo>
                <a:lnTo>
                  <a:pt x="1252941" y="0"/>
                </a:lnTo>
                <a:moveTo>
                  <a:pt x="0" y="554064"/>
                </a:moveTo>
                <a:lnTo>
                  <a:pt x="0" y="604433"/>
                </a:lnTo>
                <a:cubicBezTo>
                  <a:pt x="0" y="632252"/>
                  <a:pt x="22551" y="654803"/>
                  <a:pt x="50369" y="654803"/>
                </a:cubicBezTo>
                <a:lnTo>
                  <a:pt x="100738" y="654803"/>
                </a:lnTo>
                <a:moveTo>
                  <a:pt x="1353680" y="100738"/>
                </a:moveTo>
                <a:lnTo>
                  <a:pt x="1353680" y="50369"/>
                </a:lnTo>
                <a:cubicBezTo>
                  <a:pt x="1353680" y="22551"/>
                  <a:pt x="1331128" y="0"/>
                  <a:pt x="1303310" y="0"/>
                </a:cubicBezTo>
                <a:lnTo>
                  <a:pt x="1252941" y="0"/>
                </a:lnTo>
                <a:moveTo>
                  <a:pt x="1252941" y="654803"/>
                </a:moveTo>
                <a:lnTo>
                  <a:pt x="100738" y="654803"/>
                </a:lnTo>
                <a:moveTo>
                  <a:pt x="1353680" y="554064"/>
                </a:moveTo>
                <a:lnTo>
                  <a:pt x="1353680" y="604433"/>
                </a:lnTo>
                <a:cubicBezTo>
                  <a:pt x="1353680" y="632252"/>
                  <a:pt x="1331128" y="654803"/>
                  <a:pt x="1303310" y="654803"/>
                </a:cubicBezTo>
                <a:lnTo>
                  <a:pt x="1252941" y="654803"/>
                </a:lnTo>
              </a:path>
            </a:pathLst>
          </a:custGeom>
          <a:noFill/>
          <a:ln w="6295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EFF9953-AA24-C905-1550-9825E202F24A}"/>
              </a:ext>
            </a:extLst>
          </p:cNvPr>
          <p:cNvSpPr txBox="1"/>
          <p:nvPr/>
        </p:nvSpPr>
        <p:spPr>
          <a:xfrm>
            <a:off x="4132106" y="2361326"/>
            <a:ext cx="6157522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0">
                <a:solidFill>
                  <a:srgbClr val="000000"/>
                </a:solidFill>
              </a:rPr>
              <a:t>Expanded significantly, wider, and more demanding context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17E2B05-1779-5E32-A2A0-14BF1CE64B21}"/>
              </a:ext>
            </a:extLst>
          </p:cNvPr>
          <p:cNvSpPr txBox="1"/>
          <p:nvPr/>
        </p:nvSpPr>
        <p:spPr>
          <a:xfrm>
            <a:off x="994890" y="3174550"/>
            <a:ext cx="1613003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2000" b="1">
                <a:solidFill>
                  <a:srgbClr val="000000"/>
                </a:solidFill>
              </a:rPr>
              <a:t>Ethical Issues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F65026E-5233-8E24-202C-19F08A9391C1}"/>
              </a:ext>
            </a:extLst>
          </p:cNvPr>
          <p:cNvSpPr txBox="1"/>
          <p:nvPr/>
        </p:nvSpPr>
        <p:spPr>
          <a:xfrm>
            <a:off x="4132106" y="3062949"/>
            <a:ext cx="7136701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r>
              <a:rPr lang="en-US">
                <a:solidFill>
                  <a:srgbClr val="000000"/>
                </a:solidFill>
              </a:rPr>
              <a:t>I</a:t>
            </a:r>
            <a:r>
              <a:rPr lang="en-US" b="0">
                <a:solidFill>
                  <a:srgbClr val="000000"/>
                </a:solidFill>
              </a:rPr>
              <a:t>ssues are familiar, but they arise in faster, more complex settings </a:t>
            </a:r>
          </a:p>
          <a:p>
            <a:r>
              <a:rPr lang="en-US" b="0">
                <a:solidFill>
                  <a:srgbClr val="000000"/>
                </a:solidFill>
              </a:rPr>
              <a:t>Technology make ethical dimension harder to identify &amp; apply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4219FE2-FA5E-AD58-4E60-E429B471E843}"/>
              </a:ext>
            </a:extLst>
          </p:cNvPr>
          <p:cNvSpPr txBox="1"/>
          <p:nvPr/>
        </p:nvSpPr>
        <p:spPr>
          <a:xfrm>
            <a:off x="987292" y="2341300"/>
            <a:ext cx="2012410" cy="3077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lang="en-US" sz="2000" b="1">
                <a:solidFill>
                  <a:srgbClr val="000000"/>
                </a:solidFill>
              </a:rPr>
              <a:t>CFO Role Evolution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D52CA87-964F-E830-2CB1-46ABF7C59213}"/>
              </a:ext>
            </a:extLst>
          </p:cNvPr>
          <p:cNvSpPr txBox="1"/>
          <p:nvPr/>
        </p:nvSpPr>
        <p:spPr>
          <a:xfrm>
            <a:off x="1020167" y="4012687"/>
            <a:ext cx="1875898" cy="3077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lang="en-US" sz="2000" b="1">
                <a:solidFill>
                  <a:srgbClr val="000000"/>
                </a:solidFill>
              </a:rPr>
              <a:t>IESBA Framework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37299C2-B0AA-06E3-35D9-B5D521AB14A0}"/>
              </a:ext>
            </a:extLst>
          </p:cNvPr>
          <p:cNvSpPr txBox="1"/>
          <p:nvPr/>
        </p:nvSpPr>
        <p:spPr>
          <a:xfrm>
            <a:off x="4132106" y="4003309"/>
            <a:ext cx="6471285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r>
              <a:rPr lang="en-US" sz="2000" b="0">
                <a:solidFill>
                  <a:srgbClr val="000000"/>
                </a:solidFill>
              </a:rPr>
              <a:t>Remains relevant – questions of visibility and application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89F989F-4784-3ADD-5ADE-50D8219AB957}"/>
              </a:ext>
            </a:extLst>
          </p:cNvPr>
          <p:cNvSpPr txBox="1"/>
          <p:nvPr/>
        </p:nvSpPr>
        <p:spPr>
          <a:xfrm>
            <a:off x="6564841" y="1702768"/>
            <a:ext cx="1585932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1">
                <a:solidFill>
                  <a:srgbClr val="000000"/>
                </a:solidFill>
              </a:rPr>
              <a:t>Description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A742520-112D-B98E-2E47-48F4FC7D26E0}"/>
              </a:ext>
            </a:extLst>
          </p:cNvPr>
          <p:cNvSpPr txBox="1"/>
          <p:nvPr/>
        </p:nvSpPr>
        <p:spPr>
          <a:xfrm>
            <a:off x="1052932" y="4798878"/>
            <a:ext cx="1843133" cy="3077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lang="en-US" sz="2000" b="1">
                <a:solidFill>
                  <a:srgbClr val="000000"/>
                </a:solidFill>
              </a:rPr>
              <a:t>Ethical Outcomes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3FEB872-77AC-89BD-458B-41572A69D17E}"/>
              </a:ext>
            </a:extLst>
          </p:cNvPr>
          <p:cNvSpPr txBox="1"/>
          <p:nvPr/>
        </p:nvSpPr>
        <p:spPr>
          <a:xfrm>
            <a:off x="4042571" y="4789612"/>
            <a:ext cx="5669827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0">
                <a:solidFill>
                  <a:srgbClr val="000000"/>
                </a:solidFill>
              </a:rPr>
              <a:t>Also shaped by</a:t>
            </a:r>
            <a:r>
              <a:rPr lang="en-US" sz="2000">
                <a:solidFill>
                  <a:srgbClr val="000000"/>
                </a:solidFill>
              </a:rPr>
              <a:t> </a:t>
            </a:r>
            <a:r>
              <a:rPr lang="en-US" sz="2000" b="0">
                <a:solidFill>
                  <a:srgbClr val="000000"/>
                </a:solidFill>
              </a:rPr>
              <a:t>organizational culture and ecosystem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55ADE74-E560-2AE8-22A7-115692B8EBF2}"/>
              </a:ext>
            </a:extLst>
          </p:cNvPr>
          <p:cNvSpPr txBox="1"/>
          <p:nvPr/>
        </p:nvSpPr>
        <p:spPr>
          <a:xfrm>
            <a:off x="923192" y="1718592"/>
            <a:ext cx="2454195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1">
                <a:solidFill>
                  <a:srgbClr val="000000"/>
                </a:solidFill>
              </a:rPr>
              <a:t>Characteristics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D0F649-4F57-05AD-2586-367291F0EEEB}"/>
              </a:ext>
            </a:extLst>
          </p:cNvPr>
          <p:cNvSpPr txBox="1"/>
          <p:nvPr/>
        </p:nvSpPr>
        <p:spPr>
          <a:xfrm>
            <a:off x="1052932" y="5592098"/>
            <a:ext cx="2053575" cy="3077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lang="en-US" sz="2000" b="1">
                <a:solidFill>
                  <a:srgbClr val="000000"/>
                </a:solidFill>
              </a:rPr>
              <a:t>Public Sector Ethics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1C1C80C-5E01-EB96-AEC3-16C8D47DD8AD}"/>
              </a:ext>
            </a:extLst>
          </p:cNvPr>
          <p:cNvSpPr txBox="1"/>
          <p:nvPr/>
        </p:nvSpPr>
        <p:spPr>
          <a:xfrm>
            <a:off x="4132106" y="5608922"/>
            <a:ext cx="5995035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r>
              <a:rPr lang="en-US" sz="2000" b="0">
                <a:solidFill>
                  <a:srgbClr val="000000"/>
                </a:solidFill>
              </a:rPr>
              <a:t>Shaped by corruption &amp; political influence</a:t>
            </a:r>
          </a:p>
        </p:txBody>
      </p:sp>
      <p:sp>
        <p:nvSpPr>
          <p:cNvPr id="32" name="Slide Number Placeholder 2">
            <a:extLst>
              <a:ext uri="{FF2B5EF4-FFF2-40B4-BE49-F238E27FC236}">
                <a16:creationId xmlns:a16="http://schemas.microsoft.com/office/drawing/2014/main" id="{4E975D7E-BC0A-BAB1-9F1E-CA5118B97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35508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64F49A-6A99-7247-0E93-BD82175B36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8FA3340-4BEA-8145-9557-BE4F0F6B3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607" y="725841"/>
            <a:ext cx="11171385" cy="550843"/>
          </a:xfrm>
        </p:spPr>
        <p:txBody>
          <a:bodyPr/>
          <a:lstStyle/>
          <a:p>
            <a:r>
              <a:rPr lang="en-US" sz="3200">
                <a:latin typeface="+mn-lt"/>
              </a:rPr>
              <a:t>THE CFO ROLE HAS EVOLVED, CONTEXT DEPENDENT</a:t>
            </a:r>
            <a:br>
              <a:rPr lang="en-US"/>
            </a:br>
            <a:endParaRPr lang="en-US">
              <a:latin typeface="+mn-lt"/>
            </a:endParaRPr>
          </a:p>
        </p:txBody>
      </p:sp>
      <p:sp>
        <p:nvSpPr>
          <p:cNvPr id="2" name="Rounded Rectangle 2">
            <a:extLst>
              <a:ext uri="{FF2B5EF4-FFF2-40B4-BE49-F238E27FC236}">
                <a16:creationId xmlns:a16="http://schemas.microsoft.com/office/drawing/2014/main" id="{0B637C5F-152E-F1C2-6F3D-40FC226740A7}"/>
              </a:ext>
            </a:extLst>
          </p:cNvPr>
          <p:cNvSpPr/>
          <p:nvPr/>
        </p:nvSpPr>
        <p:spPr>
          <a:xfrm>
            <a:off x="454127" y="1689197"/>
            <a:ext cx="2519625" cy="277345"/>
          </a:xfrm>
          <a:custGeom>
            <a:avLst/>
            <a:gdLst/>
            <a:ahLst/>
            <a:cxnLst/>
            <a:rect l="0" t="0" r="0" b="0"/>
            <a:pathLst>
              <a:path w="1011365" h="205966">
                <a:moveTo>
                  <a:pt x="0" y="58847"/>
                </a:moveTo>
                <a:lnTo>
                  <a:pt x="0" y="29423"/>
                </a:lnTo>
                <a:cubicBezTo>
                  <a:pt x="0" y="13173"/>
                  <a:pt x="13173" y="0"/>
                  <a:pt x="29423" y="0"/>
                </a:cubicBezTo>
                <a:lnTo>
                  <a:pt x="58847" y="0"/>
                </a:lnTo>
                <a:moveTo>
                  <a:pt x="1011365" y="58847"/>
                </a:moveTo>
                <a:lnTo>
                  <a:pt x="1011365" y="147118"/>
                </a:lnTo>
                <a:moveTo>
                  <a:pt x="0" y="147118"/>
                </a:moveTo>
                <a:lnTo>
                  <a:pt x="0" y="58847"/>
                </a:lnTo>
                <a:moveTo>
                  <a:pt x="58847" y="0"/>
                </a:moveTo>
                <a:lnTo>
                  <a:pt x="952517" y="0"/>
                </a:lnTo>
                <a:moveTo>
                  <a:pt x="0" y="147118"/>
                </a:moveTo>
                <a:lnTo>
                  <a:pt x="0" y="176542"/>
                </a:lnTo>
                <a:cubicBezTo>
                  <a:pt x="0" y="192792"/>
                  <a:pt x="13173" y="205966"/>
                  <a:pt x="29423" y="205966"/>
                </a:cubicBezTo>
                <a:lnTo>
                  <a:pt x="58847" y="205966"/>
                </a:lnTo>
                <a:moveTo>
                  <a:pt x="1011365" y="58847"/>
                </a:moveTo>
                <a:lnTo>
                  <a:pt x="1011365" y="29423"/>
                </a:lnTo>
                <a:cubicBezTo>
                  <a:pt x="1011365" y="13173"/>
                  <a:pt x="998191" y="0"/>
                  <a:pt x="981941" y="0"/>
                </a:cubicBezTo>
                <a:lnTo>
                  <a:pt x="952517" y="0"/>
                </a:lnTo>
                <a:moveTo>
                  <a:pt x="952517" y="205966"/>
                </a:moveTo>
                <a:lnTo>
                  <a:pt x="58847" y="205966"/>
                </a:lnTo>
                <a:moveTo>
                  <a:pt x="1011365" y="147118"/>
                </a:moveTo>
                <a:lnTo>
                  <a:pt x="1011365" y="176542"/>
                </a:lnTo>
                <a:cubicBezTo>
                  <a:pt x="1011365" y="192792"/>
                  <a:pt x="998191" y="205966"/>
                  <a:pt x="981941" y="205966"/>
                </a:cubicBezTo>
                <a:lnTo>
                  <a:pt x="952517" y="205966"/>
                </a:lnTo>
              </a:path>
            </a:pathLst>
          </a:custGeom>
          <a:noFill/>
          <a:ln w="367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BC92172F-C5EF-7A67-3951-6FBA3E2722D2}"/>
              </a:ext>
            </a:extLst>
          </p:cNvPr>
          <p:cNvSpPr/>
          <p:nvPr/>
        </p:nvSpPr>
        <p:spPr>
          <a:xfrm>
            <a:off x="454127" y="2080386"/>
            <a:ext cx="2519625" cy="294237"/>
          </a:xfrm>
          <a:custGeom>
            <a:avLst/>
            <a:gdLst/>
            <a:ahLst/>
            <a:cxnLst/>
            <a:rect l="0" t="0" r="0" b="0"/>
            <a:pathLst>
              <a:path w="1011365" h="294237">
                <a:moveTo>
                  <a:pt x="0" y="58847"/>
                </a:moveTo>
                <a:lnTo>
                  <a:pt x="0" y="29423"/>
                </a:lnTo>
                <a:cubicBezTo>
                  <a:pt x="0" y="13173"/>
                  <a:pt x="13173" y="0"/>
                  <a:pt x="29423" y="0"/>
                </a:cubicBezTo>
                <a:lnTo>
                  <a:pt x="58847" y="0"/>
                </a:lnTo>
                <a:moveTo>
                  <a:pt x="1011365" y="58847"/>
                </a:moveTo>
                <a:lnTo>
                  <a:pt x="1011365" y="235390"/>
                </a:lnTo>
                <a:moveTo>
                  <a:pt x="0" y="235390"/>
                </a:moveTo>
                <a:lnTo>
                  <a:pt x="0" y="58847"/>
                </a:lnTo>
                <a:moveTo>
                  <a:pt x="58847" y="0"/>
                </a:moveTo>
                <a:lnTo>
                  <a:pt x="952517" y="0"/>
                </a:lnTo>
                <a:moveTo>
                  <a:pt x="0" y="235390"/>
                </a:moveTo>
                <a:lnTo>
                  <a:pt x="0" y="264813"/>
                </a:lnTo>
                <a:cubicBezTo>
                  <a:pt x="0" y="281064"/>
                  <a:pt x="13173" y="294237"/>
                  <a:pt x="29423" y="294237"/>
                </a:cubicBezTo>
                <a:lnTo>
                  <a:pt x="58847" y="294237"/>
                </a:lnTo>
                <a:moveTo>
                  <a:pt x="1011365" y="58847"/>
                </a:moveTo>
                <a:lnTo>
                  <a:pt x="1011365" y="29423"/>
                </a:lnTo>
                <a:cubicBezTo>
                  <a:pt x="1011365" y="13173"/>
                  <a:pt x="998191" y="0"/>
                  <a:pt x="981941" y="0"/>
                </a:cubicBezTo>
                <a:lnTo>
                  <a:pt x="952517" y="0"/>
                </a:lnTo>
                <a:moveTo>
                  <a:pt x="952517" y="294237"/>
                </a:moveTo>
                <a:lnTo>
                  <a:pt x="58847" y="294237"/>
                </a:lnTo>
                <a:moveTo>
                  <a:pt x="1011365" y="235390"/>
                </a:moveTo>
                <a:lnTo>
                  <a:pt x="1011365" y="264813"/>
                </a:lnTo>
                <a:cubicBezTo>
                  <a:pt x="1011365" y="281064"/>
                  <a:pt x="998191" y="294237"/>
                  <a:pt x="981941" y="294237"/>
                </a:cubicBezTo>
                <a:lnTo>
                  <a:pt x="952517" y="294237"/>
                </a:lnTo>
              </a:path>
            </a:pathLst>
          </a:custGeom>
          <a:noFill/>
          <a:ln w="367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ounded Rectangle 4">
            <a:extLst>
              <a:ext uri="{FF2B5EF4-FFF2-40B4-BE49-F238E27FC236}">
                <a16:creationId xmlns:a16="http://schemas.microsoft.com/office/drawing/2014/main" id="{DD4C60FB-D741-FE78-4577-8DEB9EDD04AD}"/>
              </a:ext>
            </a:extLst>
          </p:cNvPr>
          <p:cNvSpPr/>
          <p:nvPr/>
        </p:nvSpPr>
        <p:spPr>
          <a:xfrm>
            <a:off x="454127" y="2433471"/>
            <a:ext cx="2519625" cy="1000407"/>
          </a:xfrm>
          <a:custGeom>
            <a:avLst/>
            <a:gdLst/>
            <a:ahLst/>
            <a:cxnLst/>
            <a:rect l="0" t="0" r="0" b="0"/>
            <a:pathLst>
              <a:path w="1011365" h="1000407">
                <a:moveTo>
                  <a:pt x="0" y="58847"/>
                </a:moveTo>
                <a:lnTo>
                  <a:pt x="0" y="29423"/>
                </a:lnTo>
                <a:cubicBezTo>
                  <a:pt x="0" y="13173"/>
                  <a:pt x="13173" y="0"/>
                  <a:pt x="29423" y="0"/>
                </a:cubicBezTo>
                <a:lnTo>
                  <a:pt x="58847" y="0"/>
                </a:lnTo>
                <a:moveTo>
                  <a:pt x="1011365" y="58847"/>
                </a:moveTo>
                <a:lnTo>
                  <a:pt x="1011365" y="941560"/>
                </a:lnTo>
                <a:moveTo>
                  <a:pt x="0" y="941560"/>
                </a:moveTo>
                <a:lnTo>
                  <a:pt x="0" y="58847"/>
                </a:lnTo>
                <a:moveTo>
                  <a:pt x="58847" y="0"/>
                </a:moveTo>
                <a:lnTo>
                  <a:pt x="952517" y="0"/>
                </a:lnTo>
                <a:moveTo>
                  <a:pt x="0" y="941560"/>
                </a:moveTo>
                <a:lnTo>
                  <a:pt x="0" y="970984"/>
                </a:lnTo>
                <a:cubicBezTo>
                  <a:pt x="0" y="987234"/>
                  <a:pt x="13173" y="1000407"/>
                  <a:pt x="29423" y="1000407"/>
                </a:cubicBezTo>
                <a:lnTo>
                  <a:pt x="58847" y="1000407"/>
                </a:lnTo>
                <a:moveTo>
                  <a:pt x="1011365" y="58847"/>
                </a:moveTo>
                <a:lnTo>
                  <a:pt x="1011365" y="29423"/>
                </a:lnTo>
                <a:cubicBezTo>
                  <a:pt x="1011365" y="13173"/>
                  <a:pt x="998191" y="0"/>
                  <a:pt x="981941" y="0"/>
                </a:cubicBezTo>
                <a:lnTo>
                  <a:pt x="952517" y="0"/>
                </a:lnTo>
                <a:moveTo>
                  <a:pt x="952517" y="1000407"/>
                </a:moveTo>
                <a:lnTo>
                  <a:pt x="58847" y="1000407"/>
                </a:lnTo>
                <a:moveTo>
                  <a:pt x="1011365" y="941560"/>
                </a:moveTo>
                <a:lnTo>
                  <a:pt x="1011365" y="970984"/>
                </a:lnTo>
                <a:cubicBezTo>
                  <a:pt x="1011365" y="987234"/>
                  <a:pt x="998191" y="1000407"/>
                  <a:pt x="981941" y="1000407"/>
                </a:cubicBezTo>
                <a:lnTo>
                  <a:pt x="952517" y="1000407"/>
                </a:lnTo>
              </a:path>
            </a:pathLst>
          </a:custGeom>
          <a:noFill/>
          <a:ln w="367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A4C0B833-BEEA-C019-FB0B-61BD780E83C3}"/>
              </a:ext>
            </a:extLst>
          </p:cNvPr>
          <p:cNvSpPr/>
          <p:nvPr/>
        </p:nvSpPr>
        <p:spPr>
          <a:xfrm>
            <a:off x="454127" y="3492726"/>
            <a:ext cx="2519625" cy="294237"/>
          </a:xfrm>
          <a:custGeom>
            <a:avLst/>
            <a:gdLst/>
            <a:ahLst/>
            <a:cxnLst/>
            <a:rect l="0" t="0" r="0" b="0"/>
            <a:pathLst>
              <a:path w="1011365" h="294237">
                <a:moveTo>
                  <a:pt x="0" y="58847"/>
                </a:moveTo>
                <a:lnTo>
                  <a:pt x="0" y="29423"/>
                </a:lnTo>
                <a:cubicBezTo>
                  <a:pt x="0" y="13173"/>
                  <a:pt x="13173" y="0"/>
                  <a:pt x="29423" y="0"/>
                </a:cubicBezTo>
                <a:lnTo>
                  <a:pt x="58847" y="0"/>
                </a:lnTo>
                <a:moveTo>
                  <a:pt x="1011365" y="58847"/>
                </a:moveTo>
                <a:lnTo>
                  <a:pt x="1011365" y="235390"/>
                </a:lnTo>
                <a:moveTo>
                  <a:pt x="0" y="235390"/>
                </a:moveTo>
                <a:lnTo>
                  <a:pt x="0" y="58847"/>
                </a:lnTo>
                <a:moveTo>
                  <a:pt x="58847" y="0"/>
                </a:moveTo>
                <a:lnTo>
                  <a:pt x="952517" y="0"/>
                </a:lnTo>
                <a:moveTo>
                  <a:pt x="0" y="235390"/>
                </a:moveTo>
                <a:lnTo>
                  <a:pt x="0" y="264813"/>
                </a:lnTo>
                <a:cubicBezTo>
                  <a:pt x="0" y="281064"/>
                  <a:pt x="13173" y="294237"/>
                  <a:pt x="29423" y="294237"/>
                </a:cubicBezTo>
                <a:lnTo>
                  <a:pt x="58847" y="294237"/>
                </a:lnTo>
                <a:moveTo>
                  <a:pt x="1011365" y="58847"/>
                </a:moveTo>
                <a:lnTo>
                  <a:pt x="1011365" y="29423"/>
                </a:lnTo>
                <a:cubicBezTo>
                  <a:pt x="1011365" y="13173"/>
                  <a:pt x="998191" y="0"/>
                  <a:pt x="981941" y="0"/>
                </a:cubicBezTo>
                <a:lnTo>
                  <a:pt x="952517" y="0"/>
                </a:lnTo>
                <a:moveTo>
                  <a:pt x="952517" y="294237"/>
                </a:moveTo>
                <a:lnTo>
                  <a:pt x="58847" y="294237"/>
                </a:lnTo>
                <a:moveTo>
                  <a:pt x="1011365" y="235390"/>
                </a:moveTo>
                <a:lnTo>
                  <a:pt x="1011365" y="264813"/>
                </a:lnTo>
                <a:cubicBezTo>
                  <a:pt x="1011365" y="281064"/>
                  <a:pt x="998191" y="294237"/>
                  <a:pt x="981941" y="294237"/>
                </a:cubicBezTo>
                <a:lnTo>
                  <a:pt x="952517" y="294237"/>
                </a:lnTo>
              </a:path>
            </a:pathLst>
          </a:custGeom>
          <a:noFill/>
          <a:ln w="367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3D3EA8CE-0CAF-12AF-91B8-70FBE8CAC649}"/>
              </a:ext>
            </a:extLst>
          </p:cNvPr>
          <p:cNvSpPr/>
          <p:nvPr/>
        </p:nvSpPr>
        <p:spPr>
          <a:xfrm>
            <a:off x="454127" y="3845812"/>
            <a:ext cx="2519625" cy="294237"/>
          </a:xfrm>
          <a:custGeom>
            <a:avLst/>
            <a:gdLst/>
            <a:ahLst/>
            <a:cxnLst/>
            <a:rect l="0" t="0" r="0" b="0"/>
            <a:pathLst>
              <a:path w="1011365" h="294237">
                <a:moveTo>
                  <a:pt x="0" y="58847"/>
                </a:moveTo>
                <a:lnTo>
                  <a:pt x="0" y="29423"/>
                </a:lnTo>
                <a:cubicBezTo>
                  <a:pt x="0" y="13173"/>
                  <a:pt x="13173" y="0"/>
                  <a:pt x="29423" y="0"/>
                </a:cubicBezTo>
                <a:lnTo>
                  <a:pt x="58847" y="0"/>
                </a:lnTo>
                <a:moveTo>
                  <a:pt x="1011365" y="58847"/>
                </a:moveTo>
                <a:lnTo>
                  <a:pt x="1011365" y="235390"/>
                </a:lnTo>
                <a:moveTo>
                  <a:pt x="0" y="235390"/>
                </a:moveTo>
                <a:lnTo>
                  <a:pt x="0" y="58847"/>
                </a:lnTo>
                <a:moveTo>
                  <a:pt x="58847" y="0"/>
                </a:moveTo>
                <a:lnTo>
                  <a:pt x="952517" y="0"/>
                </a:lnTo>
                <a:moveTo>
                  <a:pt x="0" y="235390"/>
                </a:moveTo>
                <a:lnTo>
                  <a:pt x="0" y="264813"/>
                </a:lnTo>
                <a:cubicBezTo>
                  <a:pt x="0" y="281064"/>
                  <a:pt x="13173" y="294237"/>
                  <a:pt x="29423" y="294237"/>
                </a:cubicBezTo>
                <a:lnTo>
                  <a:pt x="58847" y="294237"/>
                </a:lnTo>
                <a:moveTo>
                  <a:pt x="1011365" y="58847"/>
                </a:moveTo>
                <a:lnTo>
                  <a:pt x="1011365" y="29423"/>
                </a:lnTo>
                <a:cubicBezTo>
                  <a:pt x="1011365" y="13173"/>
                  <a:pt x="998191" y="0"/>
                  <a:pt x="981941" y="0"/>
                </a:cubicBezTo>
                <a:lnTo>
                  <a:pt x="952517" y="0"/>
                </a:lnTo>
                <a:moveTo>
                  <a:pt x="952517" y="294237"/>
                </a:moveTo>
                <a:lnTo>
                  <a:pt x="58847" y="294237"/>
                </a:lnTo>
                <a:moveTo>
                  <a:pt x="1011365" y="235390"/>
                </a:moveTo>
                <a:lnTo>
                  <a:pt x="1011365" y="264813"/>
                </a:lnTo>
                <a:cubicBezTo>
                  <a:pt x="1011365" y="281064"/>
                  <a:pt x="998191" y="294237"/>
                  <a:pt x="981941" y="294237"/>
                </a:cubicBezTo>
                <a:lnTo>
                  <a:pt x="952517" y="294237"/>
                </a:lnTo>
              </a:path>
            </a:pathLst>
          </a:custGeom>
          <a:noFill/>
          <a:ln w="367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ounded Rectangle 7">
            <a:extLst>
              <a:ext uri="{FF2B5EF4-FFF2-40B4-BE49-F238E27FC236}">
                <a16:creationId xmlns:a16="http://schemas.microsoft.com/office/drawing/2014/main" id="{D8F9A6F3-B553-96E0-6FB5-CA8E32D68989}"/>
              </a:ext>
            </a:extLst>
          </p:cNvPr>
          <p:cNvSpPr/>
          <p:nvPr/>
        </p:nvSpPr>
        <p:spPr>
          <a:xfrm>
            <a:off x="454127" y="4198897"/>
            <a:ext cx="2519625" cy="1088679"/>
          </a:xfrm>
          <a:custGeom>
            <a:avLst/>
            <a:gdLst/>
            <a:ahLst/>
            <a:cxnLst/>
            <a:rect l="0" t="0" r="0" b="0"/>
            <a:pathLst>
              <a:path w="1011365" h="1088679">
                <a:moveTo>
                  <a:pt x="0" y="58847"/>
                </a:moveTo>
                <a:lnTo>
                  <a:pt x="0" y="29423"/>
                </a:lnTo>
                <a:cubicBezTo>
                  <a:pt x="0" y="13173"/>
                  <a:pt x="13173" y="0"/>
                  <a:pt x="29423" y="0"/>
                </a:cubicBezTo>
                <a:lnTo>
                  <a:pt x="58847" y="0"/>
                </a:lnTo>
                <a:moveTo>
                  <a:pt x="1011365" y="58847"/>
                </a:moveTo>
                <a:lnTo>
                  <a:pt x="1011365" y="1029831"/>
                </a:lnTo>
                <a:moveTo>
                  <a:pt x="0" y="1029831"/>
                </a:moveTo>
                <a:lnTo>
                  <a:pt x="0" y="58847"/>
                </a:lnTo>
                <a:moveTo>
                  <a:pt x="58847" y="0"/>
                </a:moveTo>
                <a:lnTo>
                  <a:pt x="952517" y="0"/>
                </a:lnTo>
                <a:moveTo>
                  <a:pt x="0" y="1029831"/>
                </a:moveTo>
                <a:lnTo>
                  <a:pt x="0" y="1059255"/>
                </a:lnTo>
                <a:cubicBezTo>
                  <a:pt x="0" y="1075505"/>
                  <a:pt x="13173" y="1088679"/>
                  <a:pt x="29423" y="1088679"/>
                </a:cubicBezTo>
                <a:lnTo>
                  <a:pt x="58847" y="1088679"/>
                </a:lnTo>
                <a:moveTo>
                  <a:pt x="1011365" y="58847"/>
                </a:moveTo>
                <a:lnTo>
                  <a:pt x="1011365" y="29423"/>
                </a:lnTo>
                <a:cubicBezTo>
                  <a:pt x="1011365" y="13173"/>
                  <a:pt x="998191" y="0"/>
                  <a:pt x="981941" y="0"/>
                </a:cubicBezTo>
                <a:lnTo>
                  <a:pt x="952517" y="0"/>
                </a:lnTo>
                <a:moveTo>
                  <a:pt x="952517" y="1088679"/>
                </a:moveTo>
                <a:lnTo>
                  <a:pt x="58847" y="1088679"/>
                </a:lnTo>
                <a:moveTo>
                  <a:pt x="1011365" y="1029831"/>
                </a:moveTo>
                <a:lnTo>
                  <a:pt x="1011365" y="1059255"/>
                </a:lnTo>
                <a:cubicBezTo>
                  <a:pt x="1011365" y="1075505"/>
                  <a:pt x="998191" y="1088679"/>
                  <a:pt x="981941" y="1088679"/>
                </a:cubicBezTo>
                <a:lnTo>
                  <a:pt x="952517" y="1088679"/>
                </a:lnTo>
              </a:path>
            </a:pathLst>
          </a:custGeom>
          <a:noFill/>
          <a:ln w="367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ounded Rectangle 8">
            <a:extLst>
              <a:ext uri="{FF2B5EF4-FFF2-40B4-BE49-F238E27FC236}">
                <a16:creationId xmlns:a16="http://schemas.microsoft.com/office/drawing/2014/main" id="{BABFD9B5-396D-90FC-FE22-EEBE93ABE967}"/>
              </a:ext>
            </a:extLst>
          </p:cNvPr>
          <p:cNvSpPr/>
          <p:nvPr/>
        </p:nvSpPr>
        <p:spPr>
          <a:xfrm>
            <a:off x="454127" y="5346424"/>
            <a:ext cx="2519625" cy="782378"/>
          </a:xfrm>
          <a:custGeom>
            <a:avLst/>
            <a:gdLst/>
            <a:ahLst/>
            <a:cxnLst/>
            <a:rect l="0" t="0" r="0" b="0"/>
            <a:pathLst>
              <a:path w="1011365" h="1088679">
                <a:moveTo>
                  <a:pt x="0" y="58847"/>
                </a:moveTo>
                <a:lnTo>
                  <a:pt x="0" y="29423"/>
                </a:lnTo>
                <a:cubicBezTo>
                  <a:pt x="0" y="13173"/>
                  <a:pt x="13173" y="0"/>
                  <a:pt x="29423" y="0"/>
                </a:cubicBezTo>
                <a:lnTo>
                  <a:pt x="58847" y="0"/>
                </a:lnTo>
                <a:moveTo>
                  <a:pt x="1011365" y="58847"/>
                </a:moveTo>
                <a:lnTo>
                  <a:pt x="1011365" y="1029831"/>
                </a:lnTo>
                <a:moveTo>
                  <a:pt x="0" y="1029831"/>
                </a:moveTo>
                <a:lnTo>
                  <a:pt x="0" y="58847"/>
                </a:lnTo>
                <a:moveTo>
                  <a:pt x="58847" y="0"/>
                </a:moveTo>
                <a:lnTo>
                  <a:pt x="952517" y="0"/>
                </a:lnTo>
                <a:moveTo>
                  <a:pt x="0" y="1029831"/>
                </a:moveTo>
                <a:lnTo>
                  <a:pt x="0" y="1059255"/>
                </a:lnTo>
                <a:cubicBezTo>
                  <a:pt x="0" y="1075505"/>
                  <a:pt x="13173" y="1088679"/>
                  <a:pt x="29423" y="1088679"/>
                </a:cubicBezTo>
                <a:lnTo>
                  <a:pt x="58847" y="1088679"/>
                </a:lnTo>
                <a:moveTo>
                  <a:pt x="1011365" y="58847"/>
                </a:moveTo>
                <a:lnTo>
                  <a:pt x="1011365" y="29423"/>
                </a:lnTo>
                <a:cubicBezTo>
                  <a:pt x="1011365" y="13173"/>
                  <a:pt x="998191" y="0"/>
                  <a:pt x="981941" y="0"/>
                </a:cubicBezTo>
                <a:lnTo>
                  <a:pt x="952517" y="0"/>
                </a:lnTo>
                <a:moveTo>
                  <a:pt x="952517" y="1088679"/>
                </a:moveTo>
                <a:lnTo>
                  <a:pt x="58847" y="1088679"/>
                </a:lnTo>
                <a:moveTo>
                  <a:pt x="1011365" y="1029831"/>
                </a:moveTo>
                <a:lnTo>
                  <a:pt x="1011365" y="1059255"/>
                </a:lnTo>
                <a:cubicBezTo>
                  <a:pt x="1011365" y="1075505"/>
                  <a:pt x="998191" y="1088679"/>
                  <a:pt x="981941" y="1088679"/>
                </a:cubicBezTo>
                <a:lnTo>
                  <a:pt x="952517" y="1088679"/>
                </a:lnTo>
              </a:path>
            </a:pathLst>
          </a:custGeom>
          <a:noFill/>
          <a:ln w="367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02B0F80-43A1-2600-6DA2-DAC562DC0F0E}"/>
              </a:ext>
            </a:extLst>
          </p:cNvPr>
          <p:cNvSpPr/>
          <p:nvPr/>
        </p:nvSpPr>
        <p:spPr>
          <a:xfrm>
            <a:off x="3109696" y="1684968"/>
            <a:ext cx="3697051" cy="300209"/>
          </a:xfrm>
          <a:custGeom>
            <a:avLst/>
            <a:gdLst/>
            <a:ahLst/>
            <a:cxnLst/>
            <a:rect l="0" t="0" r="0" b="0"/>
            <a:pathLst>
              <a:path w="807697" h="205966">
                <a:moveTo>
                  <a:pt x="0" y="58847"/>
                </a:moveTo>
                <a:lnTo>
                  <a:pt x="0" y="29423"/>
                </a:lnTo>
                <a:cubicBezTo>
                  <a:pt x="0" y="13173"/>
                  <a:pt x="13173" y="0"/>
                  <a:pt x="29423" y="0"/>
                </a:cubicBezTo>
                <a:lnTo>
                  <a:pt x="58847" y="0"/>
                </a:lnTo>
                <a:moveTo>
                  <a:pt x="807697" y="58847"/>
                </a:moveTo>
                <a:lnTo>
                  <a:pt x="807697" y="147118"/>
                </a:lnTo>
                <a:moveTo>
                  <a:pt x="0" y="147118"/>
                </a:moveTo>
                <a:lnTo>
                  <a:pt x="0" y="58847"/>
                </a:lnTo>
                <a:moveTo>
                  <a:pt x="58847" y="0"/>
                </a:moveTo>
                <a:lnTo>
                  <a:pt x="748850" y="0"/>
                </a:lnTo>
                <a:moveTo>
                  <a:pt x="0" y="147118"/>
                </a:moveTo>
                <a:lnTo>
                  <a:pt x="0" y="176542"/>
                </a:lnTo>
                <a:cubicBezTo>
                  <a:pt x="0" y="192792"/>
                  <a:pt x="13173" y="205966"/>
                  <a:pt x="29423" y="205966"/>
                </a:cubicBezTo>
                <a:lnTo>
                  <a:pt x="58847" y="205966"/>
                </a:lnTo>
                <a:moveTo>
                  <a:pt x="807697" y="58847"/>
                </a:moveTo>
                <a:lnTo>
                  <a:pt x="807697" y="29423"/>
                </a:lnTo>
                <a:cubicBezTo>
                  <a:pt x="807697" y="13173"/>
                  <a:pt x="794524" y="0"/>
                  <a:pt x="778273" y="0"/>
                </a:cubicBezTo>
                <a:lnTo>
                  <a:pt x="748850" y="0"/>
                </a:lnTo>
                <a:moveTo>
                  <a:pt x="748850" y="205966"/>
                </a:moveTo>
                <a:lnTo>
                  <a:pt x="58847" y="205966"/>
                </a:lnTo>
                <a:moveTo>
                  <a:pt x="807697" y="147118"/>
                </a:moveTo>
                <a:lnTo>
                  <a:pt x="807697" y="176542"/>
                </a:lnTo>
                <a:cubicBezTo>
                  <a:pt x="807697" y="192792"/>
                  <a:pt x="794524" y="205966"/>
                  <a:pt x="778273" y="205966"/>
                </a:cubicBezTo>
                <a:lnTo>
                  <a:pt x="748850" y="205966"/>
                </a:lnTo>
              </a:path>
            </a:pathLst>
          </a:custGeom>
          <a:noFill/>
          <a:ln w="367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700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C650B81E-06D8-7D24-4060-34E8D028F551}"/>
              </a:ext>
            </a:extLst>
          </p:cNvPr>
          <p:cNvSpPr/>
          <p:nvPr/>
        </p:nvSpPr>
        <p:spPr>
          <a:xfrm>
            <a:off x="3109696" y="2099021"/>
            <a:ext cx="3697051" cy="294237"/>
          </a:xfrm>
          <a:custGeom>
            <a:avLst/>
            <a:gdLst/>
            <a:ahLst/>
            <a:cxnLst/>
            <a:rect l="0" t="0" r="0" b="0"/>
            <a:pathLst>
              <a:path w="807697" h="294237">
                <a:moveTo>
                  <a:pt x="0" y="58847"/>
                </a:moveTo>
                <a:lnTo>
                  <a:pt x="0" y="29423"/>
                </a:lnTo>
                <a:cubicBezTo>
                  <a:pt x="0" y="13173"/>
                  <a:pt x="13173" y="0"/>
                  <a:pt x="29423" y="0"/>
                </a:cubicBezTo>
                <a:lnTo>
                  <a:pt x="58847" y="0"/>
                </a:lnTo>
                <a:moveTo>
                  <a:pt x="807697" y="58847"/>
                </a:moveTo>
                <a:lnTo>
                  <a:pt x="807697" y="235390"/>
                </a:lnTo>
                <a:moveTo>
                  <a:pt x="0" y="235390"/>
                </a:moveTo>
                <a:lnTo>
                  <a:pt x="0" y="58847"/>
                </a:lnTo>
                <a:moveTo>
                  <a:pt x="58847" y="0"/>
                </a:moveTo>
                <a:lnTo>
                  <a:pt x="748850" y="0"/>
                </a:lnTo>
                <a:moveTo>
                  <a:pt x="0" y="235390"/>
                </a:moveTo>
                <a:lnTo>
                  <a:pt x="0" y="264813"/>
                </a:lnTo>
                <a:cubicBezTo>
                  <a:pt x="0" y="281064"/>
                  <a:pt x="13173" y="294237"/>
                  <a:pt x="29423" y="294237"/>
                </a:cubicBezTo>
                <a:lnTo>
                  <a:pt x="58847" y="294237"/>
                </a:lnTo>
                <a:moveTo>
                  <a:pt x="807697" y="58847"/>
                </a:moveTo>
                <a:lnTo>
                  <a:pt x="807697" y="29423"/>
                </a:lnTo>
                <a:cubicBezTo>
                  <a:pt x="807697" y="13173"/>
                  <a:pt x="794524" y="0"/>
                  <a:pt x="778273" y="0"/>
                </a:cubicBezTo>
                <a:lnTo>
                  <a:pt x="748850" y="0"/>
                </a:lnTo>
                <a:moveTo>
                  <a:pt x="748850" y="294237"/>
                </a:moveTo>
                <a:lnTo>
                  <a:pt x="58847" y="294237"/>
                </a:lnTo>
                <a:moveTo>
                  <a:pt x="807697" y="235390"/>
                </a:moveTo>
                <a:lnTo>
                  <a:pt x="807697" y="264813"/>
                </a:lnTo>
                <a:cubicBezTo>
                  <a:pt x="807697" y="281064"/>
                  <a:pt x="794524" y="294237"/>
                  <a:pt x="778273" y="294237"/>
                </a:cubicBezTo>
                <a:lnTo>
                  <a:pt x="748850" y="294237"/>
                </a:lnTo>
              </a:path>
            </a:pathLst>
          </a:custGeom>
          <a:noFill/>
          <a:ln w="367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70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59A44C03-E076-2FB3-9D56-7CDA33DEF646}"/>
              </a:ext>
            </a:extLst>
          </p:cNvPr>
          <p:cNvSpPr/>
          <p:nvPr/>
        </p:nvSpPr>
        <p:spPr>
          <a:xfrm>
            <a:off x="3109696" y="2452107"/>
            <a:ext cx="3697051" cy="983116"/>
          </a:xfrm>
          <a:custGeom>
            <a:avLst/>
            <a:gdLst/>
            <a:ahLst/>
            <a:cxnLst/>
            <a:rect l="0" t="0" r="0" b="0"/>
            <a:pathLst>
              <a:path w="807697" h="1000407">
                <a:moveTo>
                  <a:pt x="0" y="58847"/>
                </a:moveTo>
                <a:lnTo>
                  <a:pt x="0" y="29423"/>
                </a:lnTo>
                <a:cubicBezTo>
                  <a:pt x="0" y="13173"/>
                  <a:pt x="13173" y="0"/>
                  <a:pt x="29423" y="0"/>
                </a:cubicBezTo>
                <a:lnTo>
                  <a:pt x="58847" y="0"/>
                </a:lnTo>
                <a:moveTo>
                  <a:pt x="807697" y="58847"/>
                </a:moveTo>
                <a:lnTo>
                  <a:pt x="807697" y="941560"/>
                </a:lnTo>
                <a:moveTo>
                  <a:pt x="0" y="941560"/>
                </a:moveTo>
                <a:lnTo>
                  <a:pt x="0" y="58847"/>
                </a:lnTo>
                <a:moveTo>
                  <a:pt x="58847" y="0"/>
                </a:moveTo>
                <a:lnTo>
                  <a:pt x="748850" y="0"/>
                </a:lnTo>
                <a:moveTo>
                  <a:pt x="0" y="941560"/>
                </a:moveTo>
                <a:lnTo>
                  <a:pt x="0" y="970984"/>
                </a:lnTo>
                <a:cubicBezTo>
                  <a:pt x="0" y="987234"/>
                  <a:pt x="13173" y="1000407"/>
                  <a:pt x="29423" y="1000407"/>
                </a:cubicBezTo>
                <a:lnTo>
                  <a:pt x="58847" y="1000407"/>
                </a:lnTo>
                <a:moveTo>
                  <a:pt x="807697" y="58847"/>
                </a:moveTo>
                <a:lnTo>
                  <a:pt x="807697" y="29423"/>
                </a:lnTo>
                <a:cubicBezTo>
                  <a:pt x="807697" y="13173"/>
                  <a:pt x="794524" y="0"/>
                  <a:pt x="778273" y="0"/>
                </a:cubicBezTo>
                <a:lnTo>
                  <a:pt x="748850" y="0"/>
                </a:lnTo>
                <a:moveTo>
                  <a:pt x="748850" y="1000407"/>
                </a:moveTo>
                <a:lnTo>
                  <a:pt x="58847" y="1000407"/>
                </a:lnTo>
                <a:moveTo>
                  <a:pt x="807697" y="941560"/>
                </a:moveTo>
                <a:lnTo>
                  <a:pt x="807697" y="970984"/>
                </a:lnTo>
                <a:cubicBezTo>
                  <a:pt x="807697" y="987234"/>
                  <a:pt x="794524" y="1000407"/>
                  <a:pt x="778273" y="1000407"/>
                </a:cubicBezTo>
                <a:lnTo>
                  <a:pt x="748850" y="1000407"/>
                </a:lnTo>
              </a:path>
            </a:pathLst>
          </a:custGeom>
          <a:noFill/>
          <a:ln w="367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70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5BBBD26-961A-D545-03A6-E11C9E63AA97}"/>
              </a:ext>
            </a:extLst>
          </p:cNvPr>
          <p:cNvSpPr/>
          <p:nvPr/>
        </p:nvSpPr>
        <p:spPr>
          <a:xfrm>
            <a:off x="3109696" y="3511361"/>
            <a:ext cx="3697051" cy="294237"/>
          </a:xfrm>
          <a:custGeom>
            <a:avLst/>
            <a:gdLst/>
            <a:ahLst/>
            <a:cxnLst/>
            <a:rect l="0" t="0" r="0" b="0"/>
            <a:pathLst>
              <a:path w="807697" h="294237">
                <a:moveTo>
                  <a:pt x="0" y="58847"/>
                </a:moveTo>
                <a:lnTo>
                  <a:pt x="0" y="29423"/>
                </a:lnTo>
                <a:cubicBezTo>
                  <a:pt x="0" y="13173"/>
                  <a:pt x="13173" y="0"/>
                  <a:pt x="29423" y="0"/>
                </a:cubicBezTo>
                <a:lnTo>
                  <a:pt x="58847" y="0"/>
                </a:lnTo>
                <a:moveTo>
                  <a:pt x="807697" y="58847"/>
                </a:moveTo>
                <a:lnTo>
                  <a:pt x="807697" y="235390"/>
                </a:lnTo>
                <a:moveTo>
                  <a:pt x="0" y="235390"/>
                </a:moveTo>
                <a:lnTo>
                  <a:pt x="0" y="58847"/>
                </a:lnTo>
                <a:moveTo>
                  <a:pt x="58847" y="0"/>
                </a:moveTo>
                <a:lnTo>
                  <a:pt x="748850" y="0"/>
                </a:lnTo>
                <a:moveTo>
                  <a:pt x="0" y="235390"/>
                </a:moveTo>
                <a:lnTo>
                  <a:pt x="0" y="264813"/>
                </a:lnTo>
                <a:cubicBezTo>
                  <a:pt x="0" y="281064"/>
                  <a:pt x="13173" y="294237"/>
                  <a:pt x="29423" y="294237"/>
                </a:cubicBezTo>
                <a:lnTo>
                  <a:pt x="58847" y="294237"/>
                </a:lnTo>
                <a:moveTo>
                  <a:pt x="807697" y="58847"/>
                </a:moveTo>
                <a:lnTo>
                  <a:pt x="807697" y="29423"/>
                </a:lnTo>
                <a:cubicBezTo>
                  <a:pt x="807697" y="13173"/>
                  <a:pt x="794524" y="0"/>
                  <a:pt x="778273" y="0"/>
                </a:cubicBezTo>
                <a:lnTo>
                  <a:pt x="748850" y="0"/>
                </a:lnTo>
                <a:moveTo>
                  <a:pt x="748850" y="294237"/>
                </a:moveTo>
                <a:lnTo>
                  <a:pt x="58847" y="294237"/>
                </a:lnTo>
                <a:moveTo>
                  <a:pt x="807697" y="235390"/>
                </a:moveTo>
                <a:lnTo>
                  <a:pt x="807697" y="264813"/>
                </a:lnTo>
                <a:cubicBezTo>
                  <a:pt x="807697" y="281064"/>
                  <a:pt x="794524" y="294237"/>
                  <a:pt x="778273" y="294237"/>
                </a:cubicBezTo>
                <a:lnTo>
                  <a:pt x="748850" y="294237"/>
                </a:lnTo>
              </a:path>
            </a:pathLst>
          </a:custGeom>
          <a:noFill/>
          <a:ln w="367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700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C3458041-9C2A-FC99-E925-B3A24F68487D}"/>
              </a:ext>
            </a:extLst>
          </p:cNvPr>
          <p:cNvSpPr/>
          <p:nvPr/>
        </p:nvSpPr>
        <p:spPr>
          <a:xfrm>
            <a:off x="3109696" y="3864447"/>
            <a:ext cx="3697051" cy="294237"/>
          </a:xfrm>
          <a:custGeom>
            <a:avLst/>
            <a:gdLst/>
            <a:ahLst/>
            <a:cxnLst/>
            <a:rect l="0" t="0" r="0" b="0"/>
            <a:pathLst>
              <a:path w="807697" h="294237">
                <a:moveTo>
                  <a:pt x="0" y="58847"/>
                </a:moveTo>
                <a:lnTo>
                  <a:pt x="0" y="29423"/>
                </a:lnTo>
                <a:cubicBezTo>
                  <a:pt x="0" y="13173"/>
                  <a:pt x="13173" y="0"/>
                  <a:pt x="29423" y="0"/>
                </a:cubicBezTo>
                <a:lnTo>
                  <a:pt x="58847" y="0"/>
                </a:lnTo>
                <a:moveTo>
                  <a:pt x="807697" y="58847"/>
                </a:moveTo>
                <a:lnTo>
                  <a:pt x="807697" y="235390"/>
                </a:lnTo>
                <a:moveTo>
                  <a:pt x="0" y="235390"/>
                </a:moveTo>
                <a:lnTo>
                  <a:pt x="0" y="58847"/>
                </a:lnTo>
                <a:moveTo>
                  <a:pt x="58847" y="0"/>
                </a:moveTo>
                <a:lnTo>
                  <a:pt x="748850" y="0"/>
                </a:lnTo>
                <a:moveTo>
                  <a:pt x="0" y="235390"/>
                </a:moveTo>
                <a:lnTo>
                  <a:pt x="0" y="264813"/>
                </a:lnTo>
                <a:cubicBezTo>
                  <a:pt x="0" y="281064"/>
                  <a:pt x="13173" y="294237"/>
                  <a:pt x="29423" y="294237"/>
                </a:cubicBezTo>
                <a:lnTo>
                  <a:pt x="58847" y="294237"/>
                </a:lnTo>
                <a:moveTo>
                  <a:pt x="807697" y="58847"/>
                </a:moveTo>
                <a:lnTo>
                  <a:pt x="807697" y="29423"/>
                </a:lnTo>
                <a:cubicBezTo>
                  <a:pt x="807697" y="13173"/>
                  <a:pt x="794524" y="0"/>
                  <a:pt x="778273" y="0"/>
                </a:cubicBezTo>
                <a:lnTo>
                  <a:pt x="748850" y="0"/>
                </a:lnTo>
                <a:moveTo>
                  <a:pt x="748850" y="294237"/>
                </a:moveTo>
                <a:lnTo>
                  <a:pt x="58847" y="294237"/>
                </a:lnTo>
                <a:moveTo>
                  <a:pt x="807697" y="235390"/>
                </a:moveTo>
                <a:lnTo>
                  <a:pt x="807697" y="264813"/>
                </a:lnTo>
                <a:cubicBezTo>
                  <a:pt x="807697" y="281064"/>
                  <a:pt x="794524" y="294237"/>
                  <a:pt x="778273" y="294237"/>
                </a:cubicBezTo>
                <a:lnTo>
                  <a:pt x="748850" y="294237"/>
                </a:lnTo>
              </a:path>
            </a:pathLst>
          </a:custGeom>
          <a:noFill/>
          <a:ln w="367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700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5C3598E2-99DE-C82C-F3B7-A67F7CA19999}"/>
              </a:ext>
            </a:extLst>
          </p:cNvPr>
          <p:cNvSpPr/>
          <p:nvPr/>
        </p:nvSpPr>
        <p:spPr>
          <a:xfrm>
            <a:off x="3109696" y="4217532"/>
            <a:ext cx="3697051" cy="1088679"/>
          </a:xfrm>
          <a:custGeom>
            <a:avLst/>
            <a:gdLst/>
            <a:ahLst/>
            <a:cxnLst/>
            <a:rect l="0" t="0" r="0" b="0"/>
            <a:pathLst>
              <a:path w="807697" h="1088679">
                <a:moveTo>
                  <a:pt x="0" y="58847"/>
                </a:moveTo>
                <a:lnTo>
                  <a:pt x="0" y="29423"/>
                </a:lnTo>
                <a:cubicBezTo>
                  <a:pt x="0" y="13173"/>
                  <a:pt x="13173" y="0"/>
                  <a:pt x="29423" y="0"/>
                </a:cubicBezTo>
                <a:lnTo>
                  <a:pt x="58847" y="0"/>
                </a:lnTo>
                <a:moveTo>
                  <a:pt x="807697" y="58847"/>
                </a:moveTo>
                <a:lnTo>
                  <a:pt x="807697" y="1029831"/>
                </a:lnTo>
                <a:moveTo>
                  <a:pt x="0" y="1029831"/>
                </a:moveTo>
                <a:lnTo>
                  <a:pt x="0" y="58847"/>
                </a:lnTo>
                <a:moveTo>
                  <a:pt x="58847" y="0"/>
                </a:moveTo>
                <a:lnTo>
                  <a:pt x="748850" y="0"/>
                </a:lnTo>
                <a:moveTo>
                  <a:pt x="0" y="1029831"/>
                </a:moveTo>
                <a:lnTo>
                  <a:pt x="0" y="1059255"/>
                </a:lnTo>
                <a:cubicBezTo>
                  <a:pt x="0" y="1075505"/>
                  <a:pt x="13173" y="1088679"/>
                  <a:pt x="29423" y="1088679"/>
                </a:cubicBezTo>
                <a:lnTo>
                  <a:pt x="58847" y="1088679"/>
                </a:lnTo>
                <a:moveTo>
                  <a:pt x="807697" y="58847"/>
                </a:moveTo>
                <a:lnTo>
                  <a:pt x="807697" y="29423"/>
                </a:lnTo>
                <a:cubicBezTo>
                  <a:pt x="807697" y="13173"/>
                  <a:pt x="794524" y="0"/>
                  <a:pt x="778273" y="0"/>
                </a:cubicBezTo>
                <a:lnTo>
                  <a:pt x="748850" y="0"/>
                </a:lnTo>
                <a:moveTo>
                  <a:pt x="748850" y="1088679"/>
                </a:moveTo>
                <a:lnTo>
                  <a:pt x="58847" y="1088679"/>
                </a:lnTo>
                <a:moveTo>
                  <a:pt x="807697" y="1029831"/>
                </a:moveTo>
                <a:lnTo>
                  <a:pt x="807697" y="1059255"/>
                </a:lnTo>
                <a:cubicBezTo>
                  <a:pt x="807697" y="1075505"/>
                  <a:pt x="794524" y="1088679"/>
                  <a:pt x="778273" y="1088679"/>
                </a:cubicBezTo>
                <a:lnTo>
                  <a:pt x="748850" y="1088679"/>
                </a:lnTo>
              </a:path>
            </a:pathLst>
          </a:custGeom>
          <a:noFill/>
          <a:ln w="367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70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9C1F988C-EDD7-EC28-E211-4CFFDCC59A0F}"/>
              </a:ext>
            </a:extLst>
          </p:cNvPr>
          <p:cNvSpPr/>
          <p:nvPr/>
        </p:nvSpPr>
        <p:spPr>
          <a:xfrm>
            <a:off x="3109696" y="5365058"/>
            <a:ext cx="3697051" cy="763743"/>
          </a:xfrm>
          <a:custGeom>
            <a:avLst/>
            <a:gdLst/>
            <a:ahLst/>
            <a:cxnLst/>
            <a:rect l="0" t="0" r="0" b="0"/>
            <a:pathLst>
              <a:path w="807697" h="1088679">
                <a:moveTo>
                  <a:pt x="0" y="58847"/>
                </a:moveTo>
                <a:lnTo>
                  <a:pt x="0" y="29423"/>
                </a:lnTo>
                <a:cubicBezTo>
                  <a:pt x="0" y="13173"/>
                  <a:pt x="13173" y="0"/>
                  <a:pt x="29423" y="0"/>
                </a:cubicBezTo>
                <a:lnTo>
                  <a:pt x="58847" y="0"/>
                </a:lnTo>
                <a:moveTo>
                  <a:pt x="807697" y="58847"/>
                </a:moveTo>
                <a:lnTo>
                  <a:pt x="807697" y="1029831"/>
                </a:lnTo>
                <a:moveTo>
                  <a:pt x="0" y="1029831"/>
                </a:moveTo>
                <a:lnTo>
                  <a:pt x="0" y="58847"/>
                </a:lnTo>
                <a:moveTo>
                  <a:pt x="58847" y="0"/>
                </a:moveTo>
                <a:lnTo>
                  <a:pt x="748850" y="0"/>
                </a:lnTo>
                <a:moveTo>
                  <a:pt x="0" y="1029831"/>
                </a:moveTo>
                <a:lnTo>
                  <a:pt x="0" y="1059255"/>
                </a:lnTo>
                <a:cubicBezTo>
                  <a:pt x="0" y="1075505"/>
                  <a:pt x="13173" y="1088679"/>
                  <a:pt x="29423" y="1088679"/>
                </a:cubicBezTo>
                <a:lnTo>
                  <a:pt x="58847" y="1088679"/>
                </a:lnTo>
                <a:moveTo>
                  <a:pt x="807697" y="58847"/>
                </a:moveTo>
                <a:lnTo>
                  <a:pt x="807697" y="29423"/>
                </a:lnTo>
                <a:cubicBezTo>
                  <a:pt x="807697" y="13173"/>
                  <a:pt x="794524" y="0"/>
                  <a:pt x="778273" y="0"/>
                </a:cubicBezTo>
                <a:lnTo>
                  <a:pt x="748850" y="0"/>
                </a:lnTo>
                <a:moveTo>
                  <a:pt x="748850" y="1088679"/>
                </a:moveTo>
                <a:lnTo>
                  <a:pt x="58847" y="1088679"/>
                </a:lnTo>
                <a:moveTo>
                  <a:pt x="807697" y="1029831"/>
                </a:moveTo>
                <a:lnTo>
                  <a:pt x="807697" y="1059255"/>
                </a:lnTo>
                <a:cubicBezTo>
                  <a:pt x="807697" y="1075505"/>
                  <a:pt x="794524" y="1088679"/>
                  <a:pt x="778273" y="1088679"/>
                </a:cubicBezTo>
                <a:lnTo>
                  <a:pt x="748850" y="1088679"/>
                </a:lnTo>
              </a:path>
            </a:pathLst>
          </a:custGeom>
          <a:noFill/>
          <a:ln w="367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700"/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272D891F-8BFC-BB0C-0B66-5905DB2D9244}"/>
              </a:ext>
            </a:extLst>
          </p:cNvPr>
          <p:cNvSpPr/>
          <p:nvPr/>
        </p:nvSpPr>
        <p:spPr>
          <a:xfrm>
            <a:off x="6859184" y="1683234"/>
            <a:ext cx="4965570" cy="300209"/>
          </a:xfrm>
          <a:custGeom>
            <a:avLst/>
            <a:gdLst/>
            <a:ahLst/>
            <a:cxnLst/>
            <a:rect l="0" t="0" r="0" b="0"/>
            <a:pathLst>
              <a:path w="829152" h="205966">
                <a:moveTo>
                  <a:pt x="0" y="58847"/>
                </a:moveTo>
                <a:lnTo>
                  <a:pt x="0" y="29423"/>
                </a:lnTo>
                <a:cubicBezTo>
                  <a:pt x="0" y="13173"/>
                  <a:pt x="13173" y="0"/>
                  <a:pt x="29423" y="0"/>
                </a:cubicBezTo>
                <a:lnTo>
                  <a:pt x="58847" y="0"/>
                </a:lnTo>
                <a:moveTo>
                  <a:pt x="829152" y="58847"/>
                </a:moveTo>
                <a:lnTo>
                  <a:pt x="829152" y="147118"/>
                </a:lnTo>
                <a:moveTo>
                  <a:pt x="0" y="147118"/>
                </a:moveTo>
                <a:lnTo>
                  <a:pt x="0" y="58847"/>
                </a:lnTo>
                <a:moveTo>
                  <a:pt x="58847" y="0"/>
                </a:moveTo>
                <a:lnTo>
                  <a:pt x="770304" y="0"/>
                </a:lnTo>
                <a:moveTo>
                  <a:pt x="0" y="147118"/>
                </a:moveTo>
                <a:lnTo>
                  <a:pt x="0" y="176542"/>
                </a:lnTo>
                <a:cubicBezTo>
                  <a:pt x="0" y="192792"/>
                  <a:pt x="13173" y="205966"/>
                  <a:pt x="29423" y="205966"/>
                </a:cubicBezTo>
                <a:lnTo>
                  <a:pt x="58847" y="205966"/>
                </a:lnTo>
                <a:moveTo>
                  <a:pt x="829152" y="58847"/>
                </a:moveTo>
                <a:lnTo>
                  <a:pt x="829152" y="29423"/>
                </a:lnTo>
                <a:cubicBezTo>
                  <a:pt x="829152" y="13173"/>
                  <a:pt x="815978" y="0"/>
                  <a:pt x="799728" y="0"/>
                </a:cubicBezTo>
                <a:lnTo>
                  <a:pt x="770304" y="0"/>
                </a:lnTo>
                <a:moveTo>
                  <a:pt x="770304" y="205966"/>
                </a:moveTo>
                <a:lnTo>
                  <a:pt x="58847" y="205966"/>
                </a:lnTo>
                <a:moveTo>
                  <a:pt x="829152" y="147118"/>
                </a:moveTo>
                <a:lnTo>
                  <a:pt x="829152" y="176542"/>
                </a:lnTo>
                <a:cubicBezTo>
                  <a:pt x="829152" y="192792"/>
                  <a:pt x="815978" y="205966"/>
                  <a:pt x="799728" y="205966"/>
                </a:cubicBezTo>
                <a:lnTo>
                  <a:pt x="770304" y="205966"/>
                </a:lnTo>
              </a:path>
            </a:pathLst>
          </a:custGeom>
          <a:noFill/>
          <a:ln w="367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700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239EF0C4-5D8A-FE45-EDA3-81D43BD73665}"/>
              </a:ext>
            </a:extLst>
          </p:cNvPr>
          <p:cNvSpPr/>
          <p:nvPr/>
        </p:nvSpPr>
        <p:spPr>
          <a:xfrm>
            <a:off x="6859183" y="2086606"/>
            <a:ext cx="5010175" cy="294237"/>
          </a:xfrm>
          <a:custGeom>
            <a:avLst/>
            <a:gdLst/>
            <a:ahLst/>
            <a:cxnLst/>
            <a:rect l="0" t="0" r="0" b="0"/>
            <a:pathLst>
              <a:path w="829152" h="294237">
                <a:moveTo>
                  <a:pt x="0" y="58847"/>
                </a:moveTo>
                <a:lnTo>
                  <a:pt x="0" y="29423"/>
                </a:lnTo>
                <a:cubicBezTo>
                  <a:pt x="0" y="13173"/>
                  <a:pt x="13173" y="0"/>
                  <a:pt x="29423" y="0"/>
                </a:cubicBezTo>
                <a:lnTo>
                  <a:pt x="58847" y="0"/>
                </a:lnTo>
                <a:moveTo>
                  <a:pt x="829152" y="58847"/>
                </a:moveTo>
                <a:lnTo>
                  <a:pt x="829152" y="235390"/>
                </a:lnTo>
                <a:moveTo>
                  <a:pt x="0" y="235390"/>
                </a:moveTo>
                <a:lnTo>
                  <a:pt x="0" y="58847"/>
                </a:lnTo>
                <a:moveTo>
                  <a:pt x="58847" y="0"/>
                </a:moveTo>
                <a:lnTo>
                  <a:pt x="770304" y="0"/>
                </a:lnTo>
                <a:moveTo>
                  <a:pt x="0" y="235390"/>
                </a:moveTo>
                <a:lnTo>
                  <a:pt x="0" y="264813"/>
                </a:lnTo>
                <a:cubicBezTo>
                  <a:pt x="0" y="281064"/>
                  <a:pt x="13173" y="294237"/>
                  <a:pt x="29423" y="294237"/>
                </a:cubicBezTo>
                <a:lnTo>
                  <a:pt x="58847" y="294237"/>
                </a:lnTo>
                <a:moveTo>
                  <a:pt x="829152" y="58847"/>
                </a:moveTo>
                <a:lnTo>
                  <a:pt x="829152" y="29423"/>
                </a:lnTo>
                <a:cubicBezTo>
                  <a:pt x="829152" y="13173"/>
                  <a:pt x="815978" y="0"/>
                  <a:pt x="799728" y="0"/>
                </a:cubicBezTo>
                <a:lnTo>
                  <a:pt x="770304" y="0"/>
                </a:lnTo>
                <a:moveTo>
                  <a:pt x="770304" y="294237"/>
                </a:moveTo>
                <a:lnTo>
                  <a:pt x="58847" y="294237"/>
                </a:lnTo>
                <a:moveTo>
                  <a:pt x="829152" y="235390"/>
                </a:moveTo>
                <a:lnTo>
                  <a:pt x="829152" y="264813"/>
                </a:lnTo>
                <a:cubicBezTo>
                  <a:pt x="829152" y="281064"/>
                  <a:pt x="815978" y="294237"/>
                  <a:pt x="799728" y="294237"/>
                </a:cubicBezTo>
                <a:lnTo>
                  <a:pt x="770304" y="294237"/>
                </a:lnTo>
              </a:path>
            </a:pathLst>
          </a:custGeom>
          <a:noFill/>
          <a:ln w="367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700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1321F62D-C94B-08E7-6C6C-A6FCED940DB2}"/>
              </a:ext>
            </a:extLst>
          </p:cNvPr>
          <p:cNvSpPr/>
          <p:nvPr/>
        </p:nvSpPr>
        <p:spPr>
          <a:xfrm>
            <a:off x="6859183" y="2439164"/>
            <a:ext cx="5010175" cy="974661"/>
          </a:xfrm>
          <a:custGeom>
            <a:avLst/>
            <a:gdLst/>
            <a:ahLst/>
            <a:cxnLst/>
            <a:rect l="0" t="0" r="0" b="0"/>
            <a:pathLst>
              <a:path w="829152" h="1000407">
                <a:moveTo>
                  <a:pt x="0" y="58847"/>
                </a:moveTo>
                <a:lnTo>
                  <a:pt x="0" y="29423"/>
                </a:lnTo>
                <a:cubicBezTo>
                  <a:pt x="0" y="13173"/>
                  <a:pt x="13173" y="0"/>
                  <a:pt x="29423" y="0"/>
                </a:cubicBezTo>
                <a:lnTo>
                  <a:pt x="58847" y="0"/>
                </a:lnTo>
                <a:moveTo>
                  <a:pt x="829152" y="58847"/>
                </a:moveTo>
                <a:lnTo>
                  <a:pt x="829152" y="941560"/>
                </a:lnTo>
                <a:moveTo>
                  <a:pt x="0" y="941560"/>
                </a:moveTo>
                <a:lnTo>
                  <a:pt x="0" y="58847"/>
                </a:lnTo>
                <a:moveTo>
                  <a:pt x="58847" y="0"/>
                </a:moveTo>
                <a:lnTo>
                  <a:pt x="770304" y="0"/>
                </a:lnTo>
                <a:moveTo>
                  <a:pt x="0" y="941560"/>
                </a:moveTo>
                <a:lnTo>
                  <a:pt x="0" y="970984"/>
                </a:lnTo>
                <a:cubicBezTo>
                  <a:pt x="0" y="987234"/>
                  <a:pt x="13173" y="1000407"/>
                  <a:pt x="29423" y="1000407"/>
                </a:cubicBezTo>
                <a:lnTo>
                  <a:pt x="58847" y="1000407"/>
                </a:lnTo>
                <a:moveTo>
                  <a:pt x="829152" y="58847"/>
                </a:moveTo>
                <a:lnTo>
                  <a:pt x="829152" y="29423"/>
                </a:lnTo>
                <a:cubicBezTo>
                  <a:pt x="829152" y="13173"/>
                  <a:pt x="815978" y="0"/>
                  <a:pt x="799728" y="0"/>
                </a:cubicBezTo>
                <a:lnTo>
                  <a:pt x="770304" y="0"/>
                </a:lnTo>
                <a:moveTo>
                  <a:pt x="770304" y="1000407"/>
                </a:moveTo>
                <a:lnTo>
                  <a:pt x="58847" y="1000407"/>
                </a:lnTo>
                <a:moveTo>
                  <a:pt x="829152" y="941560"/>
                </a:moveTo>
                <a:lnTo>
                  <a:pt x="829152" y="970984"/>
                </a:lnTo>
                <a:cubicBezTo>
                  <a:pt x="829152" y="987234"/>
                  <a:pt x="815978" y="1000407"/>
                  <a:pt x="799728" y="1000407"/>
                </a:cubicBezTo>
                <a:lnTo>
                  <a:pt x="770304" y="1000407"/>
                </a:lnTo>
              </a:path>
            </a:pathLst>
          </a:custGeom>
          <a:noFill/>
          <a:ln w="367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700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662026C2-412B-88BC-E056-FA7026448F2C}"/>
              </a:ext>
            </a:extLst>
          </p:cNvPr>
          <p:cNvSpPr/>
          <p:nvPr/>
        </p:nvSpPr>
        <p:spPr>
          <a:xfrm>
            <a:off x="6867209" y="3505199"/>
            <a:ext cx="5010175" cy="294237"/>
          </a:xfrm>
          <a:custGeom>
            <a:avLst/>
            <a:gdLst/>
            <a:ahLst/>
            <a:cxnLst/>
            <a:rect l="0" t="0" r="0" b="0"/>
            <a:pathLst>
              <a:path w="829152" h="294237">
                <a:moveTo>
                  <a:pt x="0" y="58847"/>
                </a:moveTo>
                <a:lnTo>
                  <a:pt x="0" y="29423"/>
                </a:lnTo>
                <a:cubicBezTo>
                  <a:pt x="0" y="13173"/>
                  <a:pt x="13173" y="0"/>
                  <a:pt x="29423" y="0"/>
                </a:cubicBezTo>
                <a:lnTo>
                  <a:pt x="58847" y="0"/>
                </a:lnTo>
                <a:moveTo>
                  <a:pt x="829152" y="58847"/>
                </a:moveTo>
                <a:lnTo>
                  <a:pt x="829152" y="235390"/>
                </a:lnTo>
                <a:moveTo>
                  <a:pt x="0" y="235390"/>
                </a:moveTo>
                <a:lnTo>
                  <a:pt x="0" y="58847"/>
                </a:lnTo>
                <a:moveTo>
                  <a:pt x="58847" y="0"/>
                </a:moveTo>
                <a:lnTo>
                  <a:pt x="770304" y="0"/>
                </a:lnTo>
                <a:moveTo>
                  <a:pt x="0" y="235390"/>
                </a:moveTo>
                <a:lnTo>
                  <a:pt x="0" y="264813"/>
                </a:lnTo>
                <a:cubicBezTo>
                  <a:pt x="0" y="281064"/>
                  <a:pt x="13173" y="294237"/>
                  <a:pt x="29423" y="294237"/>
                </a:cubicBezTo>
                <a:lnTo>
                  <a:pt x="58847" y="294237"/>
                </a:lnTo>
                <a:moveTo>
                  <a:pt x="829152" y="58847"/>
                </a:moveTo>
                <a:lnTo>
                  <a:pt x="829152" y="29423"/>
                </a:lnTo>
                <a:cubicBezTo>
                  <a:pt x="829152" y="13173"/>
                  <a:pt x="815978" y="0"/>
                  <a:pt x="799728" y="0"/>
                </a:cubicBezTo>
                <a:lnTo>
                  <a:pt x="770304" y="0"/>
                </a:lnTo>
                <a:moveTo>
                  <a:pt x="770304" y="294237"/>
                </a:moveTo>
                <a:lnTo>
                  <a:pt x="58847" y="294237"/>
                </a:lnTo>
                <a:moveTo>
                  <a:pt x="829152" y="235390"/>
                </a:moveTo>
                <a:lnTo>
                  <a:pt x="829152" y="264813"/>
                </a:lnTo>
                <a:cubicBezTo>
                  <a:pt x="829152" y="281064"/>
                  <a:pt x="815978" y="294237"/>
                  <a:pt x="799728" y="294237"/>
                </a:cubicBezTo>
                <a:lnTo>
                  <a:pt x="770304" y="294237"/>
                </a:lnTo>
              </a:path>
            </a:pathLst>
          </a:custGeom>
          <a:noFill/>
          <a:ln w="367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700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0260CF9F-8913-178F-2FFF-25AFA992213E}"/>
              </a:ext>
            </a:extLst>
          </p:cNvPr>
          <p:cNvSpPr/>
          <p:nvPr/>
        </p:nvSpPr>
        <p:spPr>
          <a:xfrm>
            <a:off x="6853404" y="3857806"/>
            <a:ext cx="4965571" cy="294237"/>
          </a:xfrm>
          <a:custGeom>
            <a:avLst/>
            <a:gdLst/>
            <a:ahLst/>
            <a:cxnLst/>
            <a:rect l="0" t="0" r="0" b="0"/>
            <a:pathLst>
              <a:path w="829152" h="294237">
                <a:moveTo>
                  <a:pt x="0" y="58847"/>
                </a:moveTo>
                <a:lnTo>
                  <a:pt x="0" y="29423"/>
                </a:lnTo>
                <a:cubicBezTo>
                  <a:pt x="0" y="13173"/>
                  <a:pt x="13173" y="0"/>
                  <a:pt x="29423" y="0"/>
                </a:cubicBezTo>
                <a:lnTo>
                  <a:pt x="58847" y="0"/>
                </a:lnTo>
                <a:moveTo>
                  <a:pt x="829152" y="58847"/>
                </a:moveTo>
                <a:lnTo>
                  <a:pt x="829152" y="235390"/>
                </a:lnTo>
                <a:moveTo>
                  <a:pt x="0" y="235390"/>
                </a:moveTo>
                <a:lnTo>
                  <a:pt x="0" y="58847"/>
                </a:lnTo>
                <a:moveTo>
                  <a:pt x="58847" y="0"/>
                </a:moveTo>
                <a:lnTo>
                  <a:pt x="770304" y="0"/>
                </a:lnTo>
                <a:moveTo>
                  <a:pt x="0" y="235390"/>
                </a:moveTo>
                <a:lnTo>
                  <a:pt x="0" y="264813"/>
                </a:lnTo>
                <a:cubicBezTo>
                  <a:pt x="0" y="281064"/>
                  <a:pt x="13173" y="294237"/>
                  <a:pt x="29423" y="294237"/>
                </a:cubicBezTo>
                <a:lnTo>
                  <a:pt x="58847" y="294237"/>
                </a:lnTo>
                <a:moveTo>
                  <a:pt x="829152" y="58847"/>
                </a:moveTo>
                <a:lnTo>
                  <a:pt x="829152" y="29423"/>
                </a:lnTo>
                <a:cubicBezTo>
                  <a:pt x="829152" y="13173"/>
                  <a:pt x="815978" y="0"/>
                  <a:pt x="799728" y="0"/>
                </a:cubicBezTo>
                <a:lnTo>
                  <a:pt x="770304" y="0"/>
                </a:lnTo>
                <a:moveTo>
                  <a:pt x="770304" y="294237"/>
                </a:moveTo>
                <a:lnTo>
                  <a:pt x="58847" y="294237"/>
                </a:lnTo>
                <a:moveTo>
                  <a:pt x="829152" y="235390"/>
                </a:moveTo>
                <a:lnTo>
                  <a:pt x="829152" y="264813"/>
                </a:lnTo>
                <a:cubicBezTo>
                  <a:pt x="829152" y="281064"/>
                  <a:pt x="815978" y="294237"/>
                  <a:pt x="799728" y="294237"/>
                </a:cubicBezTo>
                <a:lnTo>
                  <a:pt x="770304" y="294237"/>
                </a:lnTo>
              </a:path>
            </a:pathLst>
          </a:custGeom>
          <a:noFill/>
          <a:ln w="367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700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029D3F09-0DFD-5B1C-7220-9BFEB122723B}"/>
              </a:ext>
            </a:extLst>
          </p:cNvPr>
          <p:cNvSpPr/>
          <p:nvPr/>
        </p:nvSpPr>
        <p:spPr>
          <a:xfrm>
            <a:off x="6859183" y="4217532"/>
            <a:ext cx="5010175" cy="1049991"/>
          </a:xfrm>
          <a:custGeom>
            <a:avLst/>
            <a:gdLst/>
            <a:ahLst/>
            <a:cxnLst/>
            <a:rect l="0" t="0" r="0" b="0"/>
            <a:pathLst>
              <a:path w="829152" h="1088679">
                <a:moveTo>
                  <a:pt x="0" y="58847"/>
                </a:moveTo>
                <a:lnTo>
                  <a:pt x="0" y="29423"/>
                </a:lnTo>
                <a:cubicBezTo>
                  <a:pt x="0" y="13173"/>
                  <a:pt x="13173" y="0"/>
                  <a:pt x="29423" y="0"/>
                </a:cubicBezTo>
                <a:lnTo>
                  <a:pt x="58847" y="0"/>
                </a:lnTo>
                <a:moveTo>
                  <a:pt x="829152" y="58847"/>
                </a:moveTo>
                <a:lnTo>
                  <a:pt x="829152" y="1029831"/>
                </a:lnTo>
                <a:moveTo>
                  <a:pt x="0" y="1029831"/>
                </a:moveTo>
                <a:lnTo>
                  <a:pt x="0" y="58847"/>
                </a:lnTo>
                <a:moveTo>
                  <a:pt x="58847" y="0"/>
                </a:moveTo>
                <a:lnTo>
                  <a:pt x="770304" y="0"/>
                </a:lnTo>
                <a:moveTo>
                  <a:pt x="0" y="1029831"/>
                </a:moveTo>
                <a:lnTo>
                  <a:pt x="0" y="1059255"/>
                </a:lnTo>
                <a:cubicBezTo>
                  <a:pt x="0" y="1075505"/>
                  <a:pt x="13173" y="1088679"/>
                  <a:pt x="29423" y="1088679"/>
                </a:cubicBezTo>
                <a:lnTo>
                  <a:pt x="58847" y="1088679"/>
                </a:lnTo>
                <a:moveTo>
                  <a:pt x="829152" y="58847"/>
                </a:moveTo>
                <a:lnTo>
                  <a:pt x="829152" y="29423"/>
                </a:lnTo>
                <a:cubicBezTo>
                  <a:pt x="829152" y="13173"/>
                  <a:pt x="815978" y="0"/>
                  <a:pt x="799728" y="0"/>
                </a:cubicBezTo>
                <a:lnTo>
                  <a:pt x="770304" y="0"/>
                </a:lnTo>
                <a:moveTo>
                  <a:pt x="770304" y="1088679"/>
                </a:moveTo>
                <a:lnTo>
                  <a:pt x="58847" y="1088679"/>
                </a:lnTo>
                <a:moveTo>
                  <a:pt x="829152" y="1029831"/>
                </a:moveTo>
                <a:lnTo>
                  <a:pt x="829152" y="1059255"/>
                </a:lnTo>
                <a:cubicBezTo>
                  <a:pt x="829152" y="1075505"/>
                  <a:pt x="815978" y="1088679"/>
                  <a:pt x="799728" y="1088679"/>
                </a:cubicBezTo>
                <a:lnTo>
                  <a:pt x="770304" y="1088679"/>
                </a:lnTo>
              </a:path>
            </a:pathLst>
          </a:custGeom>
          <a:noFill/>
          <a:ln w="367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700"/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85CD1C99-B519-8562-5A73-52258D81EAB1}"/>
              </a:ext>
            </a:extLst>
          </p:cNvPr>
          <p:cNvSpPr/>
          <p:nvPr/>
        </p:nvSpPr>
        <p:spPr>
          <a:xfrm>
            <a:off x="6859184" y="5365058"/>
            <a:ext cx="5018200" cy="792345"/>
          </a:xfrm>
          <a:custGeom>
            <a:avLst/>
            <a:gdLst/>
            <a:ahLst/>
            <a:cxnLst/>
            <a:rect l="0" t="0" r="0" b="0"/>
            <a:pathLst>
              <a:path w="829152" h="1088679">
                <a:moveTo>
                  <a:pt x="0" y="58847"/>
                </a:moveTo>
                <a:lnTo>
                  <a:pt x="0" y="29423"/>
                </a:lnTo>
                <a:cubicBezTo>
                  <a:pt x="0" y="13173"/>
                  <a:pt x="13173" y="0"/>
                  <a:pt x="29423" y="0"/>
                </a:cubicBezTo>
                <a:lnTo>
                  <a:pt x="58847" y="0"/>
                </a:lnTo>
                <a:moveTo>
                  <a:pt x="829152" y="58847"/>
                </a:moveTo>
                <a:lnTo>
                  <a:pt x="829152" y="1029831"/>
                </a:lnTo>
                <a:moveTo>
                  <a:pt x="0" y="1029831"/>
                </a:moveTo>
                <a:lnTo>
                  <a:pt x="0" y="58847"/>
                </a:lnTo>
                <a:moveTo>
                  <a:pt x="58847" y="0"/>
                </a:moveTo>
                <a:lnTo>
                  <a:pt x="770304" y="0"/>
                </a:lnTo>
                <a:moveTo>
                  <a:pt x="0" y="1029831"/>
                </a:moveTo>
                <a:lnTo>
                  <a:pt x="0" y="1059255"/>
                </a:lnTo>
                <a:cubicBezTo>
                  <a:pt x="0" y="1075505"/>
                  <a:pt x="13173" y="1088679"/>
                  <a:pt x="29423" y="1088679"/>
                </a:cubicBezTo>
                <a:lnTo>
                  <a:pt x="58847" y="1088679"/>
                </a:lnTo>
                <a:moveTo>
                  <a:pt x="829152" y="58847"/>
                </a:moveTo>
                <a:lnTo>
                  <a:pt x="829152" y="29423"/>
                </a:lnTo>
                <a:cubicBezTo>
                  <a:pt x="829152" y="13173"/>
                  <a:pt x="815978" y="0"/>
                  <a:pt x="799728" y="0"/>
                </a:cubicBezTo>
                <a:lnTo>
                  <a:pt x="770304" y="0"/>
                </a:lnTo>
                <a:moveTo>
                  <a:pt x="770304" y="1088679"/>
                </a:moveTo>
                <a:lnTo>
                  <a:pt x="58847" y="1088679"/>
                </a:lnTo>
                <a:moveTo>
                  <a:pt x="829152" y="1029831"/>
                </a:moveTo>
                <a:lnTo>
                  <a:pt x="829152" y="1059255"/>
                </a:lnTo>
                <a:cubicBezTo>
                  <a:pt x="829152" y="1075505"/>
                  <a:pt x="815978" y="1088679"/>
                  <a:pt x="799728" y="1088679"/>
                </a:cubicBezTo>
                <a:lnTo>
                  <a:pt x="770304" y="1088679"/>
                </a:lnTo>
              </a:path>
            </a:pathLst>
          </a:custGeom>
          <a:noFill/>
          <a:ln w="367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70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50609CA-025D-2B07-689A-C36552367258}"/>
              </a:ext>
            </a:extLst>
          </p:cNvPr>
          <p:cNvSpPr txBox="1"/>
          <p:nvPr/>
        </p:nvSpPr>
        <p:spPr>
          <a:xfrm>
            <a:off x="648832" y="3512551"/>
            <a:ext cx="1918460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b="1">
                <a:solidFill>
                  <a:srgbClr val="000000"/>
                </a:solidFill>
              </a:rPr>
              <a:t>Market Variations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C6AAB70-5AC6-CD3C-C6D9-A0D96D144E68}"/>
              </a:ext>
            </a:extLst>
          </p:cNvPr>
          <p:cNvSpPr txBox="1"/>
          <p:nvPr/>
        </p:nvSpPr>
        <p:spPr>
          <a:xfrm>
            <a:off x="3124083" y="3537826"/>
            <a:ext cx="3720711" cy="2616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700" b="0">
                <a:solidFill>
                  <a:srgbClr val="000000"/>
                </a:solidFill>
              </a:rPr>
              <a:t>Core mandate unchanged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C2FAE13-4641-73CB-85E6-F470E32D98E2}"/>
              </a:ext>
            </a:extLst>
          </p:cNvPr>
          <p:cNvSpPr txBox="1"/>
          <p:nvPr/>
        </p:nvSpPr>
        <p:spPr>
          <a:xfrm>
            <a:off x="7819697" y="3505199"/>
            <a:ext cx="3142593" cy="2616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700" b="0">
                <a:solidFill>
                  <a:srgbClr val="000000"/>
                </a:solidFill>
              </a:rPr>
              <a:t>Broader, more demanding context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52A9636-A2A0-2CB0-DF90-53C0D3111A8F}"/>
              </a:ext>
            </a:extLst>
          </p:cNvPr>
          <p:cNvSpPr txBox="1"/>
          <p:nvPr/>
        </p:nvSpPr>
        <p:spPr>
          <a:xfrm>
            <a:off x="3796861" y="1726594"/>
            <a:ext cx="2346379" cy="2616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700" b="1">
                <a:solidFill>
                  <a:srgbClr val="000000"/>
                </a:solidFill>
              </a:rPr>
              <a:t>Traditional CFO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72E2527-25A5-F427-4AA8-45B0B1BAAF90}"/>
              </a:ext>
            </a:extLst>
          </p:cNvPr>
          <p:cNvSpPr txBox="1"/>
          <p:nvPr/>
        </p:nvSpPr>
        <p:spPr>
          <a:xfrm>
            <a:off x="3498640" y="2777523"/>
            <a:ext cx="3062955" cy="2616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700" b="0">
                <a:solidFill>
                  <a:srgbClr val="000000"/>
                </a:solidFill>
              </a:rPr>
              <a:t>Financial stewardship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A1708BC-DB10-B942-D6E6-831342FF6E31}"/>
              </a:ext>
            </a:extLst>
          </p:cNvPr>
          <p:cNvSpPr txBox="1"/>
          <p:nvPr/>
        </p:nvSpPr>
        <p:spPr>
          <a:xfrm>
            <a:off x="624882" y="2742502"/>
            <a:ext cx="1889792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b="1">
                <a:solidFill>
                  <a:srgbClr val="000000"/>
                </a:solidFill>
              </a:rPr>
              <a:t>Key Responsibilities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0B23B32-0985-845A-5635-14CDE37A2137}"/>
              </a:ext>
            </a:extLst>
          </p:cNvPr>
          <p:cNvSpPr txBox="1"/>
          <p:nvPr/>
        </p:nvSpPr>
        <p:spPr>
          <a:xfrm>
            <a:off x="648832" y="3843225"/>
            <a:ext cx="1349702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b="1">
                <a:solidFill>
                  <a:srgbClr val="000000"/>
                </a:solidFill>
              </a:rPr>
              <a:t>Entity Size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7DD4B60-DBCD-E248-33D2-BCC133C0DE9D}"/>
              </a:ext>
            </a:extLst>
          </p:cNvPr>
          <p:cNvSpPr txBox="1"/>
          <p:nvPr/>
        </p:nvSpPr>
        <p:spPr>
          <a:xfrm>
            <a:off x="3162132" y="3871622"/>
            <a:ext cx="3644615" cy="2616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700" b="0">
                <a:solidFill>
                  <a:srgbClr val="000000"/>
                </a:solidFill>
              </a:rPr>
              <a:t>Access to specialist teams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B0CD798-68ED-791E-EF9C-E06850B6584B}"/>
              </a:ext>
            </a:extLst>
          </p:cNvPr>
          <p:cNvSpPr txBox="1"/>
          <p:nvPr/>
        </p:nvSpPr>
        <p:spPr>
          <a:xfrm>
            <a:off x="6867209" y="3846960"/>
            <a:ext cx="4946589" cy="2616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700" b="0">
                <a:solidFill>
                  <a:srgbClr val="000000"/>
                </a:solidFill>
              </a:rPr>
              <a:t>Wider range of responsibilities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C6E7CD0-FA89-4CDA-5638-480C21ACD1B5}"/>
              </a:ext>
            </a:extLst>
          </p:cNvPr>
          <p:cNvSpPr txBox="1"/>
          <p:nvPr/>
        </p:nvSpPr>
        <p:spPr>
          <a:xfrm>
            <a:off x="7991813" y="1710155"/>
            <a:ext cx="2558381" cy="2616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700" b="1">
                <a:solidFill>
                  <a:srgbClr val="000000"/>
                </a:solidFill>
              </a:rPr>
              <a:t>Evolved CFO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5B55F99-FBE9-1FEC-BCC8-FFA5F2E2C260}"/>
              </a:ext>
            </a:extLst>
          </p:cNvPr>
          <p:cNvSpPr txBox="1"/>
          <p:nvPr/>
        </p:nvSpPr>
        <p:spPr>
          <a:xfrm>
            <a:off x="7699905" y="2096422"/>
            <a:ext cx="3383038" cy="2616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700" b="0">
                <a:solidFill>
                  <a:srgbClr val="000000"/>
                </a:solidFill>
              </a:rPr>
              <a:t>Strategic partner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CB91396-201C-C839-11B0-8634BD36A6BC}"/>
              </a:ext>
            </a:extLst>
          </p:cNvPr>
          <p:cNvSpPr txBox="1"/>
          <p:nvPr/>
        </p:nvSpPr>
        <p:spPr>
          <a:xfrm>
            <a:off x="637395" y="4589495"/>
            <a:ext cx="1372576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b="1">
                <a:solidFill>
                  <a:srgbClr val="000000"/>
                </a:solidFill>
              </a:rPr>
              <a:t>Public Sector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A390981-2D27-B0F9-77A2-411CD52B5503}"/>
              </a:ext>
            </a:extLst>
          </p:cNvPr>
          <p:cNvSpPr txBox="1"/>
          <p:nvPr/>
        </p:nvSpPr>
        <p:spPr>
          <a:xfrm>
            <a:off x="3109696" y="4369456"/>
            <a:ext cx="3720711" cy="7848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700" b="0">
                <a:solidFill>
                  <a:srgbClr val="000000"/>
                </a:solidFill>
              </a:rPr>
              <a:t>Public accountability, political pressure,
procurement, resource allocation,
service delivery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1B07AD6-DE9F-E3A8-AC2D-9758F3D91F1C}"/>
              </a:ext>
            </a:extLst>
          </p:cNvPr>
          <p:cNvSpPr txBox="1"/>
          <p:nvPr/>
        </p:nvSpPr>
        <p:spPr>
          <a:xfrm>
            <a:off x="6853404" y="4335580"/>
            <a:ext cx="4996753" cy="7848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700" b="0">
                <a:solidFill>
                  <a:srgbClr val="000000"/>
                </a:solidFill>
              </a:rPr>
              <a:t>Wider responsibilities</a:t>
            </a:r>
            <a:r>
              <a:rPr lang="en-US" sz="1700">
                <a:solidFill>
                  <a:srgbClr val="000000"/>
                </a:solidFill>
              </a:rPr>
              <a:t> </a:t>
            </a:r>
            <a:r>
              <a:rPr lang="en-US" sz="1700" b="0">
                <a:solidFill>
                  <a:srgbClr val="000000"/>
                </a:solidFill>
              </a:rPr>
              <a:t>across sustainability, digital
transformation, risk, governance, organizational
leadership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42EF2C9-AA5B-4655-63FB-27E38FFCC5C5}"/>
              </a:ext>
            </a:extLst>
          </p:cNvPr>
          <p:cNvSpPr txBox="1"/>
          <p:nvPr/>
        </p:nvSpPr>
        <p:spPr>
          <a:xfrm>
            <a:off x="1033453" y="1696572"/>
            <a:ext cx="1718386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b="1">
                <a:solidFill>
                  <a:srgbClr val="000000"/>
                </a:solidFill>
              </a:rPr>
              <a:t>Characteristics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F56924F-9BBC-D518-6CE9-33C9C93C6F8E}"/>
              </a:ext>
            </a:extLst>
          </p:cNvPr>
          <p:cNvSpPr txBox="1"/>
          <p:nvPr/>
        </p:nvSpPr>
        <p:spPr>
          <a:xfrm>
            <a:off x="3416653" y="2117410"/>
            <a:ext cx="3185042" cy="2616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700" b="0">
                <a:solidFill>
                  <a:srgbClr val="000000"/>
                </a:solidFill>
              </a:rPr>
              <a:t>Senior finance steward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2B14D56-144C-ED33-401F-3C2B4B9FD244}"/>
              </a:ext>
            </a:extLst>
          </p:cNvPr>
          <p:cNvSpPr txBox="1"/>
          <p:nvPr/>
        </p:nvSpPr>
        <p:spPr>
          <a:xfrm>
            <a:off x="648832" y="5599113"/>
            <a:ext cx="1730758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b="1">
                <a:solidFill>
                  <a:srgbClr val="000000"/>
                </a:solidFill>
              </a:rPr>
              <a:t>Private Sector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EB3E23C-90D8-CB86-A469-02041C2C79EF}"/>
              </a:ext>
            </a:extLst>
          </p:cNvPr>
          <p:cNvSpPr txBox="1"/>
          <p:nvPr/>
        </p:nvSpPr>
        <p:spPr>
          <a:xfrm>
            <a:off x="3323844" y="5482274"/>
            <a:ext cx="3134039" cy="5232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700" b="0">
                <a:solidFill>
                  <a:srgbClr val="000000"/>
                </a:solidFill>
              </a:rPr>
              <a:t>Differing sources of pressure and ability to challenge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6E3BAF2-7F07-28E0-452B-635B23AE57F7}"/>
              </a:ext>
            </a:extLst>
          </p:cNvPr>
          <p:cNvSpPr txBox="1"/>
          <p:nvPr/>
        </p:nvSpPr>
        <p:spPr>
          <a:xfrm>
            <a:off x="7018442" y="5385942"/>
            <a:ext cx="4635493" cy="7848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700" b="0">
                <a:solidFill>
                  <a:srgbClr val="000000"/>
                </a:solidFill>
              </a:rPr>
              <a:t>Wider responsibilities across sustainability, digital transformation, risk, governance, stakeholder</a:t>
            </a:r>
            <a:r>
              <a:rPr lang="en-US" sz="1700">
                <a:solidFill>
                  <a:srgbClr val="000000"/>
                </a:solidFill>
              </a:rPr>
              <a:t> </a:t>
            </a:r>
            <a:r>
              <a:rPr lang="en-US" sz="1700" b="0">
                <a:solidFill>
                  <a:srgbClr val="000000"/>
                </a:solidFill>
              </a:rPr>
              <a:t>communication, broader business leadership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B89BA34-C5F0-30D0-20F4-261A58335F5F}"/>
              </a:ext>
            </a:extLst>
          </p:cNvPr>
          <p:cNvSpPr txBox="1"/>
          <p:nvPr/>
        </p:nvSpPr>
        <p:spPr>
          <a:xfrm>
            <a:off x="614745" y="2083188"/>
            <a:ext cx="1718386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b="1">
                <a:solidFill>
                  <a:srgbClr val="000000"/>
                </a:solidFill>
              </a:rPr>
              <a:t>Primary Focus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CBED2EF-D6E0-CA58-9BA0-457CD7AC1C7F}"/>
              </a:ext>
            </a:extLst>
          </p:cNvPr>
          <p:cNvSpPr txBox="1"/>
          <p:nvPr/>
        </p:nvSpPr>
        <p:spPr>
          <a:xfrm>
            <a:off x="6937323" y="2523607"/>
            <a:ext cx="4907340" cy="7848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700" b="0">
                <a:solidFill>
                  <a:srgbClr val="000000"/>
                </a:solidFill>
              </a:rPr>
              <a:t>Strategy, capital allocation, sustainability, technology investment, operational</a:t>
            </a:r>
            <a:r>
              <a:rPr lang="en-US" sz="1700">
                <a:solidFill>
                  <a:srgbClr val="000000"/>
                </a:solidFill>
              </a:rPr>
              <a:t> </a:t>
            </a:r>
            <a:r>
              <a:rPr lang="en-US" sz="1700" b="0">
                <a:solidFill>
                  <a:srgbClr val="000000"/>
                </a:solidFill>
              </a:rPr>
              <a:t>resilience,
stakeholder communication, enterprise value</a:t>
            </a:r>
          </a:p>
        </p:txBody>
      </p:sp>
      <p:sp>
        <p:nvSpPr>
          <p:cNvPr id="10" name="Slide Number Placeholder 2">
            <a:extLst>
              <a:ext uri="{FF2B5EF4-FFF2-40B4-BE49-F238E27FC236}">
                <a16:creationId xmlns:a16="http://schemas.microsoft.com/office/drawing/2014/main" id="{10D8154F-FEFB-E0B5-2462-45DECE855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05278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FAD459-84D4-D466-E627-2F31E7DD0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5101FC89-27BA-3FC2-8B54-527AABFBF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467" y="722088"/>
            <a:ext cx="11204927" cy="550843"/>
          </a:xfrm>
        </p:spPr>
        <p:txBody>
          <a:bodyPr/>
          <a:lstStyle/>
          <a:p>
            <a:r>
              <a:rPr lang="en-US" sz="3200">
                <a:latin typeface="+mn-lt"/>
              </a:rPr>
              <a:t>ETHICAL CHALLENGES FOR CFOs: UNVEILING HIDDEN DEPTHS</a:t>
            </a:r>
          </a:p>
        </p:txBody>
      </p:sp>
      <p:sp>
        <p:nvSpPr>
          <p:cNvPr id="2" name="Rounded Rectangle 2">
            <a:extLst>
              <a:ext uri="{FF2B5EF4-FFF2-40B4-BE49-F238E27FC236}">
                <a16:creationId xmlns:a16="http://schemas.microsoft.com/office/drawing/2014/main" id="{A6C93586-3798-514E-86C9-9160A3412EAA}"/>
              </a:ext>
            </a:extLst>
          </p:cNvPr>
          <p:cNvSpPr/>
          <p:nvPr/>
        </p:nvSpPr>
        <p:spPr>
          <a:xfrm>
            <a:off x="5007590" y="2809026"/>
            <a:ext cx="2333001" cy="3152928"/>
          </a:xfrm>
          <a:custGeom>
            <a:avLst/>
            <a:gdLst/>
            <a:ahLst/>
            <a:cxnLst/>
            <a:rect l="0" t="0" r="0" b="0"/>
            <a:pathLst>
              <a:path w="2333001" h="3152928">
                <a:moveTo>
                  <a:pt x="89221" y="49787"/>
                </a:moveTo>
                <a:cubicBezTo>
                  <a:pt x="129792" y="49787"/>
                  <a:pt x="173548" y="36836"/>
                  <a:pt x="201424" y="11040"/>
                </a:cubicBezTo>
                <a:cubicBezTo>
                  <a:pt x="205104" y="7536"/>
                  <a:pt x="208599" y="3928"/>
                  <a:pt x="211912" y="0"/>
                </a:cubicBezTo>
                <a:cubicBezTo>
                  <a:pt x="215132" y="3928"/>
                  <a:pt x="218628" y="7536"/>
                  <a:pt x="222399" y="11040"/>
                </a:cubicBezTo>
                <a:cubicBezTo>
                  <a:pt x="250275" y="36941"/>
                  <a:pt x="291030" y="49787"/>
                  <a:pt x="331510" y="49787"/>
                </a:cubicBezTo>
                <a:cubicBezTo>
                  <a:pt x="371989" y="49787"/>
                  <a:pt x="412745" y="36836"/>
                  <a:pt x="440621" y="11040"/>
                </a:cubicBezTo>
                <a:cubicBezTo>
                  <a:pt x="444301" y="7536"/>
                  <a:pt x="447797" y="3928"/>
                  <a:pt x="451017" y="0"/>
                </a:cubicBezTo>
                <a:cubicBezTo>
                  <a:pt x="454237" y="3928"/>
                  <a:pt x="457733" y="7536"/>
                  <a:pt x="461504" y="11040"/>
                </a:cubicBezTo>
                <a:cubicBezTo>
                  <a:pt x="489380" y="36941"/>
                  <a:pt x="530044" y="49787"/>
                  <a:pt x="570616" y="49787"/>
                </a:cubicBezTo>
                <a:cubicBezTo>
                  <a:pt x="611187" y="49787"/>
                  <a:pt x="651850" y="36836"/>
                  <a:pt x="679726" y="11040"/>
                </a:cubicBezTo>
                <a:cubicBezTo>
                  <a:pt x="683405" y="7536"/>
                  <a:pt x="686902" y="3928"/>
                  <a:pt x="690122" y="0"/>
                </a:cubicBezTo>
                <a:cubicBezTo>
                  <a:pt x="693342" y="3928"/>
                  <a:pt x="696838" y="7536"/>
                  <a:pt x="700609" y="11040"/>
                </a:cubicBezTo>
                <a:cubicBezTo>
                  <a:pt x="728485" y="36941"/>
                  <a:pt x="769240" y="49787"/>
                  <a:pt x="809720" y="49787"/>
                </a:cubicBezTo>
                <a:cubicBezTo>
                  <a:pt x="850199" y="49787"/>
                  <a:pt x="890954" y="36836"/>
                  <a:pt x="918830" y="11040"/>
                </a:cubicBezTo>
                <a:cubicBezTo>
                  <a:pt x="922510" y="7536"/>
                  <a:pt x="926006" y="3928"/>
                  <a:pt x="929318" y="0"/>
                </a:cubicBezTo>
                <a:cubicBezTo>
                  <a:pt x="932538" y="3928"/>
                  <a:pt x="936034" y="7536"/>
                  <a:pt x="939714" y="11040"/>
                </a:cubicBezTo>
                <a:cubicBezTo>
                  <a:pt x="967590" y="36941"/>
                  <a:pt x="1008345" y="49787"/>
                  <a:pt x="1048825" y="49787"/>
                </a:cubicBezTo>
                <a:cubicBezTo>
                  <a:pt x="1089304" y="49787"/>
                  <a:pt x="1130059" y="36836"/>
                  <a:pt x="1157935" y="11040"/>
                </a:cubicBezTo>
                <a:cubicBezTo>
                  <a:pt x="1161615" y="7536"/>
                  <a:pt x="1165111" y="3928"/>
                  <a:pt x="1168423" y="0"/>
                </a:cubicBezTo>
                <a:cubicBezTo>
                  <a:pt x="1171643" y="3928"/>
                  <a:pt x="1175139" y="7536"/>
                  <a:pt x="1178819" y="11040"/>
                </a:cubicBezTo>
                <a:cubicBezTo>
                  <a:pt x="1206695" y="36941"/>
                  <a:pt x="1247450" y="49787"/>
                  <a:pt x="1287929" y="49787"/>
                </a:cubicBezTo>
                <a:cubicBezTo>
                  <a:pt x="1328409" y="49787"/>
                  <a:pt x="1369164" y="36836"/>
                  <a:pt x="1397040" y="11040"/>
                </a:cubicBezTo>
                <a:cubicBezTo>
                  <a:pt x="1400720" y="7536"/>
                  <a:pt x="1404216" y="3928"/>
                  <a:pt x="1407528" y="0"/>
                </a:cubicBezTo>
                <a:cubicBezTo>
                  <a:pt x="1410748" y="3928"/>
                  <a:pt x="1414244" y="7536"/>
                  <a:pt x="1417924" y="11040"/>
                </a:cubicBezTo>
                <a:cubicBezTo>
                  <a:pt x="1445800" y="36941"/>
                  <a:pt x="1486555" y="49787"/>
                  <a:pt x="1527034" y="49787"/>
                </a:cubicBezTo>
                <a:cubicBezTo>
                  <a:pt x="1567514" y="49787"/>
                  <a:pt x="1608269" y="36836"/>
                  <a:pt x="1636145" y="11040"/>
                </a:cubicBezTo>
                <a:cubicBezTo>
                  <a:pt x="1639825" y="7536"/>
                  <a:pt x="1643321" y="3928"/>
                  <a:pt x="1646632" y="0"/>
                </a:cubicBezTo>
                <a:cubicBezTo>
                  <a:pt x="1649853" y="3928"/>
                  <a:pt x="1653349" y="7536"/>
                  <a:pt x="1657029" y="11040"/>
                </a:cubicBezTo>
                <a:cubicBezTo>
                  <a:pt x="1684905" y="36941"/>
                  <a:pt x="1725660" y="49787"/>
                  <a:pt x="1766139" y="49787"/>
                </a:cubicBezTo>
                <a:cubicBezTo>
                  <a:pt x="1806619" y="49787"/>
                  <a:pt x="1847374" y="36836"/>
                  <a:pt x="1875250" y="11040"/>
                </a:cubicBezTo>
                <a:cubicBezTo>
                  <a:pt x="1878930" y="7536"/>
                  <a:pt x="1882426" y="3928"/>
                  <a:pt x="1885738" y="0"/>
                </a:cubicBezTo>
                <a:cubicBezTo>
                  <a:pt x="1888958" y="3928"/>
                  <a:pt x="1892454" y="7536"/>
                  <a:pt x="1896225" y="11040"/>
                </a:cubicBezTo>
                <a:cubicBezTo>
                  <a:pt x="1924101" y="36941"/>
                  <a:pt x="1964856" y="49787"/>
                  <a:pt x="2005336" y="49787"/>
                </a:cubicBezTo>
                <a:cubicBezTo>
                  <a:pt x="2045816" y="49787"/>
                  <a:pt x="2086572" y="36836"/>
                  <a:pt x="2114447" y="11040"/>
                </a:cubicBezTo>
                <a:cubicBezTo>
                  <a:pt x="2118127" y="7536"/>
                  <a:pt x="2121623" y="3928"/>
                  <a:pt x="2124935" y="0"/>
                </a:cubicBezTo>
                <a:cubicBezTo>
                  <a:pt x="2128155" y="3928"/>
                  <a:pt x="2131650" y="7536"/>
                  <a:pt x="2135422" y="11040"/>
                </a:cubicBezTo>
                <a:cubicBezTo>
                  <a:pt x="2163298" y="36941"/>
                  <a:pt x="2206623" y="49865"/>
                  <a:pt x="2244172" y="49865"/>
                </a:cubicBezTo>
                <a:lnTo>
                  <a:pt x="2333001" y="171868"/>
                </a:lnTo>
                <a:lnTo>
                  <a:pt x="2333001" y="468123"/>
                </a:lnTo>
                <a:lnTo>
                  <a:pt x="2166358" y="801409"/>
                </a:lnTo>
                <a:lnTo>
                  <a:pt x="2166358" y="1245792"/>
                </a:lnTo>
                <a:lnTo>
                  <a:pt x="1999715" y="1579075"/>
                </a:lnTo>
                <a:lnTo>
                  <a:pt x="1999715" y="1912362"/>
                </a:lnTo>
                <a:lnTo>
                  <a:pt x="1557995" y="2744898"/>
                </a:lnTo>
                <a:lnTo>
                  <a:pt x="1446899" y="2744898"/>
                </a:lnTo>
                <a:lnTo>
                  <a:pt x="1166500" y="3152928"/>
                </a:lnTo>
                <a:lnTo>
                  <a:pt x="999857" y="2875188"/>
                </a:lnTo>
                <a:lnTo>
                  <a:pt x="888762" y="2875188"/>
                </a:lnTo>
                <a:lnTo>
                  <a:pt x="555476" y="2319712"/>
                </a:lnTo>
                <a:lnTo>
                  <a:pt x="555476" y="2023457"/>
                </a:lnTo>
                <a:lnTo>
                  <a:pt x="333285" y="1690173"/>
                </a:lnTo>
                <a:lnTo>
                  <a:pt x="333285" y="1356884"/>
                </a:lnTo>
                <a:lnTo>
                  <a:pt x="222190" y="1180986"/>
                </a:lnTo>
                <a:lnTo>
                  <a:pt x="222190" y="856958"/>
                </a:lnTo>
                <a:lnTo>
                  <a:pt x="0" y="468125"/>
                </a:lnTo>
                <a:lnTo>
                  <a:pt x="0" y="167239"/>
                </a:lnTo>
                <a:lnTo>
                  <a:pt x="83503" y="49787"/>
                </a:lnTo>
                <a:close/>
                <a:moveTo>
                  <a:pt x="0" y="466548"/>
                </a:moveTo>
                <a:lnTo>
                  <a:pt x="111095" y="466548"/>
                </a:lnTo>
                <a:lnTo>
                  <a:pt x="333284" y="244358"/>
                </a:lnTo>
                <a:lnTo>
                  <a:pt x="666570" y="244358"/>
                </a:lnTo>
                <a:moveTo>
                  <a:pt x="1777525" y="597734"/>
                </a:moveTo>
                <a:lnTo>
                  <a:pt x="1999715" y="597734"/>
                </a:lnTo>
                <a:lnTo>
                  <a:pt x="2166358" y="819924"/>
                </a:lnTo>
                <a:moveTo>
                  <a:pt x="333285" y="1356885"/>
                </a:moveTo>
                <a:lnTo>
                  <a:pt x="407349" y="1467980"/>
                </a:lnTo>
                <a:lnTo>
                  <a:pt x="555476" y="1467980"/>
                </a:lnTo>
                <a:moveTo>
                  <a:pt x="1734309" y="1835405"/>
                </a:moveTo>
                <a:lnTo>
                  <a:pt x="1900952" y="1835406"/>
                </a:lnTo>
                <a:lnTo>
                  <a:pt x="2012047" y="1613215"/>
                </a:lnTo>
                <a:moveTo>
                  <a:pt x="999857" y="2875187"/>
                </a:moveTo>
                <a:lnTo>
                  <a:pt x="1110953" y="2764092"/>
                </a:lnTo>
                <a:lnTo>
                  <a:pt x="1222048" y="2764092"/>
                </a:lnTo>
              </a:path>
            </a:pathLst>
          </a:custGeom>
          <a:noFill/>
          <a:ln w="13886">
            <a:solidFill>
              <a:srgbClr val="484848"/>
            </a:solidFill>
          </a:ln>
        </p:spPr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AB9D33F3-3C93-C731-AC47-A138B9E84E82}"/>
              </a:ext>
            </a:extLst>
          </p:cNvPr>
          <p:cNvSpPr/>
          <p:nvPr/>
        </p:nvSpPr>
        <p:spPr>
          <a:xfrm>
            <a:off x="5091364" y="1851425"/>
            <a:ext cx="2160644" cy="1008782"/>
          </a:xfrm>
          <a:custGeom>
            <a:avLst/>
            <a:gdLst/>
            <a:ahLst/>
            <a:cxnLst/>
            <a:rect l="0" t="0" r="0" b="0"/>
            <a:pathLst>
              <a:path w="2160644" h="1008782">
                <a:moveTo>
                  <a:pt x="0" y="1007463"/>
                </a:moveTo>
                <a:cubicBezTo>
                  <a:pt x="44117" y="1008782"/>
                  <a:pt x="90278" y="994455"/>
                  <a:pt x="118154" y="968658"/>
                </a:cubicBezTo>
                <a:cubicBezTo>
                  <a:pt x="121834" y="965155"/>
                  <a:pt x="125330" y="961546"/>
                  <a:pt x="128641" y="957618"/>
                </a:cubicBezTo>
                <a:cubicBezTo>
                  <a:pt x="131861" y="961546"/>
                  <a:pt x="135358" y="965155"/>
                  <a:pt x="139130" y="968658"/>
                </a:cubicBezTo>
                <a:cubicBezTo>
                  <a:pt x="167005" y="994560"/>
                  <a:pt x="207761" y="1007405"/>
                  <a:pt x="248240" y="1007405"/>
                </a:cubicBezTo>
                <a:cubicBezTo>
                  <a:pt x="288720" y="1007405"/>
                  <a:pt x="329476" y="994455"/>
                  <a:pt x="357352" y="968658"/>
                </a:cubicBezTo>
                <a:cubicBezTo>
                  <a:pt x="361031" y="965155"/>
                  <a:pt x="364526" y="961546"/>
                  <a:pt x="367747" y="957618"/>
                </a:cubicBezTo>
                <a:cubicBezTo>
                  <a:pt x="370967" y="961546"/>
                  <a:pt x="374463" y="965155"/>
                  <a:pt x="378235" y="968658"/>
                </a:cubicBezTo>
                <a:cubicBezTo>
                  <a:pt x="406110" y="994560"/>
                  <a:pt x="446774" y="1007405"/>
                  <a:pt x="487345" y="1007405"/>
                </a:cubicBezTo>
                <a:cubicBezTo>
                  <a:pt x="527917" y="1007405"/>
                  <a:pt x="568580" y="994455"/>
                  <a:pt x="596455" y="968658"/>
                </a:cubicBezTo>
                <a:cubicBezTo>
                  <a:pt x="600136" y="965155"/>
                  <a:pt x="603632" y="961546"/>
                  <a:pt x="606852" y="957618"/>
                </a:cubicBezTo>
                <a:cubicBezTo>
                  <a:pt x="610072" y="961546"/>
                  <a:pt x="613568" y="965155"/>
                  <a:pt x="617340" y="968658"/>
                </a:cubicBezTo>
                <a:cubicBezTo>
                  <a:pt x="645215" y="994560"/>
                  <a:pt x="685971" y="1007405"/>
                  <a:pt x="726450" y="1007405"/>
                </a:cubicBezTo>
                <a:cubicBezTo>
                  <a:pt x="766929" y="1007405"/>
                  <a:pt x="807685" y="994455"/>
                  <a:pt x="835560" y="968658"/>
                </a:cubicBezTo>
                <a:cubicBezTo>
                  <a:pt x="839240" y="965155"/>
                  <a:pt x="842737" y="961546"/>
                  <a:pt x="846049" y="957618"/>
                </a:cubicBezTo>
                <a:cubicBezTo>
                  <a:pt x="849269" y="961546"/>
                  <a:pt x="852764" y="965155"/>
                  <a:pt x="856444" y="968658"/>
                </a:cubicBezTo>
                <a:cubicBezTo>
                  <a:pt x="884320" y="994560"/>
                  <a:pt x="925075" y="1007405"/>
                  <a:pt x="965555" y="1007405"/>
                </a:cubicBezTo>
                <a:cubicBezTo>
                  <a:pt x="1006034" y="1007405"/>
                  <a:pt x="1046791" y="994455"/>
                  <a:pt x="1074666" y="968658"/>
                </a:cubicBezTo>
                <a:cubicBezTo>
                  <a:pt x="1078346" y="965155"/>
                  <a:pt x="1081842" y="961546"/>
                  <a:pt x="1085154" y="957618"/>
                </a:cubicBezTo>
                <a:cubicBezTo>
                  <a:pt x="1088374" y="961546"/>
                  <a:pt x="1091869" y="965155"/>
                  <a:pt x="1095549" y="968658"/>
                </a:cubicBezTo>
                <a:cubicBezTo>
                  <a:pt x="1123425" y="994560"/>
                  <a:pt x="1164180" y="1007405"/>
                  <a:pt x="1204660" y="1007405"/>
                </a:cubicBezTo>
                <a:cubicBezTo>
                  <a:pt x="1245139" y="1007405"/>
                  <a:pt x="1285896" y="994455"/>
                  <a:pt x="1313771" y="968658"/>
                </a:cubicBezTo>
                <a:cubicBezTo>
                  <a:pt x="1317450" y="965155"/>
                  <a:pt x="1320947" y="961546"/>
                  <a:pt x="1324259" y="957618"/>
                </a:cubicBezTo>
                <a:cubicBezTo>
                  <a:pt x="1327478" y="961546"/>
                  <a:pt x="1330974" y="965155"/>
                  <a:pt x="1334654" y="968658"/>
                </a:cubicBezTo>
                <a:cubicBezTo>
                  <a:pt x="1362530" y="994560"/>
                  <a:pt x="1403285" y="1007405"/>
                  <a:pt x="1443765" y="1007405"/>
                </a:cubicBezTo>
                <a:cubicBezTo>
                  <a:pt x="1484244" y="1007405"/>
                  <a:pt x="1525000" y="994455"/>
                  <a:pt x="1552876" y="968658"/>
                </a:cubicBezTo>
                <a:cubicBezTo>
                  <a:pt x="1556556" y="965155"/>
                  <a:pt x="1560052" y="961546"/>
                  <a:pt x="1563363" y="957618"/>
                </a:cubicBezTo>
                <a:cubicBezTo>
                  <a:pt x="1566583" y="961546"/>
                  <a:pt x="1570079" y="965155"/>
                  <a:pt x="1573759" y="968658"/>
                </a:cubicBezTo>
                <a:cubicBezTo>
                  <a:pt x="1601635" y="994560"/>
                  <a:pt x="1642390" y="1007405"/>
                  <a:pt x="1682870" y="1007405"/>
                </a:cubicBezTo>
                <a:cubicBezTo>
                  <a:pt x="1723350" y="1007405"/>
                  <a:pt x="1764105" y="994455"/>
                  <a:pt x="1791981" y="968658"/>
                </a:cubicBezTo>
                <a:cubicBezTo>
                  <a:pt x="1795661" y="965155"/>
                  <a:pt x="1799157" y="961546"/>
                  <a:pt x="1802468" y="957618"/>
                </a:cubicBezTo>
                <a:cubicBezTo>
                  <a:pt x="1805688" y="961546"/>
                  <a:pt x="1809184" y="965155"/>
                  <a:pt x="1812957" y="968658"/>
                </a:cubicBezTo>
                <a:cubicBezTo>
                  <a:pt x="1840832" y="994560"/>
                  <a:pt x="1881588" y="1007405"/>
                  <a:pt x="1922067" y="1007405"/>
                </a:cubicBezTo>
                <a:cubicBezTo>
                  <a:pt x="1962547" y="1007405"/>
                  <a:pt x="2003302" y="994455"/>
                  <a:pt x="2031178" y="968658"/>
                </a:cubicBezTo>
                <a:cubicBezTo>
                  <a:pt x="2034858" y="965155"/>
                  <a:pt x="2038353" y="961546"/>
                  <a:pt x="2041666" y="957618"/>
                </a:cubicBezTo>
                <a:cubicBezTo>
                  <a:pt x="2044886" y="961546"/>
                  <a:pt x="2048382" y="965155"/>
                  <a:pt x="2052153" y="968658"/>
                </a:cubicBezTo>
                <a:cubicBezTo>
                  <a:pt x="2078675" y="993289"/>
                  <a:pt x="2121226" y="1007452"/>
                  <a:pt x="2160644" y="1007452"/>
                </a:cubicBezTo>
                <a:lnTo>
                  <a:pt x="1842330" y="592508"/>
                </a:lnTo>
                <a:lnTo>
                  <a:pt x="1731235" y="712861"/>
                </a:lnTo>
                <a:lnTo>
                  <a:pt x="1388691" y="259222"/>
                </a:lnTo>
                <a:lnTo>
                  <a:pt x="1286854" y="259222"/>
                </a:lnTo>
                <a:lnTo>
                  <a:pt x="1083179" y="0"/>
                </a:lnTo>
                <a:lnTo>
                  <a:pt x="712861" y="472155"/>
                </a:lnTo>
                <a:lnTo>
                  <a:pt x="638793" y="388833"/>
                </a:lnTo>
                <a:lnTo>
                  <a:pt x="305512" y="833214"/>
                </a:lnTo>
                <a:lnTo>
                  <a:pt x="203670" y="833214"/>
                </a:lnTo>
                <a:lnTo>
                  <a:pt x="166642" y="786925"/>
                </a:lnTo>
                <a:lnTo>
                  <a:pt x="0" y="1007463"/>
                </a:lnTo>
                <a:close/>
                <a:moveTo>
                  <a:pt x="1286836" y="259222"/>
                </a:moveTo>
                <a:lnTo>
                  <a:pt x="1138709" y="259222"/>
                </a:lnTo>
                <a:moveTo>
                  <a:pt x="452777" y="833215"/>
                </a:moveTo>
                <a:lnTo>
                  <a:pt x="305494" y="833215"/>
                </a:lnTo>
                <a:moveTo>
                  <a:pt x="1731217" y="712861"/>
                </a:moveTo>
                <a:lnTo>
                  <a:pt x="1647895" y="800812"/>
                </a:lnTo>
                <a:moveTo>
                  <a:pt x="712843" y="472154"/>
                </a:moveTo>
                <a:lnTo>
                  <a:pt x="620264" y="592508"/>
                </a:lnTo>
              </a:path>
            </a:pathLst>
          </a:custGeom>
          <a:noFill/>
          <a:ln w="13886">
            <a:solidFill>
              <a:srgbClr val="484848"/>
            </a:solidFill>
          </a:ln>
        </p:spPr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4" name="Rounded Rectangle 4">
            <a:extLst>
              <a:ext uri="{FF2B5EF4-FFF2-40B4-BE49-F238E27FC236}">
                <a16:creationId xmlns:a16="http://schemas.microsoft.com/office/drawing/2014/main" id="{54F56663-8C27-C76B-9374-C5A9F67C2D02}"/>
              </a:ext>
            </a:extLst>
          </p:cNvPr>
          <p:cNvSpPr/>
          <p:nvPr/>
        </p:nvSpPr>
        <p:spPr>
          <a:xfrm>
            <a:off x="1387734" y="2809026"/>
            <a:ext cx="6228209" cy="49865"/>
          </a:xfrm>
          <a:custGeom>
            <a:avLst/>
            <a:gdLst/>
            <a:ahLst/>
            <a:cxnLst/>
            <a:rect l="0" t="0" r="0" b="0"/>
            <a:pathLst>
              <a:path w="6228209" h="49865">
                <a:moveTo>
                  <a:pt x="6228209" y="0"/>
                </a:moveTo>
                <a:cubicBezTo>
                  <a:pt x="6224989" y="3928"/>
                  <a:pt x="6221492" y="7536"/>
                  <a:pt x="6217721" y="11040"/>
                </a:cubicBezTo>
                <a:cubicBezTo>
                  <a:pt x="6189845" y="36941"/>
                  <a:pt x="6149181" y="49787"/>
                  <a:pt x="6108610" y="49787"/>
                </a:cubicBezTo>
                <a:cubicBezTo>
                  <a:pt x="6068038" y="49787"/>
                  <a:pt x="6027376" y="36836"/>
                  <a:pt x="5999500" y="11040"/>
                </a:cubicBezTo>
                <a:cubicBezTo>
                  <a:pt x="5995820" y="7536"/>
                  <a:pt x="5992324" y="3928"/>
                  <a:pt x="5989104" y="0"/>
                </a:cubicBezTo>
                <a:cubicBezTo>
                  <a:pt x="5985884" y="3928"/>
                  <a:pt x="5982388" y="7536"/>
                  <a:pt x="5978616" y="11040"/>
                </a:cubicBezTo>
                <a:cubicBezTo>
                  <a:pt x="5950740" y="36941"/>
                  <a:pt x="5909985" y="49787"/>
                  <a:pt x="5869505" y="49787"/>
                </a:cubicBezTo>
                <a:cubicBezTo>
                  <a:pt x="5829026" y="49787"/>
                  <a:pt x="5788270" y="36836"/>
                  <a:pt x="5760395" y="11040"/>
                </a:cubicBezTo>
                <a:cubicBezTo>
                  <a:pt x="5756715" y="7536"/>
                  <a:pt x="5753219" y="3928"/>
                  <a:pt x="5749907" y="0"/>
                </a:cubicBezTo>
                <a:cubicBezTo>
                  <a:pt x="5746687" y="3928"/>
                  <a:pt x="5743191" y="7536"/>
                  <a:pt x="5739511" y="11040"/>
                </a:cubicBezTo>
                <a:cubicBezTo>
                  <a:pt x="5711635" y="36941"/>
                  <a:pt x="5670880" y="49787"/>
                  <a:pt x="5630400" y="49787"/>
                </a:cubicBezTo>
                <a:cubicBezTo>
                  <a:pt x="5589921" y="49787"/>
                  <a:pt x="5549165" y="36836"/>
                  <a:pt x="5521289" y="11040"/>
                </a:cubicBezTo>
                <a:cubicBezTo>
                  <a:pt x="5517609" y="7536"/>
                  <a:pt x="5514114" y="3928"/>
                  <a:pt x="5510802" y="0"/>
                </a:cubicBezTo>
                <a:cubicBezTo>
                  <a:pt x="5507582" y="3928"/>
                  <a:pt x="5504086" y="7536"/>
                  <a:pt x="5500406" y="11040"/>
                </a:cubicBezTo>
                <a:cubicBezTo>
                  <a:pt x="5472530" y="36941"/>
                  <a:pt x="5431775" y="49787"/>
                  <a:pt x="5391296" y="49787"/>
                </a:cubicBezTo>
                <a:cubicBezTo>
                  <a:pt x="5350815" y="49787"/>
                  <a:pt x="5310061" y="36836"/>
                  <a:pt x="5282185" y="11040"/>
                </a:cubicBezTo>
                <a:cubicBezTo>
                  <a:pt x="5278505" y="7536"/>
                  <a:pt x="5275008" y="3928"/>
                  <a:pt x="5271697" y="0"/>
                </a:cubicBezTo>
                <a:cubicBezTo>
                  <a:pt x="5268477" y="3928"/>
                  <a:pt x="5264981" y="7536"/>
                  <a:pt x="5261301" y="11040"/>
                </a:cubicBezTo>
                <a:cubicBezTo>
                  <a:pt x="5233425" y="36941"/>
                  <a:pt x="5192670" y="49787"/>
                  <a:pt x="5152191" y="49787"/>
                </a:cubicBezTo>
                <a:cubicBezTo>
                  <a:pt x="5111711" y="49787"/>
                  <a:pt x="5070955" y="36836"/>
                  <a:pt x="5043079" y="11040"/>
                </a:cubicBezTo>
                <a:cubicBezTo>
                  <a:pt x="5039400" y="7536"/>
                  <a:pt x="5035904" y="3928"/>
                  <a:pt x="5032592" y="0"/>
                </a:cubicBezTo>
                <a:cubicBezTo>
                  <a:pt x="5029372" y="3928"/>
                  <a:pt x="5025876" y="7536"/>
                  <a:pt x="5022196" y="11040"/>
                </a:cubicBezTo>
                <a:cubicBezTo>
                  <a:pt x="4994320" y="36941"/>
                  <a:pt x="4953565" y="49787"/>
                  <a:pt x="4913086" y="49787"/>
                </a:cubicBezTo>
                <a:cubicBezTo>
                  <a:pt x="4872606" y="49787"/>
                  <a:pt x="4831851" y="36836"/>
                  <a:pt x="4803975" y="11040"/>
                </a:cubicBezTo>
                <a:cubicBezTo>
                  <a:pt x="4800295" y="7536"/>
                  <a:pt x="4796799" y="3928"/>
                  <a:pt x="4793487" y="0"/>
                </a:cubicBezTo>
                <a:cubicBezTo>
                  <a:pt x="4790267" y="3928"/>
                  <a:pt x="4786771" y="7536"/>
                  <a:pt x="4782999" y="11040"/>
                </a:cubicBezTo>
                <a:cubicBezTo>
                  <a:pt x="4755123" y="36941"/>
                  <a:pt x="4714368" y="49787"/>
                  <a:pt x="4673888" y="49787"/>
                </a:cubicBezTo>
                <a:cubicBezTo>
                  <a:pt x="4633409" y="49787"/>
                  <a:pt x="4592653" y="36836"/>
                  <a:pt x="4564778" y="11040"/>
                </a:cubicBezTo>
                <a:cubicBezTo>
                  <a:pt x="4561098" y="7536"/>
                  <a:pt x="4557602" y="3928"/>
                  <a:pt x="4554290" y="0"/>
                </a:cubicBezTo>
                <a:cubicBezTo>
                  <a:pt x="4551070" y="3928"/>
                  <a:pt x="4547574" y="7536"/>
                  <a:pt x="4543802" y="11040"/>
                </a:cubicBezTo>
                <a:cubicBezTo>
                  <a:pt x="4515926" y="36941"/>
                  <a:pt x="4471617" y="49865"/>
                  <a:pt x="4431138" y="49865"/>
                </a:cubicBezTo>
                <a:cubicBezTo>
                  <a:pt x="4390566" y="49865"/>
                  <a:pt x="4348692" y="36836"/>
                  <a:pt x="4320816" y="11040"/>
                </a:cubicBezTo>
                <a:cubicBezTo>
                  <a:pt x="4317136" y="7536"/>
                  <a:pt x="4313641" y="3928"/>
                  <a:pt x="4310329" y="0"/>
                </a:cubicBezTo>
                <a:cubicBezTo>
                  <a:pt x="4307109" y="3928"/>
                  <a:pt x="4303613" y="7536"/>
                  <a:pt x="4299841" y="11040"/>
                </a:cubicBezTo>
                <a:cubicBezTo>
                  <a:pt x="4271966" y="36941"/>
                  <a:pt x="4231209" y="49787"/>
                  <a:pt x="4190730" y="49787"/>
                </a:cubicBezTo>
                <a:cubicBezTo>
                  <a:pt x="4150251" y="49787"/>
                  <a:pt x="4109495" y="36836"/>
                  <a:pt x="4081620" y="11040"/>
                </a:cubicBezTo>
                <a:cubicBezTo>
                  <a:pt x="4077940" y="7536"/>
                  <a:pt x="4074444" y="3928"/>
                  <a:pt x="4071224" y="0"/>
                </a:cubicBezTo>
                <a:cubicBezTo>
                  <a:pt x="4068004" y="3928"/>
                  <a:pt x="4064508" y="7536"/>
                  <a:pt x="4060736" y="11040"/>
                </a:cubicBezTo>
                <a:cubicBezTo>
                  <a:pt x="4032861" y="36941"/>
                  <a:pt x="3992197" y="49787"/>
                  <a:pt x="3951625" y="49787"/>
                </a:cubicBezTo>
                <a:cubicBezTo>
                  <a:pt x="3911054" y="49787"/>
                  <a:pt x="3870390" y="36836"/>
                  <a:pt x="3842515" y="11040"/>
                </a:cubicBezTo>
                <a:cubicBezTo>
                  <a:pt x="3838835" y="7536"/>
                  <a:pt x="3835339" y="3928"/>
                  <a:pt x="3832119" y="0"/>
                </a:cubicBezTo>
                <a:cubicBezTo>
                  <a:pt x="3828899" y="3928"/>
                  <a:pt x="3825403" y="7536"/>
                  <a:pt x="3821631" y="11040"/>
                </a:cubicBezTo>
                <a:cubicBezTo>
                  <a:pt x="3793755" y="36941"/>
                  <a:pt x="3753000" y="49787"/>
                  <a:pt x="3712520" y="49787"/>
                </a:cubicBezTo>
                <a:cubicBezTo>
                  <a:pt x="3672041" y="49787"/>
                  <a:pt x="3631285" y="36836"/>
                  <a:pt x="3603410" y="11040"/>
                </a:cubicBezTo>
                <a:cubicBezTo>
                  <a:pt x="3599730" y="7536"/>
                  <a:pt x="3596234" y="3928"/>
                  <a:pt x="3592922" y="0"/>
                </a:cubicBezTo>
                <a:cubicBezTo>
                  <a:pt x="3589702" y="3928"/>
                  <a:pt x="3586206" y="7536"/>
                  <a:pt x="3582526" y="11040"/>
                </a:cubicBezTo>
                <a:cubicBezTo>
                  <a:pt x="3554650" y="36941"/>
                  <a:pt x="3513896" y="49787"/>
                  <a:pt x="3473416" y="49787"/>
                </a:cubicBezTo>
                <a:cubicBezTo>
                  <a:pt x="3432936" y="49787"/>
                  <a:pt x="3392181" y="36836"/>
                  <a:pt x="3364305" y="11040"/>
                </a:cubicBezTo>
                <a:cubicBezTo>
                  <a:pt x="3360625" y="7536"/>
                  <a:pt x="3357129" y="3928"/>
                  <a:pt x="3353817" y="0"/>
                </a:cubicBezTo>
                <a:cubicBezTo>
                  <a:pt x="3350598" y="3928"/>
                  <a:pt x="3347102" y="7536"/>
                  <a:pt x="3343422" y="11040"/>
                </a:cubicBezTo>
                <a:cubicBezTo>
                  <a:pt x="3315546" y="36941"/>
                  <a:pt x="3274790" y="49787"/>
                  <a:pt x="3234310" y="49787"/>
                </a:cubicBezTo>
                <a:cubicBezTo>
                  <a:pt x="3193831" y="49787"/>
                  <a:pt x="3153076" y="36836"/>
                  <a:pt x="3125200" y="11040"/>
                </a:cubicBezTo>
                <a:cubicBezTo>
                  <a:pt x="3121520" y="7536"/>
                  <a:pt x="3118024" y="3928"/>
                  <a:pt x="3114713" y="0"/>
                </a:cubicBezTo>
                <a:cubicBezTo>
                  <a:pt x="3111493" y="3928"/>
                  <a:pt x="3107996" y="7536"/>
                  <a:pt x="3104316" y="11040"/>
                </a:cubicBezTo>
                <a:cubicBezTo>
                  <a:pt x="3076440" y="36941"/>
                  <a:pt x="3035685" y="49787"/>
                  <a:pt x="2995205" y="49787"/>
                </a:cubicBezTo>
                <a:cubicBezTo>
                  <a:pt x="2954726" y="49787"/>
                  <a:pt x="2913971" y="36836"/>
                  <a:pt x="2886095" y="11040"/>
                </a:cubicBezTo>
                <a:cubicBezTo>
                  <a:pt x="2882415" y="7536"/>
                  <a:pt x="2878919" y="3928"/>
                  <a:pt x="2875607" y="0"/>
                </a:cubicBezTo>
                <a:cubicBezTo>
                  <a:pt x="2872387" y="3928"/>
                  <a:pt x="2868891" y="7536"/>
                  <a:pt x="2865211" y="11040"/>
                </a:cubicBezTo>
                <a:cubicBezTo>
                  <a:pt x="2837335" y="36941"/>
                  <a:pt x="2796580" y="49787"/>
                  <a:pt x="2756101" y="49787"/>
                </a:cubicBezTo>
                <a:cubicBezTo>
                  <a:pt x="2715621" y="49787"/>
                  <a:pt x="2674866" y="36836"/>
                  <a:pt x="2646990" y="11040"/>
                </a:cubicBezTo>
                <a:cubicBezTo>
                  <a:pt x="2643310" y="7536"/>
                  <a:pt x="2639814" y="3928"/>
                  <a:pt x="2636502" y="0"/>
                </a:cubicBezTo>
                <a:cubicBezTo>
                  <a:pt x="2633282" y="3928"/>
                  <a:pt x="2629786" y="7536"/>
                  <a:pt x="2626014" y="11040"/>
                </a:cubicBezTo>
                <a:cubicBezTo>
                  <a:pt x="2598139" y="36941"/>
                  <a:pt x="2557383" y="49787"/>
                  <a:pt x="2516904" y="49787"/>
                </a:cubicBezTo>
                <a:cubicBezTo>
                  <a:pt x="2476425" y="49787"/>
                  <a:pt x="2435668" y="36836"/>
                  <a:pt x="2407793" y="11040"/>
                </a:cubicBezTo>
                <a:cubicBezTo>
                  <a:pt x="2404113" y="7536"/>
                  <a:pt x="2400617" y="3928"/>
                  <a:pt x="2397305" y="0"/>
                </a:cubicBezTo>
                <a:cubicBezTo>
                  <a:pt x="2394085" y="3928"/>
                  <a:pt x="2390589" y="7536"/>
                  <a:pt x="2386818" y="11040"/>
                </a:cubicBezTo>
                <a:cubicBezTo>
                  <a:pt x="2358942" y="36941"/>
                  <a:pt x="2314631" y="49865"/>
                  <a:pt x="2274151" y="49865"/>
                </a:cubicBezTo>
                <a:cubicBezTo>
                  <a:pt x="2233579" y="49865"/>
                  <a:pt x="2191703" y="36836"/>
                  <a:pt x="2163827" y="11040"/>
                </a:cubicBezTo>
                <a:cubicBezTo>
                  <a:pt x="2160147" y="7536"/>
                  <a:pt x="2156651" y="3928"/>
                  <a:pt x="2153339" y="0"/>
                </a:cubicBezTo>
                <a:cubicBezTo>
                  <a:pt x="2150119" y="3928"/>
                  <a:pt x="2146623" y="7536"/>
                  <a:pt x="2142852" y="11040"/>
                </a:cubicBezTo>
                <a:cubicBezTo>
                  <a:pt x="2114976" y="36941"/>
                  <a:pt x="2074221" y="49787"/>
                  <a:pt x="2033740" y="49787"/>
                </a:cubicBezTo>
                <a:cubicBezTo>
                  <a:pt x="1993261" y="49787"/>
                  <a:pt x="1952505" y="36836"/>
                  <a:pt x="1924630" y="11040"/>
                </a:cubicBezTo>
                <a:cubicBezTo>
                  <a:pt x="1920950" y="7536"/>
                  <a:pt x="1917454" y="3928"/>
                  <a:pt x="1914234" y="0"/>
                </a:cubicBezTo>
                <a:cubicBezTo>
                  <a:pt x="1911014" y="3928"/>
                  <a:pt x="1907518" y="7536"/>
                  <a:pt x="1903747" y="11040"/>
                </a:cubicBezTo>
                <a:cubicBezTo>
                  <a:pt x="1875871" y="36941"/>
                  <a:pt x="1835206" y="49787"/>
                  <a:pt x="1794635" y="49787"/>
                </a:cubicBezTo>
                <a:cubicBezTo>
                  <a:pt x="1754064" y="49787"/>
                  <a:pt x="1713401" y="36836"/>
                  <a:pt x="1685525" y="11040"/>
                </a:cubicBezTo>
                <a:cubicBezTo>
                  <a:pt x="1681845" y="7536"/>
                  <a:pt x="1678349" y="3928"/>
                  <a:pt x="1675129" y="0"/>
                </a:cubicBezTo>
                <a:cubicBezTo>
                  <a:pt x="1671909" y="3928"/>
                  <a:pt x="1668413" y="7536"/>
                  <a:pt x="1664641" y="11040"/>
                </a:cubicBezTo>
                <a:cubicBezTo>
                  <a:pt x="1636765" y="36941"/>
                  <a:pt x="1596010" y="49787"/>
                  <a:pt x="1555530" y="49787"/>
                </a:cubicBezTo>
                <a:cubicBezTo>
                  <a:pt x="1515051" y="49787"/>
                  <a:pt x="1474296" y="36836"/>
                  <a:pt x="1446420" y="11040"/>
                </a:cubicBezTo>
                <a:cubicBezTo>
                  <a:pt x="1442740" y="7536"/>
                  <a:pt x="1439244" y="3928"/>
                  <a:pt x="1435933" y="0"/>
                </a:cubicBezTo>
                <a:cubicBezTo>
                  <a:pt x="1432713" y="3928"/>
                  <a:pt x="1429216" y="7536"/>
                  <a:pt x="1425536" y="11040"/>
                </a:cubicBezTo>
                <a:cubicBezTo>
                  <a:pt x="1397660" y="36941"/>
                  <a:pt x="1356905" y="49787"/>
                  <a:pt x="1316425" y="49787"/>
                </a:cubicBezTo>
                <a:cubicBezTo>
                  <a:pt x="1275946" y="49787"/>
                  <a:pt x="1235191" y="36836"/>
                  <a:pt x="1207315" y="11040"/>
                </a:cubicBezTo>
                <a:cubicBezTo>
                  <a:pt x="1203635" y="7536"/>
                  <a:pt x="1200139" y="3928"/>
                  <a:pt x="1196828" y="0"/>
                </a:cubicBezTo>
                <a:cubicBezTo>
                  <a:pt x="1193607" y="3928"/>
                  <a:pt x="1190111" y="7536"/>
                  <a:pt x="1186431" y="11040"/>
                </a:cubicBezTo>
                <a:cubicBezTo>
                  <a:pt x="1158556" y="36941"/>
                  <a:pt x="1117800" y="49787"/>
                  <a:pt x="1077321" y="49787"/>
                </a:cubicBezTo>
                <a:cubicBezTo>
                  <a:pt x="1036841" y="49787"/>
                  <a:pt x="996086" y="36836"/>
                  <a:pt x="968210" y="11040"/>
                </a:cubicBezTo>
                <a:cubicBezTo>
                  <a:pt x="964530" y="7536"/>
                  <a:pt x="961034" y="3928"/>
                  <a:pt x="957723" y="0"/>
                </a:cubicBezTo>
                <a:cubicBezTo>
                  <a:pt x="954503" y="3928"/>
                  <a:pt x="951006" y="7536"/>
                  <a:pt x="947327" y="11040"/>
                </a:cubicBezTo>
                <a:cubicBezTo>
                  <a:pt x="919451" y="36941"/>
                  <a:pt x="878695" y="49787"/>
                  <a:pt x="838216" y="49787"/>
                </a:cubicBezTo>
                <a:cubicBezTo>
                  <a:pt x="797736" y="49787"/>
                  <a:pt x="756981" y="36836"/>
                  <a:pt x="729105" y="11040"/>
                </a:cubicBezTo>
                <a:cubicBezTo>
                  <a:pt x="725425" y="7536"/>
                  <a:pt x="721929" y="3928"/>
                  <a:pt x="718618" y="0"/>
                </a:cubicBezTo>
                <a:cubicBezTo>
                  <a:pt x="715398" y="3928"/>
                  <a:pt x="711901" y="7536"/>
                  <a:pt x="708221" y="11040"/>
                </a:cubicBezTo>
                <a:cubicBezTo>
                  <a:pt x="680345" y="36941"/>
                  <a:pt x="639590" y="49787"/>
                  <a:pt x="599111" y="49787"/>
                </a:cubicBezTo>
                <a:cubicBezTo>
                  <a:pt x="558631" y="49787"/>
                  <a:pt x="517876" y="36836"/>
                  <a:pt x="490000" y="11040"/>
                </a:cubicBezTo>
                <a:cubicBezTo>
                  <a:pt x="486320" y="7536"/>
                  <a:pt x="482824" y="3928"/>
                  <a:pt x="479513" y="0"/>
                </a:cubicBezTo>
                <a:cubicBezTo>
                  <a:pt x="476292" y="3928"/>
                  <a:pt x="472796" y="7536"/>
                  <a:pt x="469025" y="11040"/>
                </a:cubicBezTo>
                <a:cubicBezTo>
                  <a:pt x="441149" y="36941"/>
                  <a:pt x="400394" y="49787"/>
                  <a:pt x="359914" y="49787"/>
                </a:cubicBezTo>
                <a:moveTo>
                  <a:pt x="359914" y="49787"/>
                </a:moveTo>
                <a:cubicBezTo>
                  <a:pt x="319342" y="49787"/>
                  <a:pt x="277468" y="36836"/>
                  <a:pt x="249593" y="11040"/>
                </a:cubicBezTo>
                <a:cubicBezTo>
                  <a:pt x="245913" y="7536"/>
                  <a:pt x="242417" y="3928"/>
                  <a:pt x="239104" y="0"/>
                </a:cubicBezTo>
                <a:cubicBezTo>
                  <a:pt x="235885" y="3928"/>
                  <a:pt x="232389" y="7536"/>
                  <a:pt x="228617" y="11040"/>
                </a:cubicBezTo>
                <a:cubicBezTo>
                  <a:pt x="200741" y="36941"/>
                  <a:pt x="159986" y="49787"/>
                  <a:pt x="119507" y="49787"/>
                </a:cubicBezTo>
                <a:cubicBezTo>
                  <a:pt x="79026" y="49787"/>
                  <a:pt x="38271" y="36836"/>
                  <a:pt x="10395" y="11040"/>
                </a:cubicBezTo>
                <a:cubicBezTo>
                  <a:pt x="6715" y="7536"/>
                  <a:pt x="3219" y="3928"/>
                  <a:pt x="0" y="0"/>
                </a:cubicBezTo>
                <a:moveTo>
                  <a:pt x="359914" y="49787"/>
                </a:moveTo>
                <a:lnTo>
                  <a:pt x="359913" y="49865"/>
                </a:lnTo>
              </a:path>
            </a:pathLst>
          </a:custGeom>
          <a:noFill/>
          <a:ln w="13886">
            <a:solidFill>
              <a:srgbClr val="484848"/>
            </a:solidFill>
          </a:ln>
        </p:spPr>
        <p:txBody>
          <a:bodyPr rtlCol="0" anchor="ctr"/>
          <a:lstStyle/>
          <a:p>
            <a:pPr algn="ctr"/>
            <a:endParaRPr lang="en-US" sz="280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9416255-E9DB-FD3D-B1DF-D3ED1DF10B20}"/>
              </a:ext>
            </a:extLst>
          </p:cNvPr>
          <p:cNvGrpSpPr/>
          <p:nvPr/>
        </p:nvGrpSpPr>
        <p:grpSpPr>
          <a:xfrm>
            <a:off x="4609499" y="2013403"/>
            <a:ext cx="1541447" cy="120353"/>
            <a:chOff x="3443955" y="1550669"/>
            <a:chExt cx="1541447" cy="120353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1EE937E2-247A-125D-493F-8433F98E466E}"/>
                </a:ext>
              </a:extLst>
            </p:cNvPr>
            <p:cNvSpPr/>
            <p:nvPr/>
          </p:nvSpPr>
          <p:spPr>
            <a:xfrm>
              <a:off x="3443955" y="1610846"/>
              <a:ext cx="1536818" cy="9257"/>
            </a:xfrm>
            <a:custGeom>
              <a:avLst/>
              <a:gdLst/>
              <a:ahLst/>
              <a:cxnLst/>
              <a:rect l="0" t="0" r="0" b="0"/>
              <a:pathLst>
                <a:path w="1536818" h="9257">
                  <a:moveTo>
                    <a:pt x="0" y="0"/>
                  </a:moveTo>
                  <a:lnTo>
                    <a:pt x="1536818" y="0"/>
                  </a:lnTo>
                </a:path>
              </a:pathLst>
            </a:custGeom>
            <a:noFill/>
            <a:ln w="13886">
              <a:solidFill>
                <a:srgbClr val="484848"/>
              </a:solidFill>
            </a:ln>
          </p:spPr>
          <p:txBody>
            <a:bodyPr rtlCol="0" anchor="ctr"/>
            <a:lstStyle/>
            <a:p>
              <a:pPr algn="ctr"/>
              <a:endParaRPr sz="2800"/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43272547-6AAB-168A-8FD6-7D466D38926D}"/>
                </a:ext>
              </a:extLst>
            </p:cNvPr>
            <p:cNvSpPr/>
            <p:nvPr/>
          </p:nvSpPr>
          <p:spPr>
            <a:xfrm>
              <a:off x="4925226" y="1550669"/>
              <a:ext cx="60176" cy="120353"/>
            </a:xfrm>
            <a:custGeom>
              <a:avLst/>
              <a:gdLst/>
              <a:ahLst/>
              <a:cxnLst/>
              <a:rect l="0" t="0" r="0" b="0"/>
              <a:pathLst>
                <a:path w="60176" h="120353">
                  <a:moveTo>
                    <a:pt x="0" y="120353"/>
                  </a:moveTo>
                  <a:lnTo>
                    <a:pt x="60176" y="60176"/>
                  </a:lnTo>
                  <a:lnTo>
                    <a:pt x="0" y="0"/>
                  </a:lnTo>
                </a:path>
              </a:pathLst>
            </a:custGeom>
            <a:noFill/>
            <a:ln w="13886">
              <a:solidFill>
                <a:srgbClr val="484848"/>
              </a:solidFill>
            </a:ln>
          </p:spPr>
          <p:txBody>
            <a:bodyPr rtlCol="0" anchor="ctr"/>
            <a:lstStyle/>
            <a:p>
              <a:pPr algn="ctr"/>
              <a:endParaRPr sz="2800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044F184-96FB-2824-651C-188B155D573D}"/>
              </a:ext>
            </a:extLst>
          </p:cNvPr>
          <p:cNvGrpSpPr/>
          <p:nvPr/>
        </p:nvGrpSpPr>
        <p:grpSpPr>
          <a:xfrm>
            <a:off x="4609499" y="3568738"/>
            <a:ext cx="1652542" cy="120353"/>
            <a:chOff x="3443955" y="3106004"/>
            <a:chExt cx="1652542" cy="120353"/>
          </a:xfrm>
        </p:grpSpPr>
        <p:sp>
          <p:nvSpPr>
            <p:cNvPr id="10" name="Rounded Rectangle 8">
              <a:extLst>
                <a:ext uri="{FF2B5EF4-FFF2-40B4-BE49-F238E27FC236}">
                  <a16:creationId xmlns:a16="http://schemas.microsoft.com/office/drawing/2014/main" id="{34713B7D-2EBA-F377-6561-F34616CBA3DC}"/>
                </a:ext>
              </a:extLst>
            </p:cNvPr>
            <p:cNvSpPr/>
            <p:nvPr/>
          </p:nvSpPr>
          <p:spPr>
            <a:xfrm>
              <a:off x="3443955" y="3166180"/>
              <a:ext cx="1647914" cy="9257"/>
            </a:xfrm>
            <a:custGeom>
              <a:avLst/>
              <a:gdLst/>
              <a:ahLst/>
              <a:cxnLst/>
              <a:rect l="0" t="0" r="0" b="0"/>
              <a:pathLst>
                <a:path w="1647914" h="9257">
                  <a:moveTo>
                    <a:pt x="0" y="0"/>
                  </a:moveTo>
                  <a:lnTo>
                    <a:pt x="1647914" y="0"/>
                  </a:lnTo>
                </a:path>
              </a:pathLst>
            </a:custGeom>
            <a:noFill/>
            <a:ln w="13886">
              <a:solidFill>
                <a:srgbClr val="484848"/>
              </a:solidFill>
            </a:ln>
          </p:spPr>
          <p:txBody>
            <a:bodyPr rtlCol="0" anchor="ctr"/>
            <a:lstStyle/>
            <a:p>
              <a:pPr algn="ctr"/>
              <a:endParaRPr sz="2800"/>
            </a:p>
          </p:txBody>
        </p:sp>
        <p:sp>
          <p:nvSpPr>
            <p:cNvPr id="11" name="Rounded Rectangle 9">
              <a:extLst>
                <a:ext uri="{FF2B5EF4-FFF2-40B4-BE49-F238E27FC236}">
                  <a16:creationId xmlns:a16="http://schemas.microsoft.com/office/drawing/2014/main" id="{7B8380CB-2FB2-246F-A9BC-37E092230CBA}"/>
                </a:ext>
              </a:extLst>
            </p:cNvPr>
            <p:cNvSpPr/>
            <p:nvPr/>
          </p:nvSpPr>
          <p:spPr>
            <a:xfrm>
              <a:off x="5036321" y="3106004"/>
              <a:ext cx="60176" cy="120353"/>
            </a:xfrm>
            <a:custGeom>
              <a:avLst/>
              <a:gdLst/>
              <a:ahLst/>
              <a:cxnLst/>
              <a:rect l="0" t="0" r="0" b="0"/>
              <a:pathLst>
                <a:path w="60176" h="120353">
                  <a:moveTo>
                    <a:pt x="0" y="120353"/>
                  </a:moveTo>
                  <a:lnTo>
                    <a:pt x="60176" y="60176"/>
                  </a:lnTo>
                  <a:lnTo>
                    <a:pt x="0" y="0"/>
                  </a:lnTo>
                </a:path>
              </a:pathLst>
            </a:custGeom>
            <a:noFill/>
            <a:ln w="13886">
              <a:solidFill>
                <a:srgbClr val="484848"/>
              </a:solidFill>
            </a:ln>
          </p:spPr>
          <p:txBody>
            <a:bodyPr rtlCol="0" anchor="ctr"/>
            <a:lstStyle/>
            <a:p>
              <a:pPr algn="ctr"/>
              <a:endParaRPr sz="280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FE58A9C-BFDE-2DBF-0761-1F787340985B}"/>
              </a:ext>
            </a:extLst>
          </p:cNvPr>
          <p:cNvGrpSpPr/>
          <p:nvPr/>
        </p:nvGrpSpPr>
        <p:grpSpPr>
          <a:xfrm>
            <a:off x="4609499" y="4124246"/>
            <a:ext cx="1300740" cy="120353"/>
            <a:chOff x="3443955" y="3661512"/>
            <a:chExt cx="1300740" cy="120353"/>
          </a:xfrm>
        </p:grpSpPr>
        <p:sp>
          <p:nvSpPr>
            <p:cNvPr id="13" name="Rounded Rectangle 11">
              <a:extLst>
                <a:ext uri="{FF2B5EF4-FFF2-40B4-BE49-F238E27FC236}">
                  <a16:creationId xmlns:a16="http://schemas.microsoft.com/office/drawing/2014/main" id="{B5D1AF2F-76BF-578A-E671-CBC8C25B15CC}"/>
                </a:ext>
              </a:extLst>
            </p:cNvPr>
            <p:cNvSpPr/>
            <p:nvPr/>
          </p:nvSpPr>
          <p:spPr>
            <a:xfrm>
              <a:off x="3443955" y="3721688"/>
              <a:ext cx="1296112" cy="9257"/>
            </a:xfrm>
            <a:custGeom>
              <a:avLst/>
              <a:gdLst/>
              <a:ahLst/>
              <a:cxnLst/>
              <a:rect l="0" t="0" r="0" b="0"/>
              <a:pathLst>
                <a:path w="1296112" h="9257">
                  <a:moveTo>
                    <a:pt x="0" y="0"/>
                  </a:moveTo>
                  <a:lnTo>
                    <a:pt x="1296112" y="0"/>
                  </a:lnTo>
                </a:path>
              </a:pathLst>
            </a:custGeom>
            <a:noFill/>
            <a:ln w="13886">
              <a:solidFill>
                <a:srgbClr val="484848"/>
              </a:solidFill>
            </a:ln>
          </p:spPr>
          <p:txBody>
            <a:bodyPr rtlCol="0" anchor="ctr"/>
            <a:lstStyle/>
            <a:p>
              <a:pPr algn="ctr"/>
              <a:endParaRPr sz="2800"/>
            </a:p>
          </p:txBody>
        </p:sp>
        <p:sp>
          <p:nvSpPr>
            <p:cNvPr id="14" name="Rounded Rectangle 12">
              <a:extLst>
                <a:ext uri="{FF2B5EF4-FFF2-40B4-BE49-F238E27FC236}">
                  <a16:creationId xmlns:a16="http://schemas.microsoft.com/office/drawing/2014/main" id="{2C0EDCA2-02AA-A3DB-72BB-BEC65DDDBC64}"/>
                </a:ext>
              </a:extLst>
            </p:cNvPr>
            <p:cNvSpPr/>
            <p:nvPr/>
          </p:nvSpPr>
          <p:spPr>
            <a:xfrm>
              <a:off x="4684519" y="3661512"/>
              <a:ext cx="60176" cy="120353"/>
            </a:xfrm>
            <a:custGeom>
              <a:avLst/>
              <a:gdLst/>
              <a:ahLst/>
              <a:cxnLst/>
              <a:rect l="0" t="0" r="0" b="0"/>
              <a:pathLst>
                <a:path w="60176" h="120353">
                  <a:moveTo>
                    <a:pt x="0" y="120353"/>
                  </a:moveTo>
                  <a:lnTo>
                    <a:pt x="60176" y="60176"/>
                  </a:lnTo>
                  <a:lnTo>
                    <a:pt x="0" y="0"/>
                  </a:lnTo>
                </a:path>
              </a:pathLst>
            </a:custGeom>
            <a:noFill/>
            <a:ln w="13886">
              <a:solidFill>
                <a:srgbClr val="484848"/>
              </a:solidFill>
            </a:ln>
          </p:spPr>
          <p:txBody>
            <a:bodyPr rtlCol="0" anchor="ctr"/>
            <a:lstStyle/>
            <a:p>
              <a:pPr algn="ctr"/>
              <a:endParaRPr sz="280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E1803A3-ADA7-B217-DA47-1610AF9D3709}"/>
              </a:ext>
            </a:extLst>
          </p:cNvPr>
          <p:cNvGrpSpPr/>
          <p:nvPr/>
        </p:nvGrpSpPr>
        <p:grpSpPr>
          <a:xfrm>
            <a:off x="4609499" y="4679691"/>
            <a:ext cx="927153" cy="120353"/>
            <a:chOff x="3443955" y="4216957"/>
            <a:chExt cx="1874733" cy="120353"/>
          </a:xfrm>
        </p:grpSpPr>
        <p:sp>
          <p:nvSpPr>
            <p:cNvPr id="16" name="Rounded Rectangle 14">
              <a:extLst>
                <a:ext uri="{FF2B5EF4-FFF2-40B4-BE49-F238E27FC236}">
                  <a16:creationId xmlns:a16="http://schemas.microsoft.com/office/drawing/2014/main" id="{923523EE-B897-486A-4F4A-61F1C427DC71}"/>
                </a:ext>
              </a:extLst>
            </p:cNvPr>
            <p:cNvSpPr/>
            <p:nvPr/>
          </p:nvSpPr>
          <p:spPr>
            <a:xfrm>
              <a:off x="3443955" y="4277133"/>
              <a:ext cx="1870104" cy="9257"/>
            </a:xfrm>
            <a:custGeom>
              <a:avLst/>
              <a:gdLst/>
              <a:ahLst/>
              <a:cxnLst/>
              <a:rect l="0" t="0" r="0" b="0"/>
              <a:pathLst>
                <a:path w="1870104" h="9257">
                  <a:moveTo>
                    <a:pt x="0" y="0"/>
                  </a:moveTo>
                  <a:lnTo>
                    <a:pt x="1870104" y="0"/>
                  </a:lnTo>
                </a:path>
              </a:pathLst>
            </a:custGeom>
            <a:noFill/>
            <a:ln w="13886">
              <a:solidFill>
                <a:srgbClr val="484848"/>
              </a:solidFill>
            </a:ln>
          </p:spPr>
          <p:txBody>
            <a:bodyPr rtlCol="0" anchor="ctr"/>
            <a:lstStyle/>
            <a:p>
              <a:pPr algn="ctr"/>
              <a:endParaRPr sz="1600"/>
            </a:p>
          </p:txBody>
        </p:sp>
        <p:sp>
          <p:nvSpPr>
            <p:cNvPr id="17" name="Rounded Rectangle 15">
              <a:extLst>
                <a:ext uri="{FF2B5EF4-FFF2-40B4-BE49-F238E27FC236}">
                  <a16:creationId xmlns:a16="http://schemas.microsoft.com/office/drawing/2014/main" id="{1D29D032-E0BC-E6DB-42D6-166BEE87C84D}"/>
                </a:ext>
              </a:extLst>
            </p:cNvPr>
            <p:cNvSpPr/>
            <p:nvPr/>
          </p:nvSpPr>
          <p:spPr>
            <a:xfrm>
              <a:off x="5258512" y="4216957"/>
              <a:ext cx="60176" cy="120353"/>
            </a:xfrm>
            <a:custGeom>
              <a:avLst/>
              <a:gdLst/>
              <a:ahLst/>
              <a:cxnLst/>
              <a:rect l="0" t="0" r="0" b="0"/>
              <a:pathLst>
                <a:path w="60176" h="120353">
                  <a:moveTo>
                    <a:pt x="0" y="120353"/>
                  </a:moveTo>
                  <a:lnTo>
                    <a:pt x="60176" y="60176"/>
                  </a:lnTo>
                  <a:lnTo>
                    <a:pt x="0" y="0"/>
                  </a:lnTo>
                </a:path>
              </a:pathLst>
            </a:custGeom>
            <a:noFill/>
            <a:ln w="13886">
              <a:solidFill>
                <a:srgbClr val="484848"/>
              </a:solidFill>
            </a:ln>
          </p:spPr>
          <p:txBody>
            <a:bodyPr rtlCol="0" anchor="ctr"/>
            <a:lstStyle/>
            <a:p>
              <a:pPr algn="ctr"/>
              <a:endParaRPr sz="160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3662151-DAE8-F54B-4FE9-E31FCB4479FE}"/>
              </a:ext>
            </a:extLst>
          </p:cNvPr>
          <p:cNvGrpSpPr/>
          <p:nvPr/>
        </p:nvGrpSpPr>
        <p:grpSpPr>
          <a:xfrm>
            <a:off x="4609499" y="5235167"/>
            <a:ext cx="762325" cy="120353"/>
            <a:chOff x="3443955" y="4772433"/>
            <a:chExt cx="1541447" cy="120353"/>
          </a:xfrm>
        </p:grpSpPr>
        <p:sp>
          <p:nvSpPr>
            <p:cNvPr id="19" name="Rounded Rectangle 17">
              <a:extLst>
                <a:ext uri="{FF2B5EF4-FFF2-40B4-BE49-F238E27FC236}">
                  <a16:creationId xmlns:a16="http://schemas.microsoft.com/office/drawing/2014/main" id="{D8565999-DA9D-D216-EF01-9ABB8C73DDDF}"/>
                </a:ext>
              </a:extLst>
            </p:cNvPr>
            <p:cNvSpPr/>
            <p:nvPr/>
          </p:nvSpPr>
          <p:spPr>
            <a:xfrm>
              <a:off x="3443955" y="4832610"/>
              <a:ext cx="1536818" cy="9257"/>
            </a:xfrm>
            <a:custGeom>
              <a:avLst/>
              <a:gdLst/>
              <a:ahLst/>
              <a:cxnLst/>
              <a:rect l="0" t="0" r="0" b="0"/>
              <a:pathLst>
                <a:path w="1536818" h="9257">
                  <a:moveTo>
                    <a:pt x="0" y="0"/>
                  </a:moveTo>
                  <a:lnTo>
                    <a:pt x="1536818" y="0"/>
                  </a:lnTo>
                </a:path>
              </a:pathLst>
            </a:custGeom>
            <a:noFill/>
            <a:ln w="13886">
              <a:solidFill>
                <a:srgbClr val="484848"/>
              </a:solidFill>
            </a:ln>
          </p:spPr>
          <p:txBody>
            <a:bodyPr rtlCol="0" anchor="ctr"/>
            <a:lstStyle/>
            <a:p>
              <a:pPr algn="ctr"/>
              <a:endParaRPr sz="1600"/>
            </a:p>
          </p:txBody>
        </p:sp>
        <p:sp>
          <p:nvSpPr>
            <p:cNvPr id="20" name="Rounded Rectangle 18">
              <a:extLst>
                <a:ext uri="{FF2B5EF4-FFF2-40B4-BE49-F238E27FC236}">
                  <a16:creationId xmlns:a16="http://schemas.microsoft.com/office/drawing/2014/main" id="{4200B19E-5B4C-3808-0F83-4CA52C6566C1}"/>
                </a:ext>
              </a:extLst>
            </p:cNvPr>
            <p:cNvSpPr/>
            <p:nvPr/>
          </p:nvSpPr>
          <p:spPr>
            <a:xfrm>
              <a:off x="4925226" y="4772433"/>
              <a:ext cx="60176" cy="120353"/>
            </a:xfrm>
            <a:custGeom>
              <a:avLst/>
              <a:gdLst/>
              <a:ahLst/>
              <a:cxnLst/>
              <a:rect l="0" t="0" r="0" b="0"/>
              <a:pathLst>
                <a:path w="60176" h="120353">
                  <a:moveTo>
                    <a:pt x="0" y="120353"/>
                  </a:moveTo>
                  <a:lnTo>
                    <a:pt x="60176" y="60176"/>
                  </a:lnTo>
                  <a:lnTo>
                    <a:pt x="0" y="0"/>
                  </a:lnTo>
                </a:path>
              </a:pathLst>
            </a:custGeom>
            <a:noFill/>
            <a:ln w="13886">
              <a:solidFill>
                <a:srgbClr val="484848"/>
              </a:solidFill>
            </a:ln>
          </p:spPr>
          <p:txBody>
            <a:bodyPr rtlCol="0" anchor="ctr"/>
            <a:lstStyle/>
            <a:p>
              <a:pPr algn="ctr"/>
              <a:endParaRPr sz="1600"/>
            </a:p>
          </p:txBody>
        </p:sp>
      </p:grpSp>
      <p:sp>
        <p:nvSpPr>
          <p:cNvPr id="21" name="Rounded Rectangle 21">
            <a:extLst>
              <a:ext uri="{FF2B5EF4-FFF2-40B4-BE49-F238E27FC236}">
                <a16:creationId xmlns:a16="http://schemas.microsoft.com/office/drawing/2014/main" id="{B24D5BA6-468D-23D5-9FBF-6DBB4D44B2EA}"/>
              </a:ext>
            </a:extLst>
          </p:cNvPr>
          <p:cNvSpPr/>
          <p:nvPr/>
        </p:nvSpPr>
        <p:spPr>
          <a:xfrm>
            <a:off x="4067909" y="1857676"/>
            <a:ext cx="423073" cy="424243"/>
          </a:xfrm>
          <a:custGeom>
            <a:avLst/>
            <a:gdLst/>
            <a:ahLst/>
            <a:cxnLst/>
            <a:rect l="0" t="0" r="0" b="0"/>
            <a:pathLst>
              <a:path w="423073" h="424243">
                <a:moveTo>
                  <a:pt x="305862" y="370549"/>
                </a:moveTo>
                <a:cubicBezTo>
                  <a:pt x="302158" y="370549"/>
                  <a:pt x="298455" y="374252"/>
                  <a:pt x="298455" y="377955"/>
                </a:cubicBezTo>
                <a:cubicBezTo>
                  <a:pt x="298455" y="381658"/>
                  <a:pt x="302158" y="385361"/>
                  <a:pt x="305862" y="385361"/>
                </a:cubicBezTo>
                <a:moveTo>
                  <a:pt x="305862" y="385361"/>
                </a:moveTo>
                <a:cubicBezTo>
                  <a:pt x="309565" y="385361"/>
                  <a:pt x="313268" y="381658"/>
                  <a:pt x="313268" y="377955"/>
                </a:cubicBezTo>
                <a:cubicBezTo>
                  <a:pt x="313268" y="374252"/>
                  <a:pt x="309565" y="370549"/>
                  <a:pt x="305862" y="370549"/>
                </a:cubicBezTo>
                <a:moveTo>
                  <a:pt x="305862" y="329810"/>
                </a:moveTo>
                <a:lnTo>
                  <a:pt x="305862" y="274262"/>
                </a:lnTo>
                <a:moveTo>
                  <a:pt x="413254" y="377953"/>
                </a:moveTo>
                <a:cubicBezTo>
                  <a:pt x="418809" y="387211"/>
                  <a:pt x="416957" y="400172"/>
                  <a:pt x="411402" y="409430"/>
                </a:cubicBezTo>
                <a:cubicBezTo>
                  <a:pt x="405847" y="418688"/>
                  <a:pt x="394738" y="424243"/>
                  <a:pt x="383628" y="424243"/>
                </a:cubicBezTo>
                <a:lnTo>
                  <a:pt x="226243" y="424243"/>
                </a:lnTo>
                <a:cubicBezTo>
                  <a:pt x="215134" y="424243"/>
                  <a:pt x="204024" y="418688"/>
                  <a:pt x="198469" y="409430"/>
                </a:cubicBezTo>
                <a:cubicBezTo>
                  <a:pt x="192915" y="400172"/>
                  <a:pt x="191063" y="387211"/>
                  <a:pt x="196618" y="377953"/>
                </a:cubicBezTo>
                <a:lnTo>
                  <a:pt x="274385" y="220568"/>
                </a:lnTo>
                <a:cubicBezTo>
                  <a:pt x="279939" y="209459"/>
                  <a:pt x="291049" y="202052"/>
                  <a:pt x="304010" y="202052"/>
                </a:cubicBezTo>
                <a:cubicBezTo>
                  <a:pt x="316971" y="202052"/>
                  <a:pt x="328081" y="209459"/>
                  <a:pt x="333635" y="220568"/>
                </a:cubicBezTo>
                <a:close/>
                <a:moveTo>
                  <a:pt x="127476" y="390896"/>
                </a:moveTo>
                <a:lnTo>
                  <a:pt x="0" y="424243"/>
                </a:lnTo>
                <a:lnTo>
                  <a:pt x="33254" y="296415"/>
                </a:lnTo>
                <a:moveTo>
                  <a:pt x="33254" y="296415"/>
                </a:moveTo>
                <a:lnTo>
                  <a:pt x="127476" y="390896"/>
                </a:lnTo>
                <a:moveTo>
                  <a:pt x="127476" y="390896"/>
                </a:moveTo>
                <a:lnTo>
                  <a:pt x="144103" y="374222"/>
                </a:lnTo>
                <a:moveTo>
                  <a:pt x="33254" y="296415"/>
                </a:moveTo>
                <a:lnTo>
                  <a:pt x="301140" y="27788"/>
                </a:lnTo>
                <a:cubicBezTo>
                  <a:pt x="327005" y="1852"/>
                  <a:pt x="369497" y="0"/>
                  <a:pt x="397208" y="27788"/>
                </a:cubicBezTo>
                <a:cubicBezTo>
                  <a:pt x="423073" y="53725"/>
                  <a:pt x="423073" y="96333"/>
                  <a:pt x="397208" y="124122"/>
                </a:cubicBezTo>
                <a:lnTo>
                  <a:pt x="365801" y="155617"/>
                </a:lnTo>
                <a:moveTo>
                  <a:pt x="389952" y="131400"/>
                </a:moveTo>
                <a:lnTo>
                  <a:pt x="293749" y="35198"/>
                </a:lnTo>
                <a:moveTo>
                  <a:pt x="310376" y="148208"/>
                </a:moveTo>
                <a:lnTo>
                  <a:pt x="245715" y="83367"/>
                </a:lnTo>
              </a:path>
            </a:pathLst>
          </a:custGeom>
          <a:noFill/>
          <a:ln w="13886">
            <a:solidFill>
              <a:srgbClr val="E55753"/>
            </a:solidFill>
          </a:ln>
        </p:spPr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CE4BF4-CA8B-752F-57C1-C38987B7C9CF}"/>
              </a:ext>
            </a:extLst>
          </p:cNvPr>
          <p:cNvSpPr txBox="1"/>
          <p:nvPr/>
        </p:nvSpPr>
        <p:spPr>
          <a:xfrm>
            <a:off x="1998371" y="1981036"/>
            <a:ext cx="1926040" cy="43088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lang="en-US" sz="2800" b="0">
                <a:solidFill>
                  <a:srgbClr val="484848"/>
                </a:solidFill>
              </a:rPr>
              <a:t>Ethical Issues</a:t>
            </a:r>
          </a:p>
        </p:txBody>
      </p:sp>
      <p:sp>
        <p:nvSpPr>
          <p:cNvPr id="23" name="Rounded Rectangle 23">
            <a:extLst>
              <a:ext uri="{FF2B5EF4-FFF2-40B4-BE49-F238E27FC236}">
                <a16:creationId xmlns:a16="http://schemas.microsoft.com/office/drawing/2014/main" id="{3C77C5A0-343D-928D-1F99-3C9930BD14D1}"/>
              </a:ext>
            </a:extLst>
          </p:cNvPr>
          <p:cNvSpPr/>
          <p:nvPr/>
        </p:nvSpPr>
        <p:spPr>
          <a:xfrm>
            <a:off x="4072538" y="3416425"/>
            <a:ext cx="407349" cy="425050"/>
          </a:xfrm>
          <a:custGeom>
            <a:avLst/>
            <a:gdLst/>
            <a:ahLst/>
            <a:cxnLst/>
            <a:rect l="0" t="0" r="0" b="0"/>
            <a:pathLst>
              <a:path w="407349" h="425050">
                <a:moveTo>
                  <a:pt x="203674" y="165828"/>
                </a:moveTo>
                <a:lnTo>
                  <a:pt x="203674" y="221375"/>
                </a:lnTo>
                <a:moveTo>
                  <a:pt x="203674" y="0"/>
                </a:moveTo>
                <a:lnTo>
                  <a:pt x="203674" y="17701"/>
                </a:lnTo>
                <a:moveTo>
                  <a:pt x="203674" y="73248"/>
                </a:moveTo>
                <a:lnTo>
                  <a:pt x="203674" y="110280"/>
                </a:lnTo>
                <a:moveTo>
                  <a:pt x="146479" y="164032"/>
                </a:moveTo>
                <a:cubicBezTo>
                  <a:pt x="148081" y="165234"/>
                  <a:pt x="150030" y="165883"/>
                  <a:pt x="152033" y="165883"/>
                </a:cubicBezTo>
                <a:lnTo>
                  <a:pt x="277738" y="165883"/>
                </a:lnTo>
                <a:lnTo>
                  <a:pt x="277738" y="110336"/>
                </a:lnTo>
                <a:lnTo>
                  <a:pt x="151959" y="110336"/>
                </a:lnTo>
                <a:cubicBezTo>
                  <a:pt x="149956" y="110336"/>
                  <a:pt x="148007" y="110985"/>
                  <a:pt x="146405" y="112187"/>
                </a:cubicBezTo>
                <a:lnTo>
                  <a:pt x="121186" y="130703"/>
                </a:lnTo>
                <a:cubicBezTo>
                  <a:pt x="118811" y="132447"/>
                  <a:pt x="117408" y="135218"/>
                  <a:pt x="117408" y="138165"/>
                </a:cubicBezTo>
                <a:cubicBezTo>
                  <a:pt x="117408" y="141112"/>
                  <a:pt x="118811" y="143883"/>
                  <a:pt x="121186" y="145627"/>
                </a:cubicBezTo>
                <a:close/>
                <a:moveTo>
                  <a:pt x="270128" y="71452"/>
                </a:moveTo>
                <a:cubicBezTo>
                  <a:pt x="268525" y="72654"/>
                  <a:pt x="266576" y="73304"/>
                  <a:pt x="264573" y="73304"/>
                </a:cubicBezTo>
                <a:lnTo>
                  <a:pt x="138869" y="73304"/>
                </a:lnTo>
                <a:lnTo>
                  <a:pt x="138869" y="17756"/>
                </a:lnTo>
                <a:lnTo>
                  <a:pt x="264647" y="17756"/>
                </a:lnTo>
                <a:cubicBezTo>
                  <a:pt x="266650" y="17756"/>
                  <a:pt x="268599" y="18406"/>
                  <a:pt x="270202" y="19608"/>
                </a:cubicBezTo>
                <a:lnTo>
                  <a:pt x="295420" y="38124"/>
                </a:lnTo>
                <a:cubicBezTo>
                  <a:pt x="297796" y="39868"/>
                  <a:pt x="299199" y="42639"/>
                  <a:pt x="299199" y="45586"/>
                </a:cubicBezTo>
                <a:cubicBezTo>
                  <a:pt x="299199" y="48532"/>
                  <a:pt x="297796" y="51303"/>
                  <a:pt x="295420" y="53048"/>
                </a:cubicBezTo>
                <a:close/>
                <a:moveTo>
                  <a:pt x="407349" y="425050"/>
                </a:moveTo>
                <a:cubicBezTo>
                  <a:pt x="407012" y="320022"/>
                  <a:pt x="326865" y="232472"/>
                  <a:pt x="222274" y="222881"/>
                </a:cubicBezTo>
                <a:cubicBezTo>
                  <a:pt x="117684" y="213290"/>
                  <a:pt x="22951" y="284803"/>
                  <a:pt x="3518" y="388018"/>
                </a:cubicBezTo>
                <a:lnTo>
                  <a:pt x="110910" y="388018"/>
                </a:lnTo>
                <a:cubicBezTo>
                  <a:pt x="125002" y="388022"/>
                  <a:pt x="138516" y="393624"/>
                  <a:pt x="148478" y="403590"/>
                </a:cubicBezTo>
                <a:lnTo>
                  <a:pt x="168346" y="423439"/>
                </a:lnTo>
                <a:cubicBezTo>
                  <a:pt x="168846" y="423939"/>
                  <a:pt x="169198" y="424532"/>
                  <a:pt x="169679" y="425050"/>
                </a:cubicBezTo>
                <a:moveTo>
                  <a:pt x="316621" y="425050"/>
                </a:moveTo>
                <a:lnTo>
                  <a:pt x="299124" y="398795"/>
                </a:lnTo>
                <a:cubicBezTo>
                  <a:pt x="289269" y="384021"/>
                  <a:pt x="272685" y="375149"/>
                  <a:pt x="254926" y="375150"/>
                </a:cubicBezTo>
                <a:lnTo>
                  <a:pt x="247261" y="375150"/>
                </a:lnTo>
                <a:cubicBezTo>
                  <a:pt x="232536" y="375928"/>
                  <a:pt x="218585" y="368515"/>
                  <a:pt x="210989" y="355878"/>
                </a:cubicBezTo>
                <a:cubicBezTo>
                  <a:pt x="203393" y="343240"/>
                  <a:pt x="203393" y="327442"/>
                  <a:pt x="210989" y="314804"/>
                </a:cubicBezTo>
                <a:cubicBezTo>
                  <a:pt x="218585" y="302166"/>
                  <a:pt x="232536" y="294753"/>
                  <a:pt x="247261" y="295532"/>
                </a:cubicBezTo>
                <a:lnTo>
                  <a:pt x="360782" y="295532"/>
                </a:lnTo>
                <a:moveTo>
                  <a:pt x="3425" y="388648"/>
                </a:moveTo>
                <a:cubicBezTo>
                  <a:pt x="1201" y="400656"/>
                  <a:pt x="55" y="412838"/>
                  <a:pt x="0" y="425050"/>
                </a:cubicBezTo>
              </a:path>
            </a:pathLst>
          </a:custGeom>
          <a:noFill/>
          <a:ln w="13886">
            <a:solidFill>
              <a:srgbClr val="DE8431"/>
            </a:solidFill>
          </a:ln>
        </p:spPr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B661A61-CEC2-F24E-B81B-2A627979FF3A}"/>
              </a:ext>
            </a:extLst>
          </p:cNvPr>
          <p:cNvSpPr txBox="1"/>
          <p:nvPr/>
        </p:nvSpPr>
        <p:spPr>
          <a:xfrm>
            <a:off x="943779" y="3436130"/>
            <a:ext cx="2929713" cy="43088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lang="en-US" sz="2800" b="0">
                <a:solidFill>
                  <a:srgbClr val="484848"/>
                </a:solidFill>
              </a:rPr>
              <a:t>Grey-Area Decisions</a:t>
            </a:r>
          </a:p>
        </p:txBody>
      </p:sp>
      <p:sp>
        <p:nvSpPr>
          <p:cNvPr id="25" name="Rounded Rectangle 25">
            <a:extLst>
              <a:ext uri="{FF2B5EF4-FFF2-40B4-BE49-F238E27FC236}">
                <a16:creationId xmlns:a16="http://schemas.microsoft.com/office/drawing/2014/main" id="{F52C4941-2B7C-59CF-C782-91C9A224C461}"/>
              </a:ext>
            </a:extLst>
          </p:cNvPr>
          <p:cNvSpPr/>
          <p:nvPr/>
        </p:nvSpPr>
        <p:spPr>
          <a:xfrm>
            <a:off x="4072107" y="3995898"/>
            <a:ext cx="408212" cy="377057"/>
          </a:xfrm>
          <a:custGeom>
            <a:avLst/>
            <a:gdLst/>
            <a:ahLst/>
            <a:cxnLst/>
            <a:rect l="0" t="0" r="0" b="0"/>
            <a:pathLst>
              <a:path w="408212" h="377057">
                <a:moveTo>
                  <a:pt x="204106" y="90061"/>
                </a:moveTo>
                <a:lnTo>
                  <a:pt x="204106" y="377057"/>
                </a:lnTo>
                <a:moveTo>
                  <a:pt x="157816" y="377057"/>
                </a:moveTo>
                <a:lnTo>
                  <a:pt x="250395" y="377057"/>
                </a:lnTo>
                <a:moveTo>
                  <a:pt x="431" y="265962"/>
                </a:moveTo>
                <a:lnTo>
                  <a:pt x="65236" y="127759"/>
                </a:lnTo>
                <a:lnTo>
                  <a:pt x="130042" y="265962"/>
                </a:lnTo>
                <a:moveTo>
                  <a:pt x="176332" y="62287"/>
                </a:moveTo>
                <a:cubicBezTo>
                  <a:pt x="176332" y="77626"/>
                  <a:pt x="188767" y="90061"/>
                  <a:pt x="204106" y="90061"/>
                </a:cubicBezTo>
                <a:cubicBezTo>
                  <a:pt x="219445" y="90061"/>
                  <a:pt x="231879" y="77626"/>
                  <a:pt x="231879" y="62287"/>
                </a:cubicBezTo>
                <a:cubicBezTo>
                  <a:pt x="231879" y="46948"/>
                  <a:pt x="219445" y="34513"/>
                  <a:pt x="204106" y="34513"/>
                </a:cubicBezTo>
                <a:cubicBezTo>
                  <a:pt x="188767" y="34513"/>
                  <a:pt x="176332" y="46948"/>
                  <a:pt x="176332" y="62287"/>
                </a:cubicBezTo>
                <a:close/>
                <a:moveTo>
                  <a:pt x="65236" y="330767"/>
                </a:moveTo>
                <a:cubicBezTo>
                  <a:pt x="82553" y="331199"/>
                  <a:pt x="99288" y="324510"/>
                  <a:pt x="111536" y="312261"/>
                </a:cubicBezTo>
                <a:cubicBezTo>
                  <a:pt x="123784" y="300013"/>
                  <a:pt x="130473" y="283278"/>
                  <a:pt x="130042" y="265962"/>
                </a:cubicBezTo>
                <a:lnTo>
                  <a:pt x="431" y="265962"/>
                </a:lnTo>
                <a:cubicBezTo>
                  <a:pt x="0" y="283278"/>
                  <a:pt x="6689" y="300013"/>
                  <a:pt x="18937" y="312261"/>
                </a:cubicBezTo>
                <a:cubicBezTo>
                  <a:pt x="31185" y="324510"/>
                  <a:pt x="47920" y="331199"/>
                  <a:pt x="65236" y="330767"/>
                </a:cubicBezTo>
                <a:close/>
                <a:moveTo>
                  <a:pt x="407780" y="154866"/>
                </a:moveTo>
                <a:lnTo>
                  <a:pt x="342975" y="15386"/>
                </a:lnTo>
                <a:lnTo>
                  <a:pt x="278169" y="154866"/>
                </a:lnTo>
                <a:moveTo>
                  <a:pt x="342975" y="219672"/>
                </a:moveTo>
                <a:cubicBezTo>
                  <a:pt x="325659" y="220103"/>
                  <a:pt x="308923" y="213414"/>
                  <a:pt x="296675" y="201166"/>
                </a:cubicBezTo>
                <a:cubicBezTo>
                  <a:pt x="284427" y="188918"/>
                  <a:pt x="277738" y="172182"/>
                  <a:pt x="278169" y="154866"/>
                </a:cubicBezTo>
                <a:lnTo>
                  <a:pt x="407780" y="154866"/>
                </a:lnTo>
                <a:cubicBezTo>
                  <a:pt x="408212" y="172182"/>
                  <a:pt x="401523" y="188918"/>
                  <a:pt x="389274" y="201166"/>
                </a:cubicBezTo>
                <a:cubicBezTo>
                  <a:pt x="377026" y="213414"/>
                  <a:pt x="360291" y="220103"/>
                  <a:pt x="342975" y="219672"/>
                </a:cubicBezTo>
                <a:close/>
                <a:moveTo>
                  <a:pt x="231768" y="60361"/>
                </a:moveTo>
                <a:lnTo>
                  <a:pt x="381025" y="0"/>
                </a:lnTo>
                <a:moveTo>
                  <a:pt x="27205" y="143109"/>
                </a:moveTo>
                <a:lnTo>
                  <a:pt x="183090" y="80044"/>
                </a:lnTo>
              </a:path>
            </a:pathLst>
          </a:custGeom>
          <a:noFill/>
          <a:ln w="13886">
            <a:solidFill>
              <a:srgbClr val="E0CB15"/>
            </a:solidFill>
          </a:ln>
        </p:spPr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EB94DD-8203-5EE2-A1F6-E4C4CFF7E192}"/>
              </a:ext>
            </a:extLst>
          </p:cNvPr>
          <p:cNvSpPr txBox="1"/>
          <p:nvPr/>
        </p:nvSpPr>
        <p:spPr>
          <a:xfrm>
            <a:off x="1609044" y="3968978"/>
            <a:ext cx="2264018" cy="43088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lang="en-US" sz="2800" b="0">
                <a:solidFill>
                  <a:srgbClr val="484848"/>
                </a:solidFill>
              </a:rPr>
              <a:t>Legal vs. Ethical</a:t>
            </a:r>
          </a:p>
        </p:txBody>
      </p:sp>
      <p:sp>
        <p:nvSpPr>
          <p:cNvPr id="27" name="Rounded Rectangle 27">
            <a:extLst>
              <a:ext uri="{FF2B5EF4-FFF2-40B4-BE49-F238E27FC236}">
                <a16:creationId xmlns:a16="http://schemas.microsoft.com/office/drawing/2014/main" id="{6376C4DD-5B4F-635A-271E-FC01D7C81269}"/>
              </a:ext>
            </a:extLst>
          </p:cNvPr>
          <p:cNvSpPr/>
          <p:nvPr/>
        </p:nvSpPr>
        <p:spPr>
          <a:xfrm>
            <a:off x="4117226" y="4526925"/>
            <a:ext cx="407348" cy="425883"/>
          </a:xfrm>
          <a:custGeom>
            <a:avLst/>
            <a:gdLst/>
            <a:ahLst/>
            <a:cxnLst/>
            <a:rect l="0" t="0" r="0" b="0"/>
            <a:pathLst>
              <a:path w="425865" h="425883">
                <a:moveTo>
                  <a:pt x="185158" y="425865"/>
                </a:moveTo>
                <a:lnTo>
                  <a:pt x="18515" y="425865"/>
                </a:lnTo>
                <a:cubicBezTo>
                  <a:pt x="8289" y="425865"/>
                  <a:pt x="0" y="417575"/>
                  <a:pt x="0" y="407349"/>
                </a:cubicBezTo>
                <a:lnTo>
                  <a:pt x="0" y="18515"/>
                </a:lnTo>
                <a:cubicBezTo>
                  <a:pt x="0" y="8289"/>
                  <a:pt x="8289" y="0"/>
                  <a:pt x="18515" y="0"/>
                </a:cubicBezTo>
                <a:lnTo>
                  <a:pt x="264647" y="0"/>
                </a:lnTo>
                <a:cubicBezTo>
                  <a:pt x="269560" y="5"/>
                  <a:pt x="274269" y="1964"/>
                  <a:pt x="277738" y="5443"/>
                </a:cubicBezTo>
                <a:lnTo>
                  <a:pt x="346376" y="74063"/>
                </a:lnTo>
                <a:cubicBezTo>
                  <a:pt x="349849" y="77535"/>
                  <a:pt x="351800" y="82243"/>
                  <a:pt x="351801" y="87154"/>
                </a:cubicBezTo>
                <a:lnTo>
                  <a:pt x="351801" y="148127"/>
                </a:lnTo>
                <a:moveTo>
                  <a:pt x="157033" y="277256"/>
                </a:moveTo>
                <a:cubicBezTo>
                  <a:pt x="109849" y="272294"/>
                  <a:pt x="74054" y="232466"/>
                  <a:pt x="74137" y="185022"/>
                </a:cubicBezTo>
                <a:cubicBezTo>
                  <a:pt x="74220" y="137578"/>
                  <a:pt x="110156" y="97876"/>
                  <a:pt x="157357" y="93080"/>
                </a:cubicBezTo>
                <a:cubicBezTo>
                  <a:pt x="204557" y="88283"/>
                  <a:pt x="247745" y="119945"/>
                  <a:pt x="257370" y="166402"/>
                </a:cubicBezTo>
                <a:moveTo>
                  <a:pt x="203674" y="185177"/>
                </a:moveTo>
                <a:lnTo>
                  <a:pt x="166642" y="185177"/>
                </a:lnTo>
                <a:lnTo>
                  <a:pt x="166642" y="129629"/>
                </a:lnTo>
                <a:moveTo>
                  <a:pt x="203674" y="314788"/>
                </a:moveTo>
                <a:cubicBezTo>
                  <a:pt x="203674" y="376144"/>
                  <a:pt x="253413" y="425883"/>
                  <a:pt x="314770" y="425883"/>
                </a:cubicBezTo>
                <a:cubicBezTo>
                  <a:pt x="376126" y="425883"/>
                  <a:pt x="425865" y="376144"/>
                  <a:pt x="425865" y="314788"/>
                </a:cubicBezTo>
                <a:cubicBezTo>
                  <a:pt x="425865" y="253432"/>
                  <a:pt x="376126" y="203693"/>
                  <a:pt x="314770" y="203693"/>
                </a:cubicBezTo>
                <a:cubicBezTo>
                  <a:pt x="253413" y="203693"/>
                  <a:pt x="203674" y="253432"/>
                  <a:pt x="203674" y="314788"/>
                </a:cubicBezTo>
                <a:close/>
                <a:moveTo>
                  <a:pt x="314770" y="341007"/>
                </a:moveTo>
                <a:lnTo>
                  <a:pt x="314770" y="322491"/>
                </a:lnTo>
                <a:cubicBezTo>
                  <a:pt x="333943" y="322491"/>
                  <a:pt x="349487" y="306947"/>
                  <a:pt x="349487" y="287773"/>
                </a:cubicBezTo>
                <a:cubicBezTo>
                  <a:pt x="349487" y="268600"/>
                  <a:pt x="333943" y="253056"/>
                  <a:pt x="314770" y="253056"/>
                </a:cubicBezTo>
                <a:cubicBezTo>
                  <a:pt x="295596" y="253056"/>
                  <a:pt x="280052" y="268600"/>
                  <a:pt x="280052" y="287773"/>
                </a:cubicBezTo>
                <a:moveTo>
                  <a:pt x="314770" y="378038"/>
                </a:moveTo>
                <a:cubicBezTo>
                  <a:pt x="317326" y="378038"/>
                  <a:pt x="319399" y="380111"/>
                  <a:pt x="319399" y="382667"/>
                </a:cubicBezTo>
                <a:cubicBezTo>
                  <a:pt x="319399" y="385224"/>
                  <a:pt x="317326" y="387296"/>
                  <a:pt x="314770" y="387296"/>
                </a:cubicBezTo>
                <a:cubicBezTo>
                  <a:pt x="312213" y="387296"/>
                  <a:pt x="310141" y="385224"/>
                  <a:pt x="310141" y="382667"/>
                </a:cubicBezTo>
                <a:cubicBezTo>
                  <a:pt x="310141" y="380111"/>
                  <a:pt x="312213" y="378038"/>
                  <a:pt x="314770" y="378038"/>
                </a:cubicBezTo>
              </a:path>
            </a:pathLst>
          </a:custGeom>
          <a:noFill/>
          <a:ln w="13886">
            <a:solidFill>
              <a:srgbClr val="4E88E7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2D691FE-6DD4-DA82-6FD7-09D79B92A3EB}"/>
              </a:ext>
            </a:extLst>
          </p:cNvPr>
          <p:cNvSpPr txBox="1"/>
          <p:nvPr/>
        </p:nvSpPr>
        <p:spPr>
          <a:xfrm>
            <a:off x="533400" y="4485917"/>
            <a:ext cx="3330836" cy="43088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lang="en-US" sz="2800">
                <a:solidFill>
                  <a:srgbClr val="484848"/>
                </a:solidFill>
              </a:rPr>
              <a:t>Recognition/Delay</a:t>
            </a:r>
          </a:p>
        </p:txBody>
      </p:sp>
      <p:sp>
        <p:nvSpPr>
          <p:cNvPr id="29" name="Rounded Rectangle 29">
            <a:extLst>
              <a:ext uri="{FF2B5EF4-FFF2-40B4-BE49-F238E27FC236}">
                <a16:creationId xmlns:a16="http://schemas.microsoft.com/office/drawing/2014/main" id="{72C36EDB-F1FA-BAD8-A59B-60E9223E2BB8}"/>
              </a:ext>
            </a:extLst>
          </p:cNvPr>
          <p:cNvSpPr/>
          <p:nvPr/>
        </p:nvSpPr>
        <p:spPr>
          <a:xfrm>
            <a:off x="4092892" y="5087039"/>
            <a:ext cx="398090" cy="425865"/>
          </a:xfrm>
          <a:custGeom>
            <a:avLst/>
            <a:gdLst/>
            <a:ahLst/>
            <a:cxnLst/>
            <a:rect l="0" t="0" r="0" b="0"/>
            <a:pathLst>
              <a:path w="388833" h="425865">
                <a:moveTo>
                  <a:pt x="175900" y="222190"/>
                </a:moveTo>
                <a:cubicBezTo>
                  <a:pt x="114544" y="222190"/>
                  <a:pt x="64805" y="172451"/>
                  <a:pt x="64805" y="111095"/>
                </a:cubicBezTo>
                <a:cubicBezTo>
                  <a:pt x="64805" y="49739"/>
                  <a:pt x="114544" y="0"/>
                  <a:pt x="175900" y="0"/>
                </a:cubicBezTo>
                <a:close/>
                <a:moveTo>
                  <a:pt x="0" y="425865"/>
                </a:moveTo>
                <a:cubicBezTo>
                  <a:pt x="0" y="328718"/>
                  <a:pt x="78753" y="249964"/>
                  <a:pt x="175900" y="249964"/>
                </a:cubicBezTo>
                <a:lnTo>
                  <a:pt x="175900" y="425865"/>
                </a:lnTo>
                <a:close/>
                <a:moveTo>
                  <a:pt x="212932" y="222190"/>
                </a:moveTo>
                <a:cubicBezTo>
                  <a:pt x="219140" y="222153"/>
                  <a:pt x="225334" y="221596"/>
                  <a:pt x="231448" y="220524"/>
                </a:cubicBezTo>
                <a:lnTo>
                  <a:pt x="231448" y="192194"/>
                </a:lnTo>
                <a:cubicBezTo>
                  <a:pt x="240555" y="190105"/>
                  <a:pt x="249240" y="186480"/>
                  <a:pt x="257130" y="181474"/>
                </a:cubicBezTo>
                <a:lnTo>
                  <a:pt x="277238" y="201582"/>
                </a:lnTo>
                <a:cubicBezTo>
                  <a:pt x="287367" y="194379"/>
                  <a:pt x="296216" y="185529"/>
                  <a:pt x="303419" y="175400"/>
                </a:cubicBezTo>
                <a:lnTo>
                  <a:pt x="283293" y="155292"/>
                </a:lnTo>
                <a:cubicBezTo>
                  <a:pt x="288305" y="147404"/>
                  <a:pt x="291937" y="138719"/>
                  <a:pt x="294032" y="129611"/>
                </a:cubicBezTo>
                <a:lnTo>
                  <a:pt x="322361" y="129611"/>
                </a:lnTo>
                <a:cubicBezTo>
                  <a:pt x="323433" y="123496"/>
                  <a:pt x="323990" y="117303"/>
                  <a:pt x="324028" y="111095"/>
                </a:cubicBezTo>
                <a:cubicBezTo>
                  <a:pt x="323990" y="104887"/>
                  <a:pt x="323433" y="98694"/>
                  <a:pt x="322361" y="92579"/>
                </a:cubicBezTo>
                <a:lnTo>
                  <a:pt x="294032" y="92579"/>
                </a:lnTo>
                <a:cubicBezTo>
                  <a:pt x="291937" y="83471"/>
                  <a:pt x="288305" y="74786"/>
                  <a:pt x="283293" y="66897"/>
                </a:cubicBezTo>
                <a:lnTo>
                  <a:pt x="303401" y="46789"/>
                </a:lnTo>
                <a:cubicBezTo>
                  <a:pt x="296198" y="36660"/>
                  <a:pt x="287348" y="27811"/>
                  <a:pt x="277219" y="20608"/>
                </a:cubicBezTo>
                <a:lnTo>
                  <a:pt x="257130" y="40734"/>
                </a:lnTo>
                <a:cubicBezTo>
                  <a:pt x="249241" y="35722"/>
                  <a:pt x="240556" y="32090"/>
                  <a:pt x="231448" y="29995"/>
                </a:cubicBezTo>
                <a:lnTo>
                  <a:pt x="231448" y="1666"/>
                </a:lnTo>
                <a:cubicBezTo>
                  <a:pt x="225334" y="594"/>
                  <a:pt x="219140" y="37"/>
                  <a:pt x="212932" y="0"/>
                </a:cubicBezTo>
                <a:moveTo>
                  <a:pt x="212932" y="74063"/>
                </a:moveTo>
                <a:cubicBezTo>
                  <a:pt x="233384" y="74063"/>
                  <a:pt x="249964" y="90643"/>
                  <a:pt x="249964" y="111095"/>
                </a:cubicBezTo>
                <a:cubicBezTo>
                  <a:pt x="249964" y="131547"/>
                  <a:pt x="233384" y="148127"/>
                  <a:pt x="212932" y="148127"/>
                </a:cubicBezTo>
                <a:moveTo>
                  <a:pt x="388833" y="425865"/>
                </a:moveTo>
                <a:cubicBezTo>
                  <a:pt x="388766" y="416558"/>
                  <a:pt x="387961" y="407271"/>
                  <a:pt x="386426" y="398091"/>
                </a:cubicBezTo>
                <a:lnTo>
                  <a:pt x="349005" y="398091"/>
                </a:lnTo>
                <a:cubicBezTo>
                  <a:pt x="346532" y="386079"/>
                  <a:pt x="342459" y="374452"/>
                  <a:pt x="336896" y="363522"/>
                </a:cubicBezTo>
                <a:lnTo>
                  <a:pt x="364133" y="336304"/>
                </a:lnTo>
                <a:cubicBezTo>
                  <a:pt x="351391" y="314806"/>
                  <a:pt x="334232" y="296258"/>
                  <a:pt x="313788" y="281885"/>
                </a:cubicBezTo>
                <a:lnTo>
                  <a:pt x="287088" y="308604"/>
                </a:lnTo>
                <a:cubicBezTo>
                  <a:pt x="275628" y="301313"/>
                  <a:pt x="263148" y="295766"/>
                  <a:pt x="250057" y="292143"/>
                </a:cubicBezTo>
                <a:lnTo>
                  <a:pt x="250057" y="253945"/>
                </a:lnTo>
                <a:cubicBezTo>
                  <a:pt x="237857" y="251311"/>
                  <a:pt x="225413" y="249976"/>
                  <a:pt x="212932" y="249964"/>
                </a:cubicBezTo>
                <a:moveTo>
                  <a:pt x="212932" y="351801"/>
                </a:moveTo>
                <a:cubicBezTo>
                  <a:pt x="253836" y="351801"/>
                  <a:pt x="286996" y="384961"/>
                  <a:pt x="286996" y="425865"/>
                </a:cubicBezTo>
              </a:path>
            </a:pathLst>
          </a:custGeom>
          <a:noFill/>
          <a:ln w="13886">
            <a:solidFill>
              <a:srgbClr val="BA5DE5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BAF3D08-5494-BDFC-C3FF-3231D031E13E}"/>
              </a:ext>
            </a:extLst>
          </p:cNvPr>
          <p:cNvSpPr txBox="1"/>
          <p:nvPr/>
        </p:nvSpPr>
        <p:spPr>
          <a:xfrm>
            <a:off x="310748" y="5077426"/>
            <a:ext cx="3572003" cy="43088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lang="en-US" sz="2800" b="0">
                <a:solidFill>
                  <a:srgbClr val="484848"/>
                </a:solidFill>
              </a:rPr>
              <a:t>Conflicting Expectations</a:t>
            </a:r>
          </a:p>
        </p:txBody>
      </p:sp>
      <p:sp>
        <p:nvSpPr>
          <p:cNvPr id="31" name="Rounded Rectangle 31">
            <a:extLst>
              <a:ext uri="{FF2B5EF4-FFF2-40B4-BE49-F238E27FC236}">
                <a16:creationId xmlns:a16="http://schemas.microsoft.com/office/drawing/2014/main" id="{EFBE75A5-2FFD-CF70-FFE5-405B1B9D88F9}"/>
              </a:ext>
            </a:extLst>
          </p:cNvPr>
          <p:cNvSpPr/>
          <p:nvPr/>
        </p:nvSpPr>
        <p:spPr>
          <a:xfrm>
            <a:off x="7814988" y="2579584"/>
            <a:ext cx="4112247" cy="2098660"/>
          </a:xfrm>
          <a:prstGeom prst="roundRect">
            <a:avLst/>
          </a:prstGeom>
          <a:solidFill>
            <a:srgbClr val="F8F2E5"/>
          </a:solidFill>
          <a:ln w="1016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4F18A97-0BC8-45FA-7402-33FDEA280B4C}"/>
              </a:ext>
            </a:extLst>
          </p:cNvPr>
          <p:cNvSpPr txBox="1"/>
          <p:nvPr/>
        </p:nvSpPr>
        <p:spPr>
          <a:xfrm>
            <a:off x="8938282" y="2679369"/>
            <a:ext cx="20163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50" b="1">
                <a:solidFill>
                  <a:srgbClr val="C5A45C"/>
                </a:solidFill>
                <a:latin typeface="Aptos"/>
              </a:defRPr>
            </a:pPr>
            <a:r>
              <a:rPr lang="en-US" sz="2000">
                <a:latin typeface="+mj-lt"/>
              </a:rPr>
              <a:t>Recognition risk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1136CAD-FD86-5208-A3B0-97EE85AB738C}"/>
              </a:ext>
            </a:extLst>
          </p:cNvPr>
          <p:cNvSpPr txBox="1"/>
          <p:nvPr/>
        </p:nvSpPr>
        <p:spPr>
          <a:xfrm>
            <a:off x="7903571" y="3076426"/>
            <a:ext cx="395260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  <a:defRPr sz="1150">
                <a:solidFill>
                  <a:srgbClr val="26303F"/>
                </a:solidFill>
                <a:latin typeface="Aptos"/>
              </a:defRPr>
            </a:pPr>
            <a:r>
              <a:rPr lang="en-US" sz="2000">
                <a:latin typeface="+mj-lt"/>
              </a:rPr>
              <a:t>Some CFOs may treat a matter as operational, legal, commercial, technological, or regulatory until practical examples make the ethical dimension explicit</a:t>
            </a:r>
          </a:p>
        </p:txBody>
      </p:sp>
      <p:sp>
        <p:nvSpPr>
          <p:cNvPr id="34" name="Slide Number Placeholder 2">
            <a:extLst>
              <a:ext uri="{FF2B5EF4-FFF2-40B4-BE49-F238E27FC236}">
                <a16:creationId xmlns:a16="http://schemas.microsoft.com/office/drawing/2014/main" id="{FFCB14AB-DC28-D6F9-F37F-2C4F3D43A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79022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D9BB00-EFF8-6443-CCAA-E0229E4A8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2014133B-03D6-9F5E-B370-655B0BA0E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959" y="726204"/>
            <a:ext cx="11433216" cy="550843"/>
          </a:xfrm>
        </p:spPr>
        <p:txBody>
          <a:bodyPr/>
          <a:lstStyle/>
          <a:p>
            <a:r>
              <a:rPr lang="en-US" sz="3200">
                <a:latin typeface="+mn-lt"/>
              </a:rPr>
              <a:t>WHY DILEMMAS ARE BECOMING HARDER TO ADDRESS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88F68402-FD9E-7B17-A2B1-E4AC96CDCAEF}"/>
              </a:ext>
            </a:extLst>
          </p:cNvPr>
          <p:cNvSpPr/>
          <p:nvPr/>
        </p:nvSpPr>
        <p:spPr>
          <a:xfrm>
            <a:off x="4441054" y="2944245"/>
            <a:ext cx="3108960" cy="1194753"/>
          </a:xfrm>
          <a:prstGeom prst="ellipse">
            <a:avLst/>
          </a:prstGeom>
          <a:solidFill>
            <a:srgbClr val="2D3E5B"/>
          </a:solidFill>
          <a:ln w="12700">
            <a:solidFill>
              <a:srgbClr val="2D3E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4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9FD296-52D1-8D7F-2B6A-741BDCB9236A}"/>
              </a:ext>
            </a:extLst>
          </p:cNvPr>
          <p:cNvSpPr txBox="1"/>
          <p:nvPr/>
        </p:nvSpPr>
        <p:spPr>
          <a:xfrm>
            <a:off x="4770238" y="2938670"/>
            <a:ext cx="25146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50" b="1">
                <a:solidFill>
                  <a:srgbClr val="FFFFFF"/>
                </a:solidFill>
                <a:latin typeface="Aptos"/>
              </a:defRPr>
            </a:pPr>
            <a:r>
              <a:rPr sz="2400"/>
              <a:t>Ethical judgment under pressure</a:t>
            </a:r>
          </a:p>
        </p:txBody>
      </p:sp>
      <p:sp>
        <p:nvSpPr>
          <p:cNvPr id="4" name="Rounded Rectangle 9">
            <a:extLst>
              <a:ext uri="{FF2B5EF4-FFF2-40B4-BE49-F238E27FC236}">
                <a16:creationId xmlns:a16="http://schemas.microsoft.com/office/drawing/2014/main" id="{163A59A9-D3A6-0E7F-0F33-8D909C381DD7}"/>
              </a:ext>
            </a:extLst>
          </p:cNvPr>
          <p:cNvSpPr/>
          <p:nvPr/>
        </p:nvSpPr>
        <p:spPr>
          <a:xfrm>
            <a:off x="518532" y="1781068"/>
            <a:ext cx="3383280" cy="1545559"/>
          </a:xfrm>
          <a:prstGeom prst="roundRect">
            <a:avLst/>
          </a:prstGeom>
          <a:solidFill>
            <a:schemeClr val="tx1">
              <a:lumMod val="90000"/>
            </a:schemeClr>
          </a:solidFill>
          <a:ln w="1016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808D7A-30EE-6411-F320-6EFDE585513E}"/>
              </a:ext>
            </a:extLst>
          </p:cNvPr>
          <p:cNvSpPr txBox="1"/>
          <p:nvPr/>
        </p:nvSpPr>
        <p:spPr>
          <a:xfrm>
            <a:off x="655692" y="1852890"/>
            <a:ext cx="31089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50" b="1">
                <a:solidFill>
                  <a:srgbClr val="4370A9"/>
                </a:solidFill>
                <a:latin typeface="Aptos"/>
              </a:defRPr>
            </a:pPr>
            <a:r>
              <a:rPr sz="2000"/>
              <a:t>Pressure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FFFB3F-5ACC-04FD-5FF3-94D9E641D2D8}"/>
              </a:ext>
            </a:extLst>
          </p:cNvPr>
          <p:cNvSpPr txBox="1"/>
          <p:nvPr/>
        </p:nvSpPr>
        <p:spPr>
          <a:xfrm>
            <a:off x="655692" y="2193422"/>
            <a:ext cx="310896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  <a:defRPr sz="940">
                <a:solidFill>
                  <a:srgbClr val="26303F"/>
                </a:solidFill>
                <a:latin typeface="Aptos"/>
              </a:defRPr>
            </a:pPr>
            <a:r>
              <a:rPr sz="2000"/>
              <a:t>Speed, volatility</a:t>
            </a:r>
            <a:r>
              <a:rPr lang="en-US" sz="2000"/>
              <a:t>,</a:t>
            </a:r>
            <a:r>
              <a:rPr sz="2000"/>
              <a:t> and limited time to consult or escalate</a:t>
            </a:r>
          </a:p>
        </p:txBody>
      </p:sp>
      <p:sp>
        <p:nvSpPr>
          <p:cNvPr id="7" name="Rounded Rectangle 12">
            <a:extLst>
              <a:ext uri="{FF2B5EF4-FFF2-40B4-BE49-F238E27FC236}">
                <a16:creationId xmlns:a16="http://schemas.microsoft.com/office/drawing/2014/main" id="{C99F2762-42F0-E19A-6D0F-1ED99E6F4182}"/>
              </a:ext>
            </a:extLst>
          </p:cNvPr>
          <p:cNvSpPr/>
          <p:nvPr/>
        </p:nvSpPr>
        <p:spPr>
          <a:xfrm>
            <a:off x="8153028" y="1781068"/>
            <a:ext cx="3474720" cy="1545559"/>
          </a:xfrm>
          <a:prstGeom prst="roundRect">
            <a:avLst/>
          </a:prstGeom>
          <a:solidFill>
            <a:srgbClr val="E5EEF9"/>
          </a:solidFill>
          <a:ln w="1016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B2493B-5A6A-D10F-16DD-BB11ED0CF397}"/>
              </a:ext>
            </a:extLst>
          </p:cNvPr>
          <p:cNvSpPr txBox="1"/>
          <p:nvPr/>
        </p:nvSpPr>
        <p:spPr>
          <a:xfrm>
            <a:off x="8290188" y="1852890"/>
            <a:ext cx="31089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50" b="1">
                <a:solidFill>
                  <a:srgbClr val="4370A9"/>
                </a:solidFill>
                <a:latin typeface="Aptos"/>
              </a:defRPr>
            </a:pPr>
            <a:r>
              <a:rPr sz="2000"/>
              <a:t>Role concentration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DCEDE62-50FC-6C9D-73D0-DE2CE36FC159}"/>
              </a:ext>
            </a:extLst>
          </p:cNvPr>
          <p:cNvSpPr txBox="1"/>
          <p:nvPr/>
        </p:nvSpPr>
        <p:spPr>
          <a:xfrm>
            <a:off x="8290188" y="2232018"/>
            <a:ext cx="310896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  <a:defRPr sz="940">
                <a:solidFill>
                  <a:srgbClr val="26303F"/>
                </a:solidFill>
                <a:latin typeface="Aptos"/>
              </a:defRPr>
            </a:pPr>
            <a:r>
              <a:rPr sz="2000"/>
              <a:t>CFO plus COO, CEO</a:t>
            </a:r>
            <a:r>
              <a:rPr lang="en-US" sz="2000"/>
              <a:t>,</a:t>
            </a:r>
            <a:r>
              <a:rPr sz="2000"/>
              <a:t> or broader </a:t>
            </a:r>
            <a:r>
              <a:rPr lang="en-US" sz="2000"/>
              <a:t>organizational</a:t>
            </a:r>
            <a:r>
              <a:rPr sz="2000"/>
              <a:t> responsibilities</a:t>
            </a:r>
          </a:p>
        </p:txBody>
      </p:sp>
      <p:sp>
        <p:nvSpPr>
          <p:cNvPr id="11" name="Rounded Rectangle 15">
            <a:extLst>
              <a:ext uri="{FF2B5EF4-FFF2-40B4-BE49-F238E27FC236}">
                <a16:creationId xmlns:a16="http://schemas.microsoft.com/office/drawing/2014/main" id="{D1608F14-D17A-B3FD-65B2-261B77520453}"/>
              </a:ext>
            </a:extLst>
          </p:cNvPr>
          <p:cNvSpPr/>
          <p:nvPr/>
        </p:nvSpPr>
        <p:spPr>
          <a:xfrm>
            <a:off x="518532" y="4083579"/>
            <a:ext cx="3383280" cy="1634995"/>
          </a:xfrm>
          <a:prstGeom prst="roundRect">
            <a:avLst/>
          </a:prstGeom>
          <a:solidFill>
            <a:srgbClr val="E6F5F3"/>
          </a:solidFill>
          <a:ln w="1016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C38AA53-B0DF-996F-F81C-445EA7813F0F}"/>
              </a:ext>
            </a:extLst>
          </p:cNvPr>
          <p:cNvSpPr txBox="1"/>
          <p:nvPr/>
        </p:nvSpPr>
        <p:spPr>
          <a:xfrm>
            <a:off x="653090" y="4177036"/>
            <a:ext cx="31089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50" b="1">
                <a:solidFill>
                  <a:srgbClr val="619796"/>
                </a:solidFill>
                <a:latin typeface="Aptos"/>
              </a:defRPr>
            </a:pPr>
            <a:r>
              <a:rPr sz="2000"/>
              <a:t>Culture and governance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113B7C6-58B0-45BC-0DFD-2139A7CA89CE}"/>
              </a:ext>
            </a:extLst>
          </p:cNvPr>
          <p:cNvSpPr txBox="1"/>
          <p:nvPr/>
        </p:nvSpPr>
        <p:spPr>
          <a:xfrm>
            <a:off x="690772" y="4577146"/>
            <a:ext cx="310896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  <a:defRPr sz="940">
                <a:solidFill>
                  <a:srgbClr val="26303F"/>
                </a:solidFill>
                <a:latin typeface="Aptos"/>
              </a:defRPr>
            </a:pPr>
            <a:r>
              <a:rPr sz="2000"/>
              <a:t>Tone at the top, board support, speak-up and retaliation concerns</a:t>
            </a:r>
          </a:p>
        </p:txBody>
      </p:sp>
      <p:sp>
        <p:nvSpPr>
          <p:cNvPr id="14" name="Rounded Rectangle 18">
            <a:extLst>
              <a:ext uri="{FF2B5EF4-FFF2-40B4-BE49-F238E27FC236}">
                <a16:creationId xmlns:a16="http://schemas.microsoft.com/office/drawing/2014/main" id="{40A933ED-F201-356B-D4E8-FD28CD5113FA}"/>
              </a:ext>
            </a:extLst>
          </p:cNvPr>
          <p:cNvSpPr/>
          <p:nvPr/>
        </p:nvSpPr>
        <p:spPr>
          <a:xfrm>
            <a:off x="8089256" y="4083579"/>
            <a:ext cx="3474720" cy="163499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016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AAA9B53-289B-BB3A-DD3B-8D63D4E91C2F}"/>
              </a:ext>
            </a:extLst>
          </p:cNvPr>
          <p:cNvSpPr txBox="1"/>
          <p:nvPr/>
        </p:nvSpPr>
        <p:spPr>
          <a:xfrm>
            <a:off x="8231323" y="4140904"/>
            <a:ext cx="31089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50" b="1">
                <a:solidFill>
                  <a:srgbClr val="619796"/>
                </a:solidFill>
                <a:latin typeface="Aptos"/>
              </a:defRPr>
            </a:pPr>
            <a:r>
              <a:rPr sz="2000"/>
              <a:t>Incentives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CBA0BFD-7B9B-35A7-9D3C-ABF72338B9C3}"/>
              </a:ext>
            </a:extLst>
          </p:cNvPr>
          <p:cNvSpPr txBox="1"/>
          <p:nvPr/>
        </p:nvSpPr>
        <p:spPr>
          <a:xfrm>
            <a:off x="8226289" y="4577145"/>
            <a:ext cx="347472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  <a:defRPr sz="940">
                <a:solidFill>
                  <a:srgbClr val="26303F"/>
                </a:solidFill>
                <a:latin typeface="Aptos"/>
              </a:defRPr>
            </a:pPr>
            <a:r>
              <a:rPr sz="2000"/>
              <a:t>Short-term targets, investor pressure</a:t>
            </a:r>
            <a:r>
              <a:rPr lang="en-US" sz="2000"/>
              <a:t>,</a:t>
            </a:r>
            <a:r>
              <a:rPr sz="2000"/>
              <a:t> and controlling shareholder influence</a:t>
            </a:r>
          </a:p>
        </p:txBody>
      </p:sp>
      <p:sp>
        <p:nvSpPr>
          <p:cNvPr id="17" name="Rounded Rectangle 21">
            <a:extLst>
              <a:ext uri="{FF2B5EF4-FFF2-40B4-BE49-F238E27FC236}">
                <a16:creationId xmlns:a16="http://schemas.microsoft.com/office/drawing/2014/main" id="{F3025FCE-4315-F689-E33F-BA8A145BD526}"/>
              </a:ext>
            </a:extLst>
          </p:cNvPr>
          <p:cNvSpPr/>
          <p:nvPr/>
        </p:nvSpPr>
        <p:spPr>
          <a:xfrm>
            <a:off x="4441054" y="4939218"/>
            <a:ext cx="3108960" cy="1558711"/>
          </a:xfrm>
          <a:prstGeom prst="roundRect">
            <a:avLst/>
          </a:prstGeom>
          <a:solidFill>
            <a:srgbClr val="F8F2E5"/>
          </a:solidFill>
          <a:ln w="1016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861D8C8-031B-4BA3-8FB8-67A552740739}"/>
              </a:ext>
            </a:extLst>
          </p:cNvPr>
          <p:cNvSpPr txBox="1"/>
          <p:nvPr/>
        </p:nvSpPr>
        <p:spPr>
          <a:xfrm>
            <a:off x="4578087" y="4990558"/>
            <a:ext cx="31089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50" b="1">
                <a:solidFill>
                  <a:srgbClr val="C5A45C"/>
                </a:solidFill>
                <a:latin typeface="Aptos"/>
              </a:defRPr>
            </a:pPr>
            <a:r>
              <a:rPr sz="2000"/>
              <a:t>Technology and data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5FF4474-755C-EC0E-DBFE-2FB37C6874C8}"/>
              </a:ext>
            </a:extLst>
          </p:cNvPr>
          <p:cNvSpPr txBox="1"/>
          <p:nvPr/>
        </p:nvSpPr>
        <p:spPr>
          <a:xfrm>
            <a:off x="4614232" y="5390668"/>
            <a:ext cx="276260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  <a:defRPr sz="940">
                <a:solidFill>
                  <a:srgbClr val="26303F"/>
                </a:solidFill>
                <a:latin typeface="Aptos"/>
              </a:defRPr>
            </a:pPr>
            <a:r>
              <a:rPr sz="2000"/>
              <a:t>Reliance on experts, AI outputs, controls and accountability</a:t>
            </a:r>
          </a:p>
        </p:txBody>
      </p:sp>
      <p:sp>
        <p:nvSpPr>
          <p:cNvPr id="20" name="Slide Number Placeholder 2">
            <a:extLst>
              <a:ext uri="{FF2B5EF4-FFF2-40B4-BE49-F238E27FC236}">
                <a16:creationId xmlns:a16="http://schemas.microsoft.com/office/drawing/2014/main" id="{4F403054-21C3-E8E0-AA18-09CBEBEC5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96829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78028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875BBF-1A96-5B08-3EEA-E27F1527C3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D8C74AF7-AAF8-5D4C-85CB-2E54F490F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390" y="726314"/>
            <a:ext cx="10134600" cy="550843"/>
          </a:xfrm>
        </p:spPr>
        <p:txBody>
          <a:bodyPr/>
          <a:lstStyle/>
          <a:p>
            <a:r>
              <a:rPr lang="en-US" sz="3200">
                <a:latin typeface="+mn-lt"/>
              </a:rPr>
              <a:t>ETHICAL LEADERSHIP CHALLENGES</a:t>
            </a:r>
            <a:br>
              <a:rPr lang="en-US" sz="3200">
                <a:latin typeface="+mn-lt"/>
              </a:rPr>
            </a:br>
            <a:br>
              <a:rPr lang="en-US" sz="3200">
                <a:latin typeface="+mn-lt"/>
              </a:rPr>
            </a:br>
            <a:endParaRPr lang="en-US" sz="3200">
              <a:latin typeface="+mn-lt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91468263-59EA-771F-7780-9A473B120908}"/>
              </a:ext>
            </a:extLst>
          </p:cNvPr>
          <p:cNvSpPr/>
          <p:nvPr/>
        </p:nvSpPr>
        <p:spPr>
          <a:xfrm>
            <a:off x="7238832" y="4091320"/>
            <a:ext cx="1238406" cy="1872603"/>
          </a:xfrm>
          <a:custGeom>
            <a:avLst/>
            <a:gdLst/>
            <a:ahLst/>
            <a:cxnLst/>
            <a:rect l="0" t="0" r="0" b="0"/>
            <a:pathLst>
              <a:path w="640625" h="1872603">
                <a:moveTo>
                  <a:pt x="195889" y="1182701"/>
                </a:moveTo>
                <a:lnTo>
                  <a:pt x="294447" y="1182701"/>
                </a:lnTo>
                <a:moveTo>
                  <a:pt x="395876" y="492790"/>
                </a:moveTo>
                <a:lnTo>
                  <a:pt x="494434" y="492790"/>
                </a:lnTo>
                <a:moveTo>
                  <a:pt x="640625" y="0"/>
                </a:moveTo>
                <a:lnTo>
                  <a:pt x="98555" y="1872603"/>
                </a:lnTo>
                <a:lnTo>
                  <a:pt x="0" y="1872603"/>
                </a:lnTo>
              </a:path>
            </a:pathLst>
          </a:custGeom>
          <a:noFill/>
          <a:ln w="12319">
            <a:solidFill>
              <a:srgbClr val="484848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BC323DB5-8477-565D-655F-9D826BE89627}"/>
              </a:ext>
            </a:extLst>
          </p:cNvPr>
          <p:cNvSpPr/>
          <p:nvPr/>
        </p:nvSpPr>
        <p:spPr>
          <a:xfrm>
            <a:off x="7238832" y="2218717"/>
            <a:ext cx="1238406" cy="1872603"/>
          </a:xfrm>
          <a:custGeom>
            <a:avLst/>
            <a:gdLst/>
            <a:ahLst/>
            <a:cxnLst/>
            <a:rect l="0" t="0" r="0" b="0"/>
            <a:pathLst>
              <a:path w="640625" h="1872603">
                <a:moveTo>
                  <a:pt x="195856" y="689902"/>
                </a:moveTo>
                <a:lnTo>
                  <a:pt x="294415" y="689902"/>
                </a:lnTo>
                <a:moveTo>
                  <a:pt x="395836" y="1379809"/>
                </a:moveTo>
                <a:lnTo>
                  <a:pt x="494394" y="1379809"/>
                </a:lnTo>
                <a:moveTo>
                  <a:pt x="640625" y="1872603"/>
                </a:moveTo>
                <a:lnTo>
                  <a:pt x="98555" y="0"/>
                </a:lnTo>
                <a:lnTo>
                  <a:pt x="0" y="0"/>
                </a:lnTo>
              </a:path>
            </a:pathLst>
          </a:custGeom>
          <a:noFill/>
          <a:ln w="12319">
            <a:solidFill>
              <a:srgbClr val="484848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15164EF-184E-AAD6-5EE4-3142FC8D2385}"/>
              </a:ext>
            </a:extLst>
          </p:cNvPr>
          <p:cNvSpPr/>
          <p:nvPr/>
        </p:nvSpPr>
        <p:spPr>
          <a:xfrm>
            <a:off x="4258606" y="4084837"/>
            <a:ext cx="640625" cy="1872603"/>
          </a:xfrm>
          <a:custGeom>
            <a:avLst/>
            <a:gdLst/>
            <a:ahLst/>
            <a:cxnLst/>
            <a:rect l="0" t="0" r="0" b="0"/>
            <a:pathLst>
              <a:path w="640625" h="1872603">
                <a:moveTo>
                  <a:pt x="195897" y="1182701"/>
                </a:moveTo>
                <a:lnTo>
                  <a:pt x="294455" y="1182701"/>
                </a:lnTo>
                <a:moveTo>
                  <a:pt x="395876" y="492794"/>
                </a:moveTo>
                <a:lnTo>
                  <a:pt x="494434" y="492794"/>
                </a:lnTo>
                <a:moveTo>
                  <a:pt x="640625" y="0"/>
                </a:moveTo>
                <a:lnTo>
                  <a:pt x="98555" y="1872603"/>
                </a:lnTo>
                <a:lnTo>
                  <a:pt x="0" y="1872603"/>
                </a:lnTo>
              </a:path>
            </a:pathLst>
          </a:custGeom>
          <a:noFill/>
          <a:ln w="12319">
            <a:solidFill>
              <a:srgbClr val="484848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E8A5E0E-8CBC-3B44-1547-106638A1ACFC}"/>
              </a:ext>
            </a:extLst>
          </p:cNvPr>
          <p:cNvSpPr/>
          <p:nvPr/>
        </p:nvSpPr>
        <p:spPr>
          <a:xfrm>
            <a:off x="4258606" y="2212234"/>
            <a:ext cx="640625" cy="1872603"/>
          </a:xfrm>
          <a:custGeom>
            <a:avLst/>
            <a:gdLst/>
            <a:ahLst/>
            <a:cxnLst/>
            <a:rect l="0" t="0" r="0" b="0"/>
            <a:pathLst>
              <a:path w="640625" h="1872603">
                <a:moveTo>
                  <a:pt x="195897" y="689902"/>
                </a:moveTo>
                <a:lnTo>
                  <a:pt x="294455" y="689902"/>
                </a:lnTo>
                <a:moveTo>
                  <a:pt x="395876" y="1379809"/>
                </a:moveTo>
                <a:lnTo>
                  <a:pt x="494434" y="1379809"/>
                </a:lnTo>
                <a:moveTo>
                  <a:pt x="640625" y="1872603"/>
                </a:moveTo>
                <a:lnTo>
                  <a:pt x="98555" y="0"/>
                </a:lnTo>
                <a:lnTo>
                  <a:pt x="0" y="0"/>
                </a:lnTo>
              </a:path>
            </a:pathLst>
          </a:custGeom>
          <a:noFill/>
          <a:ln w="12319">
            <a:solidFill>
              <a:srgbClr val="484848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C65B995-D024-68E0-3AA9-2A99F020666B}"/>
              </a:ext>
            </a:extLst>
          </p:cNvPr>
          <p:cNvGrpSpPr/>
          <p:nvPr/>
        </p:nvGrpSpPr>
        <p:grpSpPr>
          <a:xfrm>
            <a:off x="2587322" y="3996272"/>
            <a:ext cx="6542937" cy="130008"/>
            <a:chOff x="197116" y="3149752"/>
            <a:chExt cx="5704048" cy="106771"/>
          </a:xfrm>
        </p:grpSpPr>
        <p:sp>
          <p:nvSpPr>
            <p:cNvPr id="8" name="Rounded Rectangle 6">
              <a:extLst>
                <a:ext uri="{FF2B5EF4-FFF2-40B4-BE49-F238E27FC236}">
                  <a16:creationId xmlns:a16="http://schemas.microsoft.com/office/drawing/2014/main" id="{5AD64866-D23B-AEAA-76E0-58FF09CCF104}"/>
                </a:ext>
              </a:extLst>
            </p:cNvPr>
            <p:cNvSpPr/>
            <p:nvPr/>
          </p:nvSpPr>
          <p:spPr>
            <a:xfrm>
              <a:off x="197116" y="3203137"/>
              <a:ext cx="5699942" cy="8213"/>
            </a:xfrm>
            <a:custGeom>
              <a:avLst/>
              <a:gdLst/>
              <a:ahLst/>
              <a:cxnLst/>
              <a:rect l="0" t="0" r="0" b="0"/>
              <a:pathLst>
                <a:path w="5699942" h="8213">
                  <a:moveTo>
                    <a:pt x="5699942" y="0"/>
                  </a:moveTo>
                  <a:lnTo>
                    <a:pt x="0" y="0"/>
                  </a:lnTo>
                </a:path>
              </a:pathLst>
            </a:custGeom>
            <a:noFill/>
            <a:ln w="12319">
              <a:solidFill>
                <a:srgbClr val="484848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ounded Rectangle 7">
              <a:extLst>
                <a:ext uri="{FF2B5EF4-FFF2-40B4-BE49-F238E27FC236}">
                  <a16:creationId xmlns:a16="http://schemas.microsoft.com/office/drawing/2014/main" id="{FDB2C947-2020-A21B-CB09-1F963FF3A0C3}"/>
                </a:ext>
              </a:extLst>
            </p:cNvPr>
            <p:cNvSpPr/>
            <p:nvPr/>
          </p:nvSpPr>
          <p:spPr>
            <a:xfrm>
              <a:off x="5847779" y="3149752"/>
              <a:ext cx="53385" cy="106771"/>
            </a:xfrm>
            <a:custGeom>
              <a:avLst/>
              <a:gdLst/>
              <a:ahLst/>
              <a:cxnLst/>
              <a:rect l="0" t="0" r="0" b="0"/>
              <a:pathLst>
                <a:path w="53385" h="106771">
                  <a:moveTo>
                    <a:pt x="0" y="106771"/>
                  </a:moveTo>
                  <a:lnTo>
                    <a:pt x="53385" y="53385"/>
                  </a:lnTo>
                  <a:lnTo>
                    <a:pt x="0" y="0"/>
                  </a:lnTo>
                </a:path>
              </a:pathLst>
            </a:custGeom>
            <a:noFill/>
            <a:ln w="12319">
              <a:solidFill>
                <a:srgbClr val="484848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B411A97-6612-7A9C-5866-DF841ED7A170}"/>
              </a:ext>
            </a:extLst>
          </p:cNvPr>
          <p:cNvSpPr txBox="1"/>
          <p:nvPr/>
        </p:nvSpPr>
        <p:spPr>
          <a:xfrm>
            <a:off x="4306260" y="1920415"/>
            <a:ext cx="2409097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b="0">
                <a:solidFill>
                  <a:srgbClr val="484848"/>
                </a:solidFill>
              </a:rPr>
              <a:t>Ecosystem</a:t>
            </a:r>
            <a:r>
              <a:rPr lang="en-US" b="0">
                <a:solidFill>
                  <a:srgbClr val="484848"/>
                </a:solidFill>
              </a:rPr>
              <a:t> </a:t>
            </a:r>
          </a:p>
          <a:p>
            <a:pPr algn="r"/>
            <a:r>
              <a:rPr lang="en-US" b="0">
                <a:solidFill>
                  <a:srgbClr val="484848"/>
                </a:solidFill>
              </a:rPr>
              <a:t>C</a:t>
            </a:r>
            <a:r>
              <a:rPr b="0">
                <a:solidFill>
                  <a:srgbClr val="484848"/>
                </a:solidFill>
              </a:rPr>
              <a:t>onsiderations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5D4B77-6CAF-7F46-BAB5-96E6C201F05E}"/>
              </a:ext>
            </a:extLst>
          </p:cNvPr>
          <p:cNvSpPr txBox="1"/>
          <p:nvPr/>
        </p:nvSpPr>
        <p:spPr>
          <a:xfrm>
            <a:off x="1788988" y="2749044"/>
            <a:ext cx="2585161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b="0">
                <a:solidFill>
                  <a:srgbClr val="484848"/>
                </a:solidFill>
              </a:rPr>
              <a:t>PAIB CFOs Subject to</a:t>
            </a:r>
            <a:r>
              <a:rPr lang="en-US" b="0">
                <a:solidFill>
                  <a:srgbClr val="484848"/>
                </a:solidFill>
              </a:rPr>
              <a:t> </a:t>
            </a:r>
            <a:r>
              <a:rPr b="0">
                <a:solidFill>
                  <a:srgbClr val="484848"/>
                </a:solidFill>
              </a:rPr>
              <a:t>Code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4C2F76-2B4C-920E-3B08-B0BFBC324F91}"/>
              </a:ext>
            </a:extLst>
          </p:cNvPr>
          <p:cNvSpPr txBox="1"/>
          <p:nvPr/>
        </p:nvSpPr>
        <p:spPr>
          <a:xfrm>
            <a:off x="4306260" y="2742984"/>
            <a:ext cx="3249031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b="0">
                <a:solidFill>
                  <a:srgbClr val="484848"/>
                </a:solidFill>
              </a:rPr>
              <a:t>C-Suite and Board</a:t>
            </a:r>
            <a:r>
              <a:rPr lang="en-US" b="0">
                <a:solidFill>
                  <a:srgbClr val="484848"/>
                </a:solidFill>
              </a:rPr>
              <a:t> </a:t>
            </a:r>
            <a:r>
              <a:rPr b="0">
                <a:solidFill>
                  <a:srgbClr val="484848"/>
                </a:solidFill>
              </a:rPr>
              <a:t>Influence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8F3A9D-CF2D-5573-FFE8-C1DD6EE3C8CA}"/>
              </a:ext>
            </a:extLst>
          </p:cNvPr>
          <p:cNvSpPr txBox="1"/>
          <p:nvPr/>
        </p:nvSpPr>
        <p:spPr>
          <a:xfrm>
            <a:off x="1400318" y="2038114"/>
            <a:ext cx="2409097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b="0">
                <a:solidFill>
                  <a:srgbClr val="484848"/>
                </a:solidFill>
              </a:rPr>
              <a:t>Professional</a:t>
            </a:r>
            <a:r>
              <a:rPr lang="en-US" b="0">
                <a:solidFill>
                  <a:srgbClr val="484848"/>
                </a:solidFill>
              </a:rPr>
              <a:t> </a:t>
            </a:r>
            <a:r>
              <a:rPr b="0">
                <a:solidFill>
                  <a:srgbClr val="484848"/>
                </a:solidFill>
              </a:rPr>
              <a:t>Background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599F3D8-621A-23E8-C3EE-1382AEE22475}"/>
              </a:ext>
            </a:extLst>
          </p:cNvPr>
          <p:cNvSpPr txBox="1"/>
          <p:nvPr/>
        </p:nvSpPr>
        <p:spPr>
          <a:xfrm>
            <a:off x="5678474" y="3454423"/>
            <a:ext cx="3120715" cy="27945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r>
              <a:rPr b="0">
                <a:solidFill>
                  <a:srgbClr val="484848"/>
                </a:solidFill>
              </a:rPr>
              <a:t>Public Interest</a:t>
            </a:r>
            <a:r>
              <a:rPr lang="en-US" b="0">
                <a:solidFill>
                  <a:srgbClr val="484848"/>
                </a:solidFill>
              </a:rPr>
              <a:t> </a:t>
            </a:r>
            <a:r>
              <a:rPr b="0">
                <a:solidFill>
                  <a:srgbClr val="484848"/>
                </a:solidFill>
              </a:rPr>
              <a:t>Concerns</a:t>
            </a:r>
          </a:p>
        </p:txBody>
      </p:sp>
      <p:sp>
        <p:nvSpPr>
          <p:cNvPr id="16" name="Rounded Rectangle 14">
            <a:extLst>
              <a:ext uri="{FF2B5EF4-FFF2-40B4-BE49-F238E27FC236}">
                <a16:creationId xmlns:a16="http://schemas.microsoft.com/office/drawing/2014/main" id="{5090A0A2-B788-E18C-38B9-30E855C7E838}"/>
              </a:ext>
            </a:extLst>
          </p:cNvPr>
          <p:cNvSpPr/>
          <p:nvPr/>
        </p:nvSpPr>
        <p:spPr>
          <a:xfrm>
            <a:off x="9282521" y="3869194"/>
            <a:ext cx="414396" cy="384162"/>
          </a:xfrm>
          <a:custGeom>
            <a:avLst/>
            <a:gdLst/>
            <a:ahLst/>
            <a:cxnLst/>
            <a:rect l="0" t="0" r="0" b="0"/>
            <a:pathLst>
              <a:path w="344953" h="377805">
                <a:moveTo>
                  <a:pt x="279247" y="16426"/>
                </a:moveTo>
                <a:lnTo>
                  <a:pt x="328526" y="16426"/>
                </a:lnTo>
                <a:cubicBezTo>
                  <a:pt x="337598" y="16426"/>
                  <a:pt x="344953" y="23780"/>
                  <a:pt x="344953" y="32852"/>
                </a:cubicBezTo>
                <a:lnTo>
                  <a:pt x="344953" y="344953"/>
                </a:lnTo>
                <a:cubicBezTo>
                  <a:pt x="344953" y="354025"/>
                  <a:pt x="337598" y="361379"/>
                  <a:pt x="328526" y="361379"/>
                </a:cubicBezTo>
                <a:lnTo>
                  <a:pt x="213542" y="361379"/>
                </a:lnTo>
                <a:moveTo>
                  <a:pt x="164263" y="377805"/>
                </a:moveTo>
                <a:lnTo>
                  <a:pt x="164263" y="295674"/>
                </a:lnTo>
                <a:lnTo>
                  <a:pt x="98558" y="295674"/>
                </a:lnTo>
                <a:lnTo>
                  <a:pt x="98558" y="197116"/>
                </a:lnTo>
                <a:lnTo>
                  <a:pt x="147837" y="197116"/>
                </a:lnTo>
                <a:lnTo>
                  <a:pt x="147837" y="114984"/>
                </a:lnTo>
                <a:lnTo>
                  <a:pt x="197116" y="114984"/>
                </a:lnTo>
                <a:lnTo>
                  <a:pt x="197116" y="0"/>
                </a:lnTo>
                <a:moveTo>
                  <a:pt x="147837" y="49279"/>
                </a:moveTo>
                <a:lnTo>
                  <a:pt x="197116" y="0"/>
                </a:lnTo>
                <a:lnTo>
                  <a:pt x="245885" y="49279"/>
                </a:lnTo>
                <a:moveTo>
                  <a:pt x="49279" y="16426"/>
                </a:moveTo>
                <a:lnTo>
                  <a:pt x="49279" y="98558"/>
                </a:lnTo>
                <a:moveTo>
                  <a:pt x="0" y="147837"/>
                </a:moveTo>
                <a:lnTo>
                  <a:pt x="98558" y="147837"/>
                </a:lnTo>
                <a:lnTo>
                  <a:pt x="98558" y="82131"/>
                </a:lnTo>
                <a:moveTo>
                  <a:pt x="131410" y="246395"/>
                </a:moveTo>
                <a:lnTo>
                  <a:pt x="213542" y="246395"/>
                </a:lnTo>
                <a:lnTo>
                  <a:pt x="213542" y="312100"/>
                </a:lnTo>
                <a:moveTo>
                  <a:pt x="49279" y="197116"/>
                </a:moveTo>
                <a:lnTo>
                  <a:pt x="49279" y="328526"/>
                </a:lnTo>
                <a:lnTo>
                  <a:pt x="114984" y="328526"/>
                </a:lnTo>
                <a:lnTo>
                  <a:pt x="114984" y="361379"/>
                </a:lnTo>
                <a:lnTo>
                  <a:pt x="16426" y="361379"/>
                </a:lnTo>
                <a:cubicBezTo>
                  <a:pt x="7354" y="361379"/>
                  <a:pt x="0" y="354025"/>
                  <a:pt x="0" y="344953"/>
                </a:cubicBezTo>
                <a:lnTo>
                  <a:pt x="0" y="32852"/>
                </a:lnTo>
                <a:cubicBezTo>
                  <a:pt x="0" y="23780"/>
                  <a:pt x="7354" y="16426"/>
                  <a:pt x="16426" y="16426"/>
                </a:cubicBezTo>
                <a:lnTo>
                  <a:pt x="114984" y="16426"/>
                </a:lnTo>
                <a:moveTo>
                  <a:pt x="262821" y="361379"/>
                </a:moveTo>
                <a:lnTo>
                  <a:pt x="262821" y="213542"/>
                </a:lnTo>
                <a:lnTo>
                  <a:pt x="295674" y="213542"/>
                </a:lnTo>
                <a:moveTo>
                  <a:pt x="312100" y="312100"/>
                </a:moveTo>
                <a:lnTo>
                  <a:pt x="344953" y="312100"/>
                </a:lnTo>
                <a:moveTo>
                  <a:pt x="312100" y="262821"/>
                </a:moveTo>
                <a:lnTo>
                  <a:pt x="344953" y="262821"/>
                </a:lnTo>
                <a:moveTo>
                  <a:pt x="344953" y="164263"/>
                </a:moveTo>
                <a:lnTo>
                  <a:pt x="197116" y="164263"/>
                </a:lnTo>
                <a:lnTo>
                  <a:pt x="197116" y="197116"/>
                </a:lnTo>
                <a:moveTo>
                  <a:pt x="246395" y="164263"/>
                </a:moveTo>
                <a:lnTo>
                  <a:pt x="246395" y="82131"/>
                </a:lnTo>
                <a:lnTo>
                  <a:pt x="295674" y="82131"/>
                </a:lnTo>
                <a:lnTo>
                  <a:pt x="295674" y="114984"/>
                </a:lnTo>
              </a:path>
            </a:pathLst>
          </a:custGeom>
          <a:noFill/>
          <a:ln w="12319">
            <a:solidFill>
              <a:srgbClr val="4E88E7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ounded Rectangle 15">
            <a:extLst>
              <a:ext uri="{FF2B5EF4-FFF2-40B4-BE49-F238E27FC236}">
                <a16:creationId xmlns:a16="http://schemas.microsoft.com/office/drawing/2014/main" id="{977C8B30-7CB8-DF67-7485-6FD8233855DD}"/>
              </a:ext>
            </a:extLst>
          </p:cNvPr>
          <p:cNvSpPr/>
          <p:nvPr/>
        </p:nvSpPr>
        <p:spPr>
          <a:xfrm>
            <a:off x="6784861" y="2027796"/>
            <a:ext cx="412586" cy="339236"/>
          </a:xfrm>
          <a:custGeom>
            <a:avLst/>
            <a:gdLst/>
            <a:ahLst/>
            <a:cxnLst/>
            <a:rect l="0" t="0" r="0" b="0"/>
            <a:pathLst>
              <a:path w="252555" h="277194">
                <a:moveTo>
                  <a:pt x="82543" y="143314"/>
                </a:moveTo>
                <a:cubicBezTo>
                  <a:pt x="75151" y="133458"/>
                  <a:pt x="70223" y="121138"/>
                  <a:pt x="70223" y="107587"/>
                </a:cubicBezTo>
                <a:cubicBezTo>
                  <a:pt x="70223" y="76787"/>
                  <a:pt x="94863" y="52148"/>
                  <a:pt x="125662" y="52148"/>
                </a:cubicBezTo>
                <a:cubicBezTo>
                  <a:pt x="156462" y="52148"/>
                  <a:pt x="181101" y="76787"/>
                  <a:pt x="181101" y="107587"/>
                </a:cubicBezTo>
                <a:cubicBezTo>
                  <a:pt x="181101" y="121138"/>
                  <a:pt x="176173" y="133458"/>
                  <a:pt x="168781" y="143314"/>
                </a:cubicBezTo>
                <a:moveTo>
                  <a:pt x="107248" y="102864"/>
                </a:moveTo>
                <a:cubicBezTo>
                  <a:pt x="103552" y="101632"/>
                  <a:pt x="101088" y="101631"/>
                  <a:pt x="97392" y="101631"/>
                </a:cubicBezTo>
                <a:cubicBezTo>
                  <a:pt x="66593" y="101631"/>
                  <a:pt x="41953" y="126271"/>
                  <a:pt x="41953" y="157070"/>
                </a:cubicBezTo>
                <a:cubicBezTo>
                  <a:pt x="41953" y="187870"/>
                  <a:pt x="66593" y="212509"/>
                  <a:pt x="97392" y="212509"/>
                </a:cubicBezTo>
                <a:cubicBezTo>
                  <a:pt x="120800" y="212509"/>
                  <a:pt x="142369" y="195296"/>
                  <a:pt x="149761" y="174352"/>
                </a:cubicBezTo>
                <a:moveTo>
                  <a:pt x="100675" y="174642"/>
                </a:moveTo>
                <a:cubicBezTo>
                  <a:pt x="104371" y="185730"/>
                  <a:pt x="112175" y="196494"/>
                  <a:pt x="122030" y="202653"/>
                </a:cubicBezTo>
                <a:cubicBezTo>
                  <a:pt x="147902" y="219901"/>
                  <a:pt x="182397" y="213741"/>
                  <a:pt x="199645" y="187870"/>
                </a:cubicBezTo>
                <a:cubicBezTo>
                  <a:pt x="216893" y="161998"/>
                  <a:pt x="210733" y="127503"/>
                  <a:pt x="184861" y="110256"/>
                </a:cubicBezTo>
                <a:cubicBezTo>
                  <a:pt x="172541" y="101632"/>
                  <a:pt x="157758" y="99168"/>
                  <a:pt x="144206" y="101632"/>
                </a:cubicBezTo>
                <a:moveTo>
                  <a:pt x="125662" y="122575"/>
                </a:moveTo>
                <a:cubicBezTo>
                  <a:pt x="115455" y="122575"/>
                  <a:pt x="107183" y="114301"/>
                  <a:pt x="107183" y="104095"/>
                </a:cubicBezTo>
                <a:cubicBezTo>
                  <a:pt x="107183" y="93889"/>
                  <a:pt x="115455" y="85615"/>
                  <a:pt x="125662" y="85615"/>
                </a:cubicBezTo>
                <a:cubicBezTo>
                  <a:pt x="135868" y="85615"/>
                  <a:pt x="144142" y="93889"/>
                  <a:pt x="144142" y="104095"/>
                </a:cubicBezTo>
                <a:cubicBezTo>
                  <a:pt x="144142" y="114301"/>
                  <a:pt x="135868" y="122575"/>
                  <a:pt x="125662" y="122575"/>
                </a:cubicBezTo>
                <a:close/>
                <a:moveTo>
                  <a:pt x="94863" y="175550"/>
                </a:moveTo>
                <a:cubicBezTo>
                  <a:pt x="105069" y="175550"/>
                  <a:pt x="113343" y="167276"/>
                  <a:pt x="113343" y="157070"/>
                </a:cubicBezTo>
                <a:cubicBezTo>
                  <a:pt x="113343" y="146865"/>
                  <a:pt x="105069" y="138591"/>
                  <a:pt x="94863" y="138591"/>
                </a:cubicBezTo>
                <a:cubicBezTo>
                  <a:pt x="84657" y="138591"/>
                  <a:pt x="76383" y="146865"/>
                  <a:pt x="76383" y="157070"/>
                </a:cubicBezTo>
                <a:cubicBezTo>
                  <a:pt x="76383" y="167276"/>
                  <a:pt x="84657" y="175550"/>
                  <a:pt x="94863" y="175550"/>
                </a:cubicBezTo>
                <a:close/>
                <a:moveTo>
                  <a:pt x="156462" y="175550"/>
                </a:moveTo>
                <a:cubicBezTo>
                  <a:pt x="146255" y="175550"/>
                  <a:pt x="137982" y="167276"/>
                  <a:pt x="137982" y="157070"/>
                </a:cubicBezTo>
                <a:cubicBezTo>
                  <a:pt x="137982" y="146865"/>
                  <a:pt x="146255" y="138591"/>
                  <a:pt x="156462" y="138591"/>
                </a:cubicBezTo>
                <a:cubicBezTo>
                  <a:pt x="166667" y="138591"/>
                  <a:pt x="174941" y="146865"/>
                  <a:pt x="174941" y="157070"/>
                </a:cubicBezTo>
                <a:cubicBezTo>
                  <a:pt x="174941" y="167276"/>
                  <a:pt x="166667" y="175550"/>
                  <a:pt x="156462" y="175550"/>
                </a:cubicBezTo>
                <a:close/>
                <a:moveTo>
                  <a:pt x="252555" y="205420"/>
                </a:moveTo>
                <a:lnTo>
                  <a:pt x="126277" y="277194"/>
                </a:lnTo>
                <a:lnTo>
                  <a:pt x="0" y="205420"/>
                </a:lnTo>
                <a:lnTo>
                  <a:pt x="0" y="71773"/>
                </a:lnTo>
                <a:lnTo>
                  <a:pt x="126277" y="0"/>
                </a:lnTo>
                <a:lnTo>
                  <a:pt x="252555" y="71773"/>
                </a:lnTo>
                <a:close/>
              </a:path>
            </a:pathLst>
          </a:custGeom>
          <a:noFill/>
          <a:ln w="12319">
            <a:solidFill>
              <a:srgbClr val="1EABDA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ounded Rectangle 16">
            <a:extLst>
              <a:ext uri="{FF2B5EF4-FFF2-40B4-BE49-F238E27FC236}">
                <a16:creationId xmlns:a16="http://schemas.microsoft.com/office/drawing/2014/main" id="{749D3399-DAB7-0FA4-3309-936D59CF0B50}"/>
              </a:ext>
            </a:extLst>
          </p:cNvPr>
          <p:cNvSpPr/>
          <p:nvPr/>
        </p:nvSpPr>
        <p:spPr>
          <a:xfrm>
            <a:off x="3878920" y="2045918"/>
            <a:ext cx="304968" cy="276999"/>
          </a:xfrm>
          <a:custGeom>
            <a:avLst/>
            <a:gdLst/>
            <a:ahLst/>
            <a:cxnLst/>
            <a:rect l="0" t="0" r="0" b="0"/>
            <a:pathLst>
              <a:path w="276701" h="277194">
                <a:moveTo>
                  <a:pt x="13145" y="35419"/>
                </a:moveTo>
                <a:cubicBezTo>
                  <a:pt x="13143" y="50001"/>
                  <a:pt x="24964" y="61823"/>
                  <a:pt x="39546" y="61823"/>
                </a:cubicBezTo>
                <a:cubicBezTo>
                  <a:pt x="54128" y="61823"/>
                  <a:pt x="65949" y="50001"/>
                  <a:pt x="65947" y="35419"/>
                </a:cubicBezTo>
                <a:cubicBezTo>
                  <a:pt x="65949" y="20837"/>
                  <a:pt x="54128" y="9015"/>
                  <a:pt x="39546" y="9015"/>
                </a:cubicBezTo>
                <a:cubicBezTo>
                  <a:pt x="24964" y="9015"/>
                  <a:pt x="13143" y="20837"/>
                  <a:pt x="13145" y="35419"/>
                </a:cubicBezTo>
                <a:moveTo>
                  <a:pt x="79191" y="117912"/>
                </a:moveTo>
                <a:cubicBezTo>
                  <a:pt x="79191" y="96044"/>
                  <a:pt x="61463" y="78316"/>
                  <a:pt x="39595" y="78316"/>
                </a:cubicBezTo>
                <a:cubicBezTo>
                  <a:pt x="17727" y="78316"/>
                  <a:pt x="0" y="96044"/>
                  <a:pt x="0" y="117912"/>
                </a:cubicBezTo>
                <a:moveTo>
                  <a:pt x="13145" y="183909"/>
                </a:moveTo>
                <a:cubicBezTo>
                  <a:pt x="13143" y="198491"/>
                  <a:pt x="24964" y="210313"/>
                  <a:pt x="39546" y="210313"/>
                </a:cubicBezTo>
                <a:cubicBezTo>
                  <a:pt x="54128" y="210313"/>
                  <a:pt x="65949" y="198491"/>
                  <a:pt x="65947" y="183909"/>
                </a:cubicBezTo>
                <a:cubicBezTo>
                  <a:pt x="65949" y="169327"/>
                  <a:pt x="54128" y="157505"/>
                  <a:pt x="39546" y="157505"/>
                </a:cubicBezTo>
                <a:cubicBezTo>
                  <a:pt x="24964" y="157505"/>
                  <a:pt x="13143" y="169327"/>
                  <a:pt x="13145" y="183909"/>
                </a:cubicBezTo>
                <a:moveTo>
                  <a:pt x="79191" y="266414"/>
                </a:moveTo>
                <a:cubicBezTo>
                  <a:pt x="79191" y="244546"/>
                  <a:pt x="61463" y="226819"/>
                  <a:pt x="39595" y="226819"/>
                </a:cubicBezTo>
                <a:cubicBezTo>
                  <a:pt x="17727" y="226819"/>
                  <a:pt x="0" y="244546"/>
                  <a:pt x="0" y="266414"/>
                </a:cubicBezTo>
                <a:moveTo>
                  <a:pt x="110828" y="40039"/>
                </a:moveTo>
                <a:lnTo>
                  <a:pt x="264382" y="40039"/>
                </a:lnTo>
                <a:cubicBezTo>
                  <a:pt x="271186" y="40039"/>
                  <a:pt x="276701" y="45554"/>
                  <a:pt x="276701" y="52358"/>
                </a:cubicBezTo>
                <a:lnTo>
                  <a:pt x="276701" y="82714"/>
                </a:lnTo>
                <a:cubicBezTo>
                  <a:pt x="276701" y="89518"/>
                  <a:pt x="271186" y="95034"/>
                  <a:pt x="264382" y="95034"/>
                </a:cubicBezTo>
                <a:lnTo>
                  <a:pt x="110828" y="95034"/>
                </a:lnTo>
                <a:lnTo>
                  <a:pt x="110828" y="95034"/>
                </a:lnTo>
                <a:lnTo>
                  <a:pt x="110828" y="40039"/>
                </a:lnTo>
                <a:lnTo>
                  <a:pt x="110828" y="40039"/>
                </a:lnTo>
                <a:close/>
                <a:moveTo>
                  <a:pt x="110828" y="187876"/>
                </a:moveTo>
                <a:lnTo>
                  <a:pt x="197066" y="187876"/>
                </a:lnTo>
                <a:cubicBezTo>
                  <a:pt x="203870" y="187876"/>
                  <a:pt x="209386" y="193392"/>
                  <a:pt x="209386" y="200196"/>
                </a:cubicBezTo>
                <a:lnTo>
                  <a:pt x="209386" y="230551"/>
                </a:lnTo>
                <a:cubicBezTo>
                  <a:pt x="209386" y="237356"/>
                  <a:pt x="203870" y="242871"/>
                  <a:pt x="197066" y="242871"/>
                </a:cubicBezTo>
                <a:lnTo>
                  <a:pt x="110828" y="242871"/>
                </a:lnTo>
                <a:lnTo>
                  <a:pt x="110828" y="242871"/>
                </a:lnTo>
                <a:lnTo>
                  <a:pt x="110828" y="187876"/>
                </a:lnTo>
                <a:lnTo>
                  <a:pt x="110828" y="187876"/>
                </a:lnTo>
                <a:close/>
                <a:moveTo>
                  <a:pt x="110828" y="0"/>
                </a:moveTo>
                <a:lnTo>
                  <a:pt x="110828" y="277194"/>
                </a:lnTo>
              </a:path>
            </a:pathLst>
          </a:custGeom>
          <a:noFill/>
          <a:ln w="12319">
            <a:solidFill>
              <a:srgbClr val="3CC583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28BFE62-AE09-2748-038F-CF33DFC8262B}"/>
              </a:ext>
            </a:extLst>
          </p:cNvPr>
          <p:cNvSpPr txBox="1"/>
          <p:nvPr/>
        </p:nvSpPr>
        <p:spPr>
          <a:xfrm>
            <a:off x="9858599" y="3807838"/>
            <a:ext cx="2984655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b="0">
                <a:solidFill>
                  <a:srgbClr val="484848"/>
                </a:solidFill>
              </a:rPr>
              <a:t>Ethical Leadership</a:t>
            </a:r>
            <a:r>
              <a:rPr lang="en-US" b="0">
                <a:solidFill>
                  <a:srgbClr val="484848"/>
                </a:solidFill>
              </a:rPr>
              <a:t> </a:t>
            </a:r>
          </a:p>
          <a:p>
            <a:pPr algn="l"/>
            <a:r>
              <a:rPr b="0">
                <a:solidFill>
                  <a:srgbClr val="484848"/>
                </a:solidFill>
              </a:rPr>
              <a:t>Challenges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02EC991-24CB-1C02-19ED-70BF01DB2F4E}"/>
              </a:ext>
            </a:extLst>
          </p:cNvPr>
          <p:cNvSpPr txBox="1"/>
          <p:nvPr/>
        </p:nvSpPr>
        <p:spPr>
          <a:xfrm>
            <a:off x="2768679" y="4412239"/>
            <a:ext cx="1810239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b="0">
                <a:solidFill>
                  <a:srgbClr val="484848"/>
                </a:solidFill>
              </a:rPr>
              <a:t>Differing Incentives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F304E7D-E312-7B3E-FC4B-7531F93DBBE0}"/>
              </a:ext>
            </a:extLst>
          </p:cNvPr>
          <p:cNvSpPr txBox="1"/>
          <p:nvPr/>
        </p:nvSpPr>
        <p:spPr>
          <a:xfrm>
            <a:off x="4142396" y="4266992"/>
            <a:ext cx="3784873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b="0">
                <a:solidFill>
                  <a:srgbClr val="484848"/>
                </a:solidFill>
              </a:rPr>
              <a:t>Varying Enforcement</a:t>
            </a:r>
            <a:r>
              <a:rPr lang="en-US" b="0">
                <a:solidFill>
                  <a:srgbClr val="484848"/>
                </a:solidFill>
              </a:rPr>
              <a:t> 
</a:t>
            </a:r>
            <a:r>
              <a:rPr b="0">
                <a:solidFill>
                  <a:srgbClr val="484848"/>
                </a:solidFill>
              </a:rPr>
              <a:t>Capabilities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7B14BDA-6A12-1D6C-1DBE-2A87F6535460}"/>
              </a:ext>
            </a:extLst>
          </p:cNvPr>
          <p:cNvSpPr txBox="1"/>
          <p:nvPr/>
        </p:nvSpPr>
        <p:spPr>
          <a:xfrm>
            <a:off x="629835" y="5115457"/>
            <a:ext cx="3950062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r>
              <a:rPr b="0">
                <a:solidFill>
                  <a:srgbClr val="484848"/>
                </a:solidFill>
              </a:rPr>
              <a:t>Need for Consistent</a:t>
            </a:r>
            <a:r>
              <a:rPr lang="en-US" b="0">
                <a:solidFill>
                  <a:srgbClr val="484848"/>
                </a:solidFill>
              </a:rPr>
              <a:t> </a:t>
            </a:r>
            <a:r>
              <a:rPr b="0">
                <a:solidFill>
                  <a:srgbClr val="484848"/>
                </a:solidFill>
              </a:rPr>
              <a:t>Ethical</a:t>
            </a:r>
            <a:r>
              <a:rPr lang="en-US" b="0">
                <a:solidFill>
                  <a:srgbClr val="484848"/>
                </a:solidFill>
              </a:rPr>
              <a:t> </a:t>
            </a:r>
            <a:r>
              <a:rPr b="0">
                <a:solidFill>
                  <a:srgbClr val="484848"/>
                </a:solidFill>
              </a:rPr>
              <a:t>Expectations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BEF43A2-B83B-6284-4364-A4A834401422}"/>
              </a:ext>
            </a:extLst>
          </p:cNvPr>
          <p:cNvSpPr txBox="1"/>
          <p:nvPr/>
        </p:nvSpPr>
        <p:spPr>
          <a:xfrm>
            <a:off x="4513338" y="4953631"/>
            <a:ext cx="3040915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b="0">
                <a:solidFill>
                  <a:srgbClr val="484848"/>
                </a:solidFill>
              </a:rPr>
              <a:t>Inconsistent CPD</a:t>
            </a:r>
            <a:r>
              <a:rPr lang="en-US" b="0">
                <a:solidFill>
                  <a:srgbClr val="484848"/>
                </a:solidFill>
              </a:rPr>
              <a:t> 
</a:t>
            </a:r>
            <a:r>
              <a:rPr b="0">
                <a:solidFill>
                  <a:srgbClr val="484848"/>
                </a:solidFill>
              </a:rPr>
              <a:t>Requirements</a:t>
            </a:r>
          </a:p>
        </p:txBody>
      </p:sp>
      <p:sp>
        <p:nvSpPr>
          <p:cNvPr id="24" name="Rounded Rectangle 22">
            <a:extLst>
              <a:ext uri="{FF2B5EF4-FFF2-40B4-BE49-F238E27FC236}">
                <a16:creationId xmlns:a16="http://schemas.microsoft.com/office/drawing/2014/main" id="{947268B2-8937-3479-794F-FC13520885CF}"/>
              </a:ext>
            </a:extLst>
          </p:cNvPr>
          <p:cNvSpPr/>
          <p:nvPr/>
        </p:nvSpPr>
        <p:spPr>
          <a:xfrm>
            <a:off x="3903271" y="5787646"/>
            <a:ext cx="302792" cy="276999"/>
          </a:xfrm>
          <a:custGeom>
            <a:avLst/>
            <a:gdLst/>
            <a:ahLst/>
            <a:cxnLst/>
            <a:rect l="0" t="0" r="0" b="0"/>
            <a:pathLst>
              <a:path w="271608" h="250879">
                <a:moveTo>
                  <a:pt x="135804" y="59923"/>
                </a:moveTo>
                <a:lnTo>
                  <a:pt x="135804" y="250879"/>
                </a:lnTo>
                <a:moveTo>
                  <a:pt x="105004" y="250879"/>
                </a:moveTo>
                <a:lnTo>
                  <a:pt x="166603" y="250879"/>
                </a:lnTo>
                <a:moveTo>
                  <a:pt x="286" y="176961"/>
                </a:moveTo>
                <a:lnTo>
                  <a:pt x="43406" y="85006"/>
                </a:lnTo>
                <a:lnTo>
                  <a:pt x="86525" y="176961"/>
                </a:lnTo>
                <a:moveTo>
                  <a:pt x="117324" y="41443"/>
                </a:moveTo>
                <a:cubicBezTo>
                  <a:pt x="117324" y="51649"/>
                  <a:pt x="125598" y="59923"/>
                  <a:pt x="135804" y="59923"/>
                </a:cubicBezTo>
                <a:cubicBezTo>
                  <a:pt x="146010" y="59923"/>
                  <a:pt x="154283" y="51649"/>
                  <a:pt x="154283" y="41443"/>
                </a:cubicBezTo>
                <a:cubicBezTo>
                  <a:pt x="154283" y="31237"/>
                  <a:pt x="146010" y="22964"/>
                  <a:pt x="135804" y="22964"/>
                </a:cubicBezTo>
                <a:cubicBezTo>
                  <a:pt x="125598" y="22964"/>
                  <a:pt x="117324" y="31237"/>
                  <a:pt x="117324" y="41443"/>
                </a:cubicBezTo>
                <a:close/>
                <a:moveTo>
                  <a:pt x="43406" y="220080"/>
                </a:moveTo>
                <a:cubicBezTo>
                  <a:pt x="54927" y="220367"/>
                  <a:pt x="66062" y="215916"/>
                  <a:pt x="74212" y="207767"/>
                </a:cubicBezTo>
                <a:cubicBezTo>
                  <a:pt x="82361" y="199617"/>
                  <a:pt x="86812" y="188482"/>
                  <a:pt x="86525" y="176961"/>
                </a:cubicBezTo>
                <a:lnTo>
                  <a:pt x="286" y="176961"/>
                </a:lnTo>
                <a:cubicBezTo>
                  <a:pt x="0" y="188482"/>
                  <a:pt x="4450" y="199617"/>
                  <a:pt x="12600" y="207767"/>
                </a:cubicBezTo>
                <a:cubicBezTo>
                  <a:pt x="20749" y="215916"/>
                  <a:pt x="31884" y="220367"/>
                  <a:pt x="43406" y="220080"/>
                </a:cubicBezTo>
                <a:close/>
                <a:moveTo>
                  <a:pt x="271321" y="103042"/>
                </a:moveTo>
                <a:lnTo>
                  <a:pt x="228202" y="10237"/>
                </a:lnTo>
                <a:lnTo>
                  <a:pt x="185083" y="103042"/>
                </a:lnTo>
                <a:moveTo>
                  <a:pt x="228202" y="146161"/>
                </a:moveTo>
                <a:cubicBezTo>
                  <a:pt x="216681" y="146448"/>
                  <a:pt x="205545" y="141997"/>
                  <a:pt x="197396" y="133848"/>
                </a:cubicBezTo>
                <a:cubicBezTo>
                  <a:pt x="189247" y="125699"/>
                  <a:pt x="184796" y="114563"/>
                  <a:pt x="185083" y="103042"/>
                </a:cubicBezTo>
                <a:lnTo>
                  <a:pt x="271321" y="103042"/>
                </a:lnTo>
                <a:cubicBezTo>
                  <a:pt x="271608" y="114563"/>
                  <a:pt x="267157" y="125699"/>
                  <a:pt x="259008" y="133848"/>
                </a:cubicBezTo>
                <a:cubicBezTo>
                  <a:pt x="250859" y="141997"/>
                  <a:pt x="239724" y="146448"/>
                  <a:pt x="228202" y="146161"/>
                </a:cubicBezTo>
                <a:close/>
                <a:moveTo>
                  <a:pt x="154210" y="40162"/>
                </a:moveTo>
                <a:lnTo>
                  <a:pt x="253519" y="0"/>
                </a:lnTo>
                <a:moveTo>
                  <a:pt x="18101" y="95219"/>
                </a:moveTo>
                <a:lnTo>
                  <a:pt x="121821" y="53258"/>
                </a:lnTo>
              </a:path>
            </a:pathLst>
          </a:custGeom>
          <a:noFill/>
          <a:ln w="12319">
            <a:solidFill>
              <a:srgbClr val="92BD39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Rounded Rectangle 23">
            <a:extLst>
              <a:ext uri="{FF2B5EF4-FFF2-40B4-BE49-F238E27FC236}">
                <a16:creationId xmlns:a16="http://schemas.microsoft.com/office/drawing/2014/main" id="{54B46986-1C6F-2D21-CBBF-4B8462977950}"/>
              </a:ext>
            </a:extLst>
          </p:cNvPr>
          <p:cNvSpPr/>
          <p:nvPr/>
        </p:nvSpPr>
        <p:spPr>
          <a:xfrm>
            <a:off x="6868736" y="5826282"/>
            <a:ext cx="370094" cy="261022"/>
          </a:xfrm>
          <a:custGeom>
            <a:avLst/>
            <a:gdLst/>
            <a:ahLst/>
            <a:cxnLst/>
            <a:rect l="0" t="0" r="0" b="0"/>
            <a:pathLst>
              <a:path w="289514" h="289514">
                <a:moveTo>
                  <a:pt x="26241" y="200196"/>
                </a:moveTo>
                <a:cubicBezTo>
                  <a:pt x="26241" y="218907"/>
                  <a:pt x="41409" y="234075"/>
                  <a:pt x="60120" y="234075"/>
                </a:cubicBezTo>
                <a:cubicBezTo>
                  <a:pt x="78831" y="234075"/>
                  <a:pt x="93999" y="218907"/>
                  <a:pt x="93999" y="200196"/>
                </a:cubicBezTo>
                <a:cubicBezTo>
                  <a:pt x="93999" y="181485"/>
                  <a:pt x="78831" y="166316"/>
                  <a:pt x="60120" y="166316"/>
                </a:cubicBezTo>
                <a:cubicBezTo>
                  <a:pt x="41409" y="166316"/>
                  <a:pt x="26241" y="181485"/>
                  <a:pt x="26241" y="200196"/>
                </a:cubicBezTo>
                <a:close/>
                <a:moveTo>
                  <a:pt x="114068" y="289514"/>
                </a:moveTo>
                <a:cubicBezTo>
                  <a:pt x="108368" y="264299"/>
                  <a:pt x="85965" y="246395"/>
                  <a:pt x="60114" y="246395"/>
                </a:cubicBezTo>
                <a:cubicBezTo>
                  <a:pt x="34263" y="246395"/>
                  <a:pt x="11859" y="264299"/>
                  <a:pt x="6159" y="289514"/>
                </a:cubicBezTo>
                <a:moveTo>
                  <a:pt x="201674" y="200196"/>
                </a:moveTo>
                <a:cubicBezTo>
                  <a:pt x="201674" y="218907"/>
                  <a:pt x="216842" y="234075"/>
                  <a:pt x="235553" y="234075"/>
                </a:cubicBezTo>
                <a:cubicBezTo>
                  <a:pt x="254264" y="234075"/>
                  <a:pt x="269433" y="218907"/>
                  <a:pt x="269433" y="200196"/>
                </a:cubicBezTo>
                <a:cubicBezTo>
                  <a:pt x="269433" y="181485"/>
                  <a:pt x="254264" y="166316"/>
                  <a:pt x="235553" y="166316"/>
                </a:cubicBezTo>
                <a:cubicBezTo>
                  <a:pt x="216842" y="166316"/>
                  <a:pt x="201674" y="181485"/>
                  <a:pt x="201674" y="200196"/>
                </a:cubicBezTo>
                <a:close/>
                <a:moveTo>
                  <a:pt x="289514" y="289514"/>
                </a:moveTo>
                <a:cubicBezTo>
                  <a:pt x="283814" y="264299"/>
                  <a:pt x="261410" y="246395"/>
                  <a:pt x="235559" y="246395"/>
                </a:cubicBezTo>
                <a:cubicBezTo>
                  <a:pt x="209709" y="246395"/>
                  <a:pt x="187305" y="264299"/>
                  <a:pt x="181605" y="289514"/>
                </a:cubicBezTo>
                <a:moveTo>
                  <a:pt x="203276" y="30799"/>
                </a:moveTo>
                <a:lnTo>
                  <a:pt x="227915" y="30799"/>
                </a:lnTo>
                <a:cubicBezTo>
                  <a:pt x="234719" y="30799"/>
                  <a:pt x="240235" y="36315"/>
                  <a:pt x="240235" y="43119"/>
                </a:cubicBezTo>
                <a:lnTo>
                  <a:pt x="240235" y="129357"/>
                </a:lnTo>
                <a:cubicBezTo>
                  <a:pt x="240235" y="136161"/>
                  <a:pt x="234719" y="141677"/>
                  <a:pt x="227915" y="141677"/>
                </a:cubicBezTo>
                <a:lnTo>
                  <a:pt x="178636" y="141677"/>
                </a:lnTo>
                <a:lnTo>
                  <a:pt x="141677" y="178636"/>
                </a:lnTo>
                <a:lnTo>
                  <a:pt x="141677" y="141677"/>
                </a:lnTo>
                <a:lnTo>
                  <a:pt x="55438" y="141677"/>
                </a:lnTo>
                <a:cubicBezTo>
                  <a:pt x="48634" y="141677"/>
                  <a:pt x="43119" y="136161"/>
                  <a:pt x="43119" y="129357"/>
                </a:cubicBezTo>
                <a:lnTo>
                  <a:pt x="43119" y="43119"/>
                </a:lnTo>
                <a:cubicBezTo>
                  <a:pt x="43119" y="36315"/>
                  <a:pt x="48634" y="30799"/>
                  <a:pt x="55438" y="30799"/>
                </a:cubicBezTo>
                <a:lnTo>
                  <a:pt x="86238" y="30799"/>
                </a:lnTo>
                <a:moveTo>
                  <a:pt x="98558" y="112491"/>
                </a:moveTo>
                <a:lnTo>
                  <a:pt x="146469" y="64580"/>
                </a:lnTo>
                <a:moveTo>
                  <a:pt x="0" y="0"/>
                </a:moveTo>
                <a:moveTo>
                  <a:pt x="159540" y="25378"/>
                </a:moveTo>
                <a:lnTo>
                  <a:pt x="185683" y="51508"/>
                </a:lnTo>
                <a:lnTo>
                  <a:pt x="159553" y="77651"/>
                </a:lnTo>
                <a:lnTo>
                  <a:pt x="133410" y="51508"/>
                </a:lnTo>
                <a:close/>
                <a:moveTo>
                  <a:pt x="159540" y="77651"/>
                </a:moveTo>
                <a:cubicBezTo>
                  <a:pt x="157136" y="80056"/>
                  <a:pt x="157136" y="83956"/>
                  <a:pt x="159540" y="86361"/>
                </a:cubicBezTo>
                <a:lnTo>
                  <a:pt x="168250" y="95071"/>
                </a:lnTo>
                <a:cubicBezTo>
                  <a:pt x="170656" y="97476"/>
                  <a:pt x="174555" y="97476"/>
                  <a:pt x="176961" y="95071"/>
                </a:cubicBezTo>
                <a:lnTo>
                  <a:pt x="203091" y="68941"/>
                </a:lnTo>
                <a:cubicBezTo>
                  <a:pt x="204249" y="67785"/>
                  <a:pt x="204900" y="66216"/>
                  <a:pt x="204900" y="64580"/>
                </a:cubicBezTo>
                <a:cubicBezTo>
                  <a:pt x="204900" y="62943"/>
                  <a:pt x="204249" y="61374"/>
                  <a:pt x="203091" y="60218"/>
                </a:cubicBezTo>
                <a:lnTo>
                  <a:pt x="194381" y="51508"/>
                </a:lnTo>
                <a:cubicBezTo>
                  <a:pt x="191975" y="49104"/>
                  <a:pt x="188076" y="49104"/>
                  <a:pt x="185671" y="51508"/>
                </a:cubicBezTo>
                <a:moveTo>
                  <a:pt x="159540" y="25378"/>
                </a:moveTo>
                <a:cubicBezTo>
                  <a:pt x="161945" y="22973"/>
                  <a:pt x="161945" y="19074"/>
                  <a:pt x="159540" y="16668"/>
                </a:cubicBezTo>
                <a:lnTo>
                  <a:pt x="150830" y="7958"/>
                </a:lnTo>
                <a:cubicBezTo>
                  <a:pt x="148425" y="5553"/>
                  <a:pt x="144526" y="5553"/>
                  <a:pt x="142120" y="7958"/>
                </a:cubicBezTo>
                <a:lnTo>
                  <a:pt x="115978" y="34088"/>
                </a:lnTo>
                <a:cubicBezTo>
                  <a:pt x="113573" y="36494"/>
                  <a:pt x="113573" y="40393"/>
                  <a:pt x="115978" y="42798"/>
                </a:cubicBezTo>
                <a:lnTo>
                  <a:pt x="124688" y="51508"/>
                </a:lnTo>
                <a:cubicBezTo>
                  <a:pt x="127093" y="53913"/>
                  <a:pt x="130992" y="53913"/>
                  <a:pt x="133398" y="51508"/>
                </a:cubicBezTo>
              </a:path>
            </a:pathLst>
          </a:custGeom>
          <a:noFill/>
          <a:ln w="12319">
            <a:solidFill>
              <a:srgbClr val="E0CB15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22EECB6-473D-031A-4386-2D3E821C0B19}"/>
              </a:ext>
            </a:extLst>
          </p:cNvPr>
          <p:cNvSpPr txBox="1"/>
          <p:nvPr/>
        </p:nvSpPr>
        <p:spPr>
          <a:xfrm>
            <a:off x="2112752" y="5797528"/>
            <a:ext cx="1737976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b="0">
                <a:solidFill>
                  <a:srgbClr val="484848"/>
                </a:solidFill>
              </a:rPr>
              <a:t>Level-Playing-Field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0D49354-8D3E-73D5-EE67-D787BE5D5630}"/>
              </a:ext>
            </a:extLst>
          </p:cNvPr>
          <p:cNvSpPr txBox="1"/>
          <p:nvPr/>
        </p:nvSpPr>
        <p:spPr>
          <a:xfrm>
            <a:off x="4495056" y="5818940"/>
            <a:ext cx="2373680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r>
              <a:rPr b="0">
                <a:solidFill>
                  <a:srgbClr val="484848"/>
                </a:solidFill>
              </a:rPr>
              <a:t>Jurisdictional</a:t>
            </a:r>
            <a:r>
              <a:rPr lang="en-US" b="0">
                <a:solidFill>
                  <a:srgbClr val="484848"/>
                </a:solidFill>
              </a:rPr>
              <a:t> </a:t>
            </a:r>
            <a:r>
              <a:rPr b="0">
                <a:solidFill>
                  <a:srgbClr val="484848"/>
                </a:solidFill>
              </a:rPr>
              <a:t>Differences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385F889-9337-DA77-CD57-EB74145D7DA9}"/>
              </a:ext>
            </a:extLst>
          </p:cNvPr>
          <p:cNvSpPr txBox="1"/>
          <p:nvPr/>
        </p:nvSpPr>
        <p:spPr>
          <a:xfrm>
            <a:off x="680599" y="3454423"/>
            <a:ext cx="3857262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b="0">
                <a:solidFill>
                  <a:srgbClr val="484848"/>
                </a:solidFill>
              </a:rPr>
              <a:t>Non-PA CFOs Under</a:t>
            </a:r>
            <a:r>
              <a:rPr lang="en-US" b="0">
                <a:solidFill>
                  <a:srgbClr val="484848"/>
                </a:solidFill>
              </a:rPr>
              <a:t> </a:t>
            </a:r>
            <a:r>
              <a:rPr b="0">
                <a:solidFill>
                  <a:srgbClr val="484848"/>
                </a:solidFill>
              </a:rPr>
              <a:t>Company</a:t>
            </a:r>
            <a:r>
              <a:rPr lang="en-US" b="0">
                <a:solidFill>
                  <a:srgbClr val="484848"/>
                </a:solidFill>
              </a:rPr>
              <a:t> </a:t>
            </a:r>
            <a:r>
              <a:rPr b="0">
                <a:solidFill>
                  <a:srgbClr val="484848"/>
                </a:solidFill>
              </a:rPr>
              <a:t>Policies</a:t>
            </a:r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31BDAF20-8E3E-1089-10F4-A0C8D850E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3634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E3191C-5443-4418-0C47-D61D6DB3C6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203F4EE4-CE01-1263-3216-963860494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0478" y="702368"/>
            <a:ext cx="10134600" cy="550843"/>
          </a:xfrm>
        </p:spPr>
        <p:txBody>
          <a:bodyPr/>
          <a:lstStyle/>
          <a:p>
            <a:r>
              <a:rPr lang="en-US">
                <a:latin typeface="+mn-lt"/>
              </a:rPr>
              <a:t>SESSION OBJECTIVES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77BC24D0-8A3E-FAA9-BB49-33063E055A1C}"/>
              </a:ext>
            </a:extLst>
          </p:cNvPr>
          <p:cNvSpPr/>
          <p:nvPr/>
        </p:nvSpPr>
        <p:spPr>
          <a:xfrm>
            <a:off x="285135" y="2132835"/>
            <a:ext cx="3633928" cy="1849217"/>
          </a:xfrm>
          <a:prstGeom prst="roundRect">
            <a:avLst/>
          </a:prstGeom>
          <a:solidFill>
            <a:srgbClr val="E5EEF9"/>
          </a:solidFill>
          <a:ln w="1016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90242DB-D644-2BC3-FD24-C7AC31FA5C31}"/>
              </a:ext>
            </a:extLst>
          </p:cNvPr>
          <p:cNvSpPr txBox="1"/>
          <p:nvPr/>
        </p:nvSpPr>
        <p:spPr>
          <a:xfrm>
            <a:off x="570478" y="2307251"/>
            <a:ext cx="30632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50" b="1">
                <a:solidFill>
                  <a:srgbClr val="4370A9"/>
                </a:solidFill>
                <a:latin typeface="Aptos"/>
              </a:defRPr>
            </a:pPr>
            <a:r>
              <a:rPr sz="2000"/>
              <a:t>Preliminary findings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2BECFA-484B-75A9-8E89-C71BE6B49F47}"/>
              </a:ext>
            </a:extLst>
          </p:cNvPr>
          <p:cNvSpPr txBox="1"/>
          <p:nvPr/>
        </p:nvSpPr>
        <p:spPr>
          <a:xfrm>
            <a:off x="285134" y="2707361"/>
            <a:ext cx="363392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  <a:defRPr sz="1080">
                <a:solidFill>
                  <a:srgbClr val="26303F"/>
                </a:solidFill>
                <a:latin typeface="Aptos"/>
              </a:defRPr>
            </a:pPr>
            <a:r>
              <a:rPr sz="2000"/>
              <a:t>Input on findings and observations from outreach, research</a:t>
            </a:r>
            <a:r>
              <a:rPr lang="en-US" sz="2000"/>
              <a:t>,</a:t>
            </a:r>
            <a:r>
              <a:rPr sz="2000"/>
              <a:t> and survey evidence</a:t>
            </a:r>
          </a:p>
        </p:txBody>
      </p:sp>
      <p:sp>
        <p:nvSpPr>
          <p:cNvPr id="5" name="Rounded Rectangle 10">
            <a:extLst>
              <a:ext uri="{FF2B5EF4-FFF2-40B4-BE49-F238E27FC236}">
                <a16:creationId xmlns:a16="http://schemas.microsoft.com/office/drawing/2014/main" id="{644C67E0-5978-E6FC-4545-359BB7C3C500}"/>
              </a:ext>
            </a:extLst>
          </p:cNvPr>
          <p:cNvSpPr/>
          <p:nvPr/>
        </p:nvSpPr>
        <p:spPr>
          <a:xfrm>
            <a:off x="4195277" y="2132835"/>
            <a:ext cx="3527666" cy="1849219"/>
          </a:xfrm>
          <a:prstGeom prst="roundRect">
            <a:avLst/>
          </a:prstGeom>
          <a:solidFill>
            <a:srgbClr val="E6F5F3"/>
          </a:solidFill>
          <a:ln w="1016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CCE3AE-0C89-E399-9051-62892E533734}"/>
              </a:ext>
            </a:extLst>
          </p:cNvPr>
          <p:cNvSpPr txBox="1"/>
          <p:nvPr/>
        </p:nvSpPr>
        <p:spPr>
          <a:xfrm>
            <a:off x="4443256" y="2307251"/>
            <a:ext cx="30632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50" b="1">
                <a:solidFill>
                  <a:srgbClr val="619796"/>
                </a:solidFill>
                <a:latin typeface="Aptos"/>
              </a:defRPr>
            </a:pPr>
            <a:r>
              <a:rPr sz="2000"/>
              <a:t>Remaining engagement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296E69-9BF2-DEE7-34DB-72FA5224E44E}"/>
              </a:ext>
            </a:extLst>
          </p:cNvPr>
          <p:cNvSpPr txBox="1"/>
          <p:nvPr/>
        </p:nvSpPr>
        <p:spPr>
          <a:xfrm>
            <a:off x="4233968" y="2723424"/>
            <a:ext cx="348897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  <a:defRPr sz="1080">
                <a:solidFill>
                  <a:srgbClr val="26303F"/>
                </a:solidFill>
                <a:latin typeface="Aptos"/>
              </a:defRPr>
            </a:pPr>
            <a:r>
              <a:rPr sz="2000"/>
              <a:t>Views on outreach completed to date and the remaining </a:t>
            </a:r>
            <a:r>
              <a:rPr lang="en-US" sz="2000"/>
              <a:t>stakeholder engagement</a:t>
            </a:r>
            <a:endParaRPr sz="2000"/>
          </a:p>
        </p:txBody>
      </p:sp>
      <p:sp>
        <p:nvSpPr>
          <p:cNvPr id="8" name="Rounded Rectangle 13">
            <a:extLst>
              <a:ext uri="{FF2B5EF4-FFF2-40B4-BE49-F238E27FC236}">
                <a16:creationId xmlns:a16="http://schemas.microsoft.com/office/drawing/2014/main" id="{1B186310-5022-0317-A396-BE39AE2D0E2D}"/>
              </a:ext>
            </a:extLst>
          </p:cNvPr>
          <p:cNvSpPr/>
          <p:nvPr/>
        </p:nvSpPr>
        <p:spPr>
          <a:xfrm>
            <a:off x="8092424" y="2128262"/>
            <a:ext cx="3773536" cy="1849218"/>
          </a:xfrm>
          <a:prstGeom prst="roundRect">
            <a:avLst/>
          </a:prstGeom>
          <a:solidFill>
            <a:srgbClr val="F8F2E5"/>
          </a:solidFill>
          <a:ln w="1016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D90034-870D-8382-6970-39C31613F4D2}"/>
              </a:ext>
            </a:extLst>
          </p:cNvPr>
          <p:cNvSpPr txBox="1"/>
          <p:nvPr/>
        </p:nvSpPr>
        <p:spPr>
          <a:xfrm>
            <a:off x="8447572" y="2282460"/>
            <a:ext cx="30632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50" b="1">
                <a:solidFill>
                  <a:srgbClr val="C5A45C"/>
                </a:solidFill>
                <a:latin typeface="Aptos"/>
              </a:defRPr>
            </a:pPr>
            <a:r>
              <a:rPr sz="2000"/>
              <a:t>Evidence base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29C80A-4F26-5B4A-1E49-3E426FEF8102}"/>
              </a:ext>
            </a:extLst>
          </p:cNvPr>
          <p:cNvSpPr txBox="1"/>
          <p:nvPr/>
        </p:nvSpPr>
        <p:spPr>
          <a:xfrm>
            <a:off x="8118441" y="2658613"/>
            <a:ext cx="374751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  <a:defRPr sz="1080">
                <a:solidFill>
                  <a:srgbClr val="26303F"/>
                </a:solidFill>
                <a:latin typeface="Aptos"/>
              </a:defRPr>
            </a:pPr>
            <a:r>
              <a:rPr sz="2000"/>
              <a:t>Consider </a:t>
            </a:r>
            <a:r>
              <a:rPr lang="en-US" sz="2000"/>
              <a:t>the preliminary views raised in </a:t>
            </a:r>
            <a:r>
              <a:rPr lang="en-US" sz="2000" b="1"/>
              <a:t>8A</a:t>
            </a:r>
            <a:r>
              <a:rPr lang="en-US" sz="2000"/>
              <a:t>, academic report in </a:t>
            </a:r>
            <a:r>
              <a:rPr sz="2000" b="1"/>
              <a:t>8B</a:t>
            </a:r>
            <a:r>
              <a:rPr sz="2000"/>
              <a:t>, survey results in </a:t>
            </a:r>
            <a:r>
              <a:rPr sz="2000" b="1"/>
              <a:t>8C</a:t>
            </a:r>
            <a:r>
              <a:rPr sz="2000"/>
              <a:t>, and SMART alignment in </a:t>
            </a:r>
            <a:r>
              <a:rPr sz="2000" b="1"/>
              <a:t>8D</a:t>
            </a:r>
          </a:p>
        </p:txBody>
      </p:sp>
      <p:sp>
        <p:nvSpPr>
          <p:cNvPr id="12" name="Rounded Rectangle 16">
            <a:extLst>
              <a:ext uri="{FF2B5EF4-FFF2-40B4-BE49-F238E27FC236}">
                <a16:creationId xmlns:a16="http://schemas.microsoft.com/office/drawing/2014/main" id="{BC5B643A-61BD-1675-560E-F48675520068}"/>
              </a:ext>
            </a:extLst>
          </p:cNvPr>
          <p:cNvSpPr/>
          <p:nvPr/>
        </p:nvSpPr>
        <p:spPr>
          <a:xfrm>
            <a:off x="1181100" y="4329676"/>
            <a:ext cx="9829800" cy="1677189"/>
          </a:xfrm>
          <a:prstGeom prst="roundRect">
            <a:avLst/>
          </a:prstGeom>
          <a:solidFill>
            <a:srgbClr val="F6F8FB"/>
          </a:solidFill>
          <a:ln w="1016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E152928-D848-F93D-2DB9-8B0C3C6F1DCF}"/>
              </a:ext>
            </a:extLst>
          </p:cNvPr>
          <p:cNvSpPr txBox="1"/>
          <p:nvPr/>
        </p:nvSpPr>
        <p:spPr>
          <a:xfrm>
            <a:off x="1253489" y="4460385"/>
            <a:ext cx="9555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50" b="1">
                <a:solidFill>
                  <a:srgbClr val="2D3E5B"/>
                </a:solidFill>
                <a:latin typeface="Aptos"/>
              </a:defRPr>
            </a:pPr>
            <a:r>
              <a:rPr sz="2400">
                <a:latin typeface="+mj-lt"/>
              </a:rPr>
              <a:t>No decisions sought at this stage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0DCB17F-B2FF-9D7E-974F-13EFEEA9D518}"/>
              </a:ext>
            </a:extLst>
          </p:cNvPr>
          <p:cNvSpPr txBox="1"/>
          <p:nvPr/>
        </p:nvSpPr>
        <p:spPr>
          <a:xfrm>
            <a:off x="1253489" y="4904308"/>
            <a:ext cx="9555480" cy="1054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  <a:defRPr sz="1200">
                <a:solidFill>
                  <a:srgbClr val="26303F"/>
                </a:solidFill>
                <a:latin typeface="Aptos"/>
              </a:defRPr>
            </a:pPr>
            <a:r>
              <a:rPr lang="en-US" sz="2000"/>
              <a:t>This session will focus on the </a:t>
            </a:r>
            <a:r>
              <a:rPr sz="2000"/>
              <a:t>Project Team’s preliminary observations</a:t>
            </a:r>
            <a:endParaRPr lang="en-US" sz="2000"/>
          </a:p>
          <a:p>
            <a:pPr algn="ctr">
              <a:spcAft>
                <a:spcPts val="300"/>
              </a:spcAft>
              <a:defRPr sz="1200">
                <a:solidFill>
                  <a:srgbClr val="26303F"/>
                </a:solidFill>
                <a:latin typeface="Aptos"/>
              </a:defRPr>
            </a:pPr>
            <a:r>
              <a:rPr lang="en-US" sz="2000"/>
              <a:t>The</a:t>
            </a:r>
            <a:r>
              <a:rPr sz="2000"/>
              <a:t> final analysis and recommendations </a:t>
            </a:r>
            <a:r>
              <a:rPr lang="en-US" sz="2000"/>
              <a:t>will then be completed </a:t>
            </a:r>
            <a:r>
              <a:rPr sz="2000"/>
              <a:t>for </a:t>
            </a:r>
            <a:r>
              <a:rPr lang="en-US" sz="2000"/>
              <a:t>the final report for the </a:t>
            </a:r>
            <a:r>
              <a:rPr sz="2000"/>
              <a:t>September 2026</a:t>
            </a:r>
            <a:r>
              <a:rPr lang="en-US" sz="2000"/>
              <a:t> meeting</a:t>
            </a:r>
          </a:p>
        </p:txBody>
      </p:sp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F8098A21-6434-990A-CA22-335001B90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9495" y="6134741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184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54625C-3FCF-E3A7-41A1-0AE3D55FC5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6DD3EAE-9758-5C7C-DE83-7B93954FF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676" y="736299"/>
            <a:ext cx="11482281" cy="550843"/>
          </a:xfrm>
        </p:spPr>
        <p:txBody>
          <a:bodyPr/>
          <a:lstStyle/>
          <a:p>
            <a:r>
              <a:rPr lang="en-US" sz="3200">
                <a:latin typeface="+mn-lt"/>
              </a:rPr>
              <a:t>CHALLENGES IN CODE AWARENESS AND ACCESSIBILITY</a:t>
            </a:r>
            <a:br>
              <a:rPr lang="en-US">
                <a:latin typeface="+mn-lt"/>
              </a:rPr>
            </a:br>
            <a:endParaRPr lang="en-US">
              <a:latin typeface="+mn-lt"/>
            </a:endParaRPr>
          </a:p>
        </p:txBody>
      </p:sp>
      <p:sp>
        <p:nvSpPr>
          <p:cNvPr id="36" name="Rounded Rectangle 2">
            <a:extLst>
              <a:ext uri="{FF2B5EF4-FFF2-40B4-BE49-F238E27FC236}">
                <a16:creationId xmlns:a16="http://schemas.microsoft.com/office/drawing/2014/main" id="{E95348D2-691F-3166-A5CF-E1804C8E5512}"/>
              </a:ext>
            </a:extLst>
          </p:cNvPr>
          <p:cNvSpPr/>
          <p:nvPr/>
        </p:nvSpPr>
        <p:spPr>
          <a:xfrm>
            <a:off x="4906939" y="2877390"/>
            <a:ext cx="2143711" cy="2221906"/>
          </a:xfrm>
          <a:custGeom>
            <a:avLst/>
            <a:gdLst/>
            <a:ahLst/>
            <a:cxnLst/>
            <a:rect l="0" t="0" r="0" b="0"/>
            <a:pathLst>
              <a:path w="2143711" h="2221906">
                <a:moveTo>
                  <a:pt x="294692" y="319026"/>
                </a:moveTo>
                <a:cubicBezTo>
                  <a:pt x="155163" y="456317"/>
                  <a:pt x="51749" y="630202"/>
                  <a:pt x="0" y="825129"/>
                </a:cubicBezTo>
                <a:moveTo>
                  <a:pt x="0" y="1396777"/>
                </a:moveTo>
                <a:cubicBezTo>
                  <a:pt x="52075" y="1592936"/>
                  <a:pt x="156474" y="1767786"/>
                  <a:pt x="297343" y="1905480"/>
                </a:cubicBezTo>
                <a:moveTo>
                  <a:pt x="771700" y="2180327"/>
                </a:moveTo>
                <a:cubicBezTo>
                  <a:pt x="867764" y="2207415"/>
                  <a:pt x="969109" y="2221906"/>
                  <a:pt x="1073839" y="2221906"/>
                </a:cubicBezTo>
                <a:cubicBezTo>
                  <a:pt x="1175229" y="2221906"/>
                  <a:pt x="1273446" y="2208324"/>
                  <a:pt x="1366772" y="2182880"/>
                </a:cubicBezTo>
                <a:moveTo>
                  <a:pt x="1848498" y="1907271"/>
                </a:moveTo>
                <a:cubicBezTo>
                  <a:pt x="1986799" y="1772709"/>
                  <a:pt x="2090167" y="1602427"/>
                  <a:pt x="2143711" y="1411322"/>
                </a:cubicBezTo>
                <a:moveTo>
                  <a:pt x="2143710" y="810582"/>
                </a:moveTo>
                <a:cubicBezTo>
                  <a:pt x="2090512" y="620706"/>
                  <a:pt x="1988124" y="451385"/>
                  <a:pt x="1851159" y="317232"/>
                </a:cubicBezTo>
                <a:moveTo>
                  <a:pt x="1365814" y="38765"/>
                </a:moveTo>
                <a:cubicBezTo>
                  <a:pt x="1272775" y="13489"/>
                  <a:pt x="1174883" y="0"/>
                  <a:pt x="1073839" y="0"/>
                </a:cubicBezTo>
                <a:cubicBezTo>
                  <a:pt x="969458" y="0"/>
                  <a:pt x="868440" y="14395"/>
                  <a:pt x="772660" y="41308"/>
                </a:cubicBezTo>
              </a:path>
            </a:pathLst>
          </a:custGeom>
          <a:noFill/>
          <a:ln w="6942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">
            <a:extLst>
              <a:ext uri="{FF2B5EF4-FFF2-40B4-BE49-F238E27FC236}">
                <a16:creationId xmlns:a16="http://schemas.microsoft.com/office/drawing/2014/main" id="{222B23F4-CC12-07DE-1349-A7379E2E9ED6}"/>
              </a:ext>
            </a:extLst>
          </p:cNvPr>
          <p:cNvSpPr/>
          <p:nvPr/>
        </p:nvSpPr>
        <p:spPr>
          <a:xfrm>
            <a:off x="4756369" y="2245493"/>
            <a:ext cx="966232" cy="1051812"/>
          </a:xfrm>
          <a:custGeom>
            <a:avLst/>
            <a:gdLst/>
            <a:ahLst/>
            <a:cxnLst/>
            <a:rect l="0" t="0" r="0" b="0"/>
            <a:pathLst>
              <a:path w="966232" h="1051812">
                <a:moveTo>
                  <a:pt x="392547" y="936798"/>
                </a:moveTo>
                <a:cubicBezTo>
                  <a:pt x="282693" y="907363"/>
                  <a:pt x="184069" y="836021"/>
                  <a:pt x="122712" y="729748"/>
                </a:cubicBezTo>
                <a:cubicBezTo>
                  <a:pt x="0" y="517204"/>
                  <a:pt x="72822" y="245424"/>
                  <a:pt x="285366" y="122712"/>
                </a:cubicBezTo>
                <a:cubicBezTo>
                  <a:pt x="497911" y="0"/>
                  <a:pt x="769690" y="72822"/>
                  <a:pt x="892402" y="285366"/>
                </a:cubicBezTo>
                <a:cubicBezTo>
                  <a:pt x="953759" y="391638"/>
                  <a:pt x="966232" y="512719"/>
                  <a:pt x="936797" y="622571"/>
                </a:cubicBezTo>
                <a:lnTo>
                  <a:pt x="821786" y="1051812"/>
                </a:lnTo>
                <a:lnTo>
                  <a:pt x="392645" y="936824"/>
                </a:lnTo>
                <a:cubicBezTo>
                  <a:pt x="392612" y="936815"/>
                  <a:pt x="392579" y="936806"/>
                  <a:pt x="392547" y="936798"/>
                </a:cubicBezTo>
                <a:close/>
              </a:path>
            </a:pathLst>
          </a:custGeom>
          <a:noFill/>
          <a:ln w="6942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ed Rectangle 4">
            <a:extLst>
              <a:ext uri="{FF2B5EF4-FFF2-40B4-BE49-F238E27FC236}">
                <a16:creationId xmlns:a16="http://schemas.microsoft.com/office/drawing/2014/main" id="{F1664CB5-CDF9-2CC0-1EB5-B7D9E92AFA73}"/>
              </a:ext>
            </a:extLst>
          </p:cNvPr>
          <p:cNvSpPr/>
          <p:nvPr/>
        </p:nvSpPr>
        <p:spPr>
          <a:xfrm>
            <a:off x="4119932" y="3543962"/>
            <a:ext cx="1072833" cy="888762"/>
          </a:xfrm>
          <a:custGeom>
            <a:avLst/>
            <a:gdLst/>
            <a:ahLst/>
            <a:cxnLst/>
            <a:rect l="0" t="0" r="0" b="0"/>
            <a:pathLst>
              <a:path w="1072833" h="888762">
                <a:moveTo>
                  <a:pt x="758608" y="758603"/>
                </a:moveTo>
                <a:cubicBezTo>
                  <a:pt x="678191" y="839022"/>
                  <a:pt x="567095" y="888762"/>
                  <a:pt x="444381" y="888762"/>
                </a:cubicBezTo>
                <a:cubicBezTo>
                  <a:pt x="198955" y="888762"/>
                  <a:pt x="0" y="689806"/>
                  <a:pt x="0" y="444381"/>
                </a:cubicBezTo>
                <a:cubicBezTo>
                  <a:pt x="0" y="198956"/>
                  <a:pt x="198955" y="0"/>
                  <a:pt x="444381" y="0"/>
                </a:cubicBezTo>
                <a:cubicBezTo>
                  <a:pt x="567093" y="0"/>
                  <a:pt x="678188" y="49739"/>
                  <a:pt x="758606" y="130156"/>
                </a:cubicBezTo>
                <a:lnTo>
                  <a:pt x="1072833" y="444378"/>
                </a:lnTo>
                <a:lnTo>
                  <a:pt x="758681" y="758532"/>
                </a:lnTo>
                <a:cubicBezTo>
                  <a:pt x="758657" y="758555"/>
                  <a:pt x="758632" y="758579"/>
                  <a:pt x="758608" y="758603"/>
                </a:cubicBezTo>
                <a:close/>
              </a:path>
            </a:pathLst>
          </a:custGeom>
          <a:noFill/>
          <a:ln w="6942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ounded Rectangle 5">
            <a:extLst>
              <a:ext uri="{FF2B5EF4-FFF2-40B4-BE49-F238E27FC236}">
                <a16:creationId xmlns:a16="http://schemas.microsoft.com/office/drawing/2014/main" id="{03C7FF3C-42D2-BC43-EFB7-96E9ADB6D96F}"/>
              </a:ext>
            </a:extLst>
          </p:cNvPr>
          <p:cNvSpPr/>
          <p:nvPr/>
        </p:nvSpPr>
        <p:spPr>
          <a:xfrm>
            <a:off x="4756369" y="4682689"/>
            <a:ext cx="966232" cy="1051815"/>
          </a:xfrm>
          <a:custGeom>
            <a:avLst/>
            <a:gdLst/>
            <a:ahLst/>
            <a:cxnLst/>
            <a:rect l="0" t="0" r="0" b="0"/>
            <a:pathLst>
              <a:path w="966232" h="1051815">
                <a:moveTo>
                  <a:pt x="936796" y="429239"/>
                </a:moveTo>
                <a:cubicBezTo>
                  <a:pt x="966232" y="539091"/>
                  <a:pt x="953759" y="660174"/>
                  <a:pt x="892402" y="766447"/>
                </a:cubicBezTo>
                <a:cubicBezTo>
                  <a:pt x="769690" y="978992"/>
                  <a:pt x="497911" y="1051815"/>
                  <a:pt x="285366" y="929103"/>
                </a:cubicBezTo>
                <a:cubicBezTo>
                  <a:pt x="72822" y="806390"/>
                  <a:pt x="0" y="534611"/>
                  <a:pt x="122712" y="322066"/>
                </a:cubicBezTo>
                <a:cubicBezTo>
                  <a:pt x="184068" y="215794"/>
                  <a:pt x="282691" y="144452"/>
                  <a:pt x="392543" y="115017"/>
                </a:cubicBezTo>
                <a:lnTo>
                  <a:pt x="821781" y="0"/>
                </a:lnTo>
                <a:lnTo>
                  <a:pt x="936769" y="429140"/>
                </a:lnTo>
                <a:cubicBezTo>
                  <a:pt x="936778" y="429173"/>
                  <a:pt x="936787" y="429206"/>
                  <a:pt x="936796" y="429239"/>
                </a:cubicBezTo>
                <a:close/>
              </a:path>
            </a:pathLst>
          </a:custGeom>
          <a:noFill/>
          <a:ln w="6942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6">
            <a:extLst>
              <a:ext uri="{FF2B5EF4-FFF2-40B4-BE49-F238E27FC236}">
                <a16:creationId xmlns:a16="http://schemas.microsoft.com/office/drawing/2014/main" id="{267A47EA-F034-8310-D1F2-231401129604}"/>
              </a:ext>
            </a:extLst>
          </p:cNvPr>
          <p:cNvSpPr/>
          <p:nvPr/>
        </p:nvSpPr>
        <p:spPr>
          <a:xfrm>
            <a:off x="6230433" y="4682689"/>
            <a:ext cx="966233" cy="1051815"/>
          </a:xfrm>
          <a:custGeom>
            <a:avLst/>
            <a:gdLst/>
            <a:ahLst/>
            <a:cxnLst/>
            <a:rect l="0" t="0" r="0" b="0"/>
            <a:pathLst>
              <a:path w="966233" h="1051815">
                <a:moveTo>
                  <a:pt x="29436" y="429239"/>
                </a:moveTo>
                <a:cubicBezTo>
                  <a:pt x="0" y="539091"/>
                  <a:pt x="12472" y="660174"/>
                  <a:pt x="73829" y="766447"/>
                </a:cubicBezTo>
                <a:cubicBezTo>
                  <a:pt x="196541" y="978992"/>
                  <a:pt x="468321" y="1051815"/>
                  <a:pt x="680865" y="929103"/>
                </a:cubicBezTo>
                <a:cubicBezTo>
                  <a:pt x="893410" y="806390"/>
                  <a:pt x="966233" y="534611"/>
                  <a:pt x="843519" y="322066"/>
                </a:cubicBezTo>
                <a:cubicBezTo>
                  <a:pt x="782163" y="215794"/>
                  <a:pt x="683540" y="144452"/>
                  <a:pt x="573688" y="115017"/>
                </a:cubicBezTo>
                <a:lnTo>
                  <a:pt x="144450" y="0"/>
                </a:lnTo>
                <a:lnTo>
                  <a:pt x="29462" y="429140"/>
                </a:lnTo>
                <a:cubicBezTo>
                  <a:pt x="29454" y="429173"/>
                  <a:pt x="29444" y="429206"/>
                  <a:pt x="29436" y="429239"/>
                </a:cubicBezTo>
                <a:close/>
              </a:path>
            </a:pathLst>
          </a:custGeom>
          <a:noFill/>
          <a:ln w="6942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7">
            <a:extLst>
              <a:ext uri="{FF2B5EF4-FFF2-40B4-BE49-F238E27FC236}">
                <a16:creationId xmlns:a16="http://schemas.microsoft.com/office/drawing/2014/main" id="{D72A1619-7853-44EE-0826-46CCA0C2AF79}"/>
              </a:ext>
            </a:extLst>
          </p:cNvPr>
          <p:cNvSpPr/>
          <p:nvPr/>
        </p:nvSpPr>
        <p:spPr>
          <a:xfrm>
            <a:off x="6750277" y="3543962"/>
            <a:ext cx="1072833" cy="888762"/>
          </a:xfrm>
          <a:custGeom>
            <a:avLst/>
            <a:gdLst/>
            <a:ahLst/>
            <a:cxnLst/>
            <a:rect l="0" t="0" r="0" b="0"/>
            <a:pathLst>
              <a:path w="1072833" h="888762">
                <a:moveTo>
                  <a:pt x="314224" y="758603"/>
                </a:moveTo>
                <a:cubicBezTo>
                  <a:pt x="394642" y="839022"/>
                  <a:pt x="505739" y="888762"/>
                  <a:pt x="628452" y="888762"/>
                </a:cubicBezTo>
                <a:cubicBezTo>
                  <a:pt x="873877" y="888762"/>
                  <a:pt x="1072833" y="689806"/>
                  <a:pt x="1072833" y="444381"/>
                </a:cubicBezTo>
                <a:cubicBezTo>
                  <a:pt x="1072833" y="198956"/>
                  <a:pt x="873877" y="0"/>
                  <a:pt x="628452" y="0"/>
                </a:cubicBezTo>
                <a:cubicBezTo>
                  <a:pt x="505740" y="0"/>
                  <a:pt x="394644" y="49739"/>
                  <a:pt x="314227" y="130156"/>
                </a:cubicBezTo>
                <a:lnTo>
                  <a:pt x="0" y="444378"/>
                </a:lnTo>
                <a:lnTo>
                  <a:pt x="314152" y="758532"/>
                </a:lnTo>
                <a:cubicBezTo>
                  <a:pt x="314176" y="758555"/>
                  <a:pt x="314200" y="758579"/>
                  <a:pt x="314224" y="758603"/>
                </a:cubicBezTo>
                <a:close/>
              </a:path>
            </a:pathLst>
          </a:custGeom>
          <a:noFill/>
          <a:ln w="6942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ounded Rectangle 8">
            <a:extLst>
              <a:ext uri="{FF2B5EF4-FFF2-40B4-BE49-F238E27FC236}">
                <a16:creationId xmlns:a16="http://schemas.microsoft.com/office/drawing/2014/main" id="{44225AC4-6FC2-EBA6-AE73-CD4FD7CD1C71}"/>
              </a:ext>
            </a:extLst>
          </p:cNvPr>
          <p:cNvSpPr/>
          <p:nvPr/>
        </p:nvSpPr>
        <p:spPr>
          <a:xfrm>
            <a:off x="6230434" y="2245493"/>
            <a:ext cx="966232" cy="1051812"/>
          </a:xfrm>
          <a:custGeom>
            <a:avLst/>
            <a:gdLst/>
            <a:ahLst/>
            <a:cxnLst/>
            <a:rect l="0" t="0" r="0" b="0"/>
            <a:pathLst>
              <a:path w="966232" h="1051812">
                <a:moveTo>
                  <a:pt x="573684" y="936798"/>
                </a:moveTo>
                <a:cubicBezTo>
                  <a:pt x="683538" y="907363"/>
                  <a:pt x="782162" y="836021"/>
                  <a:pt x="843519" y="729748"/>
                </a:cubicBezTo>
                <a:cubicBezTo>
                  <a:pt x="966232" y="517204"/>
                  <a:pt x="893409" y="245424"/>
                  <a:pt x="680864" y="122712"/>
                </a:cubicBezTo>
                <a:cubicBezTo>
                  <a:pt x="468320" y="0"/>
                  <a:pt x="196540" y="72822"/>
                  <a:pt x="73828" y="285366"/>
                </a:cubicBezTo>
                <a:cubicBezTo>
                  <a:pt x="12472" y="391638"/>
                  <a:pt x="0" y="512719"/>
                  <a:pt x="29434" y="622571"/>
                </a:cubicBezTo>
                <a:lnTo>
                  <a:pt x="144445" y="1051812"/>
                </a:lnTo>
                <a:lnTo>
                  <a:pt x="573586" y="936824"/>
                </a:lnTo>
                <a:cubicBezTo>
                  <a:pt x="573618" y="936815"/>
                  <a:pt x="573651" y="936806"/>
                  <a:pt x="573684" y="936798"/>
                </a:cubicBezTo>
                <a:close/>
              </a:path>
            </a:pathLst>
          </a:custGeom>
          <a:noFill/>
          <a:ln w="6942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2C41A01-9406-13F9-B6D5-71BA6BDCCB60}"/>
              </a:ext>
            </a:extLst>
          </p:cNvPr>
          <p:cNvSpPr txBox="1"/>
          <p:nvPr/>
        </p:nvSpPr>
        <p:spPr>
          <a:xfrm>
            <a:off x="7323180" y="2366577"/>
            <a:ext cx="3896613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0">
                <a:solidFill>
                  <a:srgbClr val="000000"/>
                </a:solidFill>
              </a:rPr>
              <a:t>Lack of </a:t>
            </a:r>
            <a:r>
              <a:rPr lang="en-US" sz="1600" b="0">
                <a:solidFill>
                  <a:srgbClr val="000000"/>
                </a:solidFill>
              </a:rPr>
              <a:t>use of </a:t>
            </a:r>
            <a:r>
              <a:rPr sz="1600" b="0">
                <a:solidFill>
                  <a:srgbClr val="000000"/>
                </a:solidFill>
              </a:rPr>
              <a:t>the Code in</a:t>
            </a:r>
            <a:r>
              <a:rPr lang="en-US" sz="1600" b="0">
                <a:solidFill>
                  <a:srgbClr val="000000"/>
                </a:solidFill>
              </a:rPr>
              <a:t> </a:t>
            </a:r>
            <a:r>
              <a:rPr sz="1600" b="0">
                <a:solidFill>
                  <a:srgbClr val="000000"/>
                </a:solidFill>
              </a:rPr>
              <a:t>real-time ethical issues</a:t>
            </a:r>
          </a:p>
        </p:txBody>
      </p:sp>
      <p:sp>
        <p:nvSpPr>
          <p:cNvPr id="44" name="Rounded Rectangle 10">
            <a:extLst>
              <a:ext uri="{FF2B5EF4-FFF2-40B4-BE49-F238E27FC236}">
                <a16:creationId xmlns:a16="http://schemas.microsoft.com/office/drawing/2014/main" id="{8F47C202-E5AD-060A-A2FC-9E43ACC94940}"/>
              </a:ext>
            </a:extLst>
          </p:cNvPr>
          <p:cNvSpPr/>
          <p:nvPr/>
        </p:nvSpPr>
        <p:spPr>
          <a:xfrm>
            <a:off x="6480707" y="2553362"/>
            <a:ext cx="425809" cy="425920"/>
          </a:xfrm>
          <a:custGeom>
            <a:avLst/>
            <a:gdLst/>
            <a:ahLst/>
            <a:cxnLst/>
            <a:rect l="0" t="0" r="0" b="0"/>
            <a:pathLst>
              <a:path w="425809" h="425920">
                <a:moveTo>
                  <a:pt x="166642" y="425865"/>
                </a:moveTo>
                <a:lnTo>
                  <a:pt x="18515" y="425865"/>
                </a:lnTo>
                <a:cubicBezTo>
                  <a:pt x="8289" y="425865"/>
                  <a:pt x="0" y="417575"/>
                  <a:pt x="0" y="407349"/>
                </a:cubicBezTo>
                <a:lnTo>
                  <a:pt x="0" y="18515"/>
                </a:lnTo>
                <a:cubicBezTo>
                  <a:pt x="0" y="8289"/>
                  <a:pt x="8289" y="0"/>
                  <a:pt x="18515" y="0"/>
                </a:cubicBezTo>
                <a:lnTo>
                  <a:pt x="264592" y="0"/>
                </a:lnTo>
                <a:cubicBezTo>
                  <a:pt x="269540" y="20"/>
                  <a:pt x="274274" y="2020"/>
                  <a:pt x="277738" y="5554"/>
                </a:cubicBezTo>
                <a:lnTo>
                  <a:pt x="346247" y="74063"/>
                </a:lnTo>
                <a:cubicBezTo>
                  <a:pt x="349719" y="77535"/>
                  <a:pt x="351671" y="82243"/>
                  <a:pt x="351672" y="87154"/>
                </a:cubicBezTo>
                <a:lnTo>
                  <a:pt x="351672" y="148127"/>
                </a:lnTo>
                <a:moveTo>
                  <a:pt x="55492" y="277793"/>
                </a:moveTo>
                <a:lnTo>
                  <a:pt x="166587" y="277793"/>
                </a:lnTo>
                <a:moveTo>
                  <a:pt x="83321" y="185158"/>
                </a:moveTo>
                <a:cubicBezTo>
                  <a:pt x="78208" y="185158"/>
                  <a:pt x="74063" y="189303"/>
                  <a:pt x="74063" y="194416"/>
                </a:cubicBezTo>
                <a:lnTo>
                  <a:pt x="74063" y="277738"/>
                </a:lnTo>
                <a:lnTo>
                  <a:pt x="74063" y="277738"/>
                </a:lnTo>
                <a:lnTo>
                  <a:pt x="111095" y="277738"/>
                </a:lnTo>
                <a:lnTo>
                  <a:pt x="111095" y="277738"/>
                </a:lnTo>
                <a:lnTo>
                  <a:pt x="111095" y="194416"/>
                </a:lnTo>
                <a:cubicBezTo>
                  <a:pt x="111095" y="189303"/>
                  <a:pt x="106950" y="185158"/>
                  <a:pt x="101837" y="185158"/>
                </a:cubicBezTo>
                <a:close/>
                <a:moveTo>
                  <a:pt x="148127" y="277738"/>
                </a:moveTo>
                <a:lnTo>
                  <a:pt x="148127" y="138869"/>
                </a:lnTo>
                <a:cubicBezTo>
                  <a:pt x="148127" y="133756"/>
                  <a:pt x="152272" y="129611"/>
                  <a:pt x="157385" y="129611"/>
                </a:cubicBezTo>
                <a:lnTo>
                  <a:pt x="175900" y="129611"/>
                </a:lnTo>
                <a:cubicBezTo>
                  <a:pt x="181013" y="129611"/>
                  <a:pt x="185158" y="133756"/>
                  <a:pt x="185158" y="138869"/>
                </a:cubicBezTo>
                <a:lnTo>
                  <a:pt x="185158" y="222190"/>
                </a:lnTo>
                <a:moveTo>
                  <a:pt x="203619" y="314825"/>
                </a:moveTo>
                <a:cubicBezTo>
                  <a:pt x="203619" y="376181"/>
                  <a:pt x="253358" y="425920"/>
                  <a:pt x="314714" y="425920"/>
                </a:cubicBezTo>
                <a:cubicBezTo>
                  <a:pt x="376070" y="425920"/>
                  <a:pt x="425809" y="376181"/>
                  <a:pt x="425809" y="314825"/>
                </a:cubicBezTo>
                <a:cubicBezTo>
                  <a:pt x="425809" y="253469"/>
                  <a:pt x="376070" y="203730"/>
                  <a:pt x="314714" y="203730"/>
                </a:cubicBezTo>
                <a:cubicBezTo>
                  <a:pt x="253358" y="203730"/>
                  <a:pt x="203619" y="253469"/>
                  <a:pt x="203619" y="314825"/>
                </a:cubicBezTo>
                <a:close/>
                <a:moveTo>
                  <a:pt x="314770" y="341062"/>
                </a:moveTo>
                <a:lnTo>
                  <a:pt x="314770" y="322546"/>
                </a:lnTo>
                <a:cubicBezTo>
                  <a:pt x="333936" y="322516"/>
                  <a:pt x="349452" y="306959"/>
                  <a:pt x="349431" y="287792"/>
                </a:cubicBezTo>
                <a:cubicBezTo>
                  <a:pt x="349411" y="268625"/>
                  <a:pt x="333862" y="253102"/>
                  <a:pt x="314696" y="253112"/>
                </a:cubicBezTo>
                <a:cubicBezTo>
                  <a:pt x="295529" y="253122"/>
                  <a:pt x="279997" y="268662"/>
                  <a:pt x="279997" y="287829"/>
                </a:cubicBezTo>
                <a:moveTo>
                  <a:pt x="314770" y="378094"/>
                </a:moveTo>
                <a:cubicBezTo>
                  <a:pt x="317326" y="378094"/>
                  <a:pt x="319399" y="380166"/>
                  <a:pt x="319399" y="382723"/>
                </a:cubicBezTo>
                <a:cubicBezTo>
                  <a:pt x="319399" y="385279"/>
                  <a:pt x="317326" y="387352"/>
                  <a:pt x="314770" y="387352"/>
                </a:cubicBezTo>
                <a:cubicBezTo>
                  <a:pt x="312213" y="387352"/>
                  <a:pt x="310141" y="385279"/>
                  <a:pt x="310141" y="382723"/>
                </a:cubicBezTo>
                <a:cubicBezTo>
                  <a:pt x="310141" y="380166"/>
                  <a:pt x="312213" y="378094"/>
                  <a:pt x="314770" y="378094"/>
                </a:cubicBezTo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6942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ounded Rectangle 11">
            <a:extLst>
              <a:ext uri="{FF2B5EF4-FFF2-40B4-BE49-F238E27FC236}">
                <a16:creationId xmlns:a16="http://schemas.microsoft.com/office/drawing/2014/main" id="{AC84032B-D032-3B00-6B6B-D2216E7661A9}"/>
              </a:ext>
            </a:extLst>
          </p:cNvPr>
          <p:cNvSpPr/>
          <p:nvPr/>
        </p:nvSpPr>
        <p:spPr>
          <a:xfrm>
            <a:off x="5041097" y="2564934"/>
            <a:ext cx="416607" cy="402720"/>
          </a:xfrm>
          <a:custGeom>
            <a:avLst/>
            <a:gdLst/>
            <a:ahLst/>
            <a:cxnLst/>
            <a:rect l="0" t="0" r="0" b="0"/>
            <a:pathLst>
              <a:path w="416607" h="402720">
                <a:moveTo>
                  <a:pt x="119501" y="152756"/>
                </a:moveTo>
                <a:lnTo>
                  <a:pt x="295402" y="152756"/>
                </a:lnTo>
                <a:cubicBezTo>
                  <a:pt x="295402" y="152756"/>
                  <a:pt x="318547" y="152756"/>
                  <a:pt x="318547" y="175900"/>
                </a:cubicBezTo>
                <a:lnTo>
                  <a:pt x="318547" y="379575"/>
                </a:lnTo>
                <a:cubicBezTo>
                  <a:pt x="318547" y="379575"/>
                  <a:pt x="318547" y="402720"/>
                  <a:pt x="295402" y="402720"/>
                </a:cubicBezTo>
                <a:lnTo>
                  <a:pt x="119501" y="402720"/>
                </a:lnTo>
                <a:cubicBezTo>
                  <a:pt x="119501" y="402720"/>
                  <a:pt x="96356" y="402720"/>
                  <a:pt x="96356" y="379575"/>
                </a:cubicBezTo>
                <a:lnTo>
                  <a:pt x="96356" y="175900"/>
                </a:lnTo>
                <a:cubicBezTo>
                  <a:pt x="96356" y="175900"/>
                  <a:pt x="96356" y="152756"/>
                  <a:pt x="119501" y="152756"/>
                </a:cubicBezTo>
                <a:moveTo>
                  <a:pt x="207452" y="0"/>
                </a:moveTo>
                <a:lnTo>
                  <a:pt x="207452" y="40123"/>
                </a:lnTo>
                <a:moveTo>
                  <a:pt x="355597" y="61009"/>
                </a:moveTo>
                <a:lnTo>
                  <a:pt x="327231" y="89376"/>
                </a:lnTo>
                <a:moveTo>
                  <a:pt x="416607" y="208303"/>
                </a:moveTo>
                <a:lnTo>
                  <a:pt x="376483" y="208303"/>
                </a:lnTo>
                <a:moveTo>
                  <a:pt x="0" y="208303"/>
                </a:moveTo>
                <a:lnTo>
                  <a:pt x="40123" y="208303"/>
                </a:lnTo>
                <a:moveTo>
                  <a:pt x="61009" y="61009"/>
                </a:moveTo>
                <a:lnTo>
                  <a:pt x="89376" y="89376"/>
                </a:lnTo>
                <a:moveTo>
                  <a:pt x="172734" y="249964"/>
                </a:moveTo>
                <a:cubicBezTo>
                  <a:pt x="172734" y="230790"/>
                  <a:pt x="188278" y="215247"/>
                  <a:pt x="207452" y="215247"/>
                </a:cubicBezTo>
                <a:cubicBezTo>
                  <a:pt x="226625" y="215247"/>
                  <a:pt x="242169" y="230790"/>
                  <a:pt x="242169" y="249964"/>
                </a:cubicBezTo>
                <a:cubicBezTo>
                  <a:pt x="242169" y="269138"/>
                  <a:pt x="226625" y="284681"/>
                  <a:pt x="207452" y="284681"/>
                </a:cubicBezTo>
                <a:moveTo>
                  <a:pt x="207452" y="326342"/>
                </a:moveTo>
                <a:cubicBezTo>
                  <a:pt x="203617" y="326342"/>
                  <a:pt x="200508" y="329451"/>
                  <a:pt x="200508" y="333285"/>
                </a:cubicBezTo>
                <a:cubicBezTo>
                  <a:pt x="200508" y="337120"/>
                  <a:pt x="203617" y="340229"/>
                  <a:pt x="207452" y="340229"/>
                </a:cubicBezTo>
                <a:cubicBezTo>
                  <a:pt x="211286" y="340229"/>
                  <a:pt x="214395" y="337120"/>
                  <a:pt x="214395" y="333285"/>
                </a:cubicBezTo>
                <a:cubicBezTo>
                  <a:pt x="214395" y="329451"/>
                  <a:pt x="211286" y="326342"/>
                  <a:pt x="207452" y="326342"/>
                </a:cubicBezTo>
                <a:lnTo>
                  <a:pt x="207452" y="326342"/>
                </a:lnTo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6942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ounded Rectangle 12">
            <a:extLst>
              <a:ext uri="{FF2B5EF4-FFF2-40B4-BE49-F238E27FC236}">
                <a16:creationId xmlns:a16="http://schemas.microsoft.com/office/drawing/2014/main" id="{CB5D8F38-D129-53E9-4D4A-383048222B66}"/>
              </a:ext>
            </a:extLst>
          </p:cNvPr>
          <p:cNvSpPr/>
          <p:nvPr/>
        </p:nvSpPr>
        <p:spPr>
          <a:xfrm>
            <a:off x="5545655" y="3580993"/>
            <a:ext cx="851730" cy="814699"/>
          </a:xfrm>
          <a:custGeom>
            <a:avLst/>
            <a:gdLst/>
            <a:ahLst/>
            <a:cxnLst/>
            <a:rect l="0" t="0" r="0" b="0"/>
            <a:pathLst>
              <a:path w="851730" h="814699">
                <a:moveTo>
                  <a:pt x="726785" y="338433"/>
                </a:moveTo>
                <a:lnTo>
                  <a:pt x="851730" y="462897"/>
                </a:lnTo>
                <a:moveTo>
                  <a:pt x="370317" y="203674"/>
                </a:moveTo>
                <a:cubicBezTo>
                  <a:pt x="370317" y="316161"/>
                  <a:pt x="461506" y="407349"/>
                  <a:pt x="573992" y="407349"/>
                </a:cubicBezTo>
                <a:cubicBezTo>
                  <a:pt x="686479" y="407349"/>
                  <a:pt x="777667" y="316161"/>
                  <a:pt x="777667" y="203674"/>
                </a:cubicBezTo>
                <a:cubicBezTo>
                  <a:pt x="777667" y="91188"/>
                  <a:pt x="686479" y="0"/>
                  <a:pt x="573992" y="0"/>
                </a:cubicBezTo>
                <a:cubicBezTo>
                  <a:pt x="461506" y="0"/>
                  <a:pt x="370317" y="91188"/>
                  <a:pt x="370317" y="203674"/>
                </a:cubicBezTo>
                <a:close/>
                <a:moveTo>
                  <a:pt x="0" y="370280"/>
                </a:moveTo>
                <a:lnTo>
                  <a:pt x="351801" y="370280"/>
                </a:lnTo>
                <a:moveTo>
                  <a:pt x="740635" y="444381"/>
                </a:moveTo>
                <a:lnTo>
                  <a:pt x="740635" y="740635"/>
                </a:lnTo>
                <a:cubicBezTo>
                  <a:pt x="740635" y="781539"/>
                  <a:pt x="707476" y="814699"/>
                  <a:pt x="666571" y="814699"/>
                </a:cubicBezTo>
                <a:lnTo>
                  <a:pt x="74063" y="814699"/>
                </a:lnTo>
                <a:cubicBezTo>
                  <a:pt x="33159" y="814699"/>
                  <a:pt x="0" y="781539"/>
                  <a:pt x="0" y="740635"/>
                </a:cubicBezTo>
                <a:lnTo>
                  <a:pt x="0" y="296254"/>
                </a:lnTo>
                <a:cubicBezTo>
                  <a:pt x="0" y="255350"/>
                  <a:pt x="33159" y="222190"/>
                  <a:pt x="74063" y="222190"/>
                </a:cubicBezTo>
                <a:lnTo>
                  <a:pt x="296254" y="222190"/>
                </a:lnTo>
                <a:moveTo>
                  <a:pt x="481413" y="666571"/>
                </a:moveTo>
                <a:lnTo>
                  <a:pt x="555476" y="592508"/>
                </a:lnTo>
                <a:lnTo>
                  <a:pt x="481413" y="518444"/>
                </a:lnTo>
                <a:moveTo>
                  <a:pt x="259222" y="518444"/>
                </a:moveTo>
                <a:lnTo>
                  <a:pt x="185158" y="592508"/>
                </a:lnTo>
                <a:lnTo>
                  <a:pt x="259222" y="666571"/>
                </a:lnTo>
                <a:moveTo>
                  <a:pt x="333285" y="666571"/>
                </a:moveTo>
                <a:lnTo>
                  <a:pt x="407349" y="518444"/>
                </a:lnTo>
              </a:path>
            </a:pathLst>
          </a:custGeom>
          <a:solidFill>
            <a:schemeClr val="accent5">
              <a:lumMod val="50000"/>
            </a:schemeClr>
          </a:solidFill>
          <a:ln w="6942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9604A12-E29C-DB45-0510-D01F162631DB}"/>
              </a:ext>
            </a:extLst>
          </p:cNvPr>
          <p:cNvSpPr txBox="1"/>
          <p:nvPr/>
        </p:nvSpPr>
        <p:spPr>
          <a:xfrm>
            <a:off x="1332856" y="2358676"/>
            <a:ext cx="3283933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lang="en-US" b="0">
                <a:solidFill>
                  <a:srgbClr val="000000"/>
                </a:solidFill>
              </a:rPr>
              <a:t>CFOs unaware of recent Code revisions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EAAB979-6FB8-5CDC-4516-9A0E17EDC5E0}"/>
              </a:ext>
            </a:extLst>
          </p:cNvPr>
          <p:cNvSpPr txBox="1"/>
          <p:nvPr/>
        </p:nvSpPr>
        <p:spPr>
          <a:xfrm>
            <a:off x="2103943" y="3613396"/>
            <a:ext cx="1793761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lang="en-US" b="1">
                <a:solidFill>
                  <a:srgbClr val="000000"/>
                </a:solidFill>
              </a:rPr>
              <a:t>Accessibility Issues</a:t>
            </a:r>
          </a:p>
        </p:txBody>
      </p:sp>
      <p:sp>
        <p:nvSpPr>
          <p:cNvPr id="49" name="Rounded Rectangle 15">
            <a:extLst>
              <a:ext uri="{FF2B5EF4-FFF2-40B4-BE49-F238E27FC236}">
                <a16:creationId xmlns:a16="http://schemas.microsoft.com/office/drawing/2014/main" id="{112CB96E-F85D-6DF3-B068-BD1CD1B997F4}"/>
              </a:ext>
            </a:extLst>
          </p:cNvPr>
          <p:cNvSpPr/>
          <p:nvPr/>
        </p:nvSpPr>
        <p:spPr>
          <a:xfrm>
            <a:off x="4359555" y="3750255"/>
            <a:ext cx="388833" cy="425865"/>
          </a:xfrm>
          <a:custGeom>
            <a:avLst/>
            <a:gdLst/>
            <a:ahLst/>
            <a:cxnLst/>
            <a:rect l="0" t="0" r="0" b="0"/>
            <a:pathLst>
              <a:path w="388833" h="425865">
                <a:moveTo>
                  <a:pt x="314770" y="18515"/>
                </a:moveTo>
                <a:lnTo>
                  <a:pt x="370317" y="18515"/>
                </a:lnTo>
                <a:cubicBezTo>
                  <a:pt x="380543" y="18515"/>
                  <a:pt x="388833" y="26805"/>
                  <a:pt x="388833" y="37031"/>
                </a:cubicBezTo>
                <a:lnTo>
                  <a:pt x="388833" y="388833"/>
                </a:lnTo>
                <a:cubicBezTo>
                  <a:pt x="388833" y="399059"/>
                  <a:pt x="380543" y="407349"/>
                  <a:pt x="370317" y="407349"/>
                </a:cubicBezTo>
                <a:lnTo>
                  <a:pt x="240706" y="407349"/>
                </a:lnTo>
                <a:moveTo>
                  <a:pt x="185158" y="425865"/>
                </a:moveTo>
                <a:lnTo>
                  <a:pt x="185158" y="333285"/>
                </a:lnTo>
                <a:lnTo>
                  <a:pt x="111095" y="333285"/>
                </a:lnTo>
                <a:lnTo>
                  <a:pt x="111095" y="222190"/>
                </a:lnTo>
                <a:lnTo>
                  <a:pt x="166642" y="222190"/>
                </a:lnTo>
                <a:lnTo>
                  <a:pt x="166642" y="129611"/>
                </a:lnTo>
                <a:lnTo>
                  <a:pt x="222190" y="129611"/>
                </a:lnTo>
                <a:lnTo>
                  <a:pt x="222190" y="0"/>
                </a:lnTo>
                <a:moveTo>
                  <a:pt x="166642" y="55547"/>
                </a:moveTo>
                <a:lnTo>
                  <a:pt x="222190" y="0"/>
                </a:lnTo>
                <a:lnTo>
                  <a:pt x="277164" y="55547"/>
                </a:lnTo>
                <a:moveTo>
                  <a:pt x="55547" y="18515"/>
                </a:moveTo>
                <a:lnTo>
                  <a:pt x="55547" y="111095"/>
                </a:lnTo>
                <a:moveTo>
                  <a:pt x="0" y="166642"/>
                </a:moveTo>
                <a:lnTo>
                  <a:pt x="111095" y="166642"/>
                </a:lnTo>
                <a:lnTo>
                  <a:pt x="111095" y="92579"/>
                </a:lnTo>
                <a:moveTo>
                  <a:pt x="148127" y="277738"/>
                </a:moveTo>
                <a:lnTo>
                  <a:pt x="240706" y="277738"/>
                </a:lnTo>
                <a:lnTo>
                  <a:pt x="240706" y="351801"/>
                </a:lnTo>
                <a:moveTo>
                  <a:pt x="55547" y="222190"/>
                </a:moveTo>
                <a:lnTo>
                  <a:pt x="55547" y="370317"/>
                </a:lnTo>
                <a:lnTo>
                  <a:pt x="129611" y="370317"/>
                </a:lnTo>
                <a:lnTo>
                  <a:pt x="129611" y="407349"/>
                </a:lnTo>
                <a:lnTo>
                  <a:pt x="18515" y="407349"/>
                </a:lnTo>
                <a:cubicBezTo>
                  <a:pt x="8289" y="407349"/>
                  <a:pt x="0" y="399059"/>
                  <a:pt x="0" y="388833"/>
                </a:cubicBezTo>
                <a:lnTo>
                  <a:pt x="0" y="37031"/>
                </a:lnTo>
                <a:cubicBezTo>
                  <a:pt x="0" y="26805"/>
                  <a:pt x="8289" y="18515"/>
                  <a:pt x="18515" y="18515"/>
                </a:cubicBezTo>
                <a:lnTo>
                  <a:pt x="129611" y="18515"/>
                </a:lnTo>
                <a:moveTo>
                  <a:pt x="296254" y="407349"/>
                </a:moveTo>
                <a:lnTo>
                  <a:pt x="296254" y="240706"/>
                </a:lnTo>
                <a:lnTo>
                  <a:pt x="333285" y="240706"/>
                </a:lnTo>
                <a:moveTo>
                  <a:pt x="351801" y="351801"/>
                </a:moveTo>
                <a:lnTo>
                  <a:pt x="388833" y="351801"/>
                </a:lnTo>
                <a:moveTo>
                  <a:pt x="351801" y="296254"/>
                </a:moveTo>
                <a:lnTo>
                  <a:pt x="388833" y="296254"/>
                </a:lnTo>
                <a:moveTo>
                  <a:pt x="388833" y="185158"/>
                </a:moveTo>
                <a:lnTo>
                  <a:pt x="222190" y="185158"/>
                </a:lnTo>
                <a:lnTo>
                  <a:pt x="222190" y="222190"/>
                </a:lnTo>
                <a:moveTo>
                  <a:pt x="277738" y="185158"/>
                </a:moveTo>
                <a:lnTo>
                  <a:pt x="277738" y="92579"/>
                </a:lnTo>
                <a:lnTo>
                  <a:pt x="333285" y="92579"/>
                </a:lnTo>
                <a:lnTo>
                  <a:pt x="333285" y="129611"/>
                </a:lnTo>
              </a:path>
            </a:pathLst>
          </a:custGeom>
          <a:solidFill>
            <a:srgbClr val="92D050"/>
          </a:solidFill>
          <a:ln w="6942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ounded Rectangle 16">
            <a:extLst>
              <a:ext uri="{FF2B5EF4-FFF2-40B4-BE49-F238E27FC236}">
                <a16:creationId xmlns:a16="http://schemas.microsoft.com/office/drawing/2014/main" id="{588B8BF9-0521-A7E1-DC07-6187A6B3ED46}"/>
              </a:ext>
            </a:extLst>
          </p:cNvPr>
          <p:cNvSpPr/>
          <p:nvPr/>
        </p:nvSpPr>
        <p:spPr>
          <a:xfrm>
            <a:off x="7156537" y="3775429"/>
            <a:ext cx="425865" cy="425865"/>
          </a:xfrm>
          <a:custGeom>
            <a:avLst/>
            <a:gdLst/>
            <a:ahLst/>
            <a:cxnLst/>
            <a:rect l="0" t="0" r="0" b="0"/>
            <a:pathLst>
              <a:path w="425865" h="425865">
                <a:moveTo>
                  <a:pt x="18515" y="37031"/>
                </a:moveTo>
                <a:lnTo>
                  <a:pt x="407349" y="37031"/>
                </a:lnTo>
                <a:cubicBezTo>
                  <a:pt x="407349" y="37031"/>
                  <a:pt x="425865" y="37031"/>
                  <a:pt x="425865" y="55547"/>
                </a:cubicBezTo>
                <a:lnTo>
                  <a:pt x="425865" y="407349"/>
                </a:lnTo>
                <a:cubicBezTo>
                  <a:pt x="425865" y="407349"/>
                  <a:pt x="425865" y="425865"/>
                  <a:pt x="407349" y="425865"/>
                </a:cubicBezTo>
                <a:lnTo>
                  <a:pt x="18515" y="425865"/>
                </a:lnTo>
                <a:cubicBezTo>
                  <a:pt x="18515" y="425865"/>
                  <a:pt x="0" y="425865"/>
                  <a:pt x="0" y="407349"/>
                </a:cubicBezTo>
                <a:lnTo>
                  <a:pt x="0" y="55547"/>
                </a:lnTo>
                <a:cubicBezTo>
                  <a:pt x="0" y="55547"/>
                  <a:pt x="0" y="37031"/>
                  <a:pt x="18515" y="37031"/>
                </a:cubicBezTo>
                <a:moveTo>
                  <a:pt x="92579" y="0"/>
                </a:moveTo>
                <a:lnTo>
                  <a:pt x="92579" y="92579"/>
                </a:lnTo>
                <a:moveTo>
                  <a:pt x="333285" y="0"/>
                </a:moveTo>
                <a:lnTo>
                  <a:pt x="333285" y="92579"/>
                </a:lnTo>
                <a:moveTo>
                  <a:pt x="0" y="129611"/>
                </a:moveTo>
                <a:lnTo>
                  <a:pt x="425865" y="129611"/>
                </a:lnTo>
                <a:moveTo>
                  <a:pt x="120353" y="277738"/>
                </a:moveTo>
                <a:cubicBezTo>
                  <a:pt x="120353" y="328868"/>
                  <a:pt x="161802" y="370317"/>
                  <a:pt x="212932" y="370317"/>
                </a:cubicBezTo>
                <a:cubicBezTo>
                  <a:pt x="264062" y="370317"/>
                  <a:pt x="305512" y="328868"/>
                  <a:pt x="305512" y="277738"/>
                </a:cubicBezTo>
                <a:cubicBezTo>
                  <a:pt x="305512" y="226608"/>
                  <a:pt x="264062" y="185158"/>
                  <a:pt x="212932" y="185158"/>
                </a:cubicBezTo>
                <a:cubicBezTo>
                  <a:pt x="161802" y="185158"/>
                  <a:pt x="120353" y="226608"/>
                  <a:pt x="120353" y="277738"/>
                </a:cubicBezTo>
                <a:moveTo>
                  <a:pt x="240706" y="249964"/>
                </a:moveTo>
                <a:lnTo>
                  <a:pt x="185158" y="305512"/>
                </a:lnTo>
                <a:moveTo>
                  <a:pt x="185158" y="249964"/>
                </a:moveTo>
                <a:lnTo>
                  <a:pt x="240706" y="305512"/>
                </a:lnTo>
              </a:path>
            </a:pathLst>
          </a:custGeom>
          <a:solidFill>
            <a:srgbClr val="FFC000"/>
          </a:solidFill>
          <a:ln w="6942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316E413-8A59-BC3B-6FED-C6BEEDAEFAF7}"/>
              </a:ext>
            </a:extLst>
          </p:cNvPr>
          <p:cNvSpPr txBox="1"/>
          <p:nvPr/>
        </p:nvSpPr>
        <p:spPr>
          <a:xfrm>
            <a:off x="8045300" y="3613396"/>
            <a:ext cx="1318181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lang="en-US" b="1">
                <a:solidFill>
                  <a:srgbClr val="000000"/>
                </a:solidFill>
              </a:rPr>
              <a:t>Outdated Use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618CAA6-2D5E-6DE6-4DCB-B45B02F67293}"/>
              </a:ext>
            </a:extLst>
          </p:cNvPr>
          <p:cNvSpPr txBox="1"/>
          <p:nvPr/>
        </p:nvSpPr>
        <p:spPr>
          <a:xfrm>
            <a:off x="297544" y="3891135"/>
            <a:ext cx="3600160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lang="en-US" b="0">
                <a:solidFill>
                  <a:srgbClr val="000000"/>
                </a:solidFill>
              </a:rPr>
              <a:t>Code perceived as extensive &amp; difficult to navigate/lack of digital access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330DA0D-7DC4-B6F7-5936-7AB8E9B22324}"/>
              </a:ext>
            </a:extLst>
          </p:cNvPr>
          <p:cNvSpPr txBox="1"/>
          <p:nvPr/>
        </p:nvSpPr>
        <p:spPr>
          <a:xfrm>
            <a:off x="8045300" y="3891135"/>
            <a:ext cx="3536405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1600" b="0">
                <a:solidFill>
                  <a:srgbClr val="000000"/>
                </a:solidFill>
              </a:rPr>
              <a:t>Not </a:t>
            </a:r>
            <a:r>
              <a:rPr sz="1600" b="0">
                <a:solidFill>
                  <a:srgbClr val="000000"/>
                </a:solidFill>
              </a:rPr>
              <a:t>current</a:t>
            </a:r>
            <a:r>
              <a:rPr lang="en-US" sz="1600" b="0">
                <a:solidFill>
                  <a:srgbClr val="000000"/>
                </a:solidFill>
              </a:rPr>
              <a:t> </a:t>
            </a:r>
            <a:r>
              <a:rPr sz="1600" b="0">
                <a:solidFill>
                  <a:srgbClr val="000000"/>
                </a:solidFill>
              </a:rPr>
              <a:t>in use of the Code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C075A60-C7B5-704E-7198-AAC3FD9D773D}"/>
              </a:ext>
            </a:extLst>
          </p:cNvPr>
          <p:cNvSpPr txBox="1"/>
          <p:nvPr/>
        </p:nvSpPr>
        <p:spPr>
          <a:xfrm>
            <a:off x="7323180" y="2058062"/>
            <a:ext cx="2237664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lang="en-US" b="1">
                <a:solidFill>
                  <a:srgbClr val="000000"/>
                </a:solidFill>
              </a:rPr>
              <a:t>Limited Direct Evidence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30A87C8-090A-A1C9-9F76-E682842F21EC}"/>
              </a:ext>
            </a:extLst>
          </p:cNvPr>
          <p:cNvSpPr txBox="1"/>
          <p:nvPr/>
        </p:nvSpPr>
        <p:spPr>
          <a:xfrm>
            <a:off x="1298028" y="2073820"/>
            <a:ext cx="3321795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lang="en-US" b="1">
                <a:solidFill>
                  <a:srgbClr val="000000"/>
                </a:solidFill>
              </a:rPr>
              <a:t>Lack of Awareness of Revisions</a:t>
            </a:r>
          </a:p>
        </p:txBody>
      </p:sp>
      <p:sp>
        <p:nvSpPr>
          <p:cNvPr id="56" name="Rounded Rectangle 22">
            <a:extLst>
              <a:ext uri="{FF2B5EF4-FFF2-40B4-BE49-F238E27FC236}">
                <a16:creationId xmlns:a16="http://schemas.microsoft.com/office/drawing/2014/main" id="{579798BB-CFB4-05D9-21DE-0943610F034A}"/>
              </a:ext>
            </a:extLst>
          </p:cNvPr>
          <p:cNvSpPr/>
          <p:nvPr/>
        </p:nvSpPr>
        <p:spPr>
          <a:xfrm>
            <a:off x="5036468" y="5004617"/>
            <a:ext cx="425865" cy="411578"/>
          </a:xfrm>
          <a:custGeom>
            <a:avLst/>
            <a:gdLst/>
            <a:ahLst/>
            <a:cxnLst/>
            <a:rect l="0" t="0" r="0" b="0"/>
            <a:pathLst>
              <a:path w="425865" h="411578">
                <a:moveTo>
                  <a:pt x="425865" y="411541"/>
                </a:moveTo>
                <a:lnTo>
                  <a:pt x="425865" y="189351"/>
                </a:lnTo>
                <a:lnTo>
                  <a:pt x="250186" y="189351"/>
                </a:lnTo>
                <a:lnTo>
                  <a:pt x="223116" y="231067"/>
                </a:lnTo>
                <a:cubicBezTo>
                  <a:pt x="220356" y="235313"/>
                  <a:pt x="221519" y="240988"/>
                  <a:pt x="225727" y="243806"/>
                </a:cubicBezTo>
                <a:lnTo>
                  <a:pt x="275979" y="277394"/>
                </a:lnTo>
                <a:cubicBezTo>
                  <a:pt x="278409" y="279013"/>
                  <a:pt x="279932" y="281684"/>
                  <a:pt x="280089" y="284600"/>
                </a:cubicBezTo>
                <a:cubicBezTo>
                  <a:pt x="280246" y="287517"/>
                  <a:pt x="279017" y="290336"/>
                  <a:pt x="276775" y="292206"/>
                </a:cubicBezTo>
                <a:lnTo>
                  <a:pt x="242095" y="321369"/>
                </a:lnTo>
                <a:cubicBezTo>
                  <a:pt x="239906" y="323207"/>
                  <a:pt x="238690" y="325953"/>
                  <a:pt x="238798" y="328809"/>
                </a:cubicBezTo>
                <a:cubicBezTo>
                  <a:pt x="238907" y="331665"/>
                  <a:pt x="240329" y="334311"/>
                  <a:pt x="242650" y="335978"/>
                </a:cubicBezTo>
                <a:lnTo>
                  <a:pt x="248723" y="340329"/>
                </a:lnTo>
                <a:cubicBezTo>
                  <a:pt x="250948" y="341924"/>
                  <a:pt x="252352" y="344422"/>
                  <a:pt x="252560" y="347152"/>
                </a:cubicBezTo>
                <a:cubicBezTo>
                  <a:pt x="252767" y="349881"/>
                  <a:pt x="251756" y="352563"/>
                  <a:pt x="249797" y="354475"/>
                </a:cubicBezTo>
                <a:lnTo>
                  <a:pt x="191324" y="411578"/>
                </a:lnTo>
                <a:lnTo>
                  <a:pt x="200915" y="354049"/>
                </a:lnTo>
                <a:cubicBezTo>
                  <a:pt x="201637" y="349803"/>
                  <a:pt x="199334" y="345620"/>
                  <a:pt x="195361" y="343958"/>
                </a:cubicBezTo>
                <a:lnTo>
                  <a:pt x="173142" y="334830"/>
                </a:lnTo>
                <a:cubicBezTo>
                  <a:pt x="170147" y="333600"/>
                  <a:pt x="168012" y="330894"/>
                  <a:pt x="167513" y="327695"/>
                </a:cubicBezTo>
                <a:cubicBezTo>
                  <a:pt x="167013" y="324497"/>
                  <a:pt x="168221" y="321269"/>
                  <a:pt x="170697" y="319184"/>
                </a:cubicBezTo>
                <a:lnTo>
                  <a:pt x="202785" y="292206"/>
                </a:lnTo>
                <a:cubicBezTo>
                  <a:pt x="205028" y="290336"/>
                  <a:pt x="206256" y="287517"/>
                  <a:pt x="206100" y="284600"/>
                </a:cubicBezTo>
                <a:cubicBezTo>
                  <a:pt x="205943" y="281684"/>
                  <a:pt x="204419" y="279013"/>
                  <a:pt x="201989" y="277394"/>
                </a:cubicBezTo>
                <a:lnTo>
                  <a:pt x="151663" y="243806"/>
                </a:lnTo>
                <a:cubicBezTo>
                  <a:pt x="147455" y="240988"/>
                  <a:pt x="146292" y="235313"/>
                  <a:pt x="149052" y="231067"/>
                </a:cubicBezTo>
                <a:lnTo>
                  <a:pt x="176123" y="189351"/>
                </a:lnTo>
                <a:lnTo>
                  <a:pt x="0" y="189351"/>
                </a:lnTo>
                <a:lnTo>
                  <a:pt x="0" y="411541"/>
                </a:lnTo>
                <a:moveTo>
                  <a:pt x="74063" y="189351"/>
                </a:moveTo>
                <a:lnTo>
                  <a:pt x="74063" y="133803"/>
                </a:lnTo>
                <a:moveTo>
                  <a:pt x="133166" y="120823"/>
                </a:moveTo>
                <a:cubicBezTo>
                  <a:pt x="134415" y="123685"/>
                  <a:pt x="134137" y="126983"/>
                  <a:pt x="132428" y="129595"/>
                </a:cubicBezTo>
                <a:cubicBezTo>
                  <a:pt x="130718" y="132208"/>
                  <a:pt x="127807" y="133783"/>
                  <a:pt x="124685" y="133784"/>
                </a:cubicBezTo>
                <a:lnTo>
                  <a:pt x="23441" y="133784"/>
                </a:lnTo>
                <a:cubicBezTo>
                  <a:pt x="20319" y="133783"/>
                  <a:pt x="17408" y="132208"/>
                  <a:pt x="15698" y="129595"/>
                </a:cubicBezTo>
                <a:cubicBezTo>
                  <a:pt x="13989" y="126983"/>
                  <a:pt x="13712" y="123685"/>
                  <a:pt x="14960" y="120823"/>
                </a:cubicBezTo>
                <a:lnTo>
                  <a:pt x="65583" y="5543"/>
                </a:lnTo>
                <a:cubicBezTo>
                  <a:pt x="67058" y="2175"/>
                  <a:pt x="70386" y="0"/>
                  <a:pt x="74063" y="0"/>
                </a:cubicBezTo>
                <a:cubicBezTo>
                  <a:pt x="77740" y="0"/>
                  <a:pt x="81068" y="2175"/>
                  <a:pt x="82543" y="5543"/>
                </a:cubicBezTo>
                <a:close/>
                <a:moveTo>
                  <a:pt x="351801" y="189351"/>
                </a:moveTo>
                <a:lnTo>
                  <a:pt x="351801" y="133803"/>
                </a:lnTo>
                <a:moveTo>
                  <a:pt x="410904" y="120823"/>
                </a:moveTo>
                <a:cubicBezTo>
                  <a:pt x="412153" y="123685"/>
                  <a:pt x="411875" y="126983"/>
                  <a:pt x="410166" y="129595"/>
                </a:cubicBezTo>
                <a:cubicBezTo>
                  <a:pt x="408457" y="132208"/>
                  <a:pt x="405546" y="133783"/>
                  <a:pt x="402424" y="133784"/>
                </a:cubicBezTo>
                <a:lnTo>
                  <a:pt x="301179" y="133784"/>
                </a:lnTo>
                <a:cubicBezTo>
                  <a:pt x="298057" y="133783"/>
                  <a:pt x="295146" y="132208"/>
                  <a:pt x="293437" y="129595"/>
                </a:cubicBezTo>
                <a:cubicBezTo>
                  <a:pt x="291727" y="126983"/>
                  <a:pt x="291450" y="123685"/>
                  <a:pt x="292699" y="120823"/>
                </a:cubicBezTo>
                <a:lnTo>
                  <a:pt x="343321" y="5543"/>
                </a:lnTo>
                <a:cubicBezTo>
                  <a:pt x="344796" y="2175"/>
                  <a:pt x="348125" y="0"/>
                  <a:pt x="351801" y="0"/>
                </a:cubicBezTo>
                <a:cubicBezTo>
                  <a:pt x="355478" y="0"/>
                  <a:pt x="358807" y="2175"/>
                  <a:pt x="360282" y="5543"/>
                </a:cubicBezTo>
                <a:close/>
              </a:path>
            </a:pathLst>
          </a:custGeom>
          <a:solidFill>
            <a:srgbClr val="00B0F0"/>
          </a:solidFill>
          <a:ln w="6942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ounded Rectangle 23">
            <a:extLst>
              <a:ext uri="{FF2B5EF4-FFF2-40B4-BE49-F238E27FC236}">
                <a16:creationId xmlns:a16="http://schemas.microsoft.com/office/drawing/2014/main" id="{5D34385F-12BC-247A-FEEE-F93FD35477DC}"/>
              </a:ext>
            </a:extLst>
          </p:cNvPr>
          <p:cNvSpPr/>
          <p:nvPr/>
        </p:nvSpPr>
        <p:spPr>
          <a:xfrm>
            <a:off x="6480707" y="4997459"/>
            <a:ext cx="425865" cy="425865"/>
          </a:xfrm>
          <a:custGeom>
            <a:avLst/>
            <a:gdLst/>
            <a:ahLst/>
            <a:cxnLst/>
            <a:rect l="0" t="0" r="0" b="0"/>
            <a:pathLst>
              <a:path w="425865" h="425865">
                <a:moveTo>
                  <a:pt x="0" y="212932"/>
                </a:moveTo>
                <a:cubicBezTo>
                  <a:pt x="0" y="330532"/>
                  <a:pt x="95333" y="425865"/>
                  <a:pt x="212932" y="425865"/>
                </a:cubicBezTo>
                <a:cubicBezTo>
                  <a:pt x="330532" y="425865"/>
                  <a:pt x="425865" y="330532"/>
                  <a:pt x="425865" y="212932"/>
                </a:cubicBezTo>
                <a:cubicBezTo>
                  <a:pt x="425865" y="95333"/>
                  <a:pt x="330532" y="0"/>
                  <a:pt x="212932" y="0"/>
                </a:cubicBezTo>
                <a:cubicBezTo>
                  <a:pt x="95333" y="0"/>
                  <a:pt x="0" y="95333"/>
                  <a:pt x="0" y="212932"/>
                </a:cubicBezTo>
                <a:close/>
                <a:moveTo>
                  <a:pt x="148127" y="134240"/>
                </a:moveTo>
                <a:cubicBezTo>
                  <a:pt x="150683" y="134240"/>
                  <a:pt x="152756" y="136312"/>
                  <a:pt x="152756" y="138869"/>
                </a:cubicBezTo>
                <a:cubicBezTo>
                  <a:pt x="152756" y="141425"/>
                  <a:pt x="150683" y="143498"/>
                  <a:pt x="148127" y="143498"/>
                </a:cubicBezTo>
                <a:cubicBezTo>
                  <a:pt x="145570" y="143498"/>
                  <a:pt x="143498" y="141425"/>
                  <a:pt x="143498" y="138869"/>
                </a:cubicBezTo>
                <a:cubicBezTo>
                  <a:pt x="143498" y="136312"/>
                  <a:pt x="145570" y="134240"/>
                  <a:pt x="148127" y="134240"/>
                </a:cubicBezTo>
                <a:moveTo>
                  <a:pt x="277738" y="134240"/>
                </a:moveTo>
                <a:cubicBezTo>
                  <a:pt x="280294" y="134240"/>
                  <a:pt x="282367" y="136312"/>
                  <a:pt x="282367" y="138869"/>
                </a:cubicBezTo>
                <a:cubicBezTo>
                  <a:pt x="282367" y="141425"/>
                  <a:pt x="280294" y="143498"/>
                  <a:pt x="277738" y="143498"/>
                </a:cubicBezTo>
                <a:cubicBezTo>
                  <a:pt x="275181" y="143498"/>
                  <a:pt x="273109" y="141425"/>
                  <a:pt x="273109" y="138869"/>
                </a:cubicBezTo>
                <a:cubicBezTo>
                  <a:pt x="273109" y="136312"/>
                  <a:pt x="275181" y="134240"/>
                  <a:pt x="277738" y="134240"/>
                </a:cubicBezTo>
                <a:moveTo>
                  <a:pt x="333285" y="277738"/>
                </a:moveTo>
                <a:lnTo>
                  <a:pt x="92579" y="277738"/>
                </a:lnTo>
              </a:path>
            </a:pathLst>
          </a:custGeom>
          <a:solidFill>
            <a:srgbClr val="FF0000"/>
          </a:solidFill>
          <a:ln w="6942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779148C-BA18-B7AA-7472-412B2C505304}"/>
              </a:ext>
            </a:extLst>
          </p:cNvPr>
          <p:cNvSpPr txBox="1"/>
          <p:nvPr/>
        </p:nvSpPr>
        <p:spPr>
          <a:xfrm>
            <a:off x="3371093" y="5168731"/>
            <a:ext cx="1248740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lang="en-US" b="1">
                <a:solidFill>
                  <a:srgbClr val="000000"/>
                </a:solidFill>
              </a:rPr>
              <a:t>Practical Gap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455313B-C094-7319-12C9-331F6A55FBE2}"/>
              </a:ext>
            </a:extLst>
          </p:cNvPr>
          <p:cNvSpPr txBox="1"/>
          <p:nvPr/>
        </p:nvSpPr>
        <p:spPr>
          <a:xfrm>
            <a:off x="7323180" y="5002088"/>
            <a:ext cx="2430826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b="1">
                <a:solidFill>
                  <a:srgbClr val="000000"/>
                </a:solidFill>
              </a:rPr>
              <a:t>Insufficient Engagement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8996B13-8DFB-9601-A112-8FA65FA65B6A}"/>
              </a:ext>
            </a:extLst>
          </p:cNvPr>
          <p:cNvSpPr txBox="1"/>
          <p:nvPr/>
        </p:nvSpPr>
        <p:spPr>
          <a:xfrm>
            <a:off x="947901" y="5446469"/>
            <a:ext cx="3671922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lang="en-US" b="0">
                <a:solidFill>
                  <a:srgbClr val="000000"/>
                </a:solidFill>
              </a:rPr>
              <a:t>Disconnect between the Code's existence and its application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6FA8544-5C10-3BB6-D348-B5B0D15985DB}"/>
              </a:ext>
            </a:extLst>
          </p:cNvPr>
          <p:cNvSpPr txBox="1"/>
          <p:nvPr/>
        </p:nvSpPr>
        <p:spPr>
          <a:xfrm>
            <a:off x="7323180" y="5279827"/>
            <a:ext cx="4396799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1600" b="0">
                <a:solidFill>
                  <a:srgbClr val="000000"/>
                </a:solidFill>
              </a:rPr>
              <a:t>PAIBs</a:t>
            </a:r>
            <a:r>
              <a:rPr sz="1600" b="0">
                <a:solidFill>
                  <a:srgbClr val="000000"/>
                </a:solidFill>
              </a:rPr>
              <a:t> not engaging through various</a:t>
            </a:r>
            <a:r>
              <a:rPr lang="en-US" sz="1600" b="0">
                <a:solidFill>
                  <a:srgbClr val="000000"/>
                </a:solidFill>
              </a:rPr>
              <a:t> </a:t>
            </a:r>
            <a:r>
              <a:rPr sz="1600" b="0">
                <a:solidFill>
                  <a:srgbClr val="000000"/>
                </a:solidFill>
              </a:rPr>
              <a:t>channels</a:t>
            </a:r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C6F118CC-6A25-0D10-B3F1-35DE6F1B4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03948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2E69B1-511F-6E69-24CA-F70630A06B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7207EE03-8EFB-2BBC-4C0C-674B2C5CFE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971" y="707936"/>
            <a:ext cx="10134600" cy="550843"/>
          </a:xfrm>
        </p:spPr>
        <p:txBody>
          <a:bodyPr/>
          <a:lstStyle/>
          <a:p>
            <a:r>
              <a:rPr lang="en-US" sz="3200">
                <a:latin typeface="+mn-lt"/>
              </a:rPr>
              <a:t>FEEDBACK: ENHANCING SUPPORT</a:t>
            </a:r>
          </a:p>
        </p:txBody>
      </p:sp>
      <p:sp>
        <p:nvSpPr>
          <p:cNvPr id="2" name="Rounded Rectangle 2">
            <a:extLst>
              <a:ext uri="{FF2B5EF4-FFF2-40B4-BE49-F238E27FC236}">
                <a16:creationId xmlns:a16="http://schemas.microsoft.com/office/drawing/2014/main" id="{3D157A33-37CE-FA16-A358-C868F377E11E}"/>
              </a:ext>
            </a:extLst>
          </p:cNvPr>
          <p:cNvSpPr/>
          <p:nvPr/>
        </p:nvSpPr>
        <p:spPr>
          <a:xfrm>
            <a:off x="3553226" y="1707898"/>
            <a:ext cx="5718893" cy="760783"/>
          </a:xfrm>
          <a:custGeom>
            <a:avLst/>
            <a:gdLst/>
            <a:ahLst/>
            <a:cxnLst/>
            <a:rect l="0" t="0" r="0" b="0"/>
            <a:pathLst>
              <a:path w="4184296" h="760783">
                <a:moveTo>
                  <a:pt x="0" y="372465"/>
                </a:moveTo>
                <a:cubicBezTo>
                  <a:pt x="0" y="166758"/>
                  <a:pt x="166758" y="0"/>
                  <a:pt x="372465" y="0"/>
                </a:cubicBezTo>
                <a:lnTo>
                  <a:pt x="1557223" y="0"/>
                </a:lnTo>
                <a:moveTo>
                  <a:pt x="0" y="372310"/>
                </a:moveTo>
                <a:lnTo>
                  <a:pt x="0" y="388314"/>
                </a:lnTo>
                <a:moveTo>
                  <a:pt x="0" y="388315"/>
                </a:moveTo>
                <a:cubicBezTo>
                  <a:pt x="0" y="594023"/>
                  <a:pt x="166420" y="760783"/>
                  <a:pt x="372465" y="760783"/>
                </a:cubicBezTo>
                <a:lnTo>
                  <a:pt x="606247" y="760783"/>
                </a:lnTo>
                <a:moveTo>
                  <a:pt x="1561185" y="760783"/>
                </a:moveTo>
                <a:lnTo>
                  <a:pt x="1370990" y="760783"/>
                </a:lnTo>
                <a:moveTo>
                  <a:pt x="1558355" y="0"/>
                </a:moveTo>
                <a:lnTo>
                  <a:pt x="4184296" y="0"/>
                </a:lnTo>
                <a:lnTo>
                  <a:pt x="4184296" y="760780"/>
                </a:lnTo>
                <a:lnTo>
                  <a:pt x="1558357" y="760780"/>
                </a:lnTo>
              </a:path>
            </a:pathLst>
          </a:custGeom>
          <a:noFill/>
          <a:ln w="59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19864CAE-E307-AD2F-113A-9E1F3B1C3138}"/>
              </a:ext>
            </a:extLst>
          </p:cNvPr>
          <p:cNvSpPr/>
          <p:nvPr/>
        </p:nvSpPr>
        <p:spPr>
          <a:xfrm>
            <a:off x="4160681" y="1707898"/>
            <a:ext cx="1299636" cy="760790"/>
          </a:xfrm>
          <a:custGeom>
            <a:avLst/>
            <a:gdLst/>
            <a:ahLst/>
            <a:cxnLst/>
            <a:rect l="0" t="0" r="0" b="0"/>
            <a:pathLst>
              <a:path w="950894" h="760790">
                <a:moveTo>
                  <a:pt x="153326" y="106322"/>
                </a:moveTo>
                <a:cubicBezTo>
                  <a:pt x="153326" y="67034"/>
                  <a:pt x="166710" y="29778"/>
                  <a:pt x="190113" y="0"/>
                </a:cubicBezTo>
                <a:moveTo>
                  <a:pt x="950894" y="0"/>
                </a:moveTo>
                <a:cubicBezTo>
                  <a:pt x="927491" y="29778"/>
                  <a:pt x="914107" y="67033"/>
                  <a:pt x="914107" y="106322"/>
                </a:cubicBezTo>
                <a:moveTo>
                  <a:pt x="914107" y="103022"/>
                </a:moveTo>
                <a:lnTo>
                  <a:pt x="914107" y="578510"/>
                </a:lnTo>
                <a:moveTo>
                  <a:pt x="153326" y="578510"/>
                </a:moveTo>
                <a:lnTo>
                  <a:pt x="153326" y="103022"/>
                </a:lnTo>
                <a:moveTo>
                  <a:pt x="914105" y="577488"/>
                </a:moveTo>
                <a:cubicBezTo>
                  <a:pt x="914105" y="636692"/>
                  <a:pt x="877289" y="690812"/>
                  <a:pt x="819007" y="717289"/>
                </a:cubicBezTo>
                <a:cubicBezTo>
                  <a:pt x="795736" y="727861"/>
                  <a:pt x="775887" y="742839"/>
                  <a:pt x="760438" y="760790"/>
                </a:cubicBezTo>
                <a:moveTo>
                  <a:pt x="153324" y="577488"/>
                </a:moveTo>
                <a:cubicBezTo>
                  <a:pt x="153324" y="636692"/>
                  <a:pt x="116508" y="690812"/>
                  <a:pt x="58226" y="717289"/>
                </a:cubicBezTo>
                <a:cubicBezTo>
                  <a:pt x="35127" y="727783"/>
                  <a:pt x="15399" y="742619"/>
                  <a:pt x="0" y="760394"/>
                </a:cubicBezTo>
              </a:path>
            </a:pathLst>
          </a:custGeom>
          <a:noFill/>
          <a:ln w="59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4" name="Rounded Rectangle 4">
            <a:extLst>
              <a:ext uri="{FF2B5EF4-FFF2-40B4-BE49-F238E27FC236}">
                <a16:creationId xmlns:a16="http://schemas.microsoft.com/office/drawing/2014/main" id="{24966A11-12B1-8EDD-7EF9-AD6052B08351}"/>
              </a:ext>
            </a:extLst>
          </p:cNvPr>
          <p:cNvSpPr/>
          <p:nvPr/>
        </p:nvSpPr>
        <p:spPr>
          <a:xfrm>
            <a:off x="3363032" y="2468679"/>
            <a:ext cx="5978844" cy="760783"/>
          </a:xfrm>
          <a:custGeom>
            <a:avLst/>
            <a:gdLst/>
            <a:ahLst/>
            <a:cxnLst/>
            <a:rect l="0" t="0" r="0" b="0"/>
            <a:pathLst>
              <a:path w="4374492" h="760783">
                <a:moveTo>
                  <a:pt x="0" y="372465"/>
                </a:moveTo>
                <a:cubicBezTo>
                  <a:pt x="0" y="166758"/>
                  <a:pt x="166758" y="0"/>
                  <a:pt x="372465" y="0"/>
                </a:cubicBezTo>
                <a:lnTo>
                  <a:pt x="796442" y="0"/>
                </a:lnTo>
                <a:moveTo>
                  <a:pt x="0" y="372310"/>
                </a:moveTo>
                <a:lnTo>
                  <a:pt x="0" y="388314"/>
                </a:lnTo>
                <a:moveTo>
                  <a:pt x="0" y="388315"/>
                </a:moveTo>
                <a:cubicBezTo>
                  <a:pt x="0" y="594023"/>
                  <a:pt x="166420" y="760783"/>
                  <a:pt x="372465" y="760783"/>
                </a:cubicBezTo>
                <a:lnTo>
                  <a:pt x="606247" y="760783"/>
                </a:lnTo>
                <a:moveTo>
                  <a:pt x="1561185" y="760783"/>
                </a:moveTo>
                <a:lnTo>
                  <a:pt x="1370990" y="760783"/>
                </a:lnTo>
                <a:moveTo>
                  <a:pt x="1558355" y="0"/>
                </a:moveTo>
                <a:lnTo>
                  <a:pt x="4374492" y="0"/>
                </a:lnTo>
                <a:lnTo>
                  <a:pt x="4374492" y="760780"/>
                </a:lnTo>
                <a:lnTo>
                  <a:pt x="1558357" y="760780"/>
                </a:lnTo>
              </a:path>
            </a:pathLst>
          </a:custGeom>
          <a:noFill/>
          <a:ln w="59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67B8334F-BEFC-178B-D926-432B1273C41B}"/>
              </a:ext>
            </a:extLst>
          </p:cNvPr>
          <p:cNvSpPr/>
          <p:nvPr/>
        </p:nvSpPr>
        <p:spPr>
          <a:xfrm>
            <a:off x="3970486" y="2468679"/>
            <a:ext cx="1299636" cy="760790"/>
          </a:xfrm>
          <a:custGeom>
            <a:avLst/>
            <a:gdLst/>
            <a:ahLst/>
            <a:cxnLst/>
            <a:rect l="0" t="0" r="0" b="0"/>
            <a:pathLst>
              <a:path w="950894" h="760790">
                <a:moveTo>
                  <a:pt x="153326" y="106322"/>
                </a:moveTo>
                <a:cubicBezTo>
                  <a:pt x="153326" y="67034"/>
                  <a:pt x="166710" y="29778"/>
                  <a:pt x="190113" y="0"/>
                </a:cubicBezTo>
                <a:moveTo>
                  <a:pt x="950894" y="0"/>
                </a:moveTo>
                <a:cubicBezTo>
                  <a:pt x="927491" y="29778"/>
                  <a:pt x="914107" y="67033"/>
                  <a:pt x="914107" y="106322"/>
                </a:cubicBezTo>
                <a:moveTo>
                  <a:pt x="914107" y="103022"/>
                </a:moveTo>
                <a:lnTo>
                  <a:pt x="914107" y="578510"/>
                </a:lnTo>
                <a:moveTo>
                  <a:pt x="153326" y="578510"/>
                </a:moveTo>
                <a:lnTo>
                  <a:pt x="153326" y="103022"/>
                </a:lnTo>
                <a:moveTo>
                  <a:pt x="914105" y="577488"/>
                </a:moveTo>
                <a:cubicBezTo>
                  <a:pt x="914105" y="636692"/>
                  <a:pt x="877289" y="690812"/>
                  <a:pt x="819007" y="717289"/>
                </a:cubicBezTo>
                <a:cubicBezTo>
                  <a:pt x="795736" y="727861"/>
                  <a:pt x="775887" y="742839"/>
                  <a:pt x="760438" y="760790"/>
                </a:cubicBezTo>
                <a:moveTo>
                  <a:pt x="153324" y="577488"/>
                </a:moveTo>
                <a:cubicBezTo>
                  <a:pt x="153324" y="636692"/>
                  <a:pt x="116508" y="690812"/>
                  <a:pt x="58226" y="717289"/>
                </a:cubicBezTo>
                <a:cubicBezTo>
                  <a:pt x="35127" y="727783"/>
                  <a:pt x="15399" y="742619"/>
                  <a:pt x="0" y="760394"/>
                </a:cubicBezTo>
              </a:path>
            </a:pathLst>
          </a:custGeom>
          <a:noFill/>
          <a:ln w="59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64ECE700-0C29-3489-0BB8-C309B0B5CDF2}"/>
              </a:ext>
            </a:extLst>
          </p:cNvPr>
          <p:cNvSpPr/>
          <p:nvPr/>
        </p:nvSpPr>
        <p:spPr>
          <a:xfrm>
            <a:off x="3172836" y="3229460"/>
            <a:ext cx="6238793" cy="760783"/>
          </a:xfrm>
          <a:custGeom>
            <a:avLst/>
            <a:gdLst/>
            <a:ahLst/>
            <a:cxnLst/>
            <a:rect l="0" t="0" r="0" b="0"/>
            <a:pathLst>
              <a:path w="4564687" h="760783">
                <a:moveTo>
                  <a:pt x="0" y="372465"/>
                </a:moveTo>
                <a:cubicBezTo>
                  <a:pt x="0" y="166758"/>
                  <a:pt x="166758" y="0"/>
                  <a:pt x="372465" y="0"/>
                </a:cubicBezTo>
                <a:lnTo>
                  <a:pt x="796442" y="0"/>
                </a:lnTo>
                <a:moveTo>
                  <a:pt x="0" y="372310"/>
                </a:moveTo>
                <a:lnTo>
                  <a:pt x="0" y="388314"/>
                </a:lnTo>
                <a:moveTo>
                  <a:pt x="0" y="388315"/>
                </a:moveTo>
                <a:cubicBezTo>
                  <a:pt x="0" y="594023"/>
                  <a:pt x="166420" y="760783"/>
                  <a:pt x="372465" y="760783"/>
                </a:cubicBezTo>
                <a:lnTo>
                  <a:pt x="606247" y="760783"/>
                </a:lnTo>
                <a:moveTo>
                  <a:pt x="1561185" y="760783"/>
                </a:moveTo>
                <a:lnTo>
                  <a:pt x="1370990" y="760783"/>
                </a:lnTo>
                <a:moveTo>
                  <a:pt x="1558356" y="0"/>
                </a:moveTo>
                <a:lnTo>
                  <a:pt x="4564687" y="0"/>
                </a:lnTo>
                <a:lnTo>
                  <a:pt x="4564687" y="760780"/>
                </a:lnTo>
                <a:lnTo>
                  <a:pt x="1558358" y="760780"/>
                </a:lnTo>
              </a:path>
            </a:pathLst>
          </a:custGeom>
          <a:noFill/>
          <a:ln w="59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" name="Rounded Rectangle 7">
            <a:extLst>
              <a:ext uri="{FF2B5EF4-FFF2-40B4-BE49-F238E27FC236}">
                <a16:creationId xmlns:a16="http://schemas.microsoft.com/office/drawing/2014/main" id="{CBEC044E-DF00-917F-8C57-4A71549ADF68}"/>
              </a:ext>
            </a:extLst>
          </p:cNvPr>
          <p:cNvSpPr/>
          <p:nvPr/>
        </p:nvSpPr>
        <p:spPr>
          <a:xfrm>
            <a:off x="3780291" y="3229460"/>
            <a:ext cx="1299636" cy="760790"/>
          </a:xfrm>
          <a:custGeom>
            <a:avLst/>
            <a:gdLst/>
            <a:ahLst/>
            <a:cxnLst/>
            <a:rect l="0" t="0" r="0" b="0"/>
            <a:pathLst>
              <a:path w="950894" h="760790">
                <a:moveTo>
                  <a:pt x="153326" y="106322"/>
                </a:moveTo>
                <a:cubicBezTo>
                  <a:pt x="153326" y="67034"/>
                  <a:pt x="166710" y="29778"/>
                  <a:pt x="190113" y="0"/>
                </a:cubicBezTo>
                <a:moveTo>
                  <a:pt x="950894" y="0"/>
                </a:moveTo>
                <a:cubicBezTo>
                  <a:pt x="927491" y="29778"/>
                  <a:pt x="914107" y="67033"/>
                  <a:pt x="914107" y="106322"/>
                </a:cubicBezTo>
                <a:moveTo>
                  <a:pt x="914107" y="103022"/>
                </a:moveTo>
                <a:lnTo>
                  <a:pt x="914107" y="578510"/>
                </a:lnTo>
                <a:moveTo>
                  <a:pt x="153326" y="578510"/>
                </a:moveTo>
                <a:lnTo>
                  <a:pt x="153326" y="103022"/>
                </a:lnTo>
                <a:moveTo>
                  <a:pt x="914105" y="577488"/>
                </a:moveTo>
                <a:cubicBezTo>
                  <a:pt x="914105" y="636692"/>
                  <a:pt x="877289" y="690812"/>
                  <a:pt x="819007" y="717289"/>
                </a:cubicBezTo>
                <a:cubicBezTo>
                  <a:pt x="795736" y="727861"/>
                  <a:pt x="775887" y="742839"/>
                  <a:pt x="760438" y="760790"/>
                </a:cubicBezTo>
                <a:moveTo>
                  <a:pt x="153324" y="577488"/>
                </a:moveTo>
                <a:cubicBezTo>
                  <a:pt x="153324" y="636692"/>
                  <a:pt x="116508" y="690812"/>
                  <a:pt x="58226" y="717289"/>
                </a:cubicBezTo>
                <a:cubicBezTo>
                  <a:pt x="35127" y="727783"/>
                  <a:pt x="15399" y="742619"/>
                  <a:pt x="0" y="760394"/>
                </a:cubicBezTo>
              </a:path>
            </a:pathLst>
          </a:custGeom>
          <a:noFill/>
          <a:ln w="59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8" name="Rounded Rectangle 8">
            <a:extLst>
              <a:ext uri="{FF2B5EF4-FFF2-40B4-BE49-F238E27FC236}">
                <a16:creationId xmlns:a16="http://schemas.microsoft.com/office/drawing/2014/main" id="{9C40B829-331D-F223-D534-4FDE967661B2}"/>
              </a:ext>
            </a:extLst>
          </p:cNvPr>
          <p:cNvSpPr/>
          <p:nvPr/>
        </p:nvSpPr>
        <p:spPr>
          <a:xfrm>
            <a:off x="2982641" y="3990241"/>
            <a:ext cx="6498742" cy="760783"/>
          </a:xfrm>
          <a:custGeom>
            <a:avLst/>
            <a:gdLst/>
            <a:ahLst/>
            <a:cxnLst/>
            <a:rect l="0" t="0" r="0" b="0"/>
            <a:pathLst>
              <a:path w="4754882" h="760783">
                <a:moveTo>
                  <a:pt x="0" y="372465"/>
                </a:moveTo>
                <a:cubicBezTo>
                  <a:pt x="0" y="166758"/>
                  <a:pt x="166758" y="0"/>
                  <a:pt x="372465" y="0"/>
                </a:cubicBezTo>
                <a:lnTo>
                  <a:pt x="796442" y="0"/>
                </a:lnTo>
                <a:moveTo>
                  <a:pt x="0" y="372310"/>
                </a:moveTo>
                <a:lnTo>
                  <a:pt x="0" y="388314"/>
                </a:lnTo>
                <a:moveTo>
                  <a:pt x="0" y="388315"/>
                </a:moveTo>
                <a:cubicBezTo>
                  <a:pt x="0" y="594023"/>
                  <a:pt x="166420" y="760783"/>
                  <a:pt x="372465" y="760783"/>
                </a:cubicBezTo>
                <a:lnTo>
                  <a:pt x="606247" y="760783"/>
                </a:lnTo>
                <a:moveTo>
                  <a:pt x="1561185" y="760783"/>
                </a:moveTo>
                <a:lnTo>
                  <a:pt x="1370990" y="760783"/>
                </a:lnTo>
                <a:moveTo>
                  <a:pt x="1558356" y="0"/>
                </a:moveTo>
                <a:lnTo>
                  <a:pt x="4754882" y="0"/>
                </a:lnTo>
                <a:lnTo>
                  <a:pt x="4754882" y="760780"/>
                </a:lnTo>
                <a:lnTo>
                  <a:pt x="1558358" y="760780"/>
                </a:lnTo>
              </a:path>
            </a:pathLst>
          </a:custGeom>
          <a:noFill/>
          <a:ln w="59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4631F8AE-3A32-A9EB-6110-11A40B02F678}"/>
              </a:ext>
            </a:extLst>
          </p:cNvPr>
          <p:cNvSpPr/>
          <p:nvPr/>
        </p:nvSpPr>
        <p:spPr>
          <a:xfrm>
            <a:off x="3590096" y="3990241"/>
            <a:ext cx="1299636" cy="760790"/>
          </a:xfrm>
          <a:custGeom>
            <a:avLst/>
            <a:gdLst/>
            <a:ahLst/>
            <a:cxnLst/>
            <a:rect l="0" t="0" r="0" b="0"/>
            <a:pathLst>
              <a:path w="950894" h="760790">
                <a:moveTo>
                  <a:pt x="153326" y="106322"/>
                </a:moveTo>
                <a:cubicBezTo>
                  <a:pt x="153326" y="67034"/>
                  <a:pt x="166710" y="29778"/>
                  <a:pt x="190113" y="0"/>
                </a:cubicBezTo>
                <a:moveTo>
                  <a:pt x="950894" y="0"/>
                </a:moveTo>
                <a:cubicBezTo>
                  <a:pt x="927491" y="29778"/>
                  <a:pt x="914107" y="67033"/>
                  <a:pt x="914107" y="106322"/>
                </a:cubicBezTo>
                <a:moveTo>
                  <a:pt x="914107" y="103022"/>
                </a:moveTo>
                <a:lnTo>
                  <a:pt x="914107" y="578510"/>
                </a:lnTo>
                <a:moveTo>
                  <a:pt x="153326" y="578510"/>
                </a:moveTo>
                <a:lnTo>
                  <a:pt x="153326" y="103022"/>
                </a:lnTo>
                <a:moveTo>
                  <a:pt x="914105" y="577488"/>
                </a:moveTo>
                <a:cubicBezTo>
                  <a:pt x="914105" y="636692"/>
                  <a:pt x="877289" y="690812"/>
                  <a:pt x="819007" y="717289"/>
                </a:cubicBezTo>
                <a:cubicBezTo>
                  <a:pt x="795736" y="727861"/>
                  <a:pt x="775887" y="742839"/>
                  <a:pt x="760438" y="760790"/>
                </a:cubicBezTo>
                <a:moveTo>
                  <a:pt x="153324" y="577488"/>
                </a:moveTo>
                <a:cubicBezTo>
                  <a:pt x="153324" y="636692"/>
                  <a:pt x="116508" y="690812"/>
                  <a:pt x="58226" y="717289"/>
                </a:cubicBezTo>
                <a:cubicBezTo>
                  <a:pt x="35127" y="727783"/>
                  <a:pt x="15399" y="742619"/>
                  <a:pt x="0" y="760394"/>
                </a:cubicBezTo>
              </a:path>
            </a:pathLst>
          </a:custGeom>
          <a:noFill/>
          <a:ln w="59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1479A3D-2FAC-84E6-CDF9-76E005762E08}"/>
              </a:ext>
            </a:extLst>
          </p:cNvPr>
          <p:cNvSpPr/>
          <p:nvPr/>
        </p:nvSpPr>
        <p:spPr>
          <a:xfrm>
            <a:off x="2792445" y="4751022"/>
            <a:ext cx="6758690" cy="760783"/>
          </a:xfrm>
          <a:custGeom>
            <a:avLst/>
            <a:gdLst/>
            <a:ahLst/>
            <a:cxnLst/>
            <a:rect l="0" t="0" r="0" b="0"/>
            <a:pathLst>
              <a:path w="4945076" h="760783">
                <a:moveTo>
                  <a:pt x="0" y="372465"/>
                </a:moveTo>
                <a:cubicBezTo>
                  <a:pt x="0" y="166758"/>
                  <a:pt x="166758" y="0"/>
                  <a:pt x="372465" y="0"/>
                </a:cubicBezTo>
                <a:lnTo>
                  <a:pt x="796442" y="0"/>
                </a:lnTo>
                <a:moveTo>
                  <a:pt x="0" y="372310"/>
                </a:moveTo>
                <a:lnTo>
                  <a:pt x="0" y="388314"/>
                </a:lnTo>
                <a:moveTo>
                  <a:pt x="0" y="388315"/>
                </a:moveTo>
                <a:cubicBezTo>
                  <a:pt x="0" y="594023"/>
                  <a:pt x="166420" y="760783"/>
                  <a:pt x="372465" y="760783"/>
                </a:cubicBezTo>
                <a:lnTo>
                  <a:pt x="606247" y="760783"/>
                </a:lnTo>
                <a:moveTo>
                  <a:pt x="1561185" y="760783"/>
                </a:moveTo>
                <a:lnTo>
                  <a:pt x="1370990" y="760783"/>
                </a:lnTo>
                <a:moveTo>
                  <a:pt x="1558356" y="0"/>
                </a:moveTo>
                <a:lnTo>
                  <a:pt x="4945076" y="0"/>
                </a:lnTo>
                <a:lnTo>
                  <a:pt x="4945076" y="760780"/>
                </a:lnTo>
                <a:lnTo>
                  <a:pt x="1558358" y="760780"/>
                </a:lnTo>
              </a:path>
            </a:pathLst>
          </a:custGeom>
          <a:noFill/>
          <a:ln w="59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BF8E9BEB-0CAE-8098-9745-6C779E273A14}"/>
              </a:ext>
            </a:extLst>
          </p:cNvPr>
          <p:cNvSpPr/>
          <p:nvPr/>
        </p:nvSpPr>
        <p:spPr>
          <a:xfrm>
            <a:off x="3399900" y="4751022"/>
            <a:ext cx="1299636" cy="760790"/>
          </a:xfrm>
          <a:custGeom>
            <a:avLst/>
            <a:gdLst/>
            <a:ahLst/>
            <a:cxnLst/>
            <a:rect l="0" t="0" r="0" b="0"/>
            <a:pathLst>
              <a:path w="950894" h="760790">
                <a:moveTo>
                  <a:pt x="153326" y="106322"/>
                </a:moveTo>
                <a:cubicBezTo>
                  <a:pt x="153326" y="67034"/>
                  <a:pt x="166710" y="29778"/>
                  <a:pt x="190113" y="0"/>
                </a:cubicBezTo>
                <a:moveTo>
                  <a:pt x="950894" y="0"/>
                </a:moveTo>
                <a:cubicBezTo>
                  <a:pt x="927491" y="29778"/>
                  <a:pt x="914107" y="67033"/>
                  <a:pt x="914107" y="106322"/>
                </a:cubicBezTo>
                <a:moveTo>
                  <a:pt x="914107" y="103022"/>
                </a:moveTo>
                <a:lnTo>
                  <a:pt x="914107" y="578510"/>
                </a:lnTo>
                <a:moveTo>
                  <a:pt x="153326" y="578510"/>
                </a:moveTo>
                <a:lnTo>
                  <a:pt x="153326" y="103022"/>
                </a:lnTo>
                <a:moveTo>
                  <a:pt x="914105" y="577488"/>
                </a:moveTo>
                <a:cubicBezTo>
                  <a:pt x="914105" y="636692"/>
                  <a:pt x="877289" y="690812"/>
                  <a:pt x="819007" y="717289"/>
                </a:cubicBezTo>
                <a:cubicBezTo>
                  <a:pt x="795736" y="727861"/>
                  <a:pt x="775887" y="742839"/>
                  <a:pt x="760438" y="760790"/>
                </a:cubicBezTo>
                <a:moveTo>
                  <a:pt x="153324" y="577488"/>
                </a:moveTo>
                <a:cubicBezTo>
                  <a:pt x="153324" y="636692"/>
                  <a:pt x="116508" y="690812"/>
                  <a:pt x="58226" y="717289"/>
                </a:cubicBezTo>
                <a:cubicBezTo>
                  <a:pt x="35127" y="727783"/>
                  <a:pt x="15399" y="742619"/>
                  <a:pt x="0" y="760394"/>
                </a:cubicBezTo>
              </a:path>
            </a:pathLst>
          </a:custGeom>
          <a:noFill/>
          <a:ln w="59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0E7B8252-76B1-4345-905E-C3DDA6610D7D}"/>
              </a:ext>
            </a:extLst>
          </p:cNvPr>
          <p:cNvSpPr/>
          <p:nvPr/>
        </p:nvSpPr>
        <p:spPr>
          <a:xfrm>
            <a:off x="2602249" y="5511802"/>
            <a:ext cx="7314261" cy="760783"/>
          </a:xfrm>
          <a:custGeom>
            <a:avLst/>
            <a:gdLst/>
            <a:ahLst/>
            <a:cxnLst/>
            <a:rect l="0" t="0" r="0" b="0"/>
            <a:pathLst>
              <a:path w="5135270" h="760783">
                <a:moveTo>
                  <a:pt x="0" y="372465"/>
                </a:moveTo>
                <a:cubicBezTo>
                  <a:pt x="0" y="166758"/>
                  <a:pt x="166758" y="0"/>
                  <a:pt x="372465" y="0"/>
                </a:cubicBezTo>
                <a:lnTo>
                  <a:pt x="796442" y="0"/>
                </a:lnTo>
                <a:moveTo>
                  <a:pt x="5135269" y="372465"/>
                </a:moveTo>
                <a:lnTo>
                  <a:pt x="5135269" y="0"/>
                </a:lnTo>
                <a:lnTo>
                  <a:pt x="1558353" y="0"/>
                </a:lnTo>
                <a:moveTo>
                  <a:pt x="0" y="372310"/>
                </a:moveTo>
                <a:lnTo>
                  <a:pt x="0" y="388314"/>
                </a:lnTo>
                <a:moveTo>
                  <a:pt x="5135270" y="372310"/>
                </a:moveTo>
                <a:lnTo>
                  <a:pt x="5135270" y="388314"/>
                </a:lnTo>
                <a:moveTo>
                  <a:pt x="0" y="388315"/>
                </a:moveTo>
                <a:cubicBezTo>
                  <a:pt x="0" y="594023"/>
                  <a:pt x="173173" y="760783"/>
                  <a:pt x="386794" y="760783"/>
                </a:cubicBezTo>
                <a:lnTo>
                  <a:pt x="4748475" y="760783"/>
                </a:lnTo>
                <a:cubicBezTo>
                  <a:pt x="4962096" y="760783"/>
                  <a:pt x="5135270" y="594023"/>
                  <a:pt x="5135270" y="388315"/>
                </a:cubicBezTo>
              </a:path>
            </a:pathLst>
          </a:custGeom>
          <a:noFill/>
          <a:ln w="59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C998C9B6-F0E1-DAA5-F42F-292059E11BA9}"/>
              </a:ext>
            </a:extLst>
          </p:cNvPr>
          <p:cNvSpPr/>
          <p:nvPr/>
        </p:nvSpPr>
        <p:spPr>
          <a:xfrm>
            <a:off x="3363032" y="5511802"/>
            <a:ext cx="1090076" cy="760774"/>
          </a:xfrm>
          <a:custGeom>
            <a:avLst/>
            <a:gdLst/>
            <a:ahLst/>
            <a:cxnLst/>
            <a:rect l="0" t="0" r="0" b="0"/>
            <a:pathLst>
              <a:path w="797567" h="760774">
                <a:moveTo>
                  <a:pt x="0" y="106322"/>
                </a:moveTo>
                <a:cubicBezTo>
                  <a:pt x="0" y="67034"/>
                  <a:pt x="13384" y="29778"/>
                  <a:pt x="36786" y="0"/>
                </a:cubicBezTo>
                <a:moveTo>
                  <a:pt x="797567" y="0"/>
                </a:moveTo>
                <a:cubicBezTo>
                  <a:pt x="774164" y="29778"/>
                  <a:pt x="760780" y="67033"/>
                  <a:pt x="760780" y="106322"/>
                </a:cubicBezTo>
                <a:moveTo>
                  <a:pt x="760780" y="103022"/>
                </a:moveTo>
                <a:lnTo>
                  <a:pt x="760780" y="396240"/>
                </a:lnTo>
                <a:moveTo>
                  <a:pt x="0" y="396240"/>
                </a:moveTo>
                <a:lnTo>
                  <a:pt x="0" y="103022"/>
                </a:lnTo>
                <a:moveTo>
                  <a:pt x="0" y="394258"/>
                </a:moveTo>
                <a:cubicBezTo>
                  <a:pt x="0" y="596679"/>
                  <a:pt x="164094" y="760774"/>
                  <a:pt x="366515" y="760774"/>
                </a:cubicBezTo>
                <a:lnTo>
                  <a:pt x="394265" y="760774"/>
                </a:lnTo>
                <a:cubicBezTo>
                  <a:pt x="596685" y="760774"/>
                  <a:pt x="760780" y="596679"/>
                  <a:pt x="760780" y="394258"/>
                </a:cubicBezTo>
              </a:path>
            </a:pathLst>
          </a:custGeom>
          <a:noFill/>
          <a:ln w="59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1351709-19B0-2BDB-EA6F-853D508626E9}"/>
              </a:ext>
            </a:extLst>
          </p:cNvPr>
          <p:cNvSpPr txBox="1"/>
          <p:nvPr/>
        </p:nvSpPr>
        <p:spPr>
          <a:xfrm>
            <a:off x="5384505" y="2729401"/>
            <a:ext cx="3517151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1600" b="0">
                <a:solidFill>
                  <a:srgbClr val="000000"/>
                </a:solidFill>
              </a:rPr>
              <a:t>Fostering confidential spaces for CFOs to
share experiences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995B6F4-E6A5-CE30-3A53-CD89E5808C32}"/>
              </a:ext>
            </a:extLst>
          </p:cNvPr>
          <p:cNvSpPr txBox="1"/>
          <p:nvPr/>
        </p:nvSpPr>
        <p:spPr>
          <a:xfrm>
            <a:off x="3697751" y="2750010"/>
            <a:ext cx="124882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b="1">
                <a:solidFill>
                  <a:srgbClr val="000000"/>
                </a:solidFill>
              </a:rPr>
              <a:t>5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41AA3894-9BA3-66CD-E7D8-8781121ABD37}"/>
              </a:ext>
            </a:extLst>
          </p:cNvPr>
          <p:cNvSpPr/>
          <p:nvPr/>
        </p:nvSpPr>
        <p:spPr>
          <a:xfrm>
            <a:off x="4338693" y="3413472"/>
            <a:ext cx="281611" cy="364540"/>
          </a:xfrm>
          <a:custGeom>
            <a:avLst/>
            <a:gdLst/>
            <a:ahLst/>
            <a:cxnLst/>
            <a:rect l="0" t="0" r="0" b="0"/>
            <a:pathLst>
              <a:path w="206044" h="364540">
                <a:moveTo>
                  <a:pt x="103022" y="328879"/>
                </a:moveTo>
                <a:cubicBezTo>
                  <a:pt x="100834" y="328879"/>
                  <a:pt x="99060" y="330653"/>
                  <a:pt x="99060" y="332841"/>
                </a:cubicBezTo>
                <a:lnTo>
                  <a:pt x="99060" y="332841"/>
                </a:lnTo>
                <a:cubicBezTo>
                  <a:pt x="99060" y="335029"/>
                  <a:pt x="100834" y="336804"/>
                  <a:pt x="103022" y="336804"/>
                </a:cubicBezTo>
                <a:lnTo>
                  <a:pt x="103022" y="336804"/>
                </a:lnTo>
                <a:cubicBezTo>
                  <a:pt x="105210" y="336804"/>
                  <a:pt x="106984" y="335029"/>
                  <a:pt x="106984" y="332841"/>
                </a:cubicBezTo>
                <a:lnTo>
                  <a:pt x="106984" y="332841"/>
                </a:lnTo>
                <a:cubicBezTo>
                  <a:pt x="106984" y="330653"/>
                  <a:pt x="105210" y="328879"/>
                  <a:pt x="103022" y="328879"/>
                </a:cubicBezTo>
                <a:moveTo>
                  <a:pt x="103022" y="328879"/>
                </a:moveTo>
                <a:lnTo>
                  <a:pt x="103022" y="328879"/>
                </a:lnTo>
                <a:moveTo>
                  <a:pt x="31699" y="0"/>
                </a:moveTo>
                <a:lnTo>
                  <a:pt x="174345" y="0"/>
                </a:lnTo>
                <a:cubicBezTo>
                  <a:pt x="174345" y="0"/>
                  <a:pt x="206044" y="0"/>
                  <a:pt x="206044" y="31699"/>
                </a:cubicBezTo>
                <a:lnTo>
                  <a:pt x="206044" y="332841"/>
                </a:lnTo>
                <a:cubicBezTo>
                  <a:pt x="206044" y="332841"/>
                  <a:pt x="206044" y="364540"/>
                  <a:pt x="174345" y="364540"/>
                </a:cubicBezTo>
                <a:lnTo>
                  <a:pt x="31699" y="364540"/>
                </a:lnTo>
                <a:cubicBezTo>
                  <a:pt x="31699" y="364540"/>
                  <a:pt x="0" y="364540"/>
                  <a:pt x="0" y="332841"/>
                </a:cubicBezTo>
                <a:lnTo>
                  <a:pt x="0" y="31699"/>
                </a:lnTo>
                <a:cubicBezTo>
                  <a:pt x="0" y="31699"/>
                  <a:pt x="0" y="0"/>
                  <a:pt x="31699" y="0"/>
                </a:cubicBezTo>
                <a:moveTo>
                  <a:pt x="0" y="301142"/>
                </a:moveTo>
                <a:lnTo>
                  <a:pt x="206044" y="301142"/>
                </a:lnTo>
                <a:moveTo>
                  <a:pt x="0" y="63398"/>
                </a:moveTo>
                <a:lnTo>
                  <a:pt x="206044" y="63398"/>
                </a:lnTo>
                <a:moveTo>
                  <a:pt x="79248" y="31699"/>
                </a:moveTo>
                <a:lnTo>
                  <a:pt x="126796" y="31699"/>
                </a:lnTo>
                <a:moveTo>
                  <a:pt x="103022" y="178308"/>
                </a:moveTo>
                <a:cubicBezTo>
                  <a:pt x="100834" y="178308"/>
                  <a:pt x="99060" y="180082"/>
                  <a:pt x="99060" y="182270"/>
                </a:cubicBezTo>
                <a:cubicBezTo>
                  <a:pt x="99060" y="184458"/>
                  <a:pt x="100834" y="186232"/>
                  <a:pt x="103022" y="186232"/>
                </a:cubicBezTo>
                <a:cubicBezTo>
                  <a:pt x="105210" y="186232"/>
                  <a:pt x="106984" y="184458"/>
                  <a:pt x="106984" y="182270"/>
                </a:cubicBezTo>
                <a:cubicBezTo>
                  <a:pt x="106984" y="180082"/>
                  <a:pt x="105210" y="178308"/>
                  <a:pt x="103022" y="178308"/>
                </a:cubicBezTo>
                <a:moveTo>
                  <a:pt x="116478" y="120964"/>
                </a:moveTo>
                <a:cubicBezTo>
                  <a:pt x="114720" y="114987"/>
                  <a:pt x="109236" y="110883"/>
                  <a:pt x="103006" y="110883"/>
                </a:cubicBezTo>
                <a:cubicBezTo>
                  <a:pt x="96777" y="110883"/>
                  <a:pt x="91292" y="114987"/>
                  <a:pt x="89534" y="120964"/>
                </a:cubicBezTo>
                <a:lnTo>
                  <a:pt x="84858" y="136306"/>
                </a:lnTo>
                <a:cubicBezTo>
                  <a:pt x="83257" y="141594"/>
                  <a:pt x="77833" y="144739"/>
                  <a:pt x="72448" y="143502"/>
                </a:cubicBezTo>
                <a:lnTo>
                  <a:pt x="56900" y="139888"/>
                </a:lnTo>
                <a:cubicBezTo>
                  <a:pt x="50848" y="138529"/>
                  <a:pt x="44617" y="141268"/>
                  <a:pt x="41527" y="146645"/>
                </a:cubicBezTo>
                <a:cubicBezTo>
                  <a:pt x="38436" y="152022"/>
                  <a:pt x="39207" y="158785"/>
                  <a:pt x="43427" y="163330"/>
                </a:cubicBezTo>
                <a:lnTo>
                  <a:pt x="54316" y="175074"/>
                </a:lnTo>
                <a:cubicBezTo>
                  <a:pt x="58070" y="179137"/>
                  <a:pt x="58070" y="185403"/>
                  <a:pt x="54316" y="189466"/>
                </a:cubicBezTo>
                <a:lnTo>
                  <a:pt x="43427" y="201210"/>
                </a:lnTo>
                <a:cubicBezTo>
                  <a:pt x="39207" y="205755"/>
                  <a:pt x="38436" y="212517"/>
                  <a:pt x="41527" y="217895"/>
                </a:cubicBezTo>
                <a:cubicBezTo>
                  <a:pt x="44617" y="223272"/>
                  <a:pt x="50848" y="226011"/>
                  <a:pt x="56900" y="224652"/>
                </a:cubicBezTo>
                <a:lnTo>
                  <a:pt x="72448" y="221038"/>
                </a:lnTo>
                <a:cubicBezTo>
                  <a:pt x="77833" y="219801"/>
                  <a:pt x="83257" y="222945"/>
                  <a:pt x="84858" y="228234"/>
                </a:cubicBezTo>
                <a:lnTo>
                  <a:pt x="89534" y="243576"/>
                </a:lnTo>
                <a:cubicBezTo>
                  <a:pt x="91292" y="249553"/>
                  <a:pt x="96777" y="253657"/>
                  <a:pt x="103006" y="253657"/>
                </a:cubicBezTo>
                <a:cubicBezTo>
                  <a:pt x="109236" y="253657"/>
                  <a:pt x="114720" y="249553"/>
                  <a:pt x="116478" y="243576"/>
                </a:cubicBezTo>
                <a:lnTo>
                  <a:pt x="121154" y="228234"/>
                </a:lnTo>
                <a:cubicBezTo>
                  <a:pt x="122755" y="222945"/>
                  <a:pt x="128179" y="219801"/>
                  <a:pt x="133564" y="221038"/>
                </a:cubicBezTo>
                <a:lnTo>
                  <a:pt x="149113" y="224652"/>
                </a:lnTo>
                <a:cubicBezTo>
                  <a:pt x="155164" y="226011"/>
                  <a:pt x="161395" y="223272"/>
                  <a:pt x="164485" y="217895"/>
                </a:cubicBezTo>
                <a:cubicBezTo>
                  <a:pt x="167576" y="212517"/>
                  <a:pt x="166805" y="205755"/>
                  <a:pt x="162585" y="201210"/>
                </a:cubicBezTo>
                <a:lnTo>
                  <a:pt x="151696" y="189466"/>
                </a:lnTo>
                <a:cubicBezTo>
                  <a:pt x="147942" y="185403"/>
                  <a:pt x="147942" y="179137"/>
                  <a:pt x="151696" y="175074"/>
                </a:cubicBezTo>
                <a:lnTo>
                  <a:pt x="162585" y="163330"/>
                </a:lnTo>
                <a:cubicBezTo>
                  <a:pt x="166805" y="158785"/>
                  <a:pt x="167576" y="152022"/>
                  <a:pt x="164485" y="146645"/>
                </a:cubicBezTo>
                <a:cubicBezTo>
                  <a:pt x="161395" y="141268"/>
                  <a:pt x="155164" y="138529"/>
                  <a:pt x="149113" y="139888"/>
                </a:cubicBezTo>
                <a:lnTo>
                  <a:pt x="133564" y="143502"/>
                </a:lnTo>
                <a:cubicBezTo>
                  <a:pt x="128179" y="144739"/>
                  <a:pt x="122755" y="141594"/>
                  <a:pt x="121154" y="136306"/>
                </a:cubicBezTo>
                <a:close/>
              </a:path>
            </a:pathLst>
          </a:custGeom>
          <a:solidFill>
            <a:srgbClr val="0070C0"/>
          </a:solidFill>
          <a:ln w="59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57B2A8-C865-A82F-CEDE-0CD631AA14B3}"/>
              </a:ext>
            </a:extLst>
          </p:cNvPr>
          <p:cNvSpPr txBox="1"/>
          <p:nvPr/>
        </p:nvSpPr>
        <p:spPr>
          <a:xfrm>
            <a:off x="5256946" y="3274643"/>
            <a:ext cx="1236196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1600" b="1">
                <a:solidFill>
                  <a:srgbClr val="000000"/>
                </a:solidFill>
              </a:rPr>
              <a:t>Digital Tools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74053F1-645B-91C6-6851-CDE10F315887}"/>
              </a:ext>
            </a:extLst>
          </p:cNvPr>
          <p:cNvSpPr txBox="1"/>
          <p:nvPr/>
        </p:nvSpPr>
        <p:spPr>
          <a:xfrm>
            <a:off x="3507556" y="3510790"/>
            <a:ext cx="124882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b="1">
                <a:solidFill>
                  <a:srgbClr val="000000"/>
                </a:solidFill>
              </a:rPr>
              <a:t>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D01ED0F-359C-B7FE-4B29-34B2BB69F03A}"/>
              </a:ext>
            </a:extLst>
          </p:cNvPr>
          <p:cNvSpPr txBox="1"/>
          <p:nvPr/>
        </p:nvSpPr>
        <p:spPr>
          <a:xfrm>
            <a:off x="5229907" y="3493990"/>
            <a:ext cx="3757236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1600" b="0">
                <a:solidFill>
                  <a:srgbClr val="000000"/>
                </a:solidFill>
              </a:rPr>
              <a:t>Developing user-friendly digital resources for
ethical support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FF42E8D-284E-6895-3DB0-7D0743A3C2D5}"/>
              </a:ext>
            </a:extLst>
          </p:cNvPr>
          <p:cNvSpPr txBox="1"/>
          <p:nvPr/>
        </p:nvSpPr>
        <p:spPr>
          <a:xfrm>
            <a:off x="5384505" y="2504921"/>
            <a:ext cx="1497704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1600" b="1">
                <a:solidFill>
                  <a:srgbClr val="000000"/>
                </a:solidFill>
              </a:rPr>
              <a:t>Peer Networks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5B18431B-1CA0-0226-0F38-9321F097318D}"/>
              </a:ext>
            </a:extLst>
          </p:cNvPr>
          <p:cNvSpPr/>
          <p:nvPr/>
        </p:nvSpPr>
        <p:spPr>
          <a:xfrm>
            <a:off x="4039515" y="4187772"/>
            <a:ext cx="476574" cy="361370"/>
          </a:xfrm>
          <a:custGeom>
            <a:avLst/>
            <a:gdLst/>
            <a:ahLst/>
            <a:cxnLst/>
            <a:rect l="0" t="0" r="0" b="0"/>
            <a:pathLst>
              <a:path w="348691" h="361370">
                <a:moveTo>
                  <a:pt x="316992" y="174345"/>
                </a:moveTo>
                <a:cubicBezTo>
                  <a:pt x="316992" y="191852"/>
                  <a:pt x="302799" y="206044"/>
                  <a:pt x="285292" y="206044"/>
                </a:cubicBezTo>
                <a:lnTo>
                  <a:pt x="79248" y="206044"/>
                </a:lnTo>
                <a:cubicBezTo>
                  <a:pt x="61741" y="206044"/>
                  <a:pt x="47548" y="191852"/>
                  <a:pt x="47548" y="174345"/>
                </a:cubicBezTo>
                <a:lnTo>
                  <a:pt x="47548" y="31699"/>
                </a:lnTo>
                <a:cubicBezTo>
                  <a:pt x="47548" y="14192"/>
                  <a:pt x="61741" y="0"/>
                  <a:pt x="79248" y="0"/>
                </a:cubicBezTo>
                <a:lnTo>
                  <a:pt x="285292" y="0"/>
                </a:lnTo>
                <a:cubicBezTo>
                  <a:pt x="302799" y="0"/>
                  <a:pt x="316992" y="14192"/>
                  <a:pt x="316992" y="31699"/>
                </a:cubicBezTo>
                <a:close/>
                <a:moveTo>
                  <a:pt x="47612" y="79248"/>
                </a:moveTo>
                <a:lnTo>
                  <a:pt x="317055" y="79248"/>
                </a:lnTo>
                <a:moveTo>
                  <a:pt x="107048" y="31699"/>
                </a:moveTo>
                <a:cubicBezTo>
                  <a:pt x="104859" y="31699"/>
                  <a:pt x="103085" y="33473"/>
                  <a:pt x="103085" y="35661"/>
                </a:cubicBezTo>
                <a:cubicBezTo>
                  <a:pt x="103085" y="37849"/>
                  <a:pt x="104859" y="39624"/>
                  <a:pt x="107048" y="39624"/>
                </a:cubicBezTo>
                <a:cubicBezTo>
                  <a:pt x="109236" y="39624"/>
                  <a:pt x="111010" y="37849"/>
                  <a:pt x="111010" y="35661"/>
                </a:cubicBezTo>
                <a:cubicBezTo>
                  <a:pt x="111010" y="33473"/>
                  <a:pt x="109236" y="31699"/>
                  <a:pt x="107048" y="31699"/>
                </a:cubicBezTo>
                <a:moveTo>
                  <a:pt x="154596" y="31699"/>
                </a:moveTo>
                <a:cubicBezTo>
                  <a:pt x="152408" y="31699"/>
                  <a:pt x="150634" y="33473"/>
                  <a:pt x="150634" y="35661"/>
                </a:cubicBezTo>
                <a:cubicBezTo>
                  <a:pt x="150634" y="37849"/>
                  <a:pt x="152408" y="39624"/>
                  <a:pt x="154596" y="39624"/>
                </a:cubicBezTo>
                <a:cubicBezTo>
                  <a:pt x="156785" y="39624"/>
                  <a:pt x="158559" y="37849"/>
                  <a:pt x="158559" y="35661"/>
                </a:cubicBezTo>
                <a:cubicBezTo>
                  <a:pt x="158559" y="33473"/>
                  <a:pt x="156785" y="31699"/>
                  <a:pt x="154596" y="31699"/>
                </a:cubicBezTo>
                <a:moveTo>
                  <a:pt x="138525" y="279745"/>
                </a:moveTo>
                <a:cubicBezTo>
                  <a:pt x="138525" y="300316"/>
                  <a:pt x="155201" y="316992"/>
                  <a:pt x="175772" y="316992"/>
                </a:cubicBezTo>
                <a:cubicBezTo>
                  <a:pt x="196342" y="316992"/>
                  <a:pt x="213018" y="300316"/>
                  <a:pt x="213018" y="279745"/>
                </a:cubicBezTo>
                <a:cubicBezTo>
                  <a:pt x="213018" y="259174"/>
                  <a:pt x="196342" y="242498"/>
                  <a:pt x="175772" y="242498"/>
                </a:cubicBezTo>
                <a:cubicBezTo>
                  <a:pt x="155201" y="242498"/>
                  <a:pt x="138525" y="259174"/>
                  <a:pt x="138525" y="279745"/>
                </a:cubicBezTo>
                <a:close/>
                <a:moveTo>
                  <a:pt x="21365" y="279745"/>
                </a:moveTo>
                <a:cubicBezTo>
                  <a:pt x="21365" y="300316"/>
                  <a:pt x="38041" y="316992"/>
                  <a:pt x="58611" y="316992"/>
                </a:cubicBezTo>
                <a:cubicBezTo>
                  <a:pt x="79182" y="316992"/>
                  <a:pt x="95858" y="300316"/>
                  <a:pt x="95858" y="279745"/>
                </a:cubicBezTo>
                <a:cubicBezTo>
                  <a:pt x="95858" y="259174"/>
                  <a:pt x="79182" y="242498"/>
                  <a:pt x="58611" y="242498"/>
                </a:cubicBezTo>
                <a:cubicBezTo>
                  <a:pt x="38041" y="242498"/>
                  <a:pt x="21365" y="259174"/>
                  <a:pt x="21365" y="279745"/>
                </a:cubicBezTo>
                <a:close/>
                <a:moveTo>
                  <a:pt x="253086" y="279745"/>
                </a:moveTo>
                <a:cubicBezTo>
                  <a:pt x="253086" y="300316"/>
                  <a:pt x="269762" y="316992"/>
                  <a:pt x="290332" y="316992"/>
                </a:cubicBezTo>
                <a:cubicBezTo>
                  <a:pt x="310903" y="316992"/>
                  <a:pt x="327579" y="300316"/>
                  <a:pt x="327579" y="279745"/>
                </a:cubicBezTo>
                <a:cubicBezTo>
                  <a:pt x="327579" y="259174"/>
                  <a:pt x="310903" y="242498"/>
                  <a:pt x="290332" y="242498"/>
                </a:cubicBezTo>
                <a:cubicBezTo>
                  <a:pt x="269762" y="242498"/>
                  <a:pt x="253086" y="259174"/>
                  <a:pt x="253086" y="279745"/>
                </a:cubicBezTo>
                <a:close/>
                <a:moveTo>
                  <a:pt x="348691" y="361370"/>
                </a:moveTo>
                <a:cubicBezTo>
                  <a:pt x="334601" y="343890"/>
                  <a:pt x="313355" y="333727"/>
                  <a:pt x="290903" y="333727"/>
                </a:cubicBezTo>
                <a:cubicBezTo>
                  <a:pt x="268451" y="333727"/>
                  <a:pt x="247206" y="343890"/>
                  <a:pt x="233115" y="361370"/>
                </a:cubicBezTo>
                <a:cubicBezTo>
                  <a:pt x="218544" y="343970"/>
                  <a:pt x="197041" y="333880"/>
                  <a:pt x="174345" y="333792"/>
                </a:cubicBezTo>
                <a:moveTo>
                  <a:pt x="0" y="361370"/>
                </a:moveTo>
                <a:cubicBezTo>
                  <a:pt x="14090" y="343890"/>
                  <a:pt x="35335" y="333727"/>
                  <a:pt x="57787" y="333727"/>
                </a:cubicBezTo>
                <a:cubicBezTo>
                  <a:pt x="80239" y="333727"/>
                  <a:pt x="101485" y="343890"/>
                  <a:pt x="115575" y="361370"/>
                </a:cubicBezTo>
                <a:cubicBezTo>
                  <a:pt x="130147" y="343970"/>
                  <a:pt x="151649" y="333880"/>
                  <a:pt x="174345" y="333792"/>
                </a:cubicBezTo>
              </a:path>
            </a:pathLst>
          </a:custGeom>
          <a:solidFill>
            <a:srgbClr val="002060"/>
          </a:solidFill>
          <a:ln w="59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5FDBCA-350F-C988-E573-E10045776D96}"/>
              </a:ext>
            </a:extLst>
          </p:cNvPr>
          <p:cNvSpPr txBox="1"/>
          <p:nvPr/>
        </p:nvSpPr>
        <p:spPr>
          <a:xfrm>
            <a:off x="5047797" y="4070718"/>
            <a:ext cx="2488869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1600" b="1">
                <a:solidFill>
                  <a:srgbClr val="000000"/>
                </a:solidFill>
              </a:rPr>
              <a:t>Scenario-Based Learning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47932EF-E836-CE7E-DB30-558F68EEDAE5}"/>
              </a:ext>
            </a:extLst>
          </p:cNvPr>
          <p:cNvSpPr txBox="1"/>
          <p:nvPr/>
        </p:nvSpPr>
        <p:spPr>
          <a:xfrm>
            <a:off x="3317361" y="4271571"/>
            <a:ext cx="124882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b="1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E44C067-0BC9-E915-2704-9186AF7B99DD}"/>
              </a:ext>
            </a:extLst>
          </p:cNvPr>
          <p:cNvSpPr txBox="1"/>
          <p:nvPr/>
        </p:nvSpPr>
        <p:spPr>
          <a:xfrm>
            <a:off x="5008916" y="4352358"/>
            <a:ext cx="4546394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1600" b="0">
                <a:solidFill>
                  <a:srgbClr val="000000"/>
                </a:solidFill>
              </a:rPr>
              <a:t>Engaging CFOs in simulated ethical situations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EDD14DD-F6DE-F28C-A3ED-56EC7AEB6A5F}"/>
              </a:ext>
            </a:extLst>
          </p:cNvPr>
          <p:cNvSpPr txBox="1"/>
          <p:nvPr/>
        </p:nvSpPr>
        <p:spPr>
          <a:xfrm>
            <a:off x="5522239" y="1954032"/>
            <a:ext cx="3237208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1600" b="0">
                <a:solidFill>
                  <a:srgbClr val="000000"/>
                </a:solidFill>
              </a:rPr>
              <a:t>Providing concise overviews of ethical
guidelines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0BF7E23-94EB-58D3-A780-E90C2D59508C}"/>
              </a:ext>
            </a:extLst>
          </p:cNvPr>
          <p:cNvSpPr txBox="1"/>
          <p:nvPr/>
        </p:nvSpPr>
        <p:spPr>
          <a:xfrm>
            <a:off x="3887946" y="1989229"/>
            <a:ext cx="124882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b="1">
                <a:solidFill>
                  <a:srgbClr val="000000"/>
                </a:solidFill>
              </a:rPr>
              <a:t>6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1F37F2AB-5551-4E3E-ECA6-2D19E5AACBAA}"/>
              </a:ext>
            </a:extLst>
          </p:cNvPr>
          <p:cNvSpPr/>
          <p:nvPr/>
        </p:nvSpPr>
        <p:spPr>
          <a:xfrm>
            <a:off x="3879249" y="4938895"/>
            <a:ext cx="498560" cy="353192"/>
          </a:xfrm>
          <a:custGeom>
            <a:avLst/>
            <a:gdLst/>
            <a:ahLst/>
            <a:cxnLst/>
            <a:rect l="0" t="0" r="0" b="0"/>
            <a:pathLst>
              <a:path w="364777" h="353192">
                <a:moveTo>
                  <a:pt x="7474" y="178957"/>
                </a:moveTo>
                <a:lnTo>
                  <a:pt x="7474" y="62922"/>
                </a:lnTo>
                <a:cubicBezTo>
                  <a:pt x="7474" y="52996"/>
                  <a:pt x="15521" y="44949"/>
                  <a:pt x="25447" y="44949"/>
                </a:cubicBezTo>
                <a:lnTo>
                  <a:pt x="279754" y="44949"/>
                </a:lnTo>
                <a:cubicBezTo>
                  <a:pt x="289681" y="44949"/>
                  <a:pt x="297728" y="52996"/>
                  <a:pt x="297728" y="62922"/>
                </a:cubicBezTo>
                <a:lnTo>
                  <a:pt x="297728" y="89867"/>
                </a:lnTo>
                <a:moveTo>
                  <a:pt x="131339" y="130315"/>
                </a:moveTo>
                <a:lnTo>
                  <a:pt x="7474" y="130315"/>
                </a:lnTo>
                <a:moveTo>
                  <a:pt x="119356" y="0"/>
                </a:moveTo>
                <a:lnTo>
                  <a:pt x="185925" y="0"/>
                </a:lnTo>
                <a:cubicBezTo>
                  <a:pt x="195851" y="0"/>
                  <a:pt x="203898" y="8046"/>
                  <a:pt x="203898" y="17973"/>
                </a:cubicBezTo>
                <a:lnTo>
                  <a:pt x="203898" y="44917"/>
                </a:lnTo>
                <a:lnTo>
                  <a:pt x="203898" y="44917"/>
                </a:lnTo>
                <a:lnTo>
                  <a:pt x="101383" y="44917"/>
                </a:lnTo>
                <a:lnTo>
                  <a:pt x="101383" y="44917"/>
                </a:lnTo>
                <a:lnTo>
                  <a:pt x="101383" y="17973"/>
                </a:lnTo>
                <a:cubicBezTo>
                  <a:pt x="101383" y="8046"/>
                  <a:pt x="109430" y="0"/>
                  <a:pt x="119356" y="0"/>
                </a:cubicBezTo>
                <a:close/>
                <a:moveTo>
                  <a:pt x="217307" y="208564"/>
                </a:moveTo>
                <a:cubicBezTo>
                  <a:pt x="217302" y="249289"/>
                  <a:pt x="250314" y="282306"/>
                  <a:pt x="291039" y="282306"/>
                </a:cubicBezTo>
                <a:cubicBezTo>
                  <a:pt x="331764" y="282306"/>
                  <a:pt x="364777" y="249289"/>
                  <a:pt x="364772" y="208564"/>
                </a:cubicBezTo>
                <a:cubicBezTo>
                  <a:pt x="364777" y="167840"/>
                  <a:pt x="331764" y="134823"/>
                  <a:pt x="291039" y="134823"/>
                </a:cubicBezTo>
                <a:cubicBezTo>
                  <a:pt x="250314" y="134823"/>
                  <a:pt x="217302" y="167840"/>
                  <a:pt x="217307" y="208564"/>
                </a:cubicBezTo>
                <a:moveTo>
                  <a:pt x="260386" y="277986"/>
                </a:moveTo>
                <a:lnTo>
                  <a:pt x="230050" y="353192"/>
                </a:lnTo>
                <a:moveTo>
                  <a:pt x="63486" y="249884"/>
                </a:moveTo>
                <a:lnTo>
                  <a:pt x="52899" y="232703"/>
                </a:lnTo>
                <a:cubicBezTo>
                  <a:pt x="50423" y="228685"/>
                  <a:pt x="45887" y="226414"/>
                  <a:pt x="41186" y="226839"/>
                </a:cubicBezTo>
                <a:lnTo>
                  <a:pt x="11611" y="229470"/>
                </a:lnTo>
                <a:cubicBezTo>
                  <a:pt x="8316" y="229760"/>
                  <a:pt x="5272" y="231348"/>
                  <a:pt x="3150" y="233884"/>
                </a:cubicBezTo>
                <a:cubicBezTo>
                  <a:pt x="1027" y="236420"/>
                  <a:pt x="0" y="239696"/>
                  <a:pt x="294" y="242990"/>
                </a:cubicBezTo>
                <a:lnTo>
                  <a:pt x="8583" y="336122"/>
                </a:lnTo>
                <a:cubicBezTo>
                  <a:pt x="9204" y="342972"/>
                  <a:pt x="15252" y="348028"/>
                  <a:pt x="22103" y="347423"/>
                </a:cubicBezTo>
                <a:lnTo>
                  <a:pt x="133859" y="337485"/>
                </a:lnTo>
                <a:cubicBezTo>
                  <a:pt x="140722" y="336873"/>
                  <a:pt x="145789" y="330813"/>
                  <a:pt x="145175" y="323949"/>
                </a:cubicBezTo>
                <a:lnTo>
                  <a:pt x="139089" y="255669"/>
                </a:lnTo>
                <a:cubicBezTo>
                  <a:pt x="138799" y="252375"/>
                  <a:pt x="137211" y="249331"/>
                  <a:pt x="134675" y="247208"/>
                </a:cubicBezTo>
                <a:cubicBezTo>
                  <a:pt x="132139" y="245085"/>
                  <a:pt x="128863" y="244058"/>
                  <a:pt x="125569" y="244353"/>
                </a:cubicBezTo>
                <a:close/>
                <a:moveTo>
                  <a:pt x="140325" y="99012"/>
                </a:moveTo>
                <a:lnTo>
                  <a:pt x="167539" y="99012"/>
                </a:lnTo>
                <a:cubicBezTo>
                  <a:pt x="167539" y="99012"/>
                  <a:pt x="176526" y="99012"/>
                  <a:pt x="176526" y="107999"/>
                </a:cubicBezTo>
                <a:lnTo>
                  <a:pt x="176526" y="152837"/>
                </a:lnTo>
                <a:cubicBezTo>
                  <a:pt x="176526" y="152837"/>
                  <a:pt x="176526" y="161824"/>
                  <a:pt x="167539" y="161824"/>
                </a:cubicBezTo>
                <a:lnTo>
                  <a:pt x="140325" y="161824"/>
                </a:lnTo>
                <a:cubicBezTo>
                  <a:pt x="140325" y="161824"/>
                  <a:pt x="131339" y="161824"/>
                  <a:pt x="131339" y="152837"/>
                </a:cubicBezTo>
                <a:lnTo>
                  <a:pt x="131339" y="107999"/>
                </a:lnTo>
                <a:cubicBezTo>
                  <a:pt x="131339" y="107999"/>
                  <a:pt x="131339" y="99012"/>
                  <a:pt x="140325" y="99012"/>
                </a:cubicBezTo>
                <a:moveTo>
                  <a:pt x="200744" y="130315"/>
                </a:moveTo>
                <a:lnTo>
                  <a:pt x="176510" y="130315"/>
                </a:lnTo>
              </a:path>
            </a:pathLst>
          </a:custGeom>
          <a:solidFill>
            <a:srgbClr val="7030A0"/>
          </a:solidFill>
          <a:ln w="59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F38D220-F8B8-9A30-A047-E9CE0503076B}"/>
              </a:ext>
            </a:extLst>
          </p:cNvPr>
          <p:cNvSpPr txBox="1"/>
          <p:nvPr/>
        </p:nvSpPr>
        <p:spPr>
          <a:xfrm>
            <a:off x="4789986" y="4808250"/>
            <a:ext cx="2466961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1600" b="1">
                <a:solidFill>
                  <a:srgbClr val="000000"/>
                </a:solidFill>
              </a:rPr>
              <a:t>Real-World Case Studies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372D757-CA5D-902F-82FC-F8C4EEDD5813}"/>
              </a:ext>
            </a:extLst>
          </p:cNvPr>
          <p:cNvSpPr txBox="1"/>
          <p:nvPr/>
        </p:nvSpPr>
        <p:spPr>
          <a:xfrm>
            <a:off x="3127165" y="5032352"/>
            <a:ext cx="124882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b="1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92D63F6-3903-1433-B3FD-EA5C2B4043E8}"/>
              </a:ext>
            </a:extLst>
          </p:cNvPr>
          <p:cNvSpPr txBox="1"/>
          <p:nvPr/>
        </p:nvSpPr>
        <p:spPr>
          <a:xfrm>
            <a:off x="4762609" y="5077710"/>
            <a:ext cx="4677730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1600" b="0">
                <a:solidFill>
                  <a:srgbClr val="000000"/>
                </a:solidFill>
              </a:rPr>
              <a:t>Illustrating ethical dilemmas through practical examples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CD5CC44-E5F0-5C8D-54A2-A0BBA94C9D3D}"/>
              </a:ext>
            </a:extLst>
          </p:cNvPr>
          <p:cNvSpPr txBox="1"/>
          <p:nvPr/>
        </p:nvSpPr>
        <p:spPr>
          <a:xfrm>
            <a:off x="5522239" y="1744138"/>
            <a:ext cx="2158656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1600" b="1">
                <a:solidFill>
                  <a:srgbClr val="000000"/>
                </a:solidFill>
              </a:rPr>
              <a:t>Executive Summaries</a:t>
            </a: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512C0FED-6FEF-6BD6-07EB-AC88F46F7170}"/>
              </a:ext>
            </a:extLst>
          </p:cNvPr>
          <p:cNvSpPr/>
          <p:nvPr/>
        </p:nvSpPr>
        <p:spPr>
          <a:xfrm>
            <a:off x="4640614" y="1902462"/>
            <a:ext cx="498236" cy="364556"/>
          </a:xfrm>
          <a:custGeom>
            <a:avLst/>
            <a:gdLst/>
            <a:ahLst/>
            <a:cxnLst/>
            <a:rect l="0" t="0" r="0" b="0"/>
            <a:pathLst>
              <a:path w="364540" h="364556">
                <a:moveTo>
                  <a:pt x="174345" y="15865"/>
                </a:moveTo>
                <a:lnTo>
                  <a:pt x="348691" y="15865"/>
                </a:lnTo>
                <a:cubicBezTo>
                  <a:pt x="357444" y="15865"/>
                  <a:pt x="364540" y="22961"/>
                  <a:pt x="364540" y="31715"/>
                </a:cubicBezTo>
                <a:lnTo>
                  <a:pt x="364540" y="348707"/>
                </a:lnTo>
                <a:cubicBezTo>
                  <a:pt x="364540" y="357460"/>
                  <a:pt x="357444" y="364556"/>
                  <a:pt x="348691" y="364556"/>
                </a:cubicBezTo>
                <a:lnTo>
                  <a:pt x="15849" y="364556"/>
                </a:lnTo>
                <a:cubicBezTo>
                  <a:pt x="7096" y="364556"/>
                  <a:pt x="0" y="357460"/>
                  <a:pt x="0" y="348707"/>
                </a:cubicBezTo>
                <a:lnTo>
                  <a:pt x="0" y="31715"/>
                </a:lnTo>
                <a:cubicBezTo>
                  <a:pt x="0" y="22961"/>
                  <a:pt x="7096" y="15865"/>
                  <a:pt x="15849" y="15865"/>
                </a:cubicBezTo>
                <a:lnTo>
                  <a:pt x="63398" y="15865"/>
                </a:lnTo>
                <a:moveTo>
                  <a:pt x="174345" y="158511"/>
                </a:moveTo>
                <a:cubicBezTo>
                  <a:pt x="174345" y="167229"/>
                  <a:pt x="169590" y="168988"/>
                  <a:pt x="163900" y="162442"/>
                </a:cubicBezTo>
                <a:lnTo>
                  <a:pt x="118872" y="110963"/>
                </a:lnTo>
                <a:lnTo>
                  <a:pt x="73795" y="162410"/>
                </a:lnTo>
                <a:cubicBezTo>
                  <a:pt x="68042" y="168972"/>
                  <a:pt x="63350" y="167165"/>
                  <a:pt x="63350" y="158495"/>
                </a:cubicBezTo>
                <a:lnTo>
                  <a:pt x="63350" y="15849"/>
                </a:lnTo>
                <a:cubicBezTo>
                  <a:pt x="63350" y="7096"/>
                  <a:pt x="70446" y="0"/>
                  <a:pt x="79200" y="0"/>
                </a:cubicBezTo>
                <a:lnTo>
                  <a:pt x="158448" y="0"/>
                </a:lnTo>
                <a:cubicBezTo>
                  <a:pt x="167201" y="0"/>
                  <a:pt x="174298" y="7096"/>
                  <a:pt x="174298" y="15849"/>
                </a:cubicBezTo>
                <a:close/>
                <a:moveTo>
                  <a:pt x="221894" y="95097"/>
                </a:moveTo>
                <a:lnTo>
                  <a:pt x="316992" y="95097"/>
                </a:lnTo>
                <a:moveTo>
                  <a:pt x="221894" y="158495"/>
                </a:moveTo>
                <a:lnTo>
                  <a:pt x="316992" y="158495"/>
                </a:lnTo>
                <a:moveTo>
                  <a:pt x="47548" y="221894"/>
                </a:moveTo>
                <a:lnTo>
                  <a:pt x="316992" y="221894"/>
                </a:lnTo>
                <a:moveTo>
                  <a:pt x="47548" y="285292"/>
                </a:moveTo>
                <a:lnTo>
                  <a:pt x="309019" y="285292"/>
                </a:lnTo>
              </a:path>
            </a:pathLst>
          </a:custGeom>
          <a:solidFill>
            <a:srgbClr val="92D050"/>
          </a:solidFill>
          <a:ln w="59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5AA8E125-45B2-5C3A-13BF-6A9DB8D9CC9A}"/>
              </a:ext>
            </a:extLst>
          </p:cNvPr>
          <p:cNvSpPr/>
          <p:nvPr/>
        </p:nvSpPr>
        <p:spPr>
          <a:xfrm>
            <a:off x="3663438" y="5700878"/>
            <a:ext cx="489263" cy="364540"/>
          </a:xfrm>
          <a:custGeom>
            <a:avLst/>
            <a:gdLst/>
            <a:ahLst/>
            <a:cxnLst/>
            <a:rect l="0" t="0" r="0" b="0"/>
            <a:pathLst>
              <a:path w="357975" h="364540">
                <a:moveTo>
                  <a:pt x="171063" y="253593"/>
                </a:moveTo>
                <a:lnTo>
                  <a:pt x="171063" y="364540"/>
                </a:lnTo>
                <a:moveTo>
                  <a:pt x="171063" y="0"/>
                </a:moveTo>
                <a:lnTo>
                  <a:pt x="171063" y="31699"/>
                </a:lnTo>
                <a:moveTo>
                  <a:pt x="171063" y="126796"/>
                </a:moveTo>
                <a:lnTo>
                  <a:pt x="171063" y="158496"/>
                </a:lnTo>
                <a:moveTo>
                  <a:pt x="316023" y="124482"/>
                </a:moveTo>
                <a:cubicBezTo>
                  <a:pt x="314538" y="125964"/>
                  <a:pt x="312526" y="126796"/>
                  <a:pt x="310428" y="126796"/>
                </a:cubicBezTo>
                <a:lnTo>
                  <a:pt x="52191" y="126796"/>
                </a:lnTo>
                <a:cubicBezTo>
                  <a:pt x="47814" y="126796"/>
                  <a:pt x="44266" y="123248"/>
                  <a:pt x="44266" y="118872"/>
                </a:cubicBezTo>
                <a:lnTo>
                  <a:pt x="44266" y="39624"/>
                </a:lnTo>
                <a:cubicBezTo>
                  <a:pt x="44266" y="35247"/>
                  <a:pt x="47814" y="31699"/>
                  <a:pt x="52191" y="31699"/>
                </a:cubicBezTo>
                <a:lnTo>
                  <a:pt x="310428" y="31699"/>
                </a:lnTo>
                <a:cubicBezTo>
                  <a:pt x="312526" y="31699"/>
                  <a:pt x="314538" y="32531"/>
                  <a:pt x="316023" y="34013"/>
                </a:cubicBezTo>
                <a:lnTo>
                  <a:pt x="355647" y="73637"/>
                </a:lnTo>
                <a:cubicBezTo>
                  <a:pt x="357138" y="75124"/>
                  <a:pt x="357975" y="77142"/>
                  <a:pt x="357975" y="79248"/>
                </a:cubicBezTo>
                <a:cubicBezTo>
                  <a:pt x="357975" y="81353"/>
                  <a:pt x="357138" y="83371"/>
                  <a:pt x="355647" y="84858"/>
                </a:cubicBezTo>
                <a:close/>
                <a:moveTo>
                  <a:pt x="41952" y="251279"/>
                </a:moveTo>
                <a:cubicBezTo>
                  <a:pt x="43437" y="252761"/>
                  <a:pt x="45449" y="253593"/>
                  <a:pt x="47547" y="253593"/>
                </a:cubicBezTo>
                <a:lnTo>
                  <a:pt x="305784" y="253593"/>
                </a:lnTo>
                <a:cubicBezTo>
                  <a:pt x="310161" y="253593"/>
                  <a:pt x="313709" y="250045"/>
                  <a:pt x="313709" y="245668"/>
                </a:cubicBezTo>
                <a:lnTo>
                  <a:pt x="313709" y="166420"/>
                </a:lnTo>
                <a:cubicBezTo>
                  <a:pt x="313709" y="162044"/>
                  <a:pt x="310161" y="158496"/>
                  <a:pt x="305784" y="158496"/>
                </a:cubicBezTo>
                <a:lnTo>
                  <a:pt x="47547" y="158496"/>
                </a:lnTo>
                <a:cubicBezTo>
                  <a:pt x="45449" y="158496"/>
                  <a:pt x="43437" y="159328"/>
                  <a:pt x="41952" y="160810"/>
                </a:cubicBezTo>
                <a:lnTo>
                  <a:pt x="2328" y="200434"/>
                </a:lnTo>
                <a:cubicBezTo>
                  <a:pt x="837" y="201920"/>
                  <a:pt x="0" y="203939"/>
                  <a:pt x="0" y="206044"/>
                </a:cubicBezTo>
                <a:cubicBezTo>
                  <a:pt x="0" y="208150"/>
                  <a:pt x="837" y="210168"/>
                  <a:pt x="2328" y="211655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59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FCAEC5D-C35B-D3DF-FAE1-5EC44FF02171}"/>
              </a:ext>
            </a:extLst>
          </p:cNvPr>
          <p:cNvSpPr txBox="1"/>
          <p:nvPr/>
        </p:nvSpPr>
        <p:spPr>
          <a:xfrm>
            <a:off x="4531855" y="5629590"/>
            <a:ext cx="1789972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1600" b="1">
                <a:solidFill>
                  <a:srgbClr val="000000"/>
                </a:solidFill>
              </a:rPr>
              <a:t>Concise Guidance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FBCE0E6-4D83-71BD-B42A-EDC3241BFD19}"/>
              </a:ext>
            </a:extLst>
          </p:cNvPr>
          <p:cNvSpPr txBox="1"/>
          <p:nvPr/>
        </p:nvSpPr>
        <p:spPr>
          <a:xfrm>
            <a:off x="2936970" y="5793133"/>
            <a:ext cx="124882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b="1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941CCA7-30FF-4D1E-6770-588BD782DB00}"/>
              </a:ext>
            </a:extLst>
          </p:cNvPr>
          <p:cNvSpPr txBox="1"/>
          <p:nvPr/>
        </p:nvSpPr>
        <p:spPr>
          <a:xfrm>
            <a:off x="4516089" y="5869315"/>
            <a:ext cx="5400421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1600" b="0">
                <a:solidFill>
                  <a:srgbClr val="000000"/>
                </a:solidFill>
              </a:rPr>
              <a:t>Providing clear and brief instructions for ethical decision-making</a:t>
            </a:r>
          </a:p>
        </p:txBody>
      </p:sp>
      <p:sp>
        <p:nvSpPr>
          <p:cNvPr id="38" name="Rounded Rectangle 38">
            <a:extLst>
              <a:ext uri="{FF2B5EF4-FFF2-40B4-BE49-F238E27FC236}">
                <a16:creationId xmlns:a16="http://schemas.microsoft.com/office/drawing/2014/main" id="{E08B0B31-427E-9BA3-FA81-DD07BA86B26A}"/>
              </a:ext>
            </a:extLst>
          </p:cNvPr>
          <p:cNvSpPr/>
          <p:nvPr/>
        </p:nvSpPr>
        <p:spPr>
          <a:xfrm>
            <a:off x="4453152" y="2663621"/>
            <a:ext cx="498236" cy="364540"/>
          </a:xfrm>
          <a:custGeom>
            <a:avLst/>
            <a:gdLst/>
            <a:ahLst/>
            <a:cxnLst/>
            <a:rect l="0" t="0" r="0" b="0"/>
            <a:pathLst>
              <a:path w="364540" h="364540">
                <a:moveTo>
                  <a:pt x="146608" y="35661"/>
                </a:moveTo>
                <a:cubicBezTo>
                  <a:pt x="146608" y="55356"/>
                  <a:pt x="162575" y="71323"/>
                  <a:pt x="182270" y="71323"/>
                </a:cubicBezTo>
                <a:cubicBezTo>
                  <a:pt x="201965" y="71323"/>
                  <a:pt x="217932" y="55356"/>
                  <a:pt x="217932" y="35661"/>
                </a:cubicBezTo>
                <a:cubicBezTo>
                  <a:pt x="217932" y="15966"/>
                  <a:pt x="201965" y="0"/>
                  <a:pt x="182270" y="0"/>
                </a:cubicBezTo>
                <a:cubicBezTo>
                  <a:pt x="162575" y="0"/>
                  <a:pt x="146608" y="15966"/>
                  <a:pt x="146608" y="35661"/>
                </a:cubicBezTo>
                <a:moveTo>
                  <a:pt x="253593" y="142646"/>
                </a:moveTo>
                <a:cubicBezTo>
                  <a:pt x="245140" y="110176"/>
                  <a:pt x="215822" y="87514"/>
                  <a:pt x="182270" y="87514"/>
                </a:cubicBezTo>
                <a:cubicBezTo>
                  <a:pt x="148718" y="87514"/>
                  <a:pt x="119400" y="110176"/>
                  <a:pt x="110947" y="142646"/>
                </a:cubicBezTo>
                <a:close/>
                <a:moveTo>
                  <a:pt x="35661" y="257556"/>
                </a:moveTo>
                <a:cubicBezTo>
                  <a:pt x="35661" y="277251"/>
                  <a:pt x="51627" y="293217"/>
                  <a:pt x="71323" y="293217"/>
                </a:cubicBezTo>
                <a:cubicBezTo>
                  <a:pt x="91018" y="293217"/>
                  <a:pt x="106984" y="277251"/>
                  <a:pt x="106984" y="257556"/>
                </a:cubicBezTo>
                <a:cubicBezTo>
                  <a:pt x="106984" y="237860"/>
                  <a:pt x="91018" y="221894"/>
                  <a:pt x="71323" y="221894"/>
                </a:cubicBezTo>
                <a:cubicBezTo>
                  <a:pt x="51627" y="221894"/>
                  <a:pt x="35661" y="237860"/>
                  <a:pt x="35661" y="257556"/>
                </a:cubicBezTo>
                <a:moveTo>
                  <a:pt x="142646" y="364540"/>
                </a:moveTo>
                <a:cubicBezTo>
                  <a:pt x="134193" y="332070"/>
                  <a:pt x="104875" y="309408"/>
                  <a:pt x="71323" y="309408"/>
                </a:cubicBezTo>
                <a:cubicBezTo>
                  <a:pt x="37770" y="309408"/>
                  <a:pt x="8453" y="332070"/>
                  <a:pt x="0" y="364540"/>
                </a:cubicBezTo>
                <a:close/>
                <a:moveTo>
                  <a:pt x="257556" y="257556"/>
                </a:moveTo>
                <a:cubicBezTo>
                  <a:pt x="257556" y="277251"/>
                  <a:pt x="273522" y="293217"/>
                  <a:pt x="293217" y="293217"/>
                </a:cubicBezTo>
                <a:cubicBezTo>
                  <a:pt x="312912" y="293217"/>
                  <a:pt x="328879" y="277251"/>
                  <a:pt x="328879" y="257556"/>
                </a:cubicBezTo>
                <a:cubicBezTo>
                  <a:pt x="328879" y="237860"/>
                  <a:pt x="312912" y="221894"/>
                  <a:pt x="293217" y="221894"/>
                </a:cubicBezTo>
                <a:cubicBezTo>
                  <a:pt x="273522" y="221894"/>
                  <a:pt x="257556" y="237860"/>
                  <a:pt x="257556" y="257556"/>
                </a:cubicBezTo>
                <a:moveTo>
                  <a:pt x="364540" y="364540"/>
                </a:moveTo>
                <a:cubicBezTo>
                  <a:pt x="356087" y="332070"/>
                  <a:pt x="326769" y="309408"/>
                  <a:pt x="293217" y="309408"/>
                </a:cubicBezTo>
                <a:cubicBezTo>
                  <a:pt x="259665" y="309408"/>
                  <a:pt x="230347" y="332070"/>
                  <a:pt x="221894" y="364540"/>
                </a:cubicBezTo>
                <a:close/>
                <a:moveTo>
                  <a:pt x="229819" y="291949"/>
                </a:moveTo>
                <a:cubicBezTo>
                  <a:pt x="199320" y="304287"/>
                  <a:pt x="165220" y="304287"/>
                  <a:pt x="134721" y="291949"/>
                </a:cubicBezTo>
                <a:moveTo>
                  <a:pt x="253593" y="69579"/>
                </a:moveTo>
                <a:cubicBezTo>
                  <a:pt x="292976" y="96355"/>
                  <a:pt x="314034" y="142941"/>
                  <a:pt x="308116" y="190195"/>
                </a:cubicBezTo>
                <a:moveTo>
                  <a:pt x="110947" y="69579"/>
                </a:moveTo>
                <a:cubicBezTo>
                  <a:pt x="71564" y="96355"/>
                  <a:pt x="50505" y="142941"/>
                  <a:pt x="56424" y="190195"/>
                </a:cubicBezTo>
              </a:path>
            </a:pathLst>
          </a:custGeom>
          <a:solidFill>
            <a:schemeClr val="accent3">
              <a:lumMod val="50000"/>
            </a:schemeClr>
          </a:solidFill>
          <a:ln w="59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9" name="Slide Number Placeholder 2">
            <a:extLst>
              <a:ext uri="{FF2B5EF4-FFF2-40B4-BE49-F238E27FC236}">
                <a16:creationId xmlns:a16="http://schemas.microsoft.com/office/drawing/2014/main" id="{BCE9D276-E4A9-9E29-8332-4BB351534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17341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999958-FBFB-F0BB-08F4-B39AAC788F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033A366F-942E-89EC-6B7D-EF704E98A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799" y="653263"/>
            <a:ext cx="10134600" cy="550843"/>
          </a:xfrm>
        </p:spPr>
        <p:txBody>
          <a:bodyPr/>
          <a:lstStyle/>
          <a:p>
            <a:r>
              <a:rPr lang="en-US" sz="3200">
                <a:latin typeface="+mn-lt"/>
              </a:rPr>
              <a:t>MARKET, INVESTOR, REGULATORY &amp; PUBLIC SECTOR</a:t>
            </a:r>
          </a:p>
        </p:txBody>
      </p:sp>
      <p:sp>
        <p:nvSpPr>
          <p:cNvPr id="65" name="Slide Number Placeholder 2">
            <a:extLst>
              <a:ext uri="{FF2B5EF4-FFF2-40B4-BE49-F238E27FC236}">
                <a16:creationId xmlns:a16="http://schemas.microsoft.com/office/drawing/2014/main" id="{57ECD361-42E1-B8DB-D71A-076199EA6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45" name="Rounded Rectangle 66">
            <a:extLst>
              <a:ext uri="{FF2B5EF4-FFF2-40B4-BE49-F238E27FC236}">
                <a16:creationId xmlns:a16="http://schemas.microsoft.com/office/drawing/2014/main" id="{1132C452-D209-8A9D-CFFF-2EEEE01685C1}"/>
              </a:ext>
            </a:extLst>
          </p:cNvPr>
          <p:cNvSpPr/>
          <p:nvPr/>
        </p:nvSpPr>
        <p:spPr>
          <a:xfrm>
            <a:off x="713860" y="2162908"/>
            <a:ext cx="5029200" cy="1452652"/>
          </a:xfrm>
          <a:prstGeom prst="roundRect">
            <a:avLst/>
          </a:prstGeom>
          <a:solidFill>
            <a:srgbClr val="FAFAFA"/>
          </a:solidFill>
          <a:ln w="12700">
            <a:solidFill>
              <a:srgbClr val="009E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28016" tIns="91440" rIns="109728" bIns="54864" rtlCol="0" anchor="ctr"/>
          <a:lstStyle/>
          <a:p>
            <a:pPr algn="ctr"/>
            <a:r>
              <a:rPr sz="2000" b="1">
                <a:solidFill>
                  <a:srgbClr val="1F4068"/>
                </a:solidFill>
              </a:rPr>
              <a:t>Investor lens</a:t>
            </a:r>
          </a:p>
          <a:p>
            <a:pPr algn="ctr">
              <a:defRPr sz="1250">
                <a:solidFill>
                  <a:srgbClr val="262626"/>
                </a:solidFill>
              </a:defRPr>
            </a:pPr>
            <a:r>
              <a:rPr sz="2000"/>
              <a:t>Weak finance leadership, limited ethical grounding or poor control discipline can affect investment risk assessments</a:t>
            </a:r>
          </a:p>
        </p:txBody>
      </p:sp>
      <p:sp>
        <p:nvSpPr>
          <p:cNvPr id="47" name="Rounded Rectangle 67">
            <a:extLst>
              <a:ext uri="{FF2B5EF4-FFF2-40B4-BE49-F238E27FC236}">
                <a16:creationId xmlns:a16="http://schemas.microsoft.com/office/drawing/2014/main" id="{123E87F1-1299-4397-9A18-BEA1201D06F3}"/>
              </a:ext>
            </a:extLst>
          </p:cNvPr>
          <p:cNvSpPr/>
          <p:nvPr/>
        </p:nvSpPr>
        <p:spPr>
          <a:xfrm>
            <a:off x="6043449" y="2162907"/>
            <a:ext cx="5444418" cy="1452653"/>
          </a:xfrm>
          <a:prstGeom prst="roundRect">
            <a:avLst/>
          </a:prstGeom>
          <a:solidFill>
            <a:srgbClr val="FAFAFA"/>
          </a:solidFill>
          <a:ln w="12700">
            <a:solidFill>
              <a:srgbClr val="36609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28016" tIns="91440" rIns="109728" bIns="54864" rtlCol="0" anchor="ctr"/>
          <a:lstStyle/>
          <a:p>
            <a:pPr algn="ctr"/>
            <a:r>
              <a:rPr sz="2000" b="1">
                <a:solidFill>
                  <a:srgbClr val="1F4068"/>
                </a:solidFill>
              </a:rPr>
              <a:t>Regulatory lens</a:t>
            </a:r>
          </a:p>
          <a:p>
            <a:pPr algn="ctr">
              <a:defRPr sz="1250">
                <a:solidFill>
                  <a:srgbClr val="262626"/>
                </a:solidFill>
              </a:defRPr>
            </a:pPr>
            <a:r>
              <a:rPr sz="2000"/>
              <a:t>Finance function quality affects timely close, controls, suspicious transactions, audit committee engagement and market disclosures</a:t>
            </a:r>
          </a:p>
        </p:txBody>
      </p:sp>
      <p:sp>
        <p:nvSpPr>
          <p:cNvPr id="51" name="Rounded Rectangle 68">
            <a:extLst>
              <a:ext uri="{FF2B5EF4-FFF2-40B4-BE49-F238E27FC236}">
                <a16:creationId xmlns:a16="http://schemas.microsoft.com/office/drawing/2014/main" id="{F77B393B-AEA7-63FB-4CEE-7FE4603A0E79}"/>
              </a:ext>
            </a:extLst>
          </p:cNvPr>
          <p:cNvSpPr/>
          <p:nvPr/>
        </p:nvSpPr>
        <p:spPr>
          <a:xfrm>
            <a:off x="713860" y="4059975"/>
            <a:ext cx="4988094" cy="1506142"/>
          </a:xfrm>
          <a:prstGeom prst="roundRect">
            <a:avLst/>
          </a:prstGeom>
          <a:solidFill>
            <a:srgbClr val="FAFAFA"/>
          </a:solidFill>
          <a:ln w="12700">
            <a:solidFill>
              <a:srgbClr val="009E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28016" tIns="91440" rIns="109728" bIns="54864" rtlCol="0" anchor="ctr"/>
          <a:lstStyle/>
          <a:p>
            <a:pPr algn="ctr"/>
            <a:r>
              <a:rPr sz="2000" b="1">
                <a:solidFill>
                  <a:srgbClr val="1F4068"/>
                </a:solidFill>
              </a:rPr>
              <a:t>Legal interface</a:t>
            </a:r>
          </a:p>
          <a:p>
            <a:pPr algn="ctr">
              <a:defRPr sz="1250">
                <a:solidFill>
                  <a:srgbClr val="262626"/>
                </a:solidFill>
              </a:defRPr>
            </a:pPr>
            <a:r>
              <a:rPr sz="2000"/>
              <a:t>Many CFO dilemmas sit between law, compliance, reporting, governance, disclosure and ethics</a:t>
            </a:r>
          </a:p>
        </p:txBody>
      </p:sp>
      <p:sp>
        <p:nvSpPr>
          <p:cNvPr id="53" name="Rounded Rectangle 69">
            <a:extLst>
              <a:ext uri="{FF2B5EF4-FFF2-40B4-BE49-F238E27FC236}">
                <a16:creationId xmlns:a16="http://schemas.microsoft.com/office/drawing/2014/main" id="{57EDB08A-665E-2A85-8F21-2A6382CD0501}"/>
              </a:ext>
            </a:extLst>
          </p:cNvPr>
          <p:cNvSpPr/>
          <p:nvPr/>
        </p:nvSpPr>
        <p:spPr>
          <a:xfrm>
            <a:off x="6043449" y="4059975"/>
            <a:ext cx="5444418" cy="1506142"/>
          </a:xfrm>
          <a:prstGeom prst="roundRect">
            <a:avLst/>
          </a:prstGeom>
          <a:solidFill>
            <a:srgbClr val="FAFAFA"/>
          </a:solidFill>
          <a:ln w="12700">
            <a:solidFill>
              <a:srgbClr val="36609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28016" tIns="91440" rIns="109728" bIns="54864" rtlCol="0" anchor="ctr"/>
          <a:lstStyle/>
          <a:p>
            <a:pPr algn="ctr"/>
            <a:r>
              <a:rPr sz="2000" b="1">
                <a:solidFill>
                  <a:srgbClr val="1F4068"/>
                </a:solidFill>
              </a:rPr>
              <a:t>Public sector lens</a:t>
            </a:r>
          </a:p>
          <a:p>
            <a:pPr algn="ctr">
              <a:defRPr sz="1250">
                <a:solidFill>
                  <a:srgbClr val="262626"/>
                </a:solidFill>
              </a:defRPr>
            </a:pPr>
            <a:r>
              <a:rPr sz="2000"/>
              <a:t>Corruption risk, political influence, public money and weak escalation channels may affect ethical decision-making</a:t>
            </a:r>
          </a:p>
        </p:txBody>
      </p:sp>
    </p:spTree>
    <p:extLst>
      <p:ext uri="{BB962C8B-B14F-4D97-AF65-F5344CB8AC3E}">
        <p14:creationId xmlns:p14="http://schemas.microsoft.com/office/powerpoint/2010/main" val="24540852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814FA1-184D-5A7B-AF55-4A3417F142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104A65-F688-43AB-DBB9-D6ACB91FD6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23</a:t>
            </a:fld>
            <a:endParaRPr lang="en-US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3FE10693-F54A-F670-0F3C-7561B1FCAFE0}"/>
              </a:ext>
            </a:extLst>
          </p:cNvPr>
          <p:cNvGraphicFramePr/>
          <p:nvPr/>
        </p:nvGraphicFramePr>
        <p:xfrm>
          <a:off x="6812056" y="2151325"/>
          <a:ext cx="4541744" cy="43306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331482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D929DB-B6BF-6BEE-6CDC-453C26AC7E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E1B7E7-FDC0-D159-C858-0F6819A70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04921"/>
            <a:ext cx="10970342" cy="3048157"/>
          </a:xfrm>
        </p:spPr>
        <p:txBody>
          <a:bodyPr>
            <a:normAutofit/>
          </a:bodyPr>
          <a:lstStyle/>
          <a:p>
            <a:r>
              <a:rPr lang="en-US"/>
              <a:t>EXTENDED SURVEYS FOR CFOS AND OTHER STAKEHOLDERS:</a:t>
            </a:r>
            <a:br>
              <a:rPr lang="en-US"/>
            </a:br>
            <a:r>
              <a:rPr lang="en-US" sz="4000"/>
              <a:t>Findings and Caveats</a:t>
            </a:r>
          </a:p>
        </p:txBody>
      </p:sp>
    </p:spTree>
    <p:extLst>
      <p:ext uri="{BB962C8B-B14F-4D97-AF65-F5344CB8AC3E}">
        <p14:creationId xmlns:p14="http://schemas.microsoft.com/office/powerpoint/2010/main" val="7846870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0DE9B4-FB82-DD53-8F78-F1BA9C7A9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8">
            <a:extLst>
              <a:ext uri="{FF2B5EF4-FFF2-40B4-BE49-F238E27FC236}">
                <a16:creationId xmlns:a16="http://schemas.microsoft.com/office/drawing/2014/main" id="{6C155E45-9856-7DB3-2B2E-62E8CE34C6ED}"/>
              </a:ext>
            </a:extLst>
          </p:cNvPr>
          <p:cNvSpPr txBox="1">
            <a:spLocks/>
          </p:cNvSpPr>
          <p:nvPr/>
        </p:nvSpPr>
        <p:spPr>
          <a:xfrm>
            <a:off x="430540" y="674439"/>
            <a:ext cx="10134600" cy="5508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accent2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r>
              <a:rPr lang="en-US">
                <a:latin typeface="+mn-lt"/>
              </a:rPr>
              <a:t>GLOBAL SURVEYS</a:t>
            </a:r>
          </a:p>
        </p:txBody>
      </p:sp>
      <p:sp>
        <p:nvSpPr>
          <p:cNvPr id="2" name="Shape 3">
            <a:extLst>
              <a:ext uri="{FF2B5EF4-FFF2-40B4-BE49-F238E27FC236}">
                <a16:creationId xmlns:a16="http://schemas.microsoft.com/office/drawing/2014/main" id="{5160167E-579F-75D7-7661-2B444BBD7470}"/>
              </a:ext>
            </a:extLst>
          </p:cNvPr>
          <p:cNvSpPr/>
          <p:nvPr/>
        </p:nvSpPr>
        <p:spPr>
          <a:xfrm>
            <a:off x="371696" y="2105023"/>
            <a:ext cx="3342799" cy="1524001"/>
          </a:xfrm>
          <a:prstGeom prst="roundRect">
            <a:avLst>
              <a:gd name="adj" fmla="val 5798"/>
            </a:avLst>
          </a:prstGeom>
          <a:solidFill>
            <a:srgbClr val="E7E3D6"/>
          </a:solidFill>
          <a:ln w="1524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 sz="1600"/>
          </a:p>
        </p:txBody>
      </p:sp>
      <p:sp>
        <p:nvSpPr>
          <p:cNvPr id="3" name="Shape 4">
            <a:extLst>
              <a:ext uri="{FF2B5EF4-FFF2-40B4-BE49-F238E27FC236}">
                <a16:creationId xmlns:a16="http://schemas.microsoft.com/office/drawing/2014/main" id="{3F267A5B-3C20-71DD-8198-BC56D3B4AA23}"/>
              </a:ext>
            </a:extLst>
          </p:cNvPr>
          <p:cNvSpPr/>
          <p:nvPr/>
        </p:nvSpPr>
        <p:spPr>
          <a:xfrm>
            <a:off x="371697" y="2124600"/>
            <a:ext cx="62358" cy="1524001"/>
          </a:xfrm>
          <a:prstGeom prst="roundRect">
            <a:avLst>
              <a:gd name="adj" fmla="val 100319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 sz="1600"/>
          </a:p>
        </p:txBody>
      </p:sp>
      <p:sp>
        <p:nvSpPr>
          <p:cNvPr id="4" name="Text 5">
            <a:extLst>
              <a:ext uri="{FF2B5EF4-FFF2-40B4-BE49-F238E27FC236}">
                <a16:creationId xmlns:a16="http://schemas.microsoft.com/office/drawing/2014/main" id="{E768FE80-6CEC-8E7A-EE7E-1A83064CCC19}"/>
              </a:ext>
            </a:extLst>
          </p:cNvPr>
          <p:cNvSpPr/>
          <p:nvPr/>
        </p:nvSpPr>
        <p:spPr>
          <a:xfrm>
            <a:off x="593392" y="2184607"/>
            <a:ext cx="1861746" cy="2748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600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Launched</a:t>
            </a:r>
            <a:endParaRPr lang="en-US" sz="1600"/>
          </a:p>
        </p:txBody>
      </p:sp>
      <p:sp>
        <p:nvSpPr>
          <p:cNvPr id="5" name="Text 6">
            <a:extLst>
              <a:ext uri="{FF2B5EF4-FFF2-40B4-BE49-F238E27FC236}">
                <a16:creationId xmlns:a16="http://schemas.microsoft.com/office/drawing/2014/main" id="{E0A7E100-DC6F-F025-D6D0-CB33B211517B}"/>
              </a:ext>
            </a:extLst>
          </p:cNvPr>
          <p:cNvSpPr/>
          <p:nvPr/>
        </p:nvSpPr>
        <p:spPr>
          <a:xfrm>
            <a:off x="578150" y="2459462"/>
            <a:ext cx="3121104" cy="73179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6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Launched survey for CFOs in July 2025 </a:t>
            </a:r>
          </a:p>
          <a:p>
            <a:pPr marL="0" indent="0" algn="l">
              <a:lnSpc>
                <a:spcPts val="1550"/>
              </a:lnSpc>
              <a:buNone/>
            </a:pPr>
            <a:r>
              <a:rPr lang="en-US" sz="16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Launched extended surveys Feb 3, 2026</a:t>
            </a:r>
          </a:p>
          <a:p>
            <a:pPr marL="0" indent="0" algn="l">
              <a:lnSpc>
                <a:spcPts val="1550"/>
              </a:lnSpc>
              <a:buNone/>
            </a:pPr>
            <a:r>
              <a:rPr lang="en-US" sz="16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A dedicated "Role of CFOs" focus area</a:t>
            </a:r>
            <a:endParaRPr lang="en-US" sz="1600"/>
          </a:p>
        </p:txBody>
      </p:sp>
      <p:sp>
        <p:nvSpPr>
          <p:cNvPr id="6" name="Shape 7">
            <a:extLst>
              <a:ext uri="{FF2B5EF4-FFF2-40B4-BE49-F238E27FC236}">
                <a16:creationId xmlns:a16="http://schemas.microsoft.com/office/drawing/2014/main" id="{47417B2E-1600-C916-CB95-79361A59603A}"/>
              </a:ext>
            </a:extLst>
          </p:cNvPr>
          <p:cNvSpPr/>
          <p:nvPr/>
        </p:nvSpPr>
        <p:spPr>
          <a:xfrm>
            <a:off x="3822746" y="2125125"/>
            <a:ext cx="3313297" cy="1524001"/>
          </a:xfrm>
          <a:prstGeom prst="roundRect">
            <a:avLst>
              <a:gd name="adj" fmla="val 5798"/>
            </a:avLst>
          </a:prstGeom>
          <a:solidFill>
            <a:srgbClr val="E7E3D6"/>
          </a:solidFill>
          <a:ln w="1524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 sz="1600"/>
          </a:p>
        </p:txBody>
      </p:sp>
      <p:sp>
        <p:nvSpPr>
          <p:cNvPr id="7" name="Shape 8">
            <a:extLst>
              <a:ext uri="{FF2B5EF4-FFF2-40B4-BE49-F238E27FC236}">
                <a16:creationId xmlns:a16="http://schemas.microsoft.com/office/drawing/2014/main" id="{0F375104-0E97-E8E2-DFEB-A11C6BB3390F}"/>
              </a:ext>
            </a:extLst>
          </p:cNvPr>
          <p:cNvSpPr/>
          <p:nvPr/>
        </p:nvSpPr>
        <p:spPr>
          <a:xfrm>
            <a:off x="3816991" y="2125125"/>
            <a:ext cx="60960" cy="1524001"/>
          </a:xfrm>
          <a:prstGeom prst="roundRect">
            <a:avLst>
              <a:gd name="adj" fmla="val 100319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 sz="1600"/>
          </a:p>
        </p:txBody>
      </p:sp>
      <p:sp>
        <p:nvSpPr>
          <p:cNvPr id="8" name="Text 9">
            <a:extLst>
              <a:ext uri="{FF2B5EF4-FFF2-40B4-BE49-F238E27FC236}">
                <a16:creationId xmlns:a16="http://schemas.microsoft.com/office/drawing/2014/main" id="{692AC6FC-74CE-75DE-B662-38B2F12E7EE7}"/>
              </a:ext>
            </a:extLst>
          </p:cNvPr>
          <p:cNvSpPr/>
          <p:nvPr/>
        </p:nvSpPr>
        <p:spPr>
          <a:xfrm>
            <a:off x="4034856" y="2231697"/>
            <a:ext cx="1819989" cy="2748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600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Two Distinct Surveys</a:t>
            </a:r>
            <a:endParaRPr lang="en-US" sz="1600"/>
          </a:p>
        </p:txBody>
      </p:sp>
      <p:sp>
        <p:nvSpPr>
          <p:cNvPr id="9" name="Text 10">
            <a:extLst>
              <a:ext uri="{FF2B5EF4-FFF2-40B4-BE49-F238E27FC236}">
                <a16:creationId xmlns:a16="http://schemas.microsoft.com/office/drawing/2014/main" id="{74F2E974-D254-4124-0C5B-2C8030D33C70}"/>
              </a:ext>
            </a:extLst>
          </p:cNvPr>
          <p:cNvSpPr/>
          <p:nvPr/>
        </p:nvSpPr>
        <p:spPr>
          <a:xfrm>
            <a:off x="4038610" y="2555023"/>
            <a:ext cx="2784277" cy="73179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28600" indent="-228600" algn="l">
              <a:lnSpc>
                <a:spcPts val="1550"/>
              </a:lnSpc>
              <a:buAutoNum type="arabicParenBoth"/>
            </a:pPr>
            <a:r>
              <a:rPr lang="en-US" sz="16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 CFOs and equivalent senior finance leaders; </a:t>
            </a:r>
          </a:p>
          <a:p>
            <a:pPr marL="228600" indent="-228600" algn="l">
              <a:lnSpc>
                <a:spcPts val="1550"/>
              </a:lnSpc>
              <a:buAutoNum type="arabicParenBoth"/>
            </a:pPr>
            <a:r>
              <a:rPr lang="en-US" sz="16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 Stakeholders who interact with or oversee CFOs</a:t>
            </a:r>
            <a:endParaRPr lang="en-US" sz="1600"/>
          </a:p>
        </p:txBody>
      </p:sp>
      <p:sp>
        <p:nvSpPr>
          <p:cNvPr id="10" name="Shape 11">
            <a:extLst>
              <a:ext uri="{FF2B5EF4-FFF2-40B4-BE49-F238E27FC236}">
                <a16:creationId xmlns:a16="http://schemas.microsoft.com/office/drawing/2014/main" id="{EA41C916-B936-1BA5-35CF-A4A14E482DCD}"/>
              </a:ext>
            </a:extLst>
          </p:cNvPr>
          <p:cNvSpPr/>
          <p:nvPr/>
        </p:nvSpPr>
        <p:spPr>
          <a:xfrm>
            <a:off x="409281" y="4278154"/>
            <a:ext cx="3305214" cy="1665446"/>
          </a:xfrm>
          <a:prstGeom prst="roundRect">
            <a:avLst>
              <a:gd name="adj" fmla="val 4392"/>
            </a:avLst>
          </a:prstGeom>
          <a:solidFill>
            <a:srgbClr val="E7E3D6"/>
          </a:solidFill>
          <a:ln w="1524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 sz="1600"/>
          </a:p>
        </p:txBody>
      </p:sp>
      <p:sp>
        <p:nvSpPr>
          <p:cNvPr id="12" name="Shape 12">
            <a:extLst>
              <a:ext uri="{FF2B5EF4-FFF2-40B4-BE49-F238E27FC236}">
                <a16:creationId xmlns:a16="http://schemas.microsoft.com/office/drawing/2014/main" id="{8E41BA60-F81F-8876-68D9-95FAECE33114}"/>
              </a:ext>
            </a:extLst>
          </p:cNvPr>
          <p:cNvSpPr/>
          <p:nvPr/>
        </p:nvSpPr>
        <p:spPr>
          <a:xfrm>
            <a:off x="394041" y="4278154"/>
            <a:ext cx="60960" cy="1665446"/>
          </a:xfrm>
          <a:prstGeom prst="roundRect">
            <a:avLst>
              <a:gd name="adj" fmla="val 100319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 sz="1600"/>
          </a:p>
        </p:txBody>
      </p:sp>
      <p:sp>
        <p:nvSpPr>
          <p:cNvPr id="13" name="Text 13">
            <a:extLst>
              <a:ext uri="{FF2B5EF4-FFF2-40B4-BE49-F238E27FC236}">
                <a16:creationId xmlns:a16="http://schemas.microsoft.com/office/drawing/2014/main" id="{DFD367E7-EB5A-3D03-4870-11E6CA8E7329}"/>
              </a:ext>
            </a:extLst>
          </p:cNvPr>
          <p:cNvSpPr/>
          <p:nvPr/>
        </p:nvSpPr>
        <p:spPr>
          <a:xfrm>
            <a:off x="615736" y="4438888"/>
            <a:ext cx="1819989" cy="2275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600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Survey Focus</a:t>
            </a:r>
            <a:endParaRPr lang="en-US" sz="1600"/>
          </a:p>
        </p:txBody>
      </p:sp>
      <p:sp>
        <p:nvSpPr>
          <p:cNvPr id="14" name="Text 14">
            <a:extLst>
              <a:ext uri="{FF2B5EF4-FFF2-40B4-BE49-F238E27FC236}">
                <a16:creationId xmlns:a16="http://schemas.microsoft.com/office/drawing/2014/main" id="{F2EFEE03-E2B1-6FB5-119C-4B250EF1456D}"/>
              </a:ext>
            </a:extLst>
          </p:cNvPr>
          <p:cNvSpPr/>
          <p:nvPr/>
        </p:nvSpPr>
        <p:spPr>
          <a:xfrm>
            <a:off x="615736" y="4773216"/>
            <a:ext cx="2784277" cy="10096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6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Evolution of the CFO role, resultant ethical challenges, and whether the IESBA Code remains fit-for-purpose</a:t>
            </a:r>
            <a:endParaRPr lang="en-US" sz="1600"/>
          </a:p>
        </p:txBody>
      </p:sp>
      <p:sp>
        <p:nvSpPr>
          <p:cNvPr id="15" name="Shape 15">
            <a:extLst>
              <a:ext uri="{FF2B5EF4-FFF2-40B4-BE49-F238E27FC236}">
                <a16:creationId xmlns:a16="http://schemas.microsoft.com/office/drawing/2014/main" id="{9E9B8457-3263-6268-0D9D-5449C61FBB3A}"/>
              </a:ext>
            </a:extLst>
          </p:cNvPr>
          <p:cNvSpPr/>
          <p:nvPr/>
        </p:nvSpPr>
        <p:spPr>
          <a:xfrm>
            <a:off x="3790695" y="4278154"/>
            <a:ext cx="3345348" cy="1665446"/>
          </a:xfrm>
          <a:prstGeom prst="roundRect">
            <a:avLst>
              <a:gd name="adj" fmla="val 4392"/>
            </a:avLst>
          </a:prstGeom>
          <a:solidFill>
            <a:srgbClr val="E7E3D6"/>
          </a:solidFill>
          <a:ln w="1524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 sz="1600"/>
          </a:p>
        </p:txBody>
      </p:sp>
      <p:sp>
        <p:nvSpPr>
          <p:cNvPr id="16" name="Shape 16">
            <a:extLst>
              <a:ext uri="{FF2B5EF4-FFF2-40B4-BE49-F238E27FC236}">
                <a16:creationId xmlns:a16="http://schemas.microsoft.com/office/drawing/2014/main" id="{622123DC-529C-1E0C-E8D2-7BF2E0849153}"/>
              </a:ext>
            </a:extLst>
          </p:cNvPr>
          <p:cNvSpPr/>
          <p:nvPr/>
        </p:nvSpPr>
        <p:spPr>
          <a:xfrm>
            <a:off x="3775455" y="4278154"/>
            <a:ext cx="64710" cy="1665446"/>
          </a:xfrm>
          <a:prstGeom prst="roundRect">
            <a:avLst>
              <a:gd name="adj" fmla="val 100319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 sz="1600"/>
          </a:p>
        </p:txBody>
      </p:sp>
      <p:sp>
        <p:nvSpPr>
          <p:cNvPr id="17" name="Text 17">
            <a:extLst>
              <a:ext uri="{FF2B5EF4-FFF2-40B4-BE49-F238E27FC236}">
                <a16:creationId xmlns:a16="http://schemas.microsoft.com/office/drawing/2014/main" id="{1EE0D5E5-3551-F60F-96A1-E4C05BC75C78}"/>
              </a:ext>
            </a:extLst>
          </p:cNvPr>
          <p:cNvSpPr/>
          <p:nvPr/>
        </p:nvSpPr>
        <p:spPr>
          <a:xfrm>
            <a:off x="3997149" y="4438888"/>
            <a:ext cx="1931958" cy="2275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600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Dissemination</a:t>
            </a:r>
            <a:endParaRPr lang="en-US" sz="1600"/>
          </a:p>
        </p:txBody>
      </p:sp>
      <p:sp>
        <p:nvSpPr>
          <p:cNvPr id="18" name="Text 18">
            <a:extLst>
              <a:ext uri="{FF2B5EF4-FFF2-40B4-BE49-F238E27FC236}">
                <a16:creationId xmlns:a16="http://schemas.microsoft.com/office/drawing/2014/main" id="{BB04F0D1-2DB7-1CB1-2A47-D8C5555493DD}"/>
              </a:ext>
            </a:extLst>
          </p:cNvPr>
          <p:cNvSpPr/>
          <p:nvPr/>
        </p:nvSpPr>
        <p:spPr>
          <a:xfrm>
            <a:off x="3997149" y="4773216"/>
            <a:ext cx="2955570" cy="80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6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Subscriber list and LinkedIn, plus through outreach channels</a:t>
            </a:r>
          </a:p>
          <a:p>
            <a:pPr marL="0" indent="0" algn="l">
              <a:lnSpc>
                <a:spcPts val="1550"/>
              </a:lnSpc>
              <a:buNone/>
            </a:pPr>
            <a:r>
              <a:rPr lang="en-US" sz="16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to share within their networks</a:t>
            </a:r>
            <a:endParaRPr lang="en-US" sz="1600"/>
          </a:p>
        </p:txBody>
      </p:sp>
      <p:pic>
        <p:nvPicPr>
          <p:cNvPr id="23" name="Image 0" descr="preencoded.png">
            <a:extLst>
              <a:ext uri="{FF2B5EF4-FFF2-40B4-BE49-F238E27FC236}">
                <a16:creationId xmlns:a16="http://schemas.microsoft.com/office/drawing/2014/main" id="{34FFD136-2BDE-15E4-7D92-479867C817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0138" y="2105024"/>
            <a:ext cx="4652471" cy="3838576"/>
          </a:xfrm>
          <a:prstGeom prst="rect">
            <a:avLst/>
          </a:prstGeom>
        </p:spPr>
      </p:pic>
      <p:sp>
        <p:nvSpPr>
          <p:cNvPr id="24" name="Slide Number Placeholder 2">
            <a:extLst>
              <a:ext uri="{FF2B5EF4-FFF2-40B4-BE49-F238E27FC236}">
                <a16:creationId xmlns:a16="http://schemas.microsoft.com/office/drawing/2014/main" id="{59938AF7-1E6F-9504-4530-7756CC654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230179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56385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4E047E-CF92-146F-3B45-B9EC66B58D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5047DE0C-F137-B70F-D59D-4863B9366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799" y="653263"/>
            <a:ext cx="10134600" cy="550843"/>
          </a:xfrm>
        </p:spPr>
        <p:txBody>
          <a:bodyPr/>
          <a:lstStyle/>
          <a:p>
            <a:r>
              <a:rPr lang="en-US">
                <a:latin typeface="+mn-lt"/>
              </a:rPr>
              <a:t>SURVEY RESPONSE COMPARISON</a:t>
            </a:r>
          </a:p>
        </p:txBody>
      </p:sp>
      <p:sp>
        <p:nvSpPr>
          <p:cNvPr id="20" name="Rounded Rectangle 3">
            <a:extLst>
              <a:ext uri="{FF2B5EF4-FFF2-40B4-BE49-F238E27FC236}">
                <a16:creationId xmlns:a16="http://schemas.microsoft.com/office/drawing/2014/main" id="{E2309F4E-B8AA-6F9B-0843-1225492738E0}"/>
              </a:ext>
            </a:extLst>
          </p:cNvPr>
          <p:cNvSpPr/>
          <p:nvPr/>
        </p:nvSpPr>
        <p:spPr>
          <a:xfrm>
            <a:off x="994822" y="2975488"/>
            <a:ext cx="4034140" cy="457200"/>
          </a:xfrm>
          <a:custGeom>
            <a:avLst/>
            <a:gdLst/>
            <a:ahLst/>
            <a:cxnLst/>
            <a:rect l="0" t="0" r="0" b="0"/>
            <a:pathLst>
              <a:path w="2379166" h="457200">
                <a:moveTo>
                  <a:pt x="0" y="114300"/>
                </a:moveTo>
                <a:lnTo>
                  <a:pt x="0" y="57150"/>
                </a:lnTo>
                <a:cubicBezTo>
                  <a:pt x="0" y="25587"/>
                  <a:pt x="25587" y="0"/>
                  <a:pt x="57150" y="0"/>
                </a:cubicBezTo>
                <a:lnTo>
                  <a:pt x="114300" y="0"/>
                </a:lnTo>
                <a:moveTo>
                  <a:pt x="2379166" y="114300"/>
                </a:moveTo>
                <a:lnTo>
                  <a:pt x="2379166" y="342900"/>
                </a:lnTo>
                <a:moveTo>
                  <a:pt x="0" y="342900"/>
                </a:moveTo>
                <a:lnTo>
                  <a:pt x="0" y="114300"/>
                </a:lnTo>
                <a:moveTo>
                  <a:pt x="114300" y="0"/>
                </a:moveTo>
                <a:lnTo>
                  <a:pt x="2264866" y="0"/>
                </a:lnTo>
                <a:moveTo>
                  <a:pt x="0" y="342900"/>
                </a:moveTo>
                <a:lnTo>
                  <a:pt x="0" y="400050"/>
                </a:lnTo>
                <a:cubicBezTo>
                  <a:pt x="0" y="431612"/>
                  <a:pt x="25587" y="457200"/>
                  <a:pt x="57150" y="457200"/>
                </a:cubicBezTo>
                <a:lnTo>
                  <a:pt x="114300" y="457200"/>
                </a:lnTo>
                <a:moveTo>
                  <a:pt x="2379166" y="114300"/>
                </a:moveTo>
                <a:lnTo>
                  <a:pt x="2379166" y="57150"/>
                </a:lnTo>
                <a:cubicBezTo>
                  <a:pt x="2379166" y="25587"/>
                  <a:pt x="2353579" y="0"/>
                  <a:pt x="2322016" y="0"/>
                </a:cubicBezTo>
                <a:lnTo>
                  <a:pt x="2264866" y="0"/>
                </a:lnTo>
                <a:moveTo>
                  <a:pt x="2264866" y="457200"/>
                </a:moveTo>
                <a:lnTo>
                  <a:pt x="114300" y="457200"/>
                </a:lnTo>
                <a:moveTo>
                  <a:pt x="2379166" y="342900"/>
                </a:moveTo>
                <a:lnTo>
                  <a:pt x="2379166" y="400050"/>
                </a:lnTo>
                <a:cubicBezTo>
                  <a:pt x="2379166" y="431612"/>
                  <a:pt x="2353579" y="457200"/>
                  <a:pt x="2322016" y="457200"/>
                </a:cubicBezTo>
                <a:lnTo>
                  <a:pt x="2264866" y="457200"/>
                </a:lnTo>
              </a:path>
            </a:pathLst>
          </a:custGeom>
          <a:noFill/>
          <a:ln w="71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1" name="Rounded Rectangle 4">
            <a:extLst>
              <a:ext uri="{FF2B5EF4-FFF2-40B4-BE49-F238E27FC236}">
                <a16:creationId xmlns:a16="http://schemas.microsoft.com/office/drawing/2014/main" id="{A9865E2F-89FA-69B6-C476-4B8A8032558D}"/>
              </a:ext>
            </a:extLst>
          </p:cNvPr>
          <p:cNvSpPr/>
          <p:nvPr/>
        </p:nvSpPr>
        <p:spPr>
          <a:xfrm>
            <a:off x="994822" y="3546988"/>
            <a:ext cx="4034140" cy="457200"/>
          </a:xfrm>
          <a:custGeom>
            <a:avLst/>
            <a:gdLst/>
            <a:ahLst/>
            <a:cxnLst/>
            <a:rect l="0" t="0" r="0" b="0"/>
            <a:pathLst>
              <a:path w="2379166" h="457200">
                <a:moveTo>
                  <a:pt x="0" y="114300"/>
                </a:moveTo>
                <a:lnTo>
                  <a:pt x="0" y="57150"/>
                </a:lnTo>
                <a:cubicBezTo>
                  <a:pt x="0" y="25587"/>
                  <a:pt x="25587" y="0"/>
                  <a:pt x="57150" y="0"/>
                </a:cubicBezTo>
                <a:lnTo>
                  <a:pt x="114300" y="0"/>
                </a:lnTo>
                <a:moveTo>
                  <a:pt x="2379166" y="114300"/>
                </a:moveTo>
                <a:lnTo>
                  <a:pt x="2379166" y="342900"/>
                </a:lnTo>
                <a:moveTo>
                  <a:pt x="0" y="342900"/>
                </a:moveTo>
                <a:lnTo>
                  <a:pt x="0" y="114300"/>
                </a:lnTo>
                <a:moveTo>
                  <a:pt x="114300" y="0"/>
                </a:moveTo>
                <a:lnTo>
                  <a:pt x="2264866" y="0"/>
                </a:lnTo>
                <a:moveTo>
                  <a:pt x="0" y="342900"/>
                </a:moveTo>
                <a:lnTo>
                  <a:pt x="0" y="400050"/>
                </a:lnTo>
                <a:cubicBezTo>
                  <a:pt x="0" y="431612"/>
                  <a:pt x="25587" y="457200"/>
                  <a:pt x="57150" y="457200"/>
                </a:cubicBezTo>
                <a:lnTo>
                  <a:pt x="114300" y="457200"/>
                </a:lnTo>
                <a:moveTo>
                  <a:pt x="2379166" y="114300"/>
                </a:moveTo>
                <a:lnTo>
                  <a:pt x="2379166" y="57150"/>
                </a:lnTo>
                <a:cubicBezTo>
                  <a:pt x="2379166" y="25587"/>
                  <a:pt x="2353579" y="0"/>
                  <a:pt x="2322016" y="0"/>
                </a:cubicBezTo>
                <a:lnTo>
                  <a:pt x="2264866" y="0"/>
                </a:lnTo>
                <a:moveTo>
                  <a:pt x="2264866" y="457200"/>
                </a:moveTo>
                <a:lnTo>
                  <a:pt x="114300" y="457200"/>
                </a:lnTo>
                <a:moveTo>
                  <a:pt x="2379166" y="342900"/>
                </a:moveTo>
                <a:lnTo>
                  <a:pt x="2379166" y="400050"/>
                </a:lnTo>
                <a:cubicBezTo>
                  <a:pt x="2379166" y="431612"/>
                  <a:pt x="2353579" y="457200"/>
                  <a:pt x="2322016" y="457200"/>
                </a:cubicBezTo>
                <a:lnTo>
                  <a:pt x="2264866" y="457200"/>
                </a:lnTo>
              </a:path>
            </a:pathLst>
          </a:custGeom>
          <a:noFill/>
          <a:ln w="71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2" name="Rounded Rectangle 5">
            <a:extLst>
              <a:ext uri="{FF2B5EF4-FFF2-40B4-BE49-F238E27FC236}">
                <a16:creationId xmlns:a16="http://schemas.microsoft.com/office/drawing/2014/main" id="{40A427BD-D1F6-C502-6FE3-9B0AF44427C0}"/>
              </a:ext>
            </a:extLst>
          </p:cNvPr>
          <p:cNvSpPr/>
          <p:nvPr/>
        </p:nvSpPr>
        <p:spPr>
          <a:xfrm>
            <a:off x="994822" y="4118488"/>
            <a:ext cx="4034140" cy="457200"/>
          </a:xfrm>
          <a:custGeom>
            <a:avLst/>
            <a:gdLst/>
            <a:ahLst/>
            <a:cxnLst/>
            <a:rect l="0" t="0" r="0" b="0"/>
            <a:pathLst>
              <a:path w="2379166" h="457200">
                <a:moveTo>
                  <a:pt x="0" y="114300"/>
                </a:moveTo>
                <a:lnTo>
                  <a:pt x="0" y="57150"/>
                </a:lnTo>
                <a:cubicBezTo>
                  <a:pt x="0" y="25587"/>
                  <a:pt x="25587" y="0"/>
                  <a:pt x="57150" y="0"/>
                </a:cubicBezTo>
                <a:lnTo>
                  <a:pt x="114300" y="0"/>
                </a:lnTo>
                <a:moveTo>
                  <a:pt x="2379166" y="114300"/>
                </a:moveTo>
                <a:lnTo>
                  <a:pt x="2379166" y="342900"/>
                </a:lnTo>
                <a:moveTo>
                  <a:pt x="0" y="342900"/>
                </a:moveTo>
                <a:lnTo>
                  <a:pt x="0" y="114300"/>
                </a:lnTo>
                <a:moveTo>
                  <a:pt x="114300" y="0"/>
                </a:moveTo>
                <a:lnTo>
                  <a:pt x="2264866" y="0"/>
                </a:lnTo>
                <a:moveTo>
                  <a:pt x="0" y="342900"/>
                </a:moveTo>
                <a:lnTo>
                  <a:pt x="0" y="400050"/>
                </a:lnTo>
                <a:cubicBezTo>
                  <a:pt x="0" y="431612"/>
                  <a:pt x="25587" y="457200"/>
                  <a:pt x="57150" y="457200"/>
                </a:cubicBezTo>
                <a:lnTo>
                  <a:pt x="114300" y="457200"/>
                </a:lnTo>
                <a:moveTo>
                  <a:pt x="2379166" y="114300"/>
                </a:moveTo>
                <a:lnTo>
                  <a:pt x="2379166" y="57150"/>
                </a:lnTo>
                <a:cubicBezTo>
                  <a:pt x="2379166" y="25587"/>
                  <a:pt x="2353579" y="0"/>
                  <a:pt x="2322016" y="0"/>
                </a:cubicBezTo>
                <a:lnTo>
                  <a:pt x="2264866" y="0"/>
                </a:lnTo>
                <a:moveTo>
                  <a:pt x="2264866" y="457200"/>
                </a:moveTo>
                <a:lnTo>
                  <a:pt x="114300" y="457200"/>
                </a:lnTo>
                <a:moveTo>
                  <a:pt x="2379166" y="342900"/>
                </a:moveTo>
                <a:lnTo>
                  <a:pt x="2379166" y="400050"/>
                </a:lnTo>
                <a:cubicBezTo>
                  <a:pt x="2379166" y="431612"/>
                  <a:pt x="2353579" y="457200"/>
                  <a:pt x="2322016" y="457200"/>
                </a:cubicBezTo>
                <a:lnTo>
                  <a:pt x="2264866" y="457200"/>
                </a:lnTo>
              </a:path>
            </a:pathLst>
          </a:custGeom>
          <a:noFill/>
          <a:ln w="71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3" name="Rounded Rectangle 6">
            <a:extLst>
              <a:ext uri="{FF2B5EF4-FFF2-40B4-BE49-F238E27FC236}">
                <a16:creationId xmlns:a16="http://schemas.microsoft.com/office/drawing/2014/main" id="{FBEE5ACA-B49E-B1BA-E84C-2E744D7E8123}"/>
              </a:ext>
            </a:extLst>
          </p:cNvPr>
          <p:cNvSpPr/>
          <p:nvPr/>
        </p:nvSpPr>
        <p:spPr>
          <a:xfrm>
            <a:off x="994822" y="4689988"/>
            <a:ext cx="4034140" cy="571500"/>
          </a:xfrm>
          <a:custGeom>
            <a:avLst/>
            <a:gdLst/>
            <a:ahLst/>
            <a:cxnLst/>
            <a:rect l="0" t="0" r="0" b="0"/>
            <a:pathLst>
              <a:path w="2379166" h="571500">
                <a:moveTo>
                  <a:pt x="0" y="114300"/>
                </a:moveTo>
                <a:lnTo>
                  <a:pt x="0" y="57150"/>
                </a:lnTo>
                <a:cubicBezTo>
                  <a:pt x="0" y="25587"/>
                  <a:pt x="25587" y="0"/>
                  <a:pt x="57150" y="0"/>
                </a:cubicBezTo>
                <a:lnTo>
                  <a:pt x="114300" y="0"/>
                </a:lnTo>
                <a:moveTo>
                  <a:pt x="2379166" y="114300"/>
                </a:moveTo>
                <a:lnTo>
                  <a:pt x="2379166" y="457200"/>
                </a:lnTo>
                <a:moveTo>
                  <a:pt x="0" y="457200"/>
                </a:moveTo>
                <a:lnTo>
                  <a:pt x="0" y="114300"/>
                </a:lnTo>
                <a:moveTo>
                  <a:pt x="114300" y="0"/>
                </a:moveTo>
                <a:lnTo>
                  <a:pt x="2264866" y="0"/>
                </a:lnTo>
                <a:moveTo>
                  <a:pt x="0" y="457200"/>
                </a:moveTo>
                <a:lnTo>
                  <a:pt x="0" y="514350"/>
                </a:lnTo>
                <a:cubicBezTo>
                  <a:pt x="0" y="545912"/>
                  <a:pt x="25587" y="571500"/>
                  <a:pt x="57150" y="571500"/>
                </a:cubicBezTo>
                <a:lnTo>
                  <a:pt x="114300" y="571500"/>
                </a:lnTo>
                <a:moveTo>
                  <a:pt x="2379166" y="114300"/>
                </a:moveTo>
                <a:lnTo>
                  <a:pt x="2379166" y="57150"/>
                </a:lnTo>
                <a:cubicBezTo>
                  <a:pt x="2379166" y="25587"/>
                  <a:pt x="2353579" y="0"/>
                  <a:pt x="2322016" y="0"/>
                </a:cubicBezTo>
                <a:lnTo>
                  <a:pt x="2264866" y="0"/>
                </a:lnTo>
                <a:moveTo>
                  <a:pt x="2264866" y="571500"/>
                </a:moveTo>
                <a:lnTo>
                  <a:pt x="114300" y="571500"/>
                </a:lnTo>
                <a:moveTo>
                  <a:pt x="2379166" y="457200"/>
                </a:moveTo>
                <a:lnTo>
                  <a:pt x="2379166" y="514350"/>
                </a:lnTo>
                <a:cubicBezTo>
                  <a:pt x="2379166" y="545912"/>
                  <a:pt x="2353579" y="571500"/>
                  <a:pt x="2322016" y="571500"/>
                </a:cubicBezTo>
                <a:lnTo>
                  <a:pt x="2264866" y="571500"/>
                </a:lnTo>
              </a:path>
            </a:pathLst>
          </a:custGeom>
          <a:noFill/>
          <a:ln w="71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4" name="Rounded Rectangle 7">
            <a:extLst>
              <a:ext uri="{FF2B5EF4-FFF2-40B4-BE49-F238E27FC236}">
                <a16:creationId xmlns:a16="http://schemas.microsoft.com/office/drawing/2014/main" id="{78947928-B9D4-DBDD-7F23-27524A884DD8}"/>
              </a:ext>
            </a:extLst>
          </p:cNvPr>
          <p:cNvSpPr/>
          <p:nvPr/>
        </p:nvSpPr>
        <p:spPr>
          <a:xfrm>
            <a:off x="5508890" y="2289688"/>
            <a:ext cx="1569094" cy="571500"/>
          </a:xfrm>
          <a:custGeom>
            <a:avLst/>
            <a:gdLst/>
            <a:ahLst/>
            <a:cxnLst/>
            <a:rect l="0" t="0" r="0" b="0"/>
            <a:pathLst>
              <a:path w="1569094" h="571500">
                <a:moveTo>
                  <a:pt x="0" y="114300"/>
                </a:moveTo>
                <a:lnTo>
                  <a:pt x="0" y="57150"/>
                </a:lnTo>
                <a:cubicBezTo>
                  <a:pt x="0" y="25587"/>
                  <a:pt x="25587" y="0"/>
                  <a:pt x="57150" y="0"/>
                </a:cubicBezTo>
                <a:lnTo>
                  <a:pt x="114300" y="0"/>
                </a:lnTo>
                <a:moveTo>
                  <a:pt x="1569094" y="114300"/>
                </a:moveTo>
                <a:lnTo>
                  <a:pt x="1569094" y="457200"/>
                </a:lnTo>
                <a:moveTo>
                  <a:pt x="0" y="457200"/>
                </a:moveTo>
                <a:lnTo>
                  <a:pt x="0" y="114300"/>
                </a:lnTo>
                <a:moveTo>
                  <a:pt x="114300" y="0"/>
                </a:moveTo>
                <a:lnTo>
                  <a:pt x="1454794" y="0"/>
                </a:lnTo>
                <a:moveTo>
                  <a:pt x="0" y="457200"/>
                </a:moveTo>
                <a:lnTo>
                  <a:pt x="0" y="514350"/>
                </a:lnTo>
                <a:cubicBezTo>
                  <a:pt x="0" y="545912"/>
                  <a:pt x="25587" y="571500"/>
                  <a:pt x="57150" y="571500"/>
                </a:cubicBezTo>
                <a:lnTo>
                  <a:pt x="114300" y="571500"/>
                </a:lnTo>
                <a:moveTo>
                  <a:pt x="1569094" y="114300"/>
                </a:moveTo>
                <a:lnTo>
                  <a:pt x="1569094" y="57150"/>
                </a:lnTo>
                <a:cubicBezTo>
                  <a:pt x="1569094" y="25587"/>
                  <a:pt x="1543507" y="0"/>
                  <a:pt x="1511944" y="0"/>
                </a:cubicBezTo>
                <a:lnTo>
                  <a:pt x="1454794" y="0"/>
                </a:lnTo>
                <a:moveTo>
                  <a:pt x="1454794" y="571500"/>
                </a:moveTo>
                <a:lnTo>
                  <a:pt x="114300" y="571500"/>
                </a:lnTo>
                <a:moveTo>
                  <a:pt x="1569094" y="457200"/>
                </a:moveTo>
                <a:lnTo>
                  <a:pt x="1569094" y="514350"/>
                </a:lnTo>
                <a:cubicBezTo>
                  <a:pt x="1569094" y="545912"/>
                  <a:pt x="1543507" y="571500"/>
                  <a:pt x="1511944" y="571500"/>
                </a:cubicBezTo>
                <a:lnTo>
                  <a:pt x="1454794" y="571500"/>
                </a:lnTo>
              </a:path>
            </a:pathLst>
          </a:custGeom>
          <a:noFill/>
          <a:ln w="71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5" name="Rounded Rectangle 8">
            <a:extLst>
              <a:ext uri="{FF2B5EF4-FFF2-40B4-BE49-F238E27FC236}">
                <a16:creationId xmlns:a16="http://schemas.microsoft.com/office/drawing/2014/main" id="{B65DF840-FEB7-E842-82A9-B122548F5E26}"/>
              </a:ext>
            </a:extLst>
          </p:cNvPr>
          <p:cNvSpPr/>
          <p:nvPr/>
        </p:nvSpPr>
        <p:spPr>
          <a:xfrm>
            <a:off x="5508890" y="2975488"/>
            <a:ext cx="1569094" cy="457200"/>
          </a:xfrm>
          <a:custGeom>
            <a:avLst/>
            <a:gdLst/>
            <a:ahLst/>
            <a:cxnLst/>
            <a:rect l="0" t="0" r="0" b="0"/>
            <a:pathLst>
              <a:path w="1569094" h="457200">
                <a:moveTo>
                  <a:pt x="0" y="114300"/>
                </a:moveTo>
                <a:lnTo>
                  <a:pt x="0" y="57150"/>
                </a:lnTo>
                <a:cubicBezTo>
                  <a:pt x="0" y="25587"/>
                  <a:pt x="25587" y="0"/>
                  <a:pt x="57150" y="0"/>
                </a:cubicBezTo>
                <a:lnTo>
                  <a:pt x="114300" y="0"/>
                </a:lnTo>
                <a:moveTo>
                  <a:pt x="1569094" y="114300"/>
                </a:moveTo>
                <a:lnTo>
                  <a:pt x="1569094" y="342900"/>
                </a:lnTo>
                <a:moveTo>
                  <a:pt x="0" y="342900"/>
                </a:moveTo>
                <a:lnTo>
                  <a:pt x="0" y="114300"/>
                </a:lnTo>
                <a:moveTo>
                  <a:pt x="114300" y="0"/>
                </a:moveTo>
                <a:lnTo>
                  <a:pt x="1454794" y="0"/>
                </a:lnTo>
                <a:moveTo>
                  <a:pt x="0" y="342900"/>
                </a:moveTo>
                <a:lnTo>
                  <a:pt x="0" y="400050"/>
                </a:lnTo>
                <a:cubicBezTo>
                  <a:pt x="0" y="431612"/>
                  <a:pt x="25587" y="457200"/>
                  <a:pt x="57150" y="457200"/>
                </a:cubicBezTo>
                <a:lnTo>
                  <a:pt x="114300" y="457200"/>
                </a:lnTo>
                <a:moveTo>
                  <a:pt x="1569094" y="114300"/>
                </a:moveTo>
                <a:lnTo>
                  <a:pt x="1569094" y="57150"/>
                </a:lnTo>
                <a:cubicBezTo>
                  <a:pt x="1569094" y="25587"/>
                  <a:pt x="1543507" y="0"/>
                  <a:pt x="1511944" y="0"/>
                </a:cubicBezTo>
                <a:lnTo>
                  <a:pt x="1454794" y="0"/>
                </a:lnTo>
                <a:moveTo>
                  <a:pt x="1454794" y="457200"/>
                </a:moveTo>
                <a:lnTo>
                  <a:pt x="114300" y="457200"/>
                </a:lnTo>
                <a:moveTo>
                  <a:pt x="1569094" y="342900"/>
                </a:moveTo>
                <a:lnTo>
                  <a:pt x="1569094" y="400050"/>
                </a:lnTo>
                <a:cubicBezTo>
                  <a:pt x="1569094" y="431612"/>
                  <a:pt x="1543507" y="457200"/>
                  <a:pt x="1511944" y="457200"/>
                </a:cubicBezTo>
                <a:lnTo>
                  <a:pt x="1454794" y="457200"/>
                </a:lnTo>
              </a:path>
            </a:pathLst>
          </a:custGeom>
          <a:noFill/>
          <a:ln w="71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6" name="Rounded Rectangle 9">
            <a:extLst>
              <a:ext uri="{FF2B5EF4-FFF2-40B4-BE49-F238E27FC236}">
                <a16:creationId xmlns:a16="http://schemas.microsoft.com/office/drawing/2014/main" id="{62BF00FC-41D1-40E8-4617-5E4E42ABD7C7}"/>
              </a:ext>
            </a:extLst>
          </p:cNvPr>
          <p:cNvSpPr/>
          <p:nvPr/>
        </p:nvSpPr>
        <p:spPr>
          <a:xfrm>
            <a:off x="5508890" y="3546988"/>
            <a:ext cx="1569094" cy="457200"/>
          </a:xfrm>
          <a:custGeom>
            <a:avLst/>
            <a:gdLst/>
            <a:ahLst/>
            <a:cxnLst/>
            <a:rect l="0" t="0" r="0" b="0"/>
            <a:pathLst>
              <a:path w="1569094" h="457200">
                <a:moveTo>
                  <a:pt x="0" y="114300"/>
                </a:moveTo>
                <a:lnTo>
                  <a:pt x="0" y="57150"/>
                </a:lnTo>
                <a:cubicBezTo>
                  <a:pt x="0" y="25587"/>
                  <a:pt x="25587" y="0"/>
                  <a:pt x="57150" y="0"/>
                </a:cubicBezTo>
                <a:lnTo>
                  <a:pt x="114300" y="0"/>
                </a:lnTo>
                <a:moveTo>
                  <a:pt x="1569094" y="114300"/>
                </a:moveTo>
                <a:lnTo>
                  <a:pt x="1569094" y="342900"/>
                </a:lnTo>
                <a:moveTo>
                  <a:pt x="0" y="342900"/>
                </a:moveTo>
                <a:lnTo>
                  <a:pt x="0" y="114300"/>
                </a:lnTo>
                <a:moveTo>
                  <a:pt x="114300" y="0"/>
                </a:moveTo>
                <a:lnTo>
                  <a:pt x="1454794" y="0"/>
                </a:lnTo>
                <a:moveTo>
                  <a:pt x="0" y="342900"/>
                </a:moveTo>
                <a:lnTo>
                  <a:pt x="0" y="400050"/>
                </a:lnTo>
                <a:cubicBezTo>
                  <a:pt x="0" y="431612"/>
                  <a:pt x="25587" y="457200"/>
                  <a:pt x="57150" y="457200"/>
                </a:cubicBezTo>
                <a:lnTo>
                  <a:pt x="114300" y="457200"/>
                </a:lnTo>
                <a:moveTo>
                  <a:pt x="1569094" y="114300"/>
                </a:moveTo>
                <a:lnTo>
                  <a:pt x="1569094" y="57150"/>
                </a:lnTo>
                <a:cubicBezTo>
                  <a:pt x="1569094" y="25587"/>
                  <a:pt x="1543507" y="0"/>
                  <a:pt x="1511944" y="0"/>
                </a:cubicBezTo>
                <a:lnTo>
                  <a:pt x="1454794" y="0"/>
                </a:lnTo>
                <a:moveTo>
                  <a:pt x="1454794" y="457200"/>
                </a:moveTo>
                <a:lnTo>
                  <a:pt x="114300" y="457200"/>
                </a:lnTo>
                <a:moveTo>
                  <a:pt x="1569094" y="342900"/>
                </a:moveTo>
                <a:lnTo>
                  <a:pt x="1569094" y="400050"/>
                </a:lnTo>
                <a:cubicBezTo>
                  <a:pt x="1569094" y="431612"/>
                  <a:pt x="1543507" y="457200"/>
                  <a:pt x="1511944" y="457200"/>
                </a:cubicBezTo>
                <a:lnTo>
                  <a:pt x="1454794" y="457200"/>
                </a:lnTo>
              </a:path>
            </a:pathLst>
          </a:custGeom>
          <a:noFill/>
          <a:ln w="71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7" name="Rounded Rectangle 10">
            <a:extLst>
              <a:ext uri="{FF2B5EF4-FFF2-40B4-BE49-F238E27FC236}">
                <a16:creationId xmlns:a16="http://schemas.microsoft.com/office/drawing/2014/main" id="{5DBCD65D-9C52-39DE-E3EA-4BA42A6AA78C}"/>
              </a:ext>
            </a:extLst>
          </p:cNvPr>
          <p:cNvSpPr/>
          <p:nvPr/>
        </p:nvSpPr>
        <p:spPr>
          <a:xfrm>
            <a:off x="5508890" y="4118488"/>
            <a:ext cx="1569094" cy="457200"/>
          </a:xfrm>
          <a:custGeom>
            <a:avLst/>
            <a:gdLst/>
            <a:ahLst/>
            <a:cxnLst/>
            <a:rect l="0" t="0" r="0" b="0"/>
            <a:pathLst>
              <a:path w="1569094" h="457200">
                <a:moveTo>
                  <a:pt x="0" y="114300"/>
                </a:moveTo>
                <a:lnTo>
                  <a:pt x="0" y="57150"/>
                </a:lnTo>
                <a:cubicBezTo>
                  <a:pt x="0" y="25587"/>
                  <a:pt x="25587" y="0"/>
                  <a:pt x="57150" y="0"/>
                </a:cubicBezTo>
                <a:lnTo>
                  <a:pt x="114300" y="0"/>
                </a:lnTo>
                <a:moveTo>
                  <a:pt x="1569094" y="114300"/>
                </a:moveTo>
                <a:lnTo>
                  <a:pt x="1569094" y="342900"/>
                </a:lnTo>
                <a:moveTo>
                  <a:pt x="0" y="342900"/>
                </a:moveTo>
                <a:lnTo>
                  <a:pt x="0" y="114300"/>
                </a:lnTo>
                <a:moveTo>
                  <a:pt x="114300" y="0"/>
                </a:moveTo>
                <a:lnTo>
                  <a:pt x="1454794" y="0"/>
                </a:lnTo>
                <a:moveTo>
                  <a:pt x="0" y="342900"/>
                </a:moveTo>
                <a:lnTo>
                  <a:pt x="0" y="400050"/>
                </a:lnTo>
                <a:cubicBezTo>
                  <a:pt x="0" y="431612"/>
                  <a:pt x="25587" y="457200"/>
                  <a:pt x="57150" y="457200"/>
                </a:cubicBezTo>
                <a:lnTo>
                  <a:pt x="114300" y="457200"/>
                </a:lnTo>
                <a:moveTo>
                  <a:pt x="1569094" y="114300"/>
                </a:moveTo>
                <a:lnTo>
                  <a:pt x="1569094" y="57150"/>
                </a:lnTo>
                <a:cubicBezTo>
                  <a:pt x="1569094" y="25587"/>
                  <a:pt x="1543507" y="0"/>
                  <a:pt x="1511944" y="0"/>
                </a:cubicBezTo>
                <a:lnTo>
                  <a:pt x="1454794" y="0"/>
                </a:lnTo>
                <a:moveTo>
                  <a:pt x="1454794" y="457200"/>
                </a:moveTo>
                <a:lnTo>
                  <a:pt x="114300" y="457200"/>
                </a:lnTo>
                <a:moveTo>
                  <a:pt x="1569094" y="342900"/>
                </a:moveTo>
                <a:lnTo>
                  <a:pt x="1569094" y="400050"/>
                </a:lnTo>
                <a:cubicBezTo>
                  <a:pt x="1569094" y="431612"/>
                  <a:pt x="1543507" y="457200"/>
                  <a:pt x="1511944" y="457200"/>
                </a:cubicBezTo>
                <a:lnTo>
                  <a:pt x="1454794" y="457200"/>
                </a:lnTo>
              </a:path>
            </a:pathLst>
          </a:custGeom>
          <a:noFill/>
          <a:ln w="71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8" name="Rounded Rectangle 11">
            <a:extLst>
              <a:ext uri="{FF2B5EF4-FFF2-40B4-BE49-F238E27FC236}">
                <a16:creationId xmlns:a16="http://schemas.microsoft.com/office/drawing/2014/main" id="{5743E775-6362-8CE8-0557-EBF92A9EE904}"/>
              </a:ext>
            </a:extLst>
          </p:cNvPr>
          <p:cNvSpPr/>
          <p:nvPr/>
        </p:nvSpPr>
        <p:spPr>
          <a:xfrm>
            <a:off x="5508890" y="4689987"/>
            <a:ext cx="1569094" cy="1180013"/>
          </a:xfrm>
          <a:custGeom>
            <a:avLst/>
            <a:gdLst/>
            <a:ahLst/>
            <a:cxnLst/>
            <a:rect l="0" t="0" r="0" b="0"/>
            <a:pathLst>
              <a:path w="1569094" h="571500">
                <a:moveTo>
                  <a:pt x="0" y="114300"/>
                </a:moveTo>
                <a:lnTo>
                  <a:pt x="0" y="57150"/>
                </a:lnTo>
                <a:cubicBezTo>
                  <a:pt x="0" y="25587"/>
                  <a:pt x="25587" y="0"/>
                  <a:pt x="57150" y="0"/>
                </a:cubicBezTo>
                <a:lnTo>
                  <a:pt x="114300" y="0"/>
                </a:lnTo>
                <a:moveTo>
                  <a:pt x="1569094" y="114300"/>
                </a:moveTo>
                <a:lnTo>
                  <a:pt x="1569094" y="457200"/>
                </a:lnTo>
                <a:moveTo>
                  <a:pt x="0" y="457200"/>
                </a:moveTo>
                <a:lnTo>
                  <a:pt x="0" y="114300"/>
                </a:lnTo>
                <a:moveTo>
                  <a:pt x="114300" y="0"/>
                </a:moveTo>
                <a:lnTo>
                  <a:pt x="1454794" y="0"/>
                </a:lnTo>
                <a:moveTo>
                  <a:pt x="0" y="457200"/>
                </a:moveTo>
                <a:lnTo>
                  <a:pt x="0" y="514350"/>
                </a:lnTo>
                <a:cubicBezTo>
                  <a:pt x="0" y="545912"/>
                  <a:pt x="25587" y="571500"/>
                  <a:pt x="57150" y="571500"/>
                </a:cubicBezTo>
                <a:lnTo>
                  <a:pt x="114300" y="571500"/>
                </a:lnTo>
                <a:moveTo>
                  <a:pt x="1569094" y="114300"/>
                </a:moveTo>
                <a:lnTo>
                  <a:pt x="1569094" y="57150"/>
                </a:lnTo>
                <a:cubicBezTo>
                  <a:pt x="1569094" y="25587"/>
                  <a:pt x="1543507" y="0"/>
                  <a:pt x="1511944" y="0"/>
                </a:cubicBezTo>
                <a:lnTo>
                  <a:pt x="1454794" y="0"/>
                </a:lnTo>
                <a:moveTo>
                  <a:pt x="1454794" y="571500"/>
                </a:moveTo>
                <a:lnTo>
                  <a:pt x="114300" y="571500"/>
                </a:lnTo>
                <a:moveTo>
                  <a:pt x="1569094" y="457200"/>
                </a:moveTo>
                <a:lnTo>
                  <a:pt x="1569094" y="514350"/>
                </a:lnTo>
                <a:cubicBezTo>
                  <a:pt x="1569094" y="545912"/>
                  <a:pt x="1543507" y="571500"/>
                  <a:pt x="1511944" y="571500"/>
                </a:cubicBezTo>
                <a:lnTo>
                  <a:pt x="1454794" y="571500"/>
                </a:lnTo>
              </a:path>
            </a:pathLst>
          </a:custGeom>
          <a:noFill/>
          <a:ln w="71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9" name="Rounded Rectangle 12">
            <a:extLst>
              <a:ext uri="{FF2B5EF4-FFF2-40B4-BE49-F238E27FC236}">
                <a16:creationId xmlns:a16="http://schemas.microsoft.com/office/drawing/2014/main" id="{A921DF19-D447-8EAD-287D-1473ED100140}"/>
              </a:ext>
            </a:extLst>
          </p:cNvPr>
          <p:cNvSpPr/>
          <p:nvPr/>
        </p:nvSpPr>
        <p:spPr>
          <a:xfrm>
            <a:off x="7192285" y="2289688"/>
            <a:ext cx="1588144" cy="571500"/>
          </a:xfrm>
          <a:custGeom>
            <a:avLst/>
            <a:gdLst/>
            <a:ahLst/>
            <a:cxnLst/>
            <a:rect l="0" t="0" r="0" b="0"/>
            <a:pathLst>
              <a:path w="1588144" h="571500">
                <a:moveTo>
                  <a:pt x="0" y="114300"/>
                </a:moveTo>
                <a:lnTo>
                  <a:pt x="0" y="57150"/>
                </a:lnTo>
                <a:cubicBezTo>
                  <a:pt x="0" y="25587"/>
                  <a:pt x="25587" y="0"/>
                  <a:pt x="57150" y="0"/>
                </a:cubicBezTo>
                <a:lnTo>
                  <a:pt x="114300" y="0"/>
                </a:lnTo>
                <a:moveTo>
                  <a:pt x="1588144" y="114300"/>
                </a:moveTo>
                <a:lnTo>
                  <a:pt x="1588144" y="457200"/>
                </a:lnTo>
                <a:moveTo>
                  <a:pt x="0" y="457200"/>
                </a:moveTo>
                <a:lnTo>
                  <a:pt x="0" y="114300"/>
                </a:lnTo>
                <a:moveTo>
                  <a:pt x="114300" y="0"/>
                </a:moveTo>
                <a:lnTo>
                  <a:pt x="1473844" y="0"/>
                </a:lnTo>
                <a:moveTo>
                  <a:pt x="0" y="457200"/>
                </a:moveTo>
                <a:lnTo>
                  <a:pt x="0" y="514350"/>
                </a:lnTo>
                <a:cubicBezTo>
                  <a:pt x="0" y="545912"/>
                  <a:pt x="25587" y="571500"/>
                  <a:pt x="57150" y="571500"/>
                </a:cubicBezTo>
                <a:lnTo>
                  <a:pt x="114300" y="571500"/>
                </a:lnTo>
                <a:moveTo>
                  <a:pt x="1588144" y="114300"/>
                </a:moveTo>
                <a:lnTo>
                  <a:pt x="1588144" y="57150"/>
                </a:lnTo>
                <a:cubicBezTo>
                  <a:pt x="1588144" y="25587"/>
                  <a:pt x="1562557" y="0"/>
                  <a:pt x="1530994" y="0"/>
                </a:cubicBezTo>
                <a:lnTo>
                  <a:pt x="1473844" y="0"/>
                </a:lnTo>
                <a:moveTo>
                  <a:pt x="1473844" y="571500"/>
                </a:moveTo>
                <a:lnTo>
                  <a:pt x="114300" y="571500"/>
                </a:lnTo>
                <a:moveTo>
                  <a:pt x="1588144" y="457200"/>
                </a:moveTo>
                <a:lnTo>
                  <a:pt x="1588144" y="514350"/>
                </a:lnTo>
                <a:cubicBezTo>
                  <a:pt x="1588144" y="545912"/>
                  <a:pt x="1562557" y="571500"/>
                  <a:pt x="1530994" y="571500"/>
                </a:cubicBezTo>
                <a:lnTo>
                  <a:pt x="1473844" y="571500"/>
                </a:lnTo>
              </a:path>
            </a:pathLst>
          </a:custGeom>
          <a:noFill/>
          <a:ln w="71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Rounded Rectangle 13">
            <a:extLst>
              <a:ext uri="{FF2B5EF4-FFF2-40B4-BE49-F238E27FC236}">
                <a16:creationId xmlns:a16="http://schemas.microsoft.com/office/drawing/2014/main" id="{1290B58A-912A-CFB8-2463-E7C1D0ACDF4C}"/>
              </a:ext>
            </a:extLst>
          </p:cNvPr>
          <p:cNvSpPr/>
          <p:nvPr/>
        </p:nvSpPr>
        <p:spPr>
          <a:xfrm>
            <a:off x="7192285" y="2975488"/>
            <a:ext cx="1588144" cy="457200"/>
          </a:xfrm>
          <a:custGeom>
            <a:avLst/>
            <a:gdLst/>
            <a:ahLst/>
            <a:cxnLst/>
            <a:rect l="0" t="0" r="0" b="0"/>
            <a:pathLst>
              <a:path w="1588144" h="457200">
                <a:moveTo>
                  <a:pt x="0" y="114300"/>
                </a:moveTo>
                <a:lnTo>
                  <a:pt x="0" y="57150"/>
                </a:lnTo>
                <a:cubicBezTo>
                  <a:pt x="0" y="25587"/>
                  <a:pt x="25587" y="0"/>
                  <a:pt x="57150" y="0"/>
                </a:cubicBezTo>
                <a:lnTo>
                  <a:pt x="114300" y="0"/>
                </a:lnTo>
                <a:moveTo>
                  <a:pt x="1588144" y="114300"/>
                </a:moveTo>
                <a:lnTo>
                  <a:pt x="1588144" y="342900"/>
                </a:lnTo>
                <a:moveTo>
                  <a:pt x="0" y="342900"/>
                </a:moveTo>
                <a:lnTo>
                  <a:pt x="0" y="114300"/>
                </a:lnTo>
                <a:moveTo>
                  <a:pt x="114300" y="0"/>
                </a:moveTo>
                <a:lnTo>
                  <a:pt x="1473844" y="0"/>
                </a:lnTo>
                <a:moveTo>
                  <a:pt x="0" y="342900"/>
                </a:moveTo>
                <a:lnTo>
                  <a:pt x="0" y="400050"/>
                </a:lnTo>
                <a:cubicBezTo>
                  <a:pt x="0" y="431612"/>
                  <a:pt x="25587" y="457200"/>
                  <a:pt x="57150" y="457200"/>
                </a:cubicBezTo>
                <a:lnTo>
                  <a:pt x="114300" y="457200"/>
                </a:lnTo>
                <a:moveTo>
                  <a:pt x="1588144" y="114300"/>
                </a:moveTo>
                <a:lnTo>
                  <a:pt x="1588144" y="57150"/>
                </a:lnTo>
                <a:cubicBezTo>
                  <a:pt x="1588144" y="25587"/>
                  <a:pt x="1562557" y="0"/>
                  <a:pt x="1530994" y="0"/>
                </a:cubicBezTo>
                <a:lnTo>
                  <a:pt x="1473844" y="0"/>
                </a:lnTo>
                <a:moveTo>
                  <a:pt x="1473844" y="457200"/>
                </a:moveTo>
                <a:lnTo>
                  <a:pt x="114300" y="457200"/>
                </a:lnTo>
                <a:moveTo>
                  <a:pt x="1588144" y="342900"/>
                </a:moveTo>
                <a:lnTo>
                  <a:pt x="1588144" y="400050"/>
                </a:lnTo>
                <a:cubicBezTo>
                  <a:pt x="1588144" y="431612"/>
                  <a:pt x="1562557" y="457200"/>
                  <a:pt x="1530994" y="457200"/>
                </a:cubicBezTo>
                <a:lnTo>
                  <a:pt x="1473844" y="457200"/>
                </a:lnTo>
              </a:path>
            </a:pathLst>
          </a:custGeom>
          <a:noFill/>
          <a:ln w="71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Rounded Rectangle 14">
            <a:extLst>
              <a:ext uri="{FF2B5EF4-FFF2-40B4-BE49-F238E27FC236}">
                <a16:creationId xmlns:a16="http://schemas.microsoft.com/office/drawing/2014/main" id="{36521C5B-759C-87F7-D1F6-8C1D8E34F9E2}"/>
              </a:ext>
            </a:extLst>
          </p:cNvPr>
          <p:cNvSpPr/>
          <p:nvPr/>
        </p:nvSpPr>
        <p:spPr>
          <a:xfrm>
            <a:off x="7192285" y="3546988"/>
            <a:ext cx="1588144" cy="457200"/>
          </a:xfrm>
          <a:custGeom>
            <a:avLst/>
            <a:gdLst/>
            <a:ahLst/>
            <a:cxnLst/>
            <a:rect l="0" t="0" r="0" b="0"/>
            <a:pathLst>
              <a:path w="1588144" h="457200">
                <a:moveTo>
                  <a:pt x="0" y="114300"/>
                </a:moveTo>
                <a:lnTo>
                  <a:pt x="0" y="57150"/>
                </a:lnTo>
                <a:cubicBezTo>
                  <a:pt x="0" y="25587"/>
                  <a:pt x="25587" y="0"/>
                  <a:pt x="57150" y="0"/>
                </a:cubicBezTo>
                <a:lnTo>
                  <a:pt x="114300" y="0"/>
                </a:lnTo>
                <a:moveTo>
                  <a:pt x="1588144" y="114300"/>
                </a:moveTo>
                <a:lnTo>
                  <a:pt x="1588144" y="342900"/>
                </a:lnTo>
                <a:moveTo>
                  <a:pt x="0" y="342900"/>
                </a:moveTo>
                <a:lnTo>
                  <a:pt x="0" y="114300"/>
                </a:lnTo>
                <a:moveTo>
                  <a:pt x="114300" y="0"/>
                </a:moveTo>
                <a:lnTo>
                  <a:pt x="1473844" y="0"/>
                </a:lnTo>
                <a:moveTo>
                  <a:pt x="0" y="342900"/>
                </a:moveTo>
                <a:lnTo>
                  <a:pt x="0" y="400050"/>
                </a:lnTo>
                <a:cubicBezTo>
                  <a:pt x="0" y="431612"/>
                  <a:pt x="25587" y="457200"/>
                  <a:pt x="57150" y="457200"/>
                </a:cubicBezTo>
                <a:lnTo>
                  <a:pt x="114300" y="457200"/>
                </a:lnTo>
                <a:moveTo>
                  <a:pt x="1588144" y="114300"/>
                </a:moveTo>
                <a:lnTo>
                  <a:pt x="1588144" y="57150"/>
                </a:lnTo>
                <a:cubicBezTo>
                  <a:pt x="1588144" y="25587"/>
                  <a:pt x="1562557" y="0"/>
                  <a:pt x="1530994" y="0"/>
                </a:cubicBezTo>
                <a:lnTo>
                  <a:pt x="1473844" y="0"/>
                </a:lnTo>
                <a:moveTo>
                  <a:pt x="1473844" y="457200"/>
                </a:moveTo>
                <a:lnTo>
                  <a:pt x="114300" y="457200"/>
                </a:lnTo>
                <a:moveTo>
                  <a:pt x="1588144" y="342900"/>
                </a:moveTo>
                <a:lnTo>
                  <a:pt x="1588144" y="400050"/>
                </a:lnTo>
                <a:cubicBezTo>
                  <a:pt x="1588144" y="431612"/>
                  <a:pt x="1562557" y="457200"/>
                  <a:pt x="1530994" y="457200"/>
                </a:cubicBezTo>
                <a:lnTo>
                  <a:pt x="1473844" y="457200"/>
                </a:lnTo>
              </a:path>
            </a:pathLst>
          </a:custGeom>
          <a:noFill/>
          <a:ln w="71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Rounded Rectangle 15">
            <a:extLst>
              <a:ext uri="{FF2B5EF4-FFF2-40B4-BE49-F238E27FC236}">
                <a16:creationId xmlns:a16="http://schemas.microsoft.com/office/drawing/2014/main" id="{BAE13364-DCC8-45E8-E16D-72F800CB3347}"/>
              </a:ext>
            </a:extLst>
          </p:cNvPr>
          <p:cNvSpPr/>
          <p:nvPr/>
        </p:nvSpPr>
        <p:spPr>
          <a:xfrm>
            <a:off x="7192285" y="4118488"/>
            <a:ext cx="1588144" cy="457200"/>
          </a:xfrm>
          <a:custGeom>
            <a:avLst/>
            <a:gdLst/>
            <a:ahLst/>
            <a:cxnLst/>
            <a:rect l="0" t="0" r="0" b="0"/>
            <a:pathLst>
              <a:path w="1588144" h="457200">
                <a:moveTo>
                  <a:pt x="0" y="114300"/>
                </a:moveTo>
                <a:lnTo>
                  <a:pt x="0" y="57150"/>
                </a:lnTo>
                <a:cubicBezTo>
                  <a:pt x="0" y="25587"/>
                  <a:pt x="25587" y="0"/>
                  <a:pt x="57150" y="0"/>
                </a:cubicBezTo>
                <a:lnTo>
                  <a:pt x="114300" y="0"/>
                </a:lnTo>
                <a:moveTo>
                  <a:pt x="1588144" y="114300"/>
                </a:moveTo>
                <a:lnTo>
                  <a:pt x="1588144" y="342900"/>
                </a:lnTo>
                <a:moveTo>
                  <a:pt x="0" y="342900"/>
                </a:moveTo>
                <a:lnTo>
                  <a:pt x="0" y="114300"/>
                </a:lnTo>
                <a:moveTo>
                  <a:pt x="114300" y="0"/>
                </a:moveTo>
                <a:lnTo>
                  <a:pt x="1473844" y="0"/>
                </a:lnTo>
                <a:moveTo>
                  <a:pt x="0" y="342900"/>
                </a:moveTo>
                <a:lnTo>
                  <a:pt x="0" y="400050"/>
                </a:lnTo>
                <a:cubicBezTo>
                  <a:pt x="0" y="431612"/>
                  <a:pt x="25587" y="457200"/>
                  <a:pt x="57150" y="457200"/>
                </a:cubicBezTo>
                <a:lnTo>
                  <a:pt x="114300" y="457200"/>
                </a:lnTo>
                <a:moveTo>
                  <a:pt x="1588144" y="114300"/>
                </a:moveTo>
                <a:lnTo>
                  <a:pt x="1588144" y="57150"/>
                </a:lnTo>
                <a:cubicBezTo>
                  <a:pt x="1588144" y="25587"/>
                  <a:pt x="1562557" y="0"/>
                  <a:pt x="1530994" y="0"/>
                </a:cubicBezTo>
                <a:lnTo>
                  <a:pt x="1473844" y="0"/>
                </a:lnTo>
                <a:moveTo>
                  <a:pt x="1473844" y="457200"/>
                </a:moveTo>
                <a:lnTo>
                  <a:pt x="114300" y="457200"/>
                </a:lnTo>
                <a:moveTo>
                  <a:pt x="1588144" y="342900"/>
                </a:moveTo>
                <a:lnTo>
                  <a:pt x="1588144" y="400050"/>
                </a:lnTo>
                <a:cubicBezTo>
                  <a:pt x="1588144" y="431612"/>
                  <a:pt x="1562557" y="457200"/>
                  <a:pt x="1530994" y="457200"/>
                </a:cubicBezTo>
                <a:lnTo>
                  <a:pt x="1473844" y="457200"/>
                </a:lnTo>
              </a:path>
            </a:pathLst>
          </a:custGeom>
          <a:noFill/>
          <a:ln w="71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Rounded Rectangle 16">
            <a:extLst>
              <a:ext uri="{FF2B5EF4-FFF2-40B4-BE49-F238E27FC236}">
                <a16:creationId xmlns:a16="http://schemas.microsoft.com/office/drawing/2014/main" id="{10850C6D-8364-02C8-7239-9FE238137528}"/>
              </a:ext>
            </a:extLst>
          </p:cNvPr>
          <p:cNvSpPr/>
          <p:nvPr/>
        </p:nvSpPr>
        <p:spPr>
          <a:xfrm>
            <a:off x="7192285" y="4689988"/>
            <a:ext cx="1588144" cy="1180014"/>
          </a:xfrm>
          <a:custGeom>
            <a:avLst/>
            <a:gdLst/>
            <a:ahLst/>
            <a:cxnLst/>
            <a:rect l="0" t="0" r="0" b="0"/>
            <a:pathLst>
              <a:path w="1588144" h="571500">
                <a:moveTo>
                  <a:pt x="0" y="114300"/>
                </a:moveTo>
                <a:lnTo>
                  <a:pt x="0" y="57150"/>
                </a:lnTo>
                <a:cubicBezTo>
                  <a:pt x="0" y="25587"/>
                  <a:pt x="25587" y="0"/>
                  <a:pt x="57150" y="0"/>
                </a:cubicBezTo>
                <a:lnTo>
                  <a:pt x="114300" y="0"/>
                </a:lnTo>
                <a:moveTo>
                  <a:pt x="1588144" y="114300"/>
                </a:moveTo>
                <a:lnTo>
                  <a:pt x="1588144" y="457200"/>
                </a:lnTo>
                <a:moveTo>
                  <a:pt x="0" y="457200"/>
                </a:moveTo>
                <a:lnTo>
                  <a:pt x="0" y="114300"/>
                </a:lnTo>
                <a:moveTo>
                  <a:pt x="114300" y="0"/>
                </a:moveTo>
                <a:lnTo>
                  <a:pt x="1473844" y="0"/>
                </a:lnTo>
                <a:moveTo>
                  <a:pt x="0" y="457200"/>
                </a:moveTo>
                <a:lnTo>
                  <a:pt x="0" y="514350"/>
                </a:lnTo>
                <a:cubicBezTo>
                  <a:pt x="0" y="545912"/>
                  <a:pt x="25587" y="571500"/>
                  <a:pt x="57150" y="571500"/>
                </a:cubicBezTo>
                <a:lnTo>
                  <a:pt x="114300" y="571500"/>
                </a:lnTo>
                <a:moveTo>
                  <a:pt x="1588144" y="114300"/>
                </a:moveTo>
                <a:lnTo>
                  <a:pt x="1588144" y="57150"/>
                </a:lnTo>
                <a:cubicBezTo>
                  <a:pt x="1588144" y="25587"/>
                  <a:pt x="1562557" y="0"/>
                  <a:pt x="1530994" y="0"/>
                </a:cubicBezTo>
                <a:lnTo>
                  <a:pt x="1473844" y="0"/>
                </a:lnTo>
                <a:moveTo>
                  <a:pt x="1473844" y="571500"/>
                </a:moveTo>
                <a:lnTo>
                  <a:pt x="114300" y="571500"/>
                </a:lnTo>
                <a:moveTo>
                  <a:pt x="1588144" y="457200"/>
                </a:moveTo>
                <a:lnTo>
                  <a:pt x="1588144" y="514350"/>
                </a:lnTo>
                <a:cubicBezTo>
                  <a:pt x="1588144" y="545912"/>
                  <a:pt x="1562557" y="571500"/>
                  <a:pt x="1530994" y="571500"/>
                </a:cubicBezTo>
                <a:lnTo>
                  <a:pt x="1473844" y="571500"/>
                </a:lnTo>
              </a:path>
            </a:pathLst>
          </a:custGeom>
          <a:noFill/>
          <a:ln w="71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Rounded Rectangle 17">
            <a:extLst>
              <a:ext uri="{FF2B5EF4-FFF2-40B4-BE49-F238E27FC236}">
                <a16:creationId xmlns:a16="http://schemas.microsoft.com/office/drawing/2014/main" id="{59A0B3E6-2337-B007-012D-C28C4FD13571}"/>
              </a:ext>
            </a:extLst>
          </p:cNvPr>
          <p:cNvSpPr/>
          <p:nvPr/>
        </p:nvSpPr>
        <p:spPr>
          <a:xfrm>
            <a:off x="8894730" y="2289688"/>
            <a:ext cx="1979939" cy="571500"/>
          </a:xfrm>
          <a:custGeom>
            <a:avLst/>
            <a:gdLst/>
            <a:ahLst/>
            <a:cxnLst/>
            <a:rect l="0" t="0" r="0" b="0"/>
            <a:pathLst>
              <a:path w="1467445" h="571500">
                <a:moveTo>
                  <a:pt x="0" y="114300"/>
                </a:moveTo>
                <a:lnTo>
                  <a:pt x="0" y="57150"/>
                </a:lnTo>
                <a:cubicBezTo>
                  <a:pt x="0" y="25587"/>
                  <a:pt x="25587" y="0"/>
                  <a:pt x="57150" y="0"/>
                </a:cubicBezTo>
                <a:lnTo>
                  <a:pt x="114300" y="0"/>
                </a:lnTo>
                <a:moveTo>
                  <a:pt x="1467445" y="114300"/>
                </a:moveTo>
                <a:lnTo>
                  <a:pt x="1467445" y="457200"/>
                </a:lnTo>
                <a:moveTo>
                  <a:pt x="0" y="457200"/>
                </a:moveTo>
                <a:lnTo>
                  <a:pt x="0" y="114300"/>
                </a:lnTo>
                <a:moveTo>
                  <a:pt x="114300" y="0"/>
                </a:moveTo>
                <a:lnTo>
                  <a:pt x="1353145" y="0"/>
                </a:lnTo>
                <a:moveTo>
                  <a:pt x="0" y="457200"/>
                </a:moveTo>
                <a:lnTo>
                  <a:pt x="0" y="514350"/>
                </a:lnTo>
                <a:cubicBezTo>
                  <a:pt x="0" y="545912"/>
                  <a:pt x="25587" y="571500"/>
                  <a:pt x="57150" y="571500"/>
                </a:cubicBezTo>
                <a:lnTo>
                  <a:pt x="114300" y="571500"/>
                </a:lnTo>
                <a:moveTo>
                  <a:pt x="1467445" y="114300"/>
                </a:moveTo>
                <a:lnTo>
                  <a:pt x="1467445" y="57150"/>
                </a:lnTo>
                <a:cubicBezTo>
                  <a:pt x="1467445" y="25587"/>
                  <a:pt x="1441858" y="0"/>
                  <a:pt x="1410295" y="0"/>
                </a:cubicBezTo>
                <a:lnTo>
                  <a:pt x="1353145" y="0"/>
                </a:lnTo>
                <a:moveTo>
                  <a:pt x="1353145" y="571500"/>
                </a:moveTo>
                <a:lnTo>
                  <a:pt x="114300" y="571500"/>
                </a:lnTo>
                <a:moveTo>
                  <a:pt x="1467445" y="457200"/>
                </a:moveTo>
                <a:lnTo>
                  <a:pt x="1467445" y="514350"/>
                </a:lnTo>
                <a:cubicBezTo>
                  <a:pt x="1467445" y="545912"/>
                  <a:pt x="1441858" y="571500"/>
                  <a:pt x="1410295" y="571500"/>
                </a:cubicBezTo>
                <a:lnTo>
                  <a:pt x="1353145" y="571500"/>
                </a:lnTo>
              </a:path>
            </a:pathLst>
          </a:custGeom>
          <a:noFill/>
          <a:ln w="71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Rounded Rectangle 18">
            <a:extLst>
              <a:ext uri="{FF2B5EF4-FFF2-40B4-BE49-F238E27FC236}">
                <a16:creationId xmlns:a16="http://schemas.microsoft.com/office/drawing/2014/main" id="{7262DB9D-F04F-88E9-D2BE-DEC60A592D2B}"/>
              </a:ext>
            </a:extLst>
          </p:cNvPr>
          <p:cNvSpPr/>
          <p:nvPr/>
        </p:nvSpPr>
        <p:spPr>
          <a:xfrm>
            <a:off x="8894730" y="2975488"/>
            <a:ext cx="1979939" cy="457200"/>
          </a:xfrm>
          <a:custGeom>
            <a:avLst/>
            <a:gdLst/>
            <a:ahLst/>
            <a:cxnLst/>
            <a:rect l="0" t="0" r="0" b="0"/>
            <a:pathLst>
              <a:path w="1467445" h="457200">
                <a:moveTo>
                  <a:pt x="0" y="114300"/>
                </a:moveTo>
                <a:lnTo>
                  <a:pt x="0" y="57150"/>
                </a:lnTo>
                <a:cubicBezTo>
                  <a:pt x="0" y="25587"/>
                  <a:pt x="25587" y="0"/>
                  <a:pt x="57150" y="0"/>
                </a:cubicBezTo>
                <a:lnTo>
                  <a:pt x="114300" y="0"/>
                </a:lnTo>
                <a:moveTo>
                  <a:pt x="1467445" y="114300"/>
                </a:moveTo>
                <a:lnTo>
                  <a:pt x="1467445" y="342900"/>
                </a:lnTo>
                <a:moveTo>
                  <a:pt x="0" y="342900"/>
                </a:moveTo>
                <a:lnTo>
                  <a:pt x="0" y="114300"/>
                </a:lnTo>
                <a:moveTo>
                  <a:pt x="114300" y="0"/>
                </a:moveTo>
                <a:lnTo>
                  <a:pt x="1353145" y="0"/>
                </a:lnTo>
                <a:moveTo>
                  <a:pt x="0" y="342900"/>
                </a:moveTo>
                <a:lnTo>
                  <a:pt x="0" y="400050"/>
                </a:lnTo>
                <a:cubicBezTo>
                  <a:pt x="0" y="431612"/>
                  <a:pt x="25587" y="457200"/>
                  <a:pt x="57150" y="457200"/>
                </a:cubicBezTo>
                <a:lnTo>
                  <a:pt x="114300" y="457200"/>
                </a:lnTo>
                <a:moveTo>
                  <a:pt x="1467445" y="114300"/>
                </a:moveTo>
                <a:lnTo>
                  <a:pt x="1467445" y="57150"/>
                </a:lnTo>
                <a:cubicBezTo>
                  <a:pt x="1467445" y="25587"/>
                  <a:pt x="1441858" y="0"/>
                  <a:pt x="1410295" y="0"/>
                </a:cubicBezTo>
                <a:lnTo>
                  <a:pt x="1353145" y="0"/>
                </a:lnTo>
                <a:moveTo>
                  <a:pt x="1353145" y="457200"/>
                </a:moveTo>
                <a:lnTo>
                  <a:pt x="114300" y="457200"/>
                </a:lnTo>
                <a:moveTo>
                  <a:pt x="1467445" y="342900"/>
                </a:moveTo>
                <a:lnTo>
                  <a:pt x="1467445" y="400050"/>
                </a:lnTo>
                <a:cubicBezTo>
                  <a:pt x="1467445" y="431612"/>
                  <a:pt x="1441858" y="457200"/>
                  <a:pt x="1410295" y="457200"/>
                </a:cubicBezTo>
                <a:lnTo>
                  <a:pt x="1353145" y="457200"/>
                </a:lnTo>
              </a:path>
            </a:pathLst>
          </a:custGeom>
          <a:noFill/>
          <a:ln w="71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Rounded Rectangle 19">
            <a:extLst>
              <a:ext uri="{FF2B5EF4-FFF2-40B4-BE49-F238E27FC236}">
                <a16:creationId xmlns:a16="http://schemas.microsoft.com/office/drawing/2014/main" id="{3603E960-2D2C-EA70-D43D-E657C4EA43CF}"/>
              </a:ext>
            </a:extLst>
          </p:cNvPr>
          <p:cNvSpPr/>
          <p:nvPr/>
        </p:nvSpPr>
        <p:spPr>
          <a:xfrm>
            <a:off x="8894730" y="3546988"/>
            <a:ext cx="1979939" cy="457200"/>
          </a:xfrm>
          <a:custGeom>
            <a:avLst/>
            <a:gdLst/>
            <a:ahLst/>
            <a:cxnLst/>
            <a:rect l="0" t="0" r="0" b="0"/>
            <a:pathLst>
              <a:path w="1467445" h="457200">
                <a:moveTo>
                  <a:pt x="0" y="114300"/>
                </a:moveTo>
                <a:lnTo>
                  <a:pt x="0" y="57150"/>
                </a:lnTo>
                <a:cubicBezTo>
                  <a:pt x="0" y="25587"/>
                  <a:pt x="25587" y="0"/>
                  <a:pt x="57150" y="0"/>
                </a:cubicBezTo>
                <a:lnTo>
                  <a:pt x="114300" y="0"/>
                </a:lnTo>
                <a:moveTo>
                  <a:pt x="1467445" y="114300"/>
                </a:moveTo>
                <a:lnTo>
                  <a:pt x="1467445" y="342900"/>
                </a:lnTo>
                <a:moveTo>
                  <a:pt x="0" y="342900"/>
                </a:moveTo>
                <a:lnTo>
                  <a:pt x="0" y="114300"/>
                </a:lnTo>
                <a:moveTo>
                  <a:pt x="114300" y="0"/>
                </a:moveTo>
                <a:lnTo>
                  <a:pt x="1353145" y="0"/>
                </a:lnTo>
                <a:moveTo>
                  <a:pt x="0" y="342900"/>
                </a:moveTo>
                <a:lnTo>
                  <a:pt x="0" y="400050"/>
                </a:lnTo>
                <a:cubicBezTo>
                  <a:pt x="0" y="431612"/>
                  <a:pt x="25587" y="457200"/>
                  <a:pt x="57150" y="457200"/>
                </a:cubicBezTo>
                <a:lnTo>
                  <a:pt x="114300" y="457200"/>
                </a:lnTo>
                <a:moveTo>
                  <a:pt x="1467445" y="114300"/>
                </a:moveTo>
                <a:lnTo>
                  <a:pt x="1467445" y="57150"/>
                </a:lnTo>
                <a:cubicBezTo>
                  <a:pt x="1467445" y="25587"/>
                  <a:pt x="1441858" y="0"/>
                  <a:pt x="1410295" y="0"/>
                </a:cubicBezTo>
                <a:lnTo>
                  <a:pt x="1353145" y="0"/>
                </a:lnTo>
                <a:moveTo>
                  <a:pt x="1353145" y="457200"/>
                </a:moveTo>
                <a:lnTo>
                  <a:pt x="114300" y="457200"/>
                </a:lnTo>
                <a:moveTo>
                  <a:pt x="1467445" y="342900"/>
                </a:moveTo>
                <a:lnTo>
                  <a:pt x="1467445" y="400050"/>
                </a:lnTo>
                <a:cubicBezTo>
                  <a:pt x="1467445" y="431612"/>
                  <a:pt x="1441858" y="457200"/>
                  <a:pt x="1410295" y="457200"/>
                </a:cubicBezTo>
                <a:lnTo>
                  <a:pt x="1353145" y="457200"/>
                </a:lnTo>
              </a:path>
            </a:pathLst>
          </a:custGeom>
          <a:noFill/>
          <a:ln w="71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Rounded Rectangle 20">
            <a:extLst>
              <a:ext uri="{FF2B5EF4-FFF2-40B4-BE49-F238E27FC236}">
                <a16:creationId xmlns:a16="http://schemas.microsoft.com/office/drawing/2014/main" id="{ED97D248-5692-2BF2-59F4-E7A65C05685A}"/>
              </a:ext>
            </a:extLst>
          </p:cNvPr>
          <p:cNvSpPr/>
          <p:nvPr/>
        </p:nvSpPr>
        <p:spPr>
          <a:xfrm>
            <a:off x="8894730" y="4118488"/>
            <a:ext cx="1979939" cy="457200"/>
          </a:xfrm>
          <a:custGeom>
            <a:avLst/>
            <a:gdLst/>
            <a:ahLst/>
            <a:cxnLst/>
            <a:rect l="0" t="0" r="0" b="0"/>
            <a:pathLst>
              <a:path w="1467445" h="457200">
                <a:moveTo>
                  <a:pt x="0" y="114300"/>
                </a:moveTo>
                <a:lnTo>
                  <a:pt x="0" y="57150"/>
                </a:lnTo>
                <a:cubicBezTo>
                  <a:pt x="0" y="25587"/>
                  <a:pt x="25587" y="0"/>
                  <a:pt x="57150" y="0"/>
                </a:cubicBezTo>
                <a:lnTo>
                  <a:pt x="114300" y="0"/>
                </a:lnTo>
                <a:moveTo>
                  <a:pt x="1467445" y="114300"/>
                </a:moveTo>
                <a:lnTo>
                  <a:pt x="1467445" y="342900"/>
                </a:lnTo>
                <a:moveTo>
                  <a:pt x="0" y="342900"/>
                </a:moveTo>
                <a:lnTo>
                  <a:pt x="0" y="114300"/>
                </a:lnTo>
                <a:moveTo>
                  <a:pt x="114300" y="0"/>
                </a:moveTo>
                <a:lnTo>
                  <a:pt x="1353145" y="0"/>
                </a:lnTo>
                <a:moveTo>
                  <a:pt x="0" y="342900"/>
                </a:moveTo>
                <a:lnTo>
                  <a:pt x="0" y="400050"/>
                </a:lnTo>
                <a:cubicBezTo>
                  <a:pt x="0" y="431612"/>
                  <a:pt x="25587" y="457200"/>
                  <a:pt x="57150" y="457200"/>
                </a:cubicBezTo>
                <a:lnTo>
                  <a:pt x="114300" y="457200"/>
                </a:lnTo>
                <a:moveTo>
                  <a:pt x="1467445" y="114300"/>
                </a:moveTo>
                <a:lnTo>
                  <a:pt x="1467445" y="57150"/>
                </a:lnTo>
                <a:cubicBezTo>
                  <a:pt x="1467445" y="25587"/>
                  <a:pt x="1441858" y="0"/>
                  <a:pt x="1410295" y="0"/>
                </a:cubicBezTo>
                <a:lnTo>
                  <a:pt x="1353145" y="0"/>
                </a:lnTo>
                <a:moveTo>
                  <a:pt x="1353145" y="457200"/>
                </a:moveTo>
                <a:lnTo>
                  <a:pt x="114300" y="457200"/>
                </a:lnTo>
                <a:moveTo>
                  <a:pt x="1467445" y="342900"/>
                </a:moveTo>
                <a:lnTo>
                  <a:pt x="1467445" y="400050"/>
                </a:lnTo>
                <a:cubicBezTo>
                  <a:pt x="1467445" y="431612"/>
                  <a:pt x="1441858" y="457200"/>
                  <a:pt x="1410295" y="457200"/>
                </a:cubicBezTo>
                <a:lnTo>
                  <a:pt x="1353145" y="457200"/>
                </a:lnTo>
              </a:path>
            </a:pathLst>
          </a:custGeom>
          <a:noFill/>
          <a:ln w="71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Rounded Rectangle 21">
            <a:extLst>
              <a:ext uri="{FF2B5EF4-FFF2-40B4-BE49-F238E27FC236}">
                <a16:creationId xmlns:a16="http://schemas.microsoft.com/office/drawing/2014/main" id="{66C384BC-4BCE-D379-1EE3-29A4E97D8CE2}"/>
              </a:ext>
            </a:extLst>
          </p:cNvPr>
          <p:cNvSpPr/>
          <p:nvPr/>
        </p:nvSpPr>
        <p:spPr>
          <a:xfrm>
            <a:off x="8894730" y="4689988"/>
            <a:ext cx="1979939" cy="1180012"/>
          </a:xfrm>
          <a:custGeom>
            <a:avLst/>
            <a:gdLst/>
            <a:ahLst/>
            <a:cxnLst/>
            <a:rect l="0" t="0" r="0" b="0"/>
            <a:pathLst>
              <a:path w="1467445" h="571500">
                <a:moveTo>
                  <a:pt x="0" y="114300"/>
                </a:moveTo>
                <a:lnTo>
                  <a:pt x="0" y="57150"/>
                </a:lnTo>
                <a:cubicBezTo>
                  <a:pt x="0" y="25587"/>
                  <a:pt x="25587" y="0"/>
                  <a:pt x="57150" y="0"/>
                </a:cubicBezTo>
                <a:lnTo>
                  <a:pt x="114300" y="0"/>
                </a:lnTo>
                <a:moveTo>
                  <a:pt x="1467445" y="114300"/>
                </a:moveTo>
                <a:lnTo>
                  <a:pt x="1467445" y="457200"/>
                </a:lnTo>
                <a:moveTo>
                  <a:pt x="0" y="457200"/>
                </a:moveTo>
                <a:lnTo>
                  <a:pt x="0" y="114300"/>
                </a:lnTo>
                <a:moveTo>
                  <a:pt x="114300" y="0"/>
                </a:moveTo>
                <a:lnTo>
                  <a:pt x="1353145" y="0"/>
                </a:lnTo>
                <a:moveTo>
                  <a:pt x="0" y="457200"/>
                </a:moveTo>
                <a:lnTo>
                  <a:pt x="0" y="514350"/>
                </a:lnTo>
                <a:cubicBezTo>
                  <a:pt x="0" y="545912"/>
                  <a:pt x="25587" y="571500"/>
                  <a:pt x="57150" y="571500"/>
                </a:cubicBezTo>
                <a:lnTo>
                  <a:pt x="114300" y="571500"/>
                </a:lnTo>
                <a:moveTo>
                  <a:pt x="1467445" y="114300"/>
                </a:moveTo>
                <a:lnTo>
                  <a:pt x="1467445" y="57150"/>
                </a:lnTo>
                <a:cubicBezTo>
                  <a:pt x="1467445" y="25587"/>
                  <a:pt x="1441858" y="0"/>
                  <a:pt x="1410295" y="0"/>
                </a:cubicBezTo>
                <a:lnTo>
                  <a:pt x="1353145" y="0"/>
                </a:lnTo>
                <a:moveTo>
                  <a:pt x="1353145" y="571500"/>
                </a:moveTo>
                <a:lnTo>
                  <a:pt x="114300" y="571500"/>
                </a:lnTo>
                <a:moveTo>
                  <a:pt x="1467445" y="457200"/>
                </a:moveTo>
                <a:lnTo>
                  <a:pt x="1467445" y="514350"/>
                </a:lnTo>
                <a:cubicBezTo>
                  <a:pt x="1467445" y="545912"/>
                  <a:pt x="1441858" y="571500"/>
                  <a:pt x="1410295" y="571500"/>
                </a:cubicBezTo>
                <a:lnTo>
                  <a:pt x="1353145" y="571500"/>
                </a:lnTo>
              </a:path>
            </a:pathLst>
          </a:custGeom>
          <a:noFill/>
          <a:ln w="71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353CB0D-5BF4-BA62-0A80-AB2AEA028BE1}"/>
              </a:ext>
            </a:extLst>
          </p:cNvPr>
          <p:cNvSpPr txBox="1"/>
          <p:nvPr/>
        </p:nvSpPr>
        <p:spPr>
          <a:xfrm>
            <a:off x="1745269" y="3632115"/>
            <a:ext cx="2705400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2000" b="1">
                <a:solidFill>
                  <a:srgbClr val="000000"/>
                </a:solidFill>
                <a:latin typeface="Roboto"/>
              </a:rPr>
              <a:t>Complete Responses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A97D66C-C1CD-C097-4E61-393B309FC412}"/>
              </a:ext>
            </a:extLst>
          </p:cNvPr>
          <p:cNvSpPr txBox="1"/>
          <p:nvPr/>
        </p:nvSpPr>
        <p:spPr>
          <a:xfrm>
            <a:off x="6011908" y="3638696"/>
            <a:ext cx="562391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>
                <a:solidFill>
                  <a:srgbClr val="000000"/>
                </a:solidFill>
                <a:latin typeface="Roboto"/>
              </a:rPr>
              <a:t>112</a:t>
            </a:r>
          </a:p>
        </p:txBody>
      </p:sp>
      <p:sp>
        <p:nvSpPr>
          <p:cNvPr id="41" name="Rounded Rectangle 24">
            <a:extLst>
              <a:ext uri="{FF2B5EF4-FFF2-40B4-BE49-F238E27FC236}">
                <a16:creationId xmlns:a16="http://schemas.microsoft.com/office/drawing/2014/main" id="{FD961F61-6DCC-A04A-854A-062060CE7E8E}"/>
              </a:ext>
            </a:extLst>
          </p:cNvPr>
          <p:cNvSpPr/>
          <p:nvPr/>
        </p:nvSpPr>
        <p:spPr>
          <a:xfrm>
            <a:off x="1116265" y="3638695"/>
            <a:ext cx="428757" cy="301197"/>
          </a:xfrm>
          <a:custGeom>
            <a:avLst/>
            <a:gdLst/>
            <a:ahLst/>
            <a:cxnLst/>
            <a:rect l="0" t="0" r="0" b="0"/>
            <a:pathLst>
              <a:path w="328612" h="328612">
                <a:moveTo>
                  <a:pt x="57150" y="114300"/>
                </a:moveTo>
                <a:lnTo>
                  <a:pt x="192881" y="114300"/>
                </a:lnTo>
                <a:moveTo>
                  <a:pt x="57150" y="157162"/>
                </a:moveTo>
                <a:lnTo>
                  <a:pt x="142875" y="157162"/>
                </a:lnTo>
                <a:moveTo>
                  <a:pt x="57150" y="71437"/>
                </a:moveTo>
                <a:lnTo>
                  <a:pt x="157162" y="71437"/>
                </a:lnTo>
                <a:moveTo>
                  <a:pt x="57150" y="200025"/>
                </a:moveTo>
                <a:lnTo>
                  <a:pt x="114300" y="200025"/>
                </a:lnTo>
                <a:moveTo>
                  <a:pt x="57150" y="242887"/>
                </a:moveTo>
                <a:lnTo>
                  <a:pt x="114300" y="242887"/>
                </a:lnTo>
                <a:moveTo>
                  <a:pt x="142875" y="328612"/>
                </a:moveTo>
                <a:lnTo>
                  <a:pt x="14287" y="328612"/>
                </a:lnTo>
                <a:cubicBezTo>
                  <a:pt x="6396" y="328612"/>
                  <a:pt x="0" y="322215"/>
                  <a:pt x="0" y="314325"/>
                </a:cubicBezTo>
                <a:lnTo>
                  <a:pt x="0" y="14287"/>
                </a:lnTo>
                <a:cubicBezTo>
                  <a:pt x="0" y="6396"/>
                  <a:pt x="6396" y="0"/>
                  <a:pt x="14287" y="0"/>
                </a:cubicBezTo>
                <a:lnTo>
                  <a:pt x="204211" y="0"/>
                </a:lnTo>
                <a:cubicBezTo>
                  <a:pt x="208000" y="0"/>
                  <a:pt x="211633" y="1506"/>
                  <a:pt x="214312" y="4186"/>
                </a:cubicBezTo>
                <a:lnTo>
                  <a:pt x="267276" y="57150"/>
                </a:lnTo>
                <a:cubicBezTo>
                  <a:pt x="269955" y="59828"/>
                  <a:pt x="271461" y="63462"/>
                  <a:pt x="271462" y="67251"/>
                </a:cubicBezTo>
                <a:lnTo>
                  <a:pt x="271462" y="114300"/>
                </a:lnTo>
                <a:moveTo>
                  <a:pt x="157162" y="242887"/>
                </a:moveTo>
                <a:cubicBezTo>
                  <a:pt x="157162" y="290232"/>
                  <a:pt x="195542" y="328612"/>
                  <a:pt x="242887" y="328612"/>
                </a:cubicBezTo>
                <a:cubicBezTo>
                  <a:pt x="290232" y="328612"/>
                  <a:pt x="328612" y="290232"/>
                  <a:pt x="328612" y="242887"/>
                </a:cubicBezTo>
                <a:cubicBezTo>
                  <a:pt x="328612" y="195542"/>
                  <a:pt x="290232" y="157162"/>
                  <a:pt x="242887" y="157162"/>
                </a:cubicBezTo>
                <a:cubicBezTo>
                  <a:pt x="195542" y="157162"/>
                  <a:pt x="157162" y="195542"/>
                  <a:pt x="157162" y="242887"/>
                </a:cubicBezTo>
                <a:close/>
                <a:moveTo>
                  <a:pt x="281092" y="217970"/>
                </a:moveTo>
                <a:lnTo>
                  <a:pt x="239587" y="273305"/>
                </a:lnTo>
                <a:cubicBezTo>
                  <a:pt x="237719" y="275786"/>
                  <a:pt x="234868" y="277338"/>
                  <a:pt x="231770" y="277560"/>
                </a:cubicBezTo>
                <a:cubicBezTo>
                  <a:pt x="228672" y="277782"/>
                  <a:pt x="225630" y="276652"/>
                  <a:pt x="223427" y="274462"/>
                </a:cubicBezTo>
                <a:lnTo>
                  <a:pt x="201996" y="253031"/>
                </a:lnTo>
              </a:path>
            </a:pathLst>
          </a:custGeom>
          <a:noFill/>
          <a:ln w="71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F61A057-ED68-556A-08DE-3573D4DE751F}"/>
              </a:ext>
            </a:extLst>
          </p:cNvPr>
          <p:cNvSpPr txBox="1"/>
          <p:nvPr/>
        </p:nvSpPr>
        <p:spPr>
          <a:xfrm>
            <a:off x="7684304" y="3641024"/>
            <a:ext cx="551074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>
                <a:solidFill>
                  <a:srgbClr val="000000"/>
                </a:solidFill>
                <a:latin typeface="Roboto"/>
              </a:rPr>
              <a:t>113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AA2182D-4674-71D2-A786-C087761B4696}"/>
              </a:ext>
            </a:extLst>
          </p:cNvPr>
          <p:cNvSpPr txBox="1"/>
          <p:nvPr/>
        </p:nvSpPr>
        <p:spPr>
          <a:xfrm>
            <a:off x="9500517" y="3091394"/>
            <a:ext cx="591467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>
                <a:solidFill>
                  <a:srgbClr val="000000"/>
                </a:solidFill>
                <a:latin typeface="Roboto"/>
              </a:rPr>
              <a:t>134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4455BD-9DBB-B754-6DEA-42CD9AE041DF}"/>
              </a:ext>
            </a:extLst>
          </p:cNvPr>
          <p:cNvSpPr txBox="1"/>
          <p:nvPr/>
        </p:nvSpPr>
        <p:spPr>
          <a:xfrm>
            <a:off x="9552021" y="3639674"/>
            <a:ext cx="539963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>
                <a:solidFill>
                  <a:srgbClr val="000000"/>
                </a:solidFill>
                <a:latin typeface="Roboto"/>
              </a:rPr>
              <a:t>22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6BACF02-E714-07B1-366B-8716292267EF}"/>
              </a:ext>
            </a:extLst>
          </p:cNvPr>
          <p:cNvSpPr txBox="1"/>
          <p:nvPr/>
        </p:nvSpPr>
        <p:spPr>
          <a:xfrm>
            <a:off x="7733849" y="3052909"/>
            <a:ext cx="493088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>
                <a:solidFill>
                  <a:srgbClr val="000000"/>
                </a:solidFill>
                <a:latin typeface="Roboto"/>
              </a:rPr>
              <a:t>251</a:t>
            </a:r>
          </a:p>
        </p:txBody>
      </p:sp>
      <p:sp>
        <p:nvSpPr>
          <p:cNvPr id="46" name="Rounded Rectangle 29">
            <a:extLst>
              <a:ext uri="{FF2B5EF4-FFF2-40B4-BE49-F238E27FC236}">
                <a16:creationId xmlns:a16="http://schemas.microsoft.com/office/drawing/2014/main" id="{7462BAAB-D695-3E0C-055B-50FE8284A2BB}"/>
              </a:ext>
            </a:extLst>
          </p:cNvPr>
          <p:cNvSpPr/>
          <p:nvPr/>
        </p:nvSpPr>
        <p:spPr>
          <a:xfrm>
            <a:off x="1116265" y="4282794"/>
            <a:ext cx="428757" cy="192434"/>
          </a:xfrm>
          <a:custGeom>
            <a:avLst/>
            <a:gdLst/>
            <a:ahLst/>
            <a:cxnLst/>
            <a:rect l="0" t="0" r="0" b="0"/>
            <a:pathLst>
              <a:path w="328612" h="128587">
                <a:moveTo>
                  <a:pt x="7143" y="42862"/>
                </a:moveTo>
                <a:lnTo>
                  <a:pt x="35718" y="42862"/>
                </a:lnTo>
                <a:cubicBezTo>
                  <a:pt x="35718" y="42862"/>
                  <a:pt x="42862" y="42862"/>
                  <a:pt x="42862" y="50006"/>
                </a:cubicBezTo>
                <a:lnTo>
                  <a:pt x="42862" y="121443"/>
                </a:lnTo>
                <a:cubicBezTo>
                  <a:pt x="42862" y="121443"/>
                  <a:pt x="42862" y="128587"/>
                  <a:pt x="35718" y="128587"/>
                </a:cubicBezTo>
                <a:lnTo>
                  <a:pt x="7143" y="128587"/>
                </a:lnTo>
                <a:cubicBezTo>
                  <a:pt x="7143" y="128587"/>
                  <a:pt x="0" y="128587"/>
                  <a:pt x="0" y="121443"/>
                </a:cubicBezTo>
                <a:lnTo>
                  <a:pt x="0" y="50006"/>
                </a:lnTo>
                <a:cubicBezTo>
                  <a:pt x="0" y="50006"/>
                  <a:pt x="0" y="42862"/>
                  <a:pt x="7143" y="42862"/>
                </a:cubicBezTo>
                <a:moveTo>
                  <a:pt x="78581" y="0"/>
                </a:moveTo>
                <a:lnTo>
                  <a:pt x="107156" y="0"/>
                </a:lnTo>
                <a:cubicBezTo>
                  <a:pt x="107156" y="0"/>
                  <a:pt x="114300" y="0"/>
                  <a:pt x="114300" y="7143"/>
                </a:cubicBezTo>
                <a:lnTo>
                  <a:pt x="114300" y="121443"/>
                </a:lnTo>
                <a:cubicBezTo>
                  <a:pt x="114300" y="121443"/>
                  <a:pt x="114300" y="128587"/>
                  <a:pt x="107156" y="128587"/>
                </a:cubicBezTo>
                <a:lnTo>
                  <a:pt x="78581" y="128587"/>
                </a:lnTo>
                <a:cubicBezTo>
                  <a:pt x="78581" y="128587"/>
                  <a:pt x="71437" y="128587"/>
                  <a:pt x="71437" y="121443"/>
                </a:cubicBezTo>
                <a:lnTo>
                  <a:pt x="71437" y="7143"/>
                </a:lnTo>
                <a:cubicBezTo>
                  <a:pt x="71437" y="7143"/>
                  <a:pt x="71437" y="0"/>
                  <a:pt x="78581" y="0"/>
                </a:cubicBezTo>
                <a:moveTo>
                  <a:pt x="142875" y="128587"/>
                </a:moveTo>
                <a:lnTo>
                  <a:pt x="185737" y="128587"/>
                </a:lnTo>
                <a:moveTo>
                  <a:pt x="214312" y="128587"/>
                </a:moveTo>
                <a:lnTo>
                  <a:pt x="257175" y="128587"/>
                </a:lnTo>
                <a:moveTo>
                  <a:pt x="285750" y="128587"/>
                </a:moveTo>
                <a:lnTo>
                  <a:pt x="328612" y="128587"/>
                </a:lnTo>
              </a:path>
            </a:pathLst>
          </a:custGeom>
          <a:noFill/>
          <a:ln w="71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2639E6A-7771-CB46-4E86-DB81AB8FD76B}"/>
              </a:ext>
            </a:extLst>
          </p:cNvPr>
          <p:cNvSpPr txBox="1"/>
          <p:nvPr/>
        </p:nvSpPr>
        <p:spPr>
          <a:xfrm>
            <a:off x="1745269" y="4210196"/>
            <a:ext cx="2533245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2000" b="1">
                <a:solidFill>
                  <a:srgbClr val="000000"/>
                </a:solidFill>
                <a:latin typeface="Roboto"/>
              </a:rPr>
              <a:t>Partial Responses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77605B6-5E88-08E2-B189-8B197293A8CF}"/>
              </a:ext>
            </a:extLst>
          </p:cNvPr>
          <p:cNvSpPr txBox="1"/>
          <p:nvPr/>
        </p:nvSpPr>
        <p:spPr>
          <a:xfrm>
            <a:off x="6022994" y="3063218"/>
            <a:ext cx="468720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>
                <a:solidFill>
                  <a:srgbClr val="000000"/>
                </a:solidFill>
                <a:latin typeface="Roboto"/>
              </a:rPr>
              <a:t>135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A12730E-83CE-CD69-8537-61A9A3A71B19}"/>
              </a:ext>
            </a:extLst>
          </p:cNvPr>
          <p:cNvSpPr txBox="1"/>
          <p:nvPr/>
        </p:nvSpPr>
        <p:spPr>
          <a:xfrm>
            <a:off x="6052762" y="4198230"/>
            <a:ext cx="438952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>
                <a:solidFill>
                  <a:srgbClr val="000000"/>
                </a:solidFill>
                <a:latin typeface="Roboto"/>
              </a:rPr>
              <a:t>23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B6F1EC7-0981-7C05-534A-FE0F971F2052}"/>
              </a:ext>
            </a:extLst>
          </p:cNvPr>
          <p:cNvSpPr txBox="1"/>
          <p:nvPr/>
        </p:nvSpPr>
        <p:spPr>
          <a:xfrm>
            <a:off x="1743176" y="3060615"/>
            <a:ext cx="2308547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2000" b="1">
                <a:solidFill>
                  <a:srgbClr val="000000"/>
                </a:solidFill>
                <a:latin typeface="Roboto"/>
              </a:rPr>
              <a:t>Total Responses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BC7DBDB-CC9F-A761-E031-1DE8E948B51B}"/>
              </a:ext>
            </a:extLst>
          </p:cNvPr>
          <p:cNvSpPr txBox="1"/>
          <p:nvPr/>
        </p:nvSpPr>
        <p:spPr>
          <a:xfrm>
            <a:off x="7691474" y="4210196"/>
            <a:ext cx="577837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>
                <a:solidFill>
                  <a:srgbClr val="000000"/>
                </a:solidFill>
                <a:latin typeface="Roboto"/>
              </a:rPr>
              <a:t>138</a:t>
            </a:r>
          </a:p>
        </p:txBody>
      </p:sp>
      <p:sp>
        <p:nvSpPr>
          <p:cNvPr id="52" name="Rounded Rectangle 35">
            <a:extLst>
              <a:ext uri="{FF2B5EF4-FFF2-40B4-BE49-F238E27FC236}">
                <a16:creationId xmlns:a16="http://schemas.microsoft.com/office/drawing/2014/main" id="{9E3FDE5C-5735-F719-B231-25DC8BAF7631}"/>
              </a:ext>
            </a:extLst>
          </p:cNvPr>
          <p:cNvSpPr/>
          <p:nvPr/>
        </p:nvSpPr>
        <p:spPr>
          <a:xfrm>
            <a:off x="1130554" y="3060615"/>
            <a:ext cx="414468" cy="307777"/>
          </a:xfrm>
          <a:custGeom>
            <a:avLst/>
            <a:gdLst/>
            <a:ahLst/>
            <a:cxnLst/>
            <a:rect l="0" t="0" r="0" b="0"/>
            <a:pathLst>
              <a:path w="314325" h="328612">
                <a:moveTo>
                  <a:pt x="0" y="242887"/>
                </a:moveTo>
                <a:lnTo>
                  <a:pt x="28575" y="242887"/>
                </a:lnTo>
                <a:lnTo>
                  <a:pt x="28575" y="328612"/>
                </a:lnTo>
                <a:lnTo>
                  <a:pt x="0" y="328612"/>
                </a:lnTo>
                <a:close/>
                <a:moveTo>
                  <a:pt x="57150" y="171450"/>
                </a:moveTo>
                <a:lnTo>
                  <a:pt x="85725" y="171450"/>
                </a:lnTo>
                <a:lnTo>
                  <a:pt x="85725" y="328612"/>
                </a:lnTo>
                <a:lnTo>
                  <a:pt x="57150" y="328612"/>
                </a:lnTo>
                <a:close/>
                <a:moveTo>
                  <a:pt x="114300" y="214312"/>
                </a:moveTo>
                <a:lnTo>
                  <a:pt x="142875" y="214312"/>
                </a:lnTo>
                <a:lnTo>
                  <a:pt x="142875" y="328612"/>
                </a:lnTo>
                <a:lnTo>
                  <a:pt x="114300" y="328612"/>
                </a:lnTo>
                <a:close/>
                <a:moveTo>
                  <a:pt x="171450" y="114300"/>
                </a:moveTo>
                <a:lnTo>
                  <a:pt x="200025" y="114300"/>
                </a:lnTo>
                <a:lnTo>
                  <a:pt x="200025" y="328612"/>
                </a:lnTo>
                <a:lnTo>
                  <a:pt x="171450" y="328612"/>
                </a:lnTo>
                <a:close/>
                <a:moveTo>
                  <a:pt x="228600" y="171450"/>
                </a:moveTo>
                <a:lnTo>
                  <a:pt x="257175" y="171450"/>
                </a:lnTo>
                <a:lnTo>
                  <a:pt x="257175" y="328612"/>
                </a:lnTo>
                <a:lnTo>
                  <a:pt x="228600" y="328612"/>
                </a:lnTo>
                <a:close/>
                <a:moveTo>
                  <a:pt x="285750" y="57150"/>
                </a:moveTo>
                <a:lnTo>
                  <a:pt x="314325" y="57150"/>
                </a:lnTo>
                <a:lnTo>
                  <a:pt x="314325" y="328612"/>
                </a:lnTo>
                <a:lnTo>
                  <a:pt x="285750" y="328612"/>
                </a:lnTo>
                <a:close/>
                <a:moveTo>
                  <a:pt x="0" y="0"/>
                </a:moveTo>
                <a:lnTo>
                  <a:pt x="314325" y="0"/>
                </a:lnTo>
                <a:lnTo>
                  <a:pt x="314325" y="28575"/>
                </a:lnTo>
                <a:lnTo>
                  <a:pt x="0" y="28575"/>
                </a:lnTo>
                <a:close/>
              </a:path>
            </a:pathLst>
          </a:custGeom>
          <a:noFill/>
          <a:ln w="71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93E47BD-80AF-2EF8-C4D6-D75C5707EE1F}"/>
              </a:ext>
            </a:extLst>
          </p:cNvPr>
          <p:cNvSpPr txBox="1"/>
          <p:nvPr/>
        </p:nvSpPr>
        <p:spPr>
          <a:xfrm>
            <a:off x="9548059" y="4198229"/>
            <a:ext cx="625291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>
                <a:solidFill>
                  <a:srgbClr val="000000"/>
                </a:solidFill>
                <a:latin typeface="Roboto"/>
              </a:rPr>
              <a:t>112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3618794-8084-7232-6616-134BF0293FEC}"/>
              </a:ext>
            </a:extLst>
          </p:cNvPr>
          <p:cNvSpPr txBox="1"/>
          <p:nvPr/>
        </p:nvSpPr>
        <p:spPr>
          <a:xfrm>
            <a:off x="8894730" y="2284151"/>
            <a:ext cx="1979939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b="1">
                <a:solidFill>
                  <a:srgbClr val="000000"/>
                </a:solidFill>
                <a:latin typeface="Roboto"/>
              </a:rPr>
              <a:t>Other Stakeholder
Survey</a:t>
            </a:r>
          </a:p>
        </p:txBody>
      </p:sp>
      <p:sp>
        <p:nvSpPr>
          <p:cNvPr id="55" name="Rounded Rectangle 38">
            <a:extLst>
              <a:ext uri="{FF2B5EF4-FFF2-40B4-BE49-F238E27FC236}">
                <a16:creationId xmlns:a16="http://schemas.microsoft.com/office/drawing/2014/main" id="{913C99AE-1E1D-DE99-D5F8-FD9CB1BAA0BE}"/>
              </a:ext>
            </a:extLst>
          </p:cNvPr>
          <p:cNvSpPr/>
          <p:nvPr/>
        </p:nvSpPr>
        <p:spPr>
          <a:xfrm>
            <a:off x="1116265" y="4832863"/>
            <a:ext cx="486563" cy="285750"/>
          </a:xfrm>
          <a:custGeom>
            <a:avLst/>
            <a:gdLst/>
            <a:ahLst/>
            <a:cxnLst/>
            <a:rect l="0" t="0" r="0" b="0"/>
            <a:pathLst>
              <a:path w="328612" h="285750">
                <a:moveTo>
                  <a:pt x="328612" y="285750"/>
                </a:moveTo>
                <a:lnTo>
                  <a:pt x="7143" y="285750"/>
                </a:lnTo>
                <a:cubicBezTo>
                  <a:pt x="3198" y="285750"/>
                  <a:pt x="0" y="282551"/>
                  <a:pt x="0" y="278606"/>
                </a:cubicBezTo>
                <a:lnTo>
                  <a:pt x="0" y="0"/>
                </a:lnTo>
                <a:moveTo>
                  <a:pt x="221456" y="242887"/>
                </a:moveTo>
                <a:cubicBezTo>
                  <a:pt x="183308" y="242887"/>
                  <a:pt x="179365" y="207497"/>
                  <a:pt x="176764" y="193209"/>
                </a:cubicBezTo>
                <a:moveTo>
                  <a:pt x="35718" y="242887"/>
                </a:moveTo>
                <a:cubicBezTo>
                  <a:pt x="56393" y="242859"/>
                  <a:pt x="74102" y="228077"/>
                  <a:pt x="77824" y="207740"/>
                </a:cubicBezTo>
                <a:lnTo>
                  <a:pt x="94969" y="113857"/>
                </a:lnTo>
                <a:cubicBezTo>
                  <a:pt x="97112" y="102180"/>
                  <a:pt x="105144" y="92443"/>
                  <a:pt x="116199" y="88117"/>
                </a:cubicBezTo>
                <a:cubicBezTo>
                  <a:pt x="127255" y="83790"/>
                  <a:pt x="139762" y="85491"/>
                  <a:pt x="149261" y="92611"/>
                </a:cubicBezTo>
                <a:moveTo>
                  <a:pt x="107156" y="242887"/>
                </a:moveTo>
                <a:cubicBezTo>
                  <a:pt x="127831" y="242859"/>
                  <a:pt x="145540" y="228077"/>
                  <a:pt x="149261" y="207740"/>
                </a:cubicBezTo>
                <a:lnTo>
                  <a:pt x="166406" y="113857"/>
                </a:lnTo>
                <a:cubicBezTo>
                  <a:pt x="169505" y="97705"/>
                  <a:pt x="183635" y="86028"/>
                  <a:pt x="200082" y="86028"/>
                </a:cubicBezTo>
                <a:cubicBezTo>
                  <a:pt x="216528" y="86028"/>
                  <a:pt x="230658" y="97705"/>
                  <a:pt x="233757" y="113857"/>
                </a:cubicBezTo>
                <a:lnTo>
                  <a:pt x="250902" y="207740"/>
                </a:lnTo>
                <a:cubicBezTo>
                  <a:pt x="254616" y="228035"/>
                  <a:pt x="272261" y="242804"/>
                  <a:pt x="292893" y="242887"/>
                </a:cubicBezTo>
              </a:path>
            </a:pathLst>
          </a:custGeom>
          <a:noFill/>
          <a:ln w="714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05B4FB0-D011-F8B1-9253-E7543049B559}"/>
              </a:ext>
            </a:extLst>
          </p:cNvPr>
          <p:cNvSpPr txBox="1"/>
          <p:nvPr/>
        </p:nvSpPr>
        <p:spPr>
          <a:xfrm>
            <a:off x="7120483" y="2312131"/>
            <a:ext cx="1731690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b="1">
                <a:solidFill>
                  <a:srgbClr val="000000"/>
                </a:solidFill>
                <a:latin typeface="Roboto"/>
              </a:rPr>
              <a:t>2026 Extended CFO Survey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B329B73-C1A8-621A-F3EE-A69B1FF88554}"/>
              </a:ext>
            </a:extLst>
          </p:cNvPr>
          <p:cNvSpPr txBox="1"/>
          <p:nvPr/>
        </p:nvSpPr>
        <p:spPr>
          <a:xfrm>
            <a:off x="5692804" y="2298439"/>
            <a:ext cx="1200597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b="1">
                <a:solidFill>
                  <a:srgbClr val="000000"/>
                </a:solidFill>
                <a:latin typeface="Roboto"/>
              </a:rPr>
              <a:t>2025 Pulse Survey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64F349E-9299-90F5-2A57-E4888A0798E8}"/>
              </a:ext>
            </a:extLst>
          </p:cNvPr>
          <p:cNvSpPr txBox="1"/>
          <p:nvPr/>
        </p:nvSpPr>
        <p:spPr>
          <a:xfrm>
            <a:off x="1724271" y="4810836"/>
            <a:ext cx="3182430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2000" b="1">
                <a:solidFill>
                  <a:srgbClr val="000000"/>
                </a:solidFill>
                <a:latin typeface="Roboto"/>
              </a:rPr>
              <a:t>Respondent Concentration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AFD7C992-B134-9A99-43D1-F6FD120FFDB6}"/>
              </a:ext>
            </a:extLst>
          </p:cNvPr>
          <p:cNvSpPr txBox="1"/>
          <p:nvPr/>
        </p:nvSpPr>
        <p:spPr>
          <a:xfrm>
            <a:off x="5575246" y="4862498"/>
            <a:ext cx="1435714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>
                <a:solidFill>
                  <a:srgbClr val="000000"/>
                </a:solidFill>
                <a:latin typeface="Roboto"/>
              </a:rPr>
              <a:t>Highly concentrated
in Italy (69%)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AE21B39-B591-AA19-9A0E-DAD5422B895B}"/>
              </a:ext>
            </a:extLst>
          </p:cNvPr>
          <p:cNvSpPr txBox="1"/>
          <p:nvPr/>
        </p:nvSpPr>
        <p:spPr>
          <a:xfrm>
            <a:off x="7375071" y="4707490"/>
            <a:ext cx="1321441" cy="110799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>
                <a:solidFill>
                  <a:srgbClr val="000000"/>
                </a:solidFill>
                <a:latin typeface="Roboto"/>
              </a:rPr>
              <a:t>Broader spread, Italy
largest (28%)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091CE15-30D4-2E22-306D-39C321FE0B54}"/>
              </a:ext>
            </a:extLst>
          </p:cNvPr>
          <p:cNvSpPr txBox="1"/>
          <p:nvPr/>
        </p:nvSpPr>
        <p:spPr>
          <a:xfrm>
            <a:off x="8930536" y="4845989"/>
            <a:ext cx="1908325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>
                <a:solidFill>
                  <a:srgbClr val="000000"/>
                </a:solidFill>
                <a:latin typeface="Roboto"/>
              </a:rPr>
              <a:t>Weighted</a:t>
            </a:r>
          </a:p>
          <a:p>
            <a:pPr algn="ctr"/>
            <a:r>
              <a:rPr lang="en-US">
                <a:solidFill>
                  <a:srgbClr val="000000"/>
                </a:solidFill>
                <a:latin typeface="Roboto"/>
              </a:rPr>
              <a:t> towards
PAOs</a:t>
            </a:r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44B49342-B6FD-3BC7-E7E3-B334BA03E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92467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EC2AFA-FE5A-2F0F-1BD5-D47893C45D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2F60FBEE-418A-8F9B-94D5-87B31EA5F8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799" y="653263"/>
            <a:ext cx="10134600" cy="550843"/>
          </a:xfrm>
        </p:spPr>
        <p:txBody>
          <a:bodyPr/>
          <a:lstStyle/>
          <a:p>
            <a:r>
              <a:rPr lang="en-US">
                <a:latin typeface="+mn-lt"/>
              </a:rPr>
              <a:t>CFO ROLE EXPANSION AREAS</a:t>
            </a:r>
            <a:br>
              <a:rPr lang="en-US">
                <a:latin typeface="+mn-lt"/>
              </a:rPr>
            </a:br>
            <a:endParaRPr lang="en-US">
              <a:latin typeface="+mn-lt"/>
            </a:endParaRPr>
          </a:p>
        </p:txBody>
      </p:sp>
      <p:sp>
        <p:nvSpPr>
          <p:cNvPr id="13" name="Rounded Rectangle 2">
            <a:extLst>
              <a:ext uri="{FF2B5EF4-FFF2-40B4-BE49-F238E27FC236}">
                <a16:creationId xmlns:a16="http://schemas.microsoft.com/office/drawing/2014/main" id="{555738AD-1909-004E-4E60-10F853D31E98}"/>
              </a:ext>
            </a:extLst>
          </p:cNvPr>
          <p:cNvSpPr/>
          <p:nvPr/>
        </p:nvSpPr>
        <p:spPr>
          <a:xfrm>
            <a:off x="744044" y="1716718"/>
            <a:ext cx="5665805" cy="550333"/>
          </a:xfrm>
          <a:custGeom>
            <a:avLst/>
            <a:gdLst/>
            <a:ahLst/>
            <a:cxnLst/>
            <a:rect l="0" t="0" r="0" b="0"/>
            <a:pathLst>
              <a:path w="2777893" h="550333">
                <a:moveTo>
                  <a:pt x="0" y="110066"/>
                </a:moveTo>
                <a:lnTo>
                  <a:pt x="0" y="55033"/>
                </a:lnTo>
                <a:cubicBezTo>
                  <a:pt x="0" y="24639"/>
                  <a:pt x="24639" y="0"/>
                  <a:pt x="55033" y="0"/>
                </a:cubicBezTo>
                <a:lnTo>
                  <a:pt x="110066" y="0"/>
                </a:lnTo>
                <a:moveTo>
                  <a:pt x="2777893" y="110066"/>
                </a:moveTo>
                <a:lnTo>
                  <a:pt x="2777893" y="440266"/>
                </a:lnTo>
                <a:moveTo>
                  <a:pt x="0" y="440266"/>
                </a:moveTo>
                <a:lnTo>
                  <a:pt x="0" y="110066"/>
                </a:lnTo>
                <a:moveTo>
                  <a:pt x="110066" y="0"/>
                </a:moveTo>
                <a:lnTo>
                  <a:pt x="2667826" y="0"/>
                </a:lnTo>
                <a:moveTo>
                  <a:pt x="0" y="440266"/>
                </a:moveTo>
                <a:lnTo>
                  <a:pt x="0" y="495300"/>
                </a:lnTo>
                <a:cubicBezTo>
                  <a:pt x="0" y="525693"/>
                  <a:pt x="24639" y="550333"/>
                  <a:pt x="55033" y="550333"/>
                </a:cubicBezTo>
                <a:lnTo>
                  <a:pt x="110066" y="550333"/>
                </a:lnTo>
                <a:moveTo>
                  <a:pt x="2777893" y="110066"/>
                </a:moveTo>
                <a:lnTo>
                  <a:pt x="2777893" y="55033"/>
                </a:lnTo>
                <a:cubicBezTo>
                  <a:pt x="2777893" y="24639"/>
                  <a:pt x="2753254" y="0"/>
                  <a:pt x="2722860" y="0"/>
                </a:cubicBezTo>
                <a:lnTo>
                  <a:pt x="2667826" y="0"/>
                </a:lnTo>
                <a:moveTo>
                  <a:pt x="2667826" y="550333"/>
                </a:moveTo>
                <a:lnTo>
                  <a:pt x="110066" y="550333"/>
                </a:lnTo>
                <a:moveTo>
                  <a:pt x="2777893" y="440266"/>
                </a:moveTo>
                <a:lnTo>
                  <a:pt x="2777893" y="495300"/>
                </a:lnTo>
                <a:cubicBezTo>
                  <a:pt x="2777893" y="525693"/>
                  <a:pt x="2753254" y="550333"/>
                  <a:pt x="2722860" y="550333"/>
                </a:cubicBezTo>
                <a:lnTo>
                  <a:pt x="2667826" y="550333"/>
                </a:lnTo>
              </a:path>
            </a:pathLst>
          </a:custGeom>
          <a:noFill/>
          <a:ln w="687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251499C8-8AE7-C70F-067A-B2616431F942}"/>
              </a:ext>
            </a:extLst>
          </p:cNvPr>
          <p:cNvSpPr/>
          <p:nvPr/>
        </p:nvSpPr>
        <p:spPr>
          <a:xfrm>
            <a:off x="744044" y="2377118"/>
            <a:ext cx="5665805" cy="550333"/>
          </a:xfrm>
          <a:custGeom>
            <a:avLst/>
            <a:gdLst/>
            <a:ahLst/>
            <a:cxnLst/>
            <a:rect l="0" t="0" r="0" b="0"/>
            <a:pathLst>
              <a:path w="2777893" h="550333">
                <a:moveTo>
                  <a:pt x="0" y="110066"/>
                </a:moveTo>
                <a:lnTo>
                  <a:pt x="0" y="55033"/>
                </a:lnTo>
                <a:cubicBezTo>
                  <a:pt x="0" y="24639"/>
                  <a:pt x="24639" y="0"/>
                  <a:pt x="55033" y="0"/>
                </a:cubicBezTo>
                <a:lnTo>
                  <a:pt x="110066" y="0"/>
                </a:lnTo>
                <a:moveTo>
                  <a:pt x="2777893" y="110066"/>
                </a:moveTo>
                <a:lnTo>
                  <a:pt x="2777893" y="440266"/>
                </a:lnTo>
                <a:moveTo>
                  <a:pt x="0" y="440266"/>
                </a:moveTo>
                <a:lnTo>
                  <a:pt x="0" y="110066"/>
                </a:lnTo>
                <a:moveTo>
                  <a:pt x="110066" y="0"/>
                </a:moveTo>
                <a:lnTo>
                  <a:pt x="2667826" y="0"/>
                </a:lnTo>
                <a:moveTo>
                  <a:pt x="0" y="440266"/>
                </a:moveTo>
                <a:lnTo>
                  <a:pt x="0" y="495300"/>
                </a:lnTo>
                <a:cubicBezTo>
                  <a:pt x="0" y="525693"/>
                  <a:pt x="24639" y="550333"/>
                  <a:pt x="55033" y="550333"/>
                </a:cubicBezTo>
                <a:lnTo>
                  <a:pt x="110066" y="550333"/>
                </a:lnTo>
                <a:moveTo>
                  <a:pt x="2777893" y="110066"/>
                </a:moveTo>
                <a:lnTo>
                  <a:pt x="2777893" y="55033"/>
                </a:lnTo>
                <a:cubicBezTo>
                  <a:pt x="2777893" y="24639"/>
                  <a:pt x="2753254" y="0"/>
                  <a:pt x="2722860" y="0"/>
                </a:cubicBezTo>
                <a:lnTo>
                  <a:pt x="2667826" y="0"/>
                </a:lnTo>
                <a:moveTo>
                  <a:pt x="2667826" y="550333"/>
                </a:moveTo>
                <a:lnTo>
                  <a:pt x="110066" y="550333"/>
                </a:lnTo>
                <a:moveTo>
                  <a:pt x="2777893" y="440266"/>
                </a:moveTo>
                <a:lnTo>
                  <a:pt x="2777893" y="495300"/>
                </a:lnTo>
                <a:cubicBezTo>
                  <a:pt x="2777893" y="525693"/>
                  <a:pt x="2753254" y="550333"/>
                  <a:pt x="2722860" y="550333"/>
                </a:cubicBezTo>
                <a:lnTo>
                  <a:pt x="2667826" y="550333"/>
                </a:lnTo>
              </a:path>
            </a:pathLst>
          </a:custGeom>
          <a:noFill/>
          <a:ln w="687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ounded Rectangle 4">
            <a:extLst>
              <a:ext uri="{FF2B5EF4-FFF2-40B4-BE49-F238E27FC236}">
                <a16:creationId xmlns:a16="http://schemas.microsoft.com/office/drawing/2014/main" id="{452D039A-6F60-FF13-E95C-4D4D1E6CF644}"/>
              </a:ext>
            </a:extLst>
          </p:cNvPr>
          <p:cNvSpPr/>
          <p:nvPr/>
        </p:nvSpPr>
        <p:spPr>
          <a:xfrm>
            <a:off x="744044" y="3037518"/>
            <a:ext cx="5665805" cy="440266"/>
          </a:xfrm>
          <a:custGeom>
            <a:avLst/>
            <a:gdLst/>
            <a:ahLst/>
            <a:cxnLst/>
            <a:rect l="0" t="0" r="0" b="0"/>
            <a:pathLst>
              <a:path w="2777893" h="440266">
                <a:moveTo>
                  <a:pt x="0" y="110066"/>
                </a:moveTo>
                <a:lnTo>
                  <a:pt x="0" y="55033"/>
                </a:lnTo>
                <a:cubicBezTo>
                  <a:pt x="0" y="24639"/>
                  <a:pt x="24639" y="0"/>
                  <a:pt x="55033" y="0"/>
                </a:cubicBezTo>
                <a:lnTo>
                  <a:pt x="110066" y="0"/>
                </a:lnTo>
                <a:moveTo>
                  <a:pt x="2777893" y="110066"/>
                </a:moveTo>
                <a:lnTo>
                  <a:pt x="2777893" y="330200"/>
                </a:lnTo>
                <a:moveTo>
                  <a:pt x="0" y="330200"/>
                </a:moveTo>
                <a:lnTo>
                  <a:pt x="0" y="110066"/>
                </a:lnTo>
                <a:moveTo>
                  <a:pt x="110066" y="0"/>
                </a:moveTo>
                <a:lnTo>
                  <a:pt x="2667826" y="0"/>
                </a:lnTo>
                <a:moveTo>
                  <a:pt x="0" y="330200"/>
                </a:moveTo>
                <a:lnTo>
                  <a:pt x="0" y="385233"/>
                </a:lnTo>
                <a:cubicBezTo>
                  <a:pt x="0" y="415627"/>
                  <a:pt x="24639" y="440266"/>
                  <a:pt x="55033" y="440266"/>
                </a:cubicBezTo>
                <a:lnTo>
                  <a:pt x="110066" y="440266"/>
                </a:lnTo>
                <a:moveTo>
                  <a:pt x="2777893" y="110066"/>
                </a:moveTo>
                <a:lnTo>
                  <a:pt x="2777893" y="55033"/>
                </a:lnTo>
                <a:cubicBezTo>
                  <a:pt x="2777893" y="24639"/>
                  <a:pt x="2753254" y="0"/>
                  <a:pt x="2722860" y="0"/>
                </a:cubicBezTo>
                <a:lnTo>
                  <a:pt x="2667826" y="0"/>
                </a:lnTo>
                <a:moveTo>
                  <a:pt x="2667826" y="440266"/>
                </a:moveTo>
                <a:lnTo>
                  <a:pt x="110066" y="440266"/>
                </a:lnTo>
                <a:moveTo>
                  <a:pt x="2777893" y="330200"/>
                </a:moveTo>
                <a:lnTo>
                  <a:pt x="2777893" y="385233"/>
                </a:lnTo>
                <a:cubicBezTo>
                  <a:pt x="2777893" y="415627"/>
                  <a:pt x="2753254" y="440266"/>
                  <a:pt x="2722860" y="440266"/>
                </a:cubicBezTo>
                <a:lnTo>
                  <a:pt x="2667826" y="440266"/>
                </a:lnTo>
              </a:path>
            </a:pathLst>
          </a:custGeom>
          <a:noFill/>
          <a:ln w="687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ounded Rectangle 5">
            <a:extLst>
              <a:ext uri="{FF2B5EF4-FFF2-40B4-BE49-F238E27FC236}">
                <a16:creationId xmlns:a16="http://schemas.microsoft.com/office/drawing/2014/main" id="{87B112EB-551F-5620-0E33-6D396EBD3C08}"/>
              </a:ext>
            </a:extLst>
          </p:cNvPr>
          <p:cNvSpPr/>
          <p:nvPr/>
        </p:nvSpPr>
        <p:spPr>
          <a:xfrm>
            <a:off x="744044" y="3587851"/>
            <a:ext cx="5665805" cy="550333"/>
          </a:xfrm>
          <a:custGeom>
            <a:avLst/>
            <a:gdLst/>
            <a:ahLst/>
            <a:cxnLst/>
            <a:rect l="0" t="0" r="0" b="0"/>
            <a:pathLst>
              <a:path w="2777893" h="550333">
                <a:moveTo>
                  <a:pt x="0" y="110066"/>
                </a:moveTo>
                <a:lnTo>
                  <a:pt x="0" y="55033"/>
                </a:lnTo>
                <a:cubicBezTo>
                  <a:pt x="0" y="24639"/>
                  <a:pt x="24639" y="0"/>
                  <a:pt x="55033" y="0"/>
                </a:cubicBezTo>
                <a:lnTo>
                  <a:pt x="110066" y="0"/>
                </a:lnTo>
                <a:moveTo>
                  <a:pt x="2777893" y="110066"/>
                </a:moveTo>
                <a:lnTo>
                  <a:pt x="2777893" y="440266"/>
                </a:lnTo>
                <a:moveTo>
                  <a:pt x="0" y="440266"/>
                </a:moveTo>
                <a:lnTo>
                  <a:pt x="0" y="110066"/>
                </a:lnTo>
                <a:moveTo>
                  <a:pt x="110066" y="0"/>
                </a:moveTo>
                <a:lnTo>
                  <a:pt x="2667826" y="0"/>
                </a:lnTo>
                <a:moveTo>
                  <a:pt x="0" y="440266"/>
                </a:moveTo>
                <a:lnTo>
                  <a:pt x="0" y="495300"/>
                </a:lnTo>
                <a:cubicBezTo>
                  <a:pt x="0" y="525693"/>
                  <a:pt x="24639" y="550333"/>
                  <a:pt x="55033" y="550333"/>
                </a:cubicBezTo>
                <a:lnTo>
                  <a:pt x="110066" y="550333"/>
                </a:lnTo>
                <a:moveTo>
                  <a:pt x="2777893" y="110066"/>
                </a:moveTo>
                <a:lnTo>
                  <a:pt x="2777893" y="55033"/>
                </a:lnTo>
                <a:cubicBezTo>
                  <a:pt x="2777893" y="24639"/>
                  <a:pt x="2753254" y="0"/>
                  <a:pt x="2722860" y="0"/>
                </a:cubicBezTo>
                <a:lnTo>
                  <a:pt x="2667826" y="0"/>
                </a:lnTo>
                <a:moveTo>
                  <a:pt x="2667826" y="550333"/>
                </a:moveTo>
                <a:lnTo>
                  <a:pt x="110066" y="550333"/>
                </a:lnTo>
                <a:moveTo>
                  <a:pt x="2777893" y="440266"/>
                </a:moveTo>
                <a:lnTo>
                  <a:pt x="2777893" y="495300"/>
                </a:lnTo>
                <a:cubicBezTo>
                  <a:pt x="2777893" y="525693"/>
                  <a:pt x="2753254" y="550333"/>
                  <a:pt x="2722860" y="550333"/>
                </a:cubicBezTo>
                <a:lnTo>
                  <a:pt x="2667826" y="550333"/>
                </a:lnTo>
              </a:path>
            </a:pathLst>
          </a:custGeom>
          <a:noFill/>
          <a:ln w="687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ounded Rectangle 6">
            <a:extLst>
              <a:ext uri="{FF2B5EF4-FFF2-40B4-BE49-F238E27FC236}">
                <a16:creationId xmlns:a16="http://schemas.microsoft.com/office/drawing/2014/main" id="{53135F9C-4DEB-5488-D7A7-BA8C4337BE7C}"/>
              </a:ext>
            </a:extLst>
          </p:cNvPr>
          <p:cNvSpPr/>
          <p:nvPr/>
        </p:nvSpPr>
        <p:spPr>
          <a:xfrm>
            <a:off x="744044" y="4248251"/>
            <a:ext cx="5665805" cy="550333"/>
          </a:xfrm>
          <a:custGeom>
            <a:avLst/>
            <a:gdLst/>
            <a:ahLst/>
            <a:cxnLst/>
            <a:rect l="0" t="0" r="0" b="0"/>
            <a:pathLst>
              <a:path w="2777893" h="550333">
                <a:moveTo>
                  <a:pt x="0" y="110066"/>
                </a:moveTo>
                <a:lnTo>
                  <a:pt x="0" y="55033"/>
                </a:lnTo>
                <a:cubicBezTo>
                  <a:pt x="0" y="24639"/>
                  <a:pt x="24639" y="0"/>
                  <a:pt x="55033" y="0"/>
                </a:cubicBezTo>
                <a:lnTo>
                  <a:pt x="110066" y="0"/>
                </a:lnTo>
                <a:moveTo>
                  <a:pt x="2777893" y="110066"/>
                </a:moveTo>
                <a:lnTo>
                  <a:pt x="2777893" y="440266"/>
                </a:lnTo>
                <a:moveTo>
                  <a:pt x="0" y="440266"/>
                </a:moveTo>
                <a:lnTo>
                  <a:pt x="0" y="110066"/>
                </a:lnTo>
                <a:moveTo>
                  <a:pt x="110066" y="0"/>
                </a:moveTo>
                <a:lnTo>
                  <a:pt x="2667826" y="0"/>
                </a:lnTo>
                <a:moveTo>
                  <a:pt x="0" y="440266"/>
                </a:moveTo>
                <a:lnTo>
                  <a:pt x="0" y="495300"/>
                </a:lnTo>
                <a:cubicBezTo>
                  <a:pt x="0" y="525693"/>
                  <a:pt x="24639" y="550333"/>
                  <a:pt x="55033" y="550333"/>
                </a:cubicBezTo>
                <a:lnTo>
                  <a:pt x="110066" y="550333"/>
                </a:lnTo>
                <a:moveTo>
                  <a:pt x="2777893" y="110066"/>
                </a:moveTo>
                <a:lnTo>
                  <a:pt x="2777893" y="55033"/>
                </a:lnTo>
                <a:cubicBezTo>
                  <a:pt x="2777893" y="24639"/>
                  <a:pt x="2753254" y="0"/>
                  <a:pt x="2722860" y="0"/>
                </a:cubicBezTo>
                <a:lnTo>
                  <a:pt x="2667826" y="0"/>
                </a:lnTo>
                <a:moveTo>
                  <a:pt x="2667826" y="550333"/>
                </a:moveTo>
                <a:lnTo>
                  <a:pt x="110066" y="550333"/>
                </a:lnTo>
                <a:moveTo>
                  <a:pt x="2777893" y="440266"/>
                </a:moveTo>
                <a:lnTo>
                  <a:pt x="2777893" y="495300"/>
                </a:lnTo>
                <a:cubicBezTo>
                  <a:pt x="2777893" y="525693"/>
                  <a:pt x="2753254" y="550333"/>
                  <a:pt x="2722860" y="550333"/>
                </a:cubicBezTo>
                <a:lnTo>
                  <a:pt x="2667826" y="550333"/>
                </a:lnTo>
              </a:path>
            </a:pathLst>
          </a:custGeom>
          <a:noFill/>
          <a:ln w="687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ounded Rectangle 7">
            <a:extLst>
              <a:ext uri="{FF2B5EF4-FFF2-40B4-BE49-F238E27FC236}">
                <a16:creationId xmlns:a16="http://schemas.microsoft.com/office/drawing/2014/main" id="{9956ED81-0156-E103-50CF-E35B2C129559}"/>
              </a:ext>
            </a:extLst>
          </p:cNvPr>
          <p:cNvSpPr/>
          <p:nvPr/>
        </p:nvSpPr>
        <p:spPr>
          <a:xfrm>
            <a:off x="744044" y="4908651"/>
            <a:ext cx="5665805" cy="550333"/>
          </a:xfrm>
          <a:custGeom>
            <a:avLst/>
            <a:gdLst/>
            <a:ahLst/>
            <a:cxnLst/>
            <a:rect l="0" t="0" r="0" b="0"/>
            <a:pathLst>
              <a:path w="2777893" h="550333">
                <a:moveTo>
                  <a:pt x="0" y="110066"/>
                </a:moveTo>
                <a:lnTo>
                  <a:pt x="0" y="55033"/>
                </a:lnTo>
                <a:cubicBezTo>
                  <a:pt x="0" y="24639"/>
                  <a:pt x="24639" y="0"/>
                  <a:pt x="55033" y="0"/>
                </a:cubicBezTo>
                <a:lnTo>
                  <a:pt x="110066" y="0"/>
                </a:lnTo>
                <a:moveTo>
                  <a:pt x="2777893" y="110066"/>
                </a:moveTo>
                <a:lnTo>
                  <a:pt x="2777893" y="440266"/>
                </a:lnTo>
                <a:moveTo>
                  <a:pt x="0" y="440266"/>
                </a:moveTo>
                <a:lnTo>
                  <a:pt x="0" y="110066"/>
                </a:lnTo>
                <a:moveTo>
                  <a:pt x="110066" y="0"/>
                </a:moveTo>
                <a:lnTo>
                  <a:pt x="2667826" y="0"/>
                </a:lnTo>
                <a:moveTo>
                  <a:pt x="0" y="440266"/>
                </a:moveTo>
                <a:lnTo>
                  <a:pt x="0" y="495300"/>
                </a:lnTo>
                <a:cubicBezTo>
                  <a:pt x="0" y="525693"/>
                  <a:pt x="24639" y="550333"/>
                  <a:pt x="55033" y="550333"/>
                </a:cubicBezTo>
                <a:lnTo>
                  <a:pt x="110066" y="550333"/>
                </a:lnTo>
                <a:moveTo>
                  <a:pt x="2777893" y="110066"/>
                </a:moveTo>
                <a:lnTo>
                  <a:pt x="2777893" y="55033"/>
                </a:lnTo>
                <a:cubicBezTo>
                  <a:pt x="2777893" y="24639"/>
                  <a:pt x="2753254" y="0"/>
                  <a:pt x="2722860" y="0"/>
                </a:cubicBezTo>
                <a:lnTo>
                  <a:pt x="2667826" y="0"/>
                </a:lnTo>
                <a:moveTo>
                  <a:pt x="2667826" y="550333"/>
                </a:moveTo>
                <a:lnTo>
                  <a:pt x="110066" y="550333"/>
                </a:lnTo>
                <a:moveTo>
                  <a:pt x="2777893" y="440266"/>
                </a:moveTo>
                <a:lnTo>
                  <a:pt x="2777893" y="495300"/>
                </a:lnTo>
                <a:cubicBezTo>
                  <a:pt x="2777893" y="525693"/>
                  <a:pt x="2753254" y="550333"/>
                  <a:pt x="2722860" y="550333"/>
                </a:cubicBezTo>
                <a:lnTo>
                  <a:pt x="2667826" y="550333"/>
                </a:lnTo>
              </a:path>
            </a:pathLst>
          </a:custGeom>
          <a:noFill/>
          <a:ln w="687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Rounded Rectangle 8">
            <a:extLst>
              <a:ext uri="{FF2B5EF4-FFF2-40B4-BE49-F238E27FC236}">
                <a16:creationId xmlns:a16="http://schemas.microsoft.com/office/drawing/2014/main" id="{69DE4AAD-1C82-2EAA-6838-087A5C22C6E8}"/>
              </a:ext>
            </a:extLst>
          </p:cNvPr>
          <p:cNvSpPr/>
          <p:nvPr/>
        </p:nvSpPr>
        <p:spPr>
          <a:xfrm>
            <a:off x="744044" y="5569051"/>
            <a:ext cx="5665805" cy="440266"/>
          </a:xfrm>
          <a:custGeom>
            <a:avLst/>
            <a:gdLst/>
            <a:ahLst/>
            <a:cxnLst/>
            <a:rect l="0" t="0" r="0" b="0"/>
            <a:pathLst>
              <a:path w="2777893" h="440266">
                <a:moveTo>
                  <a:pt x="0" y="110066"/>
                </a:moveTo>
                <a:lnTo>
                  <a:pt x="0" y="55033"/>
                </a:lnTo>
                <a:cubicBezTo>
                  <a:pt x="0" y="24639"/>
                  <a:pt x="24639" y="0"/>
                  <a:pt x="55033" y="0"/>
                </a:cubicBezTo>
                <a:lnTo>
                  <a:pt x="110066" y="0"/>
                </a:lnTo>
                <a:moveTo>
                  <a:pt x="2777893" y="110066"/>
                </a:moveTo>
                <a:lnTo>
                  <a:pt x="2777893" y="330200"/>
                </a:lnTo>
                <a:moveTo>
                  <a:pt x="0" y="330200"/>
                </a:moveTo>
                <a:lnTo>
                  <a:pt x="0" y="110066"/>
                </a:lnTo>
                <a:moveTo>
                  <a:pt x="110066" y="0"/>
                </a:moveTo>
                <a:lnTo>
                  <a:pt x="2667826" y="0"/>
                </a:lnTo>
                <a:moveTo>
                  <a:pt x="0" y="330200"/>
                </a:moveTo>
                <a:lnTo>
                  <a:pt x="0" y="385233"/>
                </a:lnTo>
                <a:cubicBezTo>
                  <a:pt x="0" y="415627"/>
                  <a:pt x="24639" y="440266"/>
                  <a:pt x="55033" y="440266"/>
                </a:cubicBezTo>
                <a:lnTo>
                  <a:pt x="110066" y="440266"/>
                </a:lnTo>
                <a:moveTo>
                  <a:pt x="2777893" y="110066"/>
                </a:moveTo>
                <a:lnTo>
                  <a:pt x="2777893" y="55033"/>
                </a:lnTo>
                <a:cubicBezTo>
                  <a:pt x="2777893" y="24639"/>
                  <a:pt x="2753254" y="0"/>
                  <a:pt x="2722860" y="0"/>
                </a:cubicBezTo>
                <a:lnTo>
                  <a:pt x="2667826" y="0"/>
                </a:lnTo>
                <a:moveTo>
                  <a:pt x="2667826" y="440266"/>
                </a:moveTo>
                <a:lnTo>
                  <a:pt x="110066" y="440266"/>
                </a:lnTo>
                <a:moveTo>
                  <a:pt x="2777893" y="330200"/>
                </a:moveTo>
                <a:lnTo>
                  <a:pt x="2777893" y="385233"/>
                </a:lnTo>
                <a:cubicBezTo>
                  <a:pt x="2777893" y="415627"/>
                  <a:pt x="2753254" y="440266"/>
                  <a:pt x="2722860" y="440266"/>
                </a:cubicBezTo>
                <a:lnTo>
                  <a:pt x="2667826" y="440266"/>
                </a:lnTo>
              </a:path>
            </a:pathLst>
          </a:custGeom>
          <a:noFill/>
          <a:ln w="687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ounded Rectangle 9">
            <a:extLst>
              <a:ext uri="{FF2B5EF4-FFF2-40B4-BE49-F238E27FC236}">
                <a16:creationId xmlns:a16="http://schemas.microsoft.com/office/drawing/2014/main" id="{D451D315-9CA8-1FA2-E86B-7212D1CAB17D}"/>
              </a:ext>
            </a:extLst>
          </p:cNvPr>
          <p:cNvSpPr/>
          <p:nvPr/>
        </p:nvSpPr>
        <p:spPr>
          <a:xfrm>
            <a:off x="6757411" y="1709299"/>
            <a:ext cx="1641815" cy="550333"/>
          </a:xfrm>
          <a:custGeom>
            <a:avLst/>
            <a:gdLst/>
            <a:ahLst/>
            <a:cxnLst/>
            <a:rect l="0" t="0" r="0" b="0"/>
            <a:pathLst>
              <a:path w="1060681" h="550333">
                <a:moveTo>
                  <a:pt x="0" y="110066"/>
                </a:moveTo>
                <a:lnTo>
                  <a:pt x="0" y="55033"/>
                </a:lnTo>
                <a:cubicBezTo>
                  <a:pt x="0" y="24639"/>
                  <a:pt x="24639" y="0"/>
                  <a:pt x="55033" y="0"/>
                </a:cubicBezTo>
                <a:lnTo>
                  <a:pt x="110066" y="0"/>
                </a:lnTo>
                <a:moveTo>
                  <a:pt x="1060681" y="110066"/>
                </a:moveTo>
                <a:lnTo>
                  <a:pt x="1060681" y="440266"/>
                </a:lnTo>
                <a:moveTo>
                  <a:pt x="0" y="440266"/>
                </a:moveTo>
                <a:lnTo>
                  <a:pt x="0" y="110066"/>
                </a:lnTo>
                <a:moveTo>
                  <a:pt x="110066" y="0"/>
                </a:moveTo>
                <a:lnTo>
                  <a:pt x="950614" y="0"/>
                </a:lnTo>
                <a:moveTo>
                  <a:pt x="0" y="440266"/>
                </a:moveTo>
                <a:lnTo>
                  <a:pt x="0" y="495300"/>
                </a:lnTo>
                <a:cubicBezTo>
                  <a:pt x="0" y="525693"/>
                  <a:pt x="24639" y="550333"/>
                  <a:pt x="55033" y="550333"/>
                </a:cubicBezTo>
                <a:lnTo>
                  <a:pt x="110066" y="550333"/>
                </a:lnTo>
                <a:moveTo>
                  <a:pt x="1060681" y="110066"/>
                </a:moveTo>
                <a:lnTo>
                  <a:pt x="1060681" y="55033"/>
                </a:lnTo>
                <a:cubicBezTo>
                  <a:pt x="1060681" y="24639"/>
                  <a:pt x="1036042" y="0"/>
                  <a:pt x="1005648" y="0"/>
                </a:cubicBezTo>
                <a:lnTo>
                  <a:pt x="950614" y="0"/>
                </a:lnTo>
                <a:moveTo>
                  <a:pt x="950614" y="550333"/>
                </a:moveTo>
                <a:lnTo>
                  <a:pt x="110066" y="550333"/>
                </a:lnTo>
                <a:moveTo>
                  <a:pt x="1060681" y="440266"/>
                </a:moveTo>
                <a:lnTo>
                  <a:pt x="1060681" y="495300"/>
                </a:lnTo>
                <a:cubicBezTo>
                  <a:pt x="1060681" y="525693"/>
                  <a:pt x="1036042" y="550333"/>
                  <a:pt x="1005648" y="550333"/>
                </a:cubicBezTo>
                <a:lnTo>
                  <a:pt x="950614" y="550333"/>
                </a:lnTo>
              </a:path>
            </a:pathLst>
          </a:custGeom>
          <a:noFill/>
          <a:ln w="687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Rounded Rectangle 10">
            <a:extLst>
              <a:ext uri="{FF2B5EF4-FFF2-40B4-BE49-F238E27FC236}">
                <a16:creationId xmlns:a16="http://schemas.microsoft.com/office/drawing/2014/main" id="{FDBD8C8D-D800-904D-1C93-D6E8789BDF12}"/>
              </a:ext>
            </a:extLst>
          </p:cNvPr>
          <p:cNvSpPr/>
          <p:nvPr/>
        </p:nvSpPr>
        <p:spPr>
          <a:xfrm>
            <a:off x="6757411" y="2369699"/>
            <a:ext cx="1641815" cy="550333"/>
          </a:xfrm>
          <a:custGeom>
            <a:avLst/>
            <a:gdLst/>
            <a:ahLst/>
            <a:cxnLst/>
            <a:rect l="0" t="0" r="0" b="0"/>
            <a:pathLst>
              <a:path w="1060681" h="550333">
                <a:moveTo>
                  <a:pt x="0" y="110066"/>
                </a:moveTo>
                <a:lnTo>
                  <a:pt x="0" y="55033"/>
                </a:lnTo>
                <a:cubicBezTo>
                  <a:pt x="0" y="24639"/>
                  <a:pt x="24639" y="0"/>
                  <a:pt x="55033" y="0"/>
                </a:cubicBezTo>
                <a:lnTo>
                  <a:pt x="110066" y="0"/>
                </a:lnTo>
                <a:moveTo>
                  <a:pt x="1060681" y="110066"/>
                </a:moveTo>
                <a:lnTo>
                  <a:pt x="1060681" y="440266"/>
                </a:lnTo>
                <a:moveTo>
                  <a:pt x="0" y="440266"/>
                </a:moveTo>
                <a:lnTo>
                  <a:pt x="0" y="110066"/>
                </a:lnTo>
                <a:moveTo>
                  <a:pt x="110066" y="0"/>
                </a:moveTo>
                <a:lnTo>
                  <a:pt x="950614" y="0"/>
                </a:lnTo>
                <a:moveTo>
                  <a:pt x="0" y="440266"/>
                </a:moveTo>
                <a:lnTo>
                  <a:pt x="0" y="495300"/>
                </a:lnTo>
                <a:cubicBezTo>
                  <a:pt x="0" y="525693"/>
                  <a:pt x="24639" y="550333"/>
                  <a:pt x="55033" y="550333"/>
                </a:cubicBezTo>
                <a:lnTo>
                  <a:pt x="110066" y="550333"/>
                </a:lnTo>
                <a:moveTo>
                  <a:pt x="1060681" y="110066"/>
                </a:moveTo>
                <a:lnTo>
                  <a:pt x="1060681" y="55033"/>
                </a:lnTo>
                <a:cubicBezTo>
                  <a:pt x="1060681" y="24639"/>
                  <a:pt x="1036042" y="0"/>
                  <a:pt x="1005648" y="0"/>
                </a:cubicBezTo>
                <a:lnTo>
                  <a:pt x="950614" y="0"/>
                </a:lnTo>
                <a:moveTo>
                  <a:pt x="950614" y="550333"/>
                </a:moveTo>
                <a:lnTo>
                  <a:pt x="110066" y="550333"/>
                </a:lnTo>
                <a:moveTo>
                  <a:pt x="1060681" y="440266"/>
                </a:moveTo>
                <a:lnTo>
                  <a:pt x="1060681" y="495300"/>
                </a:lnTo>
                <a:cubicBezTo>
                  <a:pt x="1060681" y="525693"/>
                  <a:pt x="1036042" y="550333"/>
                  <a:pt x="1005648" y="550333"/>
                </a:cubicBezTo>
                <a:lnTo>
                  <a:pt x="950614" y="550333"/>
                </a:lnTo>
              </a:path>
            </a:pathLst>
          </a:custGeom>
          <a:noFill/>
          <a:ln w="687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Rounded Rectangle 11">
            <a:extLst>
              <a:ext uri="{FF2B5EF4-FFF2-40B4-BE49-F238E27FC236}">
                <a16:creationId xmlns:a16="http://schemas.microsoft.com/office/drawing/2014/main" id="{6AD79AEC-A165-F410-7FB1-B65AD373EAAF}"/>
              </a:ext>
            </a:extLst>
          </p:cNvPr>
          <p:cNvSpPr/>
          <p:nvPr/>
        </p:nvSpPr>
        <p:spPr>
          <a:xfrm>
            <a:off x="6757411" y="3030099"/>
            <a:ext cx="1641815" cy="440266"/>
          </a:xfrm>
          <a:custGeom>
            <a:avLst/>
            <a:gdLst/>
            <a:ahLst/>
            <a:cxnLst/>
            <a:rect l="0" t="0" r="0" b="0"/>
            <a:pathLst>
              <a:path w="1060681" h="440266">
                <a:moveTo>
                  <a:pt x="0" y="110066"/>
                </a:moveTo>
                <a:lnTo>
                  <a:pt x="0" y="55033"/>
                </a:lnTo>
                <a:cubicBezTo>
                  <a:pt x="0" y="24639"/>
                  <a:pt x="24639" y="0"/>
                  <a:pt x="55033" y="0"/>
                </a:cubicBezTo>
                <a:lnTo>
                  <a:pt x="110066" y="0"/>
                </a:lnTo>
                <a:moveTo>
                  <a:pt x="1060681" y="110066"/>
                </a:moveTo>
                <a:lnTo>
                  <a:pt x="1060681" y="330200"/>
                </a:lnTo>
                <a:moveTo>
                  <a:pt x="0" y="330200"/>
                </a:moveTo>
                <a:lnTo>
                  <a:pt x="0" y="110066"/>
                </a:lnTo>
                <a:moveTo>
                  <a:pt x="110066" y="0"/>
                </a:moveTo>
                <a:lnTo>
                  <a:pt x="950614" y="0"/>
                </a:lnTo>
                <a:moveTo>
                  <a:pt x="0" y="330200"/>
                </a:moveTo>
                <a:lnTo>
                  <a:pt x="0" y="385233"/>
                </a:lnTo>
                <a:cubicBezTo>
                  <a:pt x="0" y="415627"/>
                  <a:pt x="24639" y="440266"/>
                  <a:pt x="55033" y="440266"/>
                </a:cubicBezTo>
                <a:lnTo>
                  <a:pt x="110066" y="440266"/>
                </a:lnTo>
                <a:moveTo>
                  <a:pt x="1060681" y="110066"/>
                </a:moveTo>
                <a:lnTo>
                  <a:pt x="1060681" y="55033"/>
                </a:lnTo>
                <a:cubicBezTo>
                  <a:pt x="1060681" y="24639"/>
                  <a:pt x="1036042" y="0"/>
                  <a:pt x="1005648" y="0"/>
                </a:cubicBezTo>
                <a:lnTo>
                  <a:pt x="950614" y="0"/>
                </a:lnTo>
                <a:moveTo>
                  <a:pt x="950614" y="440266"/>
                </a:moveTo>
                <a:lnTo>
                  <a:pt x="110066" y="440266"/>
                </a:lnTo>
                <a:moveTo>
                  <a:pt x="1060681" y="330200"/>
                </a:moveTo>
                <a:lnTo>
                  <a:pt x="1060681" y="385233"/>
                </a:lnTo>
                <a:cubicBezTo>
                  <a:pt x="1060681" y="415627"/>
                  <a:pt x="1036042" y="440266"/>
                  <a:pt x="1005648" y="440266"/>
                </a:cubicBezTo>
                <a:lnTo>
                  <a:pt x="950614" y="440266"/>
                </a:lnTo>
              </a:path>
            </a:pathLst>
          </a:custGeom>
          <a:noFill/>
          <a:ln w="687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Rounded Rectangle 12">
            <a:extLst>
              <a:ext uri="{FF2B5EF4-FFF2-40B4-BE49-F238E27FC236}">
                <a16:creationId xmlns:a16="http://schemas.microsoft.com/office/drawing/2014/main" id="{C7699035-0F3D-EAA2-CA00-D40EA781B528}"/>
              </a:ext>
            </a:extLst>
          </p:cNvPr>
          <p:cNvSpPr/>
          <p:nvPr/>
        </p:nvSpPr>
        <p:spPr>
          <a:xfrm>
            <a:off x="6757411" y="3580432"/>
            <a:ext cx="1641815" cy="550333"/>
          </a:xfrm>
          <a:custGeom>
            <a:avLst/>
            <a:gdLst/>
            <a:ahLst/>
            <a:cxnLst/>
            <a:rect l="0" t="0" r="0" b="0"/>
            <a:pathLst>
              <a:path w="1060681" h="550333">
                <a:moveTo>
                  <a:pt x="0" y="110066"/>
                </a:moveTo>
                <a:lnTo>
                  <a:pt x="0" y="55033"/>
                </a:lnTo>
                <a:cubicBezTo>
                  <a:pt x="0" y="24639"/>
                  <a:pt x="24639" y="0"/>
                  <a:pt x="55033" y="0"/>
                </a:cubicBezTo>
                <a:lnTo>
                  <a:pt x="110066" y="0"/>
                </a:lnTo>
                <a:moveTo>
                  <a:pt x="1060681" y="110066"/>
                </a:moveTo>
                <a:lnTo>
                  <a:pt x="1060681" y="440266"/>
                </a:lnTo>
                <a:moveTo>
                  <a:pt x="0" y="440266"/>
                </a:moveTo>
                <a:lnTo>
                  <a:pt x="0" y="110066"/>
                </a:lnTo>
                <a:moveTo>
                  <a:pt x="110066" y="0"/>
                </a:moveTo>
                <a:lnTo>
                  <a:pt x="950614" y="0"/>
                </a:lnTo>
                <a:moveTo>
                  <a:pt x="0" y="440266"/>
                </a:moveTo>
                <a:lnTo>
                  <a:pt x="0" y="495300"/>
                </a:lnTo>
                <a:cubicBezTo>
                  <a:pt x="0" y="525693"/>
                  <a:pt x="24639" y="550333"/>
                  <a:pt x="55033" y="550333"/>
                </a:cubicBezTo>
                <a:lnTo>
                  <a:pt x="110066" y="550333"/>
                </a:lnTo>
                <a:moveTo>
                  <a:pt x="1060681" y="110066"/>
                </a:moveTo>
                <a:lnTo>
                  <a:pt x="1060681" y="55033"/>
                </a:lnTo>
                <a:cubicBezTo>
                  <a:pt x="1060681" y="24639"/>
                  <a:pt x="1036042" y="0"/>
                  <a:pt x="1005648" y="0"/>
                </a:cubicBezTo>
                <a:lnTo>
                  <a:pt x="950614" y="0"/>
                </a:lnTo>
                <a:moveTo>
                  <a:pt x="950614" y="550333"/>
                </a:moveTo>
                <a:lnTo>
                  <a:pt x="110066" y="550333"/>
                </a:lnTo>
                <a:moveTo>
                  <a:pt x="1060681" y="440266"/>
                </a:moveTo>
                <a:lnTo>
                  <a:pt x="1060681" y="495300"/>
                </a:lnTo>
                <a:cubicBezTo>
                  <a:pt x="1060681" y="525693"/>
                  <a:pt x="1036042" y="550333"/>
                  <a:pt x="1005648" y="550333"/>
                </a:cubicBezTo>
                <a:lnTo>
                  <a:pt x="950614" y="550333"/>
                </a:lnTo>
              </a:path>
            </a:pathLst>
          </a:custGeom>
          <a:noFill/>
          <a:ln w="687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Rounded Rectangle 13">
            <a:extLst>
              <a:ext uri="{FF2B5EF4-FFF2-40B4-BE49-F238E27FC236}">
                <a16:creationId xmlns:a16="http://schemas.microsoft.com/office/drawing/2014/main" id="{B41E5E19-01B6-2DD1-F0D5-138CE42F2278}"/>
              </a:ext>
            </a:extLst>
          </p:cNvPr>
          <p:cNvSpPr/>
          <p:nvPr/>
        </p:nvSpPr>
        <p:spPr>
          <a:xfrm>
            <a:off x="6757411" y="4240832"/>
            <a:ext cx="1641815" cy="550333"/>
          </a:xfrm>
          <a:custGeom>
            <a:avLst/>
            <a:gdLst/>
            <a:ahLst/>
            <a:cxnLst/>
            <a:rect l="0" t="0" r="0" b="0"/>
            <a:pathLst>
              <a:path w="1060681" h="550333">
                <a:moveTo>
                  <a:pt x="0" y="110066"/>
                </a:moveTo>
                <a:lnTo>
                  <a:pt x="0" y="55033"/>
                </a:lnTo>
                <a:cubicBezTo>
                  <a:pt x="0" y="24639"/>
                  <a:pt x="24639" y="0"/>
                  <a:pt x="55033" y="0"/>
                </a:cubicBezTo>
                <a:lnTo>
                  <a:pt x="110066" y="0"/>
                </a:lnTo>
                <a:moveTo>
                  <a:pt x="1060681" y="110066"/>
                </a:moveTo>
                <a:lnTo>
                  <a:pt x="1060681" y="440266"/>
                </a:lnTo>
                <a:moveTo>
                  <a:pt x="0" y="440266"/>
                </a:moveTo>
                <a:lnTo>
                  <a:pt x="0" y="110066"/>
                </a:lnTo>
                <a:moveTo>
                  <a:pt x="110066" y="0"/>
                </a:moveTo>
                <a:lnTo>
                  <a:pt x="950614" y="0"/>
                </a:lnTo>
                <a:moveTo>
                  <a:pt x="0" y="440266"/>
                </a:moveTo>
                <a:lnTo>
                  <a:pt x="0" y="495300"/>
                </a:lnTo>
                <a:cubicBezTo>
                  <a:pt x="0" y="525693"/>
                  <a:pt x="24639" y="550333"/>
                  <a:pt x="55033" y="550333"/>
                </a:cubicBezTo>
                <a:lnTo>
                  <a:pt x="110066" y="550333"/>
                </a:lnTo>
                <a:moveTo>
                  <a:pt x="1060681" y="110066"/>
                </a:moveTo>
                <a:lnTo>
                  <a:pt x="1060681" y="55033"/>
                </a:lnTo>
                <a:cubicBezTo>
                  <a:pt x="1060681" y="24639"/>
                  <a:pt x="1036042" y="0"/>
                  <a:pt x="1005648" y="0"/>
                </a:cubicBezTo>
                <a:lnTo>
                  <a:pt x="950614" y="0"/>
                </a:lnTo>
                <a:moveTo>
                  <a:pt x="950614" y="550333"/>
                </a:moveTo>
                <a:lnTo>
                  <a:pt x="110066" y="550333"/>
                </a:lnTo>
                <a:moveTo>
                  <a:pt x="1060681" y="440266"/>
                </a:moveTo>
                <a:lnTo>
                  <a:pt x="1060681" y="495300"/>
                </a:lnTo>
                <a:cubicBezTo>
                  <a:pt x="1060681" y="525693"/>
                  <a:pt x="1036042" y="550333"/>
                  <a:pt x="1005648" y="550333"/>
                </a:cubicBezTo>
                <a:lnTo>
                  <a:pt x="950614" y="550333"/>
                </a:lnTo>
              </a:path>
            </a:pathLst>
          </a:custGeom>
          <a:noFill/>
          <a:ln w="687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Rounded Rectangle 14">
            <a:extLst>
              <a:ext uri="{FF2B5EF4-FFF2-40B4-BE49-F238E27FC236}">
                <a16:creationId xmlns:a16="http://schemas.microsoft.com/office/drawing/2014/main" id="{F16BBC0C-8F57-6440-8411-011C5E6C7A2D}"/>
              </a:ext>
            </a:extLst>
          </p:cNvPr>
          <p:cNvSpPr/>
          <p:nvPr/>
        </p:nvSpPr>
        <p:spPr>
          <a:xfrm>
            <a:off x="6757411" y="4901232"/>
            <a:ext cx="1641815" cy="550333"/>
          </a:xfrm>
          <a:custGeom>
            <a:avLst/>
            <a:gdLst/>
            <a:ahLst/>
            <a:cxnLst/>
            <a:rect l="0" t="0" r="0" b="0"/>
            <a:pathLst>
              <a:path w="1060681" h="550333">
                <a:moveTo>
                  <a:pt x="0" y="110066"/>
                </a:moveTo>
                <a:lnTo>
                  <a:pt x="0" y="55033"/>
                </a:lnTo>
                <a:cubicBezTo>
                  <a:pt x="0" y="24639"/>
                  <a:pt x="24639" y="0"/>
                  <a:pt x="55033" y="0"/>
                </a:cubicBezTo>
                <a:lnTo>
                  <a:pt x="110066" y="0"/>
                </a:lnTo>
                <a:moveTo>
                  <a:pt x="1060681" y="110066"/>
                </a:moveTo>
                <a:lnTo>
                  <a:pt x="1060681" y="440266"/>
                </a:lnTo>
                <a:moveTo>
                  <a:pt x="0" y="440266"/>
                </a:moveTo>
                <a:lnTo>
                  <a:pt x="0" y="110066"/>
                </a:lnTo>
                <a:moveTo>
                  <a:pt x="110066" y="0"/>
                </a:moveTo>
                <a:lnTo>
                  <a:pt x="950614" y="0"/>
                </a:lnTo>
                <a:moveTo>
                  <a:pt x="0" y="440266"/>
                </a:moveTo>
                <a:lnTo>
                  <a:pt x="0" y="495300"/>
                </a:lnTo>
                <a:cubicBezTo>
                  <a:pt x="0" y="525693"/>
                  <a:pt x="24639" y="550333"/>
                  <a:pt x="55033" y="550333"/>
                </a:cubicBezTo>
                <a:lnTo>
                  <a:pt x="110066" y="550333"/>
                </a:lnTo>
                <a:moveTo>
                  <a:pt x="1060681" y="110066"/>
                </a:moveTo>
                <a:lnTo>
                  <a:pt x="1060681" y="55033"/>
                </a:lnTo>
                <a:cubicBezTo>
                  <a:pt x="1060681" y="24639"/>
                  <a:pt x="1036042" y="0"/>
                  <a:pt x="1005648" y="0"/>
                </a:cubicBezTo>
                <a:lnTo>
                  <a:pt x="950614" y="0"/>
                </a:lnTo>
                <a:moveTo>
                  <a:pt x="950614" y="550333"/>
                </a:moveTo>
                <a:lnTo>
                  <a:pt x="110066" y="550333"/>
                </a:lnTo>
                <a:moveTo>
                  <a:pt x="1060681" y="440266"/>
                </a:moveTo>
                <a:lnTo>
                  <a:pt x="1060681" y="495300"/>
                </a:lnTo>
                <a:cubicBezTo>
                  <a:pt x="1060681" y="525693"/>
                  <a:pt x="1036042" y="550333"/>
                  <a:pt x="1005648" y="550333"/>
                </a:cubicBezTo>
                <a:lnTo>
                  <a:pt x="950614" y="550333"/>
                </a:lnTo>
              </a:path>
            </a:pathLst>
          </a:custGeom>
          <a:noFill/>
          <a:ln w="687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Rounded Rectangle 15">
            <a:extLst>
              <a:ext uri="{FF2B5EF4-FFF2-40B4-BE49-F238E27FC236}">
                <a16:creationId xmlns:a16="http://schemas.microsoft.com/office/drawing/2014/main" id="{3D300B0B-23A2-34A0-1C24-2F63D5832F3C}"/>
              </a:ext>
            </a:extLst>
          </p:cNvPr>
          <p:cNvSpPr/>
          <p:nvPr/>
        </p:nvSpPr>
        <p:spPr>
          <a:xfrm>
            <a:off x="6757411" y="5561632"/>
            <a:ext cx="1641815" cy="440266"/>
          </a:xfrm>
          <a:custGeom>
            <a:avLst/>
            <a:gdLst/>
            <a:ahLst/>
            <a:cxnLst/>
            <a:rect l="0" t="0" r="0" b="0"/>
            <a:pathLst>
              <a:path w="1060681" h="440266">
                <a:moveTo>
                  <a:pt x="0" y="110066"/>
                </a:moveTo>
                <a:lnTo>
                  <a:pt x="0" y="55033"/>
                </a:lnTo>
                <a:cubicBezTo>
                  <a:pt x="0" y="24639"/>
                  <a:pt x="24639" y="0"/>
                  <a:pt x="55033" y="0"/>
                </a:cubicBezTo>
                <a:lnTo>
                  <a:pt x="110066" y="0"/>
                </a:lnTo>
                <a:moveTo>
                  <a:pt x="1060681" y="110066"/>
                </a:moveTo>
                <a:lnTo>
                  <a:pt x="1060681" y="330200"/>
                </a:lnTo>
                <a:moveTo>
                  <a:pt x="0" y="330200"/>
                </a:moveTo>
                <a:lnTo>
                  <a:pt x="0" y="110066"/>
                </a:lnTo>
                <a:moveTo>
                  <a:pt x="110066" y="0"/>
                </a:moveTo>
                <a:lnTo>
                  <a:pt x="950614" y="0"/>
                </a:lnTo>
                <a:moveTo>
                  <a:pt x="0" y="330200"/>
                </a:moveTo>
                <a:lnTo>
                  <a:pt x="0" y="385233"/>
                </a:lnTo>
                <a:cubicBezTo>
                  <a:pt x="0" y="415627"/>
                  <a:pt x="24639" y="440266"/>
                  <a:pt x="55033" y="440266"/>
                </a:cubicBezTo>
                <a:lnTo>
                  <a:pt x="110066" y="440266"/>
                </a:lnTo>
                <a:moveTo>
                  <a:pt x="1060681" y="110066"/>
                </a:moveTo>
                <a:lnTo>
                  <a:pt x="1060681" y="55033"/>
                </a:lnTo>
                <a:cubicBezTo>
                  <a:pt x="1060681" y="24639"/>
                  <a:pt x="1036042" y="0"/>
                  <a:pt x="1005648" y="0"/>
                </a:cubicBezTo>
                <a:lnTo>
                  <a:pt x="950614" y="0"/>
                </a:lnTo>
                <a:moveTo>
                  <a:pt x="950614" y="440266"/>
                </a:moveTo>
                <a:lnTo>
                  <a:pt x="110066" y="440266"/>
                </a:lnTo>
                <a:moveTo>
                  <a:pt x="1060681" y="330200"/>
                </a:moveTo>
                <a:lnTo>
                  <a:pt x="1060681" y="385233"/>
                </a:lnTo>
                <a:cubicBezTo>
                  <a:pt x="1060681" y="415627"/>
                  <a:pt x="1036042" y="440266"/>
                  <a:pt x="1005648" y="440266"/>
                </a:cubicBezTo>
                <a:lnTo>
                  <a:pt x="950614" y="440266"/>
                </a:lnTo>
              </a:path>
            </a:pathLst>
          </a:custGeom>
          <a:noFill/>
          <a:ln w="687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Rounded Rectangle 16">
            <a:extLst>
              <a:ext uri="{FF2B5EF4-FFF2-40B4-BE49-F238E27FC236}">
                <a16:creationId xmlns:a16="http://schemas.microsoft.com/office/drawing/2014/main" id="{E6EA0B0C-C548-74CD-E666-30D73625F8B4}"/>
              </a:ext>
            </a:extLst>
          </p:cNvPr>
          <p:cNvSpPr/>
          <p:nvPr/>
        </p:nvSpPr>
        <p:spPr>
          <a:xfrm>
            <a:off x="8539951" y="1708458"/>
            <a:ext cx="2009230" cy="550333"/>
          </a:xfrm>
          <a:custGeom>
            <a:avLst/>
            <a:gdLst/>
            <a:ahLst/>
            <a:cxnLst/>
            <a:rect l="0" t="0" r="0" b="0"/>
            <a:pathLst>
              <a:path w="1483750" h="550333">
                <a:moveTo>
                  <a:pt x="0" y="110066"/>
                </a:moveTo>
                <a:lnTo>
                  <a:pt x="0" y="55033"/>
                </a:lnTo>
                <a:cubicBezTo>
                  <a:pt x="0" y="24639"/>
                  <a:pt x="24639" y="0"/>
                  <a:pt x="55033" y="0"/>
                </a:cubicBezTo>
                <a:lnTo>
                  <a:pt x="110066" y="0"/>
                </a:lnTo>
                <a:moveTo>
                  <a:pt x="1483750" y="110066"/>
                </a:moveTo>
                <a:lnTo>
                  <a:pt x="1483750" y="440266"/>
                </a:lnTo>
                <a:moveTo>
                  <a:pt x="0" y="440266"/>
                </a:moveTo>
                <a:lnTo>
                  <a:pt x="0" y="110066"/>
                </a:lnTo>
                <a:moveTo>
                  <a:pt x="110066" y="0"/>
                </a:moveTo>
                <a:lnTo>
                  <a:pt x="1373683" y="0"/>
                </a:lnTo>
                <a:moveTo>
                  <a:pt x="0" y="440266"/>
                </a:moveTo>
                <a:lnTo>
                  <a:pt x="0" y="495300"/>
                </a:lnTo>
                <a:cubicBezTo>
                  <a:pt x="0" y="525693"/>
                  <a:pt x="24639" y="550333"/>
                  <a:pt x="55033" y="550333"/>
                </a:cubicBezTo>
                <a:lnTo>
                  <a:pt x="110066" y="550333"/>
                </a:lnTo>
                <a:moveTo>
                  <a:pt x="1483750" y="110066"/>
                </a:moveTo>
                <a:lnTo>
                  <a:pt x="1483750" y="55033"/>
                </a:lnTo>
                <a:cubicBezTo>
                  <a:pt x="1483750" y="24639"/>
                  <a:pt x="1459110" y="0"/>
                  <a:pt x="1428716" y="0"/>
                </a:cubicBezTo>
                <a:lnTo>
                  <a:pt x="1373683" y="0"/>
                </a:lnTo>
                <a:moveTo>
                  <a:pt x="1373683" y="550333"/>
                </a:moveTo>
                <a:lnTo>
                  <a:pt x="110066" y="550333"/>
                </a:lnTo>
                <a:moveTo>
                  <a:pt x="1483750" y="440266"/>
                </a:moveTo>
                <a:lnTo>
                  <a:pt x="1483750" y="495300"/>
                </a:lnTo>
                <a:cubicBezTo>
                  <a:pt x="1483750" y="525693"/>
                  <a:pt x="1459110" y="550333"/>
                  <a:pt x="1428716" y="550333"/>
                </a:cubicBezTo>
                <a:lnTo>
                  <a:pt x="1373683" y="550333"/>
                </a:lnTo>
              </a:path>
            </a:pathLst>
          </a:custGeom>
          <a:noFill/>
          <a:ln w="687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Rounded Rectangle 17">
            <a:extLst>
              <a:ext uri="{FF2B5EF4-FFF2-40B4-BE49-F238E27FC236}">
                <a16:creationId xmlns:a16="http://schemas.microsoft.com/office/drawing/2014/main" id="{55E3E924-B00D-B1B9-999E-61D074163665}"/>
              </a:ext>
            </a:extLst>
          </p:cNvPr>
          <p:cNvSpPr/>
          <p:nvPr/>
        </p:nvSpPr>
        <p:spPr>
          <a:xfrm>
            <a:off x="8539951" y="2368858"/>
            <a:ext cx="2009230" cy="550333"/>
          </a:xfrm>
          <a:custGeom>
            <a:avLst/>
            <a:gdLst/>
            <a:ahLst/>
            <a:cxnLst/>
            <a:rect l="0" t="0" r="0" b="0"/>
            <a:pathLst>
              <a:path w="1483750" h="550333">
                <a:moveTo>
                  <a:pt x="0" y="110066"/>
                </a:moveTo>
                <a:lnTo>
                  <a:pt x="0" y="55033"/>
                </a:lnTo>
                <a:cubicBezTo>
                  <a:pt x="0" y="24639"/>
                  <a:pt x="24639" y="0"/>
                  <a:pt x="55033" y="0"/>
                </a:cubicBezTo>
                <a:lnTo>
                  <a:pt x="110066" y="0"/>
                </a:lnTo>
                <a:moveTo>
                  <a:pt x="1483750" y="110066"/>
                </a:moveTo>
                <a:lnTo>
                  <a:pt x="1483750" y="440266"/>
                </a:lnTo>
                <a:moveTo>
                  <a:pt x="0" y="440266"/>
                </a:moveTo>
                <a:lnTo>
                  <a:pt x="0" y="110066"/>
                </a:lnTo>
                <a:moveTo>
                  <a:pt x="110066" y="0"/>
                </a:moveTo>
                <a:lnTo>
                  <a:pt x="1373683" y="0"/>
                </a:lnTo>
                <a:moveTo>
                  <a:pt x="0" y="440266"/>
                </a:moveTo>
                <a:lnTo>
                  <a:pt x="0" y="495300"/>
                </a:lnTo>
                <a:cubicBezTo>
                  <a:pt x="0" y="525693"/>
                  <a:pt x="24639" y="550333"/>
                  <a:pt x="55033" y="550333"/>
                </a:cubicBezTo>
                <a:lnTo>
                  <a:pt x="110066" y="550333"/>
                </a:lnTo>
                <a:moveTo>
                  <a:pt x="1483750" y="110066"/>
                </a:moveTo>
                <a:lnTo>
                  <a:pt x="1483750" y="55033"/>
                </a:lnTo>
                <a:cubicBezTo>
                  <a:pt x="1483750" y="24639"/>
                  <a:pt x="1459110" y="0"/>
                  <a:pt x="1428716" y="0"/>
                </a:cubicBezTo>
                <a:lnTo>
                  <a:pt x="1373683" y="0"/>
                </a:lnTo>
                <a:moveTo>
                  <a:pt x="1373683" y="550333"/>
                </a:moveTo>
                <a:lnTo>
                  <a:pt x="110066" y="550333"/>
                </a:lnTo>
                <a:moveTo>
                  <a:pt x="1483750" y="440266"/>
                </a:moveTo>
                <a:lnTo>
                  <a:pt x="1483750" y="495300"/>
                </a:lnTo>
                <a:cubicBezTo>
                  <a:pt x="1483750" y="525693"/>
                  <a:pt x="1459110" y="550333"/>
                  <a:pt x="1428716" y="550333"/>
                </a:cubicBezTo>
                <a:lnTo>
                  <a:pt x="1373683" y="550333"/>
                </a:lnTo>
              </a:path>
            </a:pathLst>
          </a:custGeom>
          <a:noFill/>
          <a:ln w="687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Rounded Rectangle 18">
            <a:extLst>
              <a:ext uri="{FF2B5EF4-FFF2-40B4-BE49-F238E27FC236}">
                <a16:creationId xmlns:a16="http://schemas.microsoft.com/office/drawing/2014/main" id="{7344167E-CE78-FB45-A372-3FC3E0444567}"/>
              </a:ext>
            </a:extLst>
          </p:cNvPr>
          <p:cNvSpPr/>
          <p:nvPr/>
        </p:nvSpPr>
        <p:spPr>
          <a:xfrm>
            <a:off x="8539951" y="3029258"/>
            <a:ext cx="2009230" cy="440266"/>
          </a:xfrm>
          <a:custGeom>
            <a:avLst/>
            <a:gdLst/>
            <a:ahLst/>
            <a:cxnLst/>
            <a:rect l="0" t="0" r="0" b="0"/>
            <a:pathLst>
              <a:path w="1483750" h="440266">
                <a:moveTo>
                  <a:pt x="0" y="110066"/>
                </a:moveTo>
                <a:lnTo>
                  <a:pt x="0" y="55033"/>
                </a:lnTo>
                <a:cubicBezTo>
                  <a:pt x="0" y="24639"/>
                  <a:pt x="24639" y="0"/>
                  <a:pt x="55033" y="0"/>
                </a:cubicBezTo>
                <a:lnTo>
                  <a:pt x="110066" y="0"/>
                </a:lnTo>
                <a:moveTo>
                  <a:pt x="1483750" y="110066"/>
                </a:moveTo>
                <a:lnTo>
                  <a:pt x="1483750" y="330200"/>
                </a:lnTo>
                <a:moveTo>
                  <a:pt x="0" y="330200"/>
                </a:moveTo>
                <a:lnTo>
                  <a:pt x="0" y="110066"/>
                </a:lnTo>
                <a:moveTo>
                  <a:pt x="110066" y="0"/>
                </a:moveTo>
                <a:lnTo>
                  <a:pt x="1373683" y="0"/>
                </a:lnTo>
                <a:moveTo>
                  <a:pt x="0" y="330200"/>
                </a:moveTo>
                <a:lnTo>
                  <a:pt x="0" y="385233"/>
                </a:lnTo>
                <a:cubicBezTo>
                  <a:pt x="0" y="415627"/>
                  <a:pt x="24639" y="440266"/>
                  <a:pt x="55033" y="440266"/>
                </a:cubicBezTo>
                <a:lnTo>
                  <a:pt x="110066" y="440266"/>
                </a:lnTo>
                <a:moveTo>
                  <a:pt x="1483750" y="110066"/>
                </a:moveTo>
                <a:lnTo>
                  <a:pt x="1483750" y="55033"/>
                </a:lnTo>
                <a:cubicBezTo>
                  <a:pt x="1483750" y="24639"/>
                  <a:pt x="1459110" y="0"/>
                  <a:pt x="1428716" y="0"/>
                </a:cubicBezTo>
                <a:lnTo>
                  <a:pt x="1373683" y="0"/>
                </a:lnTo>
                <a:moveTo>
                  <a:pt x="1373683" y="440266"/>
                </a:moveTo>
                <a:lnTo>
                  <a:pt x="110066" y="440266"/>
                </a:lnTo>
                <a:moveTo>
                  <a:pt x="1483750" y="330200"/>
                </a:moveTo>
                <a:lnTo>
                  <a:pt x="1483750" y="385233"/>
                </a:lnTo>
                <a:cubicBezTo>
                  <a:pt x="1483750" y="415627"/>
                  <a:pt x="1459110" y="440266"/>
                  <a:pt x="1428716" y="440266"/>
                </a:cubicBezTo>
                <a:lnTo>
                  <a:pt x="1373683" y="440266"/>
                </a:lnTo>
              </a:path>
            </a:pathLst>
          </a:custGeom>
          <a:noFill/>
          <a:ln w="687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Rounded Rectangle 19">
            <a:extLst>
              <a:ext uri="{FF2B5EF4-FFF2-40B4-BE49-F238E27FC236}">
                <a16:creationId xmlns:a16="http://schemas.microsoft.com/office/drawing/2014/main" id="{C2A05891-3025-13D4-B51D-ED93E802FB5C}"/>
              </a:ext>
            </a:extLst>
          </p:cNvPr>
          <p:cNvSpPr/>
          <p:nvPr/>
        </p:nvSpPr>
        <p:spPr>
          <a:xfrm>
            <a:off x="8539951" y="3579591"/>
            <a:ext cx="2009230" cy="550333"/>
          </a:xfrm>
          <a:custGeom>
            <a:avLst/>
            <a:gdLst/>
            <a:ahLst/>
            <a:cxnLst/>
            <a:rect l="0" t="0" r="0" b="0"/>
            <a:pathLst>
              <a:path w="1483750" h="550333">
                <a:moveTo>
                  <a:pt x="0" y="110066"/>
                </a:moveTo>
                <a:lnTo>
                  <a:pt x="0" y="55033"/>
                </a:lnTo>
                <a:cubicBezTo>
                  <a:pt x="0" y="24639"/>
                  <a:pt x="24639" y="0"/>
                  <a:pt x="55033" y="0"/>
                </a:cubicBezTo>
                <a:lnTo>
                  <a:pt x="110066" y="0"/>
                </a:lnTo>
                <a:moveTo>
                  <a:pt x="1483750" y="110066"/>
                </a:moveTo>
                <a:lnTo>
                  <a:pt x="1483750" y="440266"/>
                </a:lnTo>
                <a:moveTo>
                  <a:pt x="0" y="440266"/>
                </a:moveTo>
                <a:lnTo>
                  <a:pt x="0" y="110066"/>
                </a:lnTo>
                <a:moveTo>
                  <a:pt x="110066" y="0"/>
                </a:moveTo>
                <a:lnTo>
                  <a:pt x="1373683" y="0"/>
                </a:lnTo>
                <a:moveTo>
                  <a:pt x="0" y="440266"/>
                </a:moveTo>
                <a:lnTo>
                  <a:pt x="0" y="495300"/>
                </a:lnTo>
                <a:cubicBezTo>
                  <a:pt x="0" y="525693"/>
                  <a:pt x="24639" y="550333"/>
                  <a:pt x="55033" y="550333"/>
                </a:cubicBezTo>
                <a:lnTo>
                  <a:pt x="110066" y="550333"/>
                </a:lnTo>
                <a:moveTo>
                  <a:pt x="1483750" y="110066"/>
                </a:moveTo>
                <a:lnTo>
                  <a:pt x="1483750" y="55033"/>
                </a:lnTo>
                <a:cubicBezTo>
                  <a:pt x="1483750" y="24639"/>
                  <a:pt x="1459110" y="0"/>
                  <a:pt x="1428716" y="0"/>
                </a:cubicBezTo>
                <a:lnTo>
                  <a:pt x="1373683" y="0"/>
                </a:lnTo>
                <a:moveTo>
                  <a:pt x="1373683" y="550333"/>
                </a:moveTo>
                <a:lnTo>
                  <a:pt x="110066" y="550333"/>
                </a:lnTo>
                <a:moveTo>
                  <a:pt x="1483750" y="440266"/>
                </a:moveTo>
                <a:lnTo>
                  <a:pt x="1483750" y="495300"/>
                </a:lnTo>
                <a:cubicBezTo>
                  <a:pt x="1483750" y="525693"/>
                  <a:pt x="1459110" y="550333"/>
                  <a:pt x="1428716" y="550333"/>
                </a:cubicBezTo>
                <a:lnTo>
                  <a:pt x="1373683" y="550333"/>
                </a:lnTo>
              </a:path>
            </a:pathLst>
          </a:custGeom>
          <a:noFill/>
          <a:ln w="687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Rounded Rectangle 20">
            <a:extLst>
              <a:ext uri="{FF2B5EF4-FFF2-40B4-BE49-F238E27FC236}">
                <a16:creationId xmlns:a16="http://schemas.microsoft.com/office/drawing/2014/main" id="{833917F4-733B-6813-E2E2-F5BBBBB5E015}"/>
              </a:ext>
            </a:extLst>
          </p:cNvPr>
          <p:cNvSpPr/>
          <p:nvPr/>
        </p:nvSpPr>
        <p:spPr>
          <a:xfrm>
            <a:off x="8539951" y="4239991"/>
            <a:ext cx="2009230" cy="550333"/>
          </a:xfrm>
          <a:custGeom>
            <a:avLst/>
            <a:gdLst/>
            <a:ahLst/>
            <a:cxnLst/>
            <a:rect l="0" t="0" r="0" b="0"/>
            <a:pathLst>
              <a:path w="1483750" h="550333">
                <a:moveTo>
                  <a:pt x="0" y="110066"/>
                </a:moveTo>
                <a:lnTo>
                  <a:pt x="0" y="55033"/>
                </a:lnTo>
                <a:cubicBezTo>
                  <a:pt x="0" y="24639"/>
                  <a:pt x="24639" y="0"/>
                  <a:pt x="55033" y="0"/>
                </a:cubicBezTo>
                <a:lnTo>
                  <a:pt x="110066" y="0"/>
                </a:lnTo>
                <a:moveTo>
                  <a:pt x="1483750" y="110066"/>
                </a:moveTo>
                <a:lnTo>
                  <a:pt x="1483750" y="440266"/>
                </a:lnTo>
                <a:moveTo>
                  <a:pt x="0" y="440266"/>
                </a:moveTo>
                <a:lnTo>
                  <a:pt x="0" y="110066"/>
                </a:lnTo>
                <a:moveTo>
                  <a:pt x="110066" y="0"/>
                </a:moveTo>
                <a:lnTo>
                  <a:pt x="1373683" y="0"/>
                </a:lnTo>
                <a:moveTo>
                  <a:pt x="0" y="440266"/>
                </a:moveTo>
                <a:lnTo>
                  <a:pt x="0" y="495300"/>
                </a:lnTo>
                <a:cubicBezTo>
                  <a:pt x="0" y="525693"/>
                  <a:pt x="24639" y="550333"/>
                  <a:pt x="55033" y="550333"/>
                </a:cubicBezTo>
                <a:lnTo>
                  <a:pt x="110066" y="550333"/>
                </a:lnTo>
                <a:moveTo>
                  <a:pt x="1483750" y="110066"/>
                </a:moveTo>
                <a:lnTo>
                  <a:pt x="1483750" y="55033"/>
                </a:lnTo>
                <a:cubicBezTo>
                  <a:pt x="1483750" y="24639"/>
                  <a:pt x="1459110" y="0"/>
                  <a:pt x="1428716" y="0"/>
                </a:cubicBezTo>
                <a:lnTo>
                  <a:pt x="1373683" y="0"/>
                </a:lnTo>
                <a:moveTo>
                  <a:pt x="1373683" y="550333"/>
                </a:moveTo>
                <a:lnTo>
                  <a:pt x="110066" y="550333"/>
                </a:lnTo>
                <a:moveTo>
                  <a:pt x="1483750" y="440266"/>
                </a:moveTo>
                <a:lnTo>
                  <a:pt x="1483750" y="495300"/>
                </a:lnTo>
                <a:cubicBezTo>
                  <a:pt x="1483750" y="525693"/>
                  <a:pt x="1459110" y="550333"/>
                  <a:pt x="1428716" y="550333"/>
                </a:cubicBezTo>
                <a:lnTo>
                  <a:pt x="1373683" y="550333"/>
                </a:lnTo>
              </a:path>
            </a:pathLst>
          </a:custGeom>
          <a:noFill/>
          <a:ln w="687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Rounded Rectangle 21">
            <a:extLst>
              <a:ext uri="{FF2B5EF4-FFF2-40B4-BE49-F238E27FC236}">
                <a16:creationId xmlns:a16="http://schemas.microsoft.com/office/drawing/2014/main" id="{102974B0-D598-8E6B-8C7E-6083D2376B8E}"/>
              </a:ext>
            </a:extLst>
          </p:cNvPr>
          <p:cNvSpPr/>
          <p:nvPr/>
        </p:nvSpPr>
        <p:spPr>
          <a:xfrm>
            <a:off x="8539951" y="4900391"/>
            <a:ext cx="2009230" cy="550333"/>
          </a:xfrm>
          <a:custGeom>
            <a:avLst/>
            <a:gdLst/>
            <a:ahLst/>
            <a:cxnLst/>
            <a:rect l="0" t="0" r="0" b="0"/>
            <a:pathLst>
              <a:path w="1483750" h="550333">
                <a:moveTo>
                  <a:pt x="0" y="110066"/>
                </a:moveTo>
                <a:lnTo>
                  <a:pt x="0" y="55033"/>
                </a:lnTo>
                <a:cubicBezTo>
                  <a:pt x="0" y="24639"/>
                  <a:pt x="24639" y="0"/>
                  <a:pt x="55033" y="0"/>
                </a:cubicBezTo>
                <a:lnTo>
                  <a:pt x="110066" y="0"/>
                </a:lnTo>
                <a:moveTo>
                  <a:pt x="1483750" y="110066"/>
                </a:moveTo>
                <a:lnTo>
                  <a:pt x="1483750" y="440266"/>
                </a:lnTo>
                <a:moveTo>
                  <a:pt x="0" y="440266"/>
                </a:moveTo>
                <a:lnTo>
                  <a:pt x="0" y="110066"/>
                </a:lnTo>
                <a:moveTo>
                  <a:pt x="110066" y="0"/>
                </a:moveTo>
                <a:lnTo>
                  <a:pt x="1373683" y="0"/>
                </a:lnTo>
                <a:moveTo>
                  <a:pt x="0" y="440266"/>
                </a:moveTo>
                <a:lnTo>
                  <a:pt x="0" y="495300"/>
                </a:lnTo>
                <a:cubicBezTo>
                  <a:pt x="0" y="525693"/>
                  <a:pt x="24639" y="550333"/>
                  <a:pt x="55033" y="550333"/>
                </a:cubicBezTo>
                <a:lnTo>
                  <a:pt x="110066" y="550333"/>
                </a:lnTo>
                <a:moveTo>
                  <a:pt x="1483750" y="110066"/>
                </a:moveTo>
                <a:lnTo>
                  <a:pt x="1483750" y="55033"/>
                </a:lnTo>
                <a:cubicBezTo>
                  <a:pt x="1483750" y="24639"/>
                  <a:pt x="1459110" y="0"/>
                  <a:pt x="1428716" y="0"/>
                </a:cubicBezTo>
                <a:lnTo>
                  <a:pt x="1373683" y="0"/>
                </a:lnTo>
                <a:moveTo>
                  <a:pt x="1373683" y="550333"/>
                </a:moveTo>
                <a:lnTo>
                  <a:pt x="110066" y="550333"/>
                </a:lnTo>
                <a:moveTo>
                  <a:pt x="1483750" y="440266"/>
                </a:moveTo>
                <a:lnTo>
                  <a:pt x="1483750" y="495300"/>
                </a:lnTo>
                <a:cubicBezTo>
                  <a:pt x="1483750" y="525693"/>
                  <a:pt x="1459110" y="550333"/>
                  <a:pt x="1428716" y="550333"/>
                </a:cubicBezTo>
                <a:lnTo>
                  <a:pt x="1373683" y="550333"/>
                </a:lnTo>
              </a:path>
            </a:pathLst>
          </a:custGeom>
          <a:noFill/>
          <a:ln w="687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Rounded Rectangle 22">
            <a:extLst>
              <a:ext uri="{FF2B5EF4-FFF2-40B4-BE49-F238E27FC236}">
                <a16:creationId xmlns:a16="http://schemas.microsoft.com/office/drawing/2014/main" id="{4EFBB5E2-D330-FEEF-4EA5-6095D3ADFD52}"/>
              </a:ext>
            </a:extLst>
          </p:cNvPr>
          <p:cNvSpPr/>
          <p:nvPr/>
        </p:nvSpPr>
        <p:spPr>
          <a:xfrm>
            <a:off x="8539951" y="5560791"/>
            <a:ext cx="2009230" cy="440266"/>
          </a:xfrm>
          <a:custGeom>
            <a:avLst/>
            <a:gdLst/>
            <a:ahLst/>
            <a:cxnLst/>
            <a:rect l="0" t="0" r="0" b="0"/>
            <a:pathLst>
              <a:path w="1483750" h="440266">
                <a:moveTo>
                  <a:pt x="0" y="110066"/>
                </a:moveTo>
                <a:lnTo>
                  <a:pt x="0" y="55033"/>
                </a:lnTo>
                <a:cubicBezTo>
                  <a:pt x="0" y="24639"/>
                  <a:pt x="24639" y="0"/>
                  <a:pt x="55033" y="0"/>
                </a:cubicBezTo>
                <a:lnTo>
                  <a:pt x="110066" y="0"/>
                </a:lnTo>
                <a:moveTo>
                  <a:pt x="1483750" y="110066"/>
                </a:moveTo>
                <a:lnTo>
                  <a:pt x="1483750" y="330200"/>
                </a:lnTo>
                <a:moveTo>
                  <a:pt x="0" y="330200"/>
                </a:moveTo>
                <a:lnTo>
                  <a:pt x="0" y="110066"/>
                </a:lnTo>
                <a:moveTo>
                  <a:pt x="110066" y="0"/>
                </a:moveTo>
                <a:lnTo>
                  <a:pt x="1373683" y="0"/>
                </a:lnTo>
                <a:moveTo>
                  <a:pt x="0" y="330200"/>
                </a:moveTo>
                <a:lnTo>
                  <a:pt x="0" y="385233"/>
                </a:lnTo>
                <a:cubicBezTo>
                  <a:pt x="0" y="415627"/>
                  <a:pt x="24639" y="440266"/>
                  <a:pt x="55033" y="440266"/>
                </a:cubicBezTo>
                <a:lnTo>
                  <a:pt x="110066" y="440266"/>
                </a:lnTo>
                <a:moveTo>
                  <a:pt x="1483750" y="110066"/>
                </a:moveTo>
                <a:lnTo>
                  <a:pt x="1483750" y="55033"/>
                </a:lnTo>
                <a:cubicBezTo>
                  <a:pt x="1483750" y="24639"/>
                  <a:pt x="1459110" y="0"/>
                  <a:pt x="1428716" y="0"/>
                </a:cubicBezTo>
                <a:lnTo>
                  <a:pt x="1373683" y="0"/>
                </a:lnTo>
                <a:moveTo>
                  <a:pt x="1373683" y="440266"/>
                </a:moveTo>
                <a:lnTo>
                  <a:pt x="110066" y="440266"/>
                </a:lnTo>
                <a:moveTo>
                  <a:pt x="1483750" y="330200"/>
                </a:moveTo>
                <a:lnTo>
                  <a:pt x="1483750" y="385233"/>
                </a:lnTo>
                <a:cubicBezTo>
                  <a:pt x="1483750" y="415627"/>
                  <a:pt x="1459110" y="440266"/>
                  <a:pt x="1428716" y="440266"/>
                </a:cubicBezTo>
                <a:lnTo>
                  <a:pt x="1373683" y="440266"/>
                </a:lnTo>
              </a:path>
            </a:pathLst>
          </a:custGeom>
          <a:noFill/>
          <a:ln w="687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Rounded Rectangle 23">
            <a:extLst>
              <a:ext uri="{FF2B5EF4-FFF2-40B4-BE49-F238E27FC236}">
                <a16:creationId xmlns:a16="http://schemas.microsoft.com/office/drawing/2014/main" id="{C9C573B8-9EC4-6D4B-63C0-5DD514C422F6}"/>
              </a:ext>
            </a:extLst>
          </p:cNvPr>
          <p:cNvSpPr/>
          <p:nvPr/>
        </p:nvSpPr>
        <p:spPr>
          <a:xfrm>
            <a:off x="830336" y="3686449"/>
            <a:ext cx="483648" cy="319881"/>
          </a:xfrm>
          <a:custGeom>
            <a:avLst/>
            <a:gdLst/>
            <a:ahLst/>
            <a:cxnLst/>
            <a:rect l="0" t="0" r="0" b="0"/>
            <a:pathLst>
              <a:path w="321905" h="319881">
                <a:moveTo>
                  <a:pt x="102136" y="196170"/>
                </a:moveTo>
                <a:cubicBezTo>
                  <a:pt x="106502" y="216546"/>
                  <a:pt x="118146" y="235466"/>
                  <a:pt x="132700" y="248566"/>
                </a:cubicBezTo>
                <a:lnTo>
                  <a:pt x="132700" y="319881"/>
                </a:lnTo>
                <a:moveTo>
                  <a:pt x="246223" y="318426"/>
                </a:moveTo>
                <a:lnTo>
                  <a:pt x="246223" y="274763"/>
                </a:lnTo>
                <a:lnTo>
                  <a:pt x="276787" y="274763"/>
                </a:lnTo>
                <a:cubicBezTo>
                  <a:pt x="285519" y="274763"/>
                  <a:pt x="291342" y="268942"/>
                  <a:pt x="291342" y="260209"/>
                </a:cubicBezTo>
                <a:lnTo>
                  <a:pt x="291342" y="228190"/>
                </a:lnTo>
                <a:lnTo>
                  <a:pt x="308807" y="228190"/>
                </a:lnTo>
                <a:cubicBezTo>
                  <a:pt x="317539" y="228190"/>
                  <a:pt x="321905" y="219457"/>
                  <a:pt x="318995" y="212181"/>
                </a:cubicBezTo>
                <a:cubicBezTo>
                  <a:pt x="307351" y="187438"/>
                  <a:pt x="291342" y="156873"/>
                  <a:pt x="291342" y="156873"/>
                </a:cubicBezTo>
                <a:cubicBezTo>
                  <a:pt x="291342" y="118447"/>
                  <a:pt x="277980" y="86220"/>
                  <a:pt x="234579" y="75370"/>
                </a:cubicBezTo>
                <a:cubicBezTo>
                  <a:pt x="224391" y="72459"/>
                  <a:pt x="214204" y="71004"/>
                  <a:pt x="204016" y="72459"/>
                </a:cubicBezTo>
                <a:moveTo>
                  <a:pt x="124904" y="65523"/>
                </a:moveTo>
                <a:cubicBezTo>
                  <a:pt x="138897" y="65523"/>
                  <a:pt x="150241" y="54180"/>
                  <a:pt x="150241" y="40187"/>
                </a:cubicBezTo>
                <a:cubicBezTo>
                  <a:pt x="150241" y="26194"/>
                  <a:pt x="138897" y="14851"/>
                  <a:pt x="124904" y="14851"/>
                </a:cubicBezTo>
                <a:cubicBezTo>
                  <a:pt x="110911" y="14851"/>
                  <a:pt x="99568" y="26194"/>
                  <a:pt x="99568" y="40187"/>
                </a:cubicBezTo>
                <a:cubicBezTo>
                  <a:pt x="99568" y="54180"/>
                  <a:pt x="110911" y="65523"/>
                  <a:pt x="124904" y="65523"/>
                </a:cubicBezTo>
                <a:close/>
                <a:moveTo>
                  <a:pt x="39954" y="158672"/>
                </a:moveTo>
                <a:cubicBezTo>
                  <a:pt x="53946" y="158672"/>
                  <a:pt x="65290" y="147328"/>
                  <a:pt x="65290" y="133335"/>
                </a:cubicBezTo>
                <a:cubicBezTo>
                  <a:pt x="65290" y="119343"/>
                  <a:pt x="53946" y="107999"/>
                  <a:pt x="39954" y="107999"/>
                </a:cubicBezTo>
                <a:cubicBezTo>
                  <a:pt x="25961" y="107999"/>
                  <a:pt x="14618" y="119343"/>
                  <a:pt x="14618" y="133335"/>
                </a:cubicBezTo>
                <a:cubicBezTo>
                  <a:pt x="14618" y="147328"/>
                  <a:pt x="25961" y="158672"/>
                  <a:pt x="39954" y="158672"/>
                </a:cubicBezTo>
                <a:close/>
                <a:moveTo>
                  <a:pt x="177066" y="135571"/>
                </a:moveTo>
                <a:lnTo>
                  <a:pt x="136827" y="62544"/>
                </a:lnTo>
                <a:moveTo>
                  <a:pt x="0" y="0"/>
                </a:moveTo>
                <a:moveTo>
                  <a:pt x="65290" y="140787"/>
                </a:moveTo>
                <a:lnTo>
                  <a:pt x="136827" y="163143"/>
                </a:lnTo>
              </a:path>
            </a:pathLst>
          </a:custGeom>
          <a:noFill/>
          <a:ln w="687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BDF739A-A8E7-ACD5-A5BA-D4CE521BFF3E}"/>
              </a:ext>
            </a:extLst>
          </p:cNvPr>
          <p:cNvSpPr txBox="1"/>
          <p:nvPr/>
        </p:nvSpPr>
        <p:spPr>
          <a:xfrm>
            <a:off x="9261937" y="3123186"/>
            <a:ext cx="500657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000000"/>
                </a:solidFill>
              </a:rPr>
              <a:t>52%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21F9E02-4D64-A3A2-F148-3E2CCAE390A4}"/>
              </a:ext>
            </a:extLst>
          </p:cNvPr>
          <p:cNvSpPr txBox="1"/>
          <p:nvPr/>
        </p:nvSpPr>
        <p:spPr>
          <a:xfrm>
            <a:off x="7264584" y="3119151"/>
            <a:ext cx="617836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000000"/>
                </a:solidFill>
              </a:rPr>
              <a:t>53%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606B5A3-8854-D35D-8D5A-6D8ED86A0AD0}"/>
              </a:ext>
            </a:extLst>
          </p:cNvPr>
          <p:cNvSpPr txBox="1"/>
          <p:nvPr/>
        </p:nvSpPr>
        <p:spPr>
          <a:xfrm>
            <a:off x="1477241" y="3733908"/>
            <a:ext cx="4390204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b="1">
                <a:solidFill>
                  <a:srgbClr val="000000"/>
                </a:solidFill>
              </a:rPr>
              <a:t>Technology, Data Governance, AI Oversight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EBE84B7-AEA6-0213-8232-4A13A6FDB3FD}"/>
              </a:ext>
            </a:extLst>
          </p:cNvPr>
          <p:cNvSpPr txBox="1"/>
          <p:nvPr/>
        </p:nvSpPr>
        <p:spPr>
          <a:xfrm>
            <a:off x="7264584" y="3707891"/>
            <a:ext cx="617836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000000"/>
                </a:solidFill>
              </a:rPr>
              <a:t>45%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4DEA039-ED42-D547-9879-B252E00C34F2}"/>
              </a:ext>
            </a:extLst>
          </p:cNvPr>
          <p:cNvSpPr txBox="1"/>
          <p:nvPr/>
        </p:nvSpPr>
        <p:spPr>
          <a:xfrm>
            <a:off x="9284032" y="3733907"/>
            <a:ext cx="478562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000000"/>
                </a:solidFill>
              </a:rPr>
              <a:t>47%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B23FB37-60E8-BA8E-4373-CD6AFB8234E8}"/>
              </a:ext>
            </a:extLst>
          </p:cNvPr>
          <p:cNvSpPr txBox="1"/>
          <p:nvPr/>
        </p:nvSpPr>
        <p:spPr>
          <a:xfrm>
            <a:off x="1477241" y="3125753"/>
            <a:ext cx="3903835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b="1">
                <a:solidFill>
                  <a:srgbClr val="000000"/>
                </a:solidFill>
              </a:rPr>
              <a:t>Sustainability or ESG Reporting</a:t>
            </a:r>
          </a:p>
        </p:txBody>
      </p:sp>
      <p:sp>
        <p:nvSpPr>
          <p:cNvPr id="43" name="Rounded Rectangle 30">
            <a:extLst>
              <a:ext uri="{FF2B5EF4-FFF2-40B4-BE49-F238E27FC236}">
                <a16:creationId xmlns:a16="http://schemas.microsoft.com/office/drawing/2014/main" id="{ED153D14-7EE7-0C10-32CC-A6C26980FB69}"/>
              </a:ext>
            </a:extLst>
          </p:cNvPr>
          <p:cNvSpPr/>
          <p:nvPr/>
        </p:nvSpPr>
        <p:spPr>
          <a:xfrm>
            <a:off x="861627" y="4377497"/>
            <a:ext cx="505952" cy="300701"/>
          </a:xfrm>
          <a:custGeom>
            <a:avLst/>
            <a:gdLst/>
            <a:ahLst/>
            <a:cxnLst/>
            <a:rect l="0" t="0" r="0" b="0"/>
            <a:pathLst>
              <a:path w="310443" h="309562">
                <a:moveTo>
                  <a:pt x="224467" y="223572"/>
                </a:moveTo>
                <a:cubicBezTo>
                  <a:pt x="224467" y="239400"/>
                  <a:pt x="237298" y="252231"/>
                  <a:pt x="253125" y="252231"/>
                </a:cubicBezTo>
                <a:cubicBezTo>
                  <a:pt x="268953" y="252231"/>
                  <a:pt x="281784" y="239400"/>
                  <a:pt x="281784" y="223572"/>
                </a:cubicBezTo>
                <a:cubicBezTo>
                  <a:pt x="281784" y="207745"/>
                  <a:pt x="268953" y="194914"/>
                  <a:pt x="253125" y="194914"/>
                </a:cubicBezTo>
                <a:cubicBezTo>
                  <a:pt x="237298" y="194914"/>
                  <a:pt x="224467" y="207745"/>
                  <a:pt x="224467" y="223572"/>
                </a:cubicBezTo>
                <a:moveTo>
                  <a:pt x="234015" y="309562"/>
                </a:moveTo>
                <a:lnTo>
                  <a:pt x="310443" y="309562"/>
                </a:lnTo>
                <a:cubicBezTo>
                  <a:pt x="305868" y="291670"/>
                  <a:pt x="293201" y="276941"/>
                  <a:pt x="276196" y="269739"/>
                </a:cubicBezTo>
                <a:cubicBezTo>
                  <a:pt x="259191" y="262537"/>
                  <a:pt x="239798" y="263690"/>
                  <a:pt x="223765" y="272855"/>
                </a:cubicBezTo>
                <a:moveTo>
                  <a:pt x="28658" y="223572"/>
                </a:moveTo>
                <a:cubicBezTo>
                  <a:pt x="28658" y="239400"/>
                  <a:pt x="41489" y="252231"/>
                  <a:pt x="57317" y="252231"/>
                </a:cubicBezTo>
                <a:cubicBezTo>
                  <a:pt x="73144" y="252231"/>
                  <a:pt x="85975" y="239400"/>
                  <a:pt x="85975" y="223572"/>
                </a:cubicBezTo>
                <a:cubicBezTo>
                  <a:pt x="85975" y="207745"/>
                  <a:pt x="73144" y="194914"/>
                  <a:pt x="57317" y="194914"/>
                </a:cubicBezTo>
                <a:cubicBezTo>
                  <a:pt x="41489" y="194914"/>
                  <a:pt x="28658" y="207745"/>
                  <a:pt x="28658" y="223572"/>
                </a:cubicBezTo>
                <a:moveTo>
                  <a:pt x="76028" y="309562"/>
                </a:moveTo>
                <a:lnTo>
                  <a:pt x="0" y="309562"/>
                </a:lnTo>
                <a:cubicBezTo>
                  <a:pt x="4556" y="291759"/>
                  <a:pt x="17126" y="277084"/>
                  <a:pt x="34018" y="269848"/>
                </a:cubicBezTo>
                <a:cubicBezTo>
                  <a:pt x="50910" y="262612"/>
                  <a:pt x="70206" y="263637"/>
                  <a:pt x="86237" y="272621"/>
                </a:cubicBezTo>
                <a:moveTo>
                  <a:pt x="225100" y="309562"/>
                </a:moveTo>
                <a:cubicBezTo>
                  <a:pt x="225454" y="284296"/>
                  <a:pt x="212177" y="260797"/>
                  <a:pt x="190354" y="248061"/>
                </a:cubicBezTo>
                <a:cubicBezTo>
                  <a:pt x="168530" y="235325"/>
                  <a:pt x="141540" y="235325"/>
                  <a:pt x="119717" y="248061"/>
                </a:cubicBezTo>
                <a:cubicBezTo>
                  <a:pt x="97893" y="260797"/>
                  <a:pt x="84617" y="284296"/>
                  <a:pt x="84971" y="309562"/>
                </a:cubicBezTo>
                <a:close/>
                <a:moveTo>
                  <a:pt x="195354" y="173382"/>
                </a:moveTo>
                <a:cubicBezTo>
                  <a:pt x="169067" y="184696"/>
                  <a:pt x="138522" y="178554"/>
                  <a:pt x="118651" y="157959"/>
                </a:cubicBezTo>
                <a:moveTo>
                  <a:pt x="112914" y="178982"/>
                </a:moveTo>
                <a:cubicBezTo>
                  <a:pt x="112914" y="201846"/>
                  <a:pt x="131449" y="220380"/>
                  <a:pt x="154313" y="220380"/>
                </a:cubicBezTo>
                <a:cubicBezTo>
                  <a:pt x="177177" y="220380"/>
                  <a:pt x="195712" y="201846"/>
                  <a:pt x="195712" y="178982"/>
                </a:cubicBezTo>
                <a:cubicBezTo>
                  <a:pt x="195712" y="156118"/>
                  <a:pt x="177177" y="137583"/>
                  <a:pt x="154313" y="137583"/>
                </a:cubicBezTo>
                <a:cubicBezTo>
                  <a:pt x="131449" y="137583"/>
                  <a:pt x="112914" y="156118"/>
                  <a:pt x="112914" y="178982"/>
                </a:cubicBezTo>
                <a:moveTo>
                  <a:pt x="244458" y="165100"/>
                </a:moveTo>
                <a:cubicBezTo>
                  <a:pt x="244458" y="165100"/>
                  <a:pt x="203183" y="123825"/>
                  <a:pt x="203183" y="89429"/>
                </a:cubicBezTo>
                <a:lnTo>
                  <a:pt x="265095" y="89429"/>
                </a:lnTo>
                <a:lnTo>
                  <a:pt x="155028" y="0"/>
                </a:lnTo>
                <a:lnTo>
                  <a:pt x="44962" y="89429"/>
                </a:lnTo>
                <a:lnTo>
                  <a:pt x="106874" y="89429"/>
                </a:lnTo>
                <a:cubicBezTo>
                  <a:pt x="106874" y="123825"/>
                  <a:pt x="65599" y="165100"/>
                  <a:pt x="65599" y="165100"/>
                </a:cubicBezTo>
              </a:path>
            </a:pathLst>
          </a:custGeom>
          <a:noFill/>
          <a:ln w="687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Rounded Rectangle 31">
            <a:extLst>
              <a:ext uri="{FF2B5EF4-FFF2-40B4-BE49-F238E27FC236}">
                <a16:creationId xmlns:a16="http://schemas.microsoft.com/office/drawing/2014/main" id="{028E474E-5207-AC57-0B25-2F0E86A78952}"/>
              </a:ext>
            </a:extLst>
          </p:cNvPr>
          <p:cNvSpPr/>
          <p:nvPr/>
        </p:nvSpPr>
        <p:spPr>
          <a:xfrm>
            <a:off x="856127" y="3109327"/>
            <a:ext cx="457857" cy="309849"/>
          </a:xfrm>
          <a:custGeom>
            <a:avLst/>
            <a:gdLst/>
            <a:ahLst/>
            <a:cxnLst/>
            <a:rect l="0" t="0" r="0" b="0"/>
            <a:pathLst>
              <a:path w="319881" h="319881">
                <a:moveTo>
                  <a:pt x="110411" y="148590"/>
                </a:moveTo>
                <a:cubicBezTo>
                  <a:pt x="84270" y="123824"/>
                  <a:pt x="84270" y="99059"/>
                  <a:pt x="110411" y="82549"/>
                </a:cubicBezTo>
                <a:cubicBezTo>
                  <a:pt x="129672" y="70167"/>
                  <a:pt x="168195" y="57784"/>
                  <a:pt x="209470" y="74294"/>
                </a:cubicBezTo>
                <a:cubicBezTo>
                  <a:pt x="192960" y="99059"/>
                  <a:pt x="201215" y="165100"/>
                  <a:pt x="151685" y="173355"/>
                </a:cubicBezTo>
                <a:cubicBezTo>
                  <a:pt x="126921" y="177482"/>
                  <a:pt x="110411" y="148590"/>
                  <a:pt x="110411" y="148590"/>
                </a:cubicBezTo>
                <a:close/>
                <a:moveTo>
                  <a:pt x="143430" y="115569"/>
                </a:moveTo>
                <a:cubicBezTo>
                  <a:pt x="143430" y="115569"/>
                  <a:pt x="117289" y="121072"/>
                  <a:pt x="98028" y="165100"/>
                </a:cubicBezTo>
                <a:moveTo>
                  <a:pt x="251089" y="226324"/>
                </a:moveTo>
                <a:cubicBezTo>
                  <a:pt x="251089" y="226324"/>
                  <a:pt x="244210" y="207062"/>
                  <a:pt x="191928" y="204311"/>
                </a:cubicBezTo>
                <a:cubicBezTo>
                  <a:pt x="186425" y="204311"/>
                  <a:pt x="182297" y="207062"/>
                  <a:pt x="182297" y="211190"/>
                </a:cubicBezTo>
                <a:lnTo>
                  <a:pt x="182297" y="290988"/>
                </a:lnTo>
                <a:cubicBezTo>
                  <a:pt x="182297" y="295116"/>
                  <a:pt x="186425" y="297867"/>
                  <a:pt x="190552" y="297867"/>
                </a:cubicBezTo>
                <a:cubicBezTo>
                  <a:pt x="244210" y="299243"/>
                  <a:pt x="251089" y="319881"/>
                  <a:pt x="251089" y="319881"/>
                </a:cubicBezTo>
                <a:close/>
                <a:moveTo>
                  <a:pt x="251089" y="226324"/>
                </a:moveTo>
                <a:cubicBezTo>
                  <a:pt x="251089" y="226324"/>
                  <a:pt x="257968" y="207062"/>
                  <a:pt x="310250" y="204311"/>
                </a:cubicBezTo>
                <a:cubicBezTo>
                  <a:pt x="315753" y="204311"/>
                  <a:pt x="319881" y="207062"/>
                  <a:pt x="319881" y="211190"/>
                </a:cubicBezTo>
                <a:lnTo>
                  <a:pt x="319881" y="290988"/>
                </a:lnTo>
                <a:cubicBezTo>
                  <a:pt x="319881" y="295116"/>
                  <a:pt x="315753" y="297867"/>
                  <a:pt x="311626" y="297867"/>
                </a:cubicBezTo>
                <a:cubicBezTo>
                  <a:pt x="257968" y="299243"/>
                  <a:pt x="251089" y="319881"/>
                  <a:pt x="251089" y="319881"/>
                </a:cubicBezTo>
                <a:moveTo>
                  <a:pt x="293740" y="167163"/>
                </a:moveTo>
                <a:lnTo>
                  <a:pt x="293740" y="29580"/>
                </a:lnTo>
                <a:cubicBezTo>
                  <a:pt x="293740" y="18573"/>
                  <a:pt x="285485" y="10318"/>
                  <a:pt x="274478" y="10318"/>
                </a:cubicBezTo>
                <a:lnTo>
                  <a:pt x="29580" y="10318"/>
                </a:lnTo>
                <a:cubicBezTo>
                  <a:pt x="18573" y="10318"/>
                  <a:pt x="10318" y="18573"/>
                  <a:pt x="10318" y="29580"/>
                </a:cubicBezTo>
                <a:lnTo>
                  <a:pt x="10318" y="218069"/>
                </a:lnTo>
                <a:cubicBezTo>
                  <a:pt x="10318" y="229076"/>
                  <a:pt x="18573" y="237331"/>
                  <a:pt x="29580" y="237331"/>
                </a:cubicBezTo>
                <a:lnTo>
                  <a:pt x="136894" y="237331"/>
                </a:lnTo>
                <a:moveTo>
                  <a:pt x="0" y="0"/>
                </a:moveTo>
                <a:moveTo>
                  <a:pt x="119009" y="237331"/>
                </a:moveTo>
                <a:lnTo>
                  <a:pt x="109378" y="292364"/>
                </a:lnTo>
                <a:moveTo>
                  <a:pt x="133455" y="292364"/>
                </a:moveTo>
                <a:lnTo>
                  <a:pt x="95620" y="292364"/>
                </a:lnTo>
              </a:path>
            </a:pathLst>
          </a:custGeom>
          <a:noFill/>
          <a:ln w="687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EE48F66-DCD1-BC98-D0BC-757E1BEDED6F}"/>
              </a:ext>
            </a:extLst>
          </p:cNvPr>
          <p:cNvSpPr txBox="1"/>
          <p:nvPr/>
        </p:nvSpPr>
        <p:spPr>
          <a:xfrm>
            <a:off x="9272985" y="2520097"/>
            <a:ext cx="490733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000000"/>
                </a:solidFill>
              </a:rPr>
              <a:t>62%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640AF43-624F-6614-DCD1-A92C5EEB5518}"/>
              </a:ext>
            </a:extLst>
          </p:cNvPr>
          <p:cNvSpPr txBox="1"/>
          <p:nvPr/>
        </p:nvSpPr>
        <p:spPr>
          <a:xfrm>
            <a:off x="1520611" y="4384917"/>
            <a:ext cx="4574824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b="1">
                <a:solidFill>
                  <a:srgbClr val="000000"/>
                </a:solidFill>
              </a:rPr>
              <a:t>Organizational Culture and Ethical Leadership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5C14C05-464B-D8C4-D7E8-8FE875B236BF}"/>
              </a:ext>
            </a:extLst>
          </p:cNvPr>
          <p:cNvSpPr txBox="1"/>
          <p:nvPr/>
        </p:nvSpPr>
        <p:spPr>
          <a:xfrm>
            <a:off x="7264584" y="4360376"/>
            <a:ext cx="617836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000000"/>
                </a:solidFill>
              </a:rPr>
              <a:t>45%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207F8BA-FDA3-584C-4734-FC3146A636EF}"/>
              </a:ext>
            </a:extLst>
          </p:cNvPr>
          <p:cNvSpPr txBox="1"/>
          <p:nvPr/>
        </p:nvSpPr>
        <p:spPr>
          <a:xfrm>
            <a:off x="8684331" y="4369469"/>
            <a:ext cx="1677964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000000"/>
                </a:solidFill>
              </a:rPr>
              <a:t>27%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49FA7D6-EC9F-5082-7C6B-6506644998B2}"/>
              </a:ext>
            </a:extLst>
          </p:cNvPr>
          <p:cNvSpPr txBox="1"/>
          <p:nvPr/>
        </p:nvSpPr>
        <p:spPr>
          <a:xfrm>
            <a:off x="7269400" y="2513784"/>
            <a:ext cx="617836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000000"/>
                </a:solidFill>
              </a:rPr>
              <a:t>67%</a:t>
            </a:r>
          </a:p>
        </p:txBody>
      </p:sp>
      <p:sp>
        <p:nvSpPr>
          <p:cNvPr id="50" name="Rounded Rectangle 37">
            <a:extLst>
              <a:ext uri="{FF2B5EF4-FFF2-40B4-BE49-F238E27FC236}">
                <a16:creationId xmlns:a16="http://schemas.microsoft.com/office/drawing/2014/main" id="{00CB323B-1EED-6E57-C6FE-F9EF8C01F0B1}"/>
              </a:ext>
            </a:extLst>
          </p:cNvPr>
          <p:cNvSpPr/>
          <p:nvPr/>
        </p:nvSpPr>
        <p:spPr>
          <a:xfrm>
            <a:off x="856127" y="5025843"/>
            <a:ext cx="524416" cy="315947"/>
          </a:xfrm>
          <a:custGeom>
            <a:avLst/>
            <a:gdLst/>
            <a:ahLst/>
            <a:cxnLst/>
            <a:rect l="0" t="0" r="0" b="0"/>
            <a:pathLst>
              <a:path w="310039" h="315947">
                <a:moveTo>
                  <a:pt x="10350" y="64129"/>
                </a:moveTo>
                <a:cubicBezTo>
                  <a:pt x="10348" y="81455"/>
                  <a:pt x="24393" y="95502"/>
                  <a:pt x="41719" y="95502"/>
                </a:cubicBezTo>
                <a:cubicBezTo>
                  <a:pt x="59046" y="95502"/>
                  <a:pt x="73091" y="81455"/>
                  <a:pt x="73088" y="64129"/>
                </a:cubicBezTo>
                <a:cubicBezTo>
                  <a:pt x="73091" y="46802"/>
                  <a:pt x="59046" y="32755"/>
                  <a:pt x="41719" y="32755"/>
                </a:cubicBezTo>
                <a:cubicBezTo>
                  <a:pt x="24393" y="32755"/>
                  <a:pt x="10348" y="46802"/>
                  <a:pt x="10350" y="64129"/>
                </a:cubicBezTo>
                <a:moveTo>
                  <a:pt x="113882" y="145000"/>
                </a:moveTo>
                <a:lnTo>
                  <a:pt x="113744" y="145000"/>
                </a:lnTo>
                <a:lnTo>
                  <a:pt x="79912" y="145303"/>
                </a:lnTo>
                <a:lnTo>
                  <a:pt x="41059" y="113948"/>
                </a:lnTo>
                <a:cubicBezTo>
                  <a:pt x="40674" y="113645"/>
                  <a:pt x="40261" y="113438"/>
                  <a:pt x="39862" y="113163"/>
                </a:cubicBezTo>
                <a:cubicBezTo>
                  <a:pt x="39260" y="112726"/>
                  <a:pt x="38636" y="112322"/>
                  <a:pt x="37991" y="111953"/>
                </a:cubicBezTo>
                <a:cubicBezTo>
                  <a:pt x="37316" y="111619"/>
                  <a:pt x="36622" y="111325"/>
                  <a:pt x="35913" y="111072"/>
                </a:cubicBezTo>
                <a:cubicBezTo>
                  <a:pt x="35445" y="110893"/>
                  <a:pt x="35019" y="110673"/>
                  <a:pt x="34537" y="110522"/>
                </a:cubicBezTo>
                <a:cubicBezTo>
                  <a:pt x="33590" y="110258"/>
                  <a:pt x="32624" y="110070"/>
                  <a:pt x="31648" y="109958"/>
                </a:cubicBezTo>
                <a:cubicBezTo>
                  <a:pt x="31387" y="109958"/>
                  <a:pt x="31139" y="109820"/>
                  <a:pt x="30864" y="109793"/>
                </a:cubicBezTo>
                <a:lnTo>
                  <a:pt x="30864" y="109793"/>
                </a:lnTo>
                <a:cubicBezTo>
                  <a:pt x="30437" y="109793"/>
                  <a:pt x="30025" y="109793"/>
                  <a:pt x="29612" y="109793"/>
                </a:cubicBezTo>
                <a:cubicBezTo>
                  <a:pt x="23673" y="109530"/>
                  <a:pt x="17959" y="112091"/>
                  <a:pt x="14203" y="116699"/>
                </a:cubicBezTo>
                <a:lnTo>
                  <a:pt x="14120" y="116782"/>
                </a:lnTo>
                <a:cubicBezTo>
                  <a:pt x="13804" y="117181"/>
                  <a:pt x="13583" y="117621"/>
                  <a:pt x="13308" y="118034"/>
                </a:cubicBezTo>
                <a:cubicBezTo>
                  <a:pt x="12878" y="118610"/>
                  <a:pt x="12482" y="119212"/>
                  <a:pt x="12125" y="119836"/>
                </a:cubicBezTo>
                <a:cubicBezTo>
                  <a:pt x="11792" y="120516"/>
                  <a:pt x="11498" y="121214"/>
                  <a:pt x="11245" y="121927"/>
                </a:cubicBezTo>
                <a:cubicBezTo>
                  <a:pt x="11066" y="122395"/>
                  <a:pt x="10846" y="122835"/>
                  <a:pt x="10694" y="123303"/>
                </a:cubicBezTo>
                <a:cubicBezTo>
                  <a:pt x="10450" y="124207"/>
                  <a:pt x="10266" y="125127"/>
                  <a:pt x="10144" y="126055"/>
                </a:cubicBezTo>
                <a:cubicBezTo>
                  <a:pt x="10144" y="126371"/>
                  <a:pt x="9992" y="126646"/>
                  <a:pt x="9965" y="126963"/>
                </a:cubicBezTo>
                <a:lnTo>
                  <a:pt x="9965" y="127183"/>
                </a:lnTo>
                <a:lnTo>
                  <a:pt x="926" y="221070"/>
                </a:lnTo>
                <a:cubicBezTo>
                  <a:pt x="0" y="230658"/>
                  <a:pt x="6338" y="239442"/>
                  <a:pt x="15730" y="241584"/>
                </a:cubicBezTo>
                <a:lnTo>
                  <a:pt x="83696" y="257117"/>
                </a:lnTo>
                <a:lnTo>
                  <a:pt x="88277" y="298873"/>
                </a:lnTo>
                <a:cubicBezTo>
                  <a:pt x="89348" y="308568"/>
                  <a:pt x="97524" y="315915"/>
                  <a:pt x="107278" y="315947"/>
                </a:cubicBezTo>
                <a:cubicBezTo>
                  <a:pt x="107986" y="315946"/>
                  <a:pt x="108693" y="315905"/>
                  <a:pt x="109396" y="315824"/>
                </a:cubicBezTo>
                <a:cubicBezTo>
                  <a:pt x="119910" y="314664"/>
                  <a:pt x="127496" y="305206"/>
                  <a:pt x="126347" y="294691"/>
                </a:cubicBezTo>
                <a:lnTo>
                  <a:pt x="120252" y="239382"/>
                </a:lnTo>
                <a:cubicBezTo>
                  <a:pt x="119362" y="231277"/>
                  <a:pt x="113438" y="224623"/>
                  <a:pt x="105489" y="222804"/>
                </a:cubicBezTo>
                <a:lnTo>
                  <a:pt x="40646" y="207986"/>
                </a:lnTo>
                <a:lnTo>
                  <a:pt x="44691" y="166105"/>
                </a:lnTo>
                <a:lnTo>
                  <a:pt x="61201" y="179423"/>
                </a:lnTo>
                <a:cubicBezTo>
                  <a:pt x="64609" y="182166"/>
                  <a:pt x="68852" y="183661"/>
                  <a:pt x="73226" y="183661"/>
                </a:cubicBezTo>
                <a:lnTo>
                  <a:pt x="73336" y="183661"/>
                </a:lnTo>
                <a:lnTo>
                  <a:pt x="113992" y="183303"/>
                </a:lnTo>
                <a:cubicBezTo>
                  <a:pt x="124569" y="183273"/>
                  <a:pt x="133119" y="174674"/>
                  <a:pt x="133088" y="164097"/>
                </a:cubicBezTo>
                <a:cubicBezTo>
                  <a:pt x="133058" y="153520"/>
                  <a:pt x="124459" y="144970"/>
                  <a:pt x="113882" y="145000"/>
                </a:cubicBezTo>
                <a:close/>
                <a:moveTo>
                  <a:pt x="236950" y="64129"/>
                </a:moveTo>
                <a:cubicBezTo>
                  <a:pt x="236948" y="81455"/>
                  <a:pt x="250993" y="95502"/>
                  <a:pt x="268319" y="95502"/>
                </a:cubicBezTo>
                <a:cubicBezTo>
                  <a:pt x="285645" y="95502"/>
                  <a:pt x="299690" y="81455"/>
                  <a:pt x="299688" y="64129"/>
                </a:cubicBezTo>
                <a:cubicBezTo>
                  <a:pt x="299690" y="46802"/>
                  <a:pt x="285645" y="32755"/>
                  <a:pt x="268319" y="32755"/>
                </a:cubicBezTo>
                <a:cubicBezTo>
                  <a:pt x="250993" y="32755"/>
                  <a:pt x="236948" y="46802"/>
                  <a:pt x="236950" y="64129"/>
                </a:cubicBezTo>
                <a:moveTo>
                  <a:pt x="196157" y="145000"/>
                </a:moveTo>
                <a:lnTo>
                  <a:pt x="196294" y="145000"/>
                </a:lnTo>
                <a:lnTo>
                  <a:pt x="230126" y="145303"/>
                </a:lnTo>
                <a:lnTo>
                  <a:pt x="268979" y="113948"/>
                </a:lnTo>
                <a:cubicBezTo>
                  <a:pt x="269365" y="113645"/>
                  <a:pt x="269777" y="113438"/>
                  <a:pt x="270176" y="113163"/>
                </a:cubicBezTo>
                <a:cubicBezTo>
                  <a:pt x="270778" y="112726"/>
                  <a:pt x="271402" y="112322"/>
                  <a:pt x="272048" y="111953"/>
                </a:cubicBezTo>
                <a:cubicBezTo>
                  <a:pt x="272722" y="111619"/>
                  <a:pt x="273416" y="111325"/>
                  <a:pt x="274125" y="111072"/>
                </a:cubicBezTo>
                <a:cubicBezTo>
                  <a:pt x="274593" y="110893"/>
                  <a:pt x="275019" y="110673"/>
                  <a:pt x="275501" y="110522"/>
                </a:cubicBezTo>
                <a:cubicBezTo>
                  <a:pt x="276448" y="110258"/>
                  <a:pt x="277414" y="110070"/>
                  <a:pt x="278390" y="109958"/>
                </a:cubicBezTo>
                <a:cubicBezTo>
                  <a:pt x="278651" y="109958"/>
                  <a:pt x="278899" y="109820"/>
                  <a:pt x="279174" y="109793"/>
                </a:cubicBezTo>
                <a:lnTo>
                  <a:pt x="279174" y="109793"/>
                </a:lnTo>
                <a:cubicBezTo>
                  <a:pt x="279601" y="109793"/>
                  <a:pt x="280014" y="109793"/>
                  <a:pt x="280426" y="109793"/>
                </a:cubicBezTo>
                <a:cubicBezTo>
                  <a:pt x="286366" y="109530"/>
                  <a:pt x="292080" y="112091"/>
                  <a:pt x="295836" y="116699"/>
                </a:cubicBezTo>
                <a:lnTo>
                  <a:pt x="295918" y="116782"/>
                </a:lnTo>
                <a:cubicBezTo>
                  <a:pt x="296235" y="117181"/>
                  <a:pt x="296455" y="117621"/>
                  <a:pt x="296730" y="118034"/>
                </a:cubicBezTo>
                <a:cubicBezTo>
                  <a:pt x="297161" y="118610"/>
                  <a:pt x="297556" y="119212"/>
                  <a:pt x="297913" y="119836"/>
                </a:cubicBezTo>
                <a:cubicBezTo>
                  <a:pt x="298246" y="120516"/>
                  <a:pt x="298540" y="121214"/>
                  <a:pt x="298794" y="121927"/>
                </a:cubicBezTo>
                <a:cubicBezTo>
                  <a:pt x="298973" y="122395"/>
                  <a:pt x="299193" y="122835"/>
                  <a:pt x="299344" y="123303"/>
                </a:cubicBezTo>
                <a:cubicBezTo>
                  <a:pt x="299588" y="124207"/>
                  <a:pt x="299772" y="125127"/>
                  <a:pt x="299894" y="126055"/>
                </a:cubicBezTo>
                <a:cubicBezTo>
                  <a:pt x="299894" y="126371"/>
                  <a:pt x="300046" y="126646"/>
                  <a:pt x="300073" y="126963"/>
                </a:cubicBezTo>
                <a:lnTo>
                  <a:pt x="300073" y="127183"/>
                </a:lnTo>
                <a:lnTo>
                  <a:pt x="309112" y="221001"/>
                </a:lnTo>
                <a:cubicBezTo>
                  <a:pt x="310039" y="230589"/>
                  <a:pt x="303700" y="239373"/>
                  <a:pt x="294308" y="241515"/>
                </a:cubicBezTo>
                <a:lnTo>
                  <a:pt x="226342" y="257048"/>
                </a:lnTo>
                <a:lnTo>
                  <a:pt x="221761" y="298805"/>
                </a:lnTo>
                <a:cubicBezTo>
                  <a:pt x="220689" y="308510"/>
                  <a:pt x="212497" y="315861"/>
                  <a:pt x="202733" y="315879"/>
                </a:cubicBezTo>
                <a:cubicBezTo>
                  <a:pt x="202025" y="315878"/>
                  <a:pt x="201318" y="315836"/>
                  <a:pt x="200614" y="315755"/>
                </a:cubicBezTo>
                <a:cubicBezTo>
                  <a:pt x="190101" y="314595"/>
                  <a:pt x="182514" y="305137"/>
                  <a:pt x="183664" y="294622"/>
                </a:cubicBezTo>
                <a:lnTo>
                  <a:pt x="189759" y="239314"/>
                </a:lnTo>
                <a:cubicBezTo>
                  <a:pt x="190680" y="231226"/>
                  <a:pt x="196612" y="224605"/>
                  <a:pt x="204549" y="222804"/>
                </a:cubicBezTo>
                <a:lnTo>
                  <a:pt x="269378" y="207986"/>
                </a:lnTo>
                <a:lnTo>
                  <a:pt x="265333" y="166105"/>
                </a:lnTo>
                <a:lnTo>
                  <a:pt x="248823" y="179423"/>
                </a:lnTo>
                <a:cubicBezTo>
                  <a:pt x="245416" y="182166"/>
                  <a:pt x="241173" y="183661"/>
                  <a:pt x="236799" y="183661"/>
                </a:cubicBezTo>
                <a:lnTo>
                  <a:pt x="236689" y="183661"/>
                </a:lnTo>
                <a:lnTo>
                  <a:pt x="196033" y="183303"/>
                </a:lnTo>
                <a:cubicBezTo>
                  <a:pt x="185456" y="183273"/>
                  <a:pt x="176906" y="174674"/>
                  <a:pt x="176936" y="164097"/>
                </a:cubicBezTo>
                <a:cubicBezTo>
                  <a:pt x="176967" y="153520"/>
                  <a:pt x="185566" y="144970"/>
                  <a:pt x="196143" y="145000"/>
                </a:cubicBezTo>
                <a:close/>
                <a:moveTo>
                  <a:pt x="155019" y="51636"/>
                </a:moveTo>
                <a:cubicBezTo>
                  <a:pt x="152170" y="51636"/>
                  <a:pt x="149860" y="53946"/>
                  <a:pt x="149860" y="56795"/>
                </a:cubicBezTo>
                <a:cubicBezTo>
                  <a:pt x="149860" y="59645"/>
                  <a:pt x="152170" y="61955"/>
                  <a:pt x="155019" y="61955"/>
                </a:cubicBezTo>
                <a:cubicBezTo>
                  <a:pt x="157869" y="61955"/>
                  <a:pt x="160178" y="59645"/>
                  <a:pt x="160178" y="56795"/>
                </a:cubicBezTo>
                <a:cubicBezTo>
                  <a:pt x="160182" y="55426"/>
                  <a:pt x="159640" y="54112"/>
                  <a:pt x="158671" y="53143"/>
                </a:cubicBezTo>
                <a:cubicBezTo>
                  <a:pt x="157703" y="52175"/>
                  <a:pt x="156389" y="51632"/>
                  <a:pt x="155019" y="51636"/>
                </a:cubicBezTo>
                <a:lnTo>
                  <a:pt x="155019" y="51636"/>
                </a:lnTo>
                <a:moveTo>
                  <a:pt x="146764" y="5353"/>
                </a:moveTo>
                <a:cubicBezTo>
                  <a:pt x="148194" y="2100"/>
                  <a:pt x="151411" y="0"/>
                  <a:pt x="154964" y="0"/>
                </a:cubicBezTo>
                <a:cubicBezTo>
                  <a:pt x="158517" y="0"/>
                  <a:pt x="161735" y="2100"/>
                  <a:pt x="163164" y="5353"/>
                </a:cubicBezTo>
                <a:lnTo>
                  <a:pt x="169823" y="20487"/>
                </a:lnTo>
                <a:cubicBezTo>
                  <a:pt x="171408" y="24058"/>
                  <a:pt x="175115" y="26198"/>
                  <a:pt x="179000" y="25784"/>
                </a:cubicBezTo>
                <a:lnTo>
                  <a:pt x="195400" y="23996"/>
                </a:lnTo>
                <a:cubicBezTo>
                  <a:pt x="198940" y="23591"/>
                  <a:pt x="202384" y="25321"/>
                  <a:pt x="204174" y="28403"/>
                </a:cubicBezTo>
                <a:cubicBezTo>
                  <a:pt x="205964" y="31484"/>
                  <a:pt x="205760" y="35333"/>
                  <a:pt x="203655" y="38208"/>
                </a:cubicBezTo>
                <a:lnTo>
                  <a:pt x="193900" y="51526"/>
                </a:lnTo>
                <a:cubicBezTo>
                  <a:pt x="191588" y="54679"/>
                  <a:pt x="191588" y="58967"/>
                  <a:pt x="193900" y="62120"/>
                </a:cubicBezTo>
                <a:lnTo>
                  <a:pt x="203669" y="75424"/>
                </a:lnTo>
                <a:cubicBezTo>
                  <a:pt x="205774" y="78299"/>
                  <a:pt x="205978" y="82148"/>
                  <a:pt x="204188" y="85230"/>
                </a:cubicBezTo>
                <a:cubicBezTo>
                  <a:pt x="202398" y="88311"/>
                  <a:pt x="198954" y="90041"/>
                  <a:pt x="195414" y="89637"/>
                </a:cubicBezTo>
                <a:lnTo>
                  <a:pt x="179055" y="87807"/>
                </a:lnTo>
                <a:cubicBezTo>
                  <a:pt x="175167" y="87395"/>
                  <a:pt x="171458" y="89542"/>
                  <a:pt x="169878" y="93117"/>
                </a:cubicBezTo>
                <a:lnTo>
                  <a:pt x="163219" y="108252"/>
                </a:lnTo>
                <a:cubicBezTo>
                  <a:pt x="161790" y="111505"/>
                  <a:pt x="158572" y="113605"/>
                  <a:pt x="155019" y="113605"/>
                </a:cubicBezTo>
                <a:cubicBezTo>
                  <a:pt x="151466" y="113605"/>
                  <a:pt x="148249" y="111505"/>
                  <a:pt x="146819" y="108252"/>
                </a:cubicBezTo>
                <a:lnTo>
                  <a:pt x="140160" y="93117"/>
                </a:lnTo>
                <a:cubicBezTo>
                  <a:pt x="138580" y="89542"/>
                  <a:pt x="134871" y="87395"/>
                  <a:pt x="130983" y="87807"/>
                </a:cubicBezTo>
                <a:lnTo>
                  <a:pt x="114583" y="89595"/>
                </a:lnTo>
                <a:cubicBezTo>
                  <a:pt x="111065" y="89966"/>
                  <a:pt x="107657" y="88234"/>
                  <a:pt x="105882" y="85173"/>
                </a:cubicBezTo>
                <a:cubicBezTo>
                  <a:pt x="104108" y="82111"/>
                  <a:pt x="104299" y="78293"/>
                  <a:pt x="106370" y="75424"/>
                </a:cubicBezTo>
                <a:lnTo>
                  <a:pt x="116124" y="62120"/>
                </a:lnTo>
                <a:cubicBezTo>
                  <a:pt x="118437" y="58967"/>
                  <a:pt x="118437" y="54679"/>
                  <a:pt x="116124" y="51526"/>
                </a:cubicBezTo>
                <a:lnTo>
                  <a:pt x="106370" y="38208"/>
                </a:lnTo>
                <a:cubicBezTo>
                  <a:pt x="104264" y="35333"/>
                  <a:pt x="104060" y="31484"/>
                  <a:pt x="105850" y="28403"/>
                </a:cubicBezTo>
                <a:cubicBezTo>
                  <a:pt x="107640" y="25321"/>
                  <a:pt x="111084" y="23591"/>
                  <a:pt x="114625" y="23996"/>
                </a:cubicBezTo>
                <a:lnTo>
                  <a:pt x="131025" y="25784"/>
                </a:lnTo>
                <a:cubicBezTo>
                  <a:pt x="134909" y="26198"/>
                  <a:pt x="138617" y="24058"/>
                  <a:pt x="140201" y="20487"/>
                </a:cubicBezTo>
                <a:close/>
              </a:path>
            </a:pathLst>
          </a:custGeom>
          <a:noFill/>
          <a:ln w="687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2B1A077-252E-AF16-DBD8-4A114CC0A19D}"/>
              </a:ext>
            </a:extLst>
          </p:cNvPr>
          <p:cNvSpPr txBox="1"/>
          <p:nvPr/>
        </p:nvSpPr>
        <p:spPr>
          <a:xfrm>
            <a:off x="1477241" y="2516078"/>
            <a:ext cx="4661565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b="1">
                <a:solidFill>
                  <a:srgbClr val="000000"/>
                </a:solidFill>
              </a:rPr>
              <a:t>Risk Management, Compliance, Internal Controls</a:t>
            </a:r>
          </a:p>
        </p:txBody>
      </p:sp>
      <p:sp>
        <p:nvSpPr>
          <p:cNvPr id="52" name="Rounded Rectangle 39">
            <a:extLst>
              <a:ext uri="{FF2B5EF4-FFF2-40B4-BE49-F238E27FC236}">
                <a16:creationId xmlns:a16="http://schemas.microsoft.com/office/drawing/2014/main" id="{DA1AA648-3476-C7EC-76FB-48CBC1DDDD87}"/>
              </a:ext>
            </a:extLst>
          </p:cNvPr>
          <p:cNvSpPr/>
          <p:nvPr/>
        </p:nvSpPr>
        <p:spPr>
          <a:xfrm>
            <a:off x="856127" y="2488555"/>
            <a:ext cx="447333" cy="310938"/>
          </a:xfrm>
          <a:custGeom>
            <a:avLst/>
            <a:gdLst/>
            <a:ahLst/>
            <a:cxnLst/>
            <a:rect l="0" t="0" r="0" b="0"/>
            <a:pathLst>
              <a:path w="309562" h="310938">
                <a:moveTo>
                  <a:pt x="297234" y="177482"/>
                </a:moveTo>
                <a:cubicBezTo>
                  <a:pt x="304083" y="176106"/>
                  <a:pt x="309562" y="170603"/>
                  <a:pt x="309562" y="163724"/>
                </a:cubicBezTo>
                <a:lnTo>
                  <a:pt x="309562" y="147214"/>
                </a:lnTo>
                <a:cubicBezTo>
                  <a:pt x="309562" y="140334"/>
                  <a:pt x="304083" y="134831"/>
                  <a:pt x="297234" y="133455"/>
                </a:cubicBezTo>
                <a:lnTo>
                  <a:pt x="278058" y="130704"/>
                </a:lnTo>
                <a:cubicBezTo>
                  <a:pt x="272579" y="129328"/>
                  <a:pt x="268470" y="126576"/>
                  <a:pt x="267099" y="121073"/>
                </a:cubicBezTo>
                <a:lnTo>
                  <a:pt x="258882" y="100436"/>
                </a:lnTo>
                <a:cubicBezTo>
                  <a:pt x="256142" y="96308"/>
                  <a:pt x="257511" y="89429"/>
                  <a:pt x="260251" y="85301"/>
                </a:cubicBezTo>
                <a:lnTo>
                  <a:pt x="272578" y="68791"/>
                </a:lnTo>
                <a:cubicBezTo>
                  <a:pt x="276688" y="63288"/>
                  <a:pt x="276688" y="55033"/>
                  <a:pt x="271209" y="50906"/>
                </a:cubicBezTo>
                <a:lnTo>
                  <a:pt x="258882" y="38523"/>
                </a:lnTo>
                <a:cubicBezTo>
                  <a:pt x="253402" y="33020"/>
                  <a:pt x="246554" y="33020"/>
                  <a:pt x="241074" y="37147"/>
                </a:cubicBezTo>
                <a:lnTo>
                  <a:pt x="224637" y="49530"/>
                </a:lnTo>
                <a:cubicBezTo>
                  <a:pt x="220529" y="52281"/>
                  <a:pt x="215050" y="53657"/>
                  <a:pt x="209570" y="50906"/>
                </a:cubicBezTo>
                <a:cubicBezTo>
                  <a:pt x="202721" y="48154"/>
                  <a:pt x="195874" y="45402"/>
                  <a:pt x="189025" y="42650"/>
                </a:cubicBezTo>
                <a:cubicBezTo>
                  <a:pt x="183545" y="41275"/>
                  <a:pt x="180806" y="37147"/>
                  <a:pt x="179437" y="31644"/>
                </a:cubicBezTo>
                <a:lnTo>
                  <a:pt x="176696" y="12382"/>
                </a:lnTo>
                <a:cubicBezTo>
                  <a:pt x="175327" y="5503"/>
                  <a:pt x="169847" y="0"/>
                  <a:pt x="162998" y="0"/>
                </a:cubicBezTo>
                <a:lnTo>
                  <a:pt x="146563" y="0"/>
                </a:lnTo>
                <a:cubicBezTo>
                  <a:pt x="139714" y="0"/>
                  <a:pt x="134235" y="5503"/>
                  <a:pt x="132865" y="12382"/>
                </a:cubicBezTo>
                <a:lnTo>
                  <a:pt x="130126" y="31644"/>
                </a:lnTo>
                <a:cubicBezTo>
                  <a:pt x="128755" y="37147"/>
                  <a:pt x="126016" y="41275"/>
                  <a:pt x="120537" y="42650"/>
                </a:cubicBezTo>
                <a:cubicBezTo>
                  <a:pt x="113689" y="45402"/>
                  <a:pt x="106840" y="48154"/>
                  <a:pt x="99991" y="50906"/>
                </a:cubicBezTo>
                <a:cubicBezTo>
                  <a:pt x="95882" y="53657"/>
                  <a:pt x="89033" y="52281"/>
                  <a:pt x="84924" y="49530"/>
                </a:cubicBezTo>
                <a:lnTo>
                  <a:pt x="68487" y="37147"/>
                </a:lnTo>
                <a:cubicBezTo>
                  <a:pt x="63008" y="33020"/>
                  <a:pt x="54789" y="33020"/>
                  <a:pt x="50680" y="38523"/>
                </a:cubicBezTo>
                <a:lnTo>
                  <a:pt x="38353" y="50906"/>
                </a:lnTo>
                <a:cubicBezTo>
                  <a:pt x="32874" y="56409"/>
                  <a:pt x="32873" y="63288"/>
                  <a:pt x="36983" y="68791"/>
                </a:cubicBezTo>
                <a:lnTo>
                  <a:pt x="49310" y="85301"/>
                </a:lnTo>
                <a:cubicBezTo>
                  <a:pt x="52050" y="89429"/>
                  <a:pt x="53420" y="94932"/>
                  <a:pt x="50680" y="100436"/>
                </a:cubicBezTo>
                <a:cubicBezTo>
                  <a:pt x="47941" y="107315"/>
                  <a:pt x="45201" y="114194"/>
                  <a:pt x="42462" y="121073"/>
                </a:cubicBezTo>
                <a:cubicBezTo>
                  <a:pt x="41092" y="126576"/>
                  <a:pt x="36983" y="129328"/>
                  <a:pt x="31504" y="130704"/>
                </a:cubicBezTo>
                <a:lnTo>
                  <a:pt x="12327" y="133455"/>
                </a:lnTo>
                <a:cubicBezTo>
                  <a:pt x="5478" y="134831"/>
                  <a:pt x="0" y="140334"/>
                  <a:pt x="0" y="147214"/>
                </a:cubicBezTo>
                <a:lnTo>
                  <a:pt x="0" y="163724"/>
                </a:lnTo>
                <a:cubicBezTo>
                  <a:pt x="0" y="170603"/>
                  <a:pt x="5478" y="176106"/>
                  <a:pt x="12327" y="177482"/>
                </a:cubicBezTo>
                <a:lnTo>
                  <a:pt x="31504" y="180234"/>
                </a:lnTo>
                <a:cubicBezTo>
                  <a:pt x="36983" y="181609"/>
                  <a:pt x="41092" y="184361"/>
                  <a:pt x="42462" y="189864"/>
                </a:cubicBezTo>
                <a:cubicBezTo>
                  <a:pt x="45201" y="196744"/>
                  <a:pt x="47941" y="203623"/>
                  <a:pt x="50680" y="210502"/>
                </a:cubicBezTo>
                <a:cubicBezTo>
                  <a:pt x="53420" y="214629"/>
                  <a:pt x="52050" y="221509"/>
                  <a:pt x="49310" y="225636"/>
                </a:cubicBezTo>
                <a:lnTo>
                  <a:pt x="36983" y="242146"/>
                </a:lnTo>
                <a:cubicBezTo>
                  <a:pt x="32873" y="247649"/>
                  <a:pt x="32874" y="255904"/>
                  <a:pt x="38353" y="260032"/>
                </a:cubicBezTo>
                <a:lnTo>
                  <a:pt x="50680" y="272414"/>
                </a:lnTo>
                <a:cubicBezTo>
                  <a:pt x="56159" y="277918"/>
                  <a:pt x="63008" y="277918"/>
                  <a:pt x="68487" y="273790"/>
                </a:cubicBezTo>
                <a:lnTo>
                  <a:pt x="84924" y="261408"/>
                </a:lnTo>
                <a:cubicBezTo>
                  <a:pt x="89033" y="258656"/>
                  <a:pt x="94512" y="257280"/>
                  <a:pt x="99991" y="260032"/>
                </a:cubicBezTo>
                <a:cubicBezTo>
                  <a:pt x="106840" y="262784"/>
                  <a:pt x="113689" y="265535"/>
                  <a:pt x="120537" y="268287"/>
                </a:cubicBezTo>
                <a:cubicBezTo>
                  <a:pt x="126016" y="269663"/>
                  <a:pt x="128755" y="273790"/>
                  <a:pt x="130126" y="279294"/>
                </a:cubicBezTo>
                <a:lnTo>
                  <a:pt x="132865" y="298555"/>
                </a:lnTo>
                <a:cubicBezTo>
                  <a:pt x="134235" y="305434"/>
                  <a:pt x="139714" y="310938"/>
                  <a:pt x="146563" y="310938"/>
                </a:cubicBezTo>
                <a:lnTo>
                  <a:pt x="162998" y="310938"/>
                </a:lnTo>
                <a:cubicBezTo>
                  <a:pt x="169847" y="310938"/>
                  <a:pt x="175327" y="305434"/>
                  <a:pt x="176696" y="298555"/>
                </a:cubicBezTo>
                <a:lnTo>
                  <a:pt x="179437" y="279294"/>
                </a:lnTo>
                <a:cubicBezTo>
                  <a:pt x="180806" y="273790"/>
                  <a:pt x="183545" y="269663"/>
                  <a:pt x="189025" y="268287"/>
                </a:cubicBezTo>
                <a:cubicBezTo>
                  <a:pt x="195874" y="265535"/>
                  <a:pt x="202721" y="262784"/>
                  <a:pt x="209570" y="260032"/>
                </a:cubicBezTo>
                <a:cubicBezTo>
                  <a:pt x="213680" y="257280"/>
                  <a:pt x="220529" y="258656"/>
                  <a:pt x="224637" y="261408"/>
                </a:cubicBezTo>
                <a:lnTo>
                  <a:pt x="241074" y="273790"/>
                </a:lnTo>
                <a:cubicBezTo>
                  <a:pt x="246554" y="277918"/>
                  <a:pt x="254772" y="277918"/>
                  <a:pt x="258882" y="272414"/>
                </a:cubicBezTo>
                <a:lnTo>
                  <a:pt x="271209" y="260032"/>
                </a:lnTo>
                <a:cubicBezTo>
                  <a:pt x="276688" y="254529"/>
                  <a:pt x="276688" y="247649"/>
                  <a:pt x="272578" y="242146"/>
                </a:cubicBezTo>
                <a:lnTo>
                  <a:pt x="260251" y="225636"/>
                </a:lnTo>
                <a:cubicBezTo>
                  <a:pt x="257511" y="221509"/>
                  <a:pt x="256142" y="216005"/>
                  <a:pt x="258882" y="210502"/>
                </a:cubicBezTo>
                <a:lnTo>
                  <a:pt x="267099" y="189864"/>
                </a:lnTo>
                <a:cubicBezTo>
                  <a:pt x="268470" y="184361"/>
                  <a:pt x="272579" y="181609"/>
                  <a:pt x="278058" y="180234"/>
                </a:cubicBezTo>
                <a:close/>
                <a:moveTo>
                  <a:pt x="100435" y="110237"/>
                </a:moveTo>
                <a:cubicBezTo>
                  <a:pt x="100435" y="106109"/>
                  <a:pt x="101811" y="103357"/>
                  <a:pt x="104563" y="101982"/>
                </a:cubicBezTo>
                <a:cubicBezTo>
                  <a:pt x="112818" y="99230"/>
                  <a:pt x="130703" y="92351"/>
                  <a:pt x="154093" y="92351"/>
                </a:cubicBezTo>
                <a:cubicBezTo>
                  <a:pt x="177482" y="92351"/>
                  <a:pt x="195368" y="97854"/>
                  <a:pt x="203623" y="101982"/>
                </a:cubicBezTo>
                <a:cubicBezTo>
                  <a:pt x="207750" y="103357"/>
                  <a:pt x="209126" y="107485"/>
                  <a:pt x="209126" y="110237"/>
                </a:cubicBezTo>
                <a:lnTo>
                  <a:pt x="209126" y="152888"/>
                </a:lnTo>
                <a:cubicBezTo>
                  <a:pt x="209126" y="180404"/>
                  <a:pt x="192616" y="205169"/>
                  <a:pt x="166475" y="214800"/>
                </a:cubicBezTo>
                <a:lnTo>
                  <a:pt x="160972" y="217552"/>
                </a:lnTo>
                <a:cubicBezTo>
                  <a:pt x="156844" y="218928"/>
                  <a:pt x="152717" y="218928"/>
                  <a:pt x="148589" y="217552"/>
                </a:cubicBezTo>
                <a:lnTo>
                  <a:pt x="143086" y="214800"/>
                </a:lnTo>
                <a:cubicBezTo>
                  <a:pt x="116945" y="205169"/>
                  <a:pt x="100435" y="180404"/>
                  <a:pt x="100435" y="152888"/>
                </a:cubicBezTo>
                <a:close/>
                <a:moveTo>
                  <a:pt x="154781" y="218581"/>
                </a:moveTo>
                <a:lnTo>
                  <a:pt x="154781" y="92351"/>
                </a:lnTo>
              </a:path>
            </a:pathLst>
          </a:custGeom>
          <a:noFill/>
          <a:ln w="687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696CBBA-140C-D114-DBBA-54C5C95AB888}"/>
              </a:ext>
            </a:extLst>
          </p:cNvPr>
          <p:cNvSpPr txBox="1"/>
          <p:nvPr/>
        </p:nvSpPr>
        <p:spPr>
          <a:xfrm>
            <a:off x="1545134" y="5025843"/>
            <a:ext cx="4717012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b="1">
                <a:solidFill>
                  <a:srgbClr val="000000"/>
                </a:solidFill>
              </a:rPr>
              <a:t>Direct Engagement with External Stakeholders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96D17AD-C56A-2264-8DBB-10158B7F4529}"/>
              </a:ext>
            </a:extLst>
          </p:cNvPr>
          <p:cNvSpPr txBox="1"/>
          <p:nvPr/>
        </p:nvSpPr>
        <p:spPr>
          <a:xfrm>
            <a:off x="7264049" y="5050059"/>
            <a:ext cx="617836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000000"/>
                </a:solidFill>
              </a:rPr>
              <a:t>43%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C46A285-BD3B-5131-E048-DCE7D559CCDB}"/>
              </a:ext>
            </a:extLst>
          </p:cNvPr>
          <p:cNvSpPr txBox="1"/>
          <p:nvPr/>
        </p:nvSpPr>
        <p:spPr>
          <a:xfrm>
            <a:off x="8673283" y="5045316"/>
            <a:ext cx="1677964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000000"/>
                </a:solidFill>
              </a:rPr>
              <a:t>35%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FD1DFD9-909D-ED51-D899-E5134C362FDD}"/>
              </a:ext>
            </a:extLst>
          </p:cNvPr>
          <p:cNvSpPr txBox="1"/>
          <p:nvPr/>
        </p:nvSpPr>
        <p:spPr>
          <a:xfrm>
            <a:off x="8589311" y="1697374"/>
            <a:ext cx="1959869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b="1">
                <a:solidFill>
                  <a:srgbClr val="000000"/>
                </a:solidFill>
              </a:rPr>
              <a:t>Other </a:t>
            </a:r>
          </a:p>
          <a:p>
            <a:pPr algn="ctr"/>
            <a:r>
              <a:rPr lang="en-US" b="1">
                <a:solidFill>
                  <a:srgbClr val="000000"/>
                </a:solidFill>
              </a:rPr>
              <a:t>Stakeholders (%)</a:t>
            </a:r>
          </a:p>
        </p:txBody>
      </p:sp>
      <p:sp>
        <p:nvSpPr>
          <p:cNvPr id="57" name="Rounded Rectangle 44">
            <a:extLst>
              <a:ext uri="{FF2B5EF4-FFF2-40B4-BE49-F238E27FC236}">
                <a16:creationId xmlns:a16="http://schemas.microsoft.com/office/drawing/2014/main" id="{A6A22052-7005-D776-F770-BB7C65822252}"/>
              </a:ext>
            </a:extLst>
          </p:cNvPr>
          <p:cNvSpPr/>
          <p:nvPr/>
        </p:nvSpPr>
        <p:spPr>
          <a:xfrm>
            <a:off x="907554" y="5635005"/>
            <a:ext cx="462894" cy="297704"/>
          </a:xfrm>
          <a:custGeom>
            <a:avLst/>
            <a:gdLst/>
            <a:ahLst/>
            <a:cxnLst/>
            <a:rect l="0" t="0" r="0" b="0"/>
            <a:pathLst>
              <a:path w="316441" h="318410">
                <a:moveTo>
                  <a:pt x="254529" y="206375"/>
                </a:moveTo>
                <a:lnTo>
                  <a:pt x="316441" y="206375"/>
                </a:lnTo>
                <a:lnTo>
                  <a:pt x="316441" y="144462"/>
                </a:lnTo>
                <a:moveTo>
                  <a:pt x="311736" y="206373"/>
                </a:moveTo>
                <a:cubicBezTo>
                  <a:pt x="305642" y="189126"/>
                  <a:pt x="293992" y="174392"/>
                  <a:pt x="278617" y="164483"/>
                </a:cubicBezTo>
                <a:cubicBezTo>
                  <a:pt x="263240" y="154576"/>
                  <a:pt x="245009" y="150055"/>
                  <a:pt x="226785" y="151631"/>
                </a:cubicBezTo>
                <a:cubicBezTo>
                  <a:pt x="208561" y="153208"/>
                  <a:pt x="191378" y="160793"/>
                  <a:pt x="177932" y="173196"/>
                </a:cubicBezTo>
                <a:cubicBezTo>
                  <a:pt x="164486" y="185598"/>
                  <a:pt x="155540" y="202115"/>
                  <a:pt x="152500" y="220152"/>
                </a:cubicBezTo>
                <a:cubicBezTo>
                  <a:pt x="149459" y="238189"/>
                  <a:pt x="152496" y="256726"/>
                  <a:pt x="161132" y="272851"/>
                </a:cubicBezTo>
                <a:cubicBezTo>
                  <a:pt x="169768" y="288975"/>
                  <a:pt x="183515" y="301775"/>
                  <a:pt x="200215" y="309239"/>
                </a:cubicBezTo>
                <a:cubicBezTo>
                  <a:pt x="216915" y="316703"/>
                  <a:pt x="235621" y="318410"/>
                  <a:pt x="253395" y="314090"/>
                </a:cubicBezTo>
                <a:cubicBezTo>
                  <a:pt x="271169" y="309770"/>
                  <a:pt x="287007" y="299670"/>
                  <a:pt x="298418" y="285373"/>
                </a:cubicBezTo>
                <a:moveTo>
                  <a:pt x="123178" y="56053"/>
                </a:moveTo>
                <a:cubicBezTo>
                  <a:pt x="114153" y="55953"/>
                  <a:pt x="105251" y="53939"/>
                  <a:pt x="97062" y="50144"/>
                </a:cubicBezTo>
                <a:cubicBezTo>
                  <a:pt x="88872" y="46350"/>
                  <a:pt x="81581" y="40860"/>
                  <a:pt x="75670" y="34039"/>
                </a:cubicBezTo>
                <a:cubicBezTo>
                  <a:pt x="69763" y="40868"/>
                  <a:pt x="62474" y="46365"/>
                  <a:pt x="54284" y="50167"/>
                </a:cubicBezTo>
                <a:cubicBezTo>
                  <a:pt x="46095" y="53969"/>
                  <a:pt x="37191" y="55989"/>
                  <a:pt x="28163" y="56094"/>
                </a:cubicBezTo>
                <a:moveTo>
                  <a:pt x="75670" y="96308"/>
                </a:moveTo>
                <a:cubicBezTo>
                  <a:pt x="102265" y="96308"/>
                  <a:pt x="123825" y="74749"/>
                  <a:pt x="123825" y="48154"/>
                </a:cubicBezTo>
                <a:cubicBezTo>
                  <a:pt x="123825" y="21559"/>
                  <a:pt x="102265" y="0"/>
                  <a:pt x="75670" y="0"/>
                </a:cubicBezTo>
                <a:cubicBezTo>
                  <a:pt x="49075" y="0"/>
                  <a:pt x="27516" y="21559"/>
                  <a:pt x="27516" y="48154"/>
                </a:cubicBezTo>
                <a:cubicBezTo>
                  <a:pt x="27516" y="74749"/>
                  <a:pt x="49075" y="96308"/>
                  <a:pt x="75670" y="96308"/>
                </a:cubicBezTo>
                <a:close/>
                <a:moveTo>
                  <a:pt x="122930" y="247650"/>
                </a:moveTo>
                <a:lnTo>
                  <a:pt x="110658" y="247650"/>
                </a:lnTo>
                <a:lnTo>
                  <a:pt x="96156" y="316441"/>
                </a:lnTo>
                <a:lnTo>
                  <a:pt x="54881" y="316441"/>
                </a:lnTo>
                <a:lnTo>
                  <a:pt x="40380" y="247650"/>
                </a:lnTo>
                <a:lnTo>
                  <a:pt x="0" y="247650"/>
                </a:lnTo>
                <a:lnTo>
                  <a:pt x="24833" y="157092"/>
                </a:lnTo>
                <a:cubicBezTo>
                  <a:pt x="27575" y="145673"/>
                  <a:pt x="34081" y="135509"/>
                  <a:pt x="43303" y="128240"/>
                </a:cubicBezTo>
                <a:cubicBezTo>
                  <a:pt x="52526" y="120970"/>
                  <a:pt x="63927" y="117016"/>
                  <a:pt x="75670" y="117016"/>
                </a:cubicBezTo>
                <a:cubicBezTo>
                  <a:pt x="87414" y="117016"/>
                  <a:pt x="98815" y="120970"/>
                  <a:pt x="108037" y="128240"/>
                </a:cubicBezTo>
                <a:cubicBezTo>
                  <a:pt x="117260" y="135509"/>
                  <a:pt x="123766" y="145673"/>
                  <a:pt x="126507" y="157092"/>
                </a:cubicBezTo>
                <a:lnTo>
                  <a:pt x="128709" y="165155"/>
                </a:lnTo>
              </a:path>
            </a:pathLst>
          </a:custGeom>
          <a:noFill/>
          <a:ln w="687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22F8824-775E-D199-46DE-A4F4D99097C7}"/>
              </a:ext>
            </a:extLst>
          </p:cNvPr>
          <p:cNvSpPr txBox="1"/>
          <p:nvPr/>
        </p:nvSpPr>
        <p:spPr>
          <a:xfrm>
            <a:off x="1563821" y="5646048"/>
            <a:ext cx="4013959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b="1">
                <a:solidFill>
                  <a:srgbClr val="000000"/>
                </a:solidFill>
              </a:rPr>
              <a:t>Role Remained Unchanged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009B72F-3F4B-66A0-1CAF-61CA3FB9F0A8}"/>
              </a:ext>
            </a:extLst>
          </p:cNvPr>
          <p:cNvSpPr txBox="1"/>
          <p:nvPr/>
        </p:nvSpPr>
        <p:spPr>
          <a:xfrm>
            <a:off x="6756537" y="1843812"/>
            <a:ext cx="1679026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b="1">
                <a:solidFill>
                  <a:srgbClr val="000000"/>
                </a:solidFill>
              </a:rPr>
              <a:t>CFO Survey (%)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B713B34-4AB3-BABB-D4B1-AF18CA8CB737}"/>
              </a:ext>
            </a:extLst>
          </p:cNvPr>
          <p:cNvSpPr txBox="1"/>
          <p:nvPr/>
        </p:nvSpPr>
        <p:spPr>
          <a:xfrm>
            <a:off x="7364365" y="5642424"/>
            <a:ext cx="436704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000000"/>
                </a:solidFill>
              </a:rPr>
              <a:t>4%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5055699-348A-FC74-0396-0CB253349957}"/>
              </a:ext>
            </a:extLst>
          </p:cNvPr>
          <p:cNvSpPr txBox="1"/>
          <p:nvPr/>
        </p:nvSpPr>
        <p:spPr>
          <a:xfrm>
            <a:off x="2492903" y="1853384"/>
            <a:ext cx="1872510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b="1">
                <a:solidFill>
                  <a:srgbClr val="000000"/>
                </a:solidFill>
              </a:rPr>
              <a:t>Area of Expansion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592475B2-5105-93AB-2109-9EFD611B18B0}"/>
              </a:ext>
            </a:extLst>
          </p:cNvPr>
          <p:cNvSpPr txBox="1"/>
          <p:nvPr/>
        </p:nvSpPr>
        <p:spPr>
          <a:xfrm>
            <a:off x="8673283" y="5635005"/>
            <a:ext cx="1677964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000000"/>
                </a:solidFill>
              </a:rPr>
              <a:t>9%</a:t>
            </a:r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997E6122-75A1-1ACF-C333-218EFAEBF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98868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E8846E-8AD5-2055-8F34-BF660847D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87E9231C-A994-76F8-AB47-B76B4892B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798" y="653263"/>
            <a:ext cx="10750761" cy="550843"/>
          </a:xfrm>
        </p:spPr>
        <p:txBody>
          <a:bodyPr/>
          <a:lstStyle/>
          <a:p>
            <a:r>
              <a:rPr lang="en-US" sz="3600">
                <a:latin typeface="+mn-lt"/>
              </a:rPr>
              <a:t>PROFESSIONAL BACKGROUND: MIXED CFO POPULATION</a:t>
            </a:r>
            <a:br>
              <a:rPr lang="en-US" sz="3600"/>
            </a:br>
            <a:endParaRPr lang="en-US" sz="3600">
              <a:latin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DC3F67C-C282-781B-F44F-DB8EBA826295}"/>
              </a:ext>
            </a:extLst>
          </p:cNvPr>
          <p:cNvSpPr txBox="1"/>
          <p:nvPr/>
        </p:nvSpPr>
        <p:spPr>
          <a:xfrm>
            <a:off x="768483" y="1874519"/>
            <a:ext cx="11887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50" b="1">
                <a:solidFill>
                  <a:srgbClr val="26303F"/>
                </a:solidFill>
                <a:latin typeface="Aptos"/>
              </a:defRPr>
            </a:pPr>
            <a:r>
              <a:rPr sz="2400"/>
              <a:t>Pulse</a:t>
            </a:r>
            <a:endParaRPr lang="en-US" sz="240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660FA93-26C6-C938-CDF4-06FE554EC48F}"/>
              </a:ext>
            </a:extLst>
          </p:cNvPr>
          <p:cNvSpPr/>
          <p:nvPr/>
        </p:nvSpPr>
        <p:spPr>
          <a:xfrm>
            <a:off x="1920240" y="1829610"/>
            <a:ext cx="2253081" cy="550843"/>
          </a:xfrm>
          <a:prstGeom prst="rect">
            <a:avLst/>
          </a:prstGeom>
          <a:solidFill>
            <a:srgbClr val="4370A9"/>
          </a:solidFill>
          <a:ln w="635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4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398025-E1F0-CCEC-D5AD-52BFF4417C69}"/>
              </a:ext>
            </a:extLst>
          </p:cNvPr>
          <p:cNvSpPr txBox="1"/>
          <p:nvPr/>
        </p:nvSpPr>
        <p:spPr>
          <a:xfrm>
            <a:off x="1957203" y="1874519"/>
            <a:ext cx="19226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50" b="1">
                <a:solidFill>
                  <a:srgbClr val="FFFFFF"/>
                </a:solidFill>
                <a:latin typeface="Aptos"/>
              </a:defRPr>
            </a:pPr>
            <a:r>
              <a:rPr sz="2400"/>
              <a:t>PA</a:t>
            </a:r>
            <a:r>
              <a:rPr lang="en-US" sz="2400"/>
              <a:t> </a:t>
            </a:r>
            <a:r>
              <a:rPr sz="2400"/>
              <a:t>35.2%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F12AAF-C841-7116-3492-6FB056BBCCE9}"/>
              </a:ext>
            </a:extLst>
          </p:cNvPr>
          <p:cNvSpPr/>
          <p:nvPr/>
        </p:nvSpPr>
        <p:spPr>
          <a:xfrm>
            <a:off x="4108458" y="1829610"/>
            <a:ext cx="293463" cy="550843"/>
          </a:xfrm>
          <a:prstGeom prst="rect">
            <a:avLst/>
          </a:prstGeom>
          <a:solidFill>
            <a:srgbClr val="C5A45C"/>
          </a:solidFill>
          <a:ln w="635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/>
              <a:t>IP</a:t>
            </a:r>
            <a:endParaRPr sz="10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A37FCFA-436B-2CC9-CB54-14AB8EE96860}"/>
              </a:ext>
            </a:extLst>
          </p:cNvPr>
          <p:cNvSpPr/>
          <p:nvPr/>
        </p:nvSpPr>
        <p:spPr>
          <a:xfrm>
            <a:off x="4384548" y="1829610"/>
            <a:ext cx="3936491" cy="550843"/>
          </a:xfrm>
          <a:prstGeom prst="rect">
            <a:avLst/>
          </a:prstGeom>
          <a:solidFill>
            <a:srgbClr val="619796"/>
          </a:solidFill>
          <a:ln w="635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4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2E829F-40F8-687B-EFF2-919D56456285}"/>
              </a:ext>
            </a:extLst>
          </p:cNvPr>
          <p:cNvSpPr txBox="1"/>
          <p:nvPr/>
        </p:nvSpPr>
        <p:spPr>
          <a:xfrm>
            <a:off x="4375624" y="1868672"/>
            <a:ext cx="38816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50" b="1">
                <a:solidFill>
                  <a:srgbClr val="FFFFFF"/>
                </a:solidFill>
                <a:latin typeface="Aptos"/>
              </a:defRPr>
            </a:pPr>
            <a:r>
              <a:rPr sz="2400"/>
              <a:t>No</a:t>
            </a:r>
            <a:r>
              <a:rPr lang="en-US" sz="2400"/>
              <a:t>n-</a:t>
            </a:r>
            <a:r>
              <a:rPr sz="2400"/>
              <a:t>PA</a:t>
            </a:r>
            <a:r>
              <a:rPr lang="en-US" sz="2400"/>
              <a:t> </a:t>
            </a:r>
            <a:r>
              <a:rPr sz="2400"/>
              <a:t>61.5%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09D9F9-D594-8362-6FA5-DBE039CCD748}"/>
              </a:ext>
            </a:extLst>
          </p:cNvPr>
          <p:cNvSpPr txBox="1"/>
          <p:nvPr/>
        </p:nvSpPr>
        <p:spPr>
          <a:xfrm>
            <a:off x="8549640" y="1874519"/>
            <a:ext cx="25603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0">
                <a:solidFill>
                  <a:srgbClr val="6A7484"/>
                </a:solidFill>
                <a:latin typeface="Aptos"/>
              </a:defRPr>
            </a:pPr>
            <a:r>
              <a:rPr sz="2400"/>
              <a:t>122 responses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32CCE75-F014-C137-1EC4-63A3861A42AB}"/>
              </a:ext>
            </a:extLst>
          </p:cNvPr>
          <p:cNvSpPr txBox="1"/>
          <p:nvPr/>
        </p:nvSpPr>
        <p:spPr>
          <a:xfrm>
            <a:off x="468351" y="2743200"/>
            <a:ext cx="15890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50" b="1">
                <a:solidFill>
                  <a:srgbClr val="26303F"/>
                </a:solidFill>
                <a:latin typeface="Aptos"/>
              </a:defRPr>
            </a:pPr>
            <a:r>
              <a:rPr sz="2400"/>
              <a:t>Extended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74AC55F-BEB2-16E4-8067-EDA13CEA72F0}"/>
              </a:ext>
            </a:extLst>
          </p:cNvPr>
          <p:cNvSpPr/>
          <p:nvPr/>
        </p:nvSpPr>
        <p:spPr>
          <a:xfrm>
            <a:off x="1920240" y="2724911"/>
            <a:ext cx="3776472" cy="546748"/>
          </a:xfrm>
          <a:prstGeom prst="rect">
            <a:avLst/>
          </a:prstGeom>
          <a:solidFill>
            <a:srgbClr val="4370A9"/>
          </a:solidFill>
          <a:ln w="635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4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52F692-FC16-A9BF-F7BD-F43EDC213A4C}"/>
              </a:ext>
            </a:extLst>
          </p:cNvPr>
          <p:cNvSpPr txBox="1"/>
          <p:nvPr/>
        </p:nvSpPr>
        <p:spPr>
          <a:xfrm>
            <a:off x="1860804" y="2750830"/>
            <a:ext cx="37216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50" b="1">
                <a:solidFill>
                  <a:srgbClr val="FFFFFF"/>
                </a:solidFill>
                <a:latin typeface="Aptos"/>
              </a:defRPr>
            </a:pPr>
            <a:r>
              <a:rPr sz="2400"/>
              <a:t>PA</a:t>
            </a:r>
            <a:r>
              <a:rPr lang="en-US" sz="2400"/>
              <a:t> </a:t>
            </a:r>
            <a:r>
              <a:rPr sz="2400"/>
              <a:t>59%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462F418-92EA-CE20-6D44-F9AB18815420}"/>
              </a:ext>
            </a:extLst>
          </p:cNvPr>
          <p:cNvSpPr/>
          <p:nvPr/>
        </p:nvSpPr>
        <p:spPr>
          <a:xfrm>
            <a:off x="5696712" y="2724911"/>
            <a:ext cx="518464" cy="546748"/>
          </a:xfrm>
          <a:prstGeom prst="rect">
            <a:avLst/>
          </a:prstGeom>
          <a:solidFill>
            <a:srgbClr val="C5A45C"/>
          </a:solidFill>
          <a:ln w="635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4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8E6200-A318-A3D8-FCB7-4B9FBA6FA8F3}"/>
              </a:ext>
            </a:extLst>
          </p:cNvPr>
          <p:cNvSpPr txBox="1"/>
          <p:nvPr/>
        </p:nvSpPr>
        <p:spPr>
          <a:xfrm>
            <a:off x="5724143" y="2856403"/>
            <a:ext cx="4636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50" b="1">
                <a:solidFill>
                  <a:srgbClr val="FFFFFF"/>
                </a:solidFill>
                <a:latin typeface="Aptos"/>
              </a:defRPr>
            </a:pPr>
            <a:r>
              <a:rPr lang="en-US" sz="1200"/>
              <a:t>IP</a:t>
            </a:r>
            <a:endParaRPr sz="24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454D7AA-EC5A-4ED8-3A3C-F4EA3A106DA1}"/>
              </a:ext>
            </a:extLst>
          </p:cNvPr>
          <p:cNvSpPr/>
          <p:nvPr/>
        </p:nvSpPr>
        <p:spPr>
          <a:xfrm>
            <a:off x="6215176" y="2724911"/>
            <a:ext cx="2105863" cy="546748"/>
          </a:xfrm>
          <a:prstGeom prst="rect">
            <a:avLst/>
          </a:prstGeom>
          <a:solidFill>
            <a:srgbClr val="619796"/>
          </a:solidFill>
          <a:ln w="635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4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DCD9897-5B5F-C011-6821-BD712AB7803A}"/>
              </a:ext>
            </a:extLst>
          </p:cNvPr>
          <p:cNvSpPr txBox="1"/>
          <p:nvPr/>
        </p:nvSpPr>
        <p:spPr>
          <a:xfrm>
            <a:off x="5999355" y="2764501"/>
            <a:ext cx="25502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50" b="1">
                <a:solidFill>
                  <a:srgbClr val="FFFFFF"/>
                </a:solidFill>
                <a:latin typeface="Aptos"/>
              </a:defRPr>
            </a:pPr>
            <a:r>
              <a:rPr sz="2400"/>
              <a:t>No</a:t>
            </a:r>
            <a:r>
              <a:rPr lang="en-US" sz="2400"/>
              <a:t>n-</a:t>
            </a:r>
            <a:r>
              <a:rPr sz="2400"/>
              <a:t>PA</a:t>
            </a:r>
            <a:r>
              <a:rPr lang="en-US" sz="2400"/>
              <a:t> </a:t>
            </a:r>
            <a:r>
              <a:rPr sz="2400"/>
              <a:t>32.9%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FFE15E5-868B-3A04-97ED-3814835AD132}"/>
              </a:ext>
            </a:extLst>
          </p:cNvPr>
          <p:cNvSpPr txBox="1"/>
          <p:nvPr/>
        </p:nvSpPr>
        <p:spPr>
          <a:xfrm>
            <a:off x="8549640" y="2743200"/>
            <a:ext cx="25603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0">
                <a:solidFill>
                  <a:srgbClr val="6A7484"/>
                </a:solidFill>
                <a:latin typeface="Aptos"/>
              </a:defRPr>
            </a:pPr>
            <a:r>
              <a:rPr sz="2400"/>
              <a:t>173 responses</a:t>
            </a:r>
          </a:p>
        </p:txBody>
      </p:sp>
      <p:sp>
        <p:nvSpPr>
          <p:cNvPr id="18" name="Rounded Rectangle 23">
            <a:extLst>
              <a:ext uri="{FF2B5EF4-FFF2-40B4-BE49-F238E27FC236}">
                <a16:creationId xmlns:a16="http://schemas.microsoft.com/office/drawing/2014/main" id="{88CB6170-D862-B928-7531-38F35EAB5F77}"/>
              </a:ext>
            </a:extLst>
          </p:cNvPr>
          <p:cNvSpPr/>
          <p:nvPr/>
        </p:nvSpPr>
        <p:spPr>
          <a:xfrm>
            <a:off x="514444" y="3946414"/>
            <a:ext cx="4892040" cy="1892363"/>
          </a:xfrm>
          <a:prstGeom prst="roundRect">
            <a:avLst/>
          </a:prstGeom>
          <a:solidFill>
            <a:srgbClr val="F6F8FB"/>
          </a:solidFill>
          <a:ln w="1016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4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AFC1C22-C255-0ABA-CB17-02BAF3547246}"/>
              </a:ext>
            </a:extLst>
          </p:cNvPr>
          <p:cNvSpPr txBox="1"/>
          <p:nvPr/>
        </p:nvSpPr>
        <p:spPr>
          <a:xfrm>
            <a:off x="651604" y="4092720"/>
            <a:ext cx="46177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50" b="1">
                <a:solidFill>
                  <a:srgbClr val="4370A9"/>
                </a:solidFill>
                <a:latin typeface="Aptos"/>
              </a:defRPr>
            </a:pPr>
            <a:r>
              <a:rPr sz="2400"/>
              <a:t>Combined directional indicator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34A0B33-D2CC-8353-136B-5C9EB004511C}"/>
              </a:ext>
            </a:extLst>
          </p:cNvPr>
          <p:cNvSpPr txBox="1"/>
          <p:nvPr/>
        </p:nvSpPr>
        <p:spPr>
          <a:xfrm>
            <a:off x="651604" y="4476768"/>
            <a:ext cx="46177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  <a:defRPr sz="1080">
                <a:solidFill>
                  <a:srgbClr val="26303F"/>
                </a:solidFill>
                <a:latin typeface="Aptos"/>
              </a:defRPr>
            </a:pPr>
            <a:r>
              <a:rPr sz="2400"/>
              <a:t>145 of 295 respondents across both CFO surveys identified as PAO members, 49%</a:t>
            </a:r>
          </a:p>
        </p:txBody>
      </p:sp>
      <p:sp>
        <p:nvSpPr>
          <p:cNvPr id="21" name="Rounded Rectangle 26">
            <a:extLst>
              <a:ext uri="{FF2B5EF4-FFF2-40B4-BE49-F238E27FC236}">
                <a16:creationId xmlns:a16="http://schemas.microsoft.com/office/drawing/2014/main" id="{965F2E9F-9617-3508-87FC-B335A398FF90}"/>
              </a:ext>
            </a:extLst>
          </p:cNvPr>
          <p:cNvSpPr/>
          <p:nvPr/>
        </p:nvSpPr>
        <p:spPr>
          <a:xfrm>
            <a:off x="5862194" y="3946414"/>
            <a:ext cx="5984861" cy="2548055"/>
          </a:xfrm>
          <a:prstGeom prst="roundRect">
            <a:avLst/>
          </a:prstGeom>
          <a:solidFill>
            <a:srgbClr val="F6F8FB"/>
          </a:solidFill>
          <a:ln w="1016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40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90D9BDE-ABAE-6BB3-9460-B3C1F2C946D2}"/>
              </a:ext>
            </a:extLst>
          </p:cNvPr>
          <p:cNvSpPr txBox="1"/>
          <p:nvPr/>
        </p:nvSpPr>
        <p:spPr>
          <a:xfrm>
            <a:off x="5999355" y="4092720"/>
            <a:ext cx="461772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50" b="1">
                <a:solidFill>
                  <a:srgbClr val="619796"/>
                </a:solidFill>
                <a:latin typeface="Aptos"/>
              </a:defRPr>
            </a:pPr>
            <a:r>
              <a:rPr lang="en-US" sz="2000"/>
              <a:t>Why this matters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25272F0-41C9-41B2-E785-661DD6CB2F1E}"/>
              </a:ext>
            </a:extLst>
          </p:cNvPr>
          <p:cNvSpPr txBox="1"/>
          <p:nvPr/>
        </p:nvSpPr>
        <p:spPr>
          <a:xfrm>
            <a:off x="5999354" y="4476768"/>
            <a:ext cx="567820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  <a:defRPr sz="1080">
                <a:solidFill>
                  <a:srgbClr val="26303F"/>
                </a:solidFill>
                <a:latin typeface="Aptos"/>
              </a:defRPr>
            </a:pPr>
            <a:r>
              <a:rPr lang="en-US" sz="2000"/>
              <a:t>The Code applies to PAIB CFOs which operate in mixed ecosystems where other decision-makers may not be subject to equivalent professional obligations (</a:t>
            </a:r>
            <a:r>
              <a:rPr lang="en-US" sz="2000">
                <a:solidFill>
                  <a:srgbClr val="183B56"/>
                </a:solidFill>
                <a:ea typeface="Aptos" pitchFamily="34" charset="-122"/>
                <a:cs typeface="Aptos" pitchFamily="34" charset="-120"/>
              </a:rPr>
              <a:t>non-PA CFOs, CEOs, boards, legal teams, technology teams, sustainability teams, investors, regulators and other decision-makers)</a:t>
            </a:r>
            <a:endParaRPr lang="en-US" sz="2000"/>
          </a:p>
        </p:txBody>
      </p:sp>
      <p:sp>
        <p:nvSpPr>
          <p:cNvPr id="24" name="Slide Number Placeholder 2">
            <a:extLst>
              <a:ext uri="{FF2B5EF4-FFF2-40B4-BE49-F238E27FC236}">
                <a16:creationId xmlns:a16="http://schemas.microsoft.com/office/drawing/2014/main" id="{78FD5200-3A18-9975-5DF4-D4897B551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325429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00798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E400CC-17AE-7D7E-297E-41BADDAA15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2459410-FBD0-7D6E-027D-43D164A5B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799" y="653263"/>
            <a:ext cx="10996088" cy="550843"/>
          </a:xfrm>
        </p:spPr>
        <p:txBody>
          <a:bodyPr/>
          <a:lstStyle/>
          <a:p>
            <a:r>
              <a:rPr lang="en-US">
                <a:latin typeface="+mn-lt"/>
              </a:rPr>
              <a:t>ETHICAL CHALLENGE RECOGNITION AND READINESS</a:t>
            </a:r>
            <a:br>
              <a:rPr lang="en-US"/>
            </a:br>
            <a:endParaRPr lang="en-US">
              <a:latin typeface="+mn-lt"/>
            </a:endParaRPr>
          </a:p>
        </p:txBody>
      </p:sp>
      <p:sp>
        <p:nvSpPr>
          <p:cNvPr id="18" name="Rounded Rectangle 7">
            <a:extLst>
              <a:ext uri="{FF2B5EF4-FFF2-40B4-BE49-F238E27FC236}">
                <a16:creationId xmlns:a16="http://schemas.microsoft.com/office/drawing/2014/main" id="{5639894F-BCCD-A324-FFBD-9F23AD6B5156}"/>
              </a:ext>
            </a:extLst>
          </p:cNvPr>
          <p:cNvSpPr/>
          <p:nvPr/>
        </p:nvSpPr>
        <p:spPr>
          <a:xfrm>
            <a:off x="737096" y="1798685"/>
            <a:ext cx="5257800" cy="1504300"/>
          </a:xfrm>
          <a:prstGeom prst="roundRect">
            <a:avLst/>
          </a:prstGeom>
          <a:solidFill>
            <a:srgbClr val="E5EEF9"/>
          </a:solidFill>
          <a:ln w="1016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781500C-CD92-A2F7-CED2-30E637FFCAD5}"/>
              </a:ext>
            </a:extLst>
          </p:cNvPr>
          <p:cNvSpPr txBox="1"/>
          <p:nvPr/>
        </p:nvSpPr>
        <p:spPr>
          <a:xfrm>
            <a:off x="874256" y="1836038"/>
            <a:ext cx="49834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50" b="1">
                <a:solidFill>
                  <a:srgbClr val="4370A9"/>
                </a:solidFill>
                <a:latin typeface="Aptos"/>
              </a:defRPr>
            </a:pPr>
            <a:r>
              <a:rPr sz="1600"/>
              <a:t>Ethical challenges faced in past five years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D6676F-4E2F-E560-FF22-5A154EF51495}"/>
              </a:ext>
            </a:extLst>
          </p:cNvPr>
          <p:cNvSpPr txBox="1"/>
          <p:nvPr/>
        </p:nvSpPr>
        <p:spPr>
          <a:xfrm>
            <a:off x="874256" y="2126906"/>
            <a:ext cx="5120640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  <a:defRPr sz="1200">
                <a:solidFill>
                  <a:srgbClr val="26303F"/>
                </a:solidFill>
                <a:latin typeface="Aptos"/>
              </a:defRPr>
            </a:pPr>
            <a:r>
              <a:rPr sz="1600"/>
              <a:t>Pulse survey: 32% yes</a:t>
            </a:r>
          </a:p>
          <a:p>
            <a:pPr>
              <a:spcAft>
                <a:spcPts val="300"/>
              </a:spcAft>
              <a:defRPr sz="1200">
                <a:solidFill>
                  <a:srgbClr val="26303F"/>
                </a:solidFill>
                <a:latin typeface="Aptos"/>
              </a:defRPr>
            </a:pPr>
            <a:r>
              <a:rPr sz="1600"/>
              <a:t>Extended CFO survey: 35% yes</a:t>
            </a:r>
          </a:p>
          <a:p>
            <a:pPr>
              <a:spcAft>
                <a:spcPts val="300"/>
              </a:spcAft>
              <a:defRPr sz="1200">
                <a:solidFill>
                  <a:srgbClr val="26303F"/>
                </a:solidFill>
                <a:latin typeface="Aptos"/>
              </a:defRPr>
            </a:pPr>
            <a:r>
              <a:rPr sz="1600"/>
              <a:t>Combined directional indicator: 88 of 262 respondents, 34%</a:t>
            </a:r>
          </a:p>
        </p:txBody>
      </p:sp>
      <p:sp>
        <p:nvSpPr>
          <p:cNvPr id="21" name="Rounded Rectangle 10">
            <a:extLst>
              <a:ext uri="{FF2B5EF4-FFF2-40B4-BE49-F238E27FC236}">
                <a16:creationId xmlns:a16="http://schemas.microsoft.com/office/drawing/2014/main" id="{021B3CA2-73AB-E17B-5BD0-F3EA12DE766B}"/>
              </a:ext>
            </a:extLst>
          </p:cNvPr>
          <p:cNvSpPr/>
          <p:nvPr/>
        </p:nvSpPr>
        <p:spPr>
          <a:xfrm>
            <a:off x="6223496" y="1798685"/>
            <a:ext cx="5257800" cy="1504300"/>
          </a:xfrm>
          <a:prstGeom prst="roundRect">
            <a:avLst/>
          </a:prstGeom>
          <a:solidFill>
            <a:srgbClr val="E6F5F3"/>
          </a:solidFill>
          <a:ln w="1016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66D9610-B6F9-44E7-1D43-A3E6E9F7FB7B}"/>
              </a:ext>
            </a:extLst>
          </p:cNvPr>
          <p:cNvSpPr txBox="1"/>
          <p:nvPr/>
        </p:nvSpPr>
        <p:spPr>
          <a:xfrm>
            <a:off x="6360656" y="1869185"/>
            <a:ext cx="49834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50" b="1">
                <a:solidFill>
                  <a:srgbClr val="619796"/>
                </a:solidFill>
                <a:latin typeface="Aptos"/>
              </a:defRPr>
            </a:pPr>
            <a:r>
              <a:rPr lang="en-US" sz="1600"/>
              <a:t>Combined CFO survey indicators: recognition and readiness </a:t>
            </a:r>
            <a:r>
              <a:rPr sz="1600"/>
              <a:t>to navigate ethical challenges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1C15C69-D95C-DE2B-5F7D-1D285BA88F37}"/>
              </a:ext>
            </a:extLst>
          </p:cNvPr>
          <p:cNvSpPr txBox="1"/>
          <p:nvPr/>
        </p:nvSpPr>
        <p:spPr>
          <a:xfrm>
            <a:off x="6360656" y="2377672"/>
            <a:ext cx="49834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  <a:defRPr sz="1200">
                <a:solidFill>
                  <a:srgbClr val="26303F"/>
                </a:solidFill>
                <a:latin typeface="Aptos"/>
              </a:defRPr>
            </a:pPr>
            <a:r>
              <a:rPr sz="1600"/>
              <a:t>Only about 31% felt fully equipped in both surveys. </a:t>
            </a:r>
            <a:r>
              <a:rPr lang="en-US" sz="1600"/>
              <a:t>About</a:t>
            </a:r>
            <a:r>
              <a:rPr sz="1600"/>
              <a:t> half felt somewhat equipped, and 12-13% did not feel well-equipped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470F7CF-4B39-622D-4CF4-4125C3B5F79A}"/>
              </a:ext>
            </a:extLst>
          </p:cNvPr>
          <p:cNvSpPr txBox="1"/>
          <p:nvPr/>
        </p:nvSpPr>
        <p:spPr>
          <a:xfrm>
            <a:off x="998034" y="3647579"/>
            <a:ext cx="26060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69" b="0">
                <a:solidFill>
                  <a:srgbClr val="26303F"/>
                </a:solidFill>
                <a:latin typeface="Aptos"/>
              </a:defRPr>
            </a:pPr>
            <a:r>
              <a:rPr sz="2000"/>
              <a:t>Fully equipped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FFC6B45-2C20-B2E1-BC38-E4D2EAF93791}"/>
              </a:ext>
            </a:extLst>
          </p:cNvPr>
          <p:cNvSpPr/>
          <p:nvPr/>
        </p:nvSpPr>
        <p:spPr>
          <a:xfrm>
            <a:off x="3741234" y="3693299"/>
            <a:ext cx="6473951" cy="146304"/>
          </a:xfrm>
          <a:prstGeom prst="rect">
            <a:avLst/>
          </a:prstGeom>
          <a:solidFill>
            <a:srgbClr val="E5E8EC"/>
          </a:solidFill>
          <a:ln w="1270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5967192-9AAD-5D6C-B1AC-595E9B3BF858}"/>
              </a:ext>
            </a:extLst>
          </p:cNvPr>
          <p:cNvSpPr/>
          <p:nvPr/>
        </p:nvSpPr>
        <p:spPr>
          <a:xfrm>
            <a:off x="3741234" y="3693299"/>
            <a:ext cx="3344875" cy="146304"/>
          </a:xfrm>
          <a:prstGeom prst="rect">
            <a:avLst/>
          </a:prstGeom>
          <a:solidFill>
            <a:srgbClr val="C5A45C"/>
          </a:solidFill>
          <a:ln w="12700">
            <a:solidFill>
              <a:srgbClr val="C5A45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B663618-B70F-9D16-8A7B-5E8ADA412704}"/>
              </a:ext>
            </a:extLst>
          </p:cNvPr>
          <p:cNvSpPr txBox="1"/>
          <p:nvPr/>
        </p:nvSpPr>
        <p:spPr>
          <a:xfrm>
            <a:off x="10255420" y="3541668"/>
            <a:ext cx="73152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19" b="1">
                <a:solidFill>
                  <a:srgbClr val="2D3E5B"/>
                </a:solidFill>
                <a:latin typeface="Aptos"/>
              </a:defRPr>
            </a:pPr>
            <a:r>
              <a:rPr sz="2000"/>
              <a:t>31%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08AE167-068C-A78F-E014-97269F7A282C}"/>
              </a:ext>
            </a:extLst>
          </p:cNvPr>
          <p:cNvSpPr txBox="1"/>
          <p:nvPr/>
        </p:nvSpPr>
        <p:spPr>
          <a:xfrm>
            <a:off x="998034" y="4001910"/>
            <a:ext cx="26060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69" b="0">
                <a:solidFill>
                  <a:srgbClr val="26303F"/>
                </a:solidFill>
                <a:latin typeface="Aptos"/>
              </a:defRPr>
            </a:pPr>
            <a:r>
              <a:rPr sz="2000"/>
              <a:t>Somewhat equipped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7084909-B9E2-1C90-6135-EBCDB87658EB}"/>
              </a:ext>
            </a:extLst>
          </p:cNvPr>
          <p:cNvSpPr/>
          <p:nvPr/>
        </p:nvSpPr>
        <p:spPr>
          <a:xfrm>
            <a:off x="3741234" y="4047629"/>
            <a:ext cx="6473951" cy="146304"/>
          </a:xfrm>
          <a:prstGeom prst="rect">
            <a:avLst/>
          </a:prstGeom>
          <a:solidFill>
            <a:srgbClr val="E5E8EC"/>
          </a:solidFill>
          <a:ln w="1270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ED2E338-31A2-FECB-D60C-E98744AE3ADD}"/>
              </a:ext>
            </a:extLst>
          </p:cNvPr>
          <p:cNvSpPr/>
          <p:nvPr/>
        </p:nvSpPr>
        <p:spPr>
          <a:xfrm>
            <a:off x="3741234" y="4047629"/>
            <a:ext cx="5394959" cy="146304"/>
          </a:xfrm>
          <a:prstGeom prst="rect">
            <a:avLst/>
          </a:prstGeom>
          <a:solidFill>
            <a:srgbClr val="C5A45C"/>
          </a:solidFill>
          <a:ln w="12700">
            <a:solidFill>
              <a:srgbClr val="C5A45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C74EE94-8D56-CE66-B03B-3358938F1D08}"/>
              </a:ext>
            </a:extLst>
          </p:cNvPr>
          <p:cNvSpPr txBox="1"/>
          <p:nvPr/>
        </p:nvSpPr>
        <p:spPr>
          <a:xfrm>
            <a:off x="10255420" y="3895998"/>
            <a:ext cx="73152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19" b="1">
                <a:solidFill>
                  <a:srgbClr val="2D3E5B"/>
                </a:solidFill>
                <a:latin typeface="Aptos"/>
              </a:defRPr>
            </a:pPr>
            <a:r>
              <a:rPr sz="2000"/>
              <a:t>50%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C27D241-CA1D-6BA8-3EE1-4D60F0A8F3CB}"/>
              </a:ext>
            </a:extLst>
          </p:cNvPr>
          <p:cNvSpPr txBox="1"/>
          <p:nvPr/>
        </p:nvSpPr>
        <p:spPr>
          <a:xfrm>
            <a:off x="998034" y="4356240"/>
            <a:ext cx="26060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69" b="0">
                <a:solidFill>
                  <a:srgbClr val="26303F"/>
                </a:solidFill>
                <a:latin typeface="Aptos"/>
              </a:defRPr>
            </a:pPr>
            <a:r>
              <a:rPr sz="2000"/>
              <a:t>Not well equipped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5AB32C0-3BEC-35B1-848C-95DBA0851EB5}"/>
              </a:ext>
            </a:extLst>
          </p:cNvPr>
          <p:cNvSpPr/>
          <p:nvPr/>
        </p:nvSpPr>
        <p:spPr>
          <a:xfrm>
            <a:off x="3741234" y="4401960"/>
            <a:ext cx="6473951" cy="146304"/>
          </a:xfrm>
          <a:prstGeom prst="rect">
            <a:avLst/>
          </a:prstGeom>
          <a:solidFill>
            <a:srgbClr val="E5E8EC"/>
          </a:solidFill>
          <a:ln w="1270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A504518-B383-DCB2-F57C-2565495019B9}"/>
              </a:ext>
            </a:extLst>
          </p:cNvPr>
          <p:cNvSpPr/>
          <p:nvPr/>
        </p:nvSpPr>
        <p:spPr>
          <a:xfrm>
            <a:off x="3741234" y="4401960"/>
            <a:ext cx="1294790" cy="146304"/>
          </a:xfrm>
          <a:prstGeom prst="rect">
            <a:avLst/>
          </a:prstGeom>
          <a:solidFill>
            <a:srgbClr val="C5A45C"/>
          </a:solidFill>
          <a:ln w="12700">
            <a:solidFill>
              <a:srgbClr val="C5A45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3780D85-6EFE-BDA9-00CF-8BA17BB81B26}"/>
              </a:ext>
            </a:extLst>
          </p:cNvPr>
          <p:cNvSpPr txBox="1"/>
          <p:nvPr/>
        </p:nvSpPr>
        <p:spPr>
          <a:xfrm>
            <a:off x="10255420" y="4250328"/>
            <a:ext cx="73152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19" b="1">
                <a:solidFill>
                  <a:srgbClr val="2D3E5B"/>
                </a:solidFill>
                <a:latin typeface="Aptos"/>
              </a:defRPr>
            </a:pPr>
            <a:r>
              <a:rPr sz="2000"/>
              <a:t>12%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FC8B94A-1A05-0D63-62C1-B78AA5C596D4}"/>
              </a:ext>
            </a:extLst>
          </p:cNvPr>
          <p:cNvSpPr txBox="1"/>
          <p:nvPr/>
        </p:nvSpPr>
        <p:spPr>
          <a:xfrm>
            <a:off x="998034" y="4710570"/>
            <a:ext cx="26060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69" b="0">
                <a:solidFill>
                  <a:srgbClr val="26303F"/>
                </a:solidFill>
                <a:latin typeface="Aptos"/>
              </a:defRPr>
            </a:pPr>
            <a:r>
              <a:rPr sz="2000"/>
              <a:t>Not sure / prefer not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28BFAC9-177C-D5E1-6824-830089AF1A05}"/>
              </a:ext>
            </a:extLst>
          </p:cNvPr>
          <p:cNvSpPr/>
          <p:nvPr/>
        </p:nvSpPr>
        <p:spPr>
          <a:xfrm>
            <a:off x="3741234" y="4756290"/>
            <a:ext cx="6473951" cy="146304"/>
          </a:xfrm>
          <a:prstGeom prst="rect">
            <a:avLst/>
          </a:prstGeom>
          <a:solidFill>
            <a:srgbClr val="E5E8EC"/>
          </a:solidFill>
          <a:ln w="1270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8053707-3DF9-FA21-F033-B82EA8113B53}"/>
              </a:ext>
            </a:extLst>
          </p:cNvPr>
          <p:cNvSpPr/>
          <p:nvPr/>
        </p:nvSpPr>
        <p:spPr>
          <a:xfrm>
            <a:off x="3741234" y="4756290"/>
            <a:ext cx="755294" cy="146304"/>
          </a:xfrm>
          <a:prstGeom prst="rect">
            <a:avLst/>
          </a:prstGeom>
          <a:solidFill>
            <a:srgbClr val="C5A45C"/>
          </a:solidFill>
          <a:ln w="12700">
            <a:solidFill>
              <a:srgbClr val="C5A45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4C9459B-D732-73B8-C310-48AEB0B3C37A}"/>
              </a:ext>
            </a:extLst>
          </p:cNvPr>
          <p:cNvSpPr txBox="1"/>
          <p:nvPr/>
        </p:nvSpPr>
        <p:spPr>
          <a:xfrm>
            <a:off x="10255420" y="4604658"/>
            <a:ext cx="73152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19" b="1">
                <a:solidFill>
                  <a:srgbClr val="2D3E5B"/>
                </a:solidFill>
                <a:latin typeface="Aptos"/>
              </a:defRPr>
            </a:pPr>
            <a:r>
              <a:rPr sz="2000"/>
              <a:t>7%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BEEFE10-2DF1-5536-622D-0F84F4C811B7}"/>
              </a:ext>
            </a:extLst>
          </p:cNvPr>
          <p:cNvSpPr txBox="1"/>
          <p:nvPr/>
        </p:nvSpPr>
        <p:spPr>
          <a:xfrm>
            <a:off x="1090590" y="5371279"/>
            <a:ext cx="10058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40" b="1">
                <a:solidFill>
                  <a:srgbClr val="2D3E5B"/>
                </a:solidFill>
                <a:latin typeface="Aptos"/>
              </a:defRPr>
            </a:pPr>
            <a:r>
              <a:rPr sz="1600"/>
              <a:t>Qualitative responses pointed to reporting pressure, management or political pressure, conflicts, procurement, tax, sustainability, AI, data, cybersecurity, privacy and retaliation concerns.</a:t>
            </a:r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65EA079B-E7F0-97C6-FC13-1B19B14AD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00216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CD04B0-CF7B-8274-6134-5F20045A3E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27BF1228-2345-7D52-F5CE-2F073E5D8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798" y="653263"/>
            <a:ext cx="11604201" cy="550843"/>
          </a:xfrm>
        </p:spPr>
        <p:txBody>
          <a:bodyPr/>
          <a:lstStyle/>
          <a:p>
            <a:r>
              <a:rPr lang="en-US">
                <a:latin typeface="+mn-lt"/>
              </a:rPr>
              <a:t>KEY TAKEAWAYS - MARCH 2026 IESBA MEETING</a:t>
            </a:r>
            <a:br>
              <a:rPr lang="en-US">
                <a:solidFill>
                  <a:srgbClr val="000000"/>
                </a:solidFill>
                <a:latin typeface="+mn-lt"/>
              </a:rPr>
            </a:br>
            <a:br>
              <a:rPr lang="en-US" b="1">
                <a:solidFill>
                  <a:srgbClr val="000000"/>
                </a:solidFill>
                <a:latin typeface="Roboto"/>
              </a:rPr>
            </a:br>
            <a:endParaRPr lang="en-US">
              <a:latin typeface="+mn-lt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483476" y="1745221"/>
            <a:ext cx="4664092" cy="560716"/>
          </a:xfrm>
          <a:custGeom>
            <a:avLst/>
            <a:gdLst/>
            <a:ahLst/>
            <a:cxnLst/>
            <a:rect l="0" t="0" r="0" b="0"/>
            <a:pathLst>
              <a:path w="2701516" h="560716">
                <a:moveTo>
                  <a:pt x="0" y="112143"/>
                </a:moveTo>
                <a:lnTo>
                  <a:pt x="0" y="56071"/>
                </a:lnTo>
                <a:cubicBezTo>
                  <a:pt x="0" y="25104"/>
                  <a:pt x="25104" y="0"/>
                  <a:pt x="56071" y="0"/>
                </a:cubicBezTo>
                <a:lnTo>
                  <a:pt x="112143" y="0"/>
                </a:lnTo>
                <a:moveTo>
                  <a:pt x="2701516" y="112143"/>
                </a:moveTo>
                <a:lnTo>
                  <a:pt x="2701516" y="448573"/>
                </a:lnTo>
                <a:moveTo>
                  <a:pt x="0" y="448573"/>
                </a:moveTo>
                <a:lnTo>
                  <a:pt x="0" y="112143"/>
                </a:lnTo>
                <a:moveTo>
                  <a:pt x="112143" y="0"/>
                </a:moveTo>
                <a:lnTo>
                  <a:pt x="2589373" y="0"/>
                </a:lnTo>
                <a:moveTo>
                  <a:pt x="0" y="448573"/>
                </a:moveTo>
                <a:lnTo>
                  <a:pt x="0" y="504645"/>
                </a:lnTo>
                <a:cubicBezTo>
                  <a:pt x="0" y="535612"/>
                  <a:pt x="25104" y="560716"/>
                  <a:pt x="56071" y="560716"/>
                </a:cubicBezTo>
                <a:lnTo>
                  <a:pt x="112143" y="560716"/>
                </a:lnTo>
                <a:moveTo>
                  <a:pt x="2701516" y="112143"/>
                </a:moveTo>
                <a:lnTo>
                  <a:pt x="2701516" y="56071"/>
                </a:lnTo>
                <a:cubicBezTo>
                  <a:pt x="2701516" y="25104"/>
                  <a:pt x="2676412" y="0"/>
                  <a:pt x="2645445" y="0"/>
                </a:cubicBezTo>
                <a:lnTo>
                  <a:pt x="2589373" y="0"/>
                </a:lnTo>
                <a:moveTo>
                  <a:pt x="2589373" y="560716"/>
                </a:moveTo>
                <a:lnTo>
                  <a:pt x="112143" y="560716"/>
                </a:lnTo>
                <a:moveTo>
                  <a:pt x="2701516" y="448573"/>
                </a:moveTo>
                <a:lnTo>
                  <a:pt x="2701516" y="504645"/>
                </a:lnTo>
                <a:cubicBezTo>
                  <a:pt x="2701516" y="535612"/>
                  <a:pt x="2676412" y="560716"/>
                  <a:pt x="2645445" y="560716"/>
                </a:cubicBezTo>
                <a:lnTo>
                  <a:pt x="2589373" y="560716"/>
                </a:lnTo>
              </a:path>
            </a:pathLst>
          </a:custGeom>
          <a:noFill/>
          <a:ln w="7008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4" name="Rounded Rectangle 3"/>
          <p:cNvSpPr/>
          <p:nvPr/>
        </p:nvSpPr>
        <p:spPr>
          <a:xfrm>
            <a:off x="483476" y="2418081"/>
            <a:ext cx="4664092" cy="560716"/>
          </a:xfrm>
          <a:custGeom>
            <a:avLst/>
            <a:gdLst/>
            <a:ahLst/>
            <a:cxnLst/>
            <a:rect l="0" t="0" r="0" b="0"/>
            <a:pathLst>
              <a:path w="2701516" h="560716">
                <a:moveTo>
                  <a:pt x="0" y="112143"/>
                </a:moveTo>
                <a:lnTo>
                  <a:pt x="0" y="56071"/>
                </a:lnTo>
                <a:cubicBezTo>
                  <a:pt x="0" y="25104"/>
                  <a:pt x="25104" y="0"/>
                  <a:pt x="56071" y="0"/>
                </a:cubicBezTo>
                <a:lnTo>
                  <a:pt x="112143" y="0"/>
                </a:lnTo>
                <a:moveTo>
                  <a:pt x="2701516" y="112143"/>
                </a:moveTo>
                <a:lnTo>
                  <a:pt x="2701516" y="448573"/>
                </a:lnTo>
                <a:moveTo>
                  <a:pt x="0" y="448573"/>
                </a:moveTo>
                <a:lnTo>
                  <a:pt x="0" y="112143"/>
                </a:lnTo>
                <a:moveTo>
                  <a:pt x="112143" y="0"/>
                </a:moveTo>
                <a:lnTo>
                  <a:pt x="2589373" y="0"/>
                </a:lnTo>
                <a:moveTo>
                  <a:pt x="0" y="448573"/>
                </a:moveTo>
                <a:lnTo>
                  <a:pt x="0" y="504645"/>
                </a:lnTo>
                <a:cubicBezTo>
                  <a:pt x="0" y="535612"/>
                  <a:pt x="25104" y="560716"/>
                  <a:pt x="56071" y="560716"/>
                </a:cubicBezTo>
                <a:lnTo>
                  <a:pt x="112143" y="560716"/>
                </a:lnTo>
                <a:moveTo>
                  <a:pt x="2701516" y="112143"/>
                </a:moveTo>
                <a:lnTo>
                  <a:pt x="2701516" y="56071"/>
                </a:lnTo>
                <a:cubicBezTo>
                  <a:pt x="2701516" y="25104"/>
                  <a:pt x="2676412" y="0"/>
                  <a:pt x="2645445" y="0"/>
                </a:cubicBezTo>
                <a:lnTo>
                  <a:pt x="2589373" y="0"/>
                </a:lnTo>
                <a:moveTo>
                  <a:pt x="2589373" y="560716"/>
                </a:moveTo>
                <a:lnTo>
                  <a:pt x="112143" y="560716"/>
                </a:lnTo>
                <a:moveTo>
                  <a:pt x="2701516" y="448573"/>
                </a:moveTo>
                <a:lnTo>
                  <a:pt x="2701516" y="504645"/>
                </a:lnTo>
                <a:cubicBezTo>
                  <a:pt x="2701516" y="535612"/>
                  <a:pt x="2676412" y="560716"/>
                  <a:pt x="2645445" y="560716"/>
                </a:cubicBezTo>
                <a:lnTo>
                  <a:pt x="2589373" y="560716"/>
                </a:lnTo>
              </a:path>
            </a:pathLst>
          </a:custGeom>
          <a:noFill/>
          <a:ln w="7008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5" name="Rounded Rectangle 4"/>
          <p:cNvSpPr/>
          <p:nvPr/>
        </p:nvSpPr>
        <p:spPr>
          <a:xfrm>
            <a:off x="483476" y="3090942"/>
            <a:ext cx="4664092" cy="560716"/>
          </a:xfrm>
          <a:custGeom>
            <a:avLst/>
            <a:gdLst/>
            <a:ahLst/>
            <a:cxnLst/>
            <a:rect l="0" t="0" r="0" b="0"/>
            <a:pathLst>
              <a:path w="2701516" h="560716">
                <a:moveTo>
                  <a:pt x="0" y="112143"/>
                </a:moveTo>
                <a:lnTo>
                  <a:pt x="0" y="56071"/>
                </a:lnTo>
                <a:cubicBezTo>
                  <a:pt x="0" y="25104"/>
                  <a:pt x="25104" y="0"/>
                  <a:pt x="56071" y="0"/>
                </a:cubicBezTo>
                <a:lnTo>
                  <a:pt x="112143" y="0"/>
                </a:lnTo>
                <a:moveTo>
                  <a:pt x="2701516" y="112143"/>
                </a:moveTo>
                <a:lnTo>
                  <a:pt x="2701516" y="448573"/>
                </a:lnTo>
                <a:moveTo>
                  <a:pt x="0" y="448573"/>
                </a:moveTo>
                <a:lnTo>
                  <a:pt x="0" y="112143"/>
                </a:lnTo>
                <a:moveTo>
                  <a:pt x="112143" y="0"/>
                </a:moveTo>
                <a:lnTo>
                  <a:pt x="2589373" y="0"/>
                </a:lnTo>
                <a:moveTo>
                  <a:pt x="0" y="448573"/>
                </a:moveTo>
                <a:lnTo>
                  <a:pt x="0" y="504645"/>
                </a:lnTo>
                <a:cubicBezTo>
                  <a:pt x="0" y="535612"/>
                  <a:pt x="25104" y="560716"/>
                  <a:pt x="56071" y="560716"/>
                </a:cubicBezTo>
                <a:lnTo>
                  <a:pt x="112143" y="560716"/>
                </a:lnTo>
                <a:moveTo>
                  <a:pt x="2701516" y="112143"/>
                </a:moveTo>
                <a:lnTo>
                  <a:pt x="2701516" y="56071"/>
                </a:lnTo>
                <a:cubicBezTo>
                  <a:pt x="2701516" y="25104"/>
                  <a:pt x="2676412" y="0"/>
                  <a:pt x="2645445" y="0"/>
                </a:cubicBezTo>
                <a:lnTo>
                  <a:pt x="2589373" y="0"/>
                </a:lnTo>
                <a:moveTo>
                  <a:pt x="2589373" y="560716"/>
                </a:moveTo>
                <a:lnTo>
                  <a:pt x="112143" y="560716"/>
                </a:lnTo>
                <a:moveTo>
                  <a:pt x="2701516" y="448573"/>
                </a:moveTo>
                <a:lnTo>
                  <a:pt x="2701516" y="504645"/>
                </a:lnTo>
                <a:cubicBezTo>
                  <a:pt x="2701516" y="535612"/>
                  <a:pt x="2676412" y="560716"/>
                  <a:pt x="2645445" y="560716"/>
                </a:cubicBezTo>
                <a:lnTo>
                  <a:pt x="2589373" y="560716"/>
                </a:lnTo>
              </a:path>
            </a:pathLst>
          </a:custGeom>
          <a:noFill/>
          <a:ln w="7008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" name="Rounded Rectangle 5"/>
          <p:cNvSpPr/>
          <p:nvPr/>
        </p:nvSpPr>
        <p:spPr>
          <a:xfrm>
            <a:off x="483476" y="3763802"/>
            <a:ext cx="4664092" cy="728932"/>
          </a:xfrm>
          <a:custGeom>
            <a:avLst/>
            <a:gdLst/>
            <a:ahLst/>
            <a:cxnLst/>
            <a:rect l="0" t="0" r="0" b="0"/>
            <a:pathLst>
              <a:path w="2701516" h="728932">
                <a:moveTo>
                  <a:pt x="0" y="112143"/>
                </a:moveTo>
                <a:lnTo>
                  <a:pt x="0" y="56071"/>
                </a:lnTo>
                <a:cubicBezTo>
                  <a:pt x="0" y="25104"/>
                  <a:pt x="25104" y="0"/>
                  <a:pt x="56071" y="0"/>
                </a:cubicBezTo>
                <a:lnTo>
                  <a:pt x="112143" y="0"/>
                </a:lnTo>
                <a:moveTo>
                  <a:pt x="2701516" y="112143"/>
                </a:moveTo>
                <a:lnTo>
                  <a:pt x="2701516" y="616788"/>
                </a:lnTo>
                <a:moveTo>
                  <a:pt x="0" y="616788"/>
                </a:moveTo>
                <a:lnTo>
                  <a:pt x="0" y="112143"/>
                </a:lnTo>
                <a:moveTo>
                  <a:pt x="112143" y="0"/>
                </a:moveTo>
                <a:lnTo>
                  <a:pt x="2589373" y="0"/>
                </a:lnTo>
                <a:moveTo>
                  <a:pt x="0" y="616788"/>
                </a:moveTo>
                <a:lnTo>
                  <a:pt x="0" y="672860"/>
                </a:lnTo>
                <a:cubicBezTo>
                  <a:pt x="0" y="703827"/>
                  <a:pt x="25104" y="728932"/>
                  <a:pt x="56071" y="728932"/>
                </a:cubicBezTo>
                <a:lnTo>
                  <a:pt x="112143" y="728932"/>
                </a:lnTo>
                <a:moveTo>
                  <a:pt x="2701516" y="112143"/>
                </a:moveTo>
                <a:lnTo>
                  <a:pt x="2701516" y="56071"/>
                </a:lnTo>
                <a:cubicBezTo>
                  <a:pt x="2701516" y="25104"/>
                  <a:pt x="2676412" y="0"/>
                  <a:pt x="2645445" y="0"/>
                </a:cubicBezTo>
                <a:lnTo>
                  <a:pt x="2589373" y="0"/>
                </a:lnTo>
                <a:moveTo>
                  <a:pt x="2589373" y="728932"/>
                </a:moveTo>
                <a:lnTo>
                  <a:pt x="112143" y="728932"/>
                </a:lnTo>
                <a:moveTo>
                  <a:pt x="2701516" y="616788"/>
                </a:moveTo>
                <a:lnTo>
                  <a:pt x="2701516" y="672860"/>
                </a:lnTo>
                <a:cubicBezTo>
                  <a:pt x="2701516" y="703827"/>
                  <a:pt x="2676412" y="728932"/>
                  <a:pt x="2645445" y="728932"/>
                </a:cubicBezTo>
                <a:lnTo>
                  <a:pt x="2589373" y="728932"/>
                </a:lnTo>
              </a:path>
            </a:pathLst>
          </a:custGeom>
          <a:noFill/>
          <a:ln w="7008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" name="Rounded Rectangle 6"/>
          <p:cNvSpPr/>
          <p:nvPr/>
        </p:nvSpPr>
        <p:spPr>
          <a:xfrm>
            <a:off x="483476" y="4604877"/>
            <a:ext cx="4664092" cy="728932"/>
          </a:xfrm>
          <a:custGeom>
            <a:avLst/>
            <a:gdLst/>
            <a:ahLst/>
            <a:cxnLst/>
            <a:rect l="0" t="0" r="0" b="0"/>
            <a:pathLst>
              <a:path w="2701516" h="728932">
                <a:moveTo>
                  <a:pt x="0" y="112143"/>
                </a:moveTo>
                <a:lnTo>
                  <a:pt x="0" y="56071"/>
                </a:lnTo>
                <a:cubicBezTo>
                  <a:pt x="0" y="25104"/>
                  <a:pt x="25104" y="0"/>
                  <a:pt x="56071" y="0"/>
                </a:cubicBezTo>
                <a:lnTo>
                  <a:pt x="112143" y="0"/>
                </a:lnTo>
                <a:moveTo>
                  <a:pt x="2701516" y="112143"/>
                </a:moveTo>
                <a:lnTo>
                  <a:pt x="2701516" y="616788"/>
                </a:lnTo>
                <a:moveTo>
                  <a:pt x="0" y="616788"/>
                </a:moveTo>
                <a:lnTo>
                  <a:pt x="0" y="112143"/>
                </a:lnTo>
                <a:moveTo>
                  <a:pt x="112143" y="0"/>
                </a:moveTo>
                <a:lnTo>
                  <a:pt x="2589373" y="0"/>
                </a:lnTo>
                <a:moveTo>
                  <a:pt x="0" y="616788"/>
                </a:moveTo>
                <a:lnTo>
                  <a:pt x="0" y="672860"/>
                </a:lnTo>
                <a:cubicBezTo>
                  <a:pt x="0" y="703827"/>
                  <a:pt x="25104" y="728932"/>
                  <a:pt x="56071" y="728932"/>
                </a:cubicBezTo>
                <a:lnTo>
                  <a:pt x="112143" y="728932"/>
                </a:lnTo>
                <a:moveTo>
                  <a:pt x="2701516" y="112143"/>
                </a:moveTo>
                <a:lnTo>
                  <a:pt x="2701516" y="56071"/>
                </a:lnTo>
                <a:cubicBezTo>
                  <a:pt x="2701516" y="25104"/>
                  <a:pt x="2676412" y="0"/>
                  <a:pt x="2645445" y="0"/>
                </a:cubicBezTo>
                <a:lnTo>
                  <a:pt x="2589373" y="0"/>
                </a:lnTo>
                <a:moveTo>
                  <a:pt x="2589373" y="728932"/>
                </a:moveTo>
                <a:lnTo>
                  <a:pt x="112143" y="728932"/>
                </a:lnTo>
                <a:moveTo>
                  <a:pt x="2701516" y="616788"/>
                </a:moveTo>
                <a:lnTo>
                  <a:pt x="2701516" y="672860"/>
                </a:lnTo>
                <a:cubicBezTo>
                  <a:pt x="2701516" y="703827"/>
                  <a:pt x="2676412" y="728932"/>
                  <a:pt x="2645445" y="728932"/>
                </a:cubicBezTo>
                <a:lnTo>
                  <a:pt x="2589373" y="728932"/>
                </a:lnTo>
              </a:path>
            </a:pathLst>
          </a:custGeom>
          <a:noFill/>
          <a:ln w="7008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8" name="Rounded Rectangle 7"/>
          <p:cNvSpPr/>
          <p:nvPr/>
        </p:nvSpPr>
        <p:spPr>
          <a:xfrm>
            <a:off x="483476" y="5445953"/>
            <a:ext cx="4664092" cy="560716"/>
          </a:xfrm>
          <a:custGeom>
            <a:avLst/>
            <a:gdLst/>
            <a:ahLst/>
            <a:cxnLst/>
            <a:rect l="0" t="0" r="0" b="0"/>
            <a:pathLst>
              <a:path w="2701516" h="560716">
                <a:moveTo>
                  <a:pt x="0" y="112143"/>
                </a:moveTo>
                <a:lnTo>
                  <a:pt x="0" y="56071"/>
                </a:lnTo>
                <a:cubicBezTo>
                  <a:pt x="0" y="25104"/>
                  <a:pt x="25104" y="0"/>
                  <a:pt x="56071" y="0"/>
                </a:cubicBezTo>
                <a:lnTo>
                  <a:pt x="112143" y="0"/>
                </a:lnTo>
                <a:moveTo>
                  <a:pt x="2701516" y="112143"/>
                </a:moveTo>
                <a:lnTo>
                  <a:pt x="2701516" y="448573"/>
                </a:lnTo>
                <a:moveTo>
                  <a:pt x="0" y="448573"/>
                </a:moveTo>
                <a:lnTo>
                  <a:pt x="0" y="112143"/>
                </a:lnTo>
                <a:moveTo>
                  <a:pt x="112143" y="0"/>
                </a:moveTo>
                <a:lnTo>
                  <a:pt x="2589373" y="0"/>
                </a:lnTo>
                <a:moveTo>
                  <a:pt x="0" y="448573"/>
                </a:moveTo>
                <a:lnTo>
                  <a:pt x="0" y="504645"/>
                </a:lnTo>
                <a:cubicBezTo>
                  <a:pt x="0" y="535612"/>
                  <a:pt x="25104" y="560716"/>
                  <a:pt x="56071" y="560716"/>
                </a:cubicBezTo>
                <a:lnTo>
                  <a:pt x="112143" y="560716"/>
                </a:lnTo>
                <a:moveTo>
                  <a:pt x="2701516" y="112143"/>
                </a:moveTo>
                <a:lnTo>
                  <a:pt x="2701516" y="56071"/>
                </a:lnTo>
                <a:cubicBezTo>
                  <a:pt x="2701516" y="25104"/>
                  <a:pt x="2676412" y="0"/>
                  <a:pt x="2645445" y="0"/>
                </a:cubicBezTo>
                <a:lnTo>
                  <a:pt x="2589373" y="0"/>
                </a:lnTo>
                <a:moveTo>
                  <a:pt x="2589373" y="560716"/>
                </a:moveTo>
                <a:lnTo>
                  <a:pt x="112143" y="560716"/>
                </a:lnTo>
                <a:moveTo>
                  <a:pt x="2701516" y="448573"/>
                </a:moveTo>
                <a:lnTo>
                  <a:pt x="2701516" y="504645"/>
                </a:lnTo>
                <a:cubicBezTo>
                  <a:pt x="2701516" y="535612"/>
                  <a:pt x="2676412" y="560716"/>
                  <a:pt x="2645445" y="560716"/>
                </a:cubicBezTo>
                <a:lnTo>
                  <a:pt x="2589373" y="560716"/>
                </a:lnTo>
              </a:path>
            </a:pathLst>
          </a:custGeom>
          <a:noFill/>
          <a:ln w="7008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" name="Rounded Rectangle 8"/>
          <p:cNvSpPr/>
          <p:nvPr/>
        </p:nvSpPr>
        <p:spPr>
          <a:xfrm>
            <a:off x="5281045" y="1746208"/>
            <a:ext cx="3306487" cy="560716"/>
          </a:xfrm>
          <a:custGeom>
            <a:avLst/>
            <a:gdLst/>
            <a:ahLst/>
            <a:cxnLst/>
            <a:rect l="0" t="0" r="0" b="0"/>
            <a:pathLst>
              <a:path w="1547666" h="560716">
                <a:moveTo>
                  <a:pt x="0" y="112143"/>
                </a:moveTo>
                <a:lnTo>
                  <a:pt x="0" y="56071"/>
                </a:lnTo>
                <a:cubicBezTo>
                  <a:pt x="0" y="25104"/>
                  <a:pt x="25104" y="0"/>
                  <a:pt x="56071" y="0"/>
                </a:cubicBezTo>
                <a:lnTo>
                  <a:pt x="112143" y="0"/>
                </a:lnTo>
                <a:moveTo>
                  <a:pt x="1547666" y="112143"/>
                </a:moveTo>
                <a:lnTo>
                  <a:pt x="1547666" y="448573"/>
                </a:lnTo>
                <a:moveTo>
                  <a:pt x="0" y="448573"/>
                </a:moveTo>
                <a:lnTo>
                  <a:pt x="0" y="112143"/>
                </a:lnTo>
                <a:moveTo>
                  <a:pt x="112143" y="0"/>
                </a:moveTo>
                <a:lnTo>
                  <a:pt x="1435523" y="0"/>
                </a:lnTo>
                <a:moveTo>
                  <a:pt x="0" y="448573"/>
                </a:moveTo>
                <a:lnTo>
                  <a:pt x="0" y="504645"/>
                </a:lnTo>
                <a:cubicBezTo>
                  <a:pt x="0" y="535612"/>
                  <a:pt x="25104" y="560716"/>
                  <a:pt x="56071" y="560716"/>
                </a:cubicBezTo>
                <a:lnTo>
                  <a:pt x="112143" y="560716"/>
                </a:lnTo>
                <a:moveTo>
                  <a:pt x="1547666" y="112143"/>
                </a:moveTo>
                <a:lnTo>
                  <a:pt x="1547666" y="56071"/>
                </a:lnTo>
                <a:cubicBezTo>
                  <a:pt x="1547666" y="25104"/>
                  <a:pt x="1522562" y="0"/>
                  <a:pt x="1491594" y="0"/>
                </a:cubicBezTo>
                <a:lnTo>
                  <a:pt x="1435523" y="0"/>
                </a:lnTo>
                <a:moveTo>
                  <a:pt x="1435523" y="560716"/>
                </a:moveTo>
                <a:lnTo>
                  <a:pt x="112143" y="560716"/>
                </a:lnTo>
                <a:moveTo>
                  <a:pt x="1547666" y="448573"/>
                </a:moveTo>
                <a:lnTo>
                  <a:pt x="1547666" y="504645"/>
                </a:lnTo>
                <a:cubicBezTo>
                  <a:pt x="1547666" y="535612"/>
                  <a:pt x="1522562" y="560716"/>
                  <a:pt x="1491594" y="560716"/>
                </a:cubicBezTo>
                <a:lnTo>
                  <a:pt x="1435523" y="560716"/>
                </a:lnTo>
              </a:path>
            </a:pathLst>
          </a:custGeom>
          <a:noFill/>
          <a:ln w="7008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0" name="Rounded Rectangle 9"/>
          <p:cNvSpPr/>
          <p:nvPr/>
        </p:nvSpPr>
        <p:spPr>
          <a:xfrm>
            <a:off x="5281045" y="2419068"/>
            <a:ext cx="3306487" cy="560716"/>
          </a:xfrm>
          <a:custGeom>
            <a:avLst/>
            <a:gdLst/>
            <a:ahLst/>
            <a:cxnLst/>
            <a:rect l="0" t="0" r="0" b="0"/>
            <a:pathLst>
              <a:path w="1547666" h="560716">
                <a:moveTo>
                  <a:pt x="0" y="112143"/>
                </a:moveTo>
                <a:lnTo>
                  <a:pt x="0" y="56071"/>
                </a:lnTo>
                <a:cubicBezTo>
                  <a:pt x="0" y="25104"/>
                  <a:pt x="25104" y="0"/>
                  <a:pt x="56071" y="0"/>
                </a:cubicBezTo>
                <a:lnTo>
                  <a:pt x="112143" y="0"/>
                </a:lnTo>
                <a:moveTo>
                  <a:pt x="1547666" y="112143"/>
                </a:moveTo>
                <a:lnTo>
                  <a:pt x="1547666" y="448573"/>
                </a:lnTo>
                <a:moveTo>
                  <a:pt x="0" y="448573"/>
                </a:moveTo>
                <a:lnTo>
                  <a:pt x="0" y="112143"/>
                </a:lnTo>
                <a:moveTo>
                  <a:pt x="112143" y="0"/>
                </a:moveTo>
                <a:lnTo>
                  <a:pt x="1435523" y="0"/>
                </a:lnTo>
                <a:moveTo>
                  <a:pt x="0" y="448573"/>
                </a:moveTo>
                <a:lnTo>
                  <a:pt x="0" y="504645"/>
                </a:lnTo>
                <a:cubicBezTo>
                  <a:pt x="0" y="535612"/>
                  <a:pt x="25104" y="560716"/>
                  <a:pt x="56071" y="560716"/>
                </a:cubicBezTo>
                <a:lnTo>
                  <a:pt x="112143" y="560716"/>
                </a:lnTo>
                <a:moveTo>
                  <a:pt x="1547666" y="112143"/>
                </a:moveTo>
                <a:lnTo>
                  <a:pt x="1547666" y="56071"/>
                </a:lnTo>
                <a:cubicBezTo>
                  <a:pt x="1547666" y="25104"/>
                  <a:pt x="1522562" y="0"/>
                  <a:pt x="1491594" y="0"/>
                </a:cubicBezTo>
                <a:lnTo>
                  <a:pt x="1435523" y="0"/>
                </a:lnTo>
                <a:moveTo>
                  <a:pt x="1435523" y="560716"/>
                </a:moveTo>
                <a:lnTo>
                  <a:pt x="112143" y="560716"/>
                </a:lnTo>
                <a:moveTo>
                  <a:pt x="1547666" y="448573"/>
                </a:moveTo>
                <a:lnTo>
                  <a:pt x="1547666" y="504645"/>
                </a:lnTo>
                <a:cubicBezTo>
                  <a:pt x="1547666" y="535612"/>
                  <a:pt x="1522562" y="560716"/>
                  <a:pt x="1491594" y="560716"/>
                </a:cubicBezTo>
                <a:lnTo>
                  <a:pt x="1435523" y="560716"/>
                </a:lnTo>
              </a:path>
            </a:pathLst>
          </a:custGeom>
          <a:noFill/>
          <a:ln w="7008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1" name="Rounded Rectangle 10"/>
          <p:cNvSpPr/>
          <p:nvPr/>
        </p:nvSpPr>
        <p:spPr>
          <a:xfrm>
            <a:off x="5281045" y="3091929"/>
            <a:ext cx="3306487" cy="560716"/>
          </a:xfrm>
          <a:custGeom>
            <a:avLst/>
            <a:gdLst/>
            <a:ahLst/>
            <a:cxnLst/>
            <a:rect l="0" t="0" r="0" b="0"/>
            <a:pathLst>
              <a:path w="1547666" h="560716">
                <a:moveTo>
                  <a:pt x="0" y="112143"/>
                </a:moveTo>
                <a:lnTo>
                  <a:pt x="0" y="56071"/>
                </a:lnTo>
                <a:cubicBezTo>
                  <a:pt x="0" y="25104"/>
                  <a:pt x="25104" y="0"/>
                  <a:pt x="56071" y="0"/>
                </a:cubicBezTo>
                <a:lnTo>
                  <a:pt x="112143" y="0"/>
                </a:lnTo>
                <a:moveTo>
                  <a:pt x="1547666" y="112143"/>
                </a:moveTo>
                <a:lnTo>
                  <a:pt x="1547666" y="448573"/>
                </a:lnTo>
                <a:moveTo>
                  <a:pt x="0" y="448573"/>
                </a:moveTo>
                <a:lnTo>
                  <a:pt x="0" y="112143"/>
                </a:lnTo>
                <a:moveTo>
                  <a:pt x="112143" y="0"/>
                </a:moveTo>
                <a:lnTo>
                  <a:pt x="1435523" y="0"/>
                </a:lnTo>
                <a:moveTo>
                  <a:pt x="0" y="448573"/>
                </a:moveTo>
                <a:lnTo>
                  <a:pt x="0" y="504645"/>
                </a:lnTo>
                <a:cubicBezTo>
                  <a:pt x="0" y="535612"/>
                  <a:pt x="25104" y="560716"/>
                  <a:pt x="56071" y="560716"/>
                </a:cubicBezTo>
                <a:lnTo>
                  <a:pt x="112143" y="560716"/>
                </a:lnTo>
                <a:moveTo>
                  <a:pt x="1547666" y="112143"/>
                </a:moveTo>
                <a:lnTo>
                  <a:pt x="1547666" y="56071"/>
                </a:lnTo>
                <a:cubicBezTo>
                  <a:pt x="1547666" y="25104"/>
                  <a:pt x="1522562" y="0"/>
                  <a:pt x="1491594" y="0"/>
                </a:cubicBezTo>
                <a:lnTo>
                  <a:pt x="1435523" y="0"/>
                </a:lnTo>
                <a:moveTo>
                  <a:pt x="1435523" y="560716"/>
                </a:moveTo>
                <a:lnTo>
                  <a:pt x="112143" y="560716"/>
                </a:lnTo>
                <a:moveTo>
                  <a:pt x="1547666" y="448573"/>
                </a:moveTo>
                <a:lnTo>
                  <a:pt x="1547666" y="504645"/>
                </a:lnTo>
                <a:cubicBezTo>
                  <a:pt x="1547666" y="535612"/>
                  <a:pt x="1522562" y="560716"/>
                  <a:pt x="1491594" y="560716"/>
                </a:cubicBezTo>
                <a:lnTo>
                  <a:pt x="1435523" y="560716"/>
                </a:lnTo>
              </a:path>
            </a:pathLst>
          </a:custGeom>
          <a:noFill/>
          <a:ln w="7008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2" name="Rounded Rectangle 11"/>
          <p:cNvSpPr/>
          <p:nvPr/>
        </p:nvSpPr>
        <p:spPr>
          <a:xfrm>
            <a:off x="5281045" y="3764789"/>
            <a:ext cx="3306487" cy="728932"/>
          </a:xfrm>
          <a:custGeom>
            <a:avLst/>
            <a:gdLst/>
            <a:ahLst/>
            <a:cxnLst/>
            <a:rect l="0" t="0" r="0" b="0"/>
            <a:pathLst>
              <a:path w="1547666" h="728932">
                <a:moveTo>
                  <a:pt x="0" y="112143"/>
                </a:moveTo>
                <a:lnTo>
                  <a:pt x="0" y="56071"/>
                </a:lnTo>
                <a:cubicBezTo>
                  <a:pt x="0" y="25104"/>
                  <a:pt x="25104" y="0"/>
                  <a:pt x="56071" y="0"/>
                </a:cubicBezTo>
                <a:lnTo>
                  <a:pt x="112143" y="0"/>
                </a:lnTo>
                <a:moveTo>
                  <a:pt x="1547666" y="112143"/>
                </a:moveTo>
                <a:lnTo>
                  <a:pt x="1547666" y="616788"/>
                </a:lnTo>
                <a:moveTo>
                  <a:pt x="0" y="616788"/>
                </a:moveTo>
                <a:lnTo>
                  <a:pt x="0" y="112143"/>
                </a:lnTo>
                <a:moveTo>
                  <a:pt x="112143" y="0"/>
                </a:moveTo>
                <a:lnTo>
                  <a:pt x="1435523" y="0"/>
                </a:lnTo>
                <a:moveTo>
                  <a:pt x="0" y="616788"/>
                </a:moveTo>
                <a:lnTo>
                  <a:pt x="0" y="672860"/>
                </a:lnTo>
                <a:cubicBezTo>
                  <a:pt x="0" y="703827"/>
                  <a:pt x="25104" y="728932"/>
                  <a:pt x="56071" y="728932"/>
                </a:cubicBezTo>
                <a:lnTo>
                  <a:pt x="112143" y="728932"/>
                </a:lnTo>
                <a:moveTo>
                  <a:pt x="1547666" y="112143"/>
                </a:moveTo>
                <a:lnTo>
                  <a:pt x="1547666" y="56071"/>
                </a:lnTo>
                <a:cubicBezTo>
                  <a:pt x="1547666" y="25104"/>
                  <a:pt x="1522562" y="0"/>
                  <a:pt x="1491594" y="0"/>
                </a:cubicBezTo>
                <a:lnTo>
                  <a:pt x="1435523" y="0"/>
                </a:lnTo>
                <a:moveTo>
                  <a:pt x="1435523" y="728932"/>
                </a:moveTo>
                <a:lnTo>
                  <a:pt x="112143" y="728932"/>
                </a:lnTo>
                <a:moveTo>
                  <a:pt x="1547666" y="616788"/>
                </a:moveTo>
                <a:lnTo>
                  <a:pt x="1547666" y="672860"/>
                </a:lnTo>
                <a:cubicBezTo>
                  <a:pt x="1547666" y="703827"/>
                  <a:pt x="1522562" y="728932"/>
                  <a:pt x="1491594" y="728932"/>
                </a:cubicBezTo>
                <a:lnTo>
                  <a:pt x="1435523" y="728932"/>
                </a:lnTo>
              </a:path>
            </a:pathLst>
          </a:custGeom>
          <a:noFill/>
          <a:ln w="7008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3" name="Rounded Rectangle 12"/>
          <p:cNvSpPr/>
          <p:nvPr/>
        </p:nvSpPr>
        <p:spPr>
          <a:xfrm>
            <a:off x="5281045" y="4605864"/>
            <a:ext cx="3306487" cy="728932"/>
          </a:xfrm>
          <a:custGeom>
            <a:avLst/>
            <a:gdLst/>
            <a:ahLst/>
            <a:cxnLst/>
            <a:rect l="0" t="0" r="0" b="0"/>
            <a:pathLst>
              <a:path w="1547666" h="728932">
                <a:moveTo>
                  <a:pt x="0" y="112143"/>
                </a:moveTo>
                <a:lnTo>
                  <a:pt x="0" y="56071"/>
                </a:lnTo>
                <a:cubicBezTo>
                  <a:pt x="0" y="25104"/>
                  <a:pt x="25104" y="0"/>
                  <a:pt x="56071" y="0"/>
                </a:cubicBezTo>
                <a:lnTo>
                  <a:pt x="112143" y="0"/>
                </a:lnTo>
                <a:moveTo>
                  <a:pt x="1547666" y="112143"/>
                </a:moveTo>
                <a:lnTo>
                  <a:pt x="1547666" y="616788"/>
                </a:lnTo>
                <a:moveTo>
                  <a:pt x="0" y="616788"/>
                </a:moveTo>
                <a:lnTo>
                  <a:pt x="0" y="112143"/>
                </a:lnTo>
                <a:moveTo>
                  <a:pt x="112143" y="0"/>
                </a:moveTo>
                <a:lnTo>
                  <a:pt x="1435523" y="0"/>
                </a:lnTo>
                <a:moveTo>
                  <a:pt x="0" y="616788"/>
                </a:moveTo>
                <a:lnTo>
                  <a:pt x="0" y="672860"/>
                </a:lnTo>
                <a:cubicBezTo>
                  <a:pt x="0" y="703827"/>
                  <a:pt x="25104" y="728932"/>
                  <a:pt x="56071" y="728932"/>
                </a:cubicBezTo>
                <a:lnTo>
                  <a:pt x="112143" y="728932"/>
                </a:lnTo>
                <a:moveTo>
                  <a:pt x="1547666" y="112143"/>
                </a:moveTo>
                <a:lnTo>
                  <a:pt x="1547666" y="56071"/>
                </a:lnTo>
                <a:cubicBezTo>
                  <a:pt x="1547666" y="25104"/>
                  <a:pt x="1522562" y="0"/>
                  <a:pt x="1491594" y="0"/>
                </a:cubicBezTo>
                <a:lnTo>
                  <a:pt x="1435523" y="0"/>
                </a:lnTo>
                <a:moveTo>
                  <a:pt x="1435523" y="728932"/>
                </a:moveTo>
                <a:lnTo>
                  <a:pt x="112143" y="728932"/>
                </a:lnTo>
                <a:moveTo>
                  <a:pt x="1547666" y="616788"/>
                </a:moveTo>
                <a:lnTo>
                  <a:pt x="1547666" y="672860"/>
                </a:lnTo>
                <a:cubicBezTo>
                  <a:pt x="1547666" y="703827"/>
                  <a:pt x="1522562" y="728932"/>
                  <a:pt x="1491594" y="728932"/>
                </a:cubicBezTo>
                <a:lnTo>
                  <a:pt x="1435523" y="728932"/>
                </a:lnTo>
              </a:path>
            </a:pathLst>
          </a:custGeom>
          <a:noFill/>
          <a:ln w="7008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4" name="Rounded Rectangle 13"/>
          <p:cNvSpPr/>
          <p:nvPr/>
        </p:nvSpPr>
        <p:spPr>
          <a:xfrm>
            <a:off x="5281045" y="5446940"/>
            <a:ext cx="3306487" cy="560716"/>
          </a:xfrm>
          <a:custGeom>
            <a:avLst/>
            <a:gdLst/>
            <a:ahLst/>
            <a:cxnLst/>
            <a:rect l="0" t="0" r="0" b="0"/>
            <a:pathLst>
              <a:path w="1547666" h="560716">
                <a:moveTo>
                  <a:pt x="0" y="112143"/>
                </a:moveTo>
                <a:lnTo>
                  <a:pt x="0" y="56071"/>
                </a:lnTo>
                <a:cubicBezTo>
                  <a:pt x="0" y="25104"/>
                  <a:pt x="25104" y="0"/>
                  <a:pt x="56071" y="0"/>
                </a:cubicBezTo>
                <a:lnTo>
                  <a:pt x="112143" y="0"/>
                </a:lnTo>
                <a:moveTo>
                  <a:pt x="1547666" y="112143"/>
                </a:moveTo>
                <a:lnTo>
                  <a:pt x="1547666" y="448573"/>
                </a:lnTo>
                <a:moveTo>
                  <a:pt x="0" y="448573"/>
                </a:moveTo>
                <a:lnTo>
                  <a:pt x="0" y="112143"/>
                </a:lnTo>
                <a:moveTo>
                  <a:pt x="112143" y="0"/>
                </a:moveTo>
                <a:lnTo>
                  <a:pt x="1435523" y="0"/>
                </a:lnTo>
                <a:moveTo>
                  <a:pt x="0" y="448573"/>
                </a:moveTo>
                <a:lnTo>
                  <a:pt x="0" y="504645"/>
                </a:lnTo>
                <a:cubicBezTo>
                  <a:pt x="0" y="535612"/>
                  <a:pt x="25104" y="560716"/>
                  <a:pt x="56071" y="560716"/>
                </a:cubicBezTo>
                <a:lnTo>
                  <a:pt x="112143" y="560716"/>
                </a:lnTo>
                <a:moveTo>
                  <a:pt x="1547666" y="112143"/>
                </a:moveTo>
                <a:lnTo>
                  <a:pt x="1547666" y="56071"/>
                </a:lnTo>
                <a:cubicBezTo>
                  <a:pt x="1547666" y="25104"/>
                  <a:pt x="1522562" y="0"/>
                  <a:pt x="1491594" y="0"/>
                </a:cubicBezTo>
                <a:lnTo>
                  <a:pt x="1435523" y="0"/>
                </a:lnTo>
                <a:moveTo>
                  <a:pt x="1435523" y="560716"/>
                </a:moveTo>
                <a:lnTo>
                  <a:pt x="112143" y="560716"/>
                </a:lnTo>
                <a:moveTo>
                  <a:pt x="1547666" y="448573"/>
                </a:moveTo>
                <a:lnTo>
                  <a:pt x="1547666" y="504645"/>
                </a:lnTo>
                <a:cubicBezTo>
                  <a:pt x="1547666" y="535612"/>
                  <a:pt x="1522562" y="560716"/>
                  <a:pt x="1491594" y="560716"/>
                </a:cubicBezTo>
                <a:lnTo>
                  <a:pt x="1435523" y="560716"/>
                </a:lnTo>
              </a:path>
            </a:pathLst>
          </a:custGeom>
          <a:noFill/>
          <a:ln w="7008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5" name="Rounded Rectangle 14"/>
          <p:cNvSpPr/>
          <p:nvPr/>
        </p:nvSpPr>
        <p:spPr>
          <a:xfrm>
            <a:off x="8668851" y="1745221"/>
            <a:ext cx="2871346" cy="560716"/>
          </a:xfrm>
          <a:custGeom>
            <a:avLst/>
            <a:gdLst/>
            <a:ahLst/>
            <a:cxnLst/>
            <a:rect l="0" t="0" r="0" b="0"/>
            <a:pathLst>
              <a:path w="1547812" h="560716">
                <a:moveTo>
                  <a:pt x="0" y="112143"/>
                </a:moveTo>
                <a:lnTo>
                  <a:pt x="0" y="56071"/>
                </a:lnTo>
                <a:cubicBezTo>
                  <a:pt x="0" y="25104"/>
                  <a:pt x="25104" y="0"/>
                  <a:pt x="56071" y="0"/>
                </a:cubicBezTo>
                <a:lnTo>
                  <a:pt x="112143" y="0"/>
                </a:lnTo>
                <a:moveTo>
                  <a:pt x="1547812" y="112143"/>
                </a:moveTo>
                <a:lnTo>
                  <a:pt x="1547812" y="448573"/>
                </a:lnTo>
                <a:moveTo>
                  <a:pt x="0" y="448573"/>
                </a:moveTo>
                <a:lnTo>
                  <a:pt x="0" y="112143"/>
                </a:lnTo>
                <a:moveTo>
                  <a:pt x="112143" y="0"/>
                </a:moveTo>
                <a:lnTo>
                  <a:pt x="1435669" y="0"/>
                </a:lnTo>
                <a:moveTo>
                  <a:pt x="0" y="448573"/>
                </a:moveTo>
                <a:lnTo>
                  <a:pt x="0" y="504645"/>
                </a:lnTo>
                <a:cubicBezTo>
                  <a:pt x="0" y="535612"/>
                  <a:pt x="25104" y="560716"/>
                  <a:pt x="56071" y="560716"/>
                </a:cubicBezTo>
                <a:lnTo>
                  <a:pt x="112143" y="560716"/>
                </a:lnTo>
                <a:moveTo>
                  <a:pt x="1547812" y="112143"/>
                </a:moveTo>
                <a:lnTo>
                  <a:pt x="1547812" y="56071"/>
                </a:lnTo>
                <a:cubicBezTo>
                  <a:pt x="1547812" y="25104"/>
                  <a:pt x="1522708" y="0"/>
                  <a:pt x="1491740" y="0"/>
                </a:cubicBezTo>
                <a:lnTo>
                  <a:pt x="1435669" y="0"/>
                </a:lnTo>
                <a:moveTo>
                  <a:pt x="1435669" y="560716"/>
                </a:moveTo>
                <a:lnTo>
                  <a:pt x="112143" y="560716"/>
                </a:lnTo>
                <a:moveTo>
                  <a:pt x="1547812" y="448573"/>
                </a:moveTo>
                <a:lnTo>
                  <a:pt x="1547812" y="504645"/>
                </a:lnTo>
                <a:cubicBezTo>
                  <a:pt x="1547812" y="535612"/>
                  <a:pt x="1522708" y="560716"/>
                  <a:pt x="1491740" y="560716"/>
                </a:cubicBezTo>
                <a:lnTo>
                  <a:pt x="1435669" y="560716"/>
                </a:lnTo>
              </a:path>
            </a:pathLst>
          </a:custGeom>
          <a:noFill/>
          <a:ln w="7008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6" name="Rounded Rectangle 15"/>
          <p:cNvSpPr/>
          <p:nvPr/>
        </p:nvSpPr>
        <p:spPr>
          <a:xfrm>
            <a:off x="8668851" y="2418081"/>
            <a:ext cx="2871346" cy="560716"/>
          </a:xfrm>
          <a:custGeom>
            <a:avLst/>
            <a:gdLst/>
            <a:ahLst/>
            <a:cxnLst/>
            <a:rect l="0" t="0" r="0" b="0"/>
            <a:pathLst>
              <a:path w="1547812" h="560716">
                <a:moveTo>
                  <a:pt x="0" y="112143"/>
                </a:moveTo>
                <a:lnTo>
                  <a:pt x="0" y="56071"/>
                </a:lnTo>
                <a:cubicBezTo>
                  <a:pt x="0" y="25104"/>
                  <a:pt x="25104" y="0"/>
                  <a:pt x="56071" y="0"/>
                </a:cubicBezTo>
                <a:lnTo>
                  <a:pt x="112143" y="0"/>
                </a:lnTo>
                <a:moveTo>
                  <a:pt x="1547812" y="112143"/>
                </a:moveTo>
                <a:lnTo>
                  <a:pt x="1547812" y="448573"/>
                </a:lnTo>
                <a:moveTo>
                  <a:pt x="0" y="448573"/>
                </a:moveTo>
                <a:lnTo>
                  <a:pt x="0" y="112143"/>
                </a:lnTo>
                <a:moveTo>
                  <a:pt x="112143" y="0"/>
                </a:moveTo>
                <a:lnTo>
                  <a:pt x="1435669" y="0"/>
                </a:lnTo>
                <a:moveTo>
                  <a:pt x="0" y="448573"/>
                </a:moveTo>
                <a:lnTo>
                  <a:pt x="0" y="504645"/>
                </a:lnTo>
                <a:cubicBezTo>
                  <a:pt x="0" y="535612"/>
                  <a:pt x="25104" y="560716"/>
                  <a:pt x="56071" y="560716"/>
                </a:cubicBezTo>
                <a:lnTo>
                  <a:pt x="112143" y="560716"/>
                </a:lnTo>
                <a:moveTo>
                  <a:pt x="1547812" y="112143"/>
                </a:moveTo>
                <a:lnTo>
                  <a:pt x="1547812" y="56071"/>
                </a:lnTo>
                <a:cubicBezTo>
                  <a:pt x="1547812" y="25104"/>
                  <a:pt x="1522708" y="0"/>
                  <a:pt x="1491740" y="0"/>
                </a:cubicBezTo>
                <a:lnTo>
                  <a:pt x="1435669" y="0"/>
                </a:lnTo>
                <a:moveTo>
                  <a:pt x="1435669" y="560716"/>
                </a:moveTo>
                <a:lnTo>
                  <a:pt x="112143" y="560716"/>
                </a:lnTo>
                <a:moveTo>
                  <a:pt x="1547812" y="448573"/>
                </a:moveTo>
                <a:lnTo>
                  <a:pt x="1547812" y="504645"/>
                </a:lnTo>
                <a:cubicBezTo>
                  <a:pt x="1547812" y="535612"/>
                  <a:pt x="1522708" y="560716"/>
                  <a:pt x="1491740" y="560716"/>
                </a:cubicBezTo>
                <a:lnTo>
                  <a:pt x="1435669" y="560716"/>
                </a:lnTo>
              </a:path>
            </a:pathLst>
          </a:custGeom>
          <a:noFill/>
          <a:ln w="7008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7" name="Rounded Rectangle 16"/>
          <p:cNvSpPr/>
          <p:nvPr/>
        </p:nvSpPr>
        <p:spPr>
          <a:xfrm>
            <a:off x="8668851" y="3090942"/>
            <a:ext cx="2871346" cy="560716"/>
          </a:xfrm>
          <a:custGeom>
            <a:avLst/>
            <a:gdLst/>
            <a:ahLst/>
            <a:cxnLst/>
            <a:rect l="0" t="0" r="0" b="0"/>
            <a:pathLst>
              <a:path w="1547812" h="560716">
                <a:moveTo>
                  <a:pt x="0" y="112143"/>
                </a:moveTo>
                <a:lnTo>
                  <a:pt x="0" y="56071"/>
                </a:lnTo>
                <a:cubicBezTo>
                  <a:pt x="0" y="25104"/>
                  <a:pt x="25104" y="0"/>
                  <a:pt x="56071" y="0"/>
                </a:cubicBezTo>
                <a:lnTo>
                  <a:pt x="112143" y="0"/>
                </a:lnTo>
                <a:moveTo>
                  <a:pt x="1547812" y="112143"/>
                </a:moveTo>
                <a:lnTo>
                  <a:pt x="1547812" y="448573"/>
                </a:lnTo>
                <a:moveTo>
                  <a:pt x="0" y="448573"/>
                </a:moveTo>
                <a:lnTo>
                  <a:pt x="0" y="112143"/>
                </a:lnTo>
                <a:moveTo>
                  <a:pt x="112143" y="0"/>
                </a:moveTo>
                <a:lnTo>
                  <a:pt x="1435669" y="0"/>
                </a:lnTo>
                <a:moveTo>
                  <a:pt x="0" y="448573"/>
                </a:moveTo>
                <a:lnTo>
                  <a:pt x="0" y="504645"/>
                </a:lnTo>
                <a:cubicBezTo>
                  <a:pt x="0" y="535612"/>
                  <a:pt x="25104" y="560716"/>
                  <a:pt x="56071" y="560716"/>
                </a:cubicBezTo>
                <a:lnTo>
                  <a:pt x="112143" y="560716"/>
                </a:lnTo>
                <a:moveTo>
                  <a:pt x="1547812" y="112143"/>
                </a:moveTo>
                <a:lnTo>
                  <a:pt x="1547812" y="56071"/>
                </a:lnTo>
                <a:cubicBezTo>
                  <a:pt x="1547812" y="25104"/>
                  <a:pt x="1522708" y="0"/>
                  <a:pt x="1491740" y="0"/>
                </a:cubicBezTo>
                <a:lnTo>
                  <a:pt x="1435669" y="0"/>
                </a:lnTo>
                <a:moveTo>
                  <a:pt x="1435669" y="560716"/>
                </a:moveTo>
                <a:lnTo>
                  <a:pt x="112143" y="560716"/>
                </a:lnTo>
                <a:moveTo>
                  <a:pt x="1547812" y="448573"/>
                </a:moveTo>
                <a:lnTo>
                  <a:pt x="1547812" y="504645"/>
                </a:lnTo>
                <a:cubicBezTo>
                  <a:pt x="1547812" y="535612"/>
                  <a:pt x="1522708" y="560716"/>
                  <a:pt x="1491740" y="560716"/>
                </a:cubicBezTo>
                <a:lnTo>
                  <a:pt x="1435669" y="560716"/>
                </a:lnTo>
              </a:path>
            </a:pathLst>
          </a:custGeom>
          <a:noFill/>
          <a:ln w="7008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8" name="Rounded Rectangle 17"/>
          <p:cNvSpPr/>
          <p:nvPr/>
        </p:nvSpPr>
        <p:spPr>
          <a:xfrm>
            <a:off x="8668851" y="3763802"/>
            <a:ext cx="2871346" cy="728932"/>
          </a:xfrm>
          <a:custGeom>
            <a:avLst/>
            <a:gdLst/>
            <a:ahLst/>
            <a:cxnLst/>
            <a:rect l="0" t="0" r="0" b="0"/>
            <a:pathLst>
              <a:path w="1547812" h="728932">
                <a:moveTo>
                  <a:pt x="0" y="112143"/>
                </a:moveTo>
                <a:lnTo>
                  <a:pt x="0" y="56071"/>
                </a:lnTo>
                <a:cubicBezTo>
                  <a:pt x="0" y="25104"/>
                  <a:pt x="25104" y="0"/>
                  <a:pt x="56071" y="0"/>
                </a:cubicBezTo>
                <a:lnTo>
                  <a:pt x="112143" y="0"/>
                </a:lnTo>
                <a:moveTo>
                  <a:pt x="1547812" y="112143"/>
                </a:moveTo>
                <a:lnTo>
                  <a:pt x="1547812" y="616788"/>
                </a:lnTo>
                <a:moveTo>
                  <a:pt x="0" y="616788"/>
                </a:moveTo>
                <a:lnTo>
                  <a:pt x="0" y="112143"/>
                </a:lnTo>
                <a:moveTo>
                  <a:pt x="112143" y="0"/>
                </a:moveTo>
                <a:lnTo>
                  <a:pt x="1435669" y="0"/>
                </a:lnTo>
                <a:moveTo>
                  <a:pt x="0" y="616788"/>
                </a:moveTo>
                <a:lnTo>
                  <a:pt x="0" y="672860"/>
                </a:lnTo>
                <a:cubicBezTo>
                  <a:pt x="0" y="703827"/>
                  <a:pt x="25104" y="728932"/>
                  <a:pt x="56071" y="728932"/>
                </a:cubicBezTo>
                <a:lnTo>
                  <a:pt x="112143" y="728932"/>
                </a:lnTo>
                <a:moveTo>
                  <a:pt x="1547812" y="112143"/>
                </a:moveTo>
                <a:lnTo>
                  <a:pt x="1547812" y="56071"/>
                </a:lnTo>
                <a:cubicBezTo>
                  <a:pt x="1547812" y="25104"/>
                  <a:pt x="1522708" y="0"/>
                  <a:pt x="1491740" y="0"/>
                </a:cubicBezTo>
                <a:lnTo>
                  <a:pt x="1435669" y="0"/>
                </a:lnTo>
                <a:moveTo>
                  <a:pt x="1435669" y="728932"/>
                </a:moveTo>
                <a:lnTo>
                  <a:pt x="112143" y="728932"/>
                </a:lnTo>
                <a:moveTo>
                  <a:pt x="1547812" y="616788"/>
                </a:moveTo>
                <a:lnTo>
                  <a:pt x="1547812" y="672860"/>
                </a:lnTo>
                <a:cubicBezTo>
                  <a:pt x="1547812" y="703827"/>
                  <a:pt x="1522708" y="728932"/>
                  <a:pt x="1491740" y="728932"/>
                </a:cubicBezTo>
                <a:lnTo>
                  <a:pt x="1435669" y="728932"/>
                </a:lnTo>
              </a:path>
            </a:pathLst>
          </a:custGeom>
          <a:noFill/>
          <a:ln w="7008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9" name="Rounded Rectangle 18"/>
          <p:cNvSpPr/>
          <p:nvPr/>
        </p:nvSpPr>
        <p:spPr>
          <a:xfrm>
            <a:off x="8668851" y="4604877"/>
            <a:ext cx="2871346" cy="728932"/>
          </a:xfrm>
          <a:custGeom>
            <a:avLst/>
            <a:gdLst/>
            <a:ahLst/>
            <a:cxnLst/>
            <a:rect l="0" t="0" r="0" b="0"/>
            <a:pathLst>
              <a:path w="1547812" h="728932">
                <a:moveTo>
                  <a:pt x="0" y="112143"/>
                </a:moveTo>
                <a:lnTo>
                  <a:pt x="0" y="56071"/>
                </a:lnTo>
                <a:cubicBezTo>
                  <a:pt x="0" y="25104"/>
                  <a:pt x="25104" y="0"/>
                  <a:pt x="56071" y="0"/>
                </a:cubicBezTo>
                <a:lnTo>
                  <a:pt x="112143" y="0"/>
                </a:lnTo>
                <a:moveTo>
                  <a:pt x="1547812" y="112143"/>
                </a:moveTo>
                <a:lnTo>
                  <a:pt x="1547812" y="616788"/>
                </a:lnTo>
                <a:moveTo>
                  <a:pt x="0" y="616788"/>
                </a:moveTo>
                <a:lnTo>
                  <a:pt x="0" y="112143"/>
                </a:lnTo>
                <a:moveTo>
                  <a:pt x="112143" y="0"/>
                </a:moveTo>
                <a:lnTo>
                  <a:pt x="1435669" y="0"/>
                </a:lnTo>
                <a:moveTo>
                  <a:pt x="0" y="616788"/>
                </a:moveTo>
                <a:lnTo>
                  <a:pt x="0" y="672860"/>
                </a:lnTo>
                <a:cubicBezTo>
                  <a:pt x="0" y="703827"/>
                  <a:pt x="25104" y="728932"/>
                  <a:pt x="56071" y="728932"/>
                </a:cubicBezTo>
                <a:lnTo>
                  <a:pt x="112143" y="728932"/>
                </a:lnTo>
                <a:moveTo>
                  <a:pt x="1547812" y="112143"/>
                </a:moveTo>
                <a:lnTo>
                  <a:pt x="1547812" y="56071"/>
                </a:lnTo>
                <a:cubicBezTo>
                  <a:pt x="1547812" y="25104"/>
                  <a:pt x="1522708" y="0"/>
                  <a:pt x="1491740" y="0"/>
                </a:cubicBezTo>
                <a:lnTo>
                  <a:pt x="1435669" y="0"/>
                </a:lnTo>
                <a:moveTo>
                  <a:pt x="1435669" y="728932"/>
                </a:moveTo>
                <a:lnTo>
                  <a:pt x="112143" y="728932"/>
                </a:lnTo>
                <a:moveTo>
                  <a:pt x="1547812" y="616788"/>
                </a:moveTo>
                <a:lnTo>
                  <a:pt x="1547812" y="672860"/>
                </a:lnTo>
                <a:cubicBezTo>
                  <a:pt x="1547812" y="703827"/>
                  <a:pt x="1522708" y="728932"/>
                  <a:pt x="1491740" y="728932"/>
                </a:cubicBezTo>
                <a:lnTo>
                  <a:pt x="1435669" y="728932"/>
                </a:lnTo>
              </a:path>
            </a:pathLst>
          </a:custGeom>
          <a:noFill/>
          <a:ln w="7008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0" name="Rounded Rectangle 19"/>
          <p:cNvSpPr/>
          <p:nvPr/>
        </p:nvSpPr>
        <p:spPr>
          <a:xfrm>
            <a:off x="8668851" y="5445953"/>
            <a:ext cx="2871346" cy="560716"/>
          </a:xfrm>
          <a:custGeom>
            <a:avLst/>
            <a:gdLst/>
            <a:ahLst/>
            <a:cxnLst/>
            <a:rect l="0" t="0" r="0" b="0"/>
            <a:pathLst>
              <a:path w="1547812" h="560716">
                <a:moveTo>
                  <a:pt x="0" y="112143"/>
                </a:moveTo>
                <a:lnTo>
                  <a:pt x="0" y="56071"/>
                </a:lnTo>
                <a:cubicBezTo>
                  <a:pt x="0" y="25104"/>
                  <a:pt x="25104" y="0"/>
                  <a:pt x="56071" y="0"/>
                </a:cubicBezTo>
                <a:lnTo>
                  <a:pt x="112143" y="0"/>
                </a:lnTo>
                <a:moveTo>
                  <a:pt x="1547812" y="112143"/>
                </a:moveTo>
                <a:lnTo>
                  <a:pt x="1547812" y="448573"/>
                </a:lnTo>
                <a:moveTo>
                  <a:pt x="0" y="448573"/>
                </a:moveTo>
                <a:lnTo>
                  <a:pt x="0" y="112143"/>
                </a:lnTo>
                <a:moveTo>
                  <a:pt x="112143" y="0"/>
                </a:moveTo>
                <a:lnTo>
                  <a:pt x="1435669" y="0"/>
                </a:lnTo>
                <a:moveTo>
                  <a:pt x="0" y="448573"/>
                </a:moveTo>
                <a:lnTo>
                  <a:pt x="0" y="504645"/>
                </a:lnTo>
                <a:cubicBezTo>
                  <a:pt x="0" y="535612"/>
                  <a:pt x="25104" y="560716"/>
                  <a:pt x="56071" y="560716"/>
                </a:cubicBezTo>
                <a:lnTo>
                  <a:pt x="112143" y="560716"/>
                </a:lnTo>
                <a:moveTo>
                  <a:pt x="1547812" y="112143"/>
                </a:moveTo>
                <a:lnTo>
                  <a:pt x="1547812" y="56071"/>
                </a:lnTo>
                <a:cubicBezTo>
                  <a:pt x="1547812" y="25104"/>
                  <a:pt x="1522708" y="0"/>
                  <a:pt x="1491740" y="0"/>
                </a:cubicBezTo>
                <a:lnTo>
                  <a:pt x="1435669" y="0"/>
                </a:lnTo>
                <a:moveTo>
                  <a:pt x="1435669" y="560716"/>
                </a:moveTo>
                <a:lnTo>
                  <a:pt x="112143" y="560716"/>
                </a:lnTo>
                <a:moveTo>
                  <a:pt x="1547812" y="448573"/>
                </a:moveTo>
                <a:lnTo>
                  <a:pt x="1547812" y="504645"/>
                </a:lnTo>
                <a:cubicBezTo>
                  <a:pt x="1547812" y="535612"/>
                  <a:pt x="1522708" y="560716"/>
                  <a:pt x="1491740" y="560716"/>
                </a:cubicBezTo>
                <a:lnTo>
                  <a:pt x="1435669" y="560716"/>
                </a:lnTo>
              </a:path>
            </a:pathLst>
          </a:custGeom>
          <a:noFill/>
          <a:ln w="7008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1" name="TextBox 20"/>
          <p:cNvSpPr txBox="1"/>
          <p:nvPr/>
        </p:nvSpPr>
        <p:spPr>
          <a:xfrm>
            <a:off x="5236822" y="3248188"/>
            <a:ext cx="3398822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b="0">
                <a:solidFill>
                  <a:srgbClr val="000000"/>
                </a:solidFill>
              </a:rPr>
              <a:t>No pre-conceived notions in </a:t>
            </a:r>
            <a:r>
              <a:rPr lang="en-US" sz="1600">
                <a:solidFill>
                  <a:srgbClr val="000000"/>
                </a:solidFill>
              </a:rPr>
              <a:t>activities</a:t>
            </a:r>
            <a:endParaRPr lang="en-US" sz="1600" b="0">
              <a:solidFill>
                <a:srgbClr val="0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10657" y="3133660"/>
            <a:ext cx="2532254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b="0">
                <a:solidFill>
                  <a:srgbClr val="000000"/>
                </a:solidFill>
              </a:rPr>
              <a:t>Incorporate position into final report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87798" y="3127145"/>
            <a:ext cx="4505612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1600">
                <a:solidFill>
                  <a:srgbClr val="000000"/>
                </a:solidFill>
              </a:rPr>
              <a:t>Distinguish standard-setting, NAM, other initiatives vs. governance/regulation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04924" y="2465557"/>
            <a:ext cx="3606441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b="0">
                <a:solidFill>
                  <a:srgbClr val="000000"/>
                </a:solidFill>
              </a:rPr>
              <a:t>Engaged with CFOs from various </a:t>
            </a:r>
          </a:p>
          <a:p>
            <a:pPr algn="ctr"/>
            <a:r>
              <a:rPr lang="en-US" sz="1600" b="0">
                <a:solidFill>
                  <a:srgbClr val="000000"/>
                </a:solidFill>
              </a:rPr>
              <a:t>sectors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9312" y="3973230"/>
            <a:ext cx="4505612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1600">
                <a:solidFill>
                  <a:srgbClr val="000000"/>
                </a:solidFill>
              </a:rPr>
              <a:t>Clarify problem statement and intended outcomes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512959" y="3921070"/>
            <a:ext cx="2790368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>
                <a:solidFill>
                  <a:srgbClr val="000000"/>
                </a:solidFill>
              </a:rPr>
              <a:t>Engaged with CFOs from various sectors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686800" y="3889963"/>
            <a:ext cx="2816242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b="0">
                <a:solidFill>
                  <a:srgbClr val="000000"/>
                </a:solidFill>
              </a:rPr>
              <a:t>Refine outcomes and
recommendations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99312" y="2575328"/>
            <a:ext cx="3649499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1600">
                <a:solidFill>
                  <a:srgbClr val="000000"/>
                </a:solidFill>
              </a:rPr>
              <a:t>Segment CFO population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727369" y="1911014"/>
            <a:ext cx="2816241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b="1">
                <a:solidFill>
                  <a:srgbClr val="000000"/>
                </a:solidFill>
              </a:rPr>
              <a:t>Activities to be Completed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99312" y="4846231"/>
            <a:ext cx="4272838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1600">
                <a:solidFill>
                  <a:srgbClr val="000000"/>
                </a:solidFill>
              </a:rPr>
              <a:t>Ethical challenges across ownership structures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250522" y="4732026"/>
            <a:ext cx="3385122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b="0">
                <a:solidFill>
                  <a:srgbClr val="000000"/>
                </a:solidFill>
              </a:rPr>
              <a:t>Engaged with CFOs from organizations</a:t>
            </a:r>
          </a:p>
          <a:p>
            <a:pPr algn="ctr"/>
            <a:r>
              <a:rPr lang="en-US" sz="1600">
                <a:solidFill>
                  <a:srgbClr val="000000"/>
                </a:solidFill>
              </a:rPr>
              <a:t>from different sizes</a:t>
            </a:r>
            <a:endParaRPr lang="en-US" sz="1600" b="0">
              <a:solidFill>
                <a:srgbClr val="00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887052" y="4723121"/>
            <a:ext cx="2379463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>
                <a:solidFill>
                  <a:srgbClr val="000000"/>
                </a:solidFill>
              </a:rPr>
              <a:t>Continue to t</a:t>
            </a:r>
            <a:r>
              <a:rPr lang="en-US" sz="1600" b="0">
                <a:solidFill>
                  <a:srgbClr val="000000"/>
                </a:solidFill>
              </a:rPr>
              <a:t>arget different 
ownership structures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388264" y="1924911"/>
            <a:ext cx="3109637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b="1">
                <a:solidFill>
                  <a:srgbClr val="000000"/>
                </a:solidFill>
              </a:rPr>
              <a:t>Activities to Date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805909" y="1909000"/>
            <a:ext cx="2035802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b="1">
                <a:solidFill>
                  <a:srgbClr val="000000"/>
                </a:solidFill>
              </a:rPr>
              <a:t>Key Takeaway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99312" y="5575163"/>
            <a:ext cx="3773043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1600">
                <a:solidFill>
                  <a:srgbClr val="000000"/>
                </a:solidFill>
              </a:rPr>
              <a:t>CPD requirements on ethics for PAs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376387" y="5603199"/>
            <a:ext cx="3063645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b="0">
                <a:solidFill>
                  <a:srgbClr val="000000"/>
                </a:solidFill>
              </a:rPr>
              <a:t>Explored with CFOs, PAOs, &amp; JSS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680890" y="5480089"/>
            <a:ext cx="2922821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b="0">
                <a:solidFill>
                  <a:srgbClr val="000000"/>
                </a:solidFill>
              </a:rPr>
              <a:t>Continue exploring
CPD requirements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024481" y="2465236"/>
            <a:ext cx="2104606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b="0">
                <a:solidFill>
                  <a:srgbClr val="000000"/>
                </a:solidFill>
              </a:rPr>
              <a:t>Consider population
breadth and support</a:t>
            </a:r>
          </a:p>
        </p:txBody>
      </p:sp>
      <p:sp>
        <p:nvSpPr>
          <p:cNvPr id="45" name="Slide Number Placeholder 2">
            <a:extLst>
              <a:ext uri="{FF2B5EF4-FFF2-40B4-BE49-F238E27FC236}">
                <a16:creationId xmlns:a16="http://schemas.microsoft.com/office/drawing/2014/main" id="{582E66E1-9060-35F5-4D21-EDDE6D146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13904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94E63F-63D5-9808-25BD-5541DFDBCD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F8EB67F-9E18-C875-D9E2-3EBCF27D1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654" y="751393"/>
            <a:ext cx="11009469" cy="550843"/>
          </a:xfrm>
        </p:spPr>
        <p:txBody>
          <a:bodyPr/>
          <a:lstStyle/>
          <a:p>
            <a:r>
              <a:rPr lang="en-US" sz="2800">
                <a:latin typeface="+mn-lt"/>
              </a:rPr>
              <a:t>SOURCES OF ETHICAL GUIDANCE: PRACTICAL AND PROXIMATE SOURCES</a:t>
            </a:r>
            <a:br>
              <a:rPr lang="en-US">
                <a:latin typeface="+mn-lt"/>
              </a:rPr>
            </a:br>
            <a:endParaRPr lang="en-US">
              <a:latin typeface="+mn-lt"/>
            </a:endParaRPr>
          </a:p>
        </p:txBody>
      </p:sp>
      <p:sp>
        <p:nvSpPr>
          <p:cNvPr id="41" name="Text 4">
            <a:extLst>
              <a:ext uri="{FF2B5EF4-FFF2-40B4-BE49-F238E27FC236}">
                <a16:creationId xmlns:a16="http://schemas.microsoft.com/office/drawing/2014/main" id="{DD37D472-C1F0-F39F-577F-E9F394FF48B3}"/>
              </a:ext>
            </a:extLst>
          </p:cNvPr>
          <p:cNvSpPr/>
          <p:nvPr/>
        </p:nvSpPr>
        <p:spPr>
          <a:xfrm>
            <a:off x="404483" y="1851774"/>
            <a:ext cx="11383033" cy="475488"/>
          </a:xfrm>
          <a:prstGeom prst="rect">
            <a:avLst/>
          </a:prstGeom>
          <a:solidFill>
            <a:srgbClr val="183B56"/>
          </a:solidFill>
          <a:ln w="12700">
            <a:solidFill>
              <a:srgbClr val="183B56"/>
            </a:solidFill>
          </a:ln>
        </p:spPr>
        <p:txBody>
          <a:bodyPr wrap="square" lIns="1016" tIns="1016" rIns="1016" bIns="1016" rtlCol="0" anchor="ctr">
            <a:noAutofit/>
          </a:bodyPr>
          <a:lstStyle/>
          <a:p>
            <a:pPr marL="0" indent="0" algn="ctr">
              <a:buNone/>
            </a:pPr>
            <a:r>
              <a:rPr lang="en-US" b="1">
                <a:solidFill>
                  <a:srgbClr val="FFFFFF"/>
                </a:solidFill>
                <a:ea typeface="Aptos" pitchFamily="34" charset="-122"/>
                <a:cs typeface="Aptos" pitchFamily="34" charset="-120"/>
              </a:rPr>
              <a:t>A core issue is not whether ethical principles exist, but whether CFOs recognize when to apply those principles</a:t>
            </a:r>
            <a:endParaRPr 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3E3DE8F9-7277-CC28-C3FC-B7F46D00B8AE}"/>
              </a:ext>
            </a:extLst>
          </p:cNvPr>
          <p:cNvSpPr/>
          <p:nvPr/>
        </p:nvSpPr>
        <p:spPr>
          <a:xfrm>
            <a:off x="431112" y="2568238"/>
            <a:ext cx="6950556" cy="292608"/>
          </a:xfrm>
          <a:prstGeom prst="rect">
            <a:avLst/>
          </a:prstGeom>
          <a:noFill/>
          <a:ln>
            <a:solidFill>
              <a:srgbClr val="FFFFFF">
                <a:alpha val="0"/>
              </a:srgbClr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marL="0" indent="0" algn="l">
              <a:buNone/>
            </a:pPr>
            <a:r>
              <a:rPr lang="en-US" b="1">
                <a:solidFill>
                  <a:srgbClr val="183B56"/>
                </a:solidFill>
                <a:ea typeface="Aptos" pitchFamily="34" charset="-122"/>
                <a:cs typeface="Aptos" pitchFamily="34" charset="-120"/>
              </a:rPr>
              <a:t>Extended CFO survey: sources actively relied on for ethical guidance</a:t>
            </a:r>
            <a:endParaRPr lang="en-US"/>
          </a:p>
        </p:txBody>
      </p:sp>
      <p:sp>
        <p:nvSpPr>
          <p:cNvPr id="43" name="Text 6">
            <a:extLst>
              <a:ext uri="{FF2B5EF4-FFF2-40B4-BE49-F238E27FC236}">
                <a16:creationId xmlns:a16="http://schemas.microsoft.com/office/drawing/2014/main" id="{3BF4ED7A-C19B-929A-EA60-BDBA0B4306E5}"/>
              </a:ext>
            </a:extLst>
          </p:cNvPr>
          <p:cNvSpPr/>
          <p:nvPr/>
        </p:nvSpPr>
        <p:spPr>
          <a:xfrm>
            <a:off x="404483" y="3461115"/>
            <a:ext cx="2480030" cy="237744"/>
          </a:xfrm>
          <a:prstGeom prst="rect">
            <a:avLst/>
          </a:prstGeom>
          <a:noFill/>
          <a:ln>
            <a:solidFill>
              <a:srgbClr val="FFFFFF">
                <a:alpha val="0"/>
              </a:srgbClr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None/>
            </a:pPr>
            <a:r>
              <a:rPr lang="en-US">
                <a:solidFill>
                  <a:srgbClr val="1F2A33"/>
                </a:solidFill>
                <a:ea typeface="Aptos" pitchFamily="34" charset="-122"/>
                <a:cs typeface="Aptos" pitchFamily="34" charset="-120"/>
              </a:rPr>
              <a:t>Internal policies / codes</a:t>
            </a:r>
            <a:endParaRPr lang="en-US"/>
          </a:p>
        </p:txBody>
      </p:sp>
      <p:sp>
        <p:nvSpPr>
          <p:cNvPr id="44" name="Shape 7">
            <a:extLst>
              <a:ext uri="{FF2B5EF4-FFF2-40B4-BE49-F238E27FC236}">
                <a16:creationId xmlns:a16="http://schemas.microsoft.com/office/drawing/2014/main" id="{ED6C3C87-F940-706F-9ED0-2271B253A74C}"/>
              </a:ext>
            </a:extLst>
          </p:cNvPr>
          <p:cNvSpPr/>
          <p:nvPr/>
        </p:nvSpPr>
        <p:spPr>
          <a:xfrm>
            <a:off x="3058249" y="3448403"/>
            <a:ext cx="3474720" cy="237744"/>
          </a:xfrm>
          <a:prstGeom prst="rect">
            <a:avLst/>
          </a:prstGeom>
          <a:solidFill>
            <a:srgbClr val="EDF1F4"/>
          </a:solidFill>
          <a:ln w="12700">
            <a:solidFill>
              <a:srgbClr val="EDF1F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5" name="Shape 8">
            <a:extLst>
              <a:ext uri="{FF2B5EF4-FFF2-40B4-BE49-F238E27FC236}">
                <a16:creationId xmlns:a16="http://schemas.microsoft.com/office/drawing/2014/main" id="{73F5E103-2AF3-E2D8-3723-FD96E2F0F68A}"/>
              </a:ext>
            </a:extLst>
          </p:cNvPr>
          <p:cNvSpPr/>
          <p:nvPr/>
        </p:nvSpPr>
        <p:spPr>
          <a:xfrm>
            <a:off x="3058249" y="3448403"/>
            <a:ext cx="3300984" cy="237744"/>
          </a:xfrm>
          <a:prstGeom prst="rect">
            <a:avLst/>
          </a:prstGeom>
          <a:solidFill>
            <a:srgbClr val="183B56"/>
          </a:solidFill>
          <a:ln w="12700">
            <a:solidFill>
              <a:srgbClr val="183B56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6" name="Text 9">
            <a:extLst>
              <a:ext uri="{FF2B5EF4-FFF2-40B4-BE49-F238E27FC236}">
                <a16:creationId xmlns:a16="http://schemas.microsoft.com/office/drawing/2014/main" id="{D1470059-6147-4EC2-0A1C-D913885DD2AC}"/>
              </a:ext>
            </a:extLst>
          </p:cNvPr>
          <p:cNvSpPr/>
          <p:nvPr/>
        </p:nvSpPr>
        <p:spPr>
          <a:xfrm>
            <a:off x="6606121" y="3430115"/>
            <a:ext cx="457200" cy="274320"/>
          </a:xfrm>
          <a:prstGeom prst="rect">
            <a:avLst/>
          </a:prstGeom>
          <a:noFill/>
          <a:ln>
            <a:solidFill>
              <a:srgbClr val="FFFFFF">
                <a:alpha val="0"/>
              </a:srgbClr>
            </a:solidFill>
          </a:ln>
        </p:spPr>
        <p:txBody>
          <a:bodyPr wrap="square" lIns="0" tIns="0" rIns="0" bIns="0" rtlCol="0" anchor="ctr">
            <a:normAutofit/>
          </a:bodyPr>
          <a:lstStyle/>
          <a:p>
            <a:pPr marL="0" indent="0" algn="r">
              <a:buNone/>
            </a:pPr>
            <a:r>
              <a:rPr lang="en-US" b="1">
                <a:solidFill>
                  <a:srgbClr val="183B56"/>
                </a:solidFill>
                <a:ea typeface="Aptos" pitchFamily="34" charset="-122"/>
                <a:cs typeface="Aptos" pitchFamily="34" charset="-120"/>
              </a:rPr>
              <a:t>57%</a:t>
            </a:r>
            <a:endParaRPr lang="en-US"/>
          </a:p>
        </p:txBody>
      </p:sp>
      <p:sp>
        <p:nvSpPr>
          <p:cNvPr id="47" name="Text 10">
            <a:extLst>
              <a:ext uri="{FF2B5EF4-FFF2-40B4-BE49-F238E27FC236}">
                <a16:creationId xmlns:a16="http://schemas.microsoft.com/office/drawing/2014/main" id="{3C188CEE-A0B0-73DA-949E-3FD5757A9BAE}"/>
              </a:ext>
            </a:extLst>
          </p:cNvPr>
          <p:cNvSpPr/>
          <p:nvPr/>
        </p:nvSpPr>
        <p:spPr>
          <a:xfrm>
            <a:off x="404483" y="3909171"/>
            <a:ext cx="2480030" cy="237744"/>
          </a:xfrm>
          <a:prstGeom prst="rect">
            <a:avLst/>
          </a:prstGeom>
          <a:noFill/>
          <a:ln>
            <a:solidFill>
              <a:srgbClr val="FFFFFF">
                <a:alpha val="0"/>
              </a:srgbClr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None/>
            </a:pPr>
            <a:r>
              <a:rPr lang="en-US">
                <a:solidFill>
                  <a:srgbClr val="1F2A33"/>
                </a:solidFill>
                <a:ea typeface="Aptos" pitchFamily="34" charset="-122"/>
                <a:cs typeface="Aptos" pitchFamily="34" charset="-120"/>
              </a:rPr>
              <a:t>Professional body code</a:t>
            </a:r>
            <a:endParaRPr lang="en-US"/>
          </a:p>
        </p:txBody>
      </p:sp>
      <p:sp>
        <p:nvSpPr>
          <p:cNvPr id="48" name="Shape 11">
            <a:extLst>
              <a:ext uri="{FF2B5EF4-FFF2-40B4-BE49-F238E27FC236}">
                <a16:creationId xmlns:a16="http://schemas.microsoft.com/office/drawing/2014/main" id="{6712F34E-05A9-2CA0-F9FC-59DC9D453531}"/>
              </a:ext>
            </a:extLst>
          </p:cNvPr>
          <p:cNvSpPr/>
          <p:nvPr/>
        </p:nvSpPr>
        <p:spPr>
          <a:xfrm>
            <a:off x="3058249" y="3896459"/>
            <a:ext cx="3474720" cy="237744"/>
          </a:xfrm>
          <a:prstGeom prst="rect">
            <a:avLst/>
          </a:prstGeom>
          <a:solidFill>
            <a:srgbClr val="EDF1F4"/>
          </a:solidFill>
          <a:ln w="12700">
            <a:solidFill>
              <a:srgbClr val="EDF1F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9" name="Shape 12">
            <a:extLst>
              <a:ext uri="{FF2B5EF4-FFF2-40B4-BE49-F238E27FC236}">
                <a16:creationId xmlns:a16="http://schemas.microsoft.com/office/drawing/2014/main" id="{630D1293-F6DE-826E-CC64-4BB6AC147187}"/>
              </a:ext>
            </a:extLst>
          </p:cNvPr>
          <p:cNvSpPr/>
          <p:nvPr/>
        </p:nvSpPr>
        <p:spPr>
          <a:xfrm>
            <a:off x="3058249" y="3896459"/>
            <a:ext cx="2953512" cy="237744"/>
          </a:xfrm>
          <a:prstGeom prst="rect">
            <a:avLst/>
          </a:prstGeom>
          <a:solidFill>
            <a:srgbClr val="385D82"/>
          </a:solidFill>
          <a:ln w="12700">
            <a:solidFill>
              <a:srgbClr val="385D82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0" name="Text 13">
            <a:extLst>
              <a:ext uri="{FF2B5EF4-FFF2-40B4-BE49-F238E27FC236}">
                <a16:creationId xmlns:a16="http://schemas.microsoft.com/office/drawing/2014/main" id="{16215C00-6E63-1589-BD8C-582BA8CFEB71}"/>
              </a:ext>
            </a:extLst>
          </p:cNvPr>
          <p:cNvSpPr/>
          <p:nvPr/>
        </p:nvSpPr>
        <p:spPr>
          <a:xfrm>
            <a:off x="6606121" y="3878171"/>
            <a:ext cx="457200" cy="274320"/>
          </a:xfrm>
          <a:prstGeom prst="rect">
            <a:avLst/>
          </a:prstGeom>
          <a:noFill/>
          <a:ln>
            <a:solidFill>
              <a:srgbClr val="FFFFFF">
                <a:alpha val="0"/>
              </a:srgbClr>
            </a:solidFill>
          </a:ln>
        </p:spPr>
        <p:txBody>
          <a:bodyPr wrap="square" lIns="0" tIns="0" rIns="0" bIns="0" rtlCol="0" anchor="ctr">
            <a:normAutofit/>
          </a:bodyPr>
          <a:lstStyle/>
          <a:p>
            <a:pPr marL="0" indent="0" algn="r">
              <a:buNone/>
            </a:pPr>
            <a:r>
              <a:rPr lang="en-US" b="1">
                <a:solidFill>
                  <a:srgbClr val="183B56"/>
                </a:solidFill>
                <a:ea typeface="Aptos" pitchFamily="34" charset="-122"/>
                <a:cs typeface="Aptos" pitchFamily="34" charset="-120"/>
              </a:rPr>
              <a:t>51%</a:t>
            </a:r>
            <a:endParaRPr lang="en-US"/>
          </a:p>
        </p:txBody>
      </p:sp>
      <p:sp>
        <p:nvSpPr>
          <p:cNvPr id="51" name="Text 14">
            <a:extLst>
              <a:ext uri="{FF2B5EF4-FFF2-40B4-BE49-F238E27FC236}">
                <a16:creationId xmlns:a16="http://schemas.microsoft.com/office/drawing/2014/main" id="{595F9C8A-A3E0-E898-18BE-D7434E8121F2}"/>
              </a:ext>
            </a:extLst>
          </p:cNvPr>
          <p:cNvSpPr/>
          <p:nvPr/>
        </p:nvSpPr>
        <p:spPr>
          <a:xfrm>
            <a:off x="404483" y="4357227"/>
            <a:ext cx="2480030" cy="237744"/>
          </a:xfrm>
          <a:prstGeom prst="rect">
            <a:avLst/>
          </a:prstGeom>
          <a:noFill/>
          <a:ln>
            <a:solidFill>
              <a:srgbClr val="FFFFFF">
                <a:alpha val="0"/>
              </a:srgbClr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None/>
            </a:pPr>
            <a:r>
              <a:rPr lang="en-US">
                <a:solidFill>
                  <a:srgbClr val="1F2A33"/>
                </a:solidFill>
                <a:ea typeface="Aptos" pitchFamily="34" charset="-122"/>
                <a:cs typeface="Aptos" pitchFamily="34" charset="-120"/>
              </a:rPr>
              <a:t>Legislative / compliance</a:t>
            </a:r>
            <a:endParaRPr lang="en-US"/>
          </a:p>
        </p:txBody>
      </p:sp>
      <p:sp>
        <p:nvSpPr>
          <p:cNvPr id="52" name="Shape 15">
            <a:extLst>
              <a:ext uri="{FF2B5EF4-FFF2-40B4-BE49-F238E27FC236}">
                <a16:creationId xmlns:a16="http://schemas.microsoft.com/office/drawing/2014/main" id="{6A5F4CD6-87B7-7787-F07D-ADC115C2C1E4}"/>
              </a:ext>
            </a:extLst>
          </p:cNvPr>
          <p:cNvSpPr/>
          <p:nvPr/>
        </p:nvSpPr>
        <p:spPr>
          <a:xfrm>
            <a:off x="3058249" y="4344515"/>
            <a:ext cx="3474720" cy="237744"/>
          </a:xfrm>
          <a:prstGeom prst="rect">
            <a:avLst/>
          </a:prstGeom>
          <a:solidFill>
            <a:srgbClr val="EDF1F4"/>
          </a:solidFill>
          <a:ln w="12700">
            <a:solidFill>
              <a:srgbClr val="EDF1F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3" name="Shape 16">
            <a:extLst>
              <a:ext uri="{FF2B5EF4-FFF2-40B4-BE49-F238E27FC236}">
                <a16:creationId xmlns:a16="http://schemas.microsoft.com/office/drawing/2014/main" id="{C7F62654-02FC-AA16-79A3-8EE1F740F930}"/>
              </a:ext>
            </a:extLst>
          </p:cNvPr>
          <p:cNvSpPr/>
          <p:nvPr/>
        </p:nvSpPr>
        <p:spPr>
          <a:xfrm>
            <a:off x="3058249" y="4344515"/>
            <a:ext cx="2721864" cy="237744"/>
          </a:xfrm>
          <a:prstGeom prst="rect">
            <a:avLst/>
          </a:prstGeom>
          <a:solidFill>
            <a:srgbClr val="92B9AC"/>
          </a:solidFill>
          <a:ln w="12700">
            <a:solidFill>
              <a:srgbClr val="92B9AC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4" name="Text 17">
            <a:extLst>
              <a:ext uri="{FF2B5EF4-FFF2-40B4-BE49-F238E27FC236}">
                <a16:creationId xmlns:a16="http://schemas.microsoft.com/office/drawing/2014/main" id="{944F239A-DC54-6A62-32AA-F48CF02BF9B4}"/>
              </a:ext>
            </a:extLst>
          </p:cNvPr>
          <p:cNvSpPr/>
          <p:nvPr/>
        </p:nvSpPr>
        <p:spPr>
          <a:xfrm>
            <a:off x="6606121" y="4326227"/>
            <a:ext cx="457200" cy="274320"/>
          </a:xfrm>
          <a:prstGeom prst="rect">
            <a:avLst/>
          </a:prstGeom>
          <a:noFill/>
          <a:ln>
            <a:solidFill>
              <a:srgbClr val="FFFFFF">
                <a:alpha val="0"/>
              </a:srgbClr>
            </a:solidFill>
          </a:ln>
        </p:spPr>
        <p:txBody>
          <a:bodyPr wrap="square" lIns="0" tIns="0" rIns="0" bIns="0" rtlCol="0" anchor="ctr">
            <a:normAutofit/>
          </a:bodyPr>
          <a:lstStyle/>
          <a:p>
            <a:pPr marL="0" indent="0" algn="r">
              <a:buNone/>
            </a:pPr>
            <a:r>
              <a:rPr lang="en-US" b="1">
                <a:solidFill>
                  <a:srgbClr val="183B56"/>
                </a:solidFill>
                <a:ea typeface="Aptos" pitchFamily="34" charset="-122"/>
                <a:cs typeface="Aptos" pitchFamily="34" charset="-120"/>
              </a:rPr>
              <a:t>47%</a:t>
            </a:r>
            <a:endParaRPr lang="en-US"/>
          </a:p>
        </p:txBody>
      </p:sp>
      <p:sp>
        <p:nvSpPr>
          <p:cNvPr id="55" name="Text 18">
            <a:extLst>
              <a:ext uri="{FF2B5EF4-FFF2-40B4-BE49-F238E27FC236}">
                <a16:creationId xmlns:a16="http://schemas.microsoft.com/office/drawing/2014/main" id="{096E2566-BBBA-870C-097A-F96665438CD4}"/>
              </a:ext>
            </a:extLst>
          </p:cNvPr>
          <p:cNvSpPr/>
          <p:nvPr/>
        </p:nvSpPr>
        <p:spPr>
          <a:xfrm>
            <a:off x="404483" y="4805283"/>
            <a:ext cx="2480030" cy="237744"/>
          </a:xfrm>
          <a:prstGeom prst="rect">
            <a:avLst/>
          </a:prstGeom>
          <a:noFill/>
          <a:ln>
            <a:solidFill>
              <a:srgbClr val="FFFFFF">
                <a:alpha val="0"/>
              </a:srgbClr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None/>
            </a:pPr>
            <a:r>
              <a:rPr lang="en-US">
                <a:solidFill>
                  <a:srgbClr val="1F2A33"/>
                </a:solidFill>
                <a:ea typeface="Aptos" pitchFamily="34" charset="-122"/>
                <a:cs typeface="Aptos" pitchFamily="34" charset="-120"/>
              </a:rPr>
              <a:t>Personal judgment / peers</a:t>
            </a:r>
            <a:endParaRPr lang="en-US"/>
          </a:p>
        </p:txBody>
      </p:sp>
      <p:sp>
        <p:nvSpPr>
          <p:cNvPr id="56" name="Shape 19">
            <a:extLst>
              <a:ext uri="{FF2B5EF4-FFF2-40B4-BE49-F238E27FC236}">
                <a16:creationId xmlns:a16="http://schemas.microsoft.com/office/drawing/2014/main" id="{DA71B206-3172-0FA2-E68F-630C115976B4}"/>
              </a:ext>
            </a:extLst>
          </p:cNvPr>
          <p:cNvSpPr/>
          <p:nvPr/>
        </p:nvSpPr>
        <p:spPr>
          <a:xfrm>
            <a:off x="3058249" y="4792571"/>
            <a:ext cx="3474720" cy="237744"/>
          </a:xfrm>
          <a:prstGeom prst="rect">
            <a:avLst/>
          </a:prstGeom>
          <a:solidFill>
            <a:srgbClr val="EDF1F4"/>
          </a:solidFill>
          <a:ln w="12700">
            <a:solidFill>
              <a:srgbClr val="EDF1F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7" name="Shape 20">
            <a:extLst>
              <a:ext uri="{FF2B5EF4-FFF2-40B4-BE49-F238E27FC236}">
                <a16:creationId xmlns:a16="http://schemas.microsoft.com/office/drawing/2014/main" id="{849F7B49-D92F-74AC-7000-C62C3ACDFC56}"/>
              </a:ext>
            </a:extLst>
          </p:cNvPr>
          <p:cNvSpPr/>
          <p:nvPr/>
        </p:nvSpPr>
        <p:spPr>
          <a:xfrm>
            <a:off x="3058249" y="4792571"/>
            <a:ext cx="2548128" cy="237744"/>
          </a:xfrm>
          <a:prstGeom prst="rect">
            <a:avLst/>
          </a:prstGeom>
          <a:solidFill>
            <a:srgbClr val="C9A75C"/>
          </a:solidFill>
          <a:ln w="12700">
            <a:solidFill>
              <a:srgbClr val="C9A75C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8" name="Text 21">
            <a:extLst>
              <a:ext uri="{FF2B5EF4-FFF2-40B4-BE49-F238E27FC236}">
                <a16:creationId xmlns:a16="http://schemas.microsoft.com/office/drawing/2014/main" id="{1722578C-8DFC-F3DF-93D7-88A1E2FB06FC}"/>
              </a:ext>
            </a:extLst>
          </p:cNvPr>
          <p:cNvSpPr/>
          <p:nvPr/>
        </p:nvSpPr>
        <p:spPr>
          <a:xfrm>
            <a:off x="6606121" y="4774283"/>
            <a:ext cx="457200" cy="274320"/>
          </a:xfrm>
          <a:prstGeom prst="rect">
            <a:avLst/>
          </a:prstGeom>
          <a:noFill/>
          <a:ln>
            <a:solidFill>
              <a:srgbClr val="FFFFFF">
                <a:alpha val="0"/>
              </a:srgbClr>
            </a:solidFill>
          </a:ln>
        </p:spPr>
        <p:txBody>
          <a:bodyPr wrap="square" lIns="0" tIns="0" rIns="0" bIns="0" rtlCol="0" anchor="ctr">
            <a:normAutofit/>
          </a:bodyPr>
          <a:lstStyle/>
          <a:p>
            <a:pPr marL="0" indent="0" algn="r">
              <a:buNone/>
            </a:pPr>
            <a:r>
              <a:rPr lang="en-US" b="1">
                <a:solidFill>
                  <a:srgbClr val="183B56"/>
                </a:solidFill>
                <a:ea typeface="Aptos" pitchFamily="34" charset="-122"/>
                <a:cs typeface="Aptos" pitchFamily="34" charset="-120"/>
              </a:rPr>
              <a:t>44%</a:t>
            </a:r>
            <a:endParaRPr lang="en-US"/>
          </a:p>
        </p:txBody>
      </p:sp>
      <p:sp>
        <p:nvSpPr>
          <p:cNvPr id="59" name="Text 22">
            <a:extLst>
              <a:ext uri="{FF2B5EF4-FFF2-40B4-BE49-F238E27FC236}">
                <a16:creationId xmlns:a16="http://schemas.microsoft.com/office/drawing/2014/main" id="{31C03273-4843-9451-44AC-02BF6B572738}"/>
              </a:ext>
            </a:extLst>
          </p:cNvPr>
          <p:cNvSpPr/>
          <p:nvPr/>
        </p:nvSpPr>
        <p:spPr>
          <a:xfrm>
            <a:off x="404483" y="5253339"/>
            <a:ext cx="2480030" cy="237744"/>
          </a:xfrm>
          <a:prstGeom prst="rect">
            <a:avLst/>
          </a:prstGeom>
          <a:noFill/>
          <a:ln>
            <a:solidFill>
              <a:srgbClr val="FFFFFF">
                <a:alpha val="0"/>
              </a:srgbClr>
            </a:solidFill>
          </a:ln>
        </p:spPr>
        <p:txBody>
          <a:bodyPr wrap="square" lIns="0" tIns="0" rIns="0" bIns="0" rtlCol="0" anchor="ctr">
            <a:normAutofit fontScale="92500" lnSpcReduction="10000"/>
          </a:bodyPr>
          <a:lstStyle/>
          <a:p>
            <a:pPr marL="0" indent="0" algn="r">
              <a:buNone/>
            </a:pPr>
            <a:r>
              <a:rPr lang="en-US">
                <a:solidFill>
                  <a:srgbClr val="1F2A33"/>
                </a:solidFill>
                <a:ea typeface="Aptos" pitchFamily="34" charset="-122"/>
                <a:cs typeface="Aptos" pitchFamily="34" charset="-120"/>
              </a:rPr>
              <a:t>IESBA Code</a:t>
            </a:r>
            <a:endParaRPr lang="en-US"/>
          </a:p>
        </p:txBody>
      </p:sp>
      <p:sp>
        <p:nvSpPr>
          <p:cNvPr id="60" name="Shape 23">
            <a:extLst>
              <a:ext uri="{FF2B5EF4-FFF2-40B4-BE49-F238E27FC236}">
                <a16:creationId xmlns:a16="http://schemas.microsoft.com/office/drawing/2014/main" id="{60DCE21E-2E48-19ED-36D2-D730D2CF8057}"/>
              </a:ext>
            </a:extLst>
          </p:cNvPr>
          <p:cNvSpPr/>
          <p:nvPr/>
        </p:nvSpPr>
        <p:spPr>
          <a:xfrm>
            <a:off x="3058249" y="5240627"/>
            <a:ext cx="3474720" cy="237744"/>
          </a:xfrm>
          <a:prstGeom prst="rect">
            <a:avLst/>
          </a:prstGeom>
          <a:solidFill>
            <a:srgbClr val="EDF1F4"/>
          </a:solidFill>
          <a:ln w="12700">
            <a:solidFill>
              <a:srgbClr val="EDF1F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1" name="Shape 24">
            <a:extLst>
              <a:ext uri="{FF2B5EF4-FFF2-40B4-BE49-F238E27FC236}">
                <a16:creationId xmlns:a16="http://schemas.microsoft.com/office/drawing/2014/main" id="{FAB5C92F-2DFF-C84C-DC94-1C9E46BA8457}"/>
              </a:ext>
            </a:extLst>
          </p:cNvPr>
          <p:cNvSpPr/>
          <p:nvPr/>
        </p:nvSpPr>
        <p:spPr>
          <a:xfrm>
            <a:off x="3058249" y="5240627"/>
            <a:ext cx="1042416" cy="237744"/>
          </a:xfrm>
          <a:prstGeom prst="rect">
            <a:avLst/>
          </a:prstGeom>
          <a:solidFill>
            <a:srgbClr val="B76754"/>
          </a:solidFill>
          <a:ln w="12700">
            <a:solidFill>
              <a:srgbClr val="B7675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2" name="Text 25">
            <a:extLst>
              <a:ext uri="{FF2B5EF4-FFF2-40B4-BE49-F238E27FC236}">
                <a16:creationId xmlns:a16="http://schemas.microsoft.com/office/drawing/2014/main" id="{6F3382C3-3914-C81E-E250-7979335EE4D3}"/>
              </a:ext>
            </a:extLst>
          </p:cNvPr>
          <p:cNvSpPr/>
          <p:nvPr/>
        </p:nvSpPr>
        <p:spPr>
          <a:xfrm>
            <a:off x="6606121" y="5222339"/>
            <a:ext cx="457200" cy="274320"/>
          </a:xfrm>
          <a:prstGeom prst="rect">
            <a:avLst/>
          </a:prstGeom>
          <a:noFill/>
          <a:ln>
            <a:solidFill>
              <a:srgbClr val="FFFFFF">
                <a:alpha val="0"/>
              </a:srgbClr>
            </a:solidFill>
          </a:ln>
        </p:spPr>
        <p:txBody>
          <a:bodyPr wrap="square" lIns="0" tIns="0" rIns="0" bIns="0" rtlCol="0" anchor="ctr">
            <a:normAutofit/>
          </a:bodyPr>
          <a:lstStyle/>
          <a:p>
            <a:pPr marL="0" indent="0" algn="r">
              <a:buNone/>
            </a:pPr>
            <a:r>
              <a:rPr lang="en-US" b="1">
                <a:solidFill>
                  <a:srgbClr val="183B56"/>
                </a:solidFill>
                <a:ea typeface="Aptos" pitchFamily="34" charset="-122"/>
                <a:cs typeface="Aptos" pitchFamily="34" charset="-120"/>
              </a:rPr>
              <a:t>18%</a:t>
            </a:r>
            <a:endParaRPr lang="en-US"/>
          </a:p>
        </p:txBody>
      </p:sp>
      <p:sp>
        <p:nvSpPr>
          <p:cNvPr id="63" name="Text 26">
            <a:extLst>
              <a:ext uri="{FF2B5EF4-FFF2-40B4-BE49-F238E27FC236}">
                <a16:creationId xmlns:a16="http://schemas.microsoft.com/office/drawing/2014/main" id="{E32BC12D-E63B-3D38-C92F-A9A4F054F6D8}"/>
              </a:ext>
            </a:extLst>
          </p:cNvPr>
          <p:cNvSpPr/>
          <p:nvPr/>
        </p:nvSpPr>
        <p:spPr>
          <a:xfrm>
            <a:off x="7390506" y="3156185"/>
            <a:ext cx="4405848" cy="347472"/>
          </a:xfrm>
          <a:prstGeom prst="rect">
            <a:avLst/>
          </a:prstGeom>
          <a:solidFill>
            <a:srgbClr val="D7C49B"/>
          </a:solidFill>
          <a:ln w="12700">
            <a:solidFill>
              <a:srgbClr val="D7C49B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b="1">
                <a:solidFill>
                  <a:srgbClr val="183B56"/>
                </a:solidFill>
                <a:ea typeface="Aptos" pitchFamily="34" charset="-122"/>
                <a:cs typeface="Aptos" pitchFamily="34" charset="-120"/>
              </a:rPr>
              <a:t>Interpretation</a:t>
            </a:r>
            <a:endParaRPr lang="en-US"/>
          </a:p>
        </p:txBody>
      </p:sp>
      <p:sp>
        <p:nvSpPr>
          <p:cNvPr id="64" name="Text 27">
            <a:extLst>
              <a:ext uri="{FF2B5EF4-FFF2-40B4-BE49-F238E27FC236}">
                <a16:creationId xmlns:a16="http://schemas.microsoft.com/office/drawing/2014/main" id="{B50085A5-36B2-A7C0-98C3-00C02B8FF18E}"/>
              </a:ext>
            </a:extLst>
          </p:cNvPr>
          <p:cNvSpPr/>
          <p:nvPr/>
        </p:nvSpPr>
        <p:spPr>
          <a:xfrm>
            <a:off x="7399345" y="3660721"/>
            <a:ext cx="4405848" cy="2044243"/>
          </a:xfrm>
          <a:prstGeom prst="rect">
            <a:avLst/>
          </a:prstGeom>
          <a:solidFill>
            <a:srgbClr val="FFFFFF"/>
          </a:solidFill>
          <a:ln w="12700">
            <a:solidFill>
              <a:srgbClr val="D7C49B"/>
            </a:solidFill>
          </a:ln>
        </p:spPr>
        <p:txBody>
          <a:bodyPr wrap="square" lIns="1270" tIns="1270" rIns="1270" bIns="1270" rtlCol="0" anchor="t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1F2A33"/>
                </a:solidFill>
                <a:ea typeface="Aptos" pitchFamily="34" charset="-122"/>
                <a:cs typeface="Aptos" pitchFamily="34" charset="-120"/>
              </a:rPr>
              <a:t>The IESBA Code may be facilitated through national or PAO codes, so direct citation is not the only measure of influence</a:t>
            </a:r>
            <a:endParaRPr lang="en-US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1F2A33"/>
                </a:solidFill>
                <a:ea typeface="Aptos" pitchFamily="34" charset="-122"/>
                <a:cs typeface="Aptos" pitchFamily="34" charset="-120"/>
              </a:rPr>
              <a:t>However, the results support an awareness, accessibility, and application issue</a:t>
            </a:r>
            <a:endParaRPr lang="en-US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1F2A33"/>
                </a:solidFill>
                <a:ea typeface="Aptos" pitchFamily="34" charset="-122"/>
                <a:cs typeface="Aptos" pitchFamily="34" charset="-120"/>
              </a:rPr>
              <a:t>Practical scenarios can make the ethical dimension more visible earlier</a:t>
            </a:r>
            <a:endParaRPr lang="en-US"/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B33FC5E0-92BD-11A3-FC20-900D9D8DF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45959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07D4DC-A985-F51A-58CA-F4D47F7BAD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0D5A8BCC-EA3B-1C78-EB57-481FEDDD3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392" y="715710"/>
            <a:ext cx="11807897" cy="550843"/>
          </a:xfrm>
        </p:spPr>
        <p:txBody>
          <a:bodyPr/>
          <a:lstStyle/>
          <a:p>
            <a:r>
              <a:rPr lang="en-US" sz="3400">
                <a:latin typeface="+mn-lt"/>
              </a:rPr>
              <a:t>SURVEY FINDINGS: STRONGEST SIGNAL IS PRACTICAL SUPPORT</a:t>
            </a:r>
            <a:br>
              <a:rPr lang="en-US" sz="3400">
                <a:latin typeface="+mn-lt"/>
              </a:rPr>
            </a:br>
            <a:endParaRPr lang="en-US" sz="3400">
              <a:latin typeface="+mn-lt"/>
            </a:endParaRPr>
          </a:p>
        </p:txBody>
      </p:sp>
      <p:sp>
        <p:nvSpPr>
          <p:cNvPr id="30" name="Text 6">
            <a:extLst>
              <a:ext uri="{FF2B5EF4-FFF2-40B4-BE49-F238E27FC236}">
                <a16:creationId xmlns:a16="http://schemas.microsoft.com/office/drawing/2014/main" id="{45F933AC-127B-DF99-F3D1-426C6CE635A8}"/>
              </a:ext>
            </a:extLst>
          </p:cNvPr>
          <p:cNvSpPr/>
          <p:nvPr/>
        </p:nvSpPr>
        <p:spPr>
          <a:xfrm>
            <a:off x="473269" y="3290948"/>
            <a:ext cx="2901725" cy="274320"/>
          </a:xfrm>
          <a:prstGeom prst="rect">
            <a:avLst/>
          </a:prstGeom>
          <a:noFill/>
          <a:ln>
            <a:solidFill>
              <a:srgbClr val="FFFFFF">
                <a:alpha val="0"/>
              </a:srgbClr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marL="0" indent="0" algn="l">
              <a:buNone/>
            </a:pPr>
            <a:r>
              <a:rPr lang="en-US">
                <a:solidFill>
                  <a:srgbClr val="1F2A33"/>
                </a:solidFill>
                <a:ea typeface="Aptos" pitchFamily="34" charset="-122"/>
                <a:cs typeface="Aptos" pitchFamily="34" charset="-120"/>
              </a:rPr>
              <a:t>Case studies / examples</a:t>
            </a:r>
            <a:endParaRPr lang="en-US"/>
          </a:p>
        </p:txBody>
      </p:sp>
      <p:sp>
        <p:nvSpPr>
          <p:cNvPr id="31" name="Shape 7">
            <a:extLst>
              <a:ext uri="{FF2B5EF4-FFF2-40B4-BE49-F238E27FC236}">
                <a16:creationId xmlns:a16="http://schemas.microsoft.com/office/drawing/2014/main" id="{F4BBE474-5F8B-5249-FA49-5930432459CE}"/>
              </a:ext>
            </a:extLst>
          </p:cNvPr>
          <p:cNvSpPr/>
          <p:nvPr/>
        </p:nvSpPr>
        <p:spPr>
          <a:xfrm>
            <a:off x="3891547" y="3327524"/>
            <a:ext cx="2971800" cy="237744"/>
          </a:xfrm>
          <a:prstGeom prst="rect">
            <a:avLst/>
          </a:prstGeom>
          <a:solidFill>
            <a:srgbClr val="EDF1F4"/>
          </a:solidFill>
          <a:ln w="12700">
            <a:solidFill>
              <a:srgbClr val="EDF1F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2" name="Shape 8">
            <a:extLst>
              <a:ext uri="{FF2B5EF4-FFF2-40B4-BE49-F238E27FC236}">
                <a16:creationId xmlns:a16="http://schemas.microsoft.com/office/drawing/2014/main" id="{9D9751A3-829A-2A88-6D94-96996AFF6831}"/>
              </a:ext>
            </a:extLst>
          </p:cNvPr>
          <p:cNvSpPr/>
          <p:nvPr/>
        </p:nvSpPr>
        <p:spPr>
          <a:xfrm>
            <a:off x="3891547" y="3327524"/>
            <a:ext cx="2786063" cy="237744"/>
          </a:xfrm>
          <a:prstGeom prst="rect">
            <a:avLst/>
          </a:prstGeom>
          <a:solidFill>
            <a:srgbClr val="183B56"/>
          </a:solidFill>
          <a:ln w="12700">
            <a:solidFill>
              <a:srgbClr val="183B56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3" name="Text 9">
            <a:extLst>
              <a:ext uri="{FF2B5EF4-FFF2-40B4-BE49-F238E27FC236}">
                <a16:creationId xmlns:a16="http://schemas.microsoft.com/office/drawing/2014/main" id="{61A4FAB0-18E6-C29D-17BB-CE130EBC6D59}"/>
              </a:ext>
            </a:extLst>
          </p:cNvPr>
          <p:cNvSpPr/>
          <p:nvPr/>
        </p:nvSpPr>
        <p:spPr>
          <a:xfrm>
            <a:off x="6936499" y="3309236"/>
            <a:ext cx="457200" cy="274320"/>
          </a:xfrm>
          <a:prstGeom prst="rect">
            <a:avLst/>
          </a:prstGeom>
          <a:noFill/>
          <a:ln>
            <a:solidFill>
              <a:srgbClr val="FFFFFF">
                <a:alpha val="0"/>
              </a:srgbClr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None/>
            </a:pPr>
            <a:r>
              <a:rPr lang="en-US" b="1">
                <a:solidFill>
                  <a:srgbClr val="183B56"/>
                </a:solidFill>
                <a:ea typeface="Aptos" pitchFamily="34" charset="-122"/>
                <a:cs typeface="Aptos" pitchFamily="34" charset="-120"/>
              </a:rPr>
              <a:t>75%</a:t>
            </a:r>
            <a:endParaRPr lang="en-US"/>
          </a:p>
        </p:txBody>
      </p:sp>
      <p:sp>
        <p:nvSpPr>
          <p:cNvPr id="34" name="Text 10">
            <a:extLst>
              <a:ext uri="{FF2B5EF4-FFF2-40B4-BE49-F238E27FC236}">
                <a16:creationId xmlns:a16="http://schemas.microsoft.com/office/drawing/2014/main" id="{22A7035D-2D35-7653-68B8-FD2BCDB45DD7}"/>
              </a:ext>
            </a:extLst>
          </p:cNvPr>
          <p:cNvSpPr/>
          <p:nvPr/>
        </p:nvSpPr>
        <p:spPr>
          <a:xfrm>
            <a:off x="484394" y="3739004"/>
            <a:ext cx="3234840" cy="274320"/>
          </a:xfrm>
          <a:prstGeom prst="rect">
            <a:avLst/>
          </a:prstGeom>
          <a:noFill/>
          <a:ln>
            <a:solidFill>
              <a:srgbClr val="FFFFFF">
                <a:alpha val="0"/>
              </a:srgbClr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marL="0" indent="0" algn="l">
              <a:buNone/>
            </a:pPr>
            <a:r>
              <a:rPr lang="en-US">
                <a:solidFill>
                  <a:srgbClr val="1F2A33"/>
                </a:solidFill>
                <a:ea typeface="Aptos" pitchFamily="34" charset="-122"/>
                <a:cs typeface="Aptos" pitchFamily="34" charset="-120"/>
              </a:rPr>
              <a:t>Webinars / podcasts / workshops</a:t>
            </a:r>
            <a:endParaRPr lang="en-US"/>
          </a:p>
        </p:txBody>
      </p:sp>
      <p:sp>
        <p:nvSpPr>
          <p:cNvPr id="35" name="Shape 11">
            <a:extLst>
              <a:ext uri="{FF2B5EF4-FFF2-40B4-BE49-F238E27FC236}">
                <a16:creationId xmlns:a16="http://schemas.microsoft.com/office/drawing/2014/main" id="{E042729F-ABF7-E0E3-82DC-4CA8D553EBE0}"/>
              </a:ext>
            </a:extLst>
          </p:cNvPr>
          <p:cNvSpPr/>
          <p:nvPr/>
        </p:nvSpPr>
        <p:spPr>
          <a:xfrm>
            <a:off x="3891547" y="3775580"/>
            <a:ext cx="2971800" cy="237744"/>
          </a:xfrm>
          <a:prstGeom prst="rect">
            <a:avLst/>
          </a:prstGeom>
          <a:solidFill>
            <a:srgbClr val="EDF1F4"/>
          </a:solidFill>
          <a:ln w="12700">
            <a:solidFill>
              <a:srgbClr val="EDF1F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6" name="Shape 12">
            <a:extLst>
              <a:ext uri="{FF2B5EF4-FFF2-40B4-BE49-F238E27FC236}">
                <a16:creationId xmlns:a16="http://schemas.microsoft.com/office/drawing/2014/main" id="{C938AF2B-08B1-A065-47FB-E40F1FEA495C}"/>
              </a:ext>
            </a:extLst>
          </p:cNvPr>
          <p:cNvSpPr/>
          <p:nvPr/>
        </p:nvSpPr>
        <p:spPr>
          <a:xfrm>
            <a:off x="3891547" y="3775580"/>
            <a:ext cx="2154555" cy="237744"/>
          </a:xfrm>
          <a:prstGeom prst="rect">
            <a:avLst/>
          </a:prstGeom>
          <a:solidFill>
            <a:srgbClr val="385D82"/>
          </a:solidFill>
          <a:ln w="12700">
            <a:solidFill>
              <a:srgbClr val="385D82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7" name="Text 13">
            <a:extLst>
              <a:ext uri="{FF2B5EF4-FFF2-40B4-BE49-F238E27FC236}">
                <a16:creationId xmlns:a16="http://schemas.microsoft.com/office/drawing/2014/main" id="{4A9B68C8-5FD1-DAF8-E077-3EFEE214F696}"/>
              </a:ext>
            </a:extLst>
          </p:cNvPr>
          <p:cNvSpPr/>
          <p:nvPr/>
        </p:nvSpPr>
        <p:spPr>
          <a:xfrm>
            <a:off x="6936499" y="3757292"/>
            <a:ext cx="457200" cy="274320"/>
          </a:xfrm>
          <a:prstGeom prst="rect">
            <a:avLst/>
          </a:prstGeom>
          <a:noFill/>
          <a:ln>
            <a:solidFill>
              <a:srgbClr val="FFFFFF">
                <a:alpha val="0"/>
              </a:srgbClr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None/>
            </a:pPr>
            <a:r>
              <a:rPr lang="en-US" b="1">
                <a:solidFill>
                  <a:srgbClr val="183B56"/>
                </a:solidFill>
                <a:ea typeface="Aptos" pitchFamily="34" charset="-122"/>
                <a:cs typeface="Aptos" pitchFamily="34" charset="-120"/>
              </a:rPr>
              <a:t>58%</a:t>
            </a:r>
            <a:endParaRPr lang="en-US"/>
          </a:p>
        </p:txBody>
      </p:sp>
      <p:sp>
        <p:nvSpPr>
          <p:cNvPr id="38" name="Text 14">
            <a:extLst>
              <a:ext uri="{FF2B5EF4-FFF2-40B4-BE49-F238E27FC236}">
                <a16:creationId xmlns:a16="http://schemas.microsoft.com/office/drawing/2014/main" id="{7CE4E431-E8C6-7222-E53A-0AB34E906129}"/>
              </a:ext>
            </a:extLst>
          </p:cNvPr>
          <p:cNvSpPr/>
          <p:nvPr/>
        </p:nvSpPr>
        <p:spPr>
          <a:xfrm>
            <a:off x="494127" y="4187060"/>
            <a:ext cx="3234841" cy="274320"/>
          </a:xfrm>
          <a:prstGeom prst="rect">
            <a:avLst/>
          </a:prstGeom>
          <a:noFill/>
          <a:ln>
            <a:solidFill>
              <a:srgbClr val="FFFFFF">
                <a:alpha val="0"/>
              </a:srgbClr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marL="0" indent="0" algn="l">
              <a:buNone/>
            </a:pPr>
            <a:r>
              <a:rPr lang="en-US">
                <a:solidFill>
                  <a:srgbClr val="1F2A33"/>
                </a:solidFill>
                <a:ea typeface="Aptos" pitchFamily="34" charset="-122"/>
                <a:cs typeface="Aptos" pitchFamily="34" charset="-120"/>
              </a:rPr>
              <a:t>Board / audit committee materials</a:t>
            </a:r>
            <a:endParaRPr lang="en-US"/>
          </a:p>
        </p:txBody>
      </p:sp>
      <p:sp>
        <p:nvSpPr>
          <p:cNvPr id="39" name="Shape 15">
            <a:extLst>
              <a:ext uri="{FF2B5EF4-FFF2-40B4-BE49-F238E27FC236}">
                <a16:creationId xmlns:a16="http://schemas.microsoft.com/office/drawing/2014/main" id="{A0154047-F46A-BE85-401C-C0FCF9F2512D}"/>
              </a:ext>
            </a:extLst>
          </p:cNvPr>
          <p:cNvSpPr/>
          <p:nvPr/>
        </p:nvSpPr>
        <p:spPr>
          <a:xfrm>
            <a:off x="3891547" y="4223636"/>
            <a:ext cx="2971800" cy="237744"/>
          </a:xfrm>
          <a:prstGeom prst="rect">
            <a:avLst/>
          </a:prstGeom>
          <a:solidFill>
            <a:srgbClr val="EDF1F4"/>
          </a:solidFill>
          <a:ln w="12700">
            <a:solidFill>
              <a:srgbClr val="EDF1F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0" name="Shape 16">
            <a:extLst>
              <a:ext uri="{FF2B5EF4-FFF2-40B4-BE49-F238E27FC236}">
                <a16:creationId xmlns:a16="http://schemas.microsoft.com/office/drawing/2014/main" id="{3E4E7C53-FDE9-A82A-BF26-8C859F9A9252}"/>
              </a:ext>
            </a:extLst>
          </p:cNvPr>
          <p:cNvSpPr/>
          <p:nvPr/>
        </p:nvSpPr>
        <p:spPr>
          <a:xfrm>
            <a:off x="3891547" y="4223636"/>
            <a:ext cx="1968817" cy="237744"/>
          </a:xfrm>
          <a:prstGeom prst="rect">
            <a:avLst/>
          </a:prstGeom>
          <a:solidFill>
            <a:srgbClr val="92B9AC"/>
          </a:solidFill>
          <a:ln w="12700">
            <a:solidFill>
              <a:srgbClr val="92B9AC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1" name="Text 17">
            <a:extLst>
              <a:ext uri="{FF2B5EF4-FFF2-40B4-BE49-F238E27FC236}">
                <a16:creationId xmlns:a16="http://schemas.microsoft.com/office/drawing/2014/main" id="{36ABB0A7-BE8C-01C2-9460-39CC22E5CEEF}"/>
              </a:ext>
            </a:extLst>
          </p:cNvPr>
          <p:cNvSpPr/>
          <p:nvPr/>
        </p:nvSpPr>
        <p:spPr>
          <a:xfrm>
            <a:off x="6936499" y="4205348"/>
            <a:ext cx="457200" cy="274320"/>
          </a:xfrm>
          <a:prstGeom prst="rect">
            <a:avLst/>
          </a:prstGeom>
          <a:noFill/>
          <a:ln>
            <a:solidFill>
              <a:srgbClr val="FFFFFF">
                <a:alpha val="0"/>
              </a:srgbClr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None/>
            </a:pPr>
            <a:r>
              <a:rPr lang="en-US" b="1">
                <a:solidFill>
                  <a:srgbClr val="183B56"/>
                </a:solidFill>
                <a:ea typeface="Aptos" pitchFamily="34" charset="-122"/>
                <a:cs typeface="Aptos" pitchFamily="34" charset="-120"/>
              </a:rPr>
              <a:t>53%</a:t>
            </a:r>
            <a:endParaRPr lang="en-US"/>
          </a:p>
        </p:txBody>
      </p:sp>
      <p:sp>
        <p:nvSpPr>
          <p:cNvPr id="42" name="Text 18">
            <a:extLst>
              <a:ext uri="{FF2B5EF4-FFF2-40B4-BE49-F238E27FC236}">
                <a16:creationId xmlns:a16="http://schemas.microsoft.com/office/drawing/2014/main" id="{51EECD9F-FE2E-5EB4-AA6E-75A39726A7D3}"/>
              </a:ext>
            </a:extLst>
          </p:cNvPr>
          <p:cNvSpPr/>
          <p:nvPr/>
        </p:nvSpPr>
        <p:spPr>
          <a:xfrm>
            <a:off x="494127" y="4635116"/>
            <a:ext cx="3393185" cy="274320"/>
          </a:xfrm>
          <a:prstGeom prst="rect">
            <a:avLst/>
          </a:prstGeom>
          <a:noFill/>
          <a:ln>
            <a:solidFill>
              <a:srgbClr val="FFFFFF">
                <a:alpha val="0"/>
              </a:srgbClr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marL="0" indent="0" algn="l">
              <a:buNone/>
            </a:pPr>
            <a:r>
              <a:rPr lang="en-US">
                <a:solidFill>
                  <a:srgbClr val="1F2A33"/>
                </a:solidFill>
                <a:ea typeface="Aptos" pitchFamily="34" charset="-122"/>
                <a:cs typeface="Aptos" pitchFamily="34" charset="-120"/>
              </a:rPr>
              <a:t>Practice aids / implementation tools</a:t>
            </a:r>
            <a:endParaRPr lang="en-US"/>
          </a:p>
        </p:txBody>
      </p:sp>
      <p:sp>
        <p:nvSpPr>
          <p:cNvPr id="43" name="Shape 19">
            <a:extLst>
              <a:ext uri="{FF2B5EF4-FFF2-40B4-BE49-F238E27FC236}">
                <a16:creationId xmlns:a16="http://schemas.microsoft.com/office/drawing/2014/main" id="{52CDEFC1-A91A-8608-D181-1FFBD1200757}"/>
              </a:ext>
            </a:extLst>
          </p:cNvPr>
          <p:cNvSpPr/>
          <p:nvPr/>
        </p:nvSpPr>
        <p:spPr>
          <a:xfrm>
            <a:off x="3891547" y="4671692"/>
            <a:ext cx="2971800" cy="237744"/>
          </a:xfrm>
          <a:prstGeom prst="rect">
            <a:avLst/>
          </a:prstGeom>
          <a:solidFill>
            <a:srgbClr val="EDF1F4"/>
          </a:solidFill>
          <a:ln w="12700">
            <a:solidFill>
              <a:srgbClr val="EDF1F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4" name="Shape 20">
            <a:extLst>
              <a:ext uri="{FF2B5EF4-FFF2-40B4-BE49-F238E27FC236}">
                <a16:creationId xmlns:a16="http://schemas.microsoft.com/office/drawing/2014/main" id="{076C0FA9-1CD4-B004-8A3F-F7CF0E14360A}"/>
              </a:ext>
            </a:extLst>
          </p:cNvPr>
          <p:cNvSpPr/>
          <p:nvPr/>
        </p:nvSpPr>
        <p:spPr>
          <a:xfrm>
            <a:off x="3891547" y="4671692"/>
            <a:ext cx="1708785" cy="237744"/>
          </a:xfrm>
          <a:prstGeom prst="rect">
            <a:avLst/>
          </a:prstGeom>
          <a:solidFill>
            <a:srgbClr val="C9A75C"/>
          </a:solidFill>
          <a:ln w="12700">
            <a:solidFill>
              <a:srgbClr val="C9A75C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5" name="Text 21">
            <a:extLst>
              <a:ext uri="{FF2B5EF4-FFF2-40B4-BE49-F238E27FC236}">
                <a16:creationId xmlns:a16="http://schemas.microsoft.com/office/drawing/2014/main" id="{5DD8835A-D5A0-F827-B157-250121555BE5}"/>
              </a:ext>
            </a:extLst>
          </p:cNvPr>
          <p:cNvSpPr/>
          <p:nvPr/>
        </p:nvSpPr>
        <p:spPr>
          <a:xfrm>
            <a:off x="6936499" y="4653404"/>
            <a:ext cx="457200" cy="274320"/>
          </a:xfrm>
          <a:prstGeom prst="rect">
            <a:avLst/>
          </a:prstGeom>
          <a:noFill/>
          <a:ln>
            <a:solidFill>
              <a:srgbClr val="FFFFFF">
                <a:alpha val="0"/>
              </a:srgbClr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None/>
            </a:pPr>
            <a:r>
              <a:rPr lang="en-US" b="1">
                <a:solidFill>
                  <a:srgbClr val="183B56"/>
                </a:solidFill>
                <a:ea typeface="Aptos" pitchFamily="34" charset="-122"/>
                <a:cs typeface="Aptos" pitchFamily="34" charset="-120"/>
              </a:rPr>
              <a:t>46%</a:t>
            </a:r>
            <a:endParaRPr lang="en-US"/>
          </a:p>
        </p:txBody>
      </p:sp>
      <p:sp>
        <p:nvSpPr>
          <p:cNvPr id="46" name="Text 22">
            <a:extLst>
              <a:ext uri="{FF2B5EF4-FFF2-40B4-BE49-F238E27FC236}">
                <a16:creationId xmlns:a16="http://schemas.microsoft.com/office/drawing/2014/main" id="{A7F5F3AC-E953-8EDB-BD26-EC37ABC983BF}"/>
              </a:ext>
            </a:extLst>
          </p:cNvPr>
          <p:cNvSpPr/>
          <p:nvPr/>
        </p:nvSpPr>
        <p:spPr>
          <a:xfrm>
            <a:off x="494127" y="5083172"/>
            <a:ext cx="2878743" cy="274320"/>
          </a:xfrm>
          <a:prstGeom prst="rect">
            <a:avLst/>
          </a:prstGeom>
          <a:noFill/>
          <a:ln>
            <a:solidFill>
              <a:srgbClr val="FFFFFF">
                <a:alpha val="0"/>
              </a:srgbClr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marL="0" indent="0" algn="l">
              <a:buNone/>
            </a:pPr>
            <a:r>
              <a:rPr lang="en-US">
                <a:solidFill>
                  <a:srgbClr val="1F2A33"/>
                </a:solidFill>
                <a:ea typeface="Aptos" pitchFamily="34" charset="-122"/>
                <a:cs typeface="Aptos" pitchFamily="34" charset="-120"/>
              </a:rPr>
              <a:t>FAQs / short guidance notes</a:t>
            </a:r>
            <a:endParaRPr lang="en-US"/>
          </a:p>
        </p:txBody>
      </p:sp>
      <p:sp>
        <p:nvSpPr>
          <p:cNvPr id="47" name="Shape 23">
            <a:extLst>
              <a:ext uri="{FF2B5EF4-FFF2-40B4-BE49-F238E27FC236}">
                <a16:creationId xmlns:a16="http://schemas.microsoft.com/office/drawing/2014/main" id="{B03C1A55-3B7F-6A23-86BD-99F75C142E36}"/>
              </a:ext>
            </a:extLst>
          </p:cNvPr>
          <p:cNvSpPr/>
          <p:nvPr/>
        </p:nvSpPr>
        <p:spPr>
          <a:xfrm>
            <a:off x="3891547" y="5119748"/>
            <a:ext cx="2971800" cy="237744"/>
          </a:xfrm>
          <a:prstGeom prst="rect">
            <a:avLst/>
          </a:prstGeom>
          <a:solidFill>
            <a:srgbClr val="EDF1F4"/>
          </a:solidFill>
          <a:ln w="12700">
            <a:solidFill>
              <a:srgbClr val="EDF1F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8" name="Shape 24">
            <a:extLst>
              <a:ext uri="{FF2B5EF4-FFF2-40B4-BE49-F238E27FC236}">
                <a16:creationId xmlns:a16="http://schemas.microsoft.com/office/drawing/2014/main" id="{AD925C0B-1E40-B438-FD4C-33F84A329DCF}"/>
              </a:ext>
            </a:extLst>
          </p:cNvPr>
          <p:cNvSpPr/>
          <p:nvPr/>
        </p:nvSpPr>
        <p:spPr>
          <a:xfrm>
            <a:off x="3891547" y="5119748"/>
            <a:ext cx="1634490" cy="237744"/>
          </a:xfrm>
          <a:prstGeom prst="rect">
            <a:avLst/>
          </a:prstGeom>
          <a:solidFill>
            <a:srgbClr val="B76754"/>
          </a:solidFill>
          <a:ln w="12700">
            <a:solidFill>
              <a:srgbClr val="B7675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9" name="Text 25">
            <a:extLst>
              <a:ext uri="{FF2B5EF4-FFF2-40B4-BE49-F238E27FC236}">
                <a16:creationId xmlns:a16="http://schemas.microsoft.com/office/drawing/2014/main" id="{3F436331-1B67-F515-203B-ED1ECF833B5A}"/>
              </a:ext>
            </a:extLst>
          </p:cNvPr>
          <p:cNvSpPr/>
          <p:nvPr/>
        </p:nvSpPr>
        <p:spPr>
          <a:xfrm>
            <a:off x="6936499" y="5101460"/>
            <a:ext cx="457200" cy="274320"/>
          </a:xfrm>
          <a:prstGeom prst="rect">
            <a:avLst/>
          </a:prstGeom>
          <a:noFill/>
          <a:ln>
            <a:solidFill>
              <a:srgbClr val="FFFFFF">
                <a:alpha val="0"/>
              </a:srgbClr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None/>
            </a:pPr>
            <a:r>
              <a:rPr lang="en-US" b="1">
                <a:solidFill>
                  <a:srgbClr val="183B56"/>
                </a:solidFill>
                <a:ea typeface="Aptos" pitchFamily="34" charset="-122"/>
                <a:cs typeface="Aptos" pitchFamily="34" charset="-120"/>
              </a:rPr>
              <a:t>44%</a:t>
            </a:r>
            <a:endParaRPr lang="en-US"/>
          </a:p>
        </p:txBody>
      </p:sp>
      <p:sp>
        <p:nvSpPr>
          <p:cNvPr id="50" name="Text 26">
            <a:extLst>
              <a:ext uri="{FF2B5EF4-FFF2-40B4-BE49-F238E27FC236}">
                <a16:creationId xmlns:a16="http://schemas.microsoft.com/office/drawing/2014/main" id="{F524EDEF-798E-027B-D4B2-6CAA4EC791B7}"/>
              </a:ext>
            </a:extLst>
          </p:cNvPr>
          <p:cNvSpPr/>
          <p:nvPr/>
        </p:nvSpPr>
        <p:spPr>
          <a:xfrm>
            <a:off x="7611007" y="2926080"/>
            <a:ext cx="4141699" cy="347472"/>
          </a:xfrm>
          <a:prstGeom prst="rect">
            <a:avLst/>
          </a:prstGeom>
          <a:solidFill>
            <a:srgbClr val="183B56"/>
          </a:solidFill>
          <a:ln w="12700">
            <a:solidFill>
              <a:srgbClr val="183B56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b="1">
                <a:solidFill>
                  <a:srgbClr val="FFFFFF"/>
                </a:solidFill>
                <a:ea typeface="Aptos" pitchFamily="34" charset="-122"/>
                <a:cs typeface="Aptos" pitchFamily="34" charset="-120"/>
              </a:rPr>
              <a:t>What support should do</a:t>
            </a:r>
            <a:endParaRPr lang="en-US"/>
          </a:p>
        </p:txBody>
      </p:sp>
      <p:sp>
        <p:nvSpPr>
          <p:cNvPr id="51" name="Text 27">
            <a:extLst>
              <a:ext uri="{FF2B5EF4-FFF2-40B4-BE49-F238E27FC236}">
                <a16:creationId xmlns:a16="http://schemas.microsoft.com/office/drawing/2014/main" id="{7CBA829C-C475-D54B-63D9-3819CBD41F6A}"/>
              </a:ext>
            </a:extLst>
          </p:cNvPr>
          <p:cNvSpPr/>
          <p:nvPr/>
        </p:nvSpPr>
        <p:spPr>
          <a:xfrm>
            <a:off x="7611007" y="3328416"/>
            <a:ext cx="4141699" cy="2203704"/>
          </a:xfrm>
          <a:prstGeom prst="rect">
            <a:avLst/>
          </a:prstGeom>
          <a:solidFill>
            <a:srgbClr val="FFFFFF"/>
          </a:solidFill>
          <a:ln w="12700">
            <a:solidFill>
              <a:srgbClr val="183B56"/>
            </a:solidFill>
          </a:ln>
        </p:spPr>
        <p:txBody>
          <a:bodyPr wrap="square" lIns="1270" tIns="1270" rIns="1270" bIns="1270" rtlCol="0" anchor="t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1F2A33"/>
                </a:solidFill>
                <a:ea typeface="Aptos" pitchFamily="34" charset="-122"/>
                <a:cs typeface="Aptos" pitchFamily="34" charset="-120"/>
              </a:rPr>
              <a:t>Make ethical dimensions visible earlier</a:t>
            </a:r>
            <a:endParaRPr lang="en-US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1F2A33"/>
                </a:solidFill>
                <a:ea typeface="Aptos" pitchFamily="34" charset="-122"/>
                <a:cs typeface="Aptos" pitchFamily="34" charset="-120"/>
              </a:rPr>
              <a:t>Show how to identify threats and apply the conceptual framework</a:t>
            </a:r>
            <a:endParaRPr lang="en-US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1F2A33"/>
                </a:solidFill>
                <a:ea typeface="Aptos" pitchFamily="34" charset="-122"/>
                <a:cs typeface="Aptos" pitchFamily="34" charset="-120"/>
              </a:rPr>
              <a:t>Support escalation, documentation, expert reliance, and communication with non-financial colleagues</a:t>
            </a:r>
            <a:endParaRPr lang="en-US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1F2A33"/>
                </a:solidFill>
                <a:ea typeface="Aptos" pitchFamily="34" charset="-122"/>
                <a:cs typeface="Aptos" pitchFamily="34" charset="-120"/>
              </a:rPr>
              <a:t>Help boards and audit committees understand CFO ethical pressure points</a:t>
            </a:r>
            <a:endParaRPr lang="en-US"/>
          </a:p>
        </p:txBody>
      </p:sp>
      <p:sp>
        <p:nvSpPr>
          <p:cNvPr id="52" name="Text 28">
            <a:extLst>
              <a:ext uri="{FF2B5EF4-FFF2-40B4-BE49-F238E27FC236}">
                <a16:creationId xmlns:a16="http://schemas.microsoft.com/office/drawing/2014/main" id="{3C33710F-65CD-0EF5-2C68-0DFCCF081BA8}"/>
              </a:ext>
            </a:extLst>
          </p:cNvPr>
          <p:cNvSpPr/>
          <p:nvPr/>
        </p:nvSpPr>
        <p:spPr>
          <a:xfrm>
            <a:off x="719722" y="2045578"/>
            <a:ext cx="10652760" cy="502920"/>
          </a:xfrm>
          <a:prstGeom prst="rect">
            <a:avLst/>
          </a:prstGeom>
          <a:solidFill>
            <a:srgbClr val="EDF1F4"/>
          </a:solidFill>
          <a:ln w="12700">
            <a:solidFill>
              <a:srgbClr val="D8DEE6"/>
            </a:solidFill>
          </a:ln>
        </p:spPr>
        <p:txBody>
          <a:bodyPr wrap="square" lIns="1016" tIns="1016" rIns="1016" bIns="1016" rtlCol="0" anchor="ctr">
            <a:noAutofit/>
          </a:bodyPr>
          <a:lstStyle/>
          <a:p>
            <a:pPr marL="0" indent="0" algn="ctr">
              <a:buNone/>
            </a:pPr>
            <a:r>
              <a:rPr lang="en-US" b="1">
                <a:solidFill>
                  <a:srgbClr val="183B56"/>
                </a:solidFill>
                <a:ea typeface="Aptos" pitchFamily="34" charset="-122"/>
                <a:cs typeface="Aptos" pitchFamily="34" charset="-120"/>
              </a:rPr>
              <a:t>Findings: practical support, awareness-raising, and collaboration with PAOs and other ecosystem actors</a:t>
            </a:r>
            <a:endParaRPr lang="en-US"/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BBE1616B-9861-5202-B182-EEEC59ACB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66275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16C955-6B87-3892-3972-78DB1099F6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AB70E7A-BD8F-6132-C4E8-70897D534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351" y="579753"/>
            <a:ext cx="10134600" cy="550843"/>
          </a:xfrm>
        </p:spPr>
        <p:txBody>
          <a:bodyPr/>
          <a:lstStyle/>
          <a:p>
            <a:r>
              <a:rPr lang="en-US">
                <a:latin typeface="+mn-lt"/>
              </a:rPr>
              <a:t>SMART STRENGTHENING THE PHASE 1 PROCESS</a:t>
            </a:r>
            <a:br>
              <a:rPr lang="en-US">
                <a:latin typeface="+mn-lt"/>
              </a:rPr>
            </a:br>
            <a:endParaRPr lang="en-US">
              <a:latin typeface="+mn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2467A32-FAA3-9CFB-5B57-8300DE875B57}"/>
              </a:ext>
            </a:extLst>
          </p:cNvPr>
          <p:cNvSpPr txBox="1"/>
          <p:nvPr/>
        </p:nvSpPr>
        <p:spPr>
          <a:xfrm>
            <a:off x="479647" y="1214713"/>
            <a:ext cx="5756704" cy="26930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50">
                <a:solidFill>
                  <a:srgbClr val="6A7484"/>
                </a:solidFill>
                <a:latin typeface="Aptos"/>
              </a:defRPr>
            </a:pPr>
            <a:r>
              <a:t>Current application focuses on execution quality, not the eventual substantive outcome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7A48631-4855-3F4B-3E75-C797063660D0}"/>
              </a:ext>
            </a:extLst>
          </p:cNvPr>
          <p:cNvSpPr txBox="1"/>
          <p:nvPr/>
        </p:nvSpPr>
        <p:spPr>
          <a:xfrm>
            <a:off x="557784" y="1892554"/>
            <a:ext cx="19659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50" b="1">
                <a:solidFill>
                  <a:srgbClr val="2D3E5B"/>
                </a:solidFill>
                <a:latin typeface="Aptos"/>
              </a:defRPr>
            </a:pPr>
            <a:r>
              <a:rPr lang="en-US" sz="2000">
                <a:latin typeface="+mj-lt"/>
              </a:rPr>
              <a:t>Simplification</a:t>
            </a:r>
          </a:p>
        </p:txBody>
      </p:sp>
      <p:sp>
        <p:nvSpPr>
          <p:cNvPr id="33" name="Rounded Rectangle 8">
            <a:extLst>
              <a:ext uri="{FF2B5EF4-FFF2-40B4-BE49-F238E27FC236}">
                <a16:creationId xmlns:a16="http://schemas.microsoft.com/office/drawing/2014/main" id="{44BFBE4C-B532-6C20-D3B4-EBA34A6A54D6}"/>
              </a:ext>
            </a:extLst>
          </p:cNvPr>
          <p:cNvSpPr/>
          <p:nvPr/>
        </p:nvSpPr>
        <p:spPr>
          <a:xfrm>
            <a:off x="2596896" y="1983202"/>
            <a:ext cx="2057400" cy="163298"/>
          </a:xfrm>
          <a:prstGeom prst="roundRect">
            <a:avLst/>
          </a:prstGeom>
          <a:solidFill>
            <a:srgbClr val="E5E8EC"/>
          </a:solidFill>
          <a:ln w="1270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/>
          </a:p>
        </p:txBody>
      </p:sp>
      <p:sp>
        <p:nvSpPr>
          <p:cNvPr id="34" name="Rounded Rectangle 9">
            <a:extLst>
              <a:ext uri="{FF2B5EF4-FFF2-40B4-BE49-F238E27FC236}">
                <a16:creationId xmlns:a16="http://schemas.microsoft.com/office/drawing/2014/main" id="{7A723D28-19DF-E1BC-FB19-248C7F0CB2F3}"/>
              </a:ext>
            </a:extLst>
          </p:cNvPr>
          <p:cNvSpPr/>
          <p:nvPr/>
        </p:nvSpPr>
        <p:spPr>
          <a:xfrm>
            <a:off x="2596896" y="1983202"/>
            <a:ext cx="1851660" cy="163298"/>
          </a:xfrm>
          <a:prstGeom prst="roundRect">
            <a:avLst/>
          </a:prstGeom>
          <a:solidFill>
            <a:srgbClr val="4370A9"/>
          </a:solidFill>
          <a:ln w="12700">
            <a:solidFill>
              <a:srgbClr val="4370A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1F6B485-0DBE-3D72-8A40-6612348E37DE}"/>
              </a:ext>
            </a:extLst>
          </p:cNvPr>
          <p:cNvSpPr txBox="1"/>
          <p:nvPr/>
        </p:nvSpPr>
        <p:spPr>
          <a:xfrm>
            <a:off x="4882896" y="1929279"/>
            <a:ext cx="62896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50" b="0">
                <a:solidFill>
                  <a:srgbClr val="26303F"/>
                </a:solidFill>
                <a:latin typeface="Aptos"/>
              </a:defRPr>
            </a:pPr>
            <a:r>
              <a:rPr lang="en-US" sz="2000">
                <a:latin typeface="Calbri"/>
              </a:rPr>
              <a:t>Clear scope, disciplined framing, consistent messaging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0D35F5A-4B04-2E0D-3A6F-97209E7D5FA7}"/>
              </a:ext>
            </a:extLst>
          </p:cNvPr>
          <p:cNvSpPr txBox="1"/>
          <p:nvPr/>
        </p:nvSpPr>
        <p:spPr>
          <a:xfrm>
            <a:off x="557784" y="2616313"/>
            <a:ext cx="19659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50" b="1">
                <a:solidFill>
                  <a:srgbClr val="2D3E5B"/>
                </a:solidFill>
                <a:latin typeface="Aptos"/>
              </a:defRPr>
            </a:pPr>
            <a:r>
              <a:rPr lang="en-US" sz="2000" b="1">
                <a:solidFill>
                  <a:srgbClr val="2D3E5B"/>
                </a:solidFill>
                <a:latin typeface="+mj-lt"/>
              </a:rPr>
              <a:t>Mobilization</a:t>
            </a:r>
          </a:p>
        </p:txBody>
      </p:sp>
      <p:sp>
        <p:nvSpPr>
          <p:cNvPr id="37" name="Rounded Rectangle 12">
            <a:extLst>
              <a:ext uri="{FF2B5EF4-FFF2-40B4-BE49-F238E27FC236}">
                <a16:creationId xmlns:a16="http://schemas.microsoft.com/office/drawing/2014/main" id="{21B64253-8AD9-9B74-E610-41943EC4B10C}"/>
              </a:ext>
            </a:extLst>
          </p:cNvPr>
          <p:cNvSpPr/>
          <p:nvPr/>
        </p:nvSpPr>
        <p:spPr>
          <a:xfrm>
            <a:off x="2596896" y="2760442"/>
            <a:ext cx="2057400" cy="163298"/>
          </a:xfrm>
          <a:prstGeom prst="roundRect">
            <a:avLst/>
          </a:prstGeom>
          <a:solidFill>
            <a:srgbClr val="E5E8EC"/>
          </a:solidFill>
          <a:ln w="1270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/>
          </a:p>
        </p:txBody>
      </p:sp>
      <p:sp>
        <p:nvSpPr>
          <p:cNvPr id="38" name="Rounded Rectangle 13">
            <a:extLst>
              <a:ext uri="{FF2B5EF4-FFF2-40B4-BE49-F238E27FC236}">
                <a16:creationId xmlns:a16="http://schemas.microsoft.com/office/drawing/2014/main" id="{5242E9F2-9036-744D-7A12-DC1A89AA1139}"/>
              </a:ext>
            </a:extLst>
          </p:cNvPr>
          <p:cNvSpPr/>
          <p:nvPr/>
        </p:nvSpPr>
        <p:spPr>
          <a:xfrm>
            <a:off x="2596896" y="2760442"/>
            <a:ext cx="1851660" cy="163298"/>
          </a:xfrm>
          <a:prstGeom prst="roundRect">
            <a:avLst/>
          </a:prstGeom>
          <a:solidFill>
            <a:srgbClr val="619796"/>
          </a:solidFill>
          <a:ln w="12700">
            <a:solidFill>
              <a:srgbClr val="61979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DB4920C-B77D-E45D-91BF-81C59093D083}"/>
              </a:ext>
            </a:extLst>
          </p:cNvPr>
          <p:cNvSpPr txBox="1"/>
          <p:nvPr/>
        </p:nvSpPr>
        <p:spPr>
          <a:xfrm>
            <a:off x="4882896" y="2678146"/>
            <a:ext cx="68676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050" b="0">
                <a:solidFill>
                  <a:srgbClr val="26303F"/>
                </a:solidFill>
                <a:latin typeface="Aptos"/>
              </a:defRPr>
            </a:pPr>
            <a:r>
              <a:rPr lang="en-US" sz="2000">
                <a:solidFill>
                  <a:srgbClr val="26303F"/>
                </a:solidFill>
                <a:latin typeface="Calbri"/>
              </a:rPr>
              <a:t>Broader evidence base and stakeholders outside usual channels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DDAEF02-F10D-15C9-3CBF-2417CECD6869}"/>
              </a:ext>
            </a:extLst>
          </p:cNvPr>
          <p:cNvSpPr txBox="1"/>
          <p:nvPr/>
        </p:nvSpPr>
        <p:spPr>
          <a:xfrm>
            <a:off x="516636" y="3426372"/>
            <a:ext cx="19659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50" b="1">
                <a:solidFill>
                  <a:srgbClr val="2D3E5B"/>
                </a:solidFill>
                <a:latin typeface="Aptos"/>
              </a:defRPr>
            </a:pPr>
            <a:r>
              <a:rPr lang="en-US" sz="2000" b="1">
                <a:solidFill>
                  <a:srgbClr val="2D3E5B"/>
                </a:solidFill>
                <a:latin typeface="+mj-lt"/>
              </a:rPr>
              <a:t>Responsiveness</a:t>
            </a:r>
          </a:p>
        </p:txBody>
      </p:sp>
      <p:sp>
        <p:nvSpPr>
          <p:cNvPr id="41" name="Rounded Rectangle 16">
            <a:extLst>
              <a:ext uri="{FF2B5EF4-FFF2-40B4-BE49-F238E27FC236}">
                <a16:creationId xmlns:a16="http://schemas.microsoft.com/office/drawing/2014/main" id="{383EE156-E238-2B87-4EE5-D46937483782}"/>
              </a:ext>
            </a:extLst>
          </p:cNvPr>
          <p:cNvSpPr/>
          <p:nvPr/>
        </p:nvSpPr>
        <p:spPr>
          <a:xfrm>
            <a:off x="2596896" y="3537681"/>
            <a:ext cx="2057400" cy="163298"/>
          </a:xfrm>
          <a:prstGeom prst="roundRect">
            <a:avLst/>
          </a:prstGeom>
          <a:solidFill>
            <a:srgbClr val="E5E8EC"/>
          </a:solidFill>
          <a:ln w="1270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/>
          </a:p>
        </p:txBody>
      </p:sp>
      <p:sp>
        <p:nvSpPr>
          <p:cNvPr id="42" name="Rounded Rectangle 17">
            <a:extLst>
              <a:ext uri="{FF2B5EF4-FFF2-40B4-BE49-F238E27FC236}">
                <a16:creationId xmlns:a16="http://schemas.microsoft.com/office/drawing/2014/main" id="{6156DF52-120F-6A22-1FEA-562568AECB93}"/>
              </a:ext>
            </a:extLst>
          </p:cNvPr>
          <p:cNvSpPr/>
          <p:nvPr/>
        </p:nvSpPr>
        <p:spPr>
          <a:xfrm>
            <a:off x="2596896" y="3537681"/>
            <a:ext cx="1748789" cy="163298"/>
          </a:xfrm>
          <a:prstGeom prst="roundRect">
            <a:avLst/>
          </a:prstGeom>
          <a:solidFill>
            <a:srgbClr val="619796"/>
          </a:solidFill>
          <a:ln w="12700">
            <a:solidFill>
              <a:srgbClr val="61979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3669DCA-9C22-CBA6-C413-6D24E47DFC10}"/>
              </a:ext>
            </a:extLst>
          </p:cNvPr>
          <p:cNvSpPr txBox="1"/>
          <p:nvPr/>
        </p:nvSpPr>
        <p:spPr>
          <a:xfrm>
            <a:off x="4882896" y="3455386"/>
            <a:ext cx="60807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050" b="0">
                <a:solidFill>
                  <a:srgbClr val="26303F"/>
                </a:solidFill>
                <a:latin typeface="Aptos"/>
              </a:defRPr>
            </a:pPr>
            <a:r>
              <a:rPr lang="en-US" sz="2000">
                <a:solidFill>
                  <a:srgbClr val="26303F"/>
                </a:solidFill>
                <a:latin typeface="Calbri"/>
              </a:rPr>
              <a:t>Post-event summaries and iterative synthesis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CA46452-C853-764B-BB03-54DBF83AF12D}"/>
              </a:ext>
            </a:extLst>
          </p:cNvPr>
          <p:cNvSpPr txBox="1"/>
          <p:nvPr/>
        </p:nvSpPr>
        <p:spPr>
          <a:xfrm>
            <a:off x="557784" y="4221189"/>
            <a:ext cx="19659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50" b="1">
                <a:solidFill>
                  <a:srgbClr val="2D3E5B"/>
                </a:solidFill>
                <a:latin typeface="Aptos"/>
              </a:defRPr>
            </a:pPr>
            <a:r>
              <a:rPr lang="en-US" sz="2000" b="1">
                <a:solidFill>
                  <a:srgbClr val="2D3E5B"/>
                </a:solidFill>
                <a:latin typeface="+mj-lt"/>
              </a:rPr>
              <a:t>Targeted Action</a:t>
            </a:r>
          </a:p>
        </p:txBody>
      </p:sp>
      <p:sp>
        <p:nvSpPr>
          <p:cNvPr id="45" name="Rounded Rectangle 20">
            <a:extLst>
              <a:ext uri="{FF2B5EF4-FFF2-40B4-BE49-F238E27FC236}">
                <a16:creationId xmlns:a16="http://schemas.microsoft.com/office/drawing/2014/main" id="{2B0EFE13-C417-125C-82D5-1A740F327553}"/>
              </a:ext>
            </a:extLst>
          </p:cNvPr>
          <p:cNvSpPr/>
          <p:nvPr/>
        </p:nvSpPr>
        <p:spPr>
          <a:xfrm>
            <a:off x="2596896" y="4314922"/>
            <a:ext cx="2057400" cy="163298"/>
          </a:xfrm>
          <a:prstGeom prst="roundRect">
            <a:avLst/>
          </a:prstGeom>
          <a:solidFill>
            <a:srgbClr val="E5E8EC"/>
          </a:solidFill>
          <a:ln w="1270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/>
          </a:p>
        </p:txBody>
      </p:sp>
      <p:sp>
        <p:nvSpPr>
          <p:cNvPr id="46" name="Rounded Rectangle 21">
            <a:extLst>
              <a:ext uri="{FF2B5EF4-FFF2-40B4-BE49-F238E27FC236}">
                <a16:creationId xmlns:a16="http://schemas.microsoft.com/office/drawing/2014/main" id="{42F765E5-3204-F0C4-BD7A-DD385E8B3E66}"/>
              </a:ext>
            </a:extLst>
          </p:cNvPr>
          <p:cNvSpPr/>
          <p:nvPr/>
        </p:nvSpPr>
        <p:spPr>
          <a:xfrm>
            <a:off x="2596896" y="4314922"/>
            <a:ext cx="1748789" cy="163298"/>
          </a:xfrm>
          <a:prstGeom prst="roundRect">
            <a:avLst/>
          </a:prstGeom>
          <a:solidFill>
            <a:srgbClr val="4370A9"/>
          </a:solidFill>
          <a:ln w="12700">
            <a:solidFill>
              <a:srgbClr val="4370A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B8B0BAF-4119-AFD3-B803-72E74A3FFDAE}"/>
              </a:ext>
            </a:extLst>
          </p:cNvPr>
          <p:cNvSpPr txBox="1"/>
          <p:nvPr/>
        </p:nvSpPr>
        <p:spPr>
          <a:xfrm>
            <a:off x="4882896" y="4232626"/>
            <a:ext cx="68256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050" b="0">
                <a:solidFill>
                  <a:srgbClr val="26303F"/>
                </a:solidFill>
                <a:latin typeface="Aptos"/>
              </a:defRPr>
            </a:pPr>
            <a:r>
              <a:rPr lang="en-US" sz="2000">
                <a:solidFill>
                  <a:srgbClr val="26303F"/>
                </a:solidFill>
                <a:latin typeface="Calbri"/>
              </a:rPr>
              <a:t>Evidence gaps, stakeholder segmentation, and priority outreach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BCC7C1C-E2BA-6033-C275-947A931E8FED}"/>
              </a:ext>
            </a:extLst>
          </p:cNvPr>
          <p:cNvSpPr txBox="1"/>
          <p:nvPr/>
        </p:nvSpPr>
        <p:spPr>
          <a:xfrm>
            <a:off x="557784" y="4929618"/>
            <a:ext cx="19659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50" b="1">
                <a:solidFill>
                  <a:srgbClr val="2D3E5B"/>
                </a:solidFill>
                <a:latin typeface="Aptos"/>
              </a:defRPr>
            </a:pPr>
            <a:r>
              <a:rPr lang="en-US" sz="2000" b="1">
                <a:solidFill>
                  <a:srgbClr val="2D3E5B"/>
                </a:solidFill>
                <a:latin typeface="+mj-lt"/>
              </a:rPr>
              <a:t>Adoption</a:t>
            </a:r>
          </a:p>
        </p:txBody>
      </p:sp>
      <p:sp>
        <p:nvSpPr>
          <p:cNvPr id="49" name="Rounded Rectangle 24">
            <a:extLst>
              <a:ext uri="{FF2B5EF4-FFF2-40B4-BE49-F238E27FC236}">
                <a16:creationId xmlns:a16="http://schemas.microsoft.com/office/drawing/2014/main" id="{65BF8111-8646-9CC2-2DCB-3F7AF76CA790}"/>
              </a:ext>
            </a:extLst>
          </p:cNvPr>
          <p:cNvSpPr/>
          <p:nvPr/>
        </p:nvSpPr>
        <p:spPr>
          <a:xfrm>
            <a:off x="2596896" y="5092162"/>
            <a:ext cx="2057400" cy="163298"/>
          </a:xfrm>
          <a:prstGeom prst="roundRect">
            <a:avLst/>
          </a:prstGeom>
          <a:solidFill>
            <a:srgbClr val="E5E8EC"/>
          </a:solidFill>
          <a:ln w="1270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/>
          </a:p>
        </p:txBody>
      </p:sp>
      <p:sp>
        <p:nvSpPr>
          <p:cNvPr id="50" name="Rounded Rectangle 25">
            <a:extLst>
              <a:ext uri="{FF2B5EF4-FFF2-40B4-BE49-F238E27FC236}">
                <a16:creationId xmlns:a16="http://schemas.microsoft.com/office/drawing/2014/main" id="{79E22706-5586-A96F-82A0-8AD6D98923B0}"/>
              </a:ext>
            </a:extLst>
          </p:cNvPr>
          <p:cNvSpPr/>
          <p:nvPr/>
        </p:nvSpPr>
        <p:spPr>
          <a:xfrm>
            <a:off x="2596896" y="5092162"/>
            <a:ext cx="925830" cy="163298"/>
          </a:xfrm>
          <a:prstGeom prst="roundRect">
            <a:avLst/>
          </a:prstGeom>
          <a:solidFill>
            <a:srgbClr val="C5A45C"/>
          </a:solidFill>
          <a:ln w="12700">
            <a:solidFill>
              <a:srgbClr val="C5A45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C178795-64AD-26DA-8C56-435F73061F2C}"/>
              </a:ext>
            </a:extLst>
          </p:cNvPr>
          <p:cNvSpPr txBox="1"/>
          <p:nvPr/>
        </p:nvSpPr>
        <p:spPr>
          <a:xfrm>
            <a:off x="4882896" y="5009866"/>
            <a:ext cx="63684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050" b="0">
                <a:solidFill>
                  <a:srgbClr val="26303F"/>
                </a:solidFill>
                <a:latin typeface="Aptos"/>
              </a:defRPr>
            </a:pPr>
            <a:r>
              <a:rPr lang="en-US" sz="2000">
                <a:solidFill>
                  <a:srgbClr val="26303F"/>
                </a:solidFill>
                <a:latin typeface="Calbri"/>
              </a:rPr>
              <a:t>Limited in Phase 1, useful for testing future possible actions</a:t>
            </a:r>
          </a:p>
        </p:txBody>
      </p:sp>
      <p:sp>
        <p:nvSpPr>
          <p:cNvPr id="52" name="Rounded Rectangle 27">
            <a:extLst>
              <a:ext uri="{FF2B5EF4-FFF2-40B4-BE49-F238E27FC236}">
                <a16:creationId xmlns:a16="http://schemas.microsoft.com/office/drawing/2014/main" id="{E23718A4-0DBE-7DE8-4978-2AFBAEDAF20C}"/>
              </a:ext>
            </a:extLst>
          </p:cNvPr>
          <p:cNvSpPr/>
          <p:nvPr/>
        </p:nvSpPr>
        <p:spPr>
          <a:xfrm>
            <a:off x="557784" y="5638048"/>
            <a:ext cx="10881360" cy="1035805"/>
          </a:xfrm>
          <a:prstGeom prst="roundRect">
            <a:avLst/>
          </a:prstGeom>
          <a:solidFill>
            <a:srgbClr val="F6F8FB"/>
          </a:solidFill>
          <a:ln w="1016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15819B6-73FE-0B51-F5F9-CEE7BC51F971}"/>
              </a:ext>
            </a:extLst>
          </p:cNvPr>
          <p:cNvSpPr txBox="1"/>
          <p:nvPr/>
        </p:nvSpPr>
        <p:spPr>
          <a:xfrm>
            <a:off x="679704" y="5656336"/>
            <a:ext cx="9966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50" b="1">
                <a:solidFill>
                  <a:srgbClr val="4370A9"/>
                </a:solidFill>
                <a:latin typeface="Aptos"/>
              </a:defRPr>
            </a:pPr>
            <a:r>
              <a:rPr lang="en-US" sz="2000">
                <a:latin typeface="+mj-lt"/>
              </a:rPr>
              <a:t>Key point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746879E-36F3-C7C5-F347-A63C9CEA0780}"/>
              </a:ext>
            </a:extLst>
          </p:cNvPr>
          <p:cNvSpPr txBox="1"/>
          <p:nvPr/>
        </p:nvSpPr>
        <p:spPr>
          <a:xfrm>
            <a:off x="679704" y="5982847"/>
            <a:ext cx="107594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  <a:defRPr sz="1050">
                <a:solidFill>
                  <a:srgbClr val="26303F"/>
                </a:solidFill>
                <a:latin typeface="Aptos"/>
              </a:defRPr>
            </a:pPr>
            <a:r>
              <a:rPr lang="en-US" sz="2000">
                <a:latin typeface="+mj-lt"/>
              </a:rPr>
              <a:t>SMART helped avoid premature solution design and kept the workstream anchored in the approved Terms of Reference</a:t>
            </a:r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D767D312-EA19-F066-17DD-8CEDD2FDD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09700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287391-1CEA-DA91-2F7B-A25263B1F7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83F7A4E-E365-181C-6E23-C04F6E9F4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33</a:t>
            </a:fld>
            <a:endParaRPr lang="en-US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A91049FA-1190-893F-C701-8DDB321E2D14}"/>
              </a:ext>
            </a:extLst>
          </p:cNvPr>
          <p:cNvGraphicFramePr/>
          <p:nvPr/>
        </p:nvGraphicFramePr>
        <p:xfrm>
          <a:off x="6812056" y="2151325"/>
          <a:ext cx="4541744" cy="43306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688945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906C79-610D-B78D-80E7-0277CFC744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47E4C-B015-85A5-021B-74309656F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945" y="2304314"/>
            <a:ext cx="10970342" cy="3048157"/>
          </a:xfrm>
        </p:spPr>
        <p:txBody>
          <a:bodyPr>
            <a:normAutofit/>
          </a:bodyPr>
          <a:lstStyle/>
          <a:p>
            <a:r>
              <a:rPr lang="en-US"/>
              <a:t>INDICATIVE IMPLICATIONS</a:t>
            </a:r>
            <a:br>
              <a:rPr lang="en-US"/>
            </a:br>
            <a:r>
              <a:rPr lang="en-US" sz="4000"/>
              <a:t>- ECOSYSTEM</a:t>
            </a:r>
            <a:br>
              <a:rPr lang="en-US" sz="4000"/>
            </a:br>
            <a:r>
              <a:rPr lang="en-US" sz="4000"/>
              <a:t>- IESBA</a:t>
            </a:r>
            <a:br>
              <a:rPr lang="en-US"/>
            </a:br>
            <a:endParaRPr lang="en-US" sz="4000"/>
          </a:p>
        </p:txBody>
      </p:sp>
    </p:spTree>
    <p:extLst>
      <p:ext uri="{BB962C8B-B14F-4D97-AF65-F5344CB8AC3E}">
        <p14:creationId xmlns:p14="http://schemas.microsoft.com/office/powerpoint/2010/main" val="15408515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E6C5F2-805B-8505-3FEC-199DD824E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66A99EB6-5CBD-B62B-7F3E-3D4E2120B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799" y="653263"/>
            <a:ext cx="10134600" cy="550843"/>
          </a:xfrm>
        </p:spPr>
        <p:txBody>
          <a:bodyPr/>
          <a:lstStyle/>
          <a:p>
            <a:r>
              <a:rPr lang="en-US">
                <a:latin typeface="+mn-lt"/>
              </a:rPr>
              <a:t>INDICATIVE IMPLICATIONS FOR THE ECOSYSTEM</a:t>
            </a:r>
          </a:p>
        </p:txBody>
      </p:sp>
      <p:sp>
        <p:nvSpPr>
          <p:cNvPr id="2" name="Rounded Rectangle 2">
            <a:extLst>
              <a:ext uri="{FF2B5EF4-FFF2-40B4-BE49-F238E27FC236}">
                <a16:creationId xmlns:a16="http://schemas.microsoft.com/office/drawing/2014/main" id="{AF4A19CB-D205-09CC-0F79-F165091262BB}"/>
              </a:ext>
            </a:extLst>
          </p:cNvPr>
          <p:cNvSpPr/>
          <p:nvPr/>
        </p:nvSpPr>
        <p:spPr>
          <a:xfrm>
            <a:off x="1312223" y="2386940"/>
            <a:ext cx="641267" cy="641267"/>
          </a:xfrm>
          <a:custGeom>
            <a:avLst/>
            <a:gdLst/>
            <a:ahLst/>
            <a:cxnLst/>
            <a:rect l="0" t="0" r="0" b="0"/>
            <a:pathLst>
              <a:path w="641267" h="641267">
                <a:moveTo>
                  <a:pt x="0" y="320633"/>
                </a:moveTo>
                <a:cubicBezTo>
                  <a:pt x="0" y="497712"/>
                  <a:pt x="143554" y="641267"/>
                  <a:pt x="320633" y="641267"/>
                </a:cubicBezTo>
                <a:cubicBezTo>
                  <a:pt x="497712" y="641267"/>
                  <a:pt x="641267" y="497712"/>
                  <a:pt x="641267" y="320633"/>
                </a:cubicBezTo>
                <a:cubicBezTo>
                  <a:pt x="641267" y="143554"/>
                  <a:pt x="497712" y="0"/>
                  <a:pt x="320633" y="0"/>
                </a:cubicBezTo>
                <a:cubicBezTo>
                  <a:pt x="143554" y="0"/>
                  <a:pt x="0" y="143554"/>
                  <a:pt x="0" y="320633"/>
                </a:cubicBezTo>
              </a:path>
            </a:pathLst>
          </a:custGeom>
          <a:solidFill>
            <a:srgbClr val="2F2F33"/>
          </a:solidFill>
          <a:ln>
            <a:noFill/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CDFCD29F-AD06-7BA9-C8E2-30F5CBC17C39}"/>
              </a:ext>
            </a:extLst>
          </p:cNvPr>
          <p:cNvSpPr/>
          <p:nvPr/>
        </p:nvSpPr>
        <p:spPr>
          <a:xfrm>
            <a:off x="1312223" y="2386940"/>
            <a:ext cx="641267" cy="641267"/>
          </a:xfrm>
          <a:custGeom>
            <a:avLst/>
            <a:gdLst/>
            <a:ahLst/>
            <a:cxnLst/>
            <a:rect l="0" t="0" r="0" b="0"/>
            <a:pathLst>
              <a:path w="641267" h="641267">
                <a:moveTo>
                  <a:pt x="0" y="320633"/>
                </a:moveTo>
                <a:cubicBezTo>
                  <a:pt x="0" y="497714"/>
                  <a:pt x="143552" y="641267"/>
                  <a:pt x="320633" y="641267"/>
                </a:cubicBezTo>
                <a:cubicBezTo>
                  <a:pt x="497714" y="641267"/>
                  <a:pt x="641267" y="497714"/>
                  <a:pt x="641267" y="320633"/>
                </a:cubicBezTo>
                <a:cubicBezTo>
                  <a:pt x="641267" y="143552"/>
                  <a:pt x="497714" y="0"/>
                  <a:pt x="320633" y="0"/>
                </a:cubicBezTo>
                <a:cubicBezTo>
                  <a:pt x="143552" y="0"/>
                  <a:pt x="0" y="143552"/>
                  <a:pt x="0" y="320633"/>
                </a:cubicBezTo>
              </a:path>
            </a:pathLst>
          </a:custGeom>
          <a:noFill/>
          <a:ln w="13359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4" name="Rounded Rectangle 4">
            <a:extLst>
              <a:ext uri="{FF2B5EF4-FFF2-40B4-BE49-F238E27FC236}">
                <a16:creationId xmlns:a16="http://schemas.microsoft.com/office/drawing/2014/main" id="{BDC9E1F3-FECC-57E2-69C9-4CF9F88A6129}"/>
              </a:ext>
            </a:extLst>
          </p:cNvPr>
          <p:cNvSpPr/>
          <p:nvPr/>
        </p:nvSpPr>
        <p:spPr>
          <a:xfrm>
            <a:off x="1205345" y="2271862"/>
            <a:ext cx="863304" cy="1041353"/>
          </a:xfrm>
          <a:custGeom>
            <a:avLst/>
            <a:gdLst/>
            <a:ahLst/>
            <a:cxnLst/>
            <a:rect l="0" t="0" r="0" b="0"/>
            <a:pathLst>
              <a:path w="863304" h="1041353">
                <a:moveTo>
                  <a:pt x="0" y="431540"/>
                </a:moveTo>
                <a:cubicBezTo>
                  <a:pt x="0" y="347811"/>
                  <a:pt x="25073" y="265963"/>
                  <a:pt x="72049" y="196345"/>
                </a:cubicBezTo>
                <a:cubicBezTo>
                  <a:pt x="119024" y="126727"/>
                  <a:pt x="185792" y="72466"/>
                  <a:pt x="263910" y="40425"/>
                </a:cubicBezTo>
                <a:cubicBezTo>
                  <a:pt x="342027" y="8383"/>
                  <a:pt x="427985" y="0"/>
                  <a:pt x="510914" y="16334"/>
                </a:cubicBezTo>
                <a:cubicBezTo>
                  <a:pt x="593844" y="32669"/>
                  <a:pt x="670019" y="72988"/>
                  <a:pt x="729807" y="132193"/>
                </a:cubicBezTo>
                <a:cubicBezTo>
                  <a:pt x="789596" y="191399"/>
                  <a:pt x="830313" y="266831"/>
                  <a:pt x="846808" y="348951"/>
                </a:cubicBezTo>
                <a:cubicBezTo>
                  <a:pt x="863304" y="431071"/>
                  <a:pt x="854838" y="516190"/>
                  <a:pt x="822480" y="593546"/>
                </a:cubicBezTo>
                <a:cubicBezTo>
                  <a:pt x="790123" y="670902"/>
                  <a:pt x="735328" y="737018"/>
                  <a:pt x="665023" y="783536"/>
                </a:cubicBezTo>
                <a:cubicBezTo>
                  <a:pt x="594720" y="830053"/>
                  <a:pt x="514610" y="854881"/>
                  <a:pt x="430056" y="854881"/>
                </a:cubicBezTo>
                <a:lnTo>
                  <a:pt x="430057" y="1041353"/>
                </a:lnTo>
                <a:moveTo>
                  <a:pt x="355264" y="967556"/>
                </a:moveTo>
                <a:lnTo>
                  <a:pt x="430057" y="1041353"/>
                </a:lnTo>
                <a:moveTo>
                  <a:pt x="430057" y="1041353"/>
                </a:moveTo>
                <a:lnTo>
                  <a:pt x="504849" y="967556"/>
                </a:lnTo>
              </a:path>
            </a:pathLst>
          </a:custGeom>
          <a:noFill/>
          <a:ln w="13359">
            <a:solidFill>
              <a:srgbClr val="D5DCD7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319238E8-88B5-CE51-117C-D481B40FA787}"/>
              </a:ext>
            </a:extLst>
          </p:cNvPr>
          <p:cNvSpPr/>
          <p:nvPr/>
        </p:nvSpPr>
        <p:spPr>
          <a:xfrm>
            <a:off x="3463572" y="2337875"/>
            <a:ext cx="641267" cy="641267"/>
          </a:xfrm>
          <a:custGeom>
            <a:avLst/>
            <a:gdLst/>
            <a:ahLst/>
            <a:cxnLst/>
            <a:rect l="0" t="0" r="0" b="0"/>
            <a:pathLst>
              <a:path w="641267" h="641267">
                <a:moveTo>
                  <a:pt x="0" y="320633"/>
                </a:moveTo>
                <a:cubicBezTo>
                  <a:pt x="0" y="497712"/>
                  <a:pt x="143554" y="641267"/>
                  <a:pt x="320633" y="641267"/>
                </a:cubicBezTo>
                <a:cubicBezTo>
                  <a:pt x="497712" y="641267"/>
                  <a:pt x="641267" y="497712"/>
                  <a:pt x="641267" y="320633"/>
                </a:cubicBezTo>
                <a:cubicBezTo>
                  <a:pt x="641267" y="143554"/>
                  <a:pt x="497712" y="0"/>
                  <a:pt x="320633" y="0"/>
                </a:cubicBezTo>
                <a:cubicBezTo>
                  <a:pt x="143554" y="0"/>
                  <a:pt x="0" y="143554"/>
                  <a:pt x="0" y="320633"/>
                </a:cubicBezTo>
              </a:path>
            </a:pathLst>
          </a:custGeom>
          <a:solidFill>
            <a:srgbClr val="2F2F33"/>
          </a:solidFill>
          <a:ln>
            <a:noFill/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62EEEFAC-FA33-763E-BFCC-DAF21E4CD3DD}"/>
              </a:ext>
            </a:extLst>
          </p:cNvPr>
          <p:cNvSpPr/>
          <p:nvPr/>
        </p:nvSpPr>
        <p:spPr>
          <a:xfrm>
            <a:off x="3463572" y="2337875"/>
            <a:ext cx="641267" cy="641267"/>
          </a:xfrm>
          <a:custGeom>
            <a:avLst/>
            <a:gdLst/>
            <a:ahLst/>
            <a:cxnLst/>
            <a:rect l="0" t="0" r="0" b="0"/>
            <a:pathLst>
              <a:path w="641267" h="641267">
                <a:moveTo>
                  <a:pt x="0" y="320633"/>
                </a:moveTo>
                <a:cubicBezTo>
                  <a:pt x="0" y="497714"/>
                  <a:pt x="143552" y="641267"/>
                  <a:pt x="320633" y="641267"/>
                </a:cubicBezTo>
                <a:cubicBezTo>
                  <a:pt x="497714" y="641267"/>
                  <a:pt x="641267" y="497714"/>
                  <a:pt x="641267" y="320633"/>
                </a:cubicBezTo>
                <a:cubicBezTo>
                  <a:pt x="641267" y="143552"/>
                  <a:pt x="497714" y="0"/>
                  <a:pt x="320633" y="0"/>
                </a:cubicBezTo>
                <a:cubicBezTo>
                  <a:pt x="143552" y="0"/>
                  <a:pt x="0" y="143552"/>
                  <a:pt x="0" y="320633"/>
                </a:cubicBezTo>
              </a:path>
            </a:pathLst>
          </a:custGeom>
          <a:noFill/>
          <a:ln w="13359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7" name="Rounded Rectangle 7">
            <a:extLst>
              <a:ext uri="{FF2B5EF4-FFF2-40B4-BE49-F238E27FC236}">
                <a16:creationId xmlns:a16="http://schemas.microsoft.com/office/drawing/2014/main" id="{24742951-D152-29DE-75EB-C9C449E2ECDE}"/>
              </a:ext>
            </a:extLst>
          </p:cNvPr>
          <p:cNvSpPr/>
          <p:nvPr/>
        </p:nvSpPr>
        <p:spPr>
          <a:xfrm>
            <a:off x="3356694" y="2222797"/>
            <a:ext cx="863304" cy="1041353"/>
          </a:xfrm>
          <a:custGeom>
            <a:avLst/>
            <a:gdLst/>
            <a:ahLst/>
            <a:cxnLst/>
            <a:rect l="0" t="0" r="0" b="0"/>
            <a:pathLst>
              <a:path w="863304" h="1041353">
                <a:moveTo>
                  <a:pt x="0" y="431540"/>
                </a:moveTo>
                <a:cubicBezTo>
                  <a:pt x="0" y="347811"/>
                  <a:pt x="25073" y="265963"/>
                  <a:pt x="72049" y="196345"/>
                </a:cubicBezTo>
                <a:cubicBezTo>
                  <a:pt x="119024" y="126727"/>
                  <a:pt x="185792" y="72466"/>
                  <a:pt x="263910" y="40425"/>
                </a:cubicBezTo>
                <a:cubicBezTo>
                  <a:pt x="342027" y="8383"/>
                  <a:pt x="427985" y="0"/>
                  <a:pt x="510914" y="16334"/>
                </a:cubicBezTo>
                <a:cubicBezTo>
                  <a:pt x="593844" y="32669"/>
                  <a:pt x="670019" y="72988"/>
                  <a:pt x="729807" y="132193"/>
                </a:cubicBezTo>
                <a:cubicBezTo>
                  <a:pt x="789596" y="191399"/>
                  <a:pt x="830313" y="266831"/>
                  <a:pt x="846808" y="348951"/>
                </a:cubicBezTo>
                <a:cubicBezTo>
                  <a:pt x="863304" y="431071"/>
                  <a:pt x="854838" y="516190"/>
                  <a:pt x="822480" y="593546"/>
                </a:cubicBezTo>
                <a:cubicBezTo>
                  <a:pt x="790123" y="670902"/>
                  <a:pt x="735328" y="737018"/>
                  <a:pt x="665023" y="783536"/>
                </a:cubicBezTo>
                <a:cubicBezTo>
                  <a:pt x="594720" y="830053"/>
                  <a:pt x="514610" y="854881"/>
                  <a:pt x="430056" y="854881"/>
                </a:cubicBezTo>
                <a:lnTo>
                  <a:pt x="430057" y="1041353"/>
                </a:lnTo>
                <a:moveTo>
                  <a:pt x="355264" y="967556"/>
                </a:moveTo>
                <a:lnTo>
                  <a:pt x="430057" y="1041353"/>
                </a:lnTo>
                <a:moveTo>
                  <a:pt x="430057" y="1041353"/>
                </a:moveTo>
                <a:lnTo>
                  <a:pt x="504849" y="967556"/>
                </a:lnTo>
              </a:path>
            </a:pathLst>
          </a:custGeom>
          <a:noFill/>
          <a:ln w="13359">
            <a:solidFill>
              <a:srgbClr val="D5DCD7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8" name="Rounded Rectangle 8">
            <a:extLst>
              <a:ext uri="{FF2B5EF4-FFF2-40B4-BE49-F238E27FC236}">
                <a16:creationId xmlns:a16="http://schemas.microsoft.com/office/drawing/2014/main" id="{EF10F3D5-5C19-1258-76E9-AEB38445AC03}"/>
              </a:ext>
            </a:extLst>
          </p:cNvPr>
          <p:cNvSpPr/>
          <p:nvPr/>
        </p:nvSpPr>
        <p:spPr>
          <a:xfrm>
            <a:off x="5697461" y="2337875"/>
            <a:ext cx="641267" cy="641267"/>
          </a:xfrm>
          <a:custGeom>
            <a:avLst/>
            <a:gdLst/>
            <a:ahLst/>
            <a:cxnLst/>
            <a:rect l="0" t="0" r="0" b="0"/>
            <a:pathLst>
              <a:path w="641267" h="641267">
                <a:moveTo>
                  <a:pt x="0" y="320633"/>
                </a:moveTo>
                <a:cubicBezTo>
                  <a:pt x="0" y="497712"/>
                  <a:pt x="143554" y="641267"/>
                  <a:pt x="320633" y="641267"/>
                </a:cubicBezTo>
                <a:cubicBezTo>
                  <a:pt x="497712" y="641267"/>
                  <a:pt x="641267" y="497712"/>
                  <a:pt x="641267" y="320633"/>
                </a:cubicBezTo>
                <a:cubicBezTo>
                  <a:pt x="641267" y="143554"/>
                  <a:pt x="497712" y="0"/>
                  <a:pt x="320633" y="0"/>
                </a:cubicBezTo>
                <a:cubicBezTo>
                  <a:pt x="143554" y="0"/>
                  <a:pt x="0" y="143554"/>
                  <a:pt x="0" y="320633"/>
                </a:cubicBezTo>
              </a:path>
            </a:pathLst>
          </a:custGeom>
          <a:solidFill>
            <a:srgbClr val="2F2F33"/>
          </a:solidFill>
          <a:ln>
            <a:noFill/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6BD6CC06-FB8F-A39F-D694-92BCC9BAD77B}"/>
              </a:ext>
            </a:extLst>
          </p:cNvPr>
          <p:cNvSpPr/>
          <p:nvPr/>
        </p:nvSpPr>
        <p:spPr>
          <a:xfrm>
            <a:off x="5697461" y="2337875"/>
            <a:ext cx="641267" cy="641267"/>
          </a:xfrm>
          <a:custGeom>
            <a:avLst/>
            <a:gdLst/>
            <a:ahLst/>
            <a:cxnLst/>
            <a:rect l="0" t="0" r="0" b="0"/>
            <a:pathLst>
              <a:path w="641267" h="641267">
                <a:moveTo>
                  <a:pt x="0" y="320633"/>
                </a:moveTo>
                <a:cubicBezTo>
                  <a:pt x="0" y="497714"/>
                  <a:pt x="143552" y="641267"/>
                  <a:pt x="320633" y="641267"/>
                </a:cubicBezTo>
                <a:cubicBezTo>
                  <a:pt x="497714" y="641267"/>
                  <a:pt x="641267" y="497714"/>
                  <a:pt x="641267" y="320633"/>
                </a:cubicBezTo>
                <a:cubicBezTo>
                  <a:pt x="641267" y="143552"/>
                  <a:pt x="497714" y="0"/>
                  <a:pt x="320633" y="0"/>
                </a:cubicBezTo>
                <a:cubicBezTo>
                  <a:pt x="143552" y="0"/>
                  <a:pt x="0" y="143552"/>
                  <a:pt x="0" y="320633"/>
                </a:cubicBezTo>
              </a:path>
            </a:pathLst>
          </a:custGeom>
          <a:noFill/>
          <a:ln w="13359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64EC118-50F4-2F8B-6E05-497397A40394}"/>
              </a:ext>
            </a:extLst>
          </p:cNvPr>
          <p:cNvSpPr/>
          <p:nvPr/>
        </p:nvSpPr>
        <p:spPr>
          <a:xfrm>
            <a:off x="5590583" y="2222797"/>
            <a:ext cx="863304" cy="1041353"/>
          </a:xfrm>
          <a:custGeom>
            <a:avLst/>
            <a:gdLst/>
            <a:ahLst/>
            <a:cxnLst/>
            <a:rect l="0" t="0" r="0" b="0"/>
            <a:pathLst>
              <a:path w="863304" h="1041353">
                <a:moveTo>
                  <a:pt x="0" y="431540"/>
                </a:moveTo>
                <a:cubicBezTo>
                  <a:pt x="0" y="347811"/>
                  <a:pt x="25073" y="265963"/>
                  <a:pt x="72049" y="196345"/>
                </a:cubicBezTo>
                <a:cubicBezTo>
                  <a:pt x="119024" y="126727"/>
                  <a:pt x="185792" y="72466"/>
                  <a:pt x="263910" y="40425"/>
                </a:cubicBezTo>
                <a:cubicBezTo>
                  <a:pt x="342027" y="8383"/>
                  <a:pt x="427985" y="0"/>
                  <a:pt x="510914" y="16334"/>
                </a:cubicBezTo>
                <a:cubicBezTo>
                  <a:pt x="593844" y="32669"/>
                  <a:pt x="670019" y="72988"/>
                  <a:pt x="729807" y="132193"/>
                </a:cubicBezTo>
                <a:cubicBezTo>
                  <a:pt x="789596" y="191399"/>
                  <a:pt x="830313" y="266831"/>
                  <a:pt x="846808" y="348951"/>
                </a:cubicBezTo>
                <a:cubicBezTo>
                  <a:pt x="863304" y="431071"/>
                  <a:pt x="854838" y="516190"/>
                  <a:pt x="822480" y="593546"/>
                </a:cubicBezTo>
                <a:cubicBezTo>
                  <a:pt x="790123" y="670902"/>
                  <a:pt x="735328" y="737018"/>
                  <a:pt x="665023" y="783536"/>
                </a:cubicBezTo>
                <a:cubicBezTo>
                  <a:pt x="594720" y="830053"/>
                  <a:pt x="514610" y="854881"/>
                  <a:pt x="430056" y="854881"/>
                </a:cubicBezTo>
                <a:lnTo>
                  <a:pt x="430057" y="1041353"/>
                </a:lnTo>
                <a:moveTo>
                  <a:pt x="355264" y="967556"/>
                </a:moveTo>
                <a:lnTo>
                  <a:pt x="430057" y="1041353"/>
                </a:lnTo>
                <a:moveTo>
                  <a:pt x="430057" y="1041353"/>
                </a:moveTo>
                <a:lnTo>
                  <a:pt x="504849" y="967556"/>
                </a:lnTo>
              </a:path>
            </a:pathLst>
          </a:custGeom>
          <a:noFill/>
          <a:ln w="13359">
            <a:solidFill>
              <a:srgbClr val="D5DCD7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197E7D50-18B0-E1B4-9AFC-089FE3BE4E9C}"/>
              </a:ext>
            </a:extLst>
          </p:cNvPr>
          <p:cNvSpPr/>
          <p:nvPr/>
        </p:nvSpPr>
        <p:spPr>
          <a:xfrm>
            <a:off x="7918730" y="2386940"/>
            <a:ext cx="641267" cy="641267"/>
          </a:xfrm>
          <a:custGeom>
            <a:avLst/>
            <a:gdLst/>
            <a:ahLst/>
            <a:cxnLst/>
            <a:rect l="0" t="0" r="0" b="0"/>
            <a:pathLst>
              <a:path w="641267" h="641267">
                <a:moveTo>
                  <a:pt x="0" y="320633"/>
                </a:moveTo>
                <a:cubicBezTo>
                  <a:pt x="0" y="497712"/>
                  <a:pt x="143554" y="641267"/>
                  <a:pt x="320633" y="641267"/>
                </a:cubicBezTo>
                <a:cubicBezTo>
                  <a:pt x="497712" y="641267"/>
                  <a:pt x="641267" y="497712"/>
                  <a:pt x="641267" y="320633"/>
                </a:cubicBezTo>
                <a:cubicBezTo>
                  <a:pt x="641267" y="143554"/>
                  <a:pt x="497712" y="0"/>
                  <a:pt x="320633" y="0"/>
                </a:cubicBezTo>
                <a:cubicBezTo>
                  <a:pt x="143554" y="0"/>
                  <a:pt x="0" y="143554"/>
                  <a:pt x="0" y="320633"/>
                </a:cubicBezTo>
              </a:path>
            </a:pathLst>
          </a:custGeom>
          <a:solidFill>
            <a:srgbClr val="2F2F33"/>
          </a:solidFill>
          <a:ln>
            <a:noFill/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6EED7EC6-D6BA-69D4-46EB-A334261023F0}"/>
              </a:ext>
            </a:extLst>
          </p:cNvPr>
          <p:cNvSpPr/>
          <p:nvPr/>
        </p:nvSpPr>
        <p:spPr>
          <a:xfrm>
            <a:off x="7918730" y="2386940"/>
            <a:ext cx="641267" cy="641267"/>
          </a:xfrm>
          <a:custGeom>
            <a:avLst/>
            <a:gdLst/>
            <a:ahLst/>
            <a:cxnLst/>
            <a:rect l="0" t="0" r="0" b="0"/>
            <a:pathLst>
              <a:path w="641267" h="641267">
                <a:moveTo>
                  <a:pt x="0" y="320633"/>
                </a:moveTo>
                <a:cubicBezTo>
                  <a:pt x="0" y="497714"/>
                  <a:pt x="143552" y="641267"/>
                  <a:pt x="320633" y="641267"/>
                </a:cubicBezTo>
                <a:cubicBezTo>
                  <a:pt x="497714" y="641267"/>
                  <a:pt x="641267" y="497714"/>
                  <a:pt x="641267" y="320633"/>
                </a:cubicBezTo>
                <a:cubicBezTo>
                  <a:pt x="641267" y="143552"/>
                  <a:pt x="497714" y="0"/>
                  <a:pt x="320633" y="0"/>
                </a:cubicBezTo>
                <a:cubicBezTo>
                  <a:pt x="143552" y="0"/>
                  <a:pt x="0" y="143552"/>
                  <a:pt x="0" y="320633"/>
                </a:cubicBezTo>
              </a:path>
            </a:pathLst>
          </a:custGeom>
          <a:noFill/>
          <a:ln w="13359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BC63839B-D5E3-A1B0-1776-DE17F874F09B}"/>
              </a:ext>
            </a:extLst>
          </p:cNvPr>
          <p:cNvSpPr/>
          <p:nvPr/>
        </p:nvSpPr>
        <p:spPr>
          <a:xfrm>
            <a:off x="7811852" y="2271862"/>
            <a:ext cx="863304" cy="1041353"/>
          </a:xfrm>
          <a:custGeom>
            <a:avLst/>
            <a:gdLst/>
            <a:ahLst/>
            <a:cxnLst/>
            <a:rect l="0" t="0" r="0" b="0"/>
            <a:pathLst>
              <a:path w="863304" h="1041353">
                <a:moveTo>
                  <a:pt x="0" y="431540"/>
                </a:moveTo>
                <a:cubicBezTo>
                  <a:pt x="0" y="347811"/>
                  <a:pt x="25073" y="265963"/>
                  <a:pt x="72049" y="196345"/>
                </a:cubicBezTo>
                <a:cubicBezTo>
                  <a:pt x="119024" y="126727"/>
                  <a:pt x="185792" y="72466"/>
                  <a:pt x="263910" y="40425"/>
                </a:cubicBezTo>
                <a:cubicBezTo>
                  <a:pt x="342027" y="8383"/>
                  <a:pt x="427985" y="0"/>
                  <a:pt x="510914" y="16334"/>
                </a:cubicBezTo>
                <a:cubicBezTo>
                  <a:pt x="593844" y="32669"/>
                  <a:pt x="670019" y="72988"/>
                  <a:pt x="729807" y="132193"/>
                </a:cubicBezTo>
                <a:cubicBezTo>
                  <a:pt x="789596" y="191399"/>
                  <a:pt x="830313" y="266831"/>
                  <a:pt x="846808" y="348951"/>
                </a:cubicBezTo>
                <a:cubicBezTo>
                  <a:pt x="863304" y="431071"/>
                  <a:pt x="854838" y="516190"/>
                  <a:pt x="822480" y="593546"/>
                </a:cubicBezTo>
                <a:cubicBezTo>
                  <a:pt x="790123" y="670902"/>
                  <a:pt x="735328" y="737018"/>
                  <a:pt x="665023" y="783536"/>
                </a:cubicBezTo>
                <a:cubicBezTo>
                  <a:pt x="594720" y="830053"/>
                  <a:pt x="514610" y="854881"/>
                  <a:pt x="430056" y="854881"/>
                </a:cubicBezTo>
                <a:lnTo>
                  <a:pt x="430057" y="1041353"/>
                </a:lnTo>
                <a:moveTo>
                  <a:pt x="355264" y="967556"/>
                </a:moveTo>
                <a:lnTo>
                  <a:pt x="430057" y="1041353"/>
                </a:lnTo>
                <a:moveTo>
                  <a:pt x="430057" y="1041353"/>
                </a:moveTo>
                <a:lnTo>
                  <a:pt x="504849" y="967556"/>
                </a:lnTo>
              </a:path>
            </a:pathLst>
          </a:custGeom>
          <a:noFill/>
          <a:ln w="13359">
            <a:solidFill>
              <a:srgbClr val="D5DCD7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739D722B-64FD-E9B9-F1C2-D72C84415BEE}"/>
              </a:ext>
            </a:extLst>
          </p:cNvPr>
          <p:cNvSpPr/>
          <p:nvPr/>
        </p:nvSpPr>
        <p:spPr>
          <a:xfrm>
            <a:off x="10205843" y="2422624"/>
            <a:ext cx="641267" cy="641267"/>
          </a:xfrm>
          <a:custGeom>
            <a:avLst/>
            <a:gdLst/>
            <a:ahLst/>
            <a:cxnLst/>
            <a:rect l="0" t="0" r="0" b="0"/>
            <a:pathLst>
              <a:path w="641267" h="641267">
                <a:moveTo>
                  <a:pt x="0" y="320633"/>
                </a:moveTo>
                <a:cubicBezTo>
                  <a:pt x="0" y="497712"/>
                  <a:pt x="143554" y="641267"/>
                  <a:pt x="320633" y="641267"/>
                </a:cubicBezTo>
                <a:cubicBezTo>
                  <a:pt x="497712" y="641267"/>
                  <a:pt x="641267" y="497712"/>
                  <a:pt x="641267" y="320633"/>
                </a:cubicBezTo>
                <a:cubicBezTo>
                  <a:pt x="641267" y="143554"/>
                  <a:pt x="497712" y="0"/>
                  <a:pt x="320633" y="0"/>
                </a:cubicBezTo>
                <a:cubicBezTo>
                  <a:pt x="143554" y="0"/>
                  <a:pt x="0" y="143554"/>
                  <a:pt x="0" y="320633"/>
                </a:cubicBezTo>
              </a:path>
            </a:pathLst>
          </a:custGeom>
          <a:solidFill>
            <a:srgbClr val="2F2F33"/>
          </a:solidFill>
          <a:ln>
            <a:noFill/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6AE1BE28-36CB-1C6A-F54A-D8C84C611720}"/>
              </a:ext>
            </a:extLst>
          </p:cNvPr>
          <p:cNvSpPr/>
          <p:nvPr/>
        </p:nvSpPr>
        <p:spPr>
          <a:xfrm>
            <a:off x="10205843" y="2422624"/>
            <a:ext cx="641267" cy="641267"/>
          </a:xfrm>
          <a:custGeom>
            <a:avLst/>
            <a:gdLst/>
            <a:ahLst/>
            <a:cxnLst/>
            <a:rect l="0" t="0" r="0" b="0"/>
            <a:pathLst>
              <a:path w="641267" h="641267">
                <a:moveTo>
                  <a:pt x="0" y="320633"/>
                </a:moveTo>
                <a:cubicBezTo>
                  <a:pt x="0" y="497714"/>
                  <a:pt x="143552" y="641267"/>
                  <a:pt x="320633" y="641267"/>
                </a:cubicBezTo>
                <a:cubicBezTo>
                  <a:pt x="497714" y="641267"/>
                  <a:pt x="641267" y="497714"/>
                  <a:pt x="641267" y="320633"/>
                </a:cubicBezTo>
                <a:cubicBezTo>
                  <a:pt x="641267" y="143552"/>
                  <a:pt x="497714" y="0"/>
                  <a:pt x="320633" y="0"/>
                </a:cubicBezTo>
                <a:cubicBezTo>
                  <a:pt x="143552" y="0"/>
                  <a:pt x="0" y="143552"/>
                  <a:pt x="0" y="320633"/>
                </a:cubicBezTo>
              </a:path>
            </a:pathLst>
          </a:custGeom>
          <a:noFill/>
          <a:ln w="13359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3DA74E37-0915-CCB9-5AB5-222D0A1427E1}"/>
              </a:ext>
            </a:extLst>
          </p:cNvPr>
          <p:cNvSpPr/>
          <p:nvPr/>
        </p:nvSpPr>
        <p:spPr>
          <a:xfrm>
            <a:off x="10098965" y="2307546"/>
            <a:ext cx="863304" cy="1041353"/>
          </a:xfrm>
          <a:custGeom>
            <a:avLst/>
            <a:gdLst/>
            <a:ahLst/>
            <a:cxnLst/>
            <a:rect l="0" t="0" r="0" b="0"/>
            <a:pathLst>
              <a:path w="863304" h="1041353">
                <a:moveTo>
                  <a:pt x="0" y="431540"/>
                </a:moveTo>
                <a:cubicBezTo>
                  <a:pt x="0" y="347811"/>
                  <a:pt x="25073" y="265963"/>
                  <a:pt x="72049" y="196345"/>
                </a:cubicBezTo>
                <a:cubicBezTo>
                  <a:pt x="119024" y="126727"/>
                  <a:pt x="185792" y="72466"/>
                  <a:pt x="263910" y="40425"/>
                </a:cubicBezTo>
                <a:cubicBezTo>
                  <a:pt x="342027" y="8383"/>
                  <a:pt x="427985" y="0"/>
                  <a:pt x="510914" y="16334"/>
                </a:cubicBezTo>
                <a:cubicBezTo>
                  <a:pt x="593844" y="32669"/>
                  <a:pt x="670019" y="72988"/>
                  <a:pt x="729807" y="132193"/>
                </a:cubicBezTo>
                <a:cubicBezTo>
                  <a:pt x="789596" y="191399"/>
                  <a:pt x="830313" y="266831"/>
                  <a:pt x="846808" y="348951"/>
                </a:cubicBezTo>
                <a:cubicBezTo>
                  <a:pt x="863304" y="431071"/>
                  <a:pt x="854838" y="516190"/>
                  <a:pt x="822480" y="593546"/>
                </a:cubicBezTo>
                <a:cubicBezTo>
                  <a:pt x="790123" y="670902"/>
                  <a:pt x="735328" y="737018"/>
                  <a:pt x="665023" y="783536"/>
                </a:cubicBezTo>
                <a:cubicBezTo>
                  <a:pt x="594720" y="830053"/>
                  <a:pt x="514610" y="854881"/>
                  <a:pt x="430056" y="854881"/>
                </a:cubicBezTo>
                <a:lnTo>
                  <a:pt x="430057" y="1041353"/>
                </a:lnTo>
                <a:moveTo>
                  <a:pt x="355264" y="967556"/>
                </a:moveTo>
                <a:lnTo>
                  <a:pt x="430057" y="1041353"/>
                </a:lnTo>
                <a:moveTo>
                  <a:pt x="430057" y="1041353"/>
                </a:moveTo>
                <a:lnTo>
                  <a:pt x="504849" y="967556"/>
                </a:lnTo>
              </a:path>
            </a:pathLst>
          </a:custGeom>
          <a:noFill/>
          <a:ln w="13359">
            <a:solidFill>
              <a:srgbClr val="D5DCD7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A52108C3-E593-5D9F-5308-A5D9BDB45641}"/>
              </a:ext>
            </a:extLst>
          </p:cNvPr>
          <p:cNvSpPr/>
          <p:nvPr/>
        </p:nvSpPr>
        <p:spPr>
          <a:xfrm>
            <a:off x="3588263" y="2498192"/>
            <a:ext cx="391885" cy="320633"/>
          </a:xfrm>
          <a:custGeom>
            <a:avLst/>
            <a:gdLst/>
            <a:ahLst/>
            <a:cxnLst/>
            <a:rect l="0" t="0" r="0" b="0"/>
            <a:pathLst>
              <a:path w="391885" h="320633">
                <a:moveTo>
                  <a:pt x="195942" y="53438"/>
                </a:moveTo>
                <a:lnTo>
                  <a:pt x="195942" y="320633"/>
                </a:lnTo>
                <a:moveTo>
                  <a:pt x="143946" y="320633"/>
                </a:moveTo>
                <a:lnTo>
                  <a:pt x="247458" y="320633"/>
                </a:lnTo>
                <a:moveTo>
                  <a:pt x="17" y="160281"/>
                </a:moveTo>
                <a:lnTo>
                  <a:pt x="62345" y="17812"/>
                </a:lnTo>
                <a:lnTo>
                  <a:pt x="124459" y="160281"/>
                </a:lnTo>
                <a:moveTo>
                  <a:pt x="170737" y="17812"/>
                </a:moveTo>
                <a:lnTo>
                  <a:pt x="35625" y="17812"/>
                </a:lnTo>
                <a:moveTo>
                  <a:pt x="124690" y="160316"/>
                </a:moveTo>
                <a:cubicBezTo>
                  <a:pt x="124690" y="194749"/>
                  <a:pt x="96777" y="222662"/>
                  <a:pt x="62345" y="222662"/>
                </a:cubicBezTo>
                <a:cubicBezTo>
                  <a:pt x="27913" y="222662"/>
                  <a:pt x="0" y="194749"/>
                  <a:pt x="0" y="160316"/>
                </a:cubicBezTo>
                <a:close/>
                <a:moveTo>
                  <a:pt x="391867" y="160281"/>
                </a:moveTo>
                <a:lnTo>
                  <a:pt x="329540" y="17812"/>
                </a:lnTo>
                <a:lnTo>
                  <a:pt x="267426" y="160281"/>
                </a:lnTo>
                <a:moveTo>
                  <a:pt x="221148" y="17812"/>
                </a:moveTo>
                <a:lnTo>
                  <a:pt x="356259" y="17812"/>
                </a:lnTo>
                <a:moveTo>
                  <a:pt x="267194" y="160316"/>
                </a:moveTo>
                <a:cubicBezTo>
                  <a:pt x="267194" y="194749"/>
                  <a:pt x="295107" y="222662"/>
                  <a:pt x="329540" y="222662"/>
                </a:cubicBezTo>
                <a:cubicBezTo>
                  <a:pt x="363972" y="222662"/>
                  <a:pt x="391885" y="194749"/>
                  <a:pt x="391885" y="160316"/>
                </a:cubicBezTo>
                <a:close/>
                <a:moveTo>
                  <a:pt x="169223" y="26719"/>
                </a:moveTo>
                <a:cubicBezTo>
                  <a:pt x="169223" y="41476"/>
                  <a:pt x="181186" y="53438"/>
                  <a:pt x="195942" y="53438"/>
                </a:cubicBezTo>
                <a:cubicBezTo>
                  <a:pt x="210699" y="53438"/>
                  <a:pt x="222662" y="41476"/>
                  <a:pt x="222662" y="26719"/>
                </a:cubicBezTo>
                <a:cubicBezTo>
                  <a:pt x="222662" y="11962"/>
                  <a:pt x="210699" y="0"/>
                  <a:pt x="195942" y="0"/>
                </a:cubicBezTo>
                <a:cubicBezTo>
                  <a:pt x="181186" y="0"/>
                  <a:pt x="169223" y="11962"/>
                  <a:pt x="169223" y="26719"/>
                </a:cubicBezTo>
                <a:close/>
              </a:path>
            </a:pathLst>
          </a:custGeom>
          <a:noFill/>
          <a:ln w="13359">
            <a:solidFill>
              <a:srgbClr val="D5DCD7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19" name="Rounded Rectangle 19">
            <a:extLst>
              <a:ext uri="{FF2B5EF4-FFF2-40B4-BE49-F238E27FC236}">
                <a16:creationId xmlns:a16="http://schemas.microsoft.com/office/drawing/2014/main" id="{223FAA6B-CDC9-C513-9511-25A159464E9A}"/>
              </a:ext>
            </a:extLst>
          </p:cNvPr>
          <p:cNvSpPr/>
          <p:nvPr/>
        </p:nvSpPr>
        <p:spPr>
          <a:xfrm>
            <a:off x="1427999" y="2502724"/>
            <a:ext cx="409707" cy="409698"/>
          </a:xfrm>
          <a:custGeom>
            <a:avLst/>
            <a:gdLst/>
            <a:ahLst/>
            <a:cxnLst/>
            <a:rect l="0" t="0" r="0" b="0"/>
            <a:pathLst>
              <a:path w="409707" h="409698">
                <a:moveTo>
                  <a:pt x="213764" y="249381"/>
                </a:moveTo>
                <a:lnTo>
                  <a:pt x="391894" y="249381"/>
                </a:lnTo>
                <a:cubicBezTo>
                  <a:pt x="391894" y="249381"/>
                  <a:pt x="409707" y="249381"/>
                  <a:pt x="409707" y="267194"/>
                </a:cubicBezTo>
                <a:lnTo>
                  <a:pt x="409707" y="391885"/>
                </a:lnTo>
                <a:cubicBezTo>
                  <a:pt x="409707" y="391885"/>
                  <a:pt x="409707" y="409698"/>
                  <a:pt x="391894" y="409698"/>
                </a:cubicBezTo>
                <a:lnTo>
                  <a:pt x="213764" y="409698"/>
                </a:lnTo>
                <a:cubicBezTo>
                  <a:pt x="213764" y="409698"/>
                  <a:pt x="195951" y="409698"/>
                  <a:pt x="195951" y="391885"/>
                </a:cubicBezTo>
                <a:lnTo>
                  <a:pt x="195951" y="267194"/>
                </a:lnTo>
                <a:cubicBezTo>
                  <a:pt x="195951" y="267194"/>
                  <a:pt x="195951" y="249381"/>
                  <a:pt x="213764" y="249381"/>
                </a:cubicBezTo>
                <a:moveTo>
                  <a:pt x="195951" y="320633"/>
                </a:moveTo>
                <a:lnTo>
                  <a:pt x="409707" y="320633"/>
                </a:lnTo>
                <a:moveTo>
                  <a:pt x="302829" y="320633"/>
                </a:moveTo>
                <a:lnTo>
                  <a:pt x="302829" y="347353"/>
                </a:lnTo>
                <a:moveTo>
                  <a:pt x="318540" y="213755"/>
                </a:moveTo>
                <a:cubicBezTo>
                  <a:pt x="325285" y="213759"/>
                  <a:pt x="331450" y="217572"/>
                  <a:pt x="334465" y="223606"/>
                </a:cubicBezTo>
                <a:lnTo>
                  <a:pt x="347361" y="249381"/>
                </a:lnTo>
                <a:lnTo>
                  <a:pt x="258296" y="249381"/>
                </a:lnTo>
                <a:lnTo>
                  <a:pt x="271193" y="223606"/>
                </a:lnTo>
                <a:cubicBezTo>
                  <a:pt x="274208" y="217572"/>
                  <a:pt x="280373" y="213759"/>
                  <a:pt x="287118" y="213755"/>
                </a:cubicBezTo>
                <a:close/>
                <a:moveTo>
                  <a:pt x="26727" y="62345"/>
                </a:moveTo>
                <a:cubicBezTo>
                  <a:pt x="26727" y="96777"/>
                  <a:pt x="54641" y="124690"/>
                  <a:pt x="89073" y="124690"/>
                </a:cubicBezTo>
                <a:cubicBezTo>
                  <a:pt x="123505" y="124690"/>
                  <a:pt x="151418" y="96777"/>
                  <a:pt x="151418" y="62345"/>
                </a:cubicBezTo>
                <a:cubicBezTo>
                  <a:pt x="151418" y="27913"/>
                  <a:pt x="123505" y="0"/>
                  <a:pt x="89073" y="0"/>
                </a:cubicBezTo>
                <a:cubicBezTo>
                  <a:pt x="54641" y="0"/>
                  <a:pt x="26727" y="27913"/>
                  <a:pt x="26727" y="62345"/>
                </a:cubicBezTo>
                <a:moveTo>
                  <a:pt x="174041" y="213755"/>
                </a:moveTo>
                <a:cubicBezTo>
                  <a:pt x="160856" y="171801"/>
                  <a:pt x="119025" y="145751"/>
                  <a:pt x="75557" y="152424"/>
                </a:cubicBezTo>
                <a:cubicBezTo>
                  <a:pt x="32090" y="159098"/>
                  <a:pt x="0" y="196498"/>
                  <a:pt x="8" y="240475"/>
                </a:cubicBezTo>
                <a:lnTo>
                  <a:pt x="8" y="302820"/>
                </a:lnTo>
                <a:lnTo>
                  <a:pt x="44540" y="302820"/>
                </a:lnTo>
                <a:lnTo>
                  <a:pt x="53447" y="409698"/>
                </a:lnTo>
                <a:lnTo>
                  <a:pt x="124699" y="409698"/>
                </a:lnTo>
                <a:lnTo>
                  <a:pt x="133605" y="302820"/>
                </a:lnTo>
                <a:lnTo>
                  <a:pt x="151418" y="302820"/>
                </a:lnTo>
              </a:path>
            </a:pathLst>
          </a:custGeom>
          <a:noFill/>
          <a:ln w="13359">
            <a:solidFill>
              <a:srgbClr val="D5DCD7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20" name="Rounded Rectangle 20">
            <a:extLst>
              <a:ext uri="{FF2B5EF4-FFF2-40B4-BE49-F238E27FC236}">
                <a16:creationId xmlns:a16="http://schemas.microsoft.com/office/drawing/2014/main" id="{FDD41122-D329-D3DD-7188-EFFF2741A84A}"/>
              </a:ext>
            </a:extLst>
          </p:cNvPr>
          <p:cNvSpPr/>
          <p:nvPr/>
        </p:nvSpPr>
        <p:spPr>
          <a:xfrm>
            <a:off x="5831058" y="2453659"/>
            <a:ext cx="374072" cy="409698"/>
          </a:xfrm>
          <a:custGeom>
            <a:avLst/>
            <a:gdLst/>
            <a:ahLst/>
            <a:cxnLst/>
            <a:rect l="0" t="0" r="0" b="0"/>
            <a:pathLst>
              <a:path w="374072" h="409698">
                <a:moveTo>
                  <a:pt x="169223" y="213755"/>
                </a:moveTo>
                <a:cubicBezTo>
                  <a:pt x="110196" y="213755"/>
                  <a:pt x="62345" y="165904"/>
                  <a:pt x="62345" y="106877"/>
                </a:cubicBezTo>
                <a:cubicBezTo>
                  <a:pt x="62345" y="47850"/>
                  <a:pt x="110196" y="0"/>
                  <a:pt x="169223" y="0"/>
                </a:cubicBezTo>
                <a:close/>
                <a:moveTo>
                  <a:pt x="0" y="409698"/>
                </a:moveTo>
                <a:cubicBezTo>
                  <a:pt x="0" y="316239"/>
                  <a:pt x="75763" y="240475"/>
                  <a:pt x="169223" y="240475"/>
                </a:cubicBezTo>
                <a:lnTo>
                  <a:pt x="169223" y="409698"/>
                </a:lnTo>
                <a:close/>
                <a:moveTo>
                  <a:pt x="204849" y="213755"/>
                </a:moveTo>
                <a:cubicBezTo>
                  <a:pt x="210821" y="213720"/>
                  <a:pt x="216779" y="213183"/>
                  <a:pt x="222662" y="212152"/>
                </a:cubicBezTo>
                <a:lnTo>
                  <a:pt x="222662" y="184898"/>
                </a:lnTo>
                <a:cubicBezTo>
                  <a:pt x="231423" y="182888"/>
                  <a:pt x="239778" y="179401"/>
                  <a:pt x="247368" y="174585"/>
                </a:cubicBezTo>
                <a:lnTo>
                  <a:pt x="266713" y="193930"/>
                </a:lnTo>
                <a:cubicBezTo>
                  <a:pt x="276458" y="187000"/>
                  <a:pt x="284971" y="178486"/>
                  <a:pt x="291901" y="168742"/>
                </a:cubicBezTo>
                <a:lnTo>
                  <a:pt x="272538" y="149397"/>
                </a:lnTo>
                <a:cubicBezTo>
                  <a:pt x="277360" y="141808"/>
                  <a:pt x="280854" y="133453"/>
                  <a:pt x="282870" y="124690"/>
                </a:cubicBezTo>
                <a:lnTo>
                  <a:pt x="310124" y="124690"/>
                </a:lnTo>
                <a:cubicBezTo>
                  <a:pt x="311155" y="118808"/>
                  <a:pt x="311691" y="112849"/>
                  <a:pt x="311727" y="106877"/>
                </a:cubicBezTo>
                <a:cubicBezTo>
                  <a:pt x="311691" y="100905"/>
                  <a:pt x="311155" y="94947"/>
                  <a:pt x="310124" y="89064"/>
                </a:cubicBezTo>
                <a:lnTo>
                  <a:pt x="282870" y="89064"/>
                </a:lnTo>
                <a:cubicBezTo>
                  <a:pt x="280854" y="80302"/>
                  <a:pt x="277360" y="71947"/>
                  <a:pt x="272538" y="64358"/>
                </a:cubicBezTo>
                <a:lnTo>
                  <a:pt x="291883" y="45013"/>
                </a:lnTo>
                <a:cubicBezTo>
                  <a:pt x="284954" y="35269"/>
                  <a:pt x="276440" y="26755"/>
                  <a:pt x="266696" y="19825"/>
                </a:cubicBezTo>
                <a:lnTo>
                  <a:pt x="247368" y="39188"/>
                </a:lnTo>
                <a:cubicBezTo>
                  <a:pt x="239780" y="34366"/>
                  <a:pt x="231424" y="30872"/>
                  <a:pt x="222662" y="28857"/>
                </a:cubicBezTo>
                <a:lnTo>
                  <a:pt x="222662" y="1603"/>
                </a:lnTo>
                <a:cubicBezTo>
                  <a:pt x="216779" y="572"/>
                  <a:pt x="210821" y="35"/>
                  <a:pt x="204849" y="0"/>
                </a:cubicBezTo>
                <a:moveTo>
                  <a:pt x="204849" y="71251"/>
                </a:moveTo>
                <a:cubicBezTo>
                  <a:pt x="224525" y="71251"/>
                  <a:pt x="240475" y="87202"/>
                  <a:pt x="240475" y="106877"/>
                </a:cubicBezTo>
                <a:cubicBezTo>
                  <a:pt x="240475" y="126553"/>
                  <a:pt x="224525" y="142503"/>
                  <a:pt x="204849" y="142503"/>
                </a:cubicBezTo>
                <a:moveTo>
                  <a:pt x="374072" y="409698"/>
                </a:moveTo>
                <a:cubicBezTo>
                  <a:pt x="374008" y="400744"/>
                  <a:pt x="373234" y="391810"/>
                  <a:pt x="371757" y="382979"/>
                </a:cubicBezTo>
                <a:lnTo>
                  <a:pt x="335757" y="382979"/>
                </a:lnTo>
                <a:cubicBezTo>
                  <a:pt x="333377" y="371422"/>
                  <a:pt x="329458" y="360237"/>
                  <a:pt x="324107" y="349722"/>
                </a:cubicBezTo>
                <a:lnTo>
                  <a:pt x="350310" y="323537"/>
                </a:lnTo>
                <a:cubicBezTo>
                  <a:pt x="338052" y="302855"/>
                  <a:pt x="321544" y="285011"/>
                  <a:pt x="301876" y="271184"/>
                </a:cubicBezTo>
                <a:lnTo>
                  <a:pt x="276190" y="296889"/>
                </a:lnTo>
                <a:cubicBezTo>
                  <a:pt x="265164" y="289875"/>
                  <a:pt x="253158" y="284538"/>
                  <a:pt x="240564" y="281053"/>
                </a:cubicBezTo>
                <a:lnTo>
                  <a:pt x="240564" y="244305"/>
                </a:lnTo>
                <a:cubicBezTo>
                  <a:pt x="228828" y="241770"/>
                  <a:pt x="216856" y="240487"/>
                  <a:pt x="204849" y="240475"/>
                </a:cubicBezTo>
                <a:moveTo>
                  <a:pt x="204849" y="338446"/>
                </a:moveTo>
                <a:cubicBezTo>
                  <a:pt x="244200" y="338446"/>
                  <a:pt x="276101" y="370347"/>
                  <a:pt x="276101" y="409698"/>
                </a:cubicBezTo>
              </a:path>
            </a:pathLst>
          </a:custGeom>
          <a:noFill/>
          <a:ln w="13359">
            <a:solidFill>
              <a:srgbClr val="D5DCD7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21" name="Rounded Rectangle 21">
            <a:extLst>
              <a:ext uri="{FF2B5EF4-FFF2-40B4-BE49-F238E27FC236}">
                <a16:creationId xmlns:a16="http://schemas.microsoft.com/office/drawing/2014/main" id="{36857D64-2ABD-6057-A107-02A682DC20CC}"/>
              </a:ext>
            </a:extLst>
          </p:cNvPr>
          <p:cNvSpPr/>
          <p:nvPr/>
        </p:nvSpPr>
        <p:spPr>
          <a:xfrm>
            <a:off x="8034888" y="2502902"/>
            <a:ext cx="409698" cy="409716"/>
          </a:xfrm>
          <a:custGeom>
            <a:avLst/>
            <a:gdLst/>
            <a:ahLst/>
            <a:cxnLst/>
            <a:rect l="0" t="0" r="0" b="0"/>
            <a:pathLst>
              <a:path w="409698" h="409716">
                <a:moveTo>
                  <a:pt x="178129" y="409716"/>
                </a:moveTo>
                <a:lnTo>
                  <a:pt x="17812" y="409716"/>
                </a:lnTo>
                <a:cubicBezTo>
                  <a:pt x="7975" y="409716"/>
                  <a:pt x="0" y="401741"/>
                  <a:pt x="0" y="391903"/>
                </a:cubicBezTo>
                <a:lnTo>
                  <a:pt x="0" y="17830"/>
                </a:lnTo>
                <a:cubicBezTo>
                  <a:pt x="0" y="7993"/>
                  <a:pt x="7975" y="17"/>
                  <a:pt x="17812" y="17"/>
                </a:cubicBezTo>
                <a:lnTo>
                  <a:pt x="254601" y="17"/>
                </a:lnTo>
                <a:cubicBezTo>
                  <a:pt x="259314" y="0"/>
                  <a:pt x="263843" y="1851"/>
                  <a:pt x="267194" y="5165"/>
                </a:cubicBezTo>
                <a:lnTo>
                  <a:pt x="333227" y="71198"/>
                </a:lnTo>
                <a:cubicBezTo>
                  <a:pt x="336568" y="74538"/>
                  <a:pt x="338445" y="79068"/>
                  <a:pt x="338446" y="83792"/>
                </a:cubicBezTo>
                <a:lnTo>
                  <a:pt x="338446" y="142521"/>
                </a:lnTo>
                <a:moveTo>
                  <a:pt x="71251" y="238872"/>
                </a:moveTo>
                <a:lnTo>
                  <a:pt x="123871" y="186252"/>
                </a:lnTo>
                <a:cubicBezTo>
                  <a:pt x="129061" y="181073"/>
                  <a:pt x="137182" y="180268"/>
                  <a:pt x="143287" y="184328"/>
                </a:cubicBezTo>
                <a:lnTo>
                  <a:pt x="168101" y="200877"/>
                </a:lnTo>
                <a:cubicBezTo>
                  <a:pt x="174359" y="205044"/>
                  <a:pt x="182711" y="204080"/>
                  <a:pt x="187855" y="198597"/>
                </a:cubicBezTo>
                <a:lnTo>
                  <a:pt x="236627" y="146565"/>
                </a:lnTo>
                <a:moveTo>
                  <a:pt x="71251" y="106895"/>
                </a:moveTo>
                <a:lnTo>
                  <a:pt x="71251" y="285025"/>
                </a:lnTo>
                <a:lnTo>
                  <a:pt x="160316" y="285025"/>
                </a:lnTo>
                <a:moveTo>
                  <a:pt x="213773" y="294448"/>
                </a:moveTo>
                <a:cubicBezTo>
                  <a:pt x="213773" y="339004"/>
                  <a:pt x="249893" y="375123"/>
                  <a:pt x="294448" y="375123"/>
                </a:cubicBezTo>
                <a:cubicBezTo>
                  <a:pt x="339004" y="375123"/>
                  <a:pt x="375123" y="339004"/>
                  <a:pt x="375123" y="294448"/>
                </a:cubicBezTo>
                <a:cubicBezTo>
                  <a:pt x="375123" y="249893"/>
                  <a:pt x="339004" y="213773"/>
                  <a:pt x="294448" y="213773"/>
                </a:cubicBezTo>
                <a:cubicBezTo>
                  <a:pt x="249893" y="213773"/>
                  <a:pt x="213773" y="249893"/>
                  <a:pt x="213773" y="294448"/>
                </a:cubicBezTo>
                <a:close/>
                <a:moveTo>
                  <a:pt x="409698" y="409716"/>
                </a:moveTo>
                <a:lnTo>
                  <a:pt x="351859" y="351860"/>
                </a:lnTo>
              </a:path>
            </a:pathLst>
          </a:custGeom>
          <a:noFill/>
          <a:ln w="13359">
            <a:solidFill>
              <a:srgbClr val="D5DCD7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22" name="Rounded Rectangle 22">
            <a:extLst>
              <a:ext uri="{FF2B5EF4-FFF2-40B4-BE49-F238E27FC236}">
                <a16:creationId xmlns:a16="http://schemas.microsoft.com/office/drawing/2014/main" id="{80DA5CCA-2381-D926-BF49-B3F14B4CF85A}"/>
              </a:ext>
            </a:extLst>
          </p:cNvPr>
          <p:cNvSpPr/>
          <p:nvPr/>
        </p:nvSpPr>
        <p:spPr>
          <a:xfrm>
            <a:off x="10321627" y="2538408"/>
            <a:ext cx="409698" cy="409698"/>
          </a:xfrm>
          <a:custGeom>
            <a:avLst/>
            <a:gdLst/>
            <a:ahLst/>
            <a:cxnLst/>
            <a:rect l="0" t="0" r="0" b="0"/>
            <a:pathLst>
              <a:path w="409698" h="409698">
                <a:moveTo>
                  <a:pt x="187036" y="231568"/>
                </a:moveTo>
                <a:cubicBezTo>
                  <a:pt x="187036" y="241406"/>
                  <a:pt x="195011" y="249381"/>
                  <a:pt x="204849" y="249381"/>
                </a:cubicBezTo>
                <a:cubicBezTo>
                  <a:pt x="214687" y="249381"/>
                  <a:pt x="222662" y="241406"/>
                  <a:pt x="222662" y="231568"/>
                </a:cubicBezTo>
                <a:cubicBezTo>
                  <a:pt x="222662" y="221731"/>
                  <a:pt x="214687" y="213755"/>
                  <a:pt x="204849" y="213755"/>
                </a:cubicBezTo>
                <a:cubicBezTo>
                  <a:pt x="195011" y="213755"/>
                  <a:pt x="187036" y="221731"/>
                  <a:pt x="187036" y="231568"/>
                </a:cubicBezTo>
                <a:close/>
                <a:moveTo>
                  <a:pt x="219972" y="162668"/>
                </a:moveTo>
                <a:lnTo>
                  <a:pt x="225227" y="179911"/>
                </a:lnTo>
                <a:cubicBezTo>
                  <a:pt x="227027" y="185854"/>
                  <a:pt x="233122" y="189388"/>
                  <a:pt x="239174" y="187998"/>
                </a:cubicBezTo>
                <a:lnTo>
                  <a:pt x="256649" y="183936"/>
                </a:lnTo>
                <a:cubicBezTo>
                  <a:pt x="263450" y="182409"/>
                  <a:pt x="270453" y="185487"/>
                  <a:pt x="273926" y="191531"/>
                </a:cubicBezTo>
                <a:cubicBezTo>
                  <a:pt x="277399" y="197574"/>
                  <a:pt x="276533" y="205174"/>
                  <a:pt x="271790" y="210282"/>
                </a:cubicBezTo>
                <a:lnTo>
                  <a:pt x="259553" y="223481"/>
                </a:lnTo>
                <a:cubicBezTo>
                  <a:pt x="255334" y="228047"/>
                  <a:pt x="255334" y="235089"/>
                  <a:pt x="259553" y="239655"/>
                </a:cubicBezTo>
                <a:lnTo>
                  <a:pt x="271790" y="252855"/>
                </a:lnTo>
                <a:cubicBezTo>
                  <a:pt x="276533" y="257962"/>
                  <a:pt x="277399" y="265563"/>
                  <a:pt x="273926" y="271606"/>
                </a:cubicBezTo>
                <a:cubicBezTo>
                  <a:pt x="270453" y="277649"/>
                  <a:pt x="263450" y="280728"/>
                  <a:pt x="256649" y="279200"/>
                </a:cubicBezTo>
                <a:lnTo>
                  <a:pt x="239174" y="275139"/>
                </a:lnTo>
                <a:cubicBezTo>
                  <a:pt x="233122" y="273748"/>
                  <a:pt x="227027" y="277283"/>
                  <a:pt x="225227" y="283226"/>
                </a:cubicBezTo>
                <a:lnTo>
                  <a:pt x="219972" y="300469"/>
                </a:lnTo>
                <a:cubicBezTo>
                  <a:pt x="217997" y="307186"/>
                  <a:pt x="211832" y="311798"/>
                  <a:pt x="204831" y="311798"/>
                </a:cubicBezTo>
                <a:cubicBezTo>
                  <a:pt x="197830" y="311798"/>
                  <a:pt x="191665" y="307186"/>
                  <a:pt x="189690" y="300469"/>
                </a:cubicBezTo>
                <a:lnTo>
                  <a:pt x="184435" y="283226"/>
                </a:lnTo>
                <a:cubicBezTo>
                  <a:pt x="182635" y="277283"/>
                  <a:pt x="176540" y="273748"/>
                  <a:pt x="170488" y="275139"/>
                </a:cubicBezTo>
                <a:lnTo>
                  <a:pt x="153013" y="279200"/>
                </a:lnTo>
                <a:cubicBezTo>
                  <a:pt x="146212" y="280728"/>
                  <a:pt x="139209" y="277649"/>
                  <a:pt x="135736" y="271606"/>
                </a:cubicBezTo>
                <a:cubicBezTo>
                  <a:pt x="132263" y="265563"/>
                  <a:pt x="133129" y="257962"/>
                  <a:pt x="137872" y="252855"/>
                </a:cubicBezTo>
                <a:lnTo>
                  <a:pt x="150110" y="239655"/>
                </a:lnTo>
                <a:cubicBezTo>
                  <a:pt x="154328" y="235089"/>
                  <a:pt x="154328" y="228047"/>
                  <a:pt x="150110" y="223481"/>
                </a:cubicBezTo>
                <a:lnTo>
                  <a:pt x="137872" y="210282"/>
                </a:lnTo>
                <a:cubicBezTo>
                  <a:pt x="133129" y="205174"/>
                  <a:pt x="132263" y="197574"/>
                  <a:pt x="135736" y="191531"/>
                </a:cubicBezTo>
                <a:cubicBezTo>
                  <a:pt x="139209" y="185487"/>
                  <a:pt x="146212" y="182409"/>
                  <a:pt x="153013" y="183936"/>
                </a:cubicBezTo>
                <a:lnTo>
                  <a:pt x="170488" y="187998"/>
                </a:lnTo>
                <a:cubicBezTo>
                  <a:pt x="176540" y="189388"/>
                  <a:pt x="182635" y="185854"/>
                  <a:pt x="184435" y="179911"/>
                </a:cubicBezTo>
                <a:lnTo>
                  <a:pt x="189690" y="162668"/>
                </a:lnTo>
                <a:cubicBezTo>
                  <a:pt x="191665" y="155951"/>
                  <a:pt x="197830" y="151338"/>
                  <a:pt x="204831" y="151338"/>
                </a:cubicBezTo>
                <a:cubicBezTo>
                  <a:pt x="211832" y="151338"/>
                  <a:pt x="217997" y="155951"/>
                  <a:pt x="219972" y="162668"/>
                </a:cubicBezTo>
                <a:close/>
                <a:moveTo>
                  <a:pt x="173676" y="31172"/>
                </a:moveTo>
                <a:cubicBezTo>
                  <a:pt x="173676" y="48388"/>
                  <a:pt x="187633" y="62345"/>
                  <a:pt x="204849" y="62345"/>
                </a:cubicBezTo>
                <a:cubicBezTo>
                  <a:pt x="222065" y="62345"/>
                  <a:pt x="236022" y="48388"/>
                  <a:pt x="236022" y="31172"/>
                </a:cubicBezTo>
                <a:cubicBezTo>
                  <a:pt x="236022" y="13956"/>
                  <a:pt x="222065" y="0"/>
                  <a:pt x="204849" y="0"/>
                </a:cubicBezTo>
                <a:cubicBezTo>
                  <a:pt x="187633" y="0"/>
                  <a:pt x="173676" y="13956"/>
                  <a:pt x="173676" y="31172"/>
                </a:cubicBezTo>
                <a:close/>
                <a:moveTo>
                  <a:pt x="267194" y="124690"/>
                </a:moveTo>
                <a:cubicBezTo>
                  <a:pt x="259927" y="96191"/>
                  <a:pt x="234260" y="76248"/>
                  <a:pt x="204849" y="76248"/>
                </a:cubicBezTo>
                <a:cubicBezTo>
                  <a:pt x="175438" y="76248"/>
                  <a:pt x="149771" y="96191"/>
                  <a:pt x="142503" y="124690"/>
                </a:cubicBezTo>
                <a:moveTo>
                  <a:pt x="316180" y="316180"/>
                </a:moveTo>
                <a:cubicBezTo>
                  <a:pt x="316180" y="333396"/>
                  <a:pt x="330137" y="347353"/>
                  <a:pt x="347353" y="347353"/>
                </a:cubicBezTo>
                <a:cubicBezTo>
                  <a:pt x="364569" y="347353"/>
                  <a:pt x="378525" y="333396"/>
                  <a:pt x="378525" y="316180"/>
                </a:cubicBezTo>
                <a:cubicBezTo>
                  <a:pt x="378525" y="298964"/>
                  <a:pt x="364569" y="285007"/>
                  <a:pt x="347353" y="285007"/>
                </a:cubicBezTo>
                <a:cubicBezTo>
                  <a:pt x="330137" y="285007"/>
                  <a:pt x="316180" y="298964"/>
                  <a:pt x="316180" y="316180"/>
                </a:cubicBezTo>
                <a:close/>
                <a:moveTo>
                  <a:pt x="409698" y="409698"/>
                </a:moveTo>
                <a:cubicBezTo>
                  <a:pt x="402431" y="381199"/>
                  <a:pt x="376764" y="361256"/>
                  <a:pt x="347353" y="361256"/>
                </a:cubicBezTo>
                <a:cubicBezTo>
                  <a:pt x="317942" y="361256"/>
                  <a:pt x="292275" y="381199"/>
                  <a:pt x="285007" y="409698"/>
                </a:cubicBezTo>
                <a:moveTo>
                  <a:pt x="31172" y="316180"/>
                </a:moveTo>
                <a:cubicBezTo>
                  <a:pt x="31172" y="333396"/>
                  <a:pt x="45129" y="347353"/>
                  <a:pt x="62345" y="347353"/>
                </a:cubicBezTo>
                <a:cubicBezTo>
                  <a:pt x="79561" y="347353"/>
                  <a:pt x="93518" y="333396"/>
                  <a:pt x="93518" y="316180"/>
                </a:cubicBezTo>
                <a:cubicBezTo>
                  <a:pt x="93518" y="298964"/>
                  <a:pt x="79561" y="285007"/>
                  <a:pt x="62345" y="285007"/>
                </a:cubicBezTo>
                <a:cubicBezTo>
                  <a:pt x="45129" y="285007"/>
                  <a:pt x="31172" y="298964"/>
                  <a:pt x="31172" y="316180"/>
                </a:cubicBezTo>
                <a:close/>
                <a:moveTo>
                  <a:pt x="124690" y="409698"/>
                </a:moveTo>
                <a:cubicBezTo>
                  <a:pt x="117423" y="381199"/>
                  <a:pt x="91756" y="361256"/>
                  <a:pt x="62345" y="361256"/>
                </a:cubicBezTo>
                <a:cubicBezTo>
                  <a:pt x="32934" y="361256"/>
                  <a:pt x="7267" y="381199"/>
                  <a:pt x="0" y="409698"/>
                </a:cubicBezTo>
                <a:moveTo>
                  <a:pt x="259178" y="365166"/>
                </a:moveTo>
                <a:cubicBezTo>
                  <a:pt x="223931" y="377036"/>
                  <a:pt x="185766" y="377036"/>
                  <a:pt x="150519" y="365166"/>
                </a:cubicBezTo>
                <a:moveTo>
                  <a:pt x="280518" y="53438"/>
                </a:moveTo>
                <a:cubicBezTo>
                  <a:pt x="346570" y="86534"/>
                  <a:pt x="383572" y="158605"/>
                  <a:pt x="371970" y="231568"/>
                </a:cubicBezTo>
                <a:moveTo>
                  <a:pt x="37727" y="231568"/>
                </a:moveTo>
                <a:cubicBezTo>
                  <a:pt x="26126" y="158596"/>
                  <a:pt x="63145" y="86519"/>
                  <a:pt x="129215" y="53438"/>
                </a:cubicBezTo>
              </a:path>
            </a:pathLst>
          </a:custGeom>
          <a:noFill/>
          <a:ln w="13359">
            <a:solidFill>
              <a:srgbClr val="D5DCD7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92FEA8E-4D28-7585-6285-889DF8E33C78}"/>
              </a:ext>
            </a:extLst>
          </p:cNvPr>
          <p:cNvSpPr txBox="1"/>
          <p:nvPr/>
        </p:nvSpPr>
        <p:spPr>
          <a:xfrm>
            <a:off x="1001277" y="3455719"/>
            <a:ext cx="1263231" cy="61555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2000" b="1">
                <a:solidFill>
                  <a:srgbClr val="DD7758"/>
                </a:solidFill>
              </a:rPr>
              <a:t>CFO
Background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05C6D59-01BC-764A-19C4-303C9A7B6D2F}"/>
              </a:ext>
            </a:extLst>
          </p:cNvPr>
          <p:cNvSpPr txBox="1"/>
          <p:nvPr/>
        </p:nvSpPr>
        <p:spPr>
          <a:xfrm>
            <a:off x="7561324" y="3455719"/>
            <a:ext cx="1356140" cy="3077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2000" b="1">
                <a:solidFill>
                  <a:srgbClr val="DD7758"/>
                </a:solidFill>
              </a:rPr>
              <a:t>Gap Analysis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27CC0B4-DCE4-867B-7BFF-F2C4182A2A51}"/>
              </a:ext>
            </a:extLst>
          </p:cNvPr>
          <p:cNvSpPr txBox="1"/>
          <p:nvPr/>
        </p:nvSpPr>
        <p:spPr>
          <a:xfrm>
            <a:off x="2923484" y="3415057"/>
            <a:ext cx="1845497" cy="61555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2000" b="1">
                <a:solidFill>
                  <a:srgbClr val="DD7758"/>
                </a:solidFill>
              </a:rPr>
              <a:t>Level-Playing-
Field</a:t>
            </a:r>
            <a:r>
              <a:rPr lang="en-US" sz="2000" b="1">
                <a:solidFill>
                  <a:srgbClr val="DD7758"/>
                </a:solidFill>
              </a:rPr>
              <a:t> </a:t>
            </a:r>
            <a:r>
              <a:rPr sz="2000" b="1">
                <a:solidFill>
                  <a:srgbClr val="DD7758"/>
                </a:solidFill>
              </a:rPr>
              <a:t>Concerns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0DDCEBB-CB2D-D565-CCEF-0D91F18F1225}"/>
              </a:ext>
            </a:extLst>
          </p:cNvPr>
          <p:cNvSpPr txBox="1"/>
          <p:nvPr/>
        </p:nvSpPr>
        <p:spPr>
          <a:xfrm>
            <a:off x="4894031" y="3348899"/>
            <a:ext cx="2248081" cy="61555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2000" b="1">
                <a:solidFill>
                  <a:srgbClr val="DD7758"/>
                </a:solidFill>
              </a:rPr>
              <a:t>CPD
Inconsistencies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D577EDD-F659-F70B-148D-40118867C28D}"/>
              </a:ext>
            </a:extLst>
          </p:cNvPr>
          <p:cNvSpPr txBox="1"/>
          <p:nvPr/>
        </p:nvSpPr>
        <p:spPr>
          <a:xfrm>
            <a:off x="9503873" y="3390450"/>
            <a:ext cx="2066295" cy="61555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2000" b="1">
                <a:solidFill>
                  <a:srgbClr val="DD7758"/>
                </a:solidFill>
              </a:rPr>
              <a:t>Implications
for</a:t>
            </a:r>
            <a:r>
              <a:rPr lang="en-US" sz="2000" b="1">
                <a:solidFill>
                  <a:srgbClr val="DD7758"/>
                </a:solidFill>
              </a:rPr>
              <a:t> </a:t>
            </a:r>
            <a:r>
              <a:rPr sz="2000" b="1">
                <a:solidFill>
                  <a:srgbClr val="DD7758"/>
                </a:solidFill>
              </a:rPr>
              <a:t>Stakeholders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55EA9EF-AA04-0FC0-942B-1BB4BA4E8EEC}"/>
              </a:ext>
            </a:extLst>
          </p:cNvPr>
          <p:cNvSpPr txBox="1"/>
          <p:nvPr/>
        </p:nvSpPr>
        <p:spPr>
          <a:xfrm>
            <a:off x="700774" y="4106446"/>
            <a:ext cx="1879745" cy="123110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2000" b="0">
                <a:solidFill>
                  <a:srgbClr val="2F2F33"/>
                </a:solidFill>
              </a:rPr>
              <a:t>Many CFOs come
from outside
accounting, </a:t>
            </a:r>
            <a:r>
              <a:rPr lang="en-US" sz="2000" b="0">
                <a:solidFill>
                  <a:srgbClr val="2F2F33"/>
                </a:solidFill>
              </a:rPr>
              <a:t>varies</a:t>
            </a:r>
            <a:r>
              <a:rPr sz="2000" b="0">
                <a:solidFill>
                  <a:srgbClr val="2F2F33"/>
                </a:solidFill>
              </a:rPr>
              <a:t>
by location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ACC903B-53C1-7586-4E3C-F2F9AB0F0CF9}"/>
              </a:ext>
            </a:extLst>
          </p:cNvPr>
          <p:cNvSpPr txBox="1"/>
          <p:nvPr/>
        </p:nvSpPr>
        <p:spPr>
          <a:xfrm>
            <a:off x="7227230" y="3789712"/>
            <a:ext cx="2024337" cy="18466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2000" b="0">
                <a:solidFill>
                  <a:srgbClr val="2F2F33"/>
                </a:solidFill>
              </a:rPr>
              <a:t>A gap analysis will
be conducted to
understand
implications for the
IESBA and
ecosystem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B200B96-C518-213A-EC56-212A740C0183}"/>
              </a:ext>
            </a:extLst>
          </p:cNvPr>
          <p:cNvSpPr txBox="1"/>
          <p:nvPr/>
        </p:nvSpPr>
        <p:spPr>
          <a:xfrm>
            <a:off x="9482865" y="4071272"/>
            <a:ext cx="2087303" cy="123110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2000" b="0">
                <a:solidFill>
                  <a:srgbClr val="2F2F33"/>
                </a:solidFill>
              </a:rPr>
              <a:t>Findings may
influence the IESBA,
regulators, PAOs,
and other JSS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AB8013F-10DD-7A36-EC0D-D35F0D7BFC3D}"/>
              </a:ext>
            </a:extLst>
          </p:cNvPr>
          <p:cNvSpPr txBox="1"/>
          <p:nvPr/>
        </p:nvSpPr>
        <p:spPr>
          <a:xfrm>
            <a:off x="2837170" y="4106446"/>
            <a:ext cx="1931811" cy="18466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2000" b="0">
                <a:solidFill>
                  <a:srgbClr val="2F2F33"/>
                </a:solidFill>
              </a:rPr>
              <a:t>Differences exist
between PAIB and
non-PA CFOs
regarding
professional codes
and CPD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88976D5-AAD5-E18C-F5B5-813CD25263C3}"/>
              </a:ext>
            </a:extLst>
          </p:cNvPr>
          <p:cNvSpPr txBox="1"/>
          <p:nvPr/>
        </p:nvSpPr>
        <p:spPr>
          <a:xfrm>
            <a:off x="5029468" y="4168159"/>
            <a:ext cx="1977208" cy="153888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2000" b="0">
                <a:solidFill>
                  <a:srgbClr val="2F2F33"/>
                </a:solidFill>
              </a:rPr>
              <a:t>PAO CPD
requirements and
enforcement vary
across jurisdictions
and PAOs</a:t>
            </a:r>
          </a:p>
        </p:txBody>
      </p:sp>
      <p:sp>
        <p:nvSpPr>
          <p:cNvPr id="33" name="Slide Number Placeholder 2">
            <a:extLst>
              <a:ext uri="{FF2B5EF4-FFF2-40B4-BE49-F238E27FC236}">
                <a16:creationId xmlns:a16="http://schemas.microsoft.com/office/drawing/2014/main" id="{221B302B-474C-78FB-5DF7-50C156AF7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05693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235F60-E808-5112-AEBB-EE9B00F14B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59C36A6C-9FF6-3272-4AE2-53E0674B90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799" y="653263"/>
            <a:ext cx="10134600" cy="550843"/>
          </a:xfrm>
        </p:spPr>
        <p:txBody>
          <a:bodyPr/>
          <a:lstStyle/>
          <a:p>
            <a:r>
              <a:rPr lang="en-US">
                <a:latin typeface="+mn-lt"/>
              </a:rPr>
              <a:t>INDICATIVE IMPLICATIONS FOR IESBA</a:t>
            </a:r>
          </a:p>
        </p:txBody>
      </p:sp>
      <p:sp>
        <p:nvSpPr>
          <p:cNvPr id="2" name="Rounded Rectangle 2">
            <a:extLst>
              <a:ext uri="{FF2B5EF4-FFF2-40B4-BE49-F238E27FC236}">
                <a16:creationId xmlns:a16="http://schemas.microsoft.com/office/drawing/2014/main" id="{58477BE0-ADE2-06C1-97DE-E567952CD4BC}"/>
              </a:ext>
            </a:extLst>
          </p:cNvPr>
          <p:cNvSpPr/>
          <p:nvPr/>
        </p:nvSpPr>
        <p:spPr>
          <a:xfrm>
            <a:off x="2313224" y="2062502"/>
            <a:ext cx="2785114" cy="849085"/>
          </a:xfrm>
          <a:custGeom>
            <a:avLst/>
            <a:gdLst/>
            <a:ahLst/>
            <a:cxnLst/>
            <a:rect l="0" t="0" r="0" b="0"/>
            <a:pathLst>
              <a:path w="1483688" h="849085">
                <a:moveTo>
                  <a:pt x="0" y="106135"/>
                </a:moveTo>
                <a:lnTo>
                  <a:pt x="0" y="53067"/>
                </a:lnTo>
                <a:cubicBezTo>
                  <a:pt x="0" y="23759"/>
                  <a:pt x="23759" y="0"/>
                  <a:pt x="53067" y="0"/>
                </a:cubicBezTo>
                <a:lnTo>
                  <a:pt x="106135" y="0"/>
                </a:lnTo>
                <a:moveTo>
                  <a:pt x="1483688" y="106135"/>
                </a:moveTo>
                <a:lnTo>
                  <a:pt x="1483688" y="742950"/>
                </a:lnTo>
                <a:moveTo>
                  <a:pt x="0" y="742950"/>
                </a:moveTo>
                <a:lnTo>
                  <a:pt x="0" y="106135"/>
                </a:lnTo>
                <a:moveTo>
                  <a:pt x="106135" y="0"/>
                </a:moveTo>
                <a:lnTo>
                  <a:pt x="1377553" y="0"/>
                </a:lnTo>
                <a:moveTo>
                  <a:pt x="0" y="742950"/>
                </a:moveTo>
                <a:lnTo>
                  <a:pt x="0" y="796017"/>
                </a:lnTo>
                <a:cubicBezTo>
                  <a:pt x="0" y="825326"/>
                  <a:pt x="23759" y="849085"/>
                  <a:pt x="53067" y="849085"/>
                </a:cubicBezTo>
                <a:lnTo>
                  <a:pt x="106135" y="849085"/>
                </a:lnTo>
                <a:moveTo>
                  <a:pt x="1483688" y="106135"/>
                </a:moveTo>
                <a:lnTo>
                  <a:pt x="1483688" y="53067"/>
                </a:lnTo>
                <a:cubicBezTo>
                  <a:pt x="1483688" y="23759"/>
                  <a:pt x="1459929" y="0"/>
                  <a:pt x="1430620" y="0"/>
                </a:cubicBezTo>
                <a:lnTo>
                  <a:pt x="1377553" y="0"/>
                </a:lnTo>
                <a:moveTo>
                  <a:pt x="1377553" y="849085"/>
                </a:moveTo>
                <a:lnTo>
                  <a:pt x="106135" y="849085"/>
                </a:lnTo>
                <a:moveTo>
                  <a:pt x="1483688" y="742950"/>
                </a:moveTo>
                <a:lnTo>
                  <a:pt x="1483688" y="796017"/>
                </a:lnTo>
                <a:cubicBezTo>
                  <a:pt x="1483688" y="825326"/>
                  <a:pt x="1459929" y="849085"/>
                  <a:pt x="1430620" y="849085"/>
                </a:cubicBezTo>
                <a:lnTo>
                  <a:pt x="1377553" y="849085"/>
                </a:lnTo>
              </a:path>
            </a:pathLst>
          </a:custGeom>
          <a:noFill/>
          <a:ln w="663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30FBBC01-B0C7-300D-3E06-47ED9BAF2DA7}"/>
              </a:ext>
            </a:extLst>
          </p:cNvPr>
          <p:cNvSpPr/>
          <p:nvPr/>
        </p:nvSpPr>
        <p:spPr>
          <a:xfrm>
            <a:off x="2313224" y="3017723"/>
            <a:ext cx="2785114" cy="1008289"/>
          </a:xfrm>
          <a:custGeom>
            <a:avLst/>
            <a:gdLst/>
            <a:ahLst/>
            <a:cxnLst/>
            <a:rect l="0" t="0" r="0" b="0"/>
            <a:pathLst>
              <a:path w="1483688" h="1008289">
                <a:moveTo>
                  <a:pt x="0" y="106135"/>
                </a:moveTo>
                <a:lnTo>
                  <a:pt x="0" y="53067"/>
                </a:lnTo>
                <a:cubicBezTo>
                  <a:pt x="0" y="23759"/>
                  <a:pt x="23759" y="0"/>
                  <a:pt x="53067" y="0"/>
                </a:cubicBezTo>
                <a:lnTo>
                  <a:pt x="106135" y="0"/>
                </a:lnTo>
                <a:moveTo>
                  <a:pt x="1483688" y="106135"/>
                </a:moveTo>
                <a:lnTo>
                  <a:pt x="1483688" y="902153"/>
                </a:lnTo>
                <a:moveTo>
                  <a:pt x="0" y="902153"/>
                </a:moveTo>
                <a:lnTo>
                  <a:pt x="0" y="106135"/>
                </a:lnTo>
                <a:moveTo>
                  <a:pt x="106135" y="0"/>
                </a:moveTo>
                <a:lnTo>
                  <a:pt x="1377553" y="0"/>
                </a:lnTo>
                <a:moveTo>
                  <a:pt x="0" y="902153"/>
                </a:moveTo>
                <a:lnTo>
                  <a:pt x="0" y="955221"/>
                </a:lnTo>
                <a:cubicBezTo>
                  <a:pt x="0" y="984529"/>
                  <a:pt x="23759" y="1008289"/>
                  <a:pt x="53067" y="1008289"/>
                </a:cubicBezTo>
                <a:lnTo>
                  <a:pt x="106135" y="1008289"/>
                </a:lnTo>
                <a:moveTo>
                  <a:pt x="1483688" y="106135"/>
                </a:moveTo>
                <a:lnTo>
                  <a:pt x="1483688" y="53067"/>
                </a:lnTo>
                <a:cubicBezTo>
                  <a:pt x="1483688" y="23759"/>
                  <a:pt x="1459929" y="0"/>
                  <a:pt x="1430620" y="0"/>
                </a:cubicBezTo>
                <a:lnTo>
                  <a:pt x="1377553" y="0"/>
                </a:lnTo>
                <a:moveTo>
                  <a:pt x="1377553" y="1008289"/>
                </a:moveTo>
                <a:lnTo>
                  <a:pt x="106135" y="1008289"/>
                </a:lnTo>
                <a:moveTo>
                  <a:pt x="1483688" y="902153"/>
                </a:moveTo>
                <a:lnTo>
                  <a:pt x="1483688" y="955221"/>
                </a:lnTo>
                <a:cubicBezTo>
                  <a:pt x="1483688" y="984529"/>
                  <a:pt x="1459929" y="1008289"/>
                  <a:pt x="1430620" y="1008289"/>
                </a:cubicBezTo>
                <a:lnTo>
                  <a:pt x="1377553" y="1008289"/>
                </a:lnTo>
              </a:path>
            </a:pathLst>
          </a:custGeom>
          <a:noFill/>
          <a:ln w="663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ounded Rectangle 4">
            <a:extLst>
              <a:ext uri="{FF2B5EF4-FFF2-40B4-BE49-F238E27FC236}">
                <a16:creationId xmlns:a16="http://schemas.microsoft.com/office/drawing/2014/main" id="{B779EE75-135E-04D9-0B41-03225C009526}"/>
              </a:ext>
            </a:extLst>
          </p:cNvPr>
          <p:cNvSpPr/>
          <p:nvPr/>
        </p:nvSpPr>
        <p:spPr>
          <a:xfrm>
            <a:off x="2313224" y="4132148"/>
            <a:ext cx="2785114" cy="849085"/>
          </a:xfrm>
          <a:custGeom>
            <a:avLst/>
            <a:gdLst/>
            <a:ahLst/>
            <a:cxnLst/>
            <a:rect l="0" t="0" r="0" b="0"/>
            <a:pathLst>
              <a:path w="1483688" h="849085">
                <a:moveTo>
                  <a:pt x="0" y="106135"/>
                </a:moveTo>
                <a:lnTo>
                  <a:pt x="0" y="53067"/>
                </a:lnTo>
                <a:cubicBezTo>
                  <a:pt x="0" y="23759"/>
                  <a:pt x="23759" y="0"/>
                  <a:pt x="53067" y="0"/>
                </a:cubicBezTo>
                <a:lnTo>
                  <a:pt x="106135" y="0"/>
                </a:lnTo>
                <a:moveTo>
                  <a:pt x="1483688" y="106135"/>
                </a:moveTo>
                <a:lnTo>
                  <a:pt x="1483688" y="742950"/>
                </a:lnTo>
                <a:moveTo>
                  <a:pt x="0" y="742950"/>
                </a:moveTo>
                <a:lnTo>
                  <a:pt x="0" y="106135"/>
                </a:lnTo>
                <a:moveTo>
                  <a:pt x="106135" y="0"/>
                </a:moveTo>
                <a:lnTo>
                  <a:pt x="1377553" y="0"/>
                </a:lnTo>
                <a:moveTo>
                  <a:pt x="0" y="742950"/>
                </a:moveTo>
                <a:lnTo>
                  <a:pt x="0" y="796017"/>
                </a:lnTo>
                <a:cubicBezTo>
                  <a:pt x="0" y="825326"/>
                  <a:pt x="23759" y="849085"/>
                  <a:pt x="53067" y="849085"/>
                </a:cubicBezTo>
                <a:lnTo>
                  <a:pt x="106135" y="849085"/>
                </a:lnTo>
                <a:moveTo>
                  <a:pt x="1483688" y="106135"/>
                </a:moveTo>
                <a:lnTo>
                  <a:pt x="1483688" y="53067"/>
                </a:lnTo>
                <a:cubicBezTo>
                  <a:pt x="1483688" y="23759"/>
                  <a:pt x="1459929" y="0"/>
                  <a:pt x="1430620" y="0"/>
                </a:cubicBezTo>
                <a:lnTo>
                  <a:pt x="1377553" y="0"/>
                </a:lnTo>
                <a:moveTo>
                  <a:pt x="1377553" y="849085"/>
                </a:moveTo>
                <a:lnTo>
                  <a:pt x="106135" y="849085"/>
                </a:lnTo>
                <a:moveTo>
                  <a:pt x="1483688" y="742950"/>
                </a:moveTo>
                <a:lnTo>
                  <a:pt x="1483688" y="796017"/>
                </a:lnTo>
                <a:cubicBezTo>
                  <a:pt x="1483688" y="825326"/>
                  <a:pt x="1459929" y="849085"/>
                  <a:pt x="1430620" y="849085"/>
                </a:cubicBezTo>
                <a:lnTo>
                  <a:pt x="1377553" y="849085"/>
                </a:lnTo>
              </a:path>
            </a:pathLst>
          </a:custGeom>
          <a:noFill/>
          <a:ln w="663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E1E68EBB-A80D-B865-4C95-2EDE76F78D3D}"/>
              </a:ext>
            </a:extLst>
          </p:cNvPr>
          <p:cNvSpPr/>
          <p:nvPr/>
        </p:nvSpPr>
        <p:spPr>
          <a:xfrm>
            <a:off x="2313224" y="5087370"/>
            <a:ext cx="2785114" cy="907526"/>
          </a:xfrm>
          <a:custGeom>
            <a:avLst/>
            <a:gdLst/>
            <a:ahLst/>
            <a:cxnLst/>
            <a:rect l="0" t="0" r="0" b="0"/>
            <a:pathLst>
              <a:path w="1483688" h="849085">
                <a:moveTo>
                  <a:pt x="0" y="106135"/>
                </a:moveTo>
                <a:lnTo>
                  <a:pt x="0" y="53067"/>
                </a:lnTo>
                <a:cubicBezTo>
                  <a:pt x="0" y="23759"/>
                  <a:pt x="23759" y="0"/>
                  <a:pt x="53067" y="0"/>
                </a:cubicBezTo>
                <a:lnTo>
                  <a:pt x="106135" y="0"/>
                </a:lnTo>
                <a:moveTo>
                  <a:pt x="1483688" y="106135"/>
                </a:moveTo>
                <a:lnTo>
                  <a:pt x="1483688" y="742950"/>
                </a:lnTo>
                <a:moveTo>
                  <a:pt x="0" y="742950"/>
                </a:moveTo>
                <a:lnTo>
                  <a:pt x="0" y="106135"/>
                </a:lnTo>
                <a:moveTo>
                  <a:pt x="106135" y="0"/>
                </a:moveTo>
                <a:lnTo>
                  <a:pt x="1377553" y="0"/>
                </a:lnTo>
                <a:moveTo>
                  <a:pt x="0" y="742950"/>
                </a:moveTo>
                <a:lnTo>
                  <a:pt x="0" y="796017"/>
                </a:lnTo>
                <a:cubicBezTo>
                  <a:pt x="0" y="825326"/>
                  <a:pt x="23759" y="849085"/>
                  <a:pt x="53067" y="849085"/>
                </a:cubicBezTo>
                <a:lnTo>
                  <a:pt x="106135" y="849085"/>
                </a:lnTo>
                <a:moveTo>
                  <a:pt x="1483688" y="106135"/>
                </a:moveTo>
                <a:lnTo>
                  <a:pt x="1483688" y="53067"/>
                </a:lnTo>
                <a:cubicBezTo>
                  <a:pt x="1483688" y="23759"/>
                  <a:pt x="1459929" y="0"/>
                  <a:pt x="1430620" y="0"/>
                </a:cubicBezTo>
                <a:lnTo>
                  <a:pt x="1377553" y="0"/>
                </a:lnTo>
                <a:moveTo>
                  <a:pt x="1377553" y="849085"/>
                </a:moveTo>
                <a:lnTo>
                  <a:pt x="106135" y="849085"/>
                </a:lnTo>
                <a:moveTo>
                  <a:pt x="1483688" y="742950"/>
                </a:moveTo>
                <a:lnTo>
                  <a:pt x="1483688" y="796017"/>
                </a:lnTo>
                <a:cubicBezTo>
                  <a:pt x="1483688" y="825326"/>
                  <a:pt x="1459929" y="849085"/>
                  <a:pt x="1430620" y="849085"/>
                </a:cubicBezTo>
                <a:lnTo>
                  <a:pt x="1377553" y="849085"/>
                </a:lnTo>
              </a:path>
            </a:pathLst>
          </a:custGeom>
          <a:noFill/>
          <a:ln w="663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719F6F0D-79C4-16CE-6C4C-D0A22E637C05}"/>
              </a:ext>
            </a:extLst>
          </p:cNvPr>
          <p:cNvSpPr/>
          <p:nvPr/>
        </p:nvSpPr>
        <p:spPr>
          <a:xfrm>
            <a:off x="5356077" y="2056423"/>
            <a:ext cx="2873017" cy="849085"/>
          </a:xfrm>
          <a:custGeom>
            <a:avLst/>
            <a:gdLst/>
            <a:ahLst/>
            <a:cxnLst/>
            <a:rect l="0" t="0" r="0" b="0"/>
            <a:pathLst>
              <a:path w="1477055" h="849085">
                <a:moveTo>
                  <a:pt x="0" y="106135"/>
                </a:moveTo>
                <a:lnTo>
                  <a:pt x="0" y="53067"/>
                </a:lnTo>
                <a:cubicBezTo>
                  <a:pt x="0" y="23759"/>
                  <a:pt x="23759" y="0"/>
                  <a:pt x="53067" y="0"/>
                </a:cubicBezTo>
                <a:lnTo>
                  <a:pt x="106135" y="0"/>
                </a:lnTo>
                <a:moveTo>
                  <a:pt x="1477055" y="106135"/>
                </a:moveTo>
                <a:lnTo>
                  <a:pt x="1477055" y="742950"/>
                </a:lnTo>
                <a:moveTo>
                  <a:pt x="0" y="742950"/>
                </a:moveTo>
                <a:lnTo>
                  <a:pt x="0" y="106135"/>
                </a:lnTo>
                <a:moveTo>
                  <a:pt x="106135" y="0"/>
                </a:moveTo>
                <a:lnTo>
                  <a:pt x="1370919" y="0"/>
                </a:lnTo>
                <a:moveTo>
                  <a:pt x="0" y="742950"/>
                </a:moveTo>
                <a:lnTo>
                  <a:pt x="0" y="796017"/>
                </a:lnTo>
                <a:cubicBezTo>
                  <a:pt x="0" y="825326"/>
                  <a:pt x="23759" y="849085"/>
                  <a:pt x="53067" y="849085"/>
                </a:cubicBezTo>
                <a:lnTo>
                  <a:pt x="106135" y="849085"/>
                </a:lnTo>
                <a:moveTo>
                  <a:pt x="1477055" y="106135"/>
                </a:moveTo>
                <a:lnTo>
                  <a:pt x="1477055" y="53067"/>
                </a:lnTo>
                <a:cubicBezTo>
                  <a:pt x="1477055" y="23759"/>
                  <a:pt x="1453295" y="0"/>
                  <a:pt x="1423987" y="0"/>
                </a:cubicBezTo>
                <a:lnTo>
                  <a:pt x="1370919" y="0"/>
                </a:lnTo>
                <a:moveTo>
                  <a:pt x="1370919" y="849085"/>
                </a:moveTo>
                <a:lnTo>
                  <a:pt x="106135" y="849085"/>
                </a:lnTo>
                <a:moveTo>
                  <a:pt x="1477055" y="742950"/>
                </a:moveTo>
                <a:lnTo>
                  <a:pt x="1477055" y="796017"/>
                </a:lnTo>
                <a:cubicBezTo>
                  <a:pt x="1477055" y="825326"/>
                  <a:pt x="1453295" y="849085"/>
                  <a:pt x="1423987" y="849085"/>
                </a:cubicBezTo>
                <a:lnTo>
                  <a:pt x="1370919" y="849085"/>
                </a:lnTo>
              </a:path>
            </a:pathLst>
          </a:custGeom>
          <a:noFill/>
          <a:ln w="663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ounded Rectangle 7">
            <a:extLst>
              <a:ext uri="{FF2B5EF4-FFF2-40B4-BE49-F238E27FC236}">
                <a16:creationId xmlns:a16="http://schemas.microsoft.com/office/drawing/2014/main" id="{F827604B-26B3-79E9-400B-3E42ED78AF02}"/>
              </a:ext>
            </a:extLst>
          </p:cNvPr>
          <p:cNvSpPr/>
          <p:nvPr/>
        </p:nvSpPr>
        <p:spPr>
          <a:xfrm>
            <a:off x="5356077" y="3011644"/>
            <a:ext cx="2873017" cy="1008289"/>
          </a:xfrm>
          <a:custGeom>
            <a:avLst/>
            <a:gdLst/>
            <a:ahLst/>
            <a:cxnLst/>
            <a:rect l="0" t="0" r="0" b="0"/>
            <a:pathLst>
              <a:path w="1477055" h="1008289">
                <a:moveTo>
                  <a:pt x="0" y="106135"/>
                </a:moveTo>
                <a:lnTo>
                  <a:pt x="0" y="53067"/>
                </a:lnTo>
                <a:cubicBezTo>
                  <a:pt x="0" y="23759"/>
                  <a:pt x="23759" y="0"/>
                  <a:pt x="53067" y="0"/>
                </a:cubicBezTo>
                <a:lnTo>
                  <a:pt x="106135" y="0"/>
                </a:lnTo>
                <a:moveTo>
                  <a:pt x="1477055" y="106135"/>
                </a:moveTo>
                <a:lnTo>
                  <a:pt x="1477055" y="902153"/>
                </a:lnTo>
                <a:moveTo>
                  <a:pt x="0" y="902153"/>
                </a:moveTo>
                <a:lnTo>
                  <a:pt x="0" y="106135"/>
                </a:lnTo>
                <a:moveTo>
                  <a:pt x="106135" y="0"/>
                </a:moveTo>
                <a:lnTo>
                  <a:pt x="1370919" y="0"/>
                </a:lnTo>
                <a:moveTo>
                  <a:pt x="0" y="902153"/>
                </a:moveTo>
                <a:lnTo>
                  <a:pt x="0" y="955221"/>
                </a:lnTo>
                <a:cubicBezTo>
                  <a:pt x="0" y="984529"/>
                  <a:pt x="23759" y="1008289"/>
                  <a:pt x="53067" y="1008289"/>
                </a:cubicBezTo>
                <a:lnTo>
                  <a:pt x="106135" y="1008289"/>
                </a:lnTo>
                <a:moveTo>
                  <a:pt x="1477055" y="106135"/>
                </a:moveTo>
                <a:lnTo>
                  <a:pt x="1477055" y="53067"/>
                </a:lnTo>
                <a:cubicBezTo>
                  <a:pt x="1477055" y="23759"/>
                  <a:pt x="1453295" y="0"/>
                  <a:pt x="1423987" y="0"/>
                </a:cubicBezTo>
                <a:lnTo>
                  <a:pt x="1370919" y="0"/>
                </a:lnTo>
                <a:moveTo>
                  <a:pt x="1370919" y="1008289"/>
                </a:moveTo>
                <a:lnTo>
                  <a:pt x="106135" y="1008289"/>
                </a:lnTo>
                <a:moveTo>
                  <a:pt x="1477055" y="902153"/>
                </a:moveTo>
                <a:lnTo>
                  <a:pt x="1477055" y="955221"/>
                </a:lnTo>
                <a:cubicBezTo>
                  <a:pt x="1477055" y="984529"/>
                  <a:pt x="1453295" y="1008289"/>
                  <a:pt x="1423987" y="1008289"/>
                </a:cubicBezTo>
                <a:lnTo>
                  <a:pt x="1370919" y="1008289"/>
                </a:lnTo>
              </a:path>
            </a:pathLst>
          </a:custGeom>
          <a:noFill/>
          <a:ln w="663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ounded Rectangle 8">
            <a:extLst>
              <a:ext uri="{FF2B5EF4-FFF2-40B4-BE49-F238E27FC236}">
                <a16:creationId xmlns:a16="http://schemas.microsoft.com/office/drawing/2014/main" id="{C30EA40F-0275-209D-528B-48B92F2726D1}"/>
              </a:ext>
            </a:extLst>
          </p:cNvPr>
          <p:cNvSpPr/>
          <p:nvPr/>
        </p:nvSpPr>
        <p:spPr>
          <a:xfrm>
            <a:off x="5356077" y="4126069"/>
            <a:ext cx="2873017" cy="849085"/>
          </a:xfrm>
          <a:custGeom>
            <a:avLst/>
            <a:gdLst/>
            <a:ahLst/>
            <a:cxnLst/>
            <a:rect l="0" t="0" r="0" b="0"/>
            <a:pathLst>
              <a:path w="1477055" h="849085">
                <a:moveTo>
                  <a:pt x="0" y="106135"/>
                </a:moveTo>
                <a:lnTo>
                  <a:pt x="0" y="53067"/>
                </a:lnTo>
                <a:cubicBezTo>
                  <a:pt x="0" y="23759"/>
                  <a:pt x="23759" y="0"/>
                  <a:pt x="53067" y="0"/>
                </a:cubicBezTo>
                <a:lnTo>
                  <a:pt x="106135" y="0"/>
                </a:lnTo>
                <a:moveTo>
                  <a:pt x="1477055" y="106135"/>
                </a:moveTo>
                <a:lnTo>
                  <a:pt x="1477055" y="742950"/>
                </a:lnTo>
                <a:moveTo>
                  <a:pt x="0" y="742950"/>
                </a:moveTo>
                <a:lnTo>
                  <a:pt x="0" y="106135"/>
                </a:lnTo>
                <a:moveTo>
                  <a:pt x="106135" y="0"/>
                </a:moveTo>
                <a:lnTo>
                  <a:pt x="1370919" y="0"/>
                </a:lnTo>
                <a:moveTo>
                  <a:pt x="0" y="742950"/>
                </a:moveTo>
                <a:lnTo>
                  <a:pt x="0" y="796017"/>
                </a:lnTo>
                <a:cubicBezTo>
                  <a:pt x="0" y="825326"/>
                  <a:pt x="23759" y="849085"/>
                  <a:pt x="53067" y="849085"/>
                </a:cubicBezTo>
                <a:lnTo>
                  <a:pt x="106135" y="849085"/>
                </a:lnTo>
                <a:moveTo>
                  <a:pt x="1477055" y="106135"/>
                </a:moveTo>
                <a:lnTo>
                  <a:pt x="1477055" y="53067"/>
                </a:lnTo>
                <a:cubicBezTo>
                  <a:pt x="1477055" y="23759"/>
                  <a:pt x="1453295" y="0"/>
                  <a:pt x="1423987" y="0"/>
                </a:cubicBezTo>
                <a:lnTo>
                  <a:pt x="1370919" y="0"/>
                </a:lnTo>
                <a:moveTo>
                  <a:pt x="1370919" y="849085"/>
                </a:moveTo>
                <a:lnTo>
                  <a:pt x="106135" y="849085"/>
                </a:lnTo>
                <a:moveTo>
                  <a:pt x="1477055" y="742950"/>
                </a:moveTo>
                <a:lnTo>
                  <a:pt x="1477055" y="796017"/>
                </a:lnTo>
                <a:cubicBezTo>
                  <a:pt x="1477055" y="825326"/>
                  <a:pt x="1453295" y="849085"/>
                  <a:pt x="1423987" y="849085"/>
                </a:cubicBezTo>
                <a:lnTo>
                  <a:pt x="1370919" y="849085"/>
                </a:lnTo>
              </a:path>
            </a:pathLst>
          </a:custGeom>
          <a:noFill/>
          <a:ln w="663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7699D65E-996D-542E-6010-F01A8F0CA7C0}"/>
              </a:ext>
            </a:extLst>
          </p:cNvPr>
          <p:cNvSpPr/>
          <p:nvPr/>
        </p:nvSpPr>
        <p:spPr>
          <a:xfrm>
            <a:off x="5356077" y="5081290"/>
            <a:ext cx="2873017" cy="907526"/>
          </a:xfrm>
          <a:custGeom>
            <a:avLst/>
            <a:gdLst/>
            <a:ahLst/>
            <a:cxnLst/>
            <a:rect l="0" t="0" r="0" b="0"/>
            <a:pathLst>
              <a:path w="1477055" h="849085">
                <a:moveTo>
                  <a:pt x="0" y="106135"/>
                </a:moveTo>
                <a:lnTo>
                  <a:pt x="0" y="53067"/>
                </a:lnTo>
                <a:cubicBezTo>
                  <a:pt x="0" y="23759"/>
                  <a:pt x="23759" y="0"/>
                  <a:pt x="53067" y="0"/>
                </a:cubicBezTo>
                <a:lnTo>
                  <a:pt x="106135" y="0"/>
                </a:lnTo>
                <a:moveTo>
                  <a:pt x="1477055" y="106135"/>
                </a:moveTo>
                <a:lnTo>
                  <a:pt x="1477055" y="742950"/>
                </a:lnTo>
                <a:moveTo>
                  <a:pt x="0" y="742950"/>
                </a:moveTo>
                <a:lnTo>
                  <a:pt x="0" y="106135"/>
                </a:lnTo>
                <a:moveTo>
                  <a:pt x="106135" y="0"/>
                </a:moveTo>
                <a:lnTo>
                  <a:pt x="1370919" y="0"/>
                </a:lnTo>
                <a:moveTo>
                  <a:pt x="0" y="742950"/>
                </a:moveTo>
                <a:lnTo>
                  <a:pt x="0" y="796017"/>
                </a:lnTo>
                <a:cubicBezTo>
                  <a:pt x="0" y="825326"/>
                  <a:pt x="23759" y="849085"/>
                  <a:pt x="53067" y="849085"/>
                </a:cubicBezTo>
                <a:lnTo>
                  <a:pt x="106135" y="849085"/>
                </a:lnTo>
                <a:moveTo>
                  <a:pt x="1477055" y="106135"/>
                </a:moveTo>
                <a:lnTo>
                  <a:pt x="1477055" y="53067"/>
                </a:lnTo>
                <a:cubicBezTo>
                  <a:pt x="1477055" y="23759"/>
                  <a:pt x="1453295" y="0"/>
                  <a:pt x="1423987" y="0"/>
                </a:cubicBezTo>
                <a:lnTo>
                  <a:pt x="1370919" y="0"/>
                </a:lnTo>
                <a:moveTo>
                  <a:pt x="1370919" y="849085"/>
                </a:moveTo>
                <a:lnTo>
                  <a:pt x="106135" y="849085"/>
                </a:lnTo>
                <a:moveTo>
                  <a:pt x="1477055" y="742950"/>
                </a:moveTo>
                <a:lnTo>
                  <a:pt x="1477055" y="796017"/>
                </a:lnTo>
                <a:cubicBezTo>
                  <a:pt x="1477055" y="825326"/>
                  <a:pt x="1453295" y="849085"/>
                  <a:pt x="1423987" y="849085"/>
                </a:cubicBezTo>
                <a:lnTo>
                  <a:pt x="1370919" y="849085"/>
                </a:lnTo>
              </a:path>
            </a:pathLst>
          </a:custGeom>
          <a:noFill/>
          <a:ln w="663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E15620DC-4E34-4300-CEEC-4542564EF5B8}"/>
              </a:ext>
            </a:extLst>
          </p:cNvPr>
          <p:cNvSpPr/>
          <p:nvPr/>
        </p:nvSpPr>
        <p:spPr>
          <a:xfrm>
            <a:off x="8499595" y="2062670"/>
            <a:ext cx="3021845" cy="849085"/>
          </a:xfrm>
          <a:custGeom>
            <a:avLst/>
            <a:gdLst/>
            <a:ahLst/>
            <a:cxnLst/>
            <a:rect l="0" t="0" r="0" b="0"/>
            <a:pathLst>
              <a:path w="1483550" h="849085">
                <a:moveTo>
                  <a:pt x="0" y="106135"/>
                </a:moveTo>
                <a:lnTo>
                  <a:pt x="0" y="53067"/>
                </a:lnTo>
                <a:cubicBezTo>
                  <a:pt x="0" y="23759"/>
                  <a:pt x="23759" y="0"/>
                  <a:pt x="53067" y="0"/>
                </a:cubicBezTo>
                <a:lnTo>
                  <a:pt x="106135" y="0"/>
                </a:lnTo>
                <a:moveTo>
                  <a:pt x="1483550" y="106135"/>
                </a:moveTo>
                <a:lnTo>
                  <a:pt x="1483550" y="742950"/>
                </a:lnTo>
                <a:moveTo>
                  <a:pt x="0" y="742950"/>
                </a:moveTo>
                <a:lnTo>
                  <a:pt x="0" y="106135"/>
                </a:lnTo>
                <a:moveTo>
                  <a:pt x="106135" y="0"/>
                </a:moveTo>
                <a:lnTo>
                  <a:pt x="1377414" y="0"/>
                </a:lnTo>
                <a:moveTo>
                  <a:pt x="0" y="742950"/>
                </a:moveTo>
                <a:lnTo>
                  <a:pt x="0" y="796017"/>
                </a:lnTo>
                <a:cubicBezTo>
                  <a:pt x="0" y="825326"/>
                  <a:pt x="23759" y="849085"/>
                  <a:pt x="53067" y="849085"/>
                </a:cubicBezTo>
                <a:lnTo>
                  <a:pt x="106135" y="849085"/>
                </a:lnTo>
                <a:moveTo>
                  <a:pt x="1483550" y="106135"/>
                </a:moveTo>
                <a:lnTo>
                  <a:pt x="1483550" y="53067"/>
                </a:lnTo>
                <a:cubicBezTo>
                  <a:pt x="1483550" y="23759"/>
                  <a:pt x="1459791" y="0"/>
                  <a:pt x="1430482" y="0"/>
                </a:cubicBezTo>
                <a:lnTo>
                  <a:pt x="1377414" y="0"/>
                </a:lnTo>
                <a:moveTo>
                  <a:pt x="1377414" y="849085"/>
                </a:moveTo>
                <a:lnTo>
                  <a:pt x="106135" y="849085"/>
                </a:lnTo>
                <a:moveTo>
                  <a:pt x="1483550" y="742950"/>
                </a:moveTo>
                <a:lnTo>
                  <a:pt x="1483550" y="796017"/>
                </a:lnTo>
                <a:cubicBezTo>
                  <a:pt x="1483550" y="825326"/>
                  <a:pt x="1459791" y="849085"/>
                  <a:pt x="1430482" y="849085"/>
                </a:cubicBezTo>
                <a:lnTo>
                  <a:pt x="1377414" y="849085"/>
                </a:lnTo>
              </a:path>
            </a:pathLst>
          </a:custGeom>
          <a:noFill/>
          <a:ln w="663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3D5EC8ED-00B8-D4A8-C044-8E1EC72DE073}"/>
              </a:ext>
            </a:extLst>
          </p:cNvPr>
          <p:cNvSpPr/>
          <p:nvPr/>
        </p:nvSpPr>
        <p:spPr>
          <a:xfrm>
            <a:off x="8499596" y="3017891"/>
            <a:ext cx="3021844" cy="1008289"/>
          </a:xfrm>
          <a:custGeom>
            <a:avLst/>
            <a:gdLst/>
            <a:ahLst/>
            <a:cxnLst/>
            <a:rect l="0" t="0" r="0" b="0"/>
            <a:pathLst>
              <a:path w="1483550" h="1008289">
                <a:moveTo>
                  <a:pt x="0" y="106135"/>
                </a:moveTo>
                <a:lnTo>
                  <a:pt x="0" y="53067"/>
                </a:lnTo>
                <a:cubicBezTo>
                  <a:pt x="0" y="23759"/>
                  <a:pt x="23759" y="0"/>
                  <a:pt x="53067" y="0"/>
                </a:cubicBezTo>
                <a:lnTo>
                  <a:pt x="106135" y="0"/>
                </a:lnTo>
                <a:moveTo>
                  <a:pt x="1483550" y="106135"/>
                </a:moveTo>
                <a:lnTo>
                  <a:pt x="1483550" y="902153"/>
                </a:lnTo>
                <a:moveTo>
                  <a:pt x="0" y="902153"/>
                </a:moveTo>
                <a:lnTo>
                  <a:pt x="0" y="106135"/>
                </a:lnTo>
                <a:moveTo>
                  <a:pt x="106135" y="0"/>
                </a:moveTo>
                <a:lnTo>
                  <a:pt x="1377414" y="0"/>
                </a:lnTo>
                <a:moveTo>
                  <a:pt x="0" y="902153"/>
                </a:moveTo>
                <a:lnTo>
                  <a:pt x="0" y="955221"/>
                </a:lnTo>
                <a:cubicBezTo>
                  <a:pt x="0" y="984529"/>
                  <a:pt x="23759" y="1008289"/>
                  <a:pt x="53067" y="1008289"/>
                </a:cubicBezTo>
                <a:lnTo>
                  <a:pt x="106135" y="1008289"/>
                </a:lnTo>
                <a:moveTo>
                  <a:pt x="1483550" y="106135"/>
                </a:moveTo>
                <a:lnTo>
                  <a:pt x="1483550" y="53067"/>
                </a:lnTo>
                <a:cubicBezTo>
                  <a:pt x="1483550" y="23759"/>
                  <a:pt x="1459791" y="0"/>
                  <a:pt x="1430482" y="0"/>
                </a:cubicBezTo>
                <a:lnTo>
                  <a:pt x="1377414" y="0"/>
                </a:lnTo>
                <a:moveTo>
                  <a:pt x="1377414" y="1008289"/>
                </a:moveTo>
                <a:lnTo>
                  <a:pt x="106135" y="1008289"/>
                </a:lnTo>
                <a:moveTo>
                  <a:pt x="1483550" y="902153"/>
                </a:moveTo>
                <a:lnTo>
                  <a:pt x="1483550" y="955221"/>
                </a:lnTo>
                <a:cubicBezTo>
                  <a:pt x="1483550" y="984529"/>
                  <a:pt x="1459791" y="1008289"/>
                  <a:pt x="1430482" y="1008289"/>
                </a:cubicBezTo>
                <a:lnTo>
                  <a:pt x="1377414" y="1008289"/>
                </a:lnTo>
              </a:path>
            </a:pathLst>
          </a:custGeom>
          <a:noFill/>
          <a:ln w="663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DE7C396-DE4B-5181-226A-500E723D1886}"/>
              </a:ext>
            </a:extLst>
          </p:cNvPr>
          <p:cNvSpPr/>
          <p:nvPr/>
        </p:nvSpPr>
        <p:spPr>
          <a:xfrm>
            <a:off x="8499596" y="4132316"/>
            <a:ext cx="3021844" cy="849085"/>
          </a:xfrm>
          <a:custGeom>
            <a:avLst/>
            <a:gdLst/>
            <a:ahLst/>
            <a:cxnLst/>
            <a:rect l="0" t="0" r="0" b="0"/>
            <a:pathLst>
              <a:path w="1483550" h="849085">
                <a:moveTo>
                  <a:pt x="0" y="106135"/>
                </a:moveTo>
                <a:lnTo>
                  <a:pt x="0" y="53067"/>
                </a:lnTo>
                <a:cubicBezTo>
                  <a:pt x="0" y="23759"/>
                  <a:pt x="23759" y="0"/>
                  <a:pt x="53067" y="0"/>
                </a:cubicBezTo>
                <a:lnTo>
                  <a:pt x="106135" y="0"/>
                </a:lnTo>
                <a:moveTo>
                  <a:pt x="1483550" y="106135"/>
                </a:moveTo>
                <a:lnTo>
                  <a:pt x="1483550" y="742950"/>
                </a:lnTo>
                <a:moveTo>
                  <a:pt x="0" y="742950"/>
                </a:moveTo>
                <a:lnTo>
                  <a:pt x="0" y="106135"/>
                </a:lnTo>
                <a:moveTo>
                  <a:pt x="106135" y="0"/>
                </a:moveTo>
                <a:lnTo>
                  <a:pt x="1377414" y="0"/>
                </a:lnTo>
                <a:moveTo>
                  <a:pt x="0" y="742950"/>
                </a:moveTo>
                <a:lnTo>
                  <a:pt x="0" y="796017"/>
                </a:lnTo>
                <a:cubicBezTo>
                  <a:pt x="0" y="825326"/>
                  <a:pt x="23759" y="849085"/>
                  <a:pt x="53067" y="849085"/>
                </a:cubicBezTo>
                <a:lnTo>
                  <a:pt x="106135" y="849085"/>
                </a:lnTo>
                <a:moveTo>
                  <a:pt x="1483550" y="106135"/>
                </a:moveTo>
                <a:lnTo>
                  <a:pt x="1483550" y="53067"/>
                </a:lnTo>
                <a:cubicBezTo>
                  <a:pt x="1483550" y="23759"/>
                  <a:pt x="1459791" y="0"/>
                  <a:pt x="1430482" y="0"/>
                </a:cubicBezTo>
                <a:lnTo>
                  <a:pt x="1377414" y="0"/>
                </a:lnTo>
                <a:moveTo>
                  <a:pt x="1377414" y="849085"/>
                </a:moveTo>
                <a:lnTo>
                  <a:pt x="106135" y="849085"/>
                </a:lnTo>
                <a:moveTo>
                  <a:pt x="1483550" y="742950"/>
                </a:moveTo>
                <a:lnTo>
                  <a:pt x="1483550" y="796017"/>
                </a:lnTo>
                <a:cubicBezTo>
                  <a:pt x="1483550" y="825326"/>
                  <a:pt x="1459791" y="849085"/>
                  <a:pt x="1430482" y="849085"/>
                </a:cubicBezTo>
                <a:lnTo>
                  <a:pt x="1377414" y="849085"/>
                </a:lnTo>
              </a:path>
            </a:pathLst>
          </a:custGeom>
          <a:noFill/>
          <a:ln w="663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1A574390-7FFC-139A-FE4F-0927BDB7F9CB}"/>
              </a:ext>
            </a:extLst>
          </p:cNvPr>
          <p:cNvSpPr/>
          <p:nvPr/>
        </p:nvSpPr>
        <p:spPr>
          <a:xfrm>
            <a:off x="8499595" y="5087537"/>
            <a:ext cx="3067594" cy="849085"/>
          </a:xfrm>
          <a:custGeom>
            <a:avLst/>
            <a:gdLst/>
            <a:ahLst/>
            <a:cxnLst/>
            <a:rect l="0" t="0" r="0" b="0"/>
            <a:pathLst>
              <a:path w="1483550" h="849085">
                <a:moveTo>
                  <a:pt x="0" y="106135"/>
                </a:moveTo>
                <a:lnTo>
                  <a:pt x="0" y="53067"/>
                </a:lnTo>
                <a:cubicBezTo>
                  <a:pt x="0" y="23759"/>
                  <a:pt x="23759" y="0"/>
                  <a:pt x="53067" y="0"/>
                </a:cubicBezTo>
                <a:lnTo>
                  <a:pt x="106135" y="0"/>
                </a:lnTo>
                <a:moveTo>
                  <a:pt x="1483550" y="106135"/>
                </a:moveTo>
                <a:lnTo>
                  <a:pt x="1483550" y="742950"/>
                </a:lnTo>
                <a:moveTo>
                  <a:pt x="0" y="742950"/>
                </a:moveTo>
                <a:lnTo>
                  <a:pt x="0" y="106135"/>
                </a:lnTo>
                <a:moveTo>
                  <a:pt x="106135" y="0"/>
                </a:moveTo>
                <a:lnTo>
                  <a:pt x="1377414" y="0"/>
                </a:lnTo>
                <a:moveTo>
                  <a:pt x="0" y="742950"/>
                </a:moveTo>
                <a:lnTo>
                  <a:pt x="0" y="796017"/>
                </a:lnTo>
                <a:cubicBezTo>
                  <a:pt x="0" y="825326"/>
                  <a:pt x="23759" y="849085"/>
                  <a:pt x="53067" y="849085"/>
                </a:cubicBezTo>
                <a:lnTo>
                  <a:pt x="106135" y="849085"/>
                </a:lnTo>
                <a:moveTo>
                  <a:pt x="1483550" y="106135"/>
                </a:moveTo>
                <a:lnTo>
                  <a:pt x="1483550" y="53067"/>
                </a:lnTo>
                <a:cubicBezTo>
                  <a:pt x="1483550" y="23759"/>
                  <a:pt x="1459791" y="0"/>
                  <a:pt x="1430482" y="0"/>
                </a:cubicBezTo>
                <a:lnTo>
                  <a:pt x="1377414" y="0"/>
                </a:lnTo>
                <a:moveTo>
                  <a:pt x="1377414" y="849085"/>
                </a:moveTo>
                <a:lnTo>
                  <a:pt x="106135" y="849085"/>
                </a:lnTo>
                <a:moveTo>
                  <a:pt x="1483550" y="742950"/>
                </a:moveTo>
                <a:lnTo>
                  <a:pt x="1483550" y="796017"/>
                </a:lnTo>
                <a:cubicBezTo>
                  <a:pt x="1483550" y="825326"/>
                  <a:pt x="1459791" y="849085"/>
                  <a:pt x="1430482" y="849085"/>
                </a:cubicBezTo>
                <a:lnTo>
                  <a:pt x="1377414" y="849085"/>
                </a:lnTo>
              </a:path>
            </a:pathLst>
          </a:custGeom>
          <a:noFill/>
          <a:ln w="663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695F4A5-7A1D-F957-A91A-CAE10C9F7973}"/>
              </a:ext>
            </a:extLst>
          </p:cNvPr>
          <p:cNvSpPr txBox="1"/>
          <p:nvPr/>
        </p:nvSpPr>
        <p:spPr>
          <a:xfrm>
            <a:off x="8735621" y="2061062"/>
            <a:ext cx="2443670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b="0">
                <a:solidFill>
                  <a:srgbClr val="000000"/>
                </a:solidFill>
              </a:rPr>
              <a:t>Need for concise
guidance, case
studies, learning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6E5DC73B-347D-B913-FD64-E385463F0558}"/>
              </a:ext>
            </a:extLst>
          </p:cNvPr>
          <p:cNvSpPr/>
          <p:nvPr/>
        </p:nvSpPr>
        <p:spPr>
          <a:xfrm>
            <a:off x="482159" y="3332037"/>
            <a:ext cx="252072" cy="305140"/>
          </a:xfrm>
          <a:custGeom>
            <a:avLst/>
            <a:gdLst/>
            <a:ahLst/>
            <a:cxnLst/>
            <a:rect l="0" t="0" r="0" b="0"/>
            <a:pathLst>
              <a:path w="252072" h="305140">
                <a:moveTo>
                  <a:pt x="248185" y="53067"/>
                </a:moveTo>
                <a:cubicBezTo>
                  <a:pt x="250673" y="55555"/>
                  <a:pt x="252071" y="58929"/>
                  <a:pt x="252072" y="62447"/>
                </a:cubicBezTo>
                <a:lnTo>
                  <a:pt x="252072" y="291873"/>
                </a:lnTo>
                <a:cubicBezTo>
                  <a:pt x="252072" y="299200"/>
                  <a:pt x="246132" y="305140"/>
                  <a:pt x="238805" y="305140"/>
                </a:cubicBezTo>
                <a:lnTo>
                  <a:pt x="13266" y="305140"/>
                </a:lnTo>
                <a:cubicBezTo>
                  <a:pt x="5939" y="305140"/>
                  <a:pt x="0" y="299200"/>
                  <a:pt x="0" y="291873"/>
                </a:cubicBezTo>
                <a:lnTo>
                  <a:pt x="0" y="13266"/>
                </a:lnTo>
                <a:cubicBezTo>
                  <a:pt x="0" y="5939"/>
                  <a:pt x="5939" y="0"/>
                  <a:pt x="13266" y="0"/>
                </a:cubicBezTo>
                <a:lnTo>
                  <a:pt x="189624" y="0"/>
                </a:lnTo>
                <a:cubicBezTo>
                  <a:pt x="193144" y="4"/>
                  <a:pt x="196519" y="1407"/>
                  <a:pt x="199004" y="3900"/>
                </a:cubicBezTo>
                <a:close/>
                <a:moveTo>
                  <a:pt x="53067" y="159216"/>
                </a:moveTo>
                <a:cubicBezTo>
                  <a:pt x="53067" y="195852"/>
                  <a:pt x="82766" y="225551"/>
                  <a:pt x="119402" y="225551"/>
                </a:cubicBezTo>
                <a:cubicBezTo>
                  <a:pt x="156038" y="225551"/>
                  <a:pt x="185737" y="195852"/>
                  <a:pt x="185737" y="159216"/>
                </a:cubicBezTo>
                <a:cubicBezTo>
                  <a:pt x="185737" y="122581"/>
                  <a:pt x="156038" y="92882"/>
                  <a:pt x="119402" y="92882"/>
                </a:cubicBezTo>
                <a:cubicBezTo>
                  <a:pt x="82766" y="92882"/>
                  <a:pt x="53067" y="122581"/>
                  <a:pt x="53067" y="159216"/>
                </a:cubicBezTo>
                <a:close/>
                <a:moveTo>
                  <a:pt x="145936" y="159216"/>
                </a:moveTo>
                <a:lnTo>
                  <a:pt x="119402" y="159216"/>
                </a:lnTo>
                <a:lnTo>
                  <a:pt x="119402" y="119415"/>
                </a:lnTo>
              </a:path>
            </a:pathLst>
          </a:custGeom>
          <a:noFill/>
          <a:ln w="663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9CA8B1-96DC-6F20-56B8-5289335EFC17}"/>
              </a:ext>
            </a:extLst>
          </p:cNvPr>
          <p:cNvSpPr txBox="1"/>
          <p:nvPr/>
        </p:nvSpPr>
        <p:spPr>
          <a:xfrm>
            <a:off x="856529" y="3355826"/>
            <a:ext cx="1369542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b="1">
                <a:solidFill>
                  <a:srgbClr val="000000"/>
                </a:solidFill>
              </a:rPr>
              <a:t>Current Status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BE26BD7-6909-C15F-7C4B-B44B86CD1631}"/>
              </a:ext>
            </a:extLst>
          </p:cNvPr>
          <p:cNvSpPr txBox="1"/>
          <p:nvPr/>
        </p:nvSpPr>
        <p:spPr>
          <a:xfrm>
            <a:off x="2398616" y="3115669"/>
            <a:ext cx="2610512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b="0">
                <a:solidFill>
                  <a:srgbClr val="000000"/>
                </a:solidFill>
              </a:rPr>
              <a:t>Code addresses</a:t>
            </a:r>
            <a:r>
              <a:rPr lang="en-US" b="0">
                <a:solidFill>
                  <a:srgbClr val="000000"/>
                </a:solidFill>
              </a:rPr>
              <a:t> </a:t>
            </a:r>
            <a:r>
              <a:rPr b="0">
                <a:solidFill>
                  <a:srgbClr val="000000"/>
                </a:solidFill>
              </a:rPr>
              <a:t>conceptual
framework,</a:t>
            </a:r>
            <a:r>
              <a:rPr lang="en-US" b="0">
                <a:solidFill>
                  <a:srgbClr val="000000"/>
                </a:solidFill>
              </a:rPr>
              <a:t> </a:t>
            </a:r>
            <a:r>
              <a:rPr b="0">
                <a:solidFill>
                  <a:srgbClr val="000000"/>
                </a:solidFill>
              </a:rPr>
              <a:t>competence,
conflicts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141D1A6-8130-7370-CD80-349A4CA262B6}"/>
              </a:ext>
            </a:extLst>
          </p:cNvPr>
          <p:cNvSpPr txBox="1"/>
          <p:nvPr/>
        </p:nvSpPr>
        <p:spPr>
          <a:xfrm>
            <a:off x="5615196" y="3271462"/>
            <a:ext cx="2216147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b="0">
                <a:solidFill>
                  <a:srgbClr val="000000"/>
                </a:solidFill>
              </a:rPr>
              <a:t>Technology is both
opportunity and risk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BFC8D63-DC09-EC27-3775-E017361544C9}"/>
              </a:ext>
            </a:extLst>
          </p:cNvPr>
          <p:cNvSpPr txBox="1"/>
          <p:nvPr/>
        </p:nvSpPr>
        <p:spPr>
          <a:xfrm>
            <a:off x="8649611" y="3148952"/>
            <a:ext cx="2688686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b="0">
                <a:solidFill>
                  <a:srgbClr val="000000"/>
                </a:solidFill>
              </a:rPr>
              <a:t>Outreach highlights
consistent need for
support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00BCDCF-9438-FDEC-EBA1-771C54CDE822}"/>
              </a:ext>
            </a:extLst>
          </p:cNvPr>
          <p:cNvSpPr txBox="1"/>
          <p:nvPr/>
        </p:nvSpPr>
        <p:spPr>
          <a:xfrm>
            <a:off x="5356077" y="2076022"/>
            <a:ext cx="2873017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b="0">
                <a:solidFill>
                  <a:srgbClr val="000000"/>
                </a:solidFill>
              </a:rPr>
              <a:t>AI, data governance,
cybersecurity,</a:t>
            </a:r>
            <a:r>
              <a:rPr lang="en-US" b="0">
                <a:solidFill>
                  <a:srgbClr val="000000"/>
                </a:solidFill>
              </a:rPr>
              <a:t> </a:t>
            </a:r>
            <a:r>
              <a:rPr b="0">
                <a:solidFill>
                  <a:srgbClr val="000000"/>
                </a:solidFill>
              </a:rPr>
              <a:t>privacy create ethics</a:t>
            </a:r>
            <a:r>
              <a:rPr lang="en-US" b="0">
                <a:solidFill>
                  <a:srgbClr val="000000"/>
                </a:solidFill>
              </a:rPr>
              <a:t> </a:t>
            </a:r>
            <a:r>
              <a:rPr b="0">
                <a:solidFill>
                  <a:srgbClr val="000000"/>
                </a:solidFill>
              </a:rPr>
              <a:t>issues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516C9B2-A3C7-77F9-E101-2D1F8CDBD6E1}"/>
              </a:ext>
            </a:extLst>
          </p:cNvPr>
          <p:cNvSpPr txBox="1"/>
          <p:nvPr/>
        </p:nvSpPr>
        <p:spPr>
          <a:xfrm>
            <a:off x="2299538" y="2084266"/>
            <a:ext cx="2767576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b="0">
                <a:solidFill>
                  <a:srgbClr val="000000"/>
                </a:solidFill>
              </a:rPr>
              <a:t>Pressure, incentives,</a:t>
            </a:r>
            <a:r>
              <a:rPr lang="en-US" b="0">
                <a:solidFill>
                  <a:srgbClr val="000000"/>
                </a:solidFill>
              </a:rPr>
              <a:t> </a:t>
            </a:r>
            <a:r>
              <a:rPr b="0">
                <a:solidFill>
                  <a:srgbClr val="000000"/>
                </a:solidFill>
              </a:rPr>
              <a:t>role concentration</a:t>
            </a:r>
            <a:r>
              <a:rPr lang="en-US" b="0">
                <a:solidFill>
                  <a:srgbClr val="000000"/>
                </a:solidFill>
              </a:rPr>
              <a:t> </a:t>
            </a:r>
            <a:r>
              <a:rPr b="0">
                <a:solidFill>
                  <a:srgbClr val="000000"/>
                </a:solidFill>
              </a:rPr>
              <a:t>affect application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1068796-713C-6A3B-40C2-4586AF8ECEC3}"/>
              </a:ext>
            </a:extLst>
          </p:cNvPr>
          <p:cNvSpPr txBox="1"/>
          <p:nvPr/>
        </p:nvSpPr>
        <p:spPr>
          <a:xfrm>
            <a:off x="864690" y="2383450"/>
            <a:ext cx="971548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b="1">
                <a:solidFill>
                  <a:srgbClr val="000000"/>
                </a:solidFill>
              </a:rPr>
              <a:t>Key Issues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005A6971-8E18-2B64-9468-C223EC909567}"/>
              </a:ext>
            </a:extLst>
          </p:cNvPr>
          <p:cNvSpPr/>
          <p:nvPr/>
        </p:nvSpPr>
        <p:spPr>
          <a:xfrm>
            <a:off x="482159" y="2297228"/>
            <a:ext cx="305405" cy="305140"/>
          </a:xfrm>
          <a:custGeom>
            <a:avLst/>
            <a:gdLst/>
            <a:ahLst/>
            <a:cxnLst/>
            <a:rect l="0" t="0" r="0" b="0"/>
            <a:pathLst>
              <a:path w="305405" h="305140">
                <a:moveTo>
                  <a:pt x="219050" y="86500"/>
                </a:moveTo>
                <a:lnTo>
                  <a:pt x="260271" y="45545"/>
                </a:lnTo>
                <a:moveTo>
                  <a:pt x="252218" y="26533"/>
                </a:moveTo>
                <a:cubicBezTo>
                  <a:pt x="252218" y="41188"/>
                  <a:pt x="264097" y="53067"/>
                  <a:pt x="278752" y="53067"/>
                </a:cubicBezTo>
                <a:cubicBezTo>
                  <a:pt x="293406" y="53067"/>
                  <a:pt x="305286" y="41188"/>
                  <a:pt x="305286" y="26533"/>
                </a:cubicBezTo>
                <a:cubicBezTo>
                  <a:pt x="305286" y="11879"/>
                  <a:pt x="293406" y="0"/>
                  <a:pt x="278752" y="0"/>
                </a:cubicBezTo>
                <a:cubicBezTo>
                  <a:pt x="264097" y="0"/>
                  <a:pt x="252218" y="11879"/>
                  <a:pt x="252218" y="26533"/>
                </a:cubicBezTo>
                <a:close/>
                <a:moveTo>
                  <a:pt x="231813" y="231893"/>
                </a:moveTo>
                <a:lnTo>
                  <a:pt x="259860" y="260125"/>
                </a:lnTo>
                <a:moveTo>
                  <a:pt x="252337" y="278606"/>
                </a:moveTo>
                <a:cubicBezTo>
                  <a:pt x="252337" y="293260"/>
                  <a:pt x="264217" y="305140"/>
                  <a:pt x="278871" y="305140"/>
                </a:cubicBezTo>
                <a:cubicBezTo>
                  <a:pt x="293525" y="305140"/>
                  <a:pt x="305405" y="293260"/>
                  <a:pt x="305405" y="278606"/>
                </a:cubicBezTo>
                <a:cubicBezTo>
                  <a:pt x="305405" y="263951"/>
                  <a:pt x="293525" y="252072"/>
                  <a:pt x="278871" y="252072"/>
                </a:cubicBezTo>
                <a:cubicBezTo>
                  <a:pt x="264217" y="252072"/>
                  <a:pt x="252337" y="263951"/>
                  <a:pt x="252337" y="278606"/>
                </a:cubicBezTo>
                <a:close/>
                <a:moveTo>
                  <a:pt x="86381" y="86500"/>
                </a:moveTo>
                <a:lnTo>
                  <a:pt x="45147" y="45545"/>
                </a:lnTo>
                <a:moveTo>
                  <a:pt x="145" y="26533"/>
                </a:moveTo>
                <a:cubicBezTo>
                  <a:pt x="145" y="41188"/>
                  <a:pt x="12025" y="53067"/>
                  <a:pt x="26679" y="53067"/>
                </a:cubicBezTo>
                <a:cubicBezTo>
                  <a:pt x="41334" y="53067"/>
                  <a:pt x="53213" y="41188"/>
                  <a:pt x="53213" y="26533"/>
                </a:cubicBezTo>
                <a:cubicBezTo>
                  <a:pt x="53213" y="11879"/>
                  <a:pt x="41334" y="0"/>
                  <a:pt x="26679" y="0"/>
                </a:cubicBezTo>
                <a:cubicBezTo>
                  <a:pt x="12025" y="0"/>
                  <a:pt x="145" y="11879"/>
                  <a:pt x="145" y="26533"/>
                </a:cubicBezTo>
                <a:close/>
                <a:moveTo>
                  <a:pt x="73618" y="231893"/>
                </a:moveTo>
                <a:lnTo>
                  <a:pt x="45558" y="260125"/>
                </a:lnTo>
                <a:moveTo>
                  <a:pt x="0" y="278606"/>
                </a:moveTo>
                <a:cubicBezTo>
                  <a:pt x="0" y="293260"/>
                  <a:pt x="11879" y="305140"/>
                  <a:pt x="26533" y="305140"/>
                </a:cubicBezTo>
                <a:cubicBezTo>
                  <a:pt x="41188" y="305140"/>
                  <a:pt x="53067" y="293260"/>
                  <a:pt x="53067" y="278606"/>
                </a:cubicBezTo>
                <a:cubicBezTo>
                  <a:pt x="53067" y="263951"/>
                  <a:pt x="41188" y="252072"/>
                  <a:pt x="26533" y="252072"/>
                </a:cubicBezTo>
                <a:cubicBezTo>
                  <a:pt x="11879" y="252072"/>
                  <a:pt x="0" y="263951"/>
                  <a:pt x="0" y="278606"/>
                </a:cubicBezTo>
                <a:close/>
                <a:moveTo>
                  <a:pt x="212417" y="145936"/>
                </a:moveTo>
                <a:lnTo>
                  <a:pt x="252218" y="145936"/>
                </a:lnTo>
                <a:moveTo>
                  <a:pt x="252218" y="145936"/>
                </a:moveTo>
                <a:cubicBezTo>
                  <a:pt x="252218" y="160590"/>
                  <a:pt x="264097" y="172470"/>
                  <a:pt x="278752" y="172470"/>
                </a:cubicBezTo>
                <a:cubicBezTo>
                  <a:pt x="293406" y="172470"/>
                  <a:pt x="305286" y="160590"/>
                  <a:pt x="305286" y="145936"/>
                </a:cubicBezTo>
                <a:cubicBezTo>
                  <a:pt x="305286" y="131282"/>
                  <a:pt x="293406" y="119402"/>
                  <a:pt x="278752" y="119402"/>
                </a:cubicBezTo>
                <a:cubicBezTo>
                  <a:pt x="264097" y="119402"/>
                  <a:pt x="252218" y="131282"/>
                  <a:pt x="252218" y="145936"/>
                </a:cubicBezTo>
                <a:close/>
                <a:moveTo>
                  <a:pt x="93014" y="145936"/>
                </a:moveTo>
                <a:lnTo>
                  <a:pt x="53213" y="145936"/>
                </a:lnTo>
                <a:moveTo>
                  <a:pt x="145" y="145936"/>
                </a:moveTo>
                <a:cubicBezTo>
                  <a:pt x="145" y="160590"/>
                  <a:pt x="12025" y="172470"/>
                  <a:pt x="26679" y="172470"/>
                </a:cubicBezTo>
                <a:cubicBezTo>
                  <a:pt x="41334" y="172470"/>
                  <a:pt x="53213" y="160590"/>
                  <a:pt x="53213" y="145936"/>
                </a:cubicBezTo>
                <a:cubicBezTo>
                  <a:pt x="53213" y="131282"/>
                  <a:pt x="41334" y="119402"/>
                  <a:pt x="26679" y="119402"/>
                </a:cubicBezTo>
                <a:cubicBezTo>
                  <a:pt x="12025" y="119402"/>
                  <a:pt x="145" y="131282"/>
                  <a:pt x="145" y="145936"/>
                </a:cubicBezTo>
                <a:close/>
                <a:moveTo>
                  <a:pt x="152835" y="218891"/>
                </a:moveTo>
                <a:cubicBezTo>
                  <a:pt x="154667" y="218891"/>
                  <a:pt x="156152" y="220376"/>
                  <a:pt x="156152" y="222208"/>
                </a:cubicBezTo>
                <a:cubicBezTo>
                  <a:pt x="156152" y="224040"/>
                  <a:pt x="154667" y="225525"/>
                  <a:pt x="152835" y="225525"/>
                </a:cubicBezTo>
                <a:cubicBezTo>
                  <a:pt x="151003" y="225525"/>
                  <a:pt x="149518" y="224040"/>
                  <a:pt x="149518" y="222208"/>
                </a:cubicBezTo>
                <a:cubicBezTo>
                  <a:pt x="149515" y="221327"/>
                  <a:pt x="149863" y="220481"/>
                  <a:pt x="150486" y="219859"/>
                </a:cubicBezTo>
                <a:cubicBezTo>
                  <a:pt x="151108" y="219236"/>
                  <a:pt x="151954" y="218888"/>
                  <a:pt x="152835" y="218891"/>
                </a:cubicBezTo>
                <a:moveTo>
                  <a:pt x="113034" y="126022"/>
                </a:moveTo>
                <a:cubicBezTo>
                  <a:pt x="113037" y="106145"/>
                  <a:pt x="127705" y="89317"/>
                  <a:pt x="147396" y="86601"/>
                </a:cubicBezTo>
                <a:cubicBezTo>
                  <a:pt x="167088" y="83885"/>
                  <a:pt x="185764" y="96113"/>
                  <a:pt x="191148" y="115248"/>
                </a:cubicBezTo>
                <a:cubicBezTo>
                  <a:pt x="196532" y="134382"/>
                  <a:pt x="186973" y="154556"/>
                  <a:pt x="168755" y="162507"/>
                </a:cubicBezTo>
                <a:cubicBezTo>
                  <a:pt x="159081" y="166729"/>
                  <a:pt x="152830" y="176283"/>
                  <a:pt x="152835" y="186838"/>
                </a:cubicBezTo>
                <a:lnTo>
                  <a:pt x="152835" y="192357"/>
                </a:lnTo>
              </a:path>
            </a:pathLst>
          </a:custGeom>
          <a:noFill/>
          <a:ln w="663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E34F8FC-BDF0-7450-3A76-7FE6E9E521CB}"/>
              </a:ext>
            </a:extLst>
          </p:cNvPr>
          <p:cNvSpPr txBox="1"/>
          <p:nvPr/>
        </p:nvSpPr>
        <p:spPr>
          <a:xfrm>
            <a:off x="8559032" y="1673288"/>
            <a:ext cx="2796847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b="1">
                <a:solidFill>
                  <a:srgbClr val="000000"/>
                </a:solidFill>
              </a:rPr>
              <a:t>Practical Support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6082DB-6AE5-88A1-444A-939E74785A95}"/>
              </a:ext>
            </a:extLst>
          </p:cNvPr>
          <p:cNvSpPr txBox="1"/>
          <p:nvPr/>
        </p:nvSpPr>
        <p:spPr>
          <a:xfrm>
            <a:off x="864690" y="4453096"/>
            <a:ext cx="1165127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b="1">
                <a:solidFill>
                  <a:srgbClr val="000000"/>
                </a:solidFill>
              </a:rPr>
              <a:t>Implications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69D869B-FFBB-BDAF-7A52-358638CA2FD0}"/>
              </a:ext>
            </a:extLst>
          </p:cNvPr>
          <p:cNvSpPr txBox="1"/>
          <p:nvPr/>
        </p:nvSpPr>
        <p:spPr>
          <a:xfrm>
            <a:off x="2494991" y="4132148"/>
            <a:ext cx="2475061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b="0">
                <a:solidFill>
                  <a:srgbClr val="000000"/>
                </a:solidFill>
              </a:rPr>
              <a:t>Increase awareness,
collaboration among
IESBA, IFAC, PAOs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7427325-5793-B92F-763D-6EA8347B7C23}"/>
              </a:ext>
            </a:extLst>
          </p:cNvPr>
          <p:cNvSpPr txBox="1"/>
          <p:nvPr/>
        </p:nvSpPr>
        <p:spPr>
          <a:xfrm>
            <a:off x="5361777" y="4232539"/>
            <a:ext cx="2873017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b="0">
                <a:solidFill>
                  <a:srgbClr val="000000"/>
                </a:solidFill>
              </a:rPr>
              <a:t>Implications for
IESBA Technology</a:t>
            </a:r>
            <a:r>
              <a:rPr lang="en-US" b="0">
                <a:solidFill>
                  <a:srgbClr val="000000"/>
                </a:solidFill>
              </a:rPr>
              <a:t> </a:t>
            </a:r>
            <a:r>
              <a:rPr b="0">
                <a:solidFill>
                  <a:srgbClr val="000000"/>
                </a:solidFill>
              </a:rPr>
              <a:t>and </a:t>
            </a:r>
            <a:r>
              <a:rPr lang="en-US" b="0">
                <a:solidFill>
                  <a:srgbClr val="000000"/>
                </a:solidFill>
              </a:rPr>
              <a:t>FCG</a:t>
            </a:r>
            <a:endParaRPr b="0">
              <a:solidFill>
                <a:srgbClr val="00000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2188D42-15B5-FC04-3C4C-EA24DC9B63B1}"/>
              </a:ext>
            </a:extLst>
          </p:cNvPr>
          <p:cNvSpPr txBox="1"/>
          <p:nvPr/>
        </p:nvSpPr>
        <p:spPr>
          <a:xfrm>
            <a:off x="8520949" y="4158910"/>
            <a:ext cx="3021844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b="0">
                <a:solidFill>
                  <a:srgbClr val="000000"/>
                </a:solidFill>
              </a:rPr>
              <a:t>Potential Phase 2 of
CFOs workstream,
strategic questions</a:t>
            </a:r>
            <a:r>
              <a:rPr lang="en-US" b="0">
                <a:solidFill>
                  <a:srgbClr val="000000"/>
                </a:solidFill>
              </a:rPr>
              <a:t> </a:t>
            </a:r>
            <a:r>
              <a:rPr b="0">
                <a:solidFill>
                  <a:srgbClr val="000000"/>
                </a:solidFill>
              </a:rPr>
              <a:t>for IESBA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162A238-2F7E-D60B-6A1B-CB868CFEC4BA}"/>
              </a:ext>
            </a:extLst>
          </p:cNvPr>
          <p:cNvSpPr txBox="1"/>
          <p:nvPr/>
        </p:nvSpPr>
        <p:spPr>
          <a:xfrm>
            <a:off x="5824013" y="1673288"/>
            <a:ext cx="1798511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b="1">
                <a:solidFill>
                  <a:srgbClr val="000000"/>
                </a:solidFill>
              </a:rPr>
              <a:t>Workstream </a:t>
            </a:r>
            <a:endParaRPr b="1">
              <a:solidFill>
                <a:srgbClr val="00000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D90FA44-0FB6-C76F-4CFC-E900A8D004F5}"/>
              </a:ext>
            </a:extLst>
          </p:cNvPr>
          <p:cNvSpPr txBox="1"/>
          <p:nvPr/>
        </p:nvSpPr>
        <p:spPr>
          <a:xfrm>
            <a:off x="2963284" y="1647003"/>
            <a:ext cx="1481176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b="1">
                <a:solidFill>
                  <a:srgbClr val="000000"/>
                </a:solidFill>
              </a:rPr>
              <a:t>Code Adequacy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B20BAD3-69D4-88F2-F810-EB5D09FBBC84}"/>
              </a:ext>
            </a:extLst>
          </p:cNvPr>
          <p:cNvSpPr txBox="1"/>
          <p:nvPr/>
        </p:nvSpPr>
        <p:spPr>
          <a:xfrm>
            <a:off x="653358" y="1665928"/>
            <a:ext cx="1297599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b="1">
                <a:solidFill>
                  <a:srgbClr val="000000"/>
                </a:solidFill>
              </a:rPr>
              <a:t>Characteristic</a:t>
            </a:r>
          </a:p>
        </p:txBody>
      </p:sp>
      <p:sp>
        <p:nvSpPr>
          <p:cNvPr id="33" name="Rounded Rectangle 33">
            <a:extLst>
              <a:ext uri="{FF2B5EF4-FFF2-40B4-BE49-F238E27FC236}">
                <a16:creationId xmlns:a16="http://schemas.microsoft.com/office/drawing/2014/main" id="{7B8279BC-DFAE-6833-B543-2F72573163E4}"/>
              </a:ext>
            </a:extLst>
          </p:cNvPr>
          <p:cNvSpPr/>
          <p:nvPr/>
        </p:nvSpPr>
        <p:spPr>
          <a:xfrm>
            <a:off x="482159" y="5322082"/>
            <a:ext cx="305140" cy="305140"/>
          </a:xfrm>
          <a:custGeom>
            <a:avLst/>
            <a:gdLst/>
            <a:ahLst/>
            <a:cxnLst/>
            <a:rect l="0" t="0" r="0" b="0"/>
            <a:pathLst>
              <a:path w="305140" h="305140">
                <a:moveTo>
                  <a:pt x="265339" y="53067"/>
                </a:moveTo>
                <a:lnTo>
                  <a:pt x="0" y="53067"/>
                </a:lnTo>
                <a:moveTo>
                  <a:pt x="36484" y="23217"/>
                </a:moveTo>
                <a:lnTo>
                  <a:pt x="36484" y="23217"/>
                </a:lnTo>
                <a:cubicBezTo>
                  <a:pt x="38315" y="23217"/>
                  <a:pt x="39800" y="24702"/>
                  <a:pt x="39800" y="26533"/>
                </a:cubicBezTo>
                <a:cubicBezTo>
                  <a:pt x="39800" y="28365"/>
                  <a:pt x="38315" y="29850"/>
                  <a:pt x="36484" y="29850"/>
                </a:cubicBezTo>
                <a:cubicBezTo>
                  <a:pt x="34652" y="29850"/>
                  <a:pt x="33167" y="28365"/>
                  <a:pt x="33167" y="26533"/>
                </a:cubicBezTo>
                <a:cubicBezTo>
                  <a:pt x="33167" y="24702"/>
                  <a:pt x="34652" y="23217"/>
                  <a:pt x="36484" y="23217"/>
                </a:cubicBezTo>
                <a:moveTo>
                  <a:pt x="69651" y="23217"/>
                </a:moveTo>
                <a:lnTo>
                  <a:pt x="69651" y="23217"/>
                </a:lnTo>
                <a:cubicBezTo>
                  <a:pt x="71483" y="23217"/>
                  <a:pt x="72968" y="24702"/>
                  <a:pt x="72968" y="26533"/>
                </a:cubicBezTo>
                <a:cubicBezTo>
                  <a:pt x="72968" y="28365"/>
                  <a:pt x="71483" y="29850"/>
                  <a:pt x="69651" y="29850"/>
                </a:cubicBezTo>
                <a:cubicBezTo>
                  <a:pt x="67819" y="29850"/>
                  <a:pt x="66334" y="28365"/>
                  <a:pt x="66334" y="26533"/>
                </a:cubicBezTo>
                <a:cubicBezTo>
                  <a:pt x="66334" y="24702"/>
                  <a:pt x="67819" y="23217"/>
                  <a:pt x="69651" y="23217"/>
                </a:cubicBezTo>
                <a:moveTo>
                  <a:pt x="102818" y="23217"/>
                </a:moveTo>
                <a:lnTo>
                  <a:pt x="102818" y="23217"/>
                </a:lnTo>
                <a:cubicBezTo>
                  <a:pt x="104650" y="23217"/>
                  <a:pt x="106135" y="24702"/>
                  <a:pt x="106135" y="26533"/>
                </a:cubicBezTo>
                <a:cubicBezTo>
                  <a:pt x="106135" y="28365"/>
                  <a:pt x="104650" y="29850"/>
                  <a:pt x="102818" y="29850"/>
                </a:cubicBezTo>
                <a:cubicBezTo>
                  <a:pt x="100987" y="29850"/>
                  <a:pt x="99502" y="28365"/>
                  <a:pt x="99502" y="26533"/>
                </a:cubicBezTo>
                <a:cubicBezTo>
                  <a:pt x="99502" y="24702"/>
                  <a:pt x="100987" y="23217"/>
                  <a:pt x="102818" y="23217"/>
                </a:cubicBezTo>
                <a:moveTo>
                  <a:pt x="72968" y="199004"/>
                </a:moveTo>
                <a:lnTo>
                  <a:pt x="26533" y="199004"/>
                </a:lnTo>
                <a:cubicBezTo>
                  <a:pt x="11879" y="199004"/>
                  <a:pt x="0" y="187124"/>
                  <a:pt x="0" y="172470"/>
                </a:cubicBezTo>
                <a:lnTo>
                  <a:pt x="0" y="26533"/>
                </a:lnTo>
                <a:cubicBezTo>
                  <a:pt x="0" y="11879"/>
                  <a:pt x="11879" y="0"/>
                  <a:pt x="26533" y="0"/>
                </a:cubicBezTo>
                <a:lnTo>
                  <a:pt x="238805" y="0"/>
                </a:lnTo>
                <a:cubicBezTo>
                  <a:pt x="253459" y="0"/>
                  <a:pt x="265339" y="11879"/>
                  <a:pt x="265339" y="26533"/>
                </a:cubicBezTo>
                <a:lnTo>
                  <a:pt x="265339" y="79601"/>
                </a:lnTo>
                <a:moveTo>
                  <a:pt x="224211" y="305140"/>
                </a:moveTo>
                <a:lnTo>
                  <a:pt x="200331" y="305140"/>
                </a:lnTo>
                <a:moveTo>
                  <a:pt x="238805" y="278606"/>
                </a:moveTo>
                <a:lnTo>
                  <a:pt x="185737" y="278606"/>
                </a:lnTo>
                <a:moveTo>
                  <a:pt x="212271" y="126036"/>
                </a:moveTo>
                <a:lnTo>
                  <a:pt x="212271" y="106135"/>
                </a:lnTo>
                <a:moveTo>
                  <a:pt x="139303" y="199004"/>
                </a:moveTo>
                <a:lnTo>
                  <a:pt x="119402" y="199004"/>
                </a:lnTo>
                <a:moveTo>
                  <a:pt x="305140" y="199004"/>
                </a:moveTo>
                <a:lnTo>
                  <a:pt x="285239" y="199004"/>
                </a:lnTo>
                <a:moveTo>
                  <a:pt x="152570" y="152570"/>
                </a:moveTo>
                <a:lnTo>
                  <a:pt x="135681" y="135681"/>
                </a:lnTo>
                <a:moveTo>
                  <a:pt x="288861" y="135681"/>
                </a:moveTo>
                <a:lnTo>
                  <a:pt x="271972" y="152570"/>
                </a:lnTo>
                <a:moveTo>
                  <a:pt x="258705" y="199004"/>
                </a:moveTo>
                <a:cubicBezTo>
                  <a:pt x="258705" y="173359"/>
                  <a:pt x="237916" y="152570"/>
                  <a:pt x="212271" y="152570"/>
                </a:cubicBezTo>
                <a:cubicBezTo>
                  <a:pt x="186626" y="152570"/>
                  <a:pt x="165837" y="173359"/>
                  <a:pt x="165837" y="199004"/>
                </a:cubicBezTo>
                <a:cubicBezTo>
                  <a:pt x="164321" y="215034"/>
                  <a:pt x="172035" y="230534"/>
                  <a:pt x="185737" y="238991"/>
                </a:cubicBezTo>
                <a:lnTo>
                  <a:pt x="185737" y="245438"/>
                </a:lnTo>
                <a:cubicBezTo>
                  <a:pt x="185737" y="249102"/>
                  <a:pt x="188707" y="252072"/>
                  <a:pt x="192370" y="252072"/>
                </a:cubicBezTo>
                <a:lnTo>
                  <a:pt x="232171" y="252072"/>
                </a:lnTo>
                <a:cubicBezTo>
                  <a:pt x="235835" y="252072"/>
                  <a:pt x="238805" y="249102"/>
                  <a:pt x="238805" y="245438"/>
                </a:cubicBezTo>
                <a:lnTo>
                  <a:pt x="238805" y="238805"/>
                </a:lnTo>
                <a:cubicBezTo>
                  <a:pt x="252491" y="230423"/>
                  <a:pt x="260212" y="214982"/>
                  <a:pt x="258705" y="199004"/>
                </a:cubicBezTo>
                <a:close/>
              </a:path>
            </a:pathLst>
          </a:custGeom>
          <a:noFill/>
          <a:ln w="663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646CB18-2415-3148-7D93-40620DB87F84}"/>
              </a:ext>
            </a:extLst>
          </p:cNvPr>
          <p:cNvSpPr txBox="1"/>
          <p:nvPr/>
        </p:nvSpPr>
        <p:spPr>
          <a:xfrm>
            <a:off x="864690" y="5408317"/>
            <a:ext cx="886461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b="1">
                <a:solidFill>
                  <a:srgbClr val="000000"/>
                </a:solidFill>
              </a:rPr>
              <a:t>Solutions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7D81981-C9D2-8977-E5E8-113FBFCD86E5}"/>
              </a:ext>
            </a:extLst>
          </p:cNvPr>
          <p:cNvSpPr txBox="1"/>
          <p:nvPr/>
        </p:nvSpPr>
        <p:spPr>
          <a:xfrm>
            <a:off x="2514678" y="5228833"/>
            <a:ext cx="2337295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b="0">
                <a:solidFill>
                  <a:srgbClr val="000000"/>
                </a:solidFill>
              </a:rPr>
              <a:t>Practical guidance
on applying</a:t>
            </a:r>
            <a:r>
              <a:rPr lang="en-US" b="0">
                <a:solidFill>
                  <a:srgbClr val="000000"/>
                </a:solidFill>
              </a:rPr>
              <a:t> </a:t>
            </a:r>
            <a:r>
              <a:rPr b="0">
                <a:solidFill>
                  <a:srgbClr val="000000"/>
                </a:solidFill>
              </a:rPr>
              <a:t>provisions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EB1E94D-92E8-A3D0-6013-F9D83D8D40D1}"/>
              </a:ext>
            </a:extLst>
          </p:cNvPr>
          <p:cNvSpPr txBox="1"/>
          <p:nvPr/>
        </p:nvSpPr>
        <p:spPr>
          <a:xfrm>
            <a:off x="5640143" y="5258054"/>
            <a:ext cx="2082996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b="0">
                <a:solidFill>
                  <a:srgbClr val="000000"/>
                </a:solidFill>
              </a:rPr>
              <a:t>Explore further in
final report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298BCCF-6425-98BF-084A-E3F96A89FF16}"/>
              </a:ext>
            </a:extLst>
          </p:cNvPr>
          <p:cNvSpPr txBox="1"/>
          <p:nvPr/>
        </p:nvSpPr>
        <p:spPr>
          <a:xfrm>
            <a:off x="8520949" y="5122637"/>
            <a:ext cx="3044719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b="0">
                <a:solidFill>
                  <a:srgbClr val="000000"/>
                </a:solidFill>
              </a:rPr>
              <a:t>Leadership-oriented,
collaborative</a:t>
            </a:r>
            <a:r>
              <a:rPr lang="en-US" b="0">
                <a:solidFill>
                  <a:srgbClr val="000000"/>
                </a:solidFill>
              </a:rPr>
              <a:t> </a:t>
            </a:r>
            <a:r>
              <a:rPr b="0">
                <a:solidFill>
                  <a:srgbClr val="000000"/>
                </a:solidFill>
              </a:rPr>
              <a:t>approach </a:t>
            </a:r>
            <a:endParaRPr lang="en-US" b="0">
              <a:solidFill>
                <a:srgbClr val="000000"/>
              </a:solidFill>
            </a:endParaRPr>
          </a:p>
          <a:p>
            <a:pPr algn="ctr"/>
            <a:r>
              <a:rPr b="0">
                <a:solidFill>
                  <a:srgbClr val="000000"/>
                </a:solidFill>
              </a:rPr>
              <a:t>with PAOs,</a:t>
            </a:r>
            <a:r>
              <a:rPr lang="en-US" b="0">
                <a:solidFill>
                  <a:srgbClr val="000000"/>
                </a:solidFill>
              </a:rPr>
              <a:t> </a:t>
            </a:r>
            <a:r>
              <a:rPr b="0">
                <a:solidFill>
                  <a:srgbClr val="000000"/>
                </a:solidFill>
              </a:rPr>
              <a:t>IFAC</a:t>
            </a:r>
          </a:p>
        </p:txBody>
      </p:sp>
      <p:sp>
        <p:nvSpPr>
          <p:cNvPr id="38" name="Rounded Rectangle 38">
            <a:extLst>
              <a:ext uri="{FF2B5EF4-FFF2-40B4-BE49-F238E27FC236}">
                <a16:creationId xmlns:a16="http://schemas.microsoft.com/office/drawing/2014/main" id="{568DF1F5-2EE9-19F9-867B-7FDE5828EBB4}"/>
              </a:ext>
            </a:extLst>
          </p:cNvPr>
          <p:cNvSpPr/>
          <p:nvPr/>
        </p:nvSpPr>
        <p:spPr>
          <a:xfrm>
            <a:off x="482159" y="4366851"/>
            <a:ext cx="305100" cy="305150"/>
          </a:xfrm>
          <a:custGeom>
            <a:avLst/>
            <a:gdLst/>
            <a:ahLst/>
            <a:cxnLst/>
            <a:rect l="0" t="0" r="0" b="0"/>
            <a:pathLst>
              <a:path w="305100" h="305150">
                <a:moveTo>
                  <a:pt x="159203" y="305150"/>
                </a:moveTo>
                <a:lnTo>
                  <a:pt x="13266" y="305150"/>
                </a:lnTo>
                <a:cubicBezTo>
                  <a:pt x="5939" y="305150"/>
                  <a:pt x="0" y="299210"/>
                  <a:pt x="0" y="291883"/>
                </a:cubicBezTo>
                <a:lnTo>
                  <a:pt x="0" y="13276"/>
                </a:lnTo>
                <a:cubicBezTo>
                  <a:pt x="0" y="5949"/>
                  <a:pt x="5939" y="9"/>
                  <a:pt x="13266" y="9"/>
                </a:cubicBezTo>
                <a:lnTo>
                  <a:pt x="189584" y="9"/>
                </a:lnTo>
                <a:cubicBezTo>
                  <a:pt x="193117" y="0"/>
                  <a:pt x="196507" y="1399"/>
                  <a:pt x="199004" y="3897"/>
                </a:cubicBezTo>
                <a:lnTo>
                  <a:pt x="248092" y="53077"/>
                </a:lnTo>
                <a:cubicBezTo>
                  <a:pt x="250580" y="55565"/>
                  <a:pt x="251978" y="58939"/>
                  <a:pt x="251979" y="62457"/>
                </a:cubicBezTo>
                <a:lnTo>
                  <a:pt x="251979" y="119412"/>
                </a:lnTo>
                <a:moveTo>
                  <a:pt x="39761" y="199014"/>
                </a:moveTo>
                <a:lnTo>
                  <a:pt x="119362" y="199014"/>
                </a:lnTo>
                <a:moveTo>
                  <a:pt x="59701" y="132679"/>
                </a:moveTo>
                <a:cubicBezTo>
                  <a:pt x="56037" y="132679"/>
                  <a:pt x="53067" y="135649"/>
                  <a:pt x="53067" y="139312"/>
                </a:cubicBezTo>
                <a:lnTo>
                  <a:pt x="53067" y="199014"/>
                </a:lnTo>
                <a:lnTo>
                  <a:pt x="53067" y="199014"/>
                </a:lnTo>
                <a:lnTo>
                  <a:pt x="79601" y="199014"/>
                </a:lnTo>
                <a:lnTo>
                  <a:pt x="79601" y="199014"/>
                </a:lnTo>
                <a:lnTo>
                  <a:pt x="79601" y="139312"/>
                </a:lnTo>
                <a:cubicBezTo>
                  <a:pt x="79601" y="135649"/>
                  <a:pt x="76631" y="132679"/>
                  <a:pt x="72968" y="132679"/>
                </a:cubicBezTo>
                <a:close/>
                <a:moveTo>
                  <a:pt x="106135" y="199014"/>
                </a:moveTo>
                <a:lnTo>
                  <a:pt x="106135" y="99512"/>
                </a:lnTo>
                <a:cubicBezTo>
                  <a:pt x="106135" y="95848"/>
                  <a:pt x="109105" y="92878"/>
                  <a:pt x="112769" y="92878"/>
                </a:cubicBezTo>
                <a:lnTo>
                  <a:pt x="126036" y="92878"/>
                </a:lnTo>
                <a:cubicBezTo>
                  <a:pt x="129699" y="92878"/>
                  <a:pt x="132669" y="95848"/>
                  <a:pt x="132669" y="99512"/>
                </a:cubicBezTo>
                <a:lnTo>
                  <a:pt x="132669" y="159213"/>
                </a:lnTo>
                <a:moveTo>
                  <a:pt x="145896" y="235498"/>
                </a:moveTo>
                <a:cubicBezTo>
                  <a:pt x="145896" y="251984"/>
                  <a:pt x="159261" y="265349"/>
                  <a:pt x="175747" y="265349"/>
                </a:cubicBezTo>
                <a:cubicBezTo>
                  <a:pt x="192233" y="265349"/>
                  <a:pt x="205598" y="251984"/>
                  <a:pt x="205598" y="235498"/>
                </a:cubicBezTo>
                <a:cubicBezTo>
                  <a:pt x="205598" y="219012"/>
                  <a:pt x="192233" y="205647"/>
                  <a:pt x="175747" y="205647"/>
                </a:cubicBezTo>
                <a:cubicBezTo>
                  <a:pt x="159261" y="205647"/>
                  <a:pt x="145896" y="219012"/>
                  <a:pt x="145896" y="235498"/>
                </a:cubicBezTo>
                <a:close/>
                <a:moveTo>
                  <a:pt x="245399" y="275299"/>
                </a:moveTo>
                <a:cubicBezTo>
                  <a:pt x="245399" y="291785"/>
                  <a:pt x="258763" y="305150"/>
                  <a:pt x="275249" y="305150"/>
                </a:cubicBezTo>
                <a:cubicBezTo>
                  <a:pt x="291735" y="305150"/>
                  <a:pt x="305100" y="291785"/>
                  <a:pt x="305100" y="275299"/>
                </a:cubicBezTo>
                <a:cubicBezTo>
                  <a:pt x="305100" y="258813"/>
                  <a:pt x="291735" y="245448"/>
                  <a:pt x="275249" y="245448"/>
                </a:cubicBezTo>
                <a:cubicBezTo>
                  <a:pt x="258763" y="245448"/>
                  <a:pt x="245399" y="258813"/>
                  <a:pt x="245399" y="275299"/>
                </a:cubicBezTo>
                <a:close/>
                <a:moveTo>
                  <a:pt x="245399" y="175797"/>
                </a:moveTo>
                <a:cubicBezTo>
                  <a:pt x="245399" y="192283"/>
                  <a:pt x="258763" y="205647"/>
                  <a:pt x="275249" y="205647"/>
                </a:cubicBezTo>
                <a:cubicBezTo>
                  <a:pt x="291735" y="205647"/>
                  <a:pt x="305100" y="192283"/>
                  <a:pt x="305100" y="175797"/>
                </a:cubicBezTo>
                <a:cubicBezTo>
                  <a:pt x="305100" y="159311"/>
                  <a:pt x="291735" y="145946"/>
                  <a:pt x="275249" y="145946"/>
                </a:cubicBezTo>
                <a:cubicBezTo>
                  <a:pt x="258763" y="145946"/>
                  <a:pt x="245399" y="159311"/>
                  <a:pt x="245399" y="175797"/>
                </a:cubicBezTo>
                <a:close/>
                <a:moveTo>
                  <a:pt x="201286" y="220175"/>
                </a:moveTo>
                <a:lnTo>
                  <a:pt x="249710" y="191120"/>
                </a:lnTo>
                <a:moveTo>
                  <a:pt x="203448" y="246576"/>
                </a:moveTo>
                <a:lnTo>
                  <a:pt x="247548" y="264221"/>
                </a:lnTo>
              </a:path>
            </a:pathLst>
          </a:custGeom>
          <a:noFill/>
          <a:ln w="6633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Slide Number Placeholder 2">
            <a:extLst>
              <a:ext uri="{FF2B5EF4-FFF2-40B4-BE49-F238E27FC236}">
                <a16:creationId xmlns:a16="http://schemas.microsoft.com/office/drawing/2014/main" id="{8AE49355-E45F-3AF3-763D-E15430999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481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030474-8DC5-5C96-D555-F1F4B0970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8992EFA-1FF0-E389-C0A1-482350A73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799" y="653263"/>
            <a:ext cx="10134600" cy="550843"/>
          </a:xfrm>
        </p:spPr>
        <p:txBody>
          <a:bodyPr/>
          <a:lstStyle/>
          <a:p>
            <a:r>
              <a:rPr lang="en-US">
                <a:latin typeface="+mn-lt"/>
              </a:rPr>
              <a:t>NEXT STEPS TO SEPTEMBER 2026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568D3184-45AE-799A-D48E-553FA56AD04C}"/>
              </a:ext>
            </a:extLst>
          </p:cNvPr>
          <p:cNvSpPr/>
          <p:nvPr/>
        </p:nvSpPr>
        <p:spPr>
          <a:xfrm>
            <a:off x="352713" y="1965959"/>
            <a:ext cx="2029968" cy="3435691"/>
          </a:xfrm>
          <a:prstGeom prst="roundRect">
            <a:avLst/>
          </a:prstGeom>
          <a:solidFill>
            <a:srgbClr val="E5EEF9"/>
          </a:solidFill>
          <a:ln w="1016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E01794-F60F-BEF2-E0BD-9982C94B4937}"/>
              </a:ext>
            </a:extLst>
          </p:cNvPr>
          <p:cNvSpPr txBox="1"/>
          <p:nvPr/>
        </p:nvSpPr>
        <p:spPr>
          <a:xfrm>
            <a:off x="489873" y="2112263"/>
            <a:ext cx="175564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050" b="1">
                <a:solidFill>
                  <a:srgbClr val="2D3E5B"/>
                </a:solidFill>
                <a:latin typeface="Aptos"/>
              </a:defRPr>
            </a:pPr>
            <a:r>
              <a:rPr sz="2000"/>
              <a:t>Complete outreach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559D3C-74BB-DB6A-D268-D64C3E9DB667}"/>
              </a:ext>
            </a:extLst>
          </p:cNvPr>
          <p:cNvSpPr txBox="1"/>
          <p:nvPr/>
        </p:nvSpPr>
        <p:spPr>
          <a:xfrm>
            <a:off x="489873" y="2781781"/>
            <a:ext cx="1755648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  <a:defRPr sz="950">
                <a:solidFill>
                  <a:srgbClr val="26303F"/>
                </a:solidFill>
                <a:latin typeface="Aptos"/>
              </a:defRPr>
            </a:pPr>
            <a:r>
              <a:rPr sz="2000"/>
              <a:t>Australia and New Zealand, UAG, and other targeted engagement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F41B1C-206F-6092-83BC-F478722179E7}"/>
              </a:ext>
            </a:extLst>
          </p:cNvPr>
          <p:cNvSpPr txBox="1"/>
          <p:nvPr/>
        </p:nvSpPr>
        <p:spPr>
          <a:xfrm>
            <a:off x="2323245" y="3160256"/>
            <a:ext cx="16459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6A7484"/>
                </a:solidFill>
                <a:latin typeface="Aptos"/>
              </a:defRPr>
            </a:pPr>
            <a:r>
              <a:rPr sz="2000"/>
              <a:t>&gt;</a:t>
            </a:r>
          </a:p>
        </p:txBody>
      </p:sp>
      <p:sp>
        <p:nvSpPr>
          <p:cNvPr id="6" name="Rounded Rectangle 11">
            <a:extLst>
              <a:ext uri="{FF2B5EF4-FFF2-40B4-BE49-F238E27FC236}">
                <a16:creationId xmlns:a16="http://schemas.microsoft.com/office/drawing/2014/main" id="{DCA2CF9A-839B-F47F-DAED-2CFCAE8E1EDE}"/>
              </a:ext>
            </a:extLst>
          </p:cNvPr>
          <p:cNvSpPr/>
          <p:nvPr/>
        </p:nvSpPr>
        <p:spPr>
          <a:xfrm>
            <a:off x="2620424" y="1951463"/>
            <a:ext cx="2289001" cy="3450188"/>
          </a:xfrm>
          <a:prstGeom prst="roundRect">
            <a:avLst/>
          </a:prstGeom>
          <a:solidFill>
            <a:srgbClr val="E6F5F3"/>
          </a:solidFill>
          <a:ln w="1016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2C5C45-913F-D25E-25B0-38A287DA9876}"/>
              </a:ext>
            </a:extLst>
          </p:cNvPr>
          <p:cNvSpPr txBox="1"/>
          <p:nvPr/>
        </p:nvSpPr>
        <p:spPr>
          <a:xfrm>
            <a:off x="2757583" y="2097766"/>
            <a:ext cx="197967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050" b="1">
                <a:solidFill>
                  <a:srgbClr val="2D3E5B"/>
                </a:solidFill>
                <a:latin typeface="Aptos"/>
              </a:defRPr>
            </a:pPr>
            <a:r>
              <a:rPr sz="2000"/>
              <a:t>Synthesize evidence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DE6B84-7F1D-B979-21B3-00278E02A9CD}"/>
              </a:ext>
            </a:extLst>
          </p:cNvPr>
          <p:cNvSpPr txBox="1"/>
          <p:nvPr/>
        </p:nvSpPr>
        <p:spPr>
          <a:xfrm>
            <a:off x="2757583" y="2767284"/>
            <a:ext cx="1979677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  <a:defRPr sz="950">
                <a:solidFill>
                  <a:srgbClr val="26303F"/>
                </a:solidFill>
                <a:latin typeface="Aptos"/>
              </a:defRPr>
            </a:pPr>
            <a:r>
              <a:rPr sz="2000"/>
              <a:t>By cross-cutting themes, jurisdiction, stakeholder channel, sector, entity size</a:t>
            </a:r>
            <a:r>
              <a:rPr lang="en-US" sz="2000"/>
              <a:t>,</a:t>
            </a:r>
            <a:r>
              <a:rPr sz="2000"/>
              <a:t> </a:t>
            </a:r>
            <a:r>
              <a:rPr lang="en-US" sz="2000"/>
              <a:t>&amp;</a:t>
            </a:r>
            <a:r>
              <a:rPr sz="2000"/>
              <a:t> professional background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ACBC2E3-37F3-143B-D907-FEB085EDE260}"/>
              </a:ext>
            </a:extLst>
          </p:cNvPr>
          <p:cNvSpPr txBox="1"/>
          <p:nvPr/>
        </p:nvSpPr>
        <p:spPr>
          <a:xfrm>
            <a:off x="4886565" y="3158022"/>
            <a:ext cx="16459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6A7484"/>
                </a:solidFill>
                <a:latin typeface="Aptos"/>
              </a:defRPr>
            </a:pPr>
            <a:r>
              <a:rPr sz="2000"/>
              <a:t>&gt;</a:t>
            </a:r>
          </a:p>
        </p:txBody>
      </p:sp>
      <p:sp>
        <p:nvSpPr>
          <p:cNvPr id="11" name="Rounded Rectangle 15">
            <a:extLst>
              <a:ext uri="{FF2B5EF4-FFF2-40B4-BE49-F238E27FC236}">
                <a16:creationId xmlns:a16="http://schemas.microsoft.com/office/drawing/2014/main" id="{191908EA-2323-D66F-3634-9FB2BFA0E0BF}"/>
              </a:ext>
            </a:extLst>
          </p:cNvPr>
          <p:cNvSpPr/>
          <p:nvPr/>
        </p:nvSpPr>
        <p:spPr>
          <a:xfrm>
            <a:off x="5165457" y="1969302"/>
            <a:ext cx="2029968" cy="3435690"/>
          </a:xfrm>
          <a:prstGeom prst="roundRect">
            <a:avLst/>
          </a:prstGeom>
          <a:solidFill>
            <a:srgbClr val="E5EEF9"/>
          </a:solidFill>
          <a:ln w="1016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662281-DFAA-1516-CB1F-91631BB3C0D9}"/>
              </a:ext>
            </a:extLst>
          </p:cNvPr>
          <p:cNvSpPr txBox="1"/>
          <p:nvPr/>
        </p:nvSpPr>
        <p:spPr>
          <a:xfrm>
            <a:off x="5302617" y="2115605"/>
            <a:ext cx="175564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050" b="1">
                <a:solidFill>
                  <a:srgbClr val="2D3E5B"/>
                </a:solidFill>
                <a:latin typeface="Aptos"/>
              </a:defRPr>
            </a:pPr>
            <a:r>
              <a:rPr sz="2000"/>
              <a:t>Conduct gap analysis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2569BC-1292-24F6-F028-DAE4707CC437}"/>
              </a:ext>
            </a:extLst>
          </p:cNvPr>
          <p:cNvSpPr txBox="1"/>
          <p:nvPr/>
        </p:nvSpPr>
        <p:spPr>
          <a:xfrm>
            <a:off x="5325477" y="2782446"/>
            <a:ext cx="175564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  <a:defRPr sz="950">
                <a:solidFill>
                  <a:srgbClr val="26303F"/>
                </a:solidFill>
                <a:latin typeface="Aptos"/>
              </a:defRPr>
            </a:pPr>
            <a:r>
              <a:rPr sz="2000"/>
              <a:t>Regulatory, governance, mandate, enforcement and ethics CPD mechanisms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F6DB32-183C-35BE-AE28-48D5443F31C7}"/>
              </a:ext>
            </a:extLst>
          </p:cNvPr>
          <p:cNvSpPr txBox="1"/>
          <p:nvPr/>
        </p:nvSpPr>
        <p:spPr>
          <a:xfrm>
            <a:off x="7164852" y="3155804"/>
            <a:ext cx="16459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6A7484"/>
                </a:solidFill>
                <a:latin typeface="Aptos"/>
              </a:defRPr>
            </a:pPr>
            <a:r>
              <a:rPr sz="2000"/>
              <a:t>&gt;</a:t>
            </a:r>
          </a:p>
        </p:txBody>
      </p:sp>
      <p:sp>
        <p:nvSpPr>
          <p:cNvPr id="15" name="Rounded Rectangle 19">
            <a:extLst>
              <a:ext uri="{FF2B5EF4-FFF2-40B4-BE49-F238E27FC236}">
                <a16:creationId xmlns:a16="http://schemas.microsoft.com/office/drawing/2014/main" id="{D3D7553F-3F85-8146-3F04-034D1BE8B30C}"/>
              </a:ext>
            </a:extLst>
          </p:cNvPr>
          <p:cNvSpPr/>
          <p:nvPr/>
        </p:nvSpPr>
        <p:spPr>
          <a:xfrm>
            <a:off x="7431879" y="1965959"/>
            <a:ext cx="2029968" cy="3435689"/>
          </a:xfrm>
          <a:prstGeom prst="roundRect">
            <a:avLst/>
          </a:prstGeom>
          <a:solidFill>
            <a:srgbClr val="E6F5F3"/>
          </a:solidFill>
          <a:ln w="1016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A2156AB-512A-88B8-5F3A-866AF21B246F}"/>
              </a:ext>
            </a:extLst>
          </p:cNvPr>
          <p:cNvSpPr txBox="1"/>
          <p:nvPr/>
        </p:nvSpPr>
        <p:spPr>
          <a:xfrm>
            <a:off x="7569039" y="2112263"/>
            <a:ext cx="175564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050" b="1">
                <a:solidFill>
                  <a:srgbClr val="2D3E5B"/>
                </a:solidFill>
                <a:latin typeface="Aptos"/>
              </a:defRPr>
            </a:pPr>
            <a:r>
              <a:rPr sz="2000"/>
              <a:t>Analyze the Code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95A8FE5-1CC8-82A1-CA1D-1614C3561321}"/>
              </a:ext>
            </a:extLst>
          </p:cNvPr>
          <p:cNvSpPr txBox="1"/>
          <p:nvPr/>
        </p:nvSpPr>
        <p:spPr>
          <a:xfrm>
            <a:off x="7569039" y="2760579"/>
            <a:ext cx="175564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  <a:defRPr sz="950">
                <a:solidFill>
                  <a:srgbClr val="26303F"/>
                </a:solidFill>
                <a:latin typeface="Aptos"/>
              </a:defRPr>
            </a:pPr>
            <a:r>
              <a:rPr sz="2000"/>
              <a:t>Parts 1 and 2 against outreach findings, surveys, academic research</a:t>
            </a:r>
            <a:r>
              <a:rPr lang="en-US" sz="2000"/>
              <a:t>,</a:t>
            </a:r>
            <a:r>
              <a:rPr sz="2000"/>
              <a:t> and gap analysis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665AC9F-D696-19F4-189D-97B07673D305}"/>
              </a:ext>
            </a:extLst>
          </p:cNvPr>
          <p:cNvSpPr txBox="1"/>
          <p:nvPr/>
        </p:nvSpPr>
        <p:spPr>
          <a:xfrm>
            <a:off x="9454134" y="3153583"/>
            <a:ext cx="16459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6A7484"/>
                </a:solidFill>
                <a:latin typeface="Aptos"/>
              </a:defRPr>
            </a:pPr>
            <a:r>
              <a:rPr sz="2000"/>
              <a:t>&gt;</a:t>
            </a:r>
          </a:p>
        </p:txBody>
      </p:sp>
      <p:sp>
        <p:nvSpPr>
          <p:cNvPr id="19" name="Rounded Rectangle 23">
            <a:extLst>
              <a:ext uri="{FF2B5EF4-FFF2-40B4-BE49-F238E27FC236}">
                <a16:creationId xmlns:a16="http://schemas.microsoft.com/office/drawing/2014/main" id="{BCC69A2B-3199-8DEB-7960-B9CF6FE01226}"/>
              </a:ext>
            </a:extLst>
          </p:cNvPr>
          <p:cNvSpPr/>
          <p:nvPr/>
        </p:nvSpPr>
        <p:spPr>
          <a:xfrm>
            <a:off x="9775605" y="1965960"/>
            <a:ext cx="2208696" cy="3435688"/>
          </a:xfrm>
          <a:prstGeom prst="roundRect">
            <a:avLst/>
          </a:prstGeom>
          <a:solidFill>
            <a:srgbClr val="E5EEF9"/>
          </a:solidFill>
          <a:ln w="10160">
            <a:solidFill>
              <a:srgbClr val="E5E8E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62F1D87-D344-CA36-3730-C0A987B34FB7}"/>
              </a:ext>
            </a:extLst>
          </p:cNvPr>
          <p:cNvSpPr txBox="1"/>
          <p:nvPr/>
        </p:nvSpPr>
        <p:spPr>
          <a:xfrm>
            <a:off x="9765745" y="2112263"/>
            <a:ext cx="236232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050" b="1">
                <a:solidFill>
                  <a:srgbClr val="2D3E5B"/>
                </a:solidFill>
                <a:latin typeface="Aptos"/>
              </a:defRPr>
            </a:pPr>
            <a:r>
              <a:rPr sz="2000"/>
              <a:t>Develop recommendations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3EB0D9A-807F-AE47-70BC-C7CBFDC074BA}"/>
              </a:ext>
            </a:extLst>
          </p:cNvPr>
          <p:cNvSpPr txBox="1"/>
          <p:nvPr/>
        </p:nvSpPr>
        <p:spPr>
          <a:xfrm>
            <a:off x="9946479" y="3068355"/>
            <a:ext cx="191022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  <a:defRPr sz="950">
                <a:solidFill>
                  <a:srgbClr val="26303F"/>
                </a:solidFill>
                <a:latin typeface="Aptos"/>
              </a:defRPr>
            </a:pPr>
            <a:r>
              <a:rPr sz="2000"/>
              <a:t>Final</a:t>
            </a:r>
            <a:r>
              <a:rPr lang="en-US" sz="2000"/>
              <a:t>ize analysis and synthesis</a:t>
            </a:r>
            <a:endParaRPr sz="200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07DCD97-6FEA-B12D-3223-8A7A29CD01B7}"/>
              </a:ext>
            </a:extLst>
          </p:cNvPr>
          <p:cNvSpPr txBox="1"/>
          <p:nvPr/>
        </p:nvSpPr>
        <p:spPr>
          <a:xfrm>
            <a:off x="795411" y="5660353"/>
            <a:ext cx="11008484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 sz="1250" b="1">
                <a:solidFill>
                  <a:srgbClr val="2D3E5B"/>
                </a:solidFill>
                <a:latin typeface="Aptos"/>
              </a:defRPr>
            </a:pPr>
            <a:r>
              <a:rPr sz="2000"/>
              <a:t>Final report and recommendations to be presented at the September 2026 IESBA meeting</a:t>
            </a:r>
          </a:p>
        </p:txBody>
      </p:sp>
      <p:sp>
        <p:nvSpPr>
          <p:cNvPr id="23" name="Slide Number Placeholder 2">
            <a:extLst>
              <a:ext uri="{FF2B5EF4-FFF2-40B4-BE49-F238E27FC236}">
                <a16:creationId xmlns:a16="http://schemas.microsoft.com/office/drawing/2014/main" id="{51B916E7-E5BD-7F13-108B-6ACB039AE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20332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CDC81D-56E2-FCE7-9204-D62A49FC46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12C1F5-BA01-2E7A-2A31-024BCEABB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38</a:t>
            </a:fld>
            <a:endParaRPr lang="en-US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CE1E4D27-0936-2EE9-3E50-16E2E89D2648}"/>
              </a:ext>
            </a:extLst>
          </p:cNvPr>
          <p:cNvGraphicFramePr/>
          <p:nvPr/>
        </p:nvGraphicFramePr>
        <p:xfrm>
          <a:off x="6812056" y="2151325"/>
          <a:ext cx="4541744" cy="43306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854841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E60FE1-E2EE-564C-1F73-7B820F1E91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27CFD-CC9E-03F5-ABCD-D87A04010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04921"/>
            <a:ext cx="10970342" cy="304815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/>
              <a:t>APPENDIX ONE:</a:t>
            </a:r>
            <a:br>
              <a:rPr lang="en-US"/>
            </a:br>
            <a:r>
              <a:rPr lang="en-US"/>
              <a:t>STAKEHOLDER ENGAGEMENT</a:t>
            </a:r>
            <a:br>
              <a:rPr lang="en-US"/>
            </a:br>
            <a:r>
              <a:rPr lang="en-US" sz="2800"/>
              <a:t>- Global Roundtables</a:t>
            </a:r>
            <a:br>
              <a:rPr lang="en-US" sz="2800"/>
            </a:br>
            <a:r>
              <a:rPr lang="en-US" sz="2800"/>
              <a:t>- Focus Group Meetings 	</a:t>
            </a:r>
          </a:p>
        </p:txBody>
      </p:sp>
    </p:spTree>
    <p:extLst>
      <p:ext uri="{BB962C8B-B14F-4D97-AF65-F5344CB8AC3E}">
        <p14:creationId xmlns:p14="http://schemas.microsoft.com/office/powerpoint/2010/main" val="3913006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FEAE4-943B-232B-4C58-95049E8445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5C646622-CD41-D23E-8AE3-F72E54D02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357" y="705774"/>
            <a:ext cx="11110622" cy="550843"/>
          </a:xfrm>
        </p:spPr>
        <p:txBody>
          <a:bodyPr/>
          <a:lstStyle/>
          <a:p>
            <a:r>
              <a:rPr lang="en-US">
                <a:latin typeface="+mn-lt"/>
              </a:rPr>
              <a:t>EXECUTION HIGHLIGHTS: MARCH – JUNE 2026</a:t>
            </a:r>
          </a:p>
        </p:txBody>
      </p:sp>
      <p:sp>
        <p:nvSpPr>
          <p:cNvPr id="2" name="Shape 3">
            <a:extLst>
              <a:ext uri="{FF2B5EF4-FFF2-40B4-BE49-F238E27FC236}">
                <a16:creationId xmlns:a16="http://schemas.microsoft.com/office/drawing/2014/main" id="{C0E2E20A-48BD-2125-CB58-1B8A04EFD898}"/>
              </a:ext>
            </a:extLst>
          </p:cNvPr>
          <p:cNvSpPr/>
          <p:nvPr/>
        </p:nvSpPr>
        <p:spPr>
          <a:xfrm>
            <a:off x="843324" y="2304569"/>
            <a:ext cx="2395104" cy="3032719"/>
          </a:xfrm>
          <a:prstGeom prst="roundRect">
            <a:avLst>
              <a:gd name="adj" fmla="val 2516"/>
            </a:avLst>
          </a:prstGeom>
          <a:solidFill>
            <a:schemeClr val="tx1">
              <a:lumMod val="90000"/>
            </a:schemeClr>
          </a:solidFill>
          <a:ln w="762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4">
            <a:extLst>
              <a:ext uri="{FF2B5EF4-FFF2-40B4-BE49-F238E27FC236}">
                <a16:creationId xmlns:a16="http://schemas.microsoft.com/office/drawing/2014/main" id="{F346088E-1DBD-504E-FB5D-C3681E6BC30F}"/>
              </a:ext>
            </a:extLst>
          </p:cNvPr>
          <p:cNvSpPr/>
          <p:nvPr/>
        </p:nvSpPr>
        <p:spPr>
          <a:xfrm>
            <a:off x="1052847" y="2498783"/>
            <a:ext cx="562451" cy="562451"/>
          </a:xfrm>
          <a:prstGeom prst="roundRect">
            <a:avLst>
              <a:gd name="adj" fmla="val 16255790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0" descr="preencoded.png">
            <a:extLst>
              <a:ext uri="{FF2B5EF4-FFF2-40B4-BE49-F238E27FC236}">
                <a16:creationId xmlns:a16="http://schemas.microsoft.com/office/drawing/2014/main" id="{F31CCD4A-391F-A068-C50B-B8E93ED5630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93011" y="2654135"/>
            <a:ext cx="253127" cy="253127"/>
          </a:xfrm>
          <a:prstGeom prst="rect">
            <a:avLst/>
          </a:prstGeom>
        </p:spPr>
      </p:pic>
      <p:sp>
        <p:nvSpPr>
          <p:cNvPr id="5" name="Text 5">
            <a:extLst>
              <a:ext uri="{FF2B5EF4-FFF2-40B4-BE49-F238E27FC236}">
                <a16:creationId xmlns:a16="http://schemas.microsoft.com/office/drawing/2014/main" id="{FBE477F2-12B4-300A-F797-AAF8376C61C2}"/>
              </a:ext>
            </a:extLst>
          </p:cNvPr>
          <p:cNvSpPr/>
          <p:nvPr/>
        </p:nvSpPr>
        <p:spPr>
          <a:xfrm>
            <a:off x="1038350" y="3239089"/>
            <a:ext cx="1962342" cy="2930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Academic Research</a:t>
            </a:r>
            <a:endParaRPr lang="en-US"/>
          </a:p>
        </p:txBody>
      </p:sp>
      <p:sp>
        <p:nvSpPr>
          <p:cNvPr id="6" name="Text 6">
            <a:extLst>
              <a:ext uri="{FF2B5EF4-FFF2-40B4-BE49-F238E27FC236}">
                <a16:creationId xmlns:a16="http://schemas.microsoft.com/office/drawing/2014/main" id="{98D37A19-52E9-677E-36CC-3FAFE6573A24}"/>
              </a:ext>
            </a:extLst>
          </p:cNvPr>
          <p:cNvSpPr/>
          <p:nvPr/>
        </p:nvSpPr>
        <p:spPr>
          <a:xfrm>
            <a:off x="1038350" y="3638307"/>
            <a:ext cx="1963061" cy="154904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250"/>
              </a:lnSpc>
              <a:buNone/>
            </a:pPr>
            <a:r>
              <a:rPr lang="en-US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Ongoing liaison with Dr. Mukesh Garg (Monash University). </a:t>
            </a:r>
          </a:p>
          <a:p>
            <a:pPr marL="0" indent="0" algn="just">
              <a:lnSpc>
                <a:spcPts val="2250"/>
              </a:lnSpc>
              <a:buNone/>
            </a:pPr>
            <a:r>
              <a:rPr lang="en-US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Final report May 27, 2026</a:t>
            </a:r>
            <a:endParaRPr lang="en-US"/>
          </a:p>
        </p:txBody>
      </p:sp>
      <p:sp>
        <p:nvSpPr>
          <p:cNvPr id="7" name="Shape 7">
            <a:extLst>
              <a:ext uri="{FF2B5EF4-FFF2-40B4-BE49-F238E27FC236}">
                <a16:creationId xmlns:a16="http://schemas.microsoft.com/office/drawing/2014/main" id="{26A74287-B3D4-0D76-5B15-DADD32E15898}"/>
              </a:ext>
            </a:extLst>
          </p:cNvPr>
          <p:cNvSpPr/>
          <p:nvPr/>
        </p:nvSpPr>
        <p:spPr>
          <a:xfrm>
            <a:off x="3536756" y="2300673"/>
            <a:ext cx="2343745" cy="3036615"/>
          </a:xfrm>
          <a:prstGeom prst="roundRect">
            <a:avLst>
              <a:gd name="adj" fmla="val 2516"/>
            </a:avLst>
          </a:prstGeom>
          <a:solidFill>
            <a:schemeClr val="bg2">
              <a:lumMod val="90000"/>
            </a:schemeClr>
          </a:solidFill>
          <a:ln w="762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Shape 8">
            <a:extLst>
              <a:ext uri="{FF2B5EF4-FFF2-40B4-BE49-F238E27FC236}">
                <a16:creationId xmlns:a16="http://schemas.microsoft.com/office/drawing/2014/main" id="{B78831A0-9114-C4F8-5258-F66BB237E4DE}"/>
              </a:ext>
            </a:extLst>
          </p:cNvPr>
          <p:cNvSpPr/>
          <p:nvPr/>
        </p:nvSpPr>
        <p:spPr>
          <a:xfrm>
            <a:off x="3731781" y="2495697"/>
            <a:ext cx="562451" cy="562451"/>
          </a:xfrm>
          <a:prstGeom prst="roundRect">
            <a:avLst>
              <a:gd name="adj" fmla="val 16255790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0" name="Image 1" descr="preencoded.png">
            <a:extLst>
              <a:ext uri="{FF2B5EF4-FFF2-40B4-BE49-F238E27FC236}">
                <a16:creationId xmlns:a16="http://schemas.microsoft.com/office/drawing/2014/main" id="{1A6E5E65-93D5-464B-A64B-5B8153B4CBE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86443" y="2650240"/>
            <a:ext cx="253127" cy="253127"/>
          </a:xfrm>
          <a:prstGeom prst="rect">
            <a:avLst/>
          </a:prstGeom>
        </p:spPr>
      </p:pic>
      <p:sp>
        <p:nvSpPr>
          <p:cNvPr id="11" name="Text 9">
            <a:extLst>
              <a:ext uri="{FF2B5EF4-FFF2-40B4-BE49-F238E27FC236}">
                <a16:creationId xmlns:a16="http://schemas.microsoft.com/office/drawing/2014/main" id="{9A62E294-20FF-70B8-6B06-3F1122AF6859}"/>
              </a:ext>
            </a:extLst>
          </p:cNvPr>
          <p:cNvSpPr/>
          <p:nvPr/>
        </p:nvSpPr>
        <p:spPr>
          <a:xfrm>
            <a:off x="3731781" y="3235194"/>
            <a:ext cx="1904675" cy="2930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Global Engagement</a:t>
            </a:r>
            <a:endParaRPr lang="en-US"/>
          </a:p>
        </p:txBody>
      </p:sp>
      <p:sp>
        <p:nvSpPr>
          <p:cNvPr id="12" name="Text 10">
            <a:extLst>
              <a:ext uri="{FF2B5EF4-FFF2-40B4-BE49-F238E27FC236}">
                <a16:creationId xmlns:a16="http://schemas.microsoft.com/office/drawing/2014/main" id="{041650E0-A7EE-C950-E571-50EC335098E4}"/>
              </a:ext>
            </a:extLst>
          </p:cNvPr>
          <p:cNvSpPr/>
          <p:nvPr/>
        </p:nvSpPr>
        <p:spPr>
          <a:xfrm>
            <a:off x="3731781" y="3634411"/>
            <a:ext cx="1904675" cy="12933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Planning &amp; convening in-person and virtual roundtables/focus group meetings</a:t>
            </a:r>
            <a:endParaRPr lang="en-US"/>
          </a:p>
        </p:txBody>
      </p:sp>
      <p:sp>
        <p:nvSpPr>
          <p:cNvPr id="23" name="Shape 11">
            <a:extLst>
              <a:ext uri="{FF2B5EF4-FFF2-40B4-BE49-F238E27FC236}">
                <a16:creationId xmlns:a16="http://schemas.microsoft.com/office/drawing/2014/main" id="{440A677F-AE8A-C644-2FE5-E5C2C43C3454}"/>
              </a:ext>
            </a:extLst>
          </p:cNvPr>
          <p:cNvSpPr/>
          <p:nvPr/>
        </p:nvSpPr>
        <p:spPr>
          <a:xfrm>
            <a:off x="6157699" y="2300673"/>
            <a:ext cx="2538770" cy="3036615"/>
          </a:xfrm>
          <a:prstGeom prst="roundRect">
            <a:avLst>
              <a:gd name="adj" fmla="val 2516"/>
            </a:avLst>
          </a:prstGeom>
          <a:solidFill>
            <a:schemeClr val="tx2">
              <a:lumMod val="20000"/>
              <a:lumOff val="80000"/>
            </a:schemeClr>
          </a:solidFill>
          <a:ln w="762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4" name="Shape 12">
            <a:extLst>
              <a:ext uri="{FF2B5EF4-FFF2-40B4-BE49-F238E27FC236}">
                <a16:creationId xmlns:a16="http://schemas.microsoft.com/office/drawing/2014/main" id="{EA48A21D-390F-B59B-CB90-09F76C510CE4}"/>
              </a:ext>
            </a:extLst>
          </p:cNvPr>
          <p:cNvSpPr/>
          <p:nvPr/>
        </p:nvSpPr>
        <p:spPr>
          <a:xfrm>
            <a:off x="6352723" y="2495697"/>
            <a:ext cx="562451" cy="562451"/>
          </a:xfrm>
          <a:prstGeom prst="roundRect">
            <a:avLst>
              <a:gd name="adj" fmla="val 16255790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5" name="Image 2" descr="preencoded.png">
            <a:extLst>
              <a:ext uri="{FF2B5EF4-FFF2-40B4-BE49-F238E27FC236}">
                <a16:creationId xmlns:a16="http://schemas.microsoft.com/office/drawing/2014/main" id="{FAAE9C36-4620-A948-19CE-7D8F1F446B0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07385" y="2650240"/>
            <a:ext cx="253127" cy="253127"/>
          </a:xfrm>
          <a:prstGeom prst="rect">
            <a:avLst/>
          </a:prstGeom>
        </p:spPr>
      </p:pic>
      <p:sp>
        <p:nvSpPr>
          <p:cNvPr id="26" name="Text 13">
            <a:extLst>
              <a:ext uri="{FF2B5EF4-FFF2-40B4-BE49-F238E27FC236}">
                <a16:creationId xmlns:a16="http://schemas.microsoft.com/office/drawing/2014/main" id="{9D7F16B2-AEDD-E642-1B41-EC845733EAE1}"/>
              </a:ext>
            </a:extLst>
          </p:cNvPr>
          <p:cNvSpPr/>
          <p:nvPr/>
        </p:nvSpPr>
        <p:spPr>
          <a:xfrm>
            <a:off x="6352724" y="3235194"/>
            <a:ext cx="2026932" cy="3081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Extended Surveys </a:t>
            </a:r>
            <a:endParaRPr lang="en-US"/>
          </a:p>
        </p:txBody>
      </p:sp>
      <p:sp>
        <p:nvSpPr>
          <p:cNvPr id="27" name="Text 14">
            <a:extLst>
              <a:ext uri="{FF2B5EF4-FFF2-40B4-BE49-F238E27FC236}">
                <a16:creationId xmlns:a16="http://schemas.microsoft.com/office/drawing/2014/main" id="{963486A0-28FC-E4D8-5D03-B450D67C86B5}"/>
              </a:ext>
            </a:extLst>
          </p:cNvPr>
          <p:cNvSpPr/>
          <p:nvPr/>
        </p:nvSpPr>
        <p:spPr>
          <a:xfrm>
            <a:off x="6382744" y="3642167"/>
            <a:ext cx="2213747" cy="15529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r>
              <a:rPr lang="en-US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Extended global </a:t>
            </a:r>
            <a:r>
              <a:rPr lang="en-US">
                <a:solidFill>
                  <a:srgbClr val="4A5D7C"/>
                </a:solidFill>
                <a:cs typeface="Varela Round" pitchFamily="34" charset="-120"/>
                <a:hlinkClick r:id="rId6"/>
              </a:rPr>
              <a:t>surveys</a:t>
            </a:r>
            <a:r>
              <a:rPr lang="en-US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 launched: Separate CFO and other stakeholder surveys</a:t>
            </a:r>
          </a:p>
          <a:p>
            <a:pPr marL="0" indent="0" algn="l">
              <a:lnSpc>
                <a:spcPts val="2250"/>
              </a:lnSpc>
              <a:buNone/>
            </a:pPr>
            <a:endParaRPr lang="en-US">
              <a:solidFill>
                <a:srgbClr val="4A5D7C"/>
              </a:solidFill>
              <a:cs typeface="Varela Round" pitchFamily="34" charset="-120"/>
            </a:endParaRPr>
          </a:p>
          <a:p>
            <a:pPr marL="0" indent="0" algn="l">
              <a:lnSpc>
                <a:spcPts val="2250"/>
              </a:lnSpc>
              <a:buNone/>
            </a:pPr>
            <a:endParaRPr lang="en-US">
              <a:solidFill>
                <a:srgbClr val="4A5D7C"/>
              </a:solidFill>
              <a:cs typeface="Varela Round" pitchFamily="34" charset="-120"/>
            </a:endParaRPr>
          </a:p>
        </p:txBody>
      </p:sp>
      <p:sp>
        <p:nvSpPr>
          <p:cNvPr id="33" name="Shape 19">
            <a:extLst>
              <a:ext uri="{FF2B5EF4-FFF2-40B4-BE49-F238E27FC236}">
                <a16:creationId xmlns:a16="http://schemas.microsoft.com/office/drawing/2014/main" id="{55B1D272-92D1-06E8-1EC9-1C8918E87887}"/>
              </a:ext>
            </a:extLst>
          </p:cNvPr>
          <p:cNvSpPr/>
          <p:nvPr/>
        </p:nvSpPr>
        <p:spPr>
          <a:xfrm>
            <a:off x="8973667" y="2304570"/>
            <a:ext cx="2371189" cy="3032718"/>
          </a:xfrm>
          <a:prstGeom prst="roundRect">
            <a:avLst>
              <a:gd name="adj" fmla="val 3276"/>
            </a:avLst>
          </a:prstGeom>
          <a:solidFill>
            <a:schemeClr val="accent2">
              <a:lumMod val="20000"/>
              <a:lumOff val="80000"/>
            </a:schemeClr>
          </a:solidFill>
          <a:ln w="762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4" name="Shape 20">
            <a:extLst>
              <a:ext uri="{FF2B5EF4-FFF2-40B4-BE49-F238E27FC236}">
                <a16:creationId xmlns:a16="http://schemas.microsoft.com/office/drawing/2014/main" id="{5B88EFC4-B17F-F575-E3E8-0D4FDF4483DA}"/>
              </a:ext>
            </a:extLst>
          </p:cNvPr>
          <p:cNvSpPr/>
          <p:nvPr/>
        </p:nvSpPr>
        <p:spPr>
          <a:xfrm>
            <a:off x="9122349" y="2495697"/>
            <a:ext cx="525336" cy="562451"/>
          </a:xfrm>
          <a:prstGeom prst="roundRect">
            <a:avLst>
              <a:gd name="adj" fmla="val 16255790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35" name="Image 4" descr="preencoded.png">
            <a:extLst>
              <a:ext uri="{FF2B5EF4-FFF2-40B4-BE49-F238E27FC236}">
                <a16:creationId xmlns:a16="http://schemas.microsoft.com/office/drawing/2014/main" id="{24901CB4-8EBD-CD5A-ACDE-CAA5C843204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266806" y="2648956"/>
            <a:ext cx="236423" cy="253127"/>
          </a:xfrm>
          <a:prstGeom prst="rect">
            <a:avLst/>
          </a:prstGeom>
        </p:spPr>
      </p:pic>
      <p:sp>
        <p:nvSpPr>
          <p:cNvPr id="36" name="Text 21">
            <a:extLst>
              <a:ext uri="{FF2B5EF4-FFF2-40B4-BE49-F238E27FC236}">
                <a16:creationId xmlns:a16="http://schemas.microsoft.com/office/drawing/2014/main" id="{360C84BE-DD95-5AC8-40A7-ABCA16C9E2E8}"/>
              </a:ext>
            </a:extLst>
          </p:cNvPr>
          <p:cNvSpPr/>
          <p:nvPr/>
        </p:nvSpPr>
        <p:spPr>
          <a:xfrm>
            <a:off x="9176504" y="3250366"/>
            <a:ext cx="1658877" cy="2930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Communications</a:t>
            </a:r>
            <a:endParaRPr lang="en-US"/>
          </a:p>
        </p:txBody>
      </p:sp>
      <p:sp>
        <p:nvSpPr>
          <p:cNvPr id="37" name="Text 22">
            <a:extLst>
              <a:ext uri="{FF2B5EF4-FFF2-40B4-BE49-F238E27FC236}">
                <a16:creationId xmlns:a16="http://schemas.microsoft.com/office/drawing/2014/main" id="{C3E299BE-0889-9115-23A8-6B43712AFEA3}"/>
              </a:ext>
            </a:extLst>
          </p:cNvPr>
          <p:cNvSpPr/>
          <p:nvPr/>
        </p:nvSpPr>
        <p:spPr>
          <a:xfrm>
            <a:off x="9176504" y="3650403"/>
            <a:ext cx="1945602" cy="12773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>
                <a:solidFill>
                  <a:srgbClr val="4A5D7C"/>
                </a:solidFill>
                <a:cs typeface="Varela Round" pitchFamily="34" charset="-120"/>
              </a:rPr>
              <a:t>IESBA received letters from WPK, IDW, GAA, and AICPA’s PEEC</a:t>
            </a:r>
            <a:endParaRPr lang="en-US"/>
          </a:p>
        </p:txBody>
      </p:sp>
      <p:sp>
        <p:nvSpPr>
          <p:cNvPr id="13" name="Slide Number Placeholder 2">
            <a:extLst>
              <a:ext uri="{FF2B5EF4-FFF2-40B4-BE49-F238E27FC236}">
                <a16:creationId xmlns:a16="http://schemas.microsoft.com/office/drawing/2014/main" id="{2C18D220-C2D2-9962-88B3-631BBF7D3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9495" y="6134741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64855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B427B6-0781-017E-A075-DAAE8F882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4991D15A-8A07-9624-30CD-4D034F653F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799" y="653263"/>
            <a:ext cx="10134600" cy="550843"/>
          </a:xfrm>
        </p:spPr>
        <p:txBody>
          <a:bodyPr/>
          <a:lstStyle/>
          <a:p>
            <a:r>
              <a:rPr lang="en-US">
                <a:latin typeface="+mn-lt"/>
              </a:rPr>
              <a:t>STAKEHOLDER ENGAGEMENT CHANNELS</a:t>
            </a:r>
            <a:br>
              <a:rPr lang="en-US">
                <a:latin typeface="+mn-lt"/>
              </a:rPr>
            </a:br>
            <a:endParaRPr lang="en-US">
              <a:latin typeface="+mn-lt"/>
            </a:endParaRPr>
          </a:p>
        </p:txBody>
      </p:sp>
      <p:sp>
        <p:nvSpPr>
          <p:cNvPr id="2" name="Rounded Rectangle 2">
            <a:extLst>
              <a:ext uri="{FF2B5EF4-FFF2-40B4-BE49-F238E27FC236}">
                <a16:creationId xmlns:a16="http://schemas.microsoft.com/office/drawing/2014/main" id="{6CB80696-CCB2-8435-74C5-D1E8299F2EF9}"/>
              </a:ext>
            </a:extLst>
          </p:cNvPr>
          <p:cNvSpPr/>
          <p:nvPr/>
        </p:nvSpPr>
        <p:spPr>
          <a:xfrm>
            <a:off x="6251668" y="2423001"/>
            <a:ext cx="1518138" cy="562707"/>
          </a:xfrm>
          <a:custGeom>
            <a:avLst/>
            <a:gdLst/>
            <a:ahLst/>
            <a:cxnLst/>
            <a:rect l="0" t="0" r="0" b="0"/>
            <a:pathLst>
              <a:path w="1518138" h="562707">
                <a:moveTo>
                  <a:pt x="1236784" y="562707"/>
                </a:moveTo>
                <a:lnTo>
                  <a:pt x="0" y="562707"/>
                </a:lnTo>
                <a:moveTo>
                  <a:pt x="0" y="0"/>
                </a:moveTo>
                <a:lnTo>
                  <a:pt x="1236784" y="0"/>
                </a:lnTo>
                <a:moveTo>
                  <a:pt x="1236784" y="0"/>
                </a:moveTo>
                <a:cubicBezTo>
                  <a:pt x="1392172" y="0"/>
                  <a:pt x="1518138" y="125966"/>
                  <a:pt x="1518138" y="281353"/>
                </a:cubicBezTo>
                <a:cubicBezTo>
                  <a:pt x="1518138" y="436741"/>
                  <a:pt x="1392172" y="562707"/>
                  <a:pt x="1236784" y="562707"/>
                </a:cubicBezTo>
                <a:moveTo>
                  <a:pt x="0" y="562707"/>
                </a:moveTo>
                <a:lnTo>
                  <a:pt x="0" y="0"/>
                </a:lnTo>
              </a:path>
            </a:pathLst>
          </a:custGeom>
          <a:noFill/>
          <a:ln w="4395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25421ECD-DC85-93C4-099C-751EE4E0154A}"/>
              </a:ext>
            </a:extLst>
          </p:cNvPr>
          <p:cNvSpPr/>
          <p:nvPr/>
        </p:nvSpPr>
        <p:spPr>
          <a:xfrm>
            <a:off x="6251668" y="3829770"/>
            <a:ext cx="1583897" cy="562707"/>
          </a:xfrm>
          <a:custGeom>
            <a:avLst/>
            <a:gdLst/>
            <a:ahLst/>
            <a:cxnLst/>
            <a:rect l="0" t="0" r="0" b="0"/>
            <a:pathLst>
              <a:path w="1583897" h="562707">
                <a:moveTo>
                  <a:pt x="1302543" y="562707"/>
                </a:moveTo>
                <a:lnTo>
                  <a:pt x="0" y="562707"/>
                </a:lnTo>
                <a:moveTo>
                  <a:pt x="0" y="0"/>
                </a:moveTo>
                <a:lnTo>
                  <a:pt x="1302543" y="0"/>
                </a:lnTo>
                <a:moveTo>
                  <a:pt x="1302543" y="0"/>
                </a:moveTo>
                <a:cubicBezTo>
                  <a:pt x="1457931" y="0"/>
                  <a:pt x="1583897" y="125966"/>
                  <a:pt x="1583897" y="281353"/>
                </a:cubicBezTo>
                <a:cubicBezTo>
                  <a:pt x="1583897" y="436741"/>
                  <a:pt x="1457931" y="562707"/>
                  <a:pt x="1302543" y="562707"/>
                </a:cubicBezTo>
                <a:moveTo>
                  <a:pt x="0" y="562707"/>
                </a:moveTo>
                <a:lnTo>
                  <a:pt x="0" y="0"/>
                </a:lnTo>
              </a:path>
            </a:pathLst>
          </a:custGeom>
          <a:noFill/>
          <a:ln w="4395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4" name="Rounded Rectangle 4">
            <a:extLst>
              <a:ext uri="{FF2B5EF4-FFF2-40B4-BE49-F238E27FC236}">
                <a16:creationId xmlns:a16="http://schemas.microsoft.com/office/drawing/2014/main" id="{97BF4154-077A-39BF-F8A7-09EB8E54C17F}"/>
              </a:ext>
            </a:extLst>
          </p:cNvPr>
          <p:cNvSpPr/>
          <p:nvPr/>
        </p:nvSpPr>
        <p:spPr>
          <a:xfrm>
            <a:off x="6251668" y="5236539"/>
            <a:ext cx="1099862" cy="562707"/>
          </a:xfrm>
          <a:custGeom>
            <a:avLst/>
            <a:gdLst/>
            <a:ahLst/>
            <a:cxnLst/>
            <a:rect l="0" t="0" r="0" b="0"/>
            <a:pathLst>
              <a:path w="1099862" h="562707">
                <a:moveTo>
                  <a:pt x="818508" y="562707"/>
                </a:moveTo>
                <a:lnTo>
                  <a:pt x="0" y="562707"/>
                </a:lnTo>
                <a:moveTo>
                  <a:pt x="0" y="0"/>
                </a:moveTo>
                <a:lnTo>
                  <a:pt x="818508" y="0"/>
                </a:lnTo>
                <a:moveTo>
                  <a:pt x="818508" y="0"/>
                </a:moveTo>
                <a:cubicBezTo>
                  <a:pt x="973896" y="0"/>
                  <a:pt x="1099862" y="125966"/>
                  <a:pt x="1099862" y="281353"/>
                </a:cubicBezTo>
                <a:cubicBezTo>
                  <a:pt x="1099862" y="436741"/>
                  <a:pt x="973896" y="562707"/>
                  <a:pt x="818508" y="562707"/>
                </a:cubicBezTo>
                <a:moveTo>
                  <a:pt x="0" y="562707"/>
                </a:moveTo>
                <a:lnTo>
                  <a:pt x="0" y="0"/>
                </a:lnTo>
              </a:path>
            </a:pathLst>
          </a:custGeom>
          <a:noFill/>
          <a:ln w="4395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90E97154-15AB-4AD7-323E-165F0CA985DF}"/>
              </a:ext>
            </a:extLst>
          </p:cNvPr>
          <p:cNvSpPr/>
          <p:nvPr/>
        </p:nvSpPr>
        <p:spPr>
          <a:xfrm>
            <a:off x="4494214" y="1719616"/>
            <a:ext cx="1757454" cy="562707"/>
          </a:xfrm>
          <a:custGeom>
            <a:avLst/>
            <a:gdLst/>
            <a:ahLst/>
            <a:cxnLst/>
            <a:rect l="0" t="0" r="0" b="0"/>
            <a:pathLst>
              <a:path w="1757454" h="562707">
                <a:moveTo>
                  <a:pt x="281353" y="0"/>
                </a:moveTo>
                <a:lnTo>
                  <a:pt x="1757454" y="0"/>
                </a:lnTo>
                <a:moveTo>
                  <a:pt x="1757454" y="562707"/>
                </a:moveTo>
                <a:lnTo>
                  <a:pt x="281353" y="562707"/>
                </a:lnTo>
                <a:moveTo>
                  <a:pt x="281353" y="562707"/>
                </a:moveTo>
                <a:cubicBezTo>
                  <a:pt x="125966" y="562707"/>
                  <a:pt x="0" y="436741"/>
                  <a:pt x="0" y="281353"/>
                </a:cubicBezTo>
                <a:cubicBezTo>
                  <a:pt x="0" y="125966"/>
                  <a:pt x="125966" y="0"/>
                  <a:pt x="281353" y="0"/>
                </a:cubicBezTo>
                <a:moveTo>
                  <a:pt x="1757454" y="0"/>
                </a:moveTo>
                <a:lnTo>
                  <a:pt x="1757454" y="562707"/>
                </a:lnTo>
              </a:path>
            </a:pathLst>
          </a:custGeom>
          <a:noFill/>
          <a:ln w="4395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165D2B8F-6981-98E4-076A-02B7F116DF45}"/>
              </a:ext>
            </a:extLst>
          </p:cNvPr>
          <p:cNvSpPr/>
          <p:nvPr/>
        </p:nvSpPr>
        <p:spPr>
          <a:xfrm>
            <a:off x="4576917" y="3126386"/>
            <a:ext cx="1674751" cy="562707"/>
          </a:xfrm>
          <a:custGeom>
            <a:avLst/>
            <a:gdLst/>
            <a:ahLst/>
            <a:cxnLst/>
            <a:rect l="0" t="0" r="0" b="0"/>
            <a:pathLst>
              <a:path w="1674751" h="562707">
                <a:moveTo>
                  <a:pt x="281353" y="0"/>
                </a:moveTo>
                <a:lnTo>
                  <a:pt x="1674751" y="0"/>
                </a:lnTo>
                <a:moveTo>
                  <a:pt x="1674751" y="562707"/>
                </a:moveTo>
                <a:lnTo>
                  <a:pt x="281353" y="562707"/>
                </a:lnTo>
                <a:moveTo>
                  <a:pt x="281353" y="562707"/>
                </a:moveTo>
                <a:cubicBezTo>
                  <a:pt x="125966" y="562707"/>
                  <a:pt x="0" y="436741"/>
                  <a:pt x="0" y="281353"/>
                </a:cubicBezTo>
                <a:cubicBezTo>
                  <a:pt x="0" y="125966"/>
                  <a:pt x="125966" y="0"/>
                  <a:pt x="281353" y="0"/>
                </a:cubicBezTo>
                <a:moveTo>
                  <a:pt x="1674751" y="0"/>
                </a:moveTo>
                <a:lnTo>
                  <a:pt x="1674751" y="562707"/>
                </a:lnTo>
              </a:path>
            </a:pathLst>
          </a:custGeom>
          <a:noFill/>
          <a:ln w="4395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7" name="Rounded Rectangle 7">
            <a:extLst>
              <a:ext uri="{FF2B5EF4-FFF2-40B4-BE49-F238E27FC236}">
                <a16:creationId xmlns:a16="http://schemas.microsoft.com/office/drawing/2014/main" id="{579CA341-318C-7795-9DC8-76822A46D773}"/>
              </a:ext>
            </a:extLst>
          </p:cNvPr>
          <p:cNvSpPr/>
          <p:nvPr/>
        </p:nvSpPr>
        <p:spPr>
          <a:xfrm>
            <a:off x="4894081" y="5939924"/>
            <a:ext cx="1357587" cy="562707"/>
          </a:xfrm>
          <a:custGeom>
            <a:avLst/>
            <a:gdLst/>
            <a:ahLst/>
            <a:cxnLst/>
            <a:rect l="0" t="0" r="0" b="0"/>
            <a:pathLst>
              <a:path w="1357587" h="562707">
                <a:moveTo>
                  <a:pt x="281353" y="0"/>
                </a:moveTo>
                <a:lnTo>
                  <a:pt x="1357587" y="0"/>
                </a:lnTo>
                <a:moveTo>
                  <a:pt x="1357587" y="562707"/>
                </a:moveTo>
                <a:lnTo>
                  <a:pt x="281353" y="562707"/>
                </a:lnTo>
                <a:moveTo>
                  <a:pt x="281353" y="562707"/>
                </a:moveTo>
                <a:cubicBezTo>
                  <a:pt x="125966" y="562707"/>
                  <a:pt x="0" y="436741"/>
                  <a:pt x="0" y="281353"/>
                </a:cubicBezTo>
                <a:cubicBezTo>
                  <a:pt x="0" y="125966"/>
                  <a:pt x="125966" y="0"/>
                  <a:pt x="281353" y="0"/>
                </a:cubicBezTo>
                <a:moveTo>
                  <a:pt x="1357587" y="0"/>
                </a:moveTo>
                <a:lnTo>
                  <a:pt x="1357587" y="562707"/>
                </a:lnTo>
              </a:path>
            </a:pathLst>
          </a:custGeom>
          <a:noFill/>
          <a:ln w="4395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8" name="Rounded Rectangle 8">
            <a:extLst>
              <a:ext uri="{FF2B5EF4-FFF2-40B4-BE49-F238E27FC236}">
                <a16:creationId xmlns:a16="http://schemas.microsoft.com/office/drawing/2014/main" id="{550BF607-D7BD-8939-9DBF-C0FF2E8E8BF5}"/>
              </a:ext>
            </a:extLst>
          </p:cNvPr>
          <p:cNvSpPr/>
          <p:nvPr/>
        </p:nvSpPr>
        <p:spPr>
          <a:xfrm>
            <a:off x="4324962" y="4533155"/>
            <a:ext cx="1926706" cy="562707"/>
          </a:xfrm>
          <a:custGeom>
            <a:avLst/>
            <a:gdLst/>
            <a:ahLst/>
            <a:cxnLst/>
            <a:rect l="0" t="0" r="0" b="0"/>
            <a:pathLst>
              <a:path w="1926706" h="562707">
                <a:moveTo>
                  <a:pt x="281353" y="0"/>
                </a:moveTo>
                <a:lnTo>
                  <a:pt x="1926706" y="0"/>
                </a:lnTo>
                <a:moveTo>
                  <a:pt x="1926706" y="562707"/>
                </a:moveTo>
                <a:lnTo>
                  <a:pt x="281353" y="562707"/>
                </a:lnTo>
                <a:moveTo>
                  <a:pt x="281353" y="562707"/>
                </a:moveTo>
                <a:cubicBezTo>
                  <a:pt x="125966" y="562707"/>
                  <a:pt x="0" y="436741"/>
                  <a:pt x="0" y="281353"/>
                </a:cubicBezTo>
                <a:cubicBezTo>
                  <a:pt x="0" y="125966"/>
                  <a:pt x="125966" y="0"/>
                  <a:pt x="281353" y="0"/>
                </a:cubicBezTo>
                <a:moveTo>
                  <a:pt x="1926706" y="0"/>
                </a:moveTo>
                <a:lnTo>
                  <a:pt x="1926706" y="562707"/>
                </a:lnTo>
              </a:path>
            </a:pathLst>
          </a:custGeom>
          <a:noFill/>
          <a:ln w="4395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191299E-555C-2DC8-1E88-D84695182958}"/>
              </a:ext>
            </a:extLst>
          </p:cNvPr>
          <p:cNvSpPr txBox="1"/>
          <p:nvPr/>
        </p:nvSpPr>
        <p:spPr>
          <a:xfrm>
            <a:off x="7871377" y="2570989"/>
            <a:ext cx="2653996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000" b="1">
                <a:solidFill>
                  <a:srgbClr val="000000"/>
                </a:solidFill>
              </a:rPr>
              <a:t>Milan Global Roundtable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506AFE-7C77-52F2-058D-F52AADE5476D}"/>
              </a:ext>
            </a:extLst>
          </p:cNvPr>
          <p:cNvSpPr txBox="1"/>
          <p:nvPr/>
        </p:nvSpPr>
        <p:spPr>
          <a:xfrm>
            <a:off x="974035" y="2570989"/>
            <a:ext cx="5176062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sz="2000" b="0">
                <a:solidFill>
                  <a:srgbClr val="000000"/>
                </a:solidFill>
              </a:rPr>
              <a:t>March 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2FD240-7D2F-AD95-45A6-711D5DCDDE43}"/>
              </a:ext>
            </a:extLst>
          </p:cNvPr>
          <p:cNvSpPr txBox="1"/>
          <p:nvPr/>
        </p:nvSpPr>
        <p:spPr>
          <a:xfrm>
            <a:off x="1436346" y="3263923"/>
            <a:ext cx="3050450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sz="2000" b="1">
                <a:solidFill>
                  <a:srgbClr val="000000"/>
                </a:solidFill>
              </a:rPr>
              <a:t>New York Global Roundtable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F3B7D42-6E0E-5858-C243-CF0B1A1F7FDB}"/>
              </a:ext>
            </a:extLst>
          </p:cNvPr>
          <p:cNvSpPr txBox="1"/>
          <p:nvPr/>
        </p:nvSpPr>
        <p:spPr>
          <a:xfrm>
            <a:off x="6341789" y="3236243"/>
            <a:ext cx="5606123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000" b="0">
                <a:solidFill>
                  <a:srgbClr val="000000"/>
                </a:solidFill>
              </a:rPr>
              <a:t>March 13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79605E-CC8F-D3DA-754A-D999FC1FAAAB}"/>
              </a:ext>
            </a:extLst>
          </p:cNvPr>
          <p:cNvSpPr txBox="1"/>
          <p:nvPr/>
        </p:nvSpPr>
        <p:spPr>
          <a:xfrm>
            <a:off x="1509160" y="3952841"/>
            <a:ext cx="4614763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sz="2000" b="0">
                <a:solidFill>
                  <a:srgbClr val="000000"/>
                </a:solidFill>
              </a:rPr>
              <a:t>April 16</a:t>
            </a:r>
            <a:endParaRPr lang="en-US" sz="2000" b="0">
              <a:solidFill>
                <a:srgbClr val="00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D62B031-FBF2-8F2C-C593-C5E2CEE522DB}"/>
              </a:ext>
            </a:extLst>
          </p:cNvPr>
          <p:cNvSpPr txBox="1"/>
          <p:nvPr/>
        </p:nvSpPr>
        <p:spPr>
          <a:xfrm>
            <a:off x="7963310" y="3964480"/>
            <a:ext cx="2823978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000" b="1">
                <a:solidFill>
                  <a:srgbClr val="000000"/>
                </a:solidFill>
              </a:rPr>
              <a:t>Nairobi Global Roundtable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4790AF8-9304-A6DE-DFD5-00F5B35C67A1}"/>
              </a:ext>
            </a:extLst>
          </p:cNvPr>
          <p:cNvSpPr txBox="1"/>
          <p:nvPr/>
        </p:nvSpPr>
        <p:spPr>
          <a:xfrm>
            <a:off x="575036" y="4630976"/>
            <a:ext cx="3667864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sz="2000" b="1">
                <a:solidFill>
                  <a:srgbClr val="000000"/>
                </a:solidFill>
              </a:rPr>
              <a:t>Hong Kong SAR Global Roundtable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1AA0DA4-6D07-AB95-2879-CB20C2A0D422}"/>
              </a:ext>
            </a:extLst>
          </p:cNvPr>
          <p:cNvSpPr txBox="1"/>
          <p:nvPr/>
        </p:nvSpPr>
        <p:spPr>
          <a:xfrm>
            <a:off x="6333730" y="4665039"/>
            <a:ext cx="5546488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000" b="0">
                <a:solidFill>
                  <a:srgbClr val="000000"/>
                </a:solidFill>
              </a:rPr>
              <a:t>May 12</a:t>
            </a:r>
            <a:r>
              <a:rPr lang="en-US" sz="2000" b="0">
                <a:solidFill>
                  <a:srgbClr val="000000"/>
                </a:solidFill>
              </a:rPr>
              <a:t>                           </a:t>
            </a:r>
            <a:endParaRPr sz="2000" b="0">
              <a:solidFill>
                <a:srgbClr val="00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B6FCEC9-E090-9FD6-9720-8738A6E11116}"/>
              </a:ext>
            </a:extLst>
          </p:cNvPr>
          <p:cNvSpPr txBox="1"/>
          <p:nvPr/>
        </p:nvSpPr>
        <p:spPr>
          <a:xfrm>
            <a:off x="810630" y="5343566"/>
            <a:ext cx="5339467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sz="2000" b="0">
                <a:solidFill>
                  <a:srgbClr val="000000"/>
                </a:solidFill>
              </a:rPr>
              <a:t>November</a:t>
            </a:r>
            <a:r>
              <a:rPr lang="en-US" sz="2000" b="0">
                <a:solidFill>
                  <a:srgbClr val="000000"/>
                </a:solidFill>
              </a:rPr>
              <a:t> </a:t>
            </a:r>
            <a:r>
              <a:rPr sz="2000" b="0">
                <a:solidFill>
                  <a:srgbClr val="000000"/>
                </a:solidFill>
              </a:rPr>
              <a:t>2025 and May 2026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DF53559-C437-A187-8088-D71C2933EA7C}"/>
              </a:ext>
            </a:extLst>
          </p:cNvPr>
          <p:cNvSpPr txBox="1"/>
          <p:nvPr/>
        </p:nvSpPr>
        <p:spPr>
          <a:xfrm>
            <a:off x="7453101" y="5364003"/>
            <a:ext cx="1381660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000" b="1">
                <a:solidFill>
                  <a:srgbClr val="000000"/>
                </a:solidFill>
              </a:rPr>
              <a:t>JSS Meetings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56E4B8E-7E43-3545-7967-3FF1277053D3}"/>
              </a:ext>
            </a:extLst>
          </p:cNvPr>
          <p:cNvSpPr txBox="1"/>
          <p:nvPr/>
        </p:nvSpPr>
        <p:spPr>
          <a:xfrm>
            <a:off x="1170241" y="1833962"/>
            <a:ext cx="3231654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sz="2000" b="1">
                <a:solidFill>
                  <a:srgbClr val="000000"/>
                </a:solidFill>
              </a:rPr>
              <a:t>London Focus Group Meetings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C4FAF9B-DEF3-C785-D371-846EB37F63E8}"/>
              </a:ext>
            </a:extLst>
          </p:cNvPr>
          <p:cNvSpPr txBox="1"/>
          <p:nvPr/>
        </p:nvSpPr>
        <p:spPr>
          <a:xfrm>
            <a:off x="2624911" y="6065191"/>
            <a:ext cx="2173095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sz="2000" b="1">
                <a:solidFill>
                  <a:srgbClr val="000000"/>
                </a:solidFill>
              </a:rPr>
              <a:t>Additional Feedback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CF93539-4E2A-7924-77E4-6CA204D0F77F}"/>
              </a:ext>
            </a:extLst>
          </p:cNvPr>
          <p:cNvSpPr txBox="1"/>
          <p:nvPr/>
        </p:nvSpPr>
        <p:spPr>
          <a:xfrm>
            <a:off x="6333730" y="6065191"/>
            <a:ext cx="5546488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000" b="0">
                <a:solidFill>
                  <a:srgbClr val="000000"/>
                </a:solidFill>
              </a:rPr>
              <a:t>Feedback </a:t>
            </a:r>
            <a:r>
              <a:rPr lang="en-US" sz="2000">
                <a:solidFill>
                  <a:srgbClr val="000000"/>
                </a:solidFill>
              </a:rPr>
              <a:t>- </a:t>
            </a:r>
            <a:r>
              <a:rPr sz="2000" b="0">
                <a:solidFill>
                  <a:srgbClr val="000000"/>
                </a:solidFill>
              </a:rPr>
              <a:t>IFAC PAIBAG,</a:t>
            </a:r>
            <a:r>
              <a:rPr lang="en-US" sz="2000" b="0">
                <a:solidFill>
                  <a:srgbClr val="000000"/>
                </a:solidFill>
              </a:rPr>
              <a:t> </a:t>
            </a:r>
            <a:r>
              <a:rPr sz="2000" b="0">
                <a:solidFill>
                  <a:srgbClr val="000000"/>
                </a:solidFill>
              </a:rPr>
              <a:t>IPSASB, </a:t>
            </a:r>
            <a:r>
              <a:rPr lang="en-US" sz="2000" b="0">
                <a:solidFill>
                  <a:srgbClr val="000000"/>
                </a:solidFill>
              </a:rPr>
              <a:t>EFAA, </a:t>
            </a:r>
            <a:r>
              <a:rPr sz="2000" b="0">
                <a:solidFill>
                  <a:srgbClr val="000000"/>
                </a:solidFill>
              </a:rPr>
              <a:t>Asia</a:t>
            </a:r>
            <a:r>
              <a:rPr lang="en-US" sz="2000" b="0">
                <a:solidFill>
                  <a:srgbClr val="000000"/>
                </a:solidFill>
              </a:rPr>
              <a:t> </a:t>
            </a:r>
            <a:r>
              <a:rPr sz="2000" b="0">
                <a:solidFill>
                  <a:srgbClr val="000000"/>
                </a:solidFill>
              </a:rPr>
              <a:t>outreach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81E920A-9C84-3402-F3D9-BF145B54E172}"/>
              </a:ext>
            </a:extLst>
          </p:cNvPr>
          <p:cNvSpPr txBox="1"/>
          <p:nvPr/>
        </p:nvSpPr>
        <p:spPr>
          <a:xfrm>
            <a:off x="6353963" y="1833961"/>
            <a:ext cx="5838037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000" b="0">
                <a:solidFill>
                  <a:srgbClr val="000000"/>
                </a:solidFill>
              </a:rPr>
              <a:t>March 3, 5, and 6</a:t>
            </a:r>
          </a:p>
        </p:txBody>
      </p:sp>
      <p:sp>
        <p:nvSpPr>
          <p:cNvPr id="31" name="Slide Number Placeholder 2">
            <a:extLst>
              <a:ext uri="{FF2B5EF4-FFF2-40B4-BE49-F238E27FC236}">
                <a16:creationId xmlns:a16="http://schemas.microsoft.com/office/drawing/2014/main" id="{2D461A86-924D-56BE-B3B5-F4D121812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06985" y="6298930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584380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9C9E35-8FA6-A2B6-E960-974D0414C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8">
            <a:extLst>
              <a:ext uri="{FF2B5EF4-FFF2-40B4-BE49-F238E27FC236}">
                <a16:creationId xmlns:a16="http://schemas.microsoft.com/office/drawing/2014/main" id="{ACC73743-8DD7-1410-F40A-3439E0392532}"/>
              </a:ext>
            </a:extLst>
          </p:cNvPr>
          <p:cNvSpPr txBox="1">
            <a:spLocks/>
          </p:cNvSpPr>
          <p:nvPr/>
        </p:nvSpPr>
        <p:spPr>
          <a:xfrm>
            <a:off x="430540" y="674439"/>
            <a:ext cx="10134600" cy="5508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accent2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r>
              <a:rPr lang="en-US">
                <a:latin typeface="+mn-lt"/>
              </a:rPr>
              <a:t>ROUNDTABLES: TWO-SESSION STRUCTURE</a:t>
            </a:r>
          </a:p>
        </p:txBody>
      </p:sp>
      <p:sp>
        <p:nvSpPr>
          <p:cNvPr id="49" name="Slide Number Placeholder 2">
            <a:extLst>
              <a:ext uri="{FF2B5EF4-FFF2-40B4-BE49-F238E27FC236}">
                <a16:creationId xmlns:a16="http://schemas.microsoft.com/office/drawing/2014/main" id="{CC8FA68D-FF2C-65AA-EB4A-43DA5A950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9495" y="6134741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8" name="Shape 3">
            <a:extLst>
              <a:ext uri="{FF2B5EF4-FFF2-40B4-BE49-F238E27FC236}">
                <a16:creationId xmlns:a16="http://schemas.microsoft.com/office/drawing/2014/main" id="{F96194D9-6625-D35A-1844-0D5DB8B2CDF9}"/>
              </a:ext>
            </a:extLst>
          </p:cNvPr>
          <p:cNvSpPr/>
          <p:nvPr/>
        </p:nvSpPr>
        <p:spPr>
          <a:xfrm>
            <a:off x="544464" y="1771516"/>
            <a:ext cx="5836284" cy="4928829"/>
          </a:xfrm>
          <a:prstGeom prst="roundRect">
            <a:avLst>
              <a:gd name="adj" fmla="val 2516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1" name="Text 4">
            <a:extLst>
              <a:ext uri="{FF2B5EF4-FFF2-40B4-BE49-F238E27FC236}">
                <a16:creationId xmlns:a16="http://schemas.microsoft.com/office/drawing/2014/main" id="{D5967AD4-8D42-26C8-6C7A-CDA0E38738CF}"/>
              </a:ext>
            </a:extLst>
          </p:cNvPr>
          <p:cNvSpPr/>
          <p:nvPr/>
        </p:nvSpPr>
        <p:spPr>
          <a:xfrm>
            <a:off x="770789" y="1919561"/>
            <a:ext cx="3514454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 b="1">
                <a:solidFill>
                  <a:srgbClr val="FFFFFF"/>
                </a:solidFill>
                <a:ea typeface="Varela Round Bold" pitchFamily="34" charset="-122"/>
                <a:cs typeface="Varela Round Bold" pitchFamily="34" charset="-120"/>
              </a:rPr>
              <a:t>Session A: CFO Peer Roundtable</a:t>
            </a:r>
            <a:endParaRPr lang="en-US" sz="2000"/>
          </a:p>
        </p:txBody>
      </p:sp>
      <p:sp>
        <p:nvSpPr>
          <p:cNvPr id="32" name="Shape 5">
            <a:extLst>
              <a:ext uri="{FF2B5EF4-FFF2-40B4-BE49-F238E27FC236}">
                <a16:creationId xmlns:a16="http://schemas.microsoft.com/office/drawing/2014/main" id="{5FAB5B8A-F362-7737-623C-347A6D29240B}"/>
              </a:ext>
            </a:extLst>
          </p:cNvPr>
          <p:cNvSpPr/>
          <p:nvPr/>
        </p:nvSpPr>
        <p:spPr>
          <a:xfrm>
            <a:off x="770789" y="2562082"/>
            <a:ext cx="90785" cy="99179"/>
          </a:xfrm>
          <a:prstGeom prst="roundRect">
            <a:avLst>
              <a:gd name="adj" fmla="val 460985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3" name="Text 6">
            <a:extLst>
              <a:ext uri="{FF2B5EF4-FFF2-40B4-BE49-F238E27FC236}">
                <a16:creationId xmlns:a16="http://schemas.microsoft.com/office/drawing/2014/main" id="{649C63C0-8F45-DCE5-F80E-513ED9EA3917}"/>
              </a:ext>
            </a:extLst>
          </p:cNvPr>
          <p:cNvSpPr/>
          <p:nvPr/>
        </p:nvSpPr>
        <p:spPr>
          <a:xfrm>
            <a:off x="1068326" y="2334418"/>
            <a:ext cx="5373965" cy="751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 algn="l">
              <a:lnSpc>
                <a:spcPts val="2500"/>
              </a:lnSpc>
              <a:buFont typeface="Wingdings" panose="05000000000000000000" pitchFamily="2" charset="2"/>
              <a:buChar char="v"/>
            </a:pPr>
            <a:r>
              <a:rPr lang="en-US">
                <a:solidFill>
                  <a:srgbClr val="FFFFFF"/>
                </a:solidFill>
                <a:ea typeface="Varela Round" pitchFamily="34" charset="-122"/>
                <a:cs typeface="Varela Round" pitchFamily="34" charset="-120"/>
              </a:rPr>
              <a:t>CFOs and equivalent senior finance leaders only; designed for candid peer-level discussion</a:t>
            </a:r>
            <a:endParaRPr lang="en-US"/>
          </a:p>
        </p:txBody>
      </p:sp>
      <p:sp>
        <p:nvSpPr>
          <p:cNvPr id="34" name="Shape 7">
            <a:extLst>
              <a:ext uri="{FF2B5EF4-FFF2-40B4-BE49-F238E27FC236}">
                <a16:creationId xmlns:a16="http://schemas.microsoft.com/office/drawing/2014/main" id="{53BC0FFA-0891-6955-5816-9614DC0FEAB8}"/>
              </a:ext>
            </a:extLst>
          </p:cNvPr>
          <p:cNvSpPr/>
          <p:nvPr/>
        </p:nvSpPr>
        <p:spPr>
          <a:xfrm>
            <a:off x="770789" y="3911536"/>
            <a:ext cx="90785" cy="99179"/>
          </a:xfrm>
          <a:prstGeom prst="roundRect">
            <a:avLst>
              <a:gd name="adj" fmla="val 460985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5" name="Text 8">
            <a:extLst>
              <a:ext uri="{FF2B5EF4-FFF2-40B4-BE49-F238E27FC236}">
                <a16:creationId xmlns:a16="http://schemas.microsoft.com/office/drawing/2014/main" id="{DB3DCFEE-F198-69FE-2B62-CDF4D4BD684C}"/>
              </a:ext>
            </a:extLst>
          </p:cNvPr>
          <p:cNvSpPr/>
          <p:nvPr/>
        </p:nvSpPr>
        <p:spPr>
          <a:xfrm>
            <a:off x="1068326" y="3138482"/>
            <a:ext cx="5373965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 algn="l">
              <a:lnSpc>
                <a:spcPts val="2500"/>
              </a:lnSpc>
              <a:buFont typeface="Wingdings" panose="05000000000000000000" pitchFamily="2" charset="2"/>
              <a:buChar char="v"/>
            </a:pPr>
            <a:r>
              <a:rPr lang="en-US">
                <a:solidFill>
                  <a:srgbClr val="FFFFFF"/>
                </a:solidFill>
                <a:ea typeface="Varela Round" pitchFamily="34" charset="-122"/>
                <a:cs typeface="Varela Round" pitchFamily="34" charset="-120"/>
              </a:rPr>
              <a:t>Focus on lived ethical dilemmas and real-world decision-making context</a:t>
            </a:r>
            <a:endParaRPr lang="en-US"/>
          </a:p>
        </p:txBody>
      </p:sp>
      <p:sp>
        <p:nvSpPr>
          <p:cNvPr id="36" name="Text 9">
            <a:extLst>
              <a:ext uri="{FF2B5EF4-FFF2-40B4-BE49-F238E27FC236}">
                <a16:creationId xmlns:a16="http://schemas.microsoft.com/office/drawing/2014/main" id="{062B0AA8-DC62-2174-7755-BAC11ADEAD8F}"/>
              </a:ext>
            </a:extLst>
          </p:cNvPr>
          <p:cNvSpPr/>
          <p:nvPr/>
        </p:nvSpPr>
        <p:spPr>
          <a:xfrm>
            <a:off x="770789" y="4226575"/>
            <a:ext cx="4687901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 b="1">
                <a:solidFill>
                  <a:srgbClr val="FFFFFF"/>
                </a:solidFill>
                <a:ea typeface="Varela Round Bold" pitchFamily="34" charset="-122"/>
                <a:cs typeface="Varela Round Bold" pitchFamily="34" charset="-120"/>
              </a:rPr>
              <a:t>Session B: Broader Stakeholder Roundtable</a:t>
            </a:r>
            <a:endParaRPr lang="en-US" sz="2000"/>
          </a:p>
        </p:txBody>
      </p:sp>
      <p:sp>
        <p:nvSpPr>
          <p:cNvPr id="37" name="Shape 10">
            <a:extLst>
              <a:ext uri="{FF2B5EF4-FFF2-40B4-BE49-F238E27FC236}">
                <a16:creationId xmlns:a16="http://schemas.microsoft.com/office/drawing/2014/main" id="{864425CB-6EB9-E4CB-78A5-3455C2FC7CE3}"/>
              </a:ext>
            </a:extLst>
          </p:cNvPr>
          <p:cNvSpPr/>
          <p:nvPr/>
        </p:nvSpPr>
        <p:spPr>
          <a:xfrm>
            <a:off x="770789" y="5303257"/>
            <a:ext cx="90785" cy="99179"/>
          </a:xfrm>
          <a:prstGeom prst="roundRect">
            <a:avLst>
              <a:gd name="adj" fmla="val 460985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8" name="Text 11">
            <a:extLst>
              <a:ext uri="{FF2B5EF4-FFF2-40B4-BE49-F238E27FC236}">
                <a16:creationId xmlns:a16="http://schemas.microsoft.com/office/drawing/2014/main" id="{638A8007-CE32-3A77-EEA6-3DBA7BD15059}"/>
              </a:ext>
            </a:extLst>
          </p:cNvPr>
          <p:cNvSpPr/>
          <p:nvPr/>
        </p:nvSpPr>
        <p:spPr>
          <a:xfrm>
            <a:off x="1059933" y="4746312"/>
            <a:ext cx="5373965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 algn="l">
              <a:lnSpc>
                <a:spcPts val="2500"/>
              </a:lnSpc>
              <a:buFont typeface="Wingdings" panose="05000000000000000000" pitchFamily="2" charset="2"/>
              <a:buChar char="v"/>
            </a:pPr>
            <a:r>
              <a:rPr lang="en-US">
                <a:solidFill>
                  <a:srgbClr val="FFFFFF"/>
                </a:solidFill>
                <a:ea typeface="Varela Round" pitchFamily="34" charset="-122"/>
                <a:cs typeface="Varela Round" pitchFamily="34" charset="-120"/>
              </a:rPr>
              <a:t>Regulators, oversight bodies, standard setters, investors, PAOs, firms, and governance specialists</a:t>
            </a:r>
            <a:endParaRPr lang="en-US"/>
          </a:p>
        </p:txBody>
      </p:sp>
      <p:sp>
        <p:nvSpPr>
          <p:cNvPr id="39" name="Shape 12">
            <a:extLst>
              <a:ext uri="{FF2B5EF4-FFF2-40B4-BE49-F238E27FC236}">
                <a16:creationId xmlns:a16="http://schemas.microsoft.com/office/drawing/2014/main" id="{EABE6311-8A18-FB8C-843F-B5FBF49558FA}"/>
              </a:ext>
            </a:extLst>
          </p:cNvPr>
          <p:cNvSpPr/>
          <p:nvPr/>
        </p:nvSpPr>
        <p:spPr>
          <a:xfrm>
            <a:off x="770789" y="6335172"/>
            <a:ext cx="90785" cy="99179"/>
          </a:xfrm>
          <a:prstGeom prst="roundRect">
            <a:avLst>
              <a:gd name="adj" fmla="val 460985"/>
            </a:avLst>
          </a:prstGeom>
          <a:solidFill>
            <a:srgbClr val="354359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0" name="Text 13">
            <a:extLst>
              <a:ext uri="{FF2B5EF4-FFF2-40B4-BE49-F238E27FC236}">
                <a16:creationId xmlns:a16="http://schemas.microsoft.com/office/drawing/2014/main" id="{F54CBE9D-F085-BD76-C7E6-C271AEA655D5}"/>
              </a:ext>
            </a:extLst>
          </p:cNvPr>
          <p:cNvSpPr/>
          <p:nvPr/>
        </p:nvSpPr>
        <p:spPr>
          <a:xfrm>
            <a:off x="1034749" y="5493013"/>
            <a:ext cx="5373965" cy="6969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 algn="l">
              <a:lnSpc>
                <a:spcPts val="2500"/>
              </a:lnSpc>
              <a:buFont typeface="Wingdings" panose="05000000000000000000" pitchFamily="2" charset="2"/>
              <a:buChar char="v"/>
            </a:pPr>
            <a:r>
              <a:rPr lang="en-US">
                <a:solidFill>
                  <a:srgbClr val="FFFFFF"/>
                </a:solidFill>
                <a:ea typeface="Varela Round" pitchFamily="34" charset="-122"/>
                <a:cs typeface="Varela Round" pitchFamily="34" charset="-120"/>
              </a:rPr>
              <a:t>Captures external expectations and system-level drivers of ethical pressure</a:t>
            </a:r>
            <a:endParaRPr lang="en-US"/>
          </a:p>
        </p:txBody>
      </p:sp>
      <p:sp>
        <p:nvSpPr>
          <p:cNvPr id="41" name="Text 14">
            <a:extLst>
              <a:ext uri="{FF2B5EF4-FFF2-40B4-BE49-F238E27FC236}">
                <a16:creationId xmlns:a16="http://schemas.microsoft.com/office/drawing/2014/main" id="{F473ABA6-E7CA-D0AE-E2E0-E1703DC80CF0}"/>
              </a:ext>
            </a:extLst>
          </p:cNvPr>
          <p:cNvSpPr/>
          <p:nvPr/>
        </p:nvSpPr>
        <p:spPr>
          <a:xfrm>
            <a:off x="6762720" y="1818551"/>
            <a:ext cx="2133542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Topics:</a:t>
            </a:r>
            <a:endParaRPr lang="en-US" sz="2000"/>
          </a:p>
        </p:txBody>
      </p:sp>
      <p:pic>
        <p:nvPicPr>
          <p:cNvPr id="43" name="Image 0" descr="preencoded.png">
            <a:extLst>
              <a:ext uri="{FF2B5EF4-FFF2-40B4-BE49-F238E27FC236}">
                <a16:creationId xmlns:a16="http://schemas.microsoft.com/office/drawing/2014/main" id="{FD0D1E1F-2F94-534B-C3EB-65E3726ED00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15870" y="2421132"/>
            <a:ext cx="240049" cy="297656"/>
          </a:xfrm>
          <a:prstGeom prst="rect">
            <a:avLst/>
          </a:prstGeom>
        </p:spPr>
      </p:pic>
      <p:sp>
        <p:nvSpPr>
          <p:cNvPr id="44" name="Text 16">
            <a:extLst>
              <a:ext uri="{FF2B5EF4-FFF2-40B4-BE49-F238E27FC236}">
                <a16:creationId xmlns:a16="http://schemas.microsoft.com/office/drawing/2014/main" id="{FF541FAD-1135-D75B-304A-87371A95DA40}"/>
              </a:ext>
            </a:extLst>
          </p:cNvPr>
          <p:cNvSpPr/>
          <p:nvPr/>
        </p:nvSpPr>
        <p:spPr>
          <a:xfrm>
            <a:off x="7321922" y="2238338"/>
            <a:ext cx="4544038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How the CFO role is evolving, and what new or additional ethical challenges are emerging.</a:t>
            </a:r>
            <a:endParaRPr lang="en-US"/>
          </a:p>
        </p:txBody>
      </p:sp>
      <p:pic>
        <p:nvPicPr>
          <p:cNvPr id="45" name="Image 1" descr="preencoded.png">
            <a:extLst>
              <a:ext uri="{FF2B5EF4-FFF2-40B4-BE49-F238E27FC236}">
                <a16:creationId xmlns:a16="http://schemas.microsoft.com/office/drawing/2014/main" id="{82B5B592-C37E-AD58-EBA3-2246B1F1B43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15870" y="3429000"/>
            <a:ext cx="240049" cy="297656"/>
          </a:xfrm>
          <a:prstGeom prst="rect">
            <a:avLst/>
          </a:prstGeom>
        </p:spPr>
      </p:pic>
      <p:sp>
        <p:nvSpPr>
          <p:cNvPr id="46" name="Text 17">
            <a:extLst>
              <a:ext uri="{FF2B5EF4-FFF2-40B4-BE49-F238E27FC236}">
                <a16:creationId xmlns:a16="http://schemas.microsoft.com/office/drawing/2014/main" id="{5694C6FA-5A81-42E6-9806-1859F3ADA537}"/>
              </a:ext>
            </a:extLst>
          </p:cNvPr>
          <p:cNvSpPr/>
          <p:nvPr/>
        </p:nvSpPr>
        <p:spPr>
          <a:xfrm>
            <a:off x="7331363" y="3016497"/>
            <a:ext cx="4544038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How CFOs navigate multiple ethical frameworks: organizational codes, professional standards, regulation, and national governance requirements.</a:t>
            </a:r>
            <a:endParaRPr lang="en-US"/>
          </a:p>
        </p:txBody>
      </p:sp>
      <p:pic>
        <p:nvPicPr>
          <p:cNvPr id="47" name="Image 2" descr="preencoded.png">
            <a:extLst>
              <a:ext uri="{FF2B5EF4-FFF2-40B4-BE49-F238E27FC236}">
                <a16:creationId xmlns:a16="http://schemas.microsoft.com/office/drawing/2014/main" id="{1CF27FE5-41AA-D170-DBC9-EE4E9F9D4AC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15870" y="4748518"/>
            <a:ext cx="240049" cy="297656"/>
          </a:xfrm>
          <a:prstGeom prst="rect">
            <a:avLst/>
          </a:prstGeom>
        </p:spPr>
      </p:pic>
      <p:sp>
        <p:nvSpPr>
          <p:cNvPr id="48" name="Text 18">
            <a:extLst>
              <a:ext uri="{FF2B5EF4-FFF2-40B4-BE49-F238E27FC236}">
                <a16:creationId xmlns:a16="http://schemas.microsoft.com/office/drawing/2014/main" id="{8A4B3037-4FF8-BDDC-4481-4485B897FE88}"/>
              </a:ext>
            </a:extLst>
          </p:cNvPr>
          <p:cNvSpPr/>
          <p:nvPr/>
        </p:nvSpPr>
        <p:spPr>
          <a:xfrm>
            <a:off x="7321922" y="4411095"/>
            <a:ext cx="4544038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Whether professional background, organizational context, and governance structures shape ethical responses.</a:t>
            </a:r>
            <a:endParaRPr lang="en-US"/>
          </a:p>
        </p:txBody>
      </p:sp>
      <p:pic>
        <p:nvPicPr>
          <p:cNvPr id="50" name="Image 3" descr="preencoded.png">
            <a:extLst>
              <a:ext uri="{FF2B5EF4-FFF2-40B4-BE49-F238E27FC236}">
                <a16:creationId xmlns:a16="http://schemas.microsoft.com/office/drawing/2014/main" id="{956A5896-A67F-EBB9-0898-89CDAEADAB3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15870" y="5792293"/>
            <a:ext cx="240049" cy="297656"/>
          </a:xfrm>
          <a:prstGeom prst="rect">
            <a:avLst/>
          </a:prstGeom>
        </p:spPr>
      </p:pic>
      <p:sp>
        <p:nvSpPr>
          <p:cNvPr id="51" name="Text 19">
            <a:extLst>
              <a:ext uri="{FF2B5EF4-FFF2-40B4-BE49-F238E27FC236}">
                <a16:creationId xmlns:a16="http://schemas.microsoft.com/office/drawing/2014/main" id="{6E380509-67DB-B900-AF68-F93BDA7936DC}"/>
              </a:ext>
            </a:extLst>
          </p:cNvPr>
          <p:cNvSpPr/>
          <p:nvPr/>
        </p:nvSpPr>
        <p:spPr>
          <a:xfrm>
            <a:off x="7331363" y="5469427"/>
            <a:ext cx="4544038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What principles, guidance, or practical tools would best support real-world ethical decision-making for CFOs.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6588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1B278-4801-9DB8-FE06-D66B53C413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ACC07AD-35A2-36F5-6EA1-41754F918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799" y="653263"/>
            <a:ext cx="10134600" cy="550843"/>
          </a:xfrm>
        </p:spPr>
        <p:txBody>
          <a:bodyPr/>
          <a:lstStyle/>
          <a:p>
            <a:r>
              <a:rPr lang="en-US">
                <a:latin typeface="+mn-lt"/>
              </a:rPr>
              <a:t>OUTREACH EVENT PARTICIPANTS</a:t>
            </a:r>
            <a:br>
              <a:rPr lang="en-US" b="1">
                <a:solidFill>
                  <a:srgbClr val="000000"/>
                </a:solidFill>
                <a:latin typeface="Roboto"/>
              </a:rPr>
            </a:br>
            <a:endParaRPr lang="en-US">
              <a:latin typeface="+mn-lt"/>
            </a:endParaRPr>
          </a:p>
        </p:txBody>
      </p:sp>
      <p:sp>
        <p:nvSpPr>
          <p:cNvPr id="59" name="Rounded Rectangle 2">
            <a:extLst>
              <a:ext uri="{FF2B5EF4-FFF2-40B4-BE49-F238E27FC236}">
                <a16:creationId xmlns:a16="http://schemas.microsoft.com/office/drawing/2014/main" id="{D14F17F0-A78B-82C1-7D83-9CE316A8237E}"/>
              </a:ext>
            </a:extLst>
          </p:cNvPr>
          <p:cNvSpPr/>
          <p:nvPr/>
        </p:nvSpPr>
        <p:spPr>
          <a:xfrm>
            <a:off x="624347" y="1713572"/>
            <a:ext cx="6548252" cy="598967"/>
          </a:xfrm>
          <a:custGeom>
            <a:avLst/>
            <a:gdLst/>
            <a:ahLst/>
            <a:cxnLst/>
            <a:rect l="0" t="0" r="0" b="0"/>
            <a:pathLst>
              <a:path w="2326758" h="598967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2326758" y="92148"/>
                </a:moveTo>
                <a:lnTo>
                  <a:pt x="2326758" y="506818"/>
                </a:lnTo>
                <a:moveTo>
                  <a:pt x="0" y="506818"/>
                </a:moveTo>
                <a:lnTo>
                  <a:pt x="0" y="92148"/>
                </a:lnTo>
                <a:moveTo>
                  <a:pt x="92148" y="0"/>
                </a:moveTo>
                <a:lnTo>
                  <a:pt x="2234609" y="0"/>
                </a:lnTo>
                <a:moveTo>
                  <a:pt x="0" y="506818"/>
                </a:moveTo>
                <a:lnTo>
                  <a:pt x="0" y="552893"/>
                </a:lnTo>
                <a:cubicBezTo>
                  <a:pt x="0" y="578339"/>
                  <a:pt x="20628" y="598967"/>
                  <a:pt x="46074" y="598967"/>
                </a:cubicBezTo>
                <a:lnTo>
                  <a:pt x="92148" y="598967"/>
                </a:lnTo>
                <a:moveTo>
                  <a:pt x="2326758" y="92148"/>
                </a:moveTo>
                <a:lnTo>
                  <a:pt x="2326758" y="46074"/>
                </a:lnTo>
                <a:cubicBezTo>
                  <a:pt x="2326758" y="20628"/>
                  <a:pt x="2306130" y="0"/>
                  <a:pt x="2280683" y="0"/>
                </a:cubicBezTo>
                <a:lnTo>
                  <a:pt x="2234609" y="0"/>
                </a:lnTo>
                <a:moveTo>
                  <a:pt x="2234609" y="598967"/>
                </a:moveTo>
                <a:lnTo>
                  <a:pt x="92148" y="598967"/>
                </a:lnTo>
                <a:moveTo>
                  <a:pt x="2326758" y="506818"/>
                </a:moveTo>
                <a:lnTo>
                  <a:pt x="2326758" y="552893"/>
                </a:lnTo>
                <a:cubicBezTo>
                  <a:pt x="2326758" y="578339"/>
                  <a:pt x="2306130" y="598967"/>
                  <a:pt x="2280683" y="598967"/>
                </a:cubicBezTo>
                <a:lnTo>
                  <a:pt x="2234609" y="598967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60" name="Rounded Rectangle 3">
            <a:extLst>
              <a:ext uri="{FF2B5EF4-FFF2-40B4-BE49-F238E27FC236}">
                <a16:creationId xmlns:a16="http://schemas.microsoft.com/office/drawing/2014/main" id="{A34B8901-85E4-4F6C-2870-497151E12007}"/>
              </a:ext>
            </a:extLst>
          </p:cNvPr>
          <p:cNvSpPr/>
          <p:nvPr/>
        </p:nvSpPr>
        <p:spPr>
          <a:xfrm>
            <a:off x="624347" y="2404689"/>
            <a:ext cx="6548252" cy="368595"/>
          </a:xfrm>
          <a:custGeom>
            <a:avLst/>
            <a:gdLst/>
            <a:ahLst/>
            <a:cxnLst/>
            <a:rect l="0" t="0" r="0" b="0"/>
            <a:pathLst>
              <a:path w="2326758" h="368595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2326758" y="92148"/>
                </a:moveTo>
                <a:lnTo>
                  <a:pt x="2326758" y="276446"/>
                </a:lnTo>
                <a:moveTo>
                  <a:pt x="0" y="276446"/>
                </a:moveTo>
                <a:lnTo>
                  <a:pt x="0" y="92148"/>
                </a:lnTo>
                <a:moveTo>
                  <a:pt x="92148" y="0"/>
                </a:moveTo>
                <a:lnTo>
                  <a:pt x="2234609" y="0"/>
                </a:lnTo>
                <a:moveTo>
                  <a:pt x="0" y="276446"/>
                </a:moveTo>
                <a:lnTo>
                  <a:pt x="0" y="322520"/>
                </a:lnTo>
                <a:cubicBezTo>
                  <a:pt x="0" y="347967"/>
                  <a:pt x="20628" y="368595"/>
                  <a:pt x="46074" y="368595"/>
                </a:cubicBezTo>
                <a:lnTo>
                  <a:pt x="92148" y="368595"/>
                </a:lnTo>
                <a:moveTo>
                  <a:pt x="2326758" y="92148"/>
                </a:moveTo>
                <a:lnTo>
                  <a:pt x="2326758" y="46074"/>
                </a:lnTo>
                <a:cubicBezTo>
                  <a:pt x="2326758" y="20628"/>
                  <a:pt x="2306130" y="0"/>
                  <a:pt x="2280683" y="0"/>
                </a:cubicBezTo>
                <a:lnTo>
                  <a:pt x="2234609" y="0"/>
                </a:lnTo>
                <a:moveTo>
                  <a:pt x="2234609" y="368595"/>
                </a:moveTo>
                <a:lnTo>
                  <a:pt x="92148" y="368595"/>
                </a:lnTo>
                <a:moveTo>
                  <a:pt x="2326758" y="276446"/>
                </a:moveTo>
                <a:lnTo>
                  <a:pt x="2326758" y="322520"/>
                </a:lnTo>
                <a:cubicBezTo>
                  <a:pt x="2326758" y="347967"/>
                  <a:pt x="2306130" y="368595"/>
                  <a:pt x="2280683" y="368595"/>
                </a:cubicBezTo>
                <a:lnTo>
                  <a:pt x="2234609" y="368595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61" name="Rounded Rectangle 4">
            <a:extLst>
              <a:ext uri="{FF2B5EF4-FFF2-40B4-BE49-F238E27FC236}">
                <a16:creationId xmlns:a16="http://schemas.microsoft.com/office/drawing/2014/main" id="{9CF7989A-B09F-6C89-6411-FF86C3E2E743}"/>
              </a:ext>
            </a:extLst>
          </p:cNvPr>
          <p:cNvSpPr/>
          <p:nvPr/>
        </p:nvSpPr>
        <p:spPr>
          <a:xfrm>
            <a:off x="624347" y="2865433"/>
            <a:ext cx="6548252" cy="368595"/>
          </a:xfrm>
          <a:custGeom>
            <a:avLst/>
            <a:gdLst/>
            <a:ahLst/>
            <a:cxnLst/>
            <a:rect l="0" t="0" r="0" b="0"/>
            <a:pathLst>
              <a:path w="2326758" h="368595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2326758" y="92148"/>
                </a:moveTo>
                <a:lnTo>
                  <a:pt x="2326758" y="276446"/>
                </a:lnTo>
                <a:moveTo>
                  <a:pt x="0" y="276446"/>
                </a:moveTo>
                <a:lnTo>
                  <a:pt x="0" y="92148"/>
                </a:lnTo>
                <a:moveTo>
                  <a:pt x="92148" y="0"/>
                </a:moveTo>
                <a:lnTo>
                  <a:pt x="2234609" y="0"/>
                </a:lnTo>
                <a:moveTo>
                  <a:pt x="0" y="276446"/>
                </a:moveTo>
                <a:lnTo>
                  <a:pt x="0" y="322520"/>
                </a:lnTo>
                <a:cubicBezTo>
                  <a:pt x="0" y="347967"/>
                  <a:pt x="20628" y="368595"/>
                  <a:pt x="46074" y="368595"/>
                </a:cubicBezTo>
                <a:lnTo>
                  <a:pt x="92148" y="368595"/>
                </a:lnTo>
                <a:moveTo>
                  <a:pt x="2326758" y="92148"/>
                </a:moveTo>
                <a:lnTo>
                  <a:pt x="2326758" y="46074"/>
                </a:lnTo>
                <a:cubicBezTo>
                  <a:pt x="2326758" y="20628"/>
                  <a:pt x="2306130" y="0"/>
                  <a:pt x="2280683" y="0"/>
                </a:cubicBezTo>
                <a:lnTo>
                  <a:pt x="2234609" y="0"/>
                </a:lnTo>
                <a:moveTo>
                  <a:pt x="2234609" y="368595"/>
                </a:moveTo>
                <a:lnTo>
                  <a:pt x="92148" y="368595"/>
                </a:lnTo>
                <a:moveTo>
                  <a:pt x="2326758" y="276446"/>
                </a:moveTo>
                <a:lnTo>
                  <a:pt x="2326758" y="322520"/>
                </a:lnTo>
                <a:cubicBezTo>
                  <a:pt x="2326758" y="347967"/>
                  <a:pt x="2306130" y="368595"/>
                  <a:pt x="2280683" y="368595"/>
                </a:cubicBezTo>
                <a:lnTo>
                  <a:pt x="2234609" y="368595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62" name="Rounded Rectangle 5">
            <a:extLst>
              <a:ext uri="{FF2B5EF4-FFF2-40B4-BE49-F238E27FC236}">
                <a16:creationId xmlns:a16="http://schemas.microsoft.com/office/drawing/2014/main" id="{EDA92EAD-0F6F-3E9C-BE46-7B7AB7329BFD}"/>
              </a:ext>
            </a:extLst>
          </p:cNvPr>
          <p:cNvSpPr/>
          <p:nvPr/>
        </p:nvSpPr>
        <p:spPr>
          <a:xfrm>
            <a:off x="624347" y="3326177"/>
            <a:ext cx="6548252" cy="460744"/>
          </a:xfrm>
          <a:custGeom>
            <a:avLst/>
            <a:gdLst/>
            <a:ahLst/>
            <a:cxnLst/>
            <a:rect l="0" t="0" r="0" b="0"/>
            <a:pathLst>
              <a:path w="2326758" h="460744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2326758" y="92148"/>
                </a:moveTo>
                <a:lnTo>
                  <a:pt x="2326758" y="368595"/>
                </a:lnTo>
                <a:moveTo>
                  <a:pt x="0" y="368595"/>
                </a:moveTo>
                <a:lnTo>
                  <a:pt x="0" y="92148"/>
                </a:lnTo>
                <a:moveTo>
                  <a:pt x="92148" y="0"/>
                </a:moveTo>
                <a:lnTo>
                  <a:pt x="2234609" y="0"/>
                </a:lnTo>
                <a:moveTo>
                  <a:pt x="0" y="368595"/>
                </a:moveTo>
                <a:lnTo>
                  <a:pt x="0" y="414669"/>
                </a:lnTo>
                <a:cubicBezTo>
                  <a:pt x="0" y="440115"/>
                  <a:pt x="20628" y="460744"/>
                  <a:pt x="46074" y="460744"/>
                </a:cubicBezTo>
                <a:lnTo>
                  <a:pt x="92148" y="460744"/>
                </a:lnTo>
                <a:moveTo>
                  <a:pt x="2326758" y="92148"/>
                </a:moveTo>
                <a:lnTo>
                  <a:pt x="2326758" y="46074"/>
                </a:lnTo>
                <a:cubicBezTo>
                  <a:pt x="2326758" y="20628"/>
                  <a:pt x="2306130" y="0"/>
                  <a:pt x="2280683" y="0"/>
                </a:cubicBezTo>
                <a:lnTo>
                  <a:pt x="2234609" y="0"/>
                </a:lnTo>
                <a:moveTo>
                  <a:pt x="2234609" y="460744"/>
                </a:moveTo>
                <a:lnTo>
                  <a:pt x="92148" y="460744"/>
                </a:lnTo>
                <a:moveTo>
                  <a:pt x="2326758" y="368595"/>
                </a:moveTo>
                <a:lnTo>
                  <a:pt x="2326758" y="414669"/>
                </a:lnTo>
                <a:cubicBezTo>
                  <a:pt x="2326758" y="440115"/>
                  <a:pt x="2306130" y="460744"/>
                  <a:pt x="2280683" y="460744"/>
                </a:cubicBezTo>
                <a:lnTo>
                  <a:pt x="2234609" y="460744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63" name="Rounded Rectangle 6">
            <a:extLst>
              <a:ext uri="{FF2B5EF4-FFF2-40B4-BE49-F238E27FC236}">
                <a16:creationId xmlns:a16="http://schemas.microsoft.com/office/drawing/2014/main" id="{BCD85C36-2EB4-7DA5-A09F-33E5766D0056}"/>
              </a:ext>
            </a:extLst>
          </p:cNvPr>
          <p:cNvSpPr/>
          <p:nvPr/>
        </p:nvSpPr>
        <p:spPr>
          <a:xfrm>
            <a:off x="624347" y="3879070"/>
            <a:ext cx="6548252" cy="368595"/>
          </a:xfrm>
          <a:custGeom>
            <a:avLst/>
            <a:gdLst/>
            <a:ahLst/>
            <a:cxnLst/>
            <a:rect l="0" t="0" r="0" b="0"/>
            <a:pathLst>
              <a:path w="2326758" h="368595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2326758" y="92148"/>
                </a:moveTo>
                <a:lnTo>
                  <a:pt x="2326758" y="276446"/>
                </a:lnTo>
                <a:moveTo>
                  <a:pt x="0" y="276446"/>
                </a:moveTo>
                <a:lnTo>
                  <a:pt x="0" y="92148"/>
                </a:lnTo>
                <a:moveTo>
                  <a:pt x="92148" y="0"/>
                </a:moveTo>
                <a:lnTo>
                  <a:pt x="2234609" y="0"/>
                </a:lnTo>
                <a:moveTo>
                  <a:pt x="0" y="276446"/>
                </a:moveTo>
                <a:lnTo>
                  <a:pt x="0" y="322520"/>
                </a:lnTo>
                <a:cubicBezTo>
                  <a:pt x="0" y="347967"/>
                  <a:pt x="20628" y="368595"/>
                  <a:pt x="46074" y="368595"/>
                </a:cubicBezTo>
                <a:lnTo>
                  <a:pt x="92148" y="368595"/>
                </a:lnTo>
                <a:moveTo>
                  <a:pt x="2326758" y="92148"/>
                </a:moveTo>
                <a:lnTo>
                  <a:pt x="2326758" y="46074"/>
                </a:lnTo>
                <a:cubicBezTo>
                  <a:pt x="2326758" y="20628"/>
                  <a:pt x="2306130" y="0"/>
                  <a:pt x="2280683" y="0"/>
                </a:cubicBezTo>
                <a:lnTo>
                  <a:pt x="2234609" y="0"/>
                </a:lnTo>
                <a:moveTo>
                  <a:pt x="2234609" y="368595"/>
                </a:moveTo>
                <a:lnTo>
                  <a:pt x="92148" y="368595"/>
                </a:lnTo>
                <a:moveTo>
                  <a:pt x="2326758" y="276446"/>
                </a:moveTo>
                <a:lnTo>
                  <a:pt x="2326758" y="322520"/>
                </a:lnTo>
                <a:cubicBezTo>
                  <a:pt x="2326758" y="347967"/>
                  <a:pt x="2306130" y="368595"/>
                  <a:pt x="2280683" y="368595"/>
                </a:cubicBezTo>
                <a:lnTo>
                  <a:pt x="2234609" y="368595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65" name="Rounded Rectangle 8">
            <a:extLst>
              <a:ext uri="{FF2B5EF4-FFF2-40B4-BE49-F238E27FC236}">
                <a16:creationId xmlns:a16="http://schemas.microsoft.com/office/drawing/2014/main" id="{9E220737-E753-1C53-C68F-253E8E84DC62}"/>
              </a:ext>
            </a:extLst>
          </p:cNvPr>
          <p:cNvSpPr/>
          <p:nvPr/>
        </p:nvSpPr>
        <p:spPr>
          <a:xfrm>
            <a:off x="624347" y="4334605"/>
            <a:ext cx="6548252" cy="460744"/>
          </a:xfrm>
          <a:custGeom>
            <a:avLst/>
            <a:gdLst/>
            <a:ahLst/>
            <a:cxnLst/>
            <a:rect l="0" t="0" r="0" b="0"/>
            <a:pathLst>
              <a:path w="2326758" h="460744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2326758" y="92148"/>
                </a:moveTo>
                <a:lnTo>
                  <a:pt x="2326758" y="368595"/>
                </a:lnTo>
                <a:moveTo>
                  <a:pt x="0" y="368595"/>
                </a:moveTo>
                <a:lnTo>
                  <a:pt x="0" y="92148"/>
                </a:lnTo>
                <a:moveTo>
                  <a:pt x="92148" y="0"/>
                </a:moveTo>
                <a:lnTo>
                  <a:pt x="2234609" y="0"/>
                </a:lnTo>
                <a:moveTo>
                  <a:pt x="0" y="368595"/>
                </a:moveTo>
                <a:lnTo>
                  <a:pt x="0" y="414669"/>
                </a:lnTo>
                <a:cubicBezTo>
                  <a:pt x="0" y="440115"/>
                  <a:pt x="20628" y="460744"/>
                  <a:pt x="46074" y="460744"/>
                </a:cubicBezTo>
                <a:lnTo>
                  <a:pt x="92148" y="460744"/>
                </a:lnTo>
                <a:moveTo>
                  <a:pt x="2326758" y="92148"/>
                </a:moveTo>
                <a:lnTo>
                  <a:pt x="2326758" y="46074"/>
                </a:lnTo>
                <a:cubicBezTo>
                  <a:pt x="2326758" y="20628"/>
                  <a:pt x="2306130" y="0"/>
                  <a:pt x="2280683" y="0"/>
                </a:cubicBezTo>
                <a:lnTo>
                  <a:pt x="2234609" y="0"/>
                </a:lnTo>
                <a:moveTo>
                  <a:pt x="2234609" y="460744"/>
                </a:moveTo>
                <a:lnTo>
                  <a:pt x="92148" y="460744"/>
                </a:lnTo>
                <a:moveTo>
                  <a:pt x="2326758" y="368595"/>
                </a:moveTo>
                <a:lnTo>
                  <a:pt x="2326758" y="414669"/>
                </a:lnTo>
                <a:cubicBezTo>
                  <a:pt x="2326758" y="440115"/>
                  <a:pt x="2306130" y="460744"/>
                  <a:pt x="2280683" y="460744"/>
                </a:cubicBezTo>
                <a:lnTo>
                  <a:pt x="2234609" y="460744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66" name="Rounded Rectangle 9">
            <a:extLst>
              <a:ext uri="{FF2B5EF4-FFF2-40B4-BE49-F238E27FC236}">
                <a16:creationId xmlns:a16="http://schemas.microsoft.com/office/drawing/2014/main" id="{84BC6C32-A17F-A843-FC7F-AED14A1C7816}"/>
              </a:ext>
            </a:extLst>
          </p:cNvPr>
          <p:cNvSpPr/>
          <p:nvPr/>
        </p:nvSpPr>
        <p:spPr>
          <a:xfrm>
            <a:off x="624347" y="4887498"/>
            <a:ext cx="6548252" cy="368595"/>
          </a:xfrm>
          <a:custGeom>
            <a:avLst/>
            <a:gdLst/>
            <a:ahLst/>
            <a:cxnLst/>
            <a:rect l="0" t="0" r="0" b="0"/>
            <a:pathLst>
              <a:path w="2326758" h="368595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2326758" y="92148"/>
                </a:moveTo>
                <a:lnTo>
                  <a:pt x="2326758" y="276446"/>
                </a:lnTo>
                <a:moveTo>
                  <a:pt x="0" y="276446"/>
                </a:moveTo>
                <a:lnTo>
                  <a:pt x="0" y="92148"/>
                </a:lnTo>
                <a:moveTo>
                  <a:pt x="92148" y="0"/>
                </a:moveTo>
                <a:lnTo>
                  <a:pt x="2234609" y="0"/>
                </a:lnTo>
                <a:moveTo>
                  <a:pt x="0" y="276446"/>
                </a:moveTo>
                <a:lnTo>
                  <a:pt x="0" y="322520"/>
                </a:lnTo>
                <a:cubicBezTo>
                  <a:pt x="0" y="347967"/>
                  <a:pt x="20628" y="368595"/>
                  <a:pt x="46074" y="368595"/>
                </a:cubicBezTo>
                <a:lnTo>
                  <a:pt x="92148" y="368595"/>
                </a:lnTo>
                <a:moveTo>
                  <a:pt x="2326758" y="92148"/>
                </a:moveTo>
                <a:lnTo>
                  <a:pt x="2326758" y="46074"/>
                </a:lnTo>
                <a:cubicBezTo>
                  <a:pt x="2326758" y="20628"/>
                  <a:pt x="2306130" y="0"/>
                  <a:pt x="2280683" y="0"/>
                </a:cubicBezTo>
                <a:lnTo>
                  <a:pt x="2234609" y="0"/>
                </a:lnTo>
                <a:moveTo>
                  <a:pt x="2234609" y="368595"/>
                </a:moveTo>
                <a:lnTo>
                  <a:pt x="92148" y="368595"/>
                </a:lnTo>
                <a:moveTo>
                  <a:pt x="2326758" y="276446"/>
                </a:moveTo>
                <a:lnTo>
                  <a:pt x="2326758" y="322520"/>
                </a:lnTo>
                <a:cubicBezTo>
                  <a:pt x="2326758" y="347967"/>
                  <a:pt x="2306130" y="368595"/>
                  <a:pt x="2280683" y="368595"/>
                </a:cubicBezTo>
                <a:lnTo>
                  <a:pt x="2234609" y="368595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67" name="Rounded Rectangle 10">
            <a:extLst>
              <a:ext uri="{FF2B5EF4-FFF2-40B4-BE49-F238E27FC236}">
                <a16:creationId xmlns:a16="http://schemas.microsoft.com/office/drawing/2014/main" id="{542E9767-1FA8-5C96-4FE3-20E9AE3C6172}"/>
              </a:ext>
            </a:extLst>
          </p:cNvPr>
          <p:cNvSpPr/>
          <p:nvPr/>
        </p:nvSpPr>
        <p:spPr>
          <a:xfrm>
            <a:off x="624347" y="5348242"/>
            <a:ext cx="6548252" cy="460744"/>
          </a:xfrm>
          <a:custGeom>
            <a:avLst/>
            <a:gdLst/>
            <a:ahLst/>
            <a:cxnLst/>
            <a:rect l="0" t="0" r="0" b="0"/>
            <a:pathLst>
              <a:path w="2326758" h="460744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2326758" y="92148"/>
                </a:moveTo>
                <a:lnTo>
                  <a:pt x="2326758" y="368595"/>
                </a:lnTo>
                <a:moveTo>
                  <a:pt x="0" y="368595"/>
                </a:moveTo>
                <a:lnTo>
                  <a:pt x="0" y="92148"/>
                </a:lnTo>
                <a:moveTo>
                  <a:pt x="92148" y="0"/>
                </a:moveTo>
                <a:lnTo>
                  <a:pt x="2234609" y="0"/>
                </a:lnTo>
                <a:moveTo>
                  <a:pt x="0" y="368595"/>
                </a:moveTo>
                <a:lnTo>
                  <a:pt x="0" y="414669"/>
                </a:lnTo>
                <a:cubicBezTo>
                  <a:pt x="0" y="440115"/>
                  <a:pt x="20628" y="460744"/>
                  <a:pt x="46074" y="460744"/>
                </a:cubicBezTo>
                <a:lnTo>
                  <a:pt x="92148" y="460744"/>
                </a:lnTo>
                <a:moveTo>
                  <a:pt x="2326758" y="92148"/>
                </a:moveTo>
                <a:lnTo>
                  <a:pt x="2326758" y="46074"/>
                </a:lnTo>
                <a:cubicBezTo>
                  <a:pt x="2326758" y="20628"/>
                  <a:pt x="2306130" y="0"/>
                  <a:pt x="2280683" y="0"/>
                </a:cubicBezTo>
                <a:lnTo>
                  <a:pt x="2234609" y="0"/>
                </a:lnTo>
                <a:moveTo>
                  <a:pt x="2234609" y="460744"/>
                </a:moveTo>
                <a:lnTo>
                  <a:pt x="92148" y="460744"/>
                </a:lnTo>
                <a:moveTo>
                  <a:pt x="2326758" y="368595"/>
                </a:moveTo>
                <a:lnTo>
                  <a:pt x="2326758" y="414669"/>
                </a:lnTo>
                <a:cubicBezTo>
                  <a:pt x="2326758" y="440115"/>
                  <a:pt x="2306130" y="460744"/>
                  <a:pt x="2280683" y="460744"/>
                </a:cubicBezTo>
                <a:lnTo>
                  <a:pt x="2234609" y="460744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68" name="Rounded Rectangle 11">
            <a:extLst>
              <a:ext uri="{FF2B5EF4-FFF2-40B4-BE49-F238E27FC236}">
                <a16:creationId xmlns:a16="http://schemas.microsoft.com/office/drawing/2014/main" id="{A79410CC-BF71-D1E2-47CC-DC829C56752B}"/>
              </a:ext>
            </a:extLst>
          </p:cNvPr>
          <p:cNvSpPr/>
          <p:nvPr/>
        </p:nvSpPr>
        <p:spPr>
          <a:xfrm>
            <a:off x="7336800" y="1726964"/>
            <a:ext cx="1492013" cy="598967"/>
          </a:xfrm>
          <a:custGeom>
            <a:avLst/>
            <a:gdLst/>
            <a:ahLst/>
            <a:cxnLst/>
            <a:rect l="0" t="0" r="0" b="0"/>
            <a:pathLst>
              <a:path w="1158459" h="598967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1158459" y="92148"/>
                </a:moveTo>
                <a:lnTo>
                  <a:pt x="1158459" y="506818"/>
                </a:lnTo>
                <a:moveTo>
                  <a:pt x="0" y="506818"/>
                </a:moveTo>
                <a:lnTo>
                  <a:pt x="0" y="92148"/>
                </a:lnTo>
                <a:moveTo>
                  <a:pt x="92148" y="0"/>
                </a:moveTo>
                <a:lnTo>
                  <a:pt x="1066310" y="0"/>
                </a:lnTo>
                <a:moveTo>
                  <a:pt x="0" y="506818"/>
                </a:moveTo>
                <a:lnTo>
                  <a:pt x="0" y="552893"/>
                </a:lnTo>
                <a:cubicBezTo>
                  <a:pt x="0" y="578339"/>
                  <a:pt x="20628" y="598967"/>
                  <a:pt x="46074" y="598967"/>
                </a:cubicBezTo>
                <a:lnTo>
                  <a:pt x="92148" y="598967"/>
                </a:lnTo>
                <a:moveTo>
                  <a:pt x="1158459" y="92148"/>
                </a:moveTo>
                <a:lnTo>
                  <a:pt x="1158459" y="46074"/>
                </a:lnTo>
                <a:cubicBezTo>
                  <a:pt x="1158459" y="20628"/>
                  <a:pt x="1137831" y="0"/>
                  <a:pt x="1112385" y="0"/>
                </a:cubicBezTo>
                <a:lnTo>
                  <a:pt x="1066310" y="0"/>
                </a:lnTo>
                <a:moveTo>
                  <a:pt x="1066310" y="598967"/>
                </a:moveTo>
                <a:lnTo>
                  <a:pt x="92148" y="598967"/>
                </a:lnTo>
                <a:moveTo>
                  <a:pt x="1158459" y="506818"/>
                </a:moveTo>
                <a:lnTo>
                  <a:pt x="1158459" y="552893"/>
                </a:lnTo>
                <a:cubicBezTo>
                  <a:pt x="1158459" y="578339"/>
                  <a:pt x="1137831" y="598967"/>
                  <a:pt x="1112385" y="598967"/>
                </a:cubicBezTo>
                <a:lnTo>
                  <a:pt x="1066310" y="598967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69" name="Rounded Rectangle 12">
            <a:extLst>
              <a:ext uri="{FF2B5EF4-FFF2-40B4-BE49-F238E27FC236}">
                <a16:creationId xmlns:a16="http://schemas.microsoft.com/office/drawing/2014/main" id="{3FEF00AE-1313-F7F6-5004-44320ECBAF3A}"/>
              </a:ext>
            </a:extLst>
          </p:cNvPr>
          <p:cNvSpPr/>
          <p:nvPr/>
        </p:nvSpPr>
        <p:spPr>
          <a:xfrm>
            <a:off x="7336800" y="2418081"/>
            <a:ext cx="1492013" cy="368595"/>
          </a:xfrm>
          <a:custGeom>
            <a:avLst/>
            <a:gdLst/>
            <a:ahLst/>
            <a:cxnLst/>
            <a:rect l="0" t="0" r="0" b="0"/>
            <a:pathLst>
              <a:path w="1158459" h="368595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1158459" y="92148"/>
                </a:moveTo>
                <a:lnTo>
                  <a:pt x="1158459" y="276446"/>
                </a:lnTo>
                <a:moveTo>
                  <a:pt x="0" y="276446"/>
                </a:moveTo>
                <a:lnTo>
                  <a:pt x="0" y="92148"/>
                </a:lnTo>
                <a:moveTo>
                  <a:pt x="92148" y="0"/>
                </a:moveTo>
                <a:lnTo>
                  <a:pt x="1066310" y="0"/>
                </a:lnTo>
                <a:moveTo>
                  <a:pt x="0" y="276446"/>
                </a:moveTo>
                <a:lnTo>
                  <a:pt x="0" y="322520"/>
                </a:lnTo>
                <a:cubicBezTo>
                  <a:pt x="0" y="347967"/>
                  <a:pt x="20628" y="368595"/>
                  <a:pt x="46074" y="368595"/>
                </a:cubicBezTo>
                <a:lnTo>
                  <a:pt x="92148" y="368595"/>
                </a:lnTo>
                <a:moveTo>
                  <a:pt x="1158459" y="92148"/>
                </a:moveTo>
                <a:lnTo>
                  <a:pt x="1158459" y="46074"/>
                </a:lnTo>
                <a:cubicBezTo>
                  <a:pt x="1158459" y="20628"/>
                  <a:pt x="1137831" y="0"/>
                  <a:pt x="1112385" y="0"/>
                </a:cubicBezTo>
                <a:lnTo>
                  <a:pt x="1066310" y="0"/>
                </a:lnTo>
                <a:moveTo>
                  <a:pt x="1066310" y="368595"/>
                </a:moveTo>
                <a:lnTo>
                  <a:pt x="92148" y="368595"/>
                </a:lnTo>
                <a:moveTo>
                  <a:pt x="1158459" y="276446"/>
                </a:moveTo>
                <a:lnTo>
                  <a:pt x="1158459" y="322520"/>
                </a:lnTo>
                <a:cubicBezTo>
                  <a:pt x="1158459" y="347967"/>
                  <a:pt x="1137831" y="368595"/>
                  <a:pt x="1112385" y="368595"/>
                </a:cubicBezTo>
                <a:lnTo>
                  <a:pt x="1066310" y="368595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0" name="Rounded Rectangle 13">
            <a:extLst>
              <a:ext uri="{FF2B5EF4-FFF2-40B4-BE49-F238E27FC236}">
                <a16:creationId xmlns:a16="http://schemas.microsoft.com/office/drawing/2014/main" id="{02014D55-8194-99C4-E16B-BBD1FEA2D960}"/>
              </a:ext>
            </a:extLst>
          </p:cNvPr>
          <p:cNvSpPr/>
          <p:nvPr/>
        </p:nvSpPr>
        <p:spPr>
          <a:xfrm>
            <a:off x="7336800" y="2878825"/>
            <a:ext cx="1492013" cy="368595"/>
          </a:xfrm>
          <a:custGeom>
            <a:avLst/>
            <a:gdLst/>
            <a:ahLst/>
            <a:cxnLst/>
            <a:rect l="0" t="0" r="0" b="0"/>
            <a:pathLst>
              <a:path w="1158459" h="368595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1158459" y="92148"/>
                </a:moveTo>
                <a:lnTo>
                  <a:pt x="1158459" y="276446"/>
                </a:lnTo>
                <a:moveTo>
                  <a:pt x="0" y="276446"/>
                </a:moveTo>
                <a:lnTo>
                  <a:pt x="0" y="92148"/>
                </a:lnTo>
                <a:moveTo>
                  <a:pt x="92148" y="0"/>
                </a:moveTo>
                <a:lnTo>
                  <a:pt x="1066310" y="0"/>
                </a:lnTo>
                <a:moveTo>
                  <a:pt x="0" y="276446"/>
                </a:moveTo>
                <a:lnTo>
                  <a:pt x="0" y="322520"/>
                </a:lnTo>
                <a:cubicBezTo>
                  <a:pt x="0" y="347967"/>
                  <a:pt x="20628" y="368595"/>
                  <a:pt x="46074" y="368595"/>
                </a:cubicBezTo>
                <a:lnTo>
                  <a:pt x="92148" y="368595"/>
                </a:lnTo>
                <a:moveTo>
                  <a:pt x="1158459" y="92148"/>
                </a:moveTo>
                <a:lnTo>
                  <a:pt x="1158459" y="46074"/>
                </a:lnTo>
                <a:cubicBezTo>
                  <a:pt x="1158459" y="20628"/>
                  <a:pt x="1137831" y="0"/>
                  <a:pt x="1112385" y="0"/>
                </a:cubicBezTo>
                <a:lnTo>
                  <a:pt x="1066310" y="0"/>
                </a:lnTo>
                <a:moveTo>
                  <a:pt x="1066310" y="368595"/>
                </a:moveTo>
                <a:lnTo>
                  <a:pt x="92148" y="368595"/>
                </a:lnTo>
                <a:moveTo>
                  <a:pt x="1158459" y="276446"/>
                </a:moveTo>
                <a:lnTo>
                  <a:pt x="1158459" y="322520"/>
                </a:lnTo>
                <a:cubicBezTo>
                  <a:pt x="1158459" y="347967"/>
                  <a:pt x="1137831" y="368595"/>
                  <a:pt x="1112385" y="368595"/>
                </a:cubicBezTo>
                <a:lnTo>
                  <a:pt x="1066310" y="368595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1" name="Rounded Rectangle 14">
            <a:extLst>
              <a:ext uri="{FF2B5EF4-FFF2-40B4-BE49-F238E27FC236}">
                <a16:creationId xmlns:a16="http://schemas.microsoft.com/office/drawing/2014/main" id="{119034E7-10AA-99B0-925C-8CC3FD6002EA}"/>
              </a:ext>
            </a:extLst>
          </p:cNvPr>
          <p:cNvSpPr/>
          <p:nvPr/>
        </p:nvSpPr>
        <p:spPr>
          <a:xfrm>
            <a:off x="7336800" y="3339569"/>
            <a:ext cx="1492013" cy="460744"/>
          </a:xfrm>
          <a:custGeom>
            <a:avLst/>
            <a:gdLst/>
            <a:ahLst/>
            <a:cxnLst/>
            <a:rect l="0" t="0" r="0" b="0"/>
            <a:pathLst>
              <a:path w="1158459" h="460744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1158459" y="92148"/>
                </a:moveTo>
                <a:lnTo>
                  <a:pt x="1158459" y="368595"/>
                </a:lnTo>
                <a:moveTo>
                  <a:pt x="0" y="368595"/>
                </a:moveTo>
                <a:lnTo>
                  <a:pt x="0" y="92148"/>
                </a:lnTo>
                <a:moveTo>
                  <a:pt x="92148" y="0"/>
                </a:moveTo>
                <a:lnTo>
                  <a:pt x="1066310" y="0"/>
                </a:lnTo>
                <a:moveTo>
                  <a:pt x="0" y="368595"/>
                </a:moveTo>
                <a:lnTo>
                  <a:pt x="0" y="414669"/>
                </a:lnTo>
                <a:cubicBezTo>
                  <a:pt x="0" y="440115"/>
                  <a:pt x="20628" y="460744"/>
                  <a:pt x="46074" y="460744"/>
                </a:cubicBezTo>
                <a:lnTo>
                  <a:pt x="92148" y="460744"/>
                </a:lnTo>
                <a:moveTo>
                  <a:pt x="1158459" y="92148"/>
                </a:moveTo>
                <a:lnTo>
                  <a:pt x="1158459" y="46074"/>
                </a:lnTo>
                <a:cubicBezTo>
                  <a:pt x="1158459" y="20628"/>
                  <a:pt x="1137831" y="0"/>
                  <a:pt x="1112385" y="0"/>
                </a:cubicBezTo>
                <a:lnTo>
                  <a:pt x="1066310" y="0"/>
                </a:lnTo>
                <a:moveTo>
                  <a:pt x="1066310" y="460744"/>
                </a:moveTo>
                <a:lnTo>
                  <a:pt x="92148" y="460744"/>
                </a:lnTo>
                <a:moveTo>
                  <a:pt x="1158459" y="368595"/>
                </a:moveTo>
                <a:lnTo>
                  <a:pt x="1158459" y="414669"/>
                </a:lnTo>
                <a:cubicBezTo>
                  <a:pt x="1158459" y="440115"/>
                  <a:pt x="1137831" y="460744"/>
                  <a:pt x="1112385" y="460744"/>
                </a:cubicBezTo>
                <a:lnTo>
                  <a:pt x="1066310" y="460744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2" name="Rounded Rectangle 15">
            <a:extLst>
              <a:ext uri="{FF2B5EF4-FFF2-40B4-BE49-F238E27FC236}">
                <a16:creationId xmlns:a16="http://schemas.microsoft.com/office/drawing/2014/main" id="{EB79051F-3DAF-6112-8037-D4048A717E88}"/>
              </a:ext>
            </a:extLst>
          </p:cNvPr>
          <p:cNvSpPr/>
          <p:nvPr/>
        </p:nvSpPr>
        <p:spPr>
          <a:xfrm>
            <a:off x="7336800" y="3892462"/>
            <a:ext cx="1492013" cy="368595"/>
          </a:xfrm>
          <a:custGeom>
            <a:avLst/>
            <a:gdLst/>
            <a:ahLst/>
            <a:cxnLst/>
            <a:rect l="0" t="0" r="0" b="0"/>
            <a:pathLst>
              <a:path w="1158459" h="368595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1158459" y="92148"/>
                </a:moveTo>
                <a:lnTo>
                  <a:pt x="1158459" y="276446"/>
                </a:lnTo>
                <a:moveTo>
                  <a:pt x="0" y="276446"/>
                </a:moveTo>
                <a:lnTo>
                  <a:pt x="0" y="92148"/>
                </a:lnTo>
                <a:moveTo>
                  <a:pt x="92148" y="0"/>
                </a:moveTo>
                <a:lnTo>
                  <a:pt x="1066310" y="0"/>
                </a:lnTo>
                <a:moveTo>
                  <a:pt x="0" y="276446"/>
                </a:moveTo>
                <a:lnTo>
                  <a:pt x="0" y="322520"/>
                </a:lnTo>
                <a:cubicBezTo>
                  <a:pt x="0" y="347967"/>
                  <a:pt x="20628" y="368595"/>
                  <a:pt x="46074" y="368595"/>
                </a:cubicBezTo>
                <a:lnTo>
                  <a:pt x="92148" y="368595"/>
                </a:lnTo>
                <a:moveTo>
                  <a:pt x="1158459" y="92148"/>
                </a:moveTo>
                <a:lnTo>
                  <a:pt x="1158459" y="46074"/>
                </a:lnTo>
                <a:cubicBezTo>
                  <a:pt x="1158459" y="20628"/>
                  <a:pt x="1137831" y="0"/>
                  <a:pt x="1112385" y="0"/>
                </a:cubicBezTo>
                <a:lnTo>
                  <a:pt x="1066310" y="0"/>
                </a:lnTo>
                <a:moveTo>
                  <a:pt x="1066310" y="368595"/>
                </a:moveTo>
                <a:lnTo>
                  <a:pt x="92148" y="368595"/>
                </a:lnTo>
                <a:moveTo>
                  <a:pt x="1158459" y="276446"/>
                </a:moveTo>
                <a:lnTo>
                  <a:pt x="1158459" y="322520"/>
                </a:lnTo>
                <a:cubicBezTo>
                  <a:pt x="1158459" y="347967"/>
                  <a:pt x="1137831" y="368595"/>
                  <a:pt x="1112385" y="368595"/>
                </a:cubicBezTo>
                <a:lnTo>
                  <a:pt x="1066310" y="368595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4" name="Rounded Rectangle 17">
            <a:extLst>
              <a:ext uri="{FF2B5EF4-FFF2-40B4-BE49-F238E27FC236}">
                <a16:creationId xmlns:a16="http://schemas.microsoft.com/office/drawing/2014/main" id="{E514D4D5-1B37-3839-9077-D4E3186C160D}"/>
              </a:ext>
            </a:extLst>
          </p:cNvPr>
          <p:cNvSpPr/>
          <p:nvPr/>
        </p:nvSpPr>
        <p:spPr>
          <a:xfrm>
            <a:off x="7336800" y="4347997"/>
            <a:ext cx="1492013" cy="460744"/>
          </a:xfrm>
          <a:custGeom>
            <a:avLst/>
            <a:gdLst/>
            <a:ahLst/>
            <a:cxnLst/>
            <a:rect l="0" t="0" r="0" b="0"/>
            <a:pathLst>
              <a:path w="1158459" h="460744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1158459" y="92148"/>
                </a:moveTo>
                <a:lnTo>
                  <a:pt x="1158459" y="368595"/>
                </a:lnTo>
                <a:moveTo>
                  <a:pt x="0" y="368595"/>
                </a:moveTo>
                <a:lnTo>
                  <a:pt x="0" y="92148"/>
                </a:lnTo>
                <a:moveTo>
                  <a:pt x="92148" y="0"/>
                </a:moveTo>
                <a:lnTo>
                  <a:pt x="1066310" y="0"/>
                </a:lnTo>
                <a:moveTo>
                  <a:pt x="0" y="368595"/>
                </a:moveTo>
                <a:lnTo>
                  <a:pt x="0" y="414669"/>
                </a:lnTo>
                <a:cubicBezTo>
                  <a:pt x="0" y="440115"/>
                  <a:pt x="20628" y="460744"/>
                  <a:pt x="46074" y="460744"/>
                </a:cubicBezTo>
                <a:lnTo>
                  <a:pt x="92148" y="460744"/>
                </a:lnTo>
                <a:moveTo>
                  <a:pt x="1158459" y="92148"/>
                </a:moveTo>
                <a:lnTo>
                  <a:pt x="1158459" y="46074"/>
                </a:lnTo>
                <a:cubicBezTo>
                  <a:pt x="1158459" y="20628"/>
                  <a:pt x="1137831" y="0"/>
                  <a:pt x="1112385" y="0"/>
                </a:cubicBezTo>
                <a:lnTo>
                  <a:pt x="1066310" y="0"/>
                </a:lnTo>
                <a:moveTo>
                  <a:pt x="1066310" y="460744"/>
                </a:moveTo>
                <a:lnTo>
                  <a:pt x="92148" y="460744"/>
                </a:lnTo>
                <a:moveTo>
                  <a:pt x="1158459" y="368595"/>
                </a:moveTo>
                <a:lnTo>
                  <a:pt x="1158459" y="414669"/>
                </a:lnTo>
                <a:cubicBezTo>
                  <a:pt x="1158459" y="440115"/>
                  <a:pt x="1137831" y="460744"/>
                  <a:pt x="1112385" y="460744"/>
                </a:cubicBezTo>
                <a:lnTo>
                  <a:pt x="1066310" y="460744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5" name="Rounded Rectangle 18">
            <a:extLst>
              <a:ext uri="{FF2B5EF4-FFF2-40B4-BE49-F238E27FC236}">
                <a16:creationId xmlns:a16="http://schemas.microsoft.com/office/drawing/2014/main" id="{CDA01DB3-13AB-34AF-59C2-B9C665D6C839}"/>
              </a:ext>
            </a:extLst>
          </p:cNvPr>
          <p:cNvSpPr/>
          <p:nvPr/>
        </p:nvSpPr>
        <p:spPr>
          <a:xfrm>
            <a:off x="7336800" y="4900890"/>
            <a:ext cx="1492013" cy="368595"/>
          </a:xfrm>
          <a:custGeom>
            <a:avLst/>
            <a:gdLst/>
            <a:ahLst/>
            <a:cxnLst/>
            <a:rect l="0" t="0" r="0" b="0"/>
            <a:pathLst>
              <a:path w="1158459" h="368595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1158459" y="92148"/>
                </a:moveTo>
                <a:lnTo>
                  <a:pt x="1158459" y="276446"/>
                </a:lnTo>
                <a:moveTo>
                  <a:pt x="0" y="276446"/>
                </a:moveTo>
                <a:lnTo>
                  <a:pt x="0" y="92148"/>
                </a:lnTo>
                <a:moveTo>
                  <a:pt x="92148" y="0"/>
                </a:moveTo>
                <a:lnTo>
                  <a:pt x="1066310" y="0"/>
                </a:lnTo>
                <a:moveTo>
                  <a:pt x="0" y="276446"/>
                </a:moveTo>
                <a:lnTo>
                  <a:pt x="0" y="322520"/>
                </a:lnTo>
                <a:cubicBezTo>
                  <a:pt x="0" y="347967"/>
                  <a:pt x="20628" y="368595"/>
                  <a:pt x="46074" y="368595"/>
                </a:cubicBezTo>
                <a:lnTo>
                  <a:pt x="92148" y="368595"/>
                </a:lnTo>
                <a:moveTo>
                  <a:pt x="1158459" y="92148"/>
                </a:moveTo>
                <a:lnTo>
                  <a:pt x="1158459" y="46074"/>
                </a:lnTo>
                <a:cubicBezTo>
                  <a:pt x="1158459" y="20628"/>
                  <a:pt x="1137831" y="0"/>
                  <a:pt x="1112385" y="0"/>
                </a:cubicBezTo>
                <a:lnTo>
                  <a:pt x="1066310" y="0"/>
                </a:lnTo>
                <a:moveTo>
                  <a:pt x="1066310" y="368595"/>
                </a:moveTo>
                <a:lnTo>
                  <a:pt x="92148" y="368595"/>
                </a:lnTo>
                <a:moveTo>
                  <a:pt x="1158459" y="276446"/>
                </a:moveTo>
                <a:lnTo>
                  <a:pt x="1158459" y="322520"/>
                </a:lnTo>
                <a:cubicBezTo>
                  <a:pt x="1158459" y="347967"/>
                  <a:pt x="1137831" y="368595"/>
                  <a:pt x="1112385" y="368595"/>
                </a:cubicBezTo>
                <a:lnTo>
                  <a:pt x="1066310" y="368595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6" name="Rounded Rectangle 19">
            <a:extLst>
              <a:ext uri="{FF2B5EF4-FFF2-40B4-BE49-F238E27FC236}">
                <a16:creationId xmlns:a16="http://schemas.microsoft.com/office/drawing/2014/main" id="{B017ABB1-8C79-7B7A-B992-213CB0DD92D3}"/>
              </a:ext>
            </a:extLst>
          </p:cNvPr>
          <p:cNvSpPr/>
          <p:nvPr/>
        </p:nvSpPr>
        <p:spPr>
          <a:xfrm>
            <a:off x="7336800" y="5361634"/>
            <a:ext cx="1492013" cy="460744"/>
          </a:xfrm>
          <a:custGeom>
            <a:avLst/>
            <a:gdLst/>
            <a:ahLst/>
            <a:cxnLst/>
            <a:rect l="0" t="0" r="0" b="0"/>
            <a:pathLst>
              <a:path w="1158459" h="460744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1158459" y="92148"/>
                </a:moveTo>
                <a:lnTo>
                  <a:pt x="1158459" y="368595"/>
                </a:lnTo>
                <a:moveTo>
                  <a:pt x="0" y="368595"/>
                </a:moveTo>
                <a:lnTo>
                  <a:pt x="0" y="92148"/>
                </a:lnTo>
                <a:moveTo>
                  <a:pt x="92148" y="0"/>
                </a:moveTo>
                <a:lnTo>
                  <a:pt x="1066310" y="0"/>
                </a:lnTo>
                <a:moveTo>
                  <a:pt x="0" y="368595"/>
                </a:moveTo>
                <a:lnTo>
                  <a:pt x="0" y="414669"/>
                </a:lnTo>
                <a:cubicBezTo>
                  <a:pt x="0" y="440115"/>
                  <a:pt x="20628" y="460744"/>
                  <a:pt x="46074" y="460744"/>
                </a:cubicBezTo>
                <a:lnTo>
                  <a:pt x="92148" y="460744"/>
                </a:lnTo>
                <a:moveTo>
                  <a:pt x="1158459" y="92148"/>
                </a:moveTo>
                <a:lnTo>
                  <a:pt x="1158459" y="46074"/>
                </a:lnTo>
                <a:cubicBezTo>
                  <a:pt x="1158459" y="20628"/>
                  <a:pt x="1137831" y="0"/>
                  <a:pt x="1112385" y="0"/>
                </a:cubicBezTo>
                <a:lnTo>
                  <a:pt x="1066310" y="0"/>
                </a:lnTo>
                <a:moveTo>
                  <a:pt x="1066310" y="460744"/>
                </a:moveTo>
                <a:lnTo>
                  <a:pt x="92148" y="460744"/>
                </a:lnTo>
                <a:moveTo>
                  <a:pt x="1158459" y="368595"/>
                </a:moveTo>
                <a:lnTo>
                  <a:pt x="1158459" y="414669"/>
                </a:lnTo>
                <a:cubicBezTo>
                  <a:pt x="1158459" y="440115"/>
                  <a:pt x="1137831" y="460744"/>
                  <a:pt x="1112385" y="460744"/>
                </a:cubicBezTo>
                <a:lnTo>
                  <a:pt x="1066310" y="460744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7" name="Rounded Rectangle 20">
            <a:extLst>
              <a:ext uri="{FF2B5EF4-FFF2-40B4-BE49-F238E27FC236}">
                <a16:creationId xmlns:a16="http://schemas.microsoft.com/office/drawing/2014/main" id="{8202AED7-1790-2E1E-C770-D8B31304DC1F}"/>
              </a:ext>
            </a:extLst>
          </p:cNvPr>
          <p:cNvSpPr/>
          <p:nvPr/>
        </p:nvSpPr>
        <p:spPr>
          <a:xfrm>
            <a:off x="9031868" y="1726964"/>
            <a:ext cx="1578899" cy="598967"/>
          </a:xfrm>
          <a:custGeom>
            <a:avLst/>
            <a:gdLst/>
            <a:ahLst/>
            <a:cxnLst/>
            <a:rect l="0" t="0" r="0" b="0"/>
            <a:pathLst>
              <a:path w="1201774" h="598967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1201774" y="92148"/>
                </a:moveTo>
                <a:lnTo>
                  <a:pt x="1201774" y="506818"/>
                </a:lnTo>
                <a:moveTo>
                  <a:pt x="0" y="506818"/>
                </a:moveTo>
                <a:lnTo>
                  <a:pt x="0" y="92148"/>
                </a:lnTo>
                <a:moveTo>
                  <a:pt x="92148" y="0"/>
                </a:moveTo>
                <a:lnTo>
                  <a:pt x="1109625" y="0"/>
                </a:lnTo>
                <a:moveTo>
                  <a:pt x="0" y="506818"/>
                </a:moveTo>
                <a:lnTo>
                  <a:pt x="0" y="552893"/>
                </a:lnTo>
                <a:cubicBezTo>
                  <a:pt x="0" y="578339"/>
                  <a:pt x="20628" y="598967"/>
                  <a:pt x="46074" y="598967"/>
                </a:cubicBezTo>
                <a:lnTo>
                  <a:pt x="92148" y="598967"/>
                </a:lnTo>
                <a:moveTo>
                  <a:pt x="1201774" y="92148"/>
                </a:moveTo>
                <a:lnTo>
                  <a:pt x="1201774" y="46074"/>
                </a:lnTo>
                <a:cubicBezTo>
                  <a:pt x="1201774" y="20628"/>
                  <a:pt x="1181146" y="0"/>
                  <a:pt x="1155700" y="0"/>
                </a:cubicBezTo>
                <a:lnTo>
                  <a:pt x="1109625" y="0"/>
                </a:lnTo>
                <a:moveTo>
                  <a:pt x="1109625" y="598967"/>
                </a:moveTo>
                <a:lnTo>
                  <a:pt x="92148" y="598967"/>
                </a:lnTo>
                <a:moveTo>
                  <a:pt x="1201774" y="506818"/>
                </a:moveTo>
                <a:lnTo>
                  <a:pt x="1201774" y="552893"/>
                </a:lnTo>
                <a:cubicBezTo>
                  <a:pt x="1201774" y="578339"/>
                  <a:pt x="1181146" y="598967"/>
                  <a:pt x="1155700" y="598967"/>
                </a:cubicBezTo>
                <a:lnTo>
                  <a:pt x="1109625" y="598967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8" name="Rounded Rectangle 21">
            <a:extLst>
              <a:ext uri="{FF2B5EF4-FFF2-40B4-BE49-F238E27FC236}">
                <a16:creationId xmlns:a16="http://schemas.microsoft.com/office/drawing/2014/main" id="{02077A86-C0CD-A7C2-45CE-5B5422D7F448}"/>
              </a:ext>
            </a:extLst>
          </p:cNvPr>
          <p:cNvSpPr/>
          <p:nvPr/>
        </p:nvSpPr>
        <p:spPr>
          <a:xfrm>
            <a:off x="9031868" y="2418081"/>
            <a:ext cx="1578899" cy="368595"/>
          </a:xfrm>
          <a:custGeom>
            <a:avLst/>
            <a:gdLst/>
            <a:ahLst/>
            <a:cxnLst/>
            <a:rect l="0" t="0" r="0" b="0"/>
            <a:pathLst>
              <a:path w="1201774" h="368595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1201774" y="92148"/>
                </a:moveTo>
                <a:lnTo>
                  <a:pt x="1201774" y="276446"/>
                </a:lnTo>
                <a:moveTo>
                  <a:pt x="0" y="276446"/>
                </a:moveTo>
                <a:lnTo>
                  <a:pt x="0" y="92148"/>
                </a:lnTo>
                <a:moveTo>
                  <a:pt x="92148" y="0"/>
                </a:moveTo>
                <a:lnTo>
                  <a:pt x="1109625" y="0"/>
                </a:lnTo>
                <a:moveTo>
                  <a:pt x="0" y="276446"/>
                </a:moveTo>
                <a:lnTo>
                  <a:pt x="0" y="322520"/>
                </a:lnTo>
                <a:cubicBezTo>
                  <a:pt x="0" y="347967"/>
                  <a:pt x="20628" y="368595"/>
                  <a:pt x="46074" y="368595"/>
                </a:cubicBezTo>
                <a:lnTo>
                  <a:pt x="92148" y="368595"/>
                </a:lnTo>
                <a:moveTo>
                  <a:pt x="1201774" y="92148"/>
                </a:moveTo>
                <a:lnTo>
                  <a:pt x="1201774" y="46074"/>
                </a:lnTo>
                <a:cubicBezTo>
                  <a:pt x="1201774" y="20628"/>
                  <a:pt x="1181146" y="0"/>
                  <a:pt x="1155700" y="0"/>
                </a:cubicBezTo>
                <a:lnTo>
                  <a:pt x="1109625" y="0"/>
                </a:lnTo>
                <a:moveTo>
                  <a:pt x="1109625" y="368595"/>
                </a:moveTo>
                <a:lnTo>
                  <a:pt x="92148" y="368595"/>
                </a:lnTo>
                <a:moveTo>
                  <a:pt x="1201774" y="276446"/>
                </a:moveTo>
                <a:lnTo>
                  <a:pt x="1201774" y="322520"/>
                </a:lnTo>
                <a:cubicBezTo>
                  <a:pt x="1201774" y="347967"/>
                  <a:pt x="1181146" y="368595"/>
                  <a:pt x="1155700" y="368595"/>
                </a:cubicBezTo>
                <a:lnTo>
                  <a:pt x="1109625" y="368595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9" name="Rounded Rectangle 22">
            <a:extLst>
              <a:ext uri="{FF2B5EF4-FFF2-40B4-BE49-F238E27FC236}">
                <a16:creationId xmlns:a16="http://schemas.microsoft.com/office/drawing/2014/main" id="{0FC1E536-A7B8-F430-C8B6-557655011EE0}"/>
              </a:ext>
            </a:extLst>
          </p:cNvPr>
          <p:cNvSpPr/>
          <p:nvPr/>
        </p:nvSpPr>
        <p:spPr>
          <a:xfrm>
            <a:off x="9031868" y="2878825"/>
            <a:ext cx="1578899" cy="368595"/>
          </a:xfrm>
          <a:custGeom>
            <a:avLst/>
            <a:gdLst/>
            <a:ahLst/>
            <a:cxnLst/>
            <a:rect l="0" t="0" r="0" b="0"/>
            <a:pathLst>
              <a:path w="1201774" h="368595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1201774" y="92148"/>
                </a:moveTo>
                <a:lnTo>
                  <a:pt x="1201774" y="276446"/>
                </a:lnTo>
                <a:moveTo>
                  <a:pt x="0" y="276446"/>
                </a:moveTo>
                <a:lnTo>
                  <a:pt x="0" y="92148"/>
                </a:lnTo>
                <a:moveTo>
                  <a:pt x="92148" y="0"/>
                </a:moveTo>
                <a:lnTo>
                  <a:pt x="1109625" y="0"/>
                </a:lnTo>
                <a:moveTo>
                  <a:pt x="0" y="276446"/>
                </a:moveTo>
                <a:lnTo>
                  <a:pt x="0" y="322520"/>
                </a:lnTo>
                <a:cubicBezTo>
                  <a:pt x="0" y="347967"/>
                  <a:pt x="20628" y="368595"/>
                  <a:pt x="46074" y="368595"/>
                </a:cubicBezTo>
                <a:lnTo>
                  <a:pt x="92148" y="368595"/>
                </a:lnTo>
                <a:moveTo>
                  <a:pt x="1201774" y="92148"/>
                </a:moveTo>
                <a:lnTo>
                  <a:pt x="1201774" y="46074"/>
                </a:lnTo>
                <a:cubicBezTo>
                  <a:pt x="1201774" y="20628"/>
                  <a:pt x="1181146" y="0"/>
                  <a:pt x="1155700" y="0"/>
                </a:cubicBezTo>
                <a:lnTo>
                  <a:pt x="1109625" y="0"/>
                </a:lnTo>
                <a:moveTo>
                  <a:pt x="1109625" y="368595"/>
                </a:moveTo>
                <a:lnTo>
                  <a:pt x="92148" y="368595"/>
                </a:lnTo>
                <a:moveTo>
                  <a:pt x="1201774" y="276446"/>
                </a:moveTo>
                <a:lnTo>
                  <a:pt x="1201774" y="322520"/>
                </a:lnTo>
                <a:cubicBezTo>
                  <a:pt x="1201774" y="347967"/>
                  <a:pt x="1181146" y="368595"/>
                  <a:pt x="1155700" y="368595"/>
                </a:cubicBezTo>
                <a:lnTo>
                  <a:pt x="1109625" y="368595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80" name="Rounded Rectangle 23">
            <a:extLst>
              <a:ext uri="{FF2B5EF4-FFF2-40B4-BE49-F238E27FC236}">
                <a16:creationId xmlns:a16="http://schemas.microsoft.com/office/drawing/2014/main" id="{2A228335-57F6-A1B2-F61C-EF892DD83B5C}"/>
              </a:ext>
            </a:extLst>
          </p:cNvPr>
          <p:cNvSpPr/>
          <p:nvPr/>
        </p:nvSpPr>
        <p:spPr>
          <a:xfrm>
            <a:off x="9031868" y="3339569"/>
            <a:ext cx="1578899" cy="460744"/>
          </a:xfrm>
          <a:custGeom>
            <a:avLst/>
            <a:gdLst/>
            <a:ahLst/>
            <a:cxnLst/>
            <a:rect l="0" t="0" r="0" b="0"/>
            <a:pathLst>
              <a:path w="1201774" h="460744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1201774" y="92148"/>
                </a:moveTo>
                <a:lnTo>
                  <a:pt x="1201774" y="368595"/>
                </a:lnTo>
                <a:moveTo>
                  <a:pt x="0" y="368595"/>
                </a:moveTo>
                <a:lnTo>
                  <a:pt x="0" y="92148"/>
                </a:lnTo>
                <a:moveTo>
                  <a:pt x="92148" y="0"/>
                </a:moveTo>
                <a:lnTo>
                  <a:pt x="1109625" y="0"/>
                </a:lnTo>
                <a:moveTo>
                  <a:pt x="0" y="368595"/>
                </a:moveTo>
                <a:lnTo>
                  <a:pt x="0" y="414669"/>
                </a:lnTo>
                <a:cubicBezTo>
                  <a:pt x="0" y="440115"/>
                  <a:pt x="20628" y="460744"/>
                  <a:pt x="46074" y="460744"/>
                </a:cubicBezTo>
                <a:lnTo>
                  <a:pt x="92148" y="460744"/>
                </a:lnTo>
                <a:moveTo>
                  <a:pt x="1201774" y="92148"/>
                </a:moveTo>
                <a:lnTo>
                  <a:pt x="1201774" y="46074"/>
                </a:lnTo>
                <a:cubicBezTo>
                  <a:pt x="1201774" y="20628"/>
                  <a:pt x="1181146" y="0"/>
                  <a:pt x="1155700" y="0"/>
                </a:cubicBezTo>
                <a:lnTo>
                  <a:pt x="1109625" y="0"/>
                </a:lnTo>
                <a:moveTo>
                  <a:pt x="1109625" y="460744"/>
                </a:moveTo>
                <a:lnTo>
                  <a:pt x="92148" y="460744"/>
                </a:lnTo>
                <a:moveTo>
                  <a:pt x="1201774" y="368595"/>
                </a:moveTo>
                <a:lnTo>
                  <a:pt x="1201774" y="414669"/>
                </a:lnTo>
                <a:cubicBezTo>
                  <a:pt x="1201774" y="440115"/>
                  <a:pt x="1181146" y="460744"/>
                  <a:pt x="1155700" y="460744"/>
                </a:cubicBezTo>
                <a:lnTo>
                  <a:pt x="1109625" y="460744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81" name="Rounded Rectangle 24">
            <a:extLst>
              <a:ext uri="{FF2B5EF4-FFF2-40B4-BE49-F238E27FC236}">
                <a16:creationId xmlns:a16="http://schemas.microsoft.com/office/drawing/2014/main" id="{D001FA4B-F192-FF44-7C1F-FA1F76143EF0}"/>
              </a:ext>
            </a:extLst>
          </p:cNvPr>
          <p:cNvSpPr/>
          <p:nvPr/>
        </p:nvSpPr>
        <p:spPr>
          <a:xfrm>
            <a:off x="9031868" y="3892462"/>
            <a:ext cx="1578899" cy="368595"/>
          </a:xfrm>
          <a:custGeom>
            <a:avLst/>
            <a:gdLst/>
            <a:ahLst/>
            <a:cxnLst/>
            <a:rect l="0" t="0" r="0" b="0"/>
            <a:pathLst>
              <a:path w="1201774" h="368595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1201774" y="92148"/>
                </a:moveTo>
                <a:lnTo>
                  <a:pt x="1201774" y="276446"/>
                </a:lnTo>
                <a:moveTo>
                  <a:pt x="0" y="276446"/>
                </a:moveTo>
                <a:lnTo>
                  <a:pt x="0" y="92148"/>
                </a:lnTo>
                <a:moveTo>
                  <a:pt x="92148" y="0"/>
                </a:moveTo>
                <a:lnTo>
                  <a:pt x="1109625" y="0"/>
                </a:lnTo>
                <a:moveTo>
                  <a:pt x="0" y="276446"/>
                </a:moveTo>
                <a:lnTo>
                  <a:pt x="0" y="322520"/>
                </a:lnTo>
                <a:cubicBezTo>
                  <a:pt x="0" y="347967"/>
                  <a:pt x="20628" y="368595"/>
                  <a:pt x="46074" y="368595"/>
                </a:cubicBezTo>
                <a:lnTo>
                  <a:pt x="92148" y="368595"/>
                </a:lnTo>
                <a:moveTo>
                  <a:pt x="1201774" y="92148"/>
                </a:moveTo>
                <a:lnTo>
                  <a:pt x="1201774" y="46074"/>
                </a:lnTo>
                <a:cubicBezTo>
                  <a:pt x="1201774" y="20628"/>
                  <a:pt x="1181146" y="0"/>
                  <a:pt x="1155700" y="0"/>
                </a:cubicBezTo>
                <a:lnTo>
                  <a:pt x="1109625" y="0"/>
                </a:lnTo>
                <a:moveTo>
                  <a:pt x="1109625" y="368595"/>
                </a:moveTo>
                <a:lnTo>
                  <a:pt x="92148" y="368595"/>
                </a:lnTo>
                <a:moveTo>
                  <a:pt x="1201774" y="276446"/>
                </a:moveTo>
                <a:lnTo>
                  <a:pt x="1201774" y="322520"/>
                </a:lnTo>
                <a:cubicBezTo>
                  <a:pt x="1201774" y="347967"/>
                  <a:pt x="1181146" y="368595"/>
                  <a:pt x="1155700" y="368595"/>
                </a:cubicBezTo>
                <a:lnTo>
                  <a:pt x="1109625" y="368595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83" name="Rounded Rectangle 26">
            <a:extLst>
              <a:ext uri="{FF2B5EF4-FFF2-40B4-BE49-F238E27FC236}">
                <a16:creationId xmlns:a16="http://schemas.microsoft.com/office/drawing/2014/main" id="{37E72A1A-ED51-6457-33C8-F3603279C3C0}"/>
              </a:ext>
            </a:extLst>
          </p:cNvPr>
          <p:cNvSpPr/>
          <p:nvPr/>
        </p:nvSpPr>
        <p:spPr>
          <a:xfrm>
            <a:off x="9031868" y="4347997"/>
            <a:ext cx="1578899" cy="460744"/>
          </a:xfrm>
          <a:custGeom>
            <a:avLst/>
            <a:gdLst/>
            <a:ahLst/>
            <a:cxnLst/>
            <a:rect l="0" t="0" r="0" b="0"/>
            <a:pathLst>
              <a:path w="1201774" h="460744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1201774" y="92148"/>
                </a:moveTo>
                <a:lnTo>
                  <a:pt x="1201774" y="368595"/>
                </a:lnTo>
                <a:moveTo>
                  <a:pt x="0" y="368595"/>
                </a:moveTo>
                <a:lnTo>
                  <a:pt x="0" y="92148"/>
                </a:lnTo>
                <a:moveTo>
                  <a:pt x="92148" y="0"/>
                </a:moveTo>
                <a:lnTo>
                  <a:pt x="1109625" y="0"/>
                </a:lnTo>
                <a:moveTo>
                  <a:pt x="0" y="368595"/>
                </a:moveTo>
                <a:lnTo>
                  <a:pt x="0" y="414669"/>
                </a:lnTo>
                <a:cubicBezTo>
                  <a:pt x="0" y="440115"/>
                  <a:pt x="20628" y="460744"/>
                  <a:pt x="46074" y="460744"/>
                </a:cubicBezTo>
                <a:lnTo>
                  <a:pt x="92148" y="460744"/>
                </a:lnTo>
                <a:moveTo>
                  <a:pt x="1201774" y="92148"/>
                </a:moveTo>
                <a:lnTo>
                  <a:pt x="1201774" y="46074"/>
                </a:lnTo>
                <a:cubicBezTo>
                  <a:pt x="1201774" y="20628"/>
                  <a:pt x="1181146" y="0"/>
                  <a:pt x="1155700" y="0"/>
                </a:cubicBezTo>
                <a:lnTo>
                  <a:pt x="1109625" y="0"/>
                </a:lnTo>
                <a:moveTo>
                  <a:pt x="1109625" y="460744"/>
                </a:moveTo>
                <a:lnTo>
                  <a:pt x="92148" y="460744"/>
                </a:lnTo>
                <a:moveTo>
                  <a:pt x="1201774" y="368595"/>
                </a:moveTo>
                <a:lnTo>
                  <a:pt x="1201774" y="414669"/>
                </a:lnTo>
                <a:cubicBezTo>
                  <a:pt x="1201774" y="440115"/>
                  <a:pt x="1181146" y="460744"/>
                  <a:pt x="1155700" y="460744"/>
                </a:cubicBezTo>
                <a:lnTo>
                  <a:pt x="1109625" y="460744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84" name="Rounded Rectangle 27">
            <a:extLst>
              <a:ext uri="{FF2B5EF4-FFF2-40B4-BE49-F238E27FC236}">
                <a16:creationId xmlns:a16="http://schemas.microsoft.com/office/drawing/2014/main" id="{88D0533D-42A4-EB70-D4F9-202AA87FA258}"/>
              </a:ext>
            </a:extLst>
          </p:cNvPr>
          <p:cNvSpPr/>
          <p:nvPr/>
        </p:nvSpPr>
        <p:spPr>
          <a:xfrm>
            <a:off x="9031868" y="4900890"/>
            <a:ext cx="1578899" cy="368595"/>
          </a:xfrm>
          <a:custGeom>
            <a:avLst/>
            <a:gdLst/>
            <a:ahLst/>
            <a:cxnLst/>
            <a:rect l="0" t="0" r="0" b="0"/>
            <a:pathLst>
              <a:path w="1201774" h="368595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1201774" y="92148"/>
                </a:moveTo>
                <a:lnTo>
                  <a:pt x="1201774" y="276446"/>
                </a:lnTo>
                <a:moveTo>
                  <a:pt x="0" y="276446"/>
                </a:moveTo>
                <a:lnTo>
                  <a:pt x="0" y="92148"/>
                </a:lnTo>
                <a:moveTo>
                  <a:pt x="92148" y="0"/>
                </a:moveTo>
                <a:lnTo>
                  <a:pt x="1109625" y="0"/>
                </a:lnTo>
                <a:moveTo>
                  <a:pt x="0" y="276446"/>
                </a:moveTo>
                <a:lnTo>
                  <a:pt x="0" y="322520"/>
                </a:lnTo>
                <a:cubicBezTo>
                  <a:pt x="0" y="347967"/>
                  <a:pt x="20628" y="368595"/>
                  <a:pt x="46074" y="368595"/>
                </a:cubicBezTo>
                <a:lnTo>
                  <a:pt x="92148" y="368595"/>
                </a:lnTo>
                <a:moveTo>
                  <a:pt x="1201774" y="92148"/>
                </a:moveTo>
                <a:lnTo>
                  <a:pt x="1201774" y="46074"/>
                </a:lnTo>
                <a:cubicBezTo>
                  <a:pt x="1201774" y="20628"/>
                  <a:pt x="1181146" y="0"/>
                  <a:pt x="1155700" y="0"/>
                </a:cubicBezTo>
                <a:lnTo>
                  <a:pt x="1109625" y="0"/>
                </a:lnTo>
                <a:moveTo>
                  <a:pt x="1109625" y="368595"/>
                </a:moveTo>
                <a:lnTo>
                  <a:pt x="92148" y="368595"/>
                </a:lnTo>
                <a:moveTo>
                  <a:pt x="1201774" y="276446"/>
                </a:moveTo>
                <a:lnTo>
                  <a:pt x="1201774" y="322520"/>
                </a:lnTo>
                <a:cubicBezTo>
                  <a:pt x="1201774" y="347967"/>
                  <a:pt x="1181146" y="368595"/>
                  <a:pt x="1155700" y="368595"/>
                </a:cubicBezTo>
                <a:lnTo>
                  <a:pt x="1109625" y="368595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85" name="Rounded Rectangle 28">
            <a:extLst>
              <a:ext uri="{FF2B5EF4-FFF2-40B4-BE49-F238E27FC236}">
                <a16:creationId xmlns:a16="http://schemas.microsoft.com/office/drawing/2014/main" id="{9D33F2F0-EA90-441B-9796-325B7C02C219}"/>
              </a:ext>
            </a:extLst>
          </p:cNvPr>
          <p:cNvSpPr/>
          <p:nvPr/>
        </p:nvSpPr>
        <p:spPr>
          <a:xfrm>
            <a:off x="9031868" y="5361634"/>
            <a:ext cx="1578899" cy="460744"/>
          </a:xfrm>
          <a:custGeom>
            <a:avLst/>
            <a:gdLst/>
            <a:ahLst/>
            <a:cxnLst/>
            <a:rect l="0" t="0" r="0" b="0"/>
            <a:pathLst>
              <a:path w="1201774" h="460744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1201774" y="92148"/>
                </a:moveTo>
                <a:lnTo>
                  <a:pt x="1201774" y="368595"/>
                </a:lnTo>
                <a:moveTo>
                  <a:pt x="0" y="368595"/>
                </a:moveTo>
                <a:lnTo>
                  <a:pt x="0" y="92148"/>
                </a:lnTo>
                <a:moveTo>
                  <a:pt x="92148" y="0"/>
                </a:moveTo>
                <a:lnTo>
                  <a:pt x="1109625" y="0"/>
                </a:lnTo>
                <a:moveTo>
                  <a:pt x="0" y="368595"/>
                </a:moveTo>
                <a:lnTo>
                  <a:pt x="0" y="414669"/>
                </a:lnTo>
                <a:cubicBezTo>
                  <a:pt x="0" y="440115"/>
                  <a:pt x="20628" y="460744"/>
                  <a:pt x="46074" y="460744"/>
                </a:cubicBezTo>
                <a:lnTo>
                  <a:pt x="92148" y="460744"/>
                </a:lnTo>
                <a:moveTo>
                  <a:pt x="1201774" y="92148"/>
                </a:moveTo>
                <a:lnTo>
                  <a:pt x="1201774" y="46074"/>
                </a:lnTo>
                <a:cubicBezTo>
                  <a:pt x="1201774" y="20628"/>
                  <a:pt x="1181146" y="0"/>
                  <a:pt x="1155700" y="0"/>
                </a:cubicBezTo>
                <a:lnTo>
                  <a:pt x="1109625" y="0"/>
                </a:lnTo>
                <a:moveTo>
                  <a:pt x="1109625" y="460744"/>
                </a:moveTo>
                <a:lnTo>
                  <a:pt x="92148" y="460744"/>
                </a:lnTo>
                <a:moveTo>
                  <a:pt x="1201774" y="368595"/>
                </a:moveTo>
                <a:lnTo>
                  <a:pt x="1201774" y="414669"/>
                </a:lnTo>
                <a:cubicBezTo>
                  <a:pt x="1201774" y="440115"/>
                  <a:pt x="1181146" y="460744"/>
                  <a:pt x="1155700" y="460744"/>
                </a:cubicBezTo>
                <a:lnTo>
                  <a:pt x="1109625" y="460744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86" name="Rounded Rectangle 29">
            <a:extLst>
              <a:ext uri="{FF2B5EF4-FFF2-40B4-BE49-F238E27FC236}">
                <a16:creationId xmlns:a16="http://schemas.microsoft.com/office/drawing/2014/main" id="{B1206616-AEB0-54A5-F4D0-4D6A3B4EFE92}"/>
              </a:ext>
            </a:extLst>
          </p:cNvPr>
          <p:cNvSpPr/>
          <p:nvPr/>
        </p:nvSpPr>
        <p:spPr>
          <a:xfrm>
            <a:off x="10696338" y="1726964"/>
            <a:ext cx="832355" cy="598967"/>
          </a:xfrm>
          <a:custGeom>
            <a:avLst/>
            <a:gdLst/>
            <a:ahLst/>
            <a:cxnLst/>
            <a:rect l="0" t="0" r="0" b="0"/>
            <a:pathLst>
              <a:path w="472862" h="598967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472862" y="92148"/>
                </a:moveTo>
                <a:lnTo>
                  <a:pt x="472862" y="506818"/>
                </a:lnTo>
                <a:moveTo>
                  <a:pt x="0" y="506818"/>
                </a:moveTo>
                <a:lnTo>
                  <a:pt x="0" y="92148"/>
                </a:lnTo>
                <a:moveTo>
                  <a:pt x="92148" y="0"/>
                </a:moveTo>
                <a:lnTo>
                  <a:pt x="380713" y="0"/>
                </a:lnTo>
                <a:moveTo>
                  <a:pt x="0" y="506818"/>
                </a:moveTo>
                <a:lnTo>
                  <a:pt x="0" y="552893"/>
                </a:lnTo>
                <a:cubicBezTo>
                  <a:pt x="0" y="578339"/>
                  <a:pt x="20628" y="598967"/>
                  <a:pt x="46074" y="598967"/>
                </a:cubicBezTo>
                <a:lnTo>
                  <a:pt x="92148" y="598967"/>
                </a:lnTo>
                <a:moveTo>
                  <a:pt x="472862" y="92148"/>
                </a:moveTo>
                <a:lnTo>
                  <a:pt x="472862" y="46074"/>
                </a:lnTo>
                <a:cubicBezTo>
                  <a:pt x="472862" y="20628"/>
                  <a:pt x="452234" y="0"/>
                  <a:pt x="426788" y="0"/>
                </a:cubicBezTo>
                <a:lnTo>
                  <a:pt x="380713" y="0"/>
                </a:lnTo>
                <a:moveTo>
                  <a:pt x="380713" y="598967"/>
                </a:moveTo>
                <a:lnTo>
                  <a:pt x="92148" y="598967"/>
                </a:lnTo>
                <a:moveTo>
                  <a:pt x="472862" y="506818"/>
                </a:moveTo>
                <a:lnTo>
                  <a:pt x="472862" y="552893"/>
                </a:lnTo>
                <a:cubicBezTo>
                  <a:pt x="472862" y="578339"/>
                  <a:pt x="452234" y="598967"/>
                  <a:pt x="426788" y="598967"/>
                </a:cubicBezTo>
                <a:lnTo>
                  <a:pt x="380713" y="598967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87" name="Rounded Rectangle 30">
            <a:extLst>
              <a:ext uri="{FF2B5EF4-FFF2-40B4-BE49-F238E27FC236}">
                <a16:creationId xmlns:a16="http://schemas.microsoft.com/office/drawing/2014/main" id="{E5127F18-8548-E325-1574-4D359FF65DDB}"/>
              </a:ext>
            </a:extLst>
          </p:cNvPr>
          <p:cNvSpPr/>
          <p:nvPr/>
        </p:nvSpPr>
        <p:spPr>
          <a:xfrm>
            <a:off x="10696338" y="2418081"/>
            <a:ext cx="832355" cy="368595"/>
          </a:xfrm>
          <a:custGeom>
            <a:avLst/>
            <a:gdLst/>
            <a:ahLst/>
            <a:cxnLst/>
            <a:rect l="0" t="0" r="0" b="0"/>
            <a:pathLst>
              <a:path w="472862" h="368595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472862" y="92148"/>
                </a:moveTo>
                <a:lnTo>
                  <a:pt x="472862" y="276446"/>
                </a:lnTo>
                <a:moveTo>
                  <a:pt x="0" y="276446"/>
                </a:moveTo>
                <a:lnTo>
                  <a:pt x="0" y="92148"/>
                </a:lnTo>
                <a:moveTo>
                  <a:pt x="92148" y="0"/>
                </a:moveTo>
                <a:lnTo>
                  <a:pt x="380713" y="0"/>
                </a:lnTo>
                <a:moveTo>
                  <a:pt x="0" y="276446"/>
                </a:moveTo>
                <a:lnTo>
                  <a:pt x="0" y="322520"/>
                </a:lnTo>
                <a:cubicBezTo>
                  <a:pt x="0" y="347967"/>
                  <a:pt x="20628" y="368595"/>
                  <a:pt x="46074" y="368595"/>
                </a:cubicBezTo>
                <a:lnTo>
                  <a:pt x="92148" y="368595"/>
                </a:lnTo>
                <a:moveTo>
                  <a:pt x="472862" y="92148"/>
                </a:moveTo>
                <a:lnTo>
                  <a:pt x="472862" y="46074"/>
                </a:lnTo>
                <a:cubicBezTo>
                  <a:pt x="472862" y="20628"/>
                  <a:pt x="452234" y="0"/>
                  <a:pt x="426788" y="0"/>
                </a:cubicBezTo>
                <a:lnTo>
                  <a:pt x="380713" y="0"/>
                </a:lnTo>
                <a:moveTo>
                  <a:pt x="380713" y="368595"/>
                </a:moveTo>
                <a:lnTo>
                  <a:pt x="92148" y="368595"/>
                </a:lnTo>
                <a:moveTo>
                  <a:pt x="472862" y="276446"/>
                </a:moveTo>
                <a:lnTo>
                  <a:pt x="472862" y="322520"/>
                </a:lnTo>
                <a:cubicBezTo>
                  <a:pt x="472862" y="347967"/>
                  <a:pt x="452234" y="368595"/>
                  <a:pt x="426788" y="368595"/>
                </a:cubicBezTo>
                <a:lnTo>
                  <a:pt x="380713" y="368595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88" name="Rounded Rectangle 31">
            <a:extLst>
              <a:ext uri="{FF2B5EF4-FFF2-40B4-BE49-F238E27FC236}">
                <a16:creationId xmlns:a16="http://schemas.microsoft.com/office/drawing/2014/main" id="{A0F79663-7805-273C-3E57-E41D82F1A9F2}"/>
              </a:ext>
            </a:extLst>
          </p:cNvPr>
          <p:cNvSpPr/>
          <p:nvPr/>
        </p:nvSpPr>
        <p:spPr>
          <a:xfrm>
            <a:off x="10696338" y="2878825"/>
            <a:ext cx="832355" cy="368595"/>
          </a:xfrm>
          <a:custGeom>
            <a:avLst/>
            <a:gdLst/>
            <a:ahLst/>
            <a:cxnLst/>
            <a:rect l="0" t="0" r="0" b="0"/>
            <a:pathLst>
              <a:path w="472862" h="368595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472862" y="92148"/>
                </a:moveTo>
                <a:lnTo>
                  <a:pt x="472862" y="276446"/>
                </a:lnTo>
                <a:moveTo>
                  <a:pt x="0" y="276446"/>
                </a:moveTo>
                <a:lnTo>
                  <a:pt x="0" y="92148"/>
                </a:lnTo>
                <a:moveTo>
                  <a:pt x="92148" y="0"/>
                </a:moveTo>
                <a:lnTo>
                  <a:pt x="380713" y="0"/>
                </a:lnTo>
                <a:moveTo>
                  <a:pt x="0" y="276446"/>
                </a:moveTo>
                <a:lnTo>
                  <a:pt x="0" y="322520"/>
                </a:lnTo>
                <a:cubicBezTo>
                  <a:pt x="0" y="347967"/>
                  <a:pt x="20628" y="368595"/>
                  <a:pt x="46074" y="368595"/>
                </a:cubicBezTo>
                <a:lnTo>
                  <a:pt x="92148" y="368595"/>
                </a:lnTo>
                <a:moveTo>
                  <a:pt x="472862" y="92148"/>
                </a:moveTo>
                <a:lnTo>
                  <a:pt x="472862" y="46074"/>
                </a:lnTo>
                <a:cubicBezTo>
                  <a:pt x="472862" y="20628"/>
                  <a:pt x="452234" y="0"/>
                  <a:pt x="426788" y="0"/>
                </a:cubicBezTo>
                <a:lnTo>
                  <a:pt x="380713" y="0"/>
                </a:lnTo>
                <a:moveTo>
                  <a:pt x="380713" y="368595"/>
                </a:moveTo>
                <a:lnTo>
                  <a:pt x="92148" y="368595"/>
                </a:lnTo>
                <a:moveTo>
                  <a:pt x="472862" y="276446"/>
                </a:moveTo>
                <a:lnTo>
                  <a:pt x="472862" y="322520"/>
                </a:lnTo>
                <a:cubicBezTo>
                  <a:pt x="472862" y="347967"/>
                  <a:pt x="452234" y="368595"/>
                  <a:pt x="426788" y="368595"/>
                </a:cubicBezTo>
                <a:lnTo>
                  <a:pt x="380713" y="368595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89" name="Rounded Rectangle 32">
            <a:extLst>
              <a:ext uri="{FF2B5EF4-FFF2-40B4-BE49-F238E27FC236}">
                <a16:creationId xmlns:a16="http://schemas.microsoft.com/office/drawing/2014/main" id="{AC0763C6-E72C-8D08-E0DC-52FAA2DFFD4C}"/>
              </a:ext>
            </a:extLst>
          </p:cNvPr>
          <p:cNvSpPr/>
          <p:nvPr/>
        </p:nvSpPr>
        <p:spPr>
          <a:xfrm>
            <a:off x="10696338" y="3339569"/>
            <a:ext cx="832355" cy="460744"/>
          </a:xfrm>
          <a:custGeom>
            <a:avLst/>
            <a:gdLst/>
            <a:ahLst/>
            <a:cxnLst/>
            <a:rect l="0" t="0" r="0" b="0"/>
            <a:pathLst>
              <a:path w="472862" h="460744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472862" y="92148"/>
                </a:moveTo>
                <a:lnTo>
                  <a:pt x="472862" y="368595"/>
                </a:lnTo>
                <a:moveTo>
                  <a:pt x="0" y="368595"/>
                </a:moveTo>
                <a:lnTo>
                  <a:pt x="0" y="92148"/>
                </a:lnTo>
                <a:moveTo>
                  <a:pt x="92148" y="0"/>
                </a:moveTo>
                <a:lnTo>
                  <a:pt x="380713" y="0"/>
                </a:lnTo>
                <a:moveTo>
                  <a:pt x="0" y="368595"/>
                </a:moveTo>
                <a:lnTo>
                  <a:pt x="0" y="414669"/>
                </a:lnTo>
                <a:cubicBezTo>
                  <a:pt x="0" y="440115"/>
                  <a:pt x="20628" y="460744"/>
                  <a:pt x="46074" y="460744"/>
                </a:cubicBezTo>
                <a:lnTo>
                  <a:pt x="92148" y="460744"/>
                </a:lnTo>
                <a:moveTo>
                  <a:pt x="472862" y="92148"/>
                </a:moveTo>
                <a:lnTo>
                  <a:pt x="472862" y="46074"/>
                </a:lnTo>
                <a:cubicBezTo>
                  <a:pt x="472862" y="20628"/>
                  <a:pt x="452234" y="0"/>
                  <a:pt x="426788" y="0"/>
                </a:cubicBezTo>
                <a:lnTo>
                  <a:pt x="380713" y="0"/>
                </a:lnTo>
                <a:moveTo>
                  <a:pt x="380713" y="460744"/>
                </a:moveTo>
                <a:lnTo>
                  <a:pt x="92148" y="460744"/>
                </a:lnTo>
                <a:moveTo>
                  <a:pt x="472862" y="368595"/>
                </a:moveTo>
                <a:lnTo>
                  <a:pt x="472862" y="414669"/>
                </a:lnTo>
                <a:cubicBezTo>
                  <a:pt x="472862" y="440115"/>
                  <a:pt x="452234" y="460744"/>
                  <a:pt x="426788" y="460744"/>
                </a:cubicBezTo>
                <a:lnTo>
                  <a:pt x="380713" y="460744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CE816C10-FAF0-BB13-7896-431164631230}"/>
              </a:ext>
            </a:extLst>
          </p:cNvPr>
          <p:cNvSpPr/>
          <p:nvPr/>
        </p:nvSpPr>
        <p:spPr>
          <a:xfrm>
            <a:off x="10696338" y="3892462"/>
            <a:ext cx="832355" cy="368595"/>
          </a:xfrm>
          <a:custGeom>
            <a:avLst/>
            <a:gdLst/>
            <a:ahLst/>
            <a:cxnLst/>
            <a:rect l="0" t="0" r="0" b="0"/>
            <a:pathLst>
              <a:path w="472862" h="368595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472862" y="92148"/>
                </a:moveTo>
                <a:lnTo>
                  <a:pt x="472862" y="276446"/>
                </a:lnTo>
                <a:moveTo>
                  <a:pt x="0" y="276446"/>
                </a:moveTo>
                <a:lnTo>
                  <a:pt x="0" y="92148"/>
                </a:lnTo>
                <a:moveTo>
                  <a:pt x="92148" y="0"/>
                </a:moveTo>
                <a:lnTo>
                  <a:pt x="380713" y="0"/>
                </a:lnTo>
                <a:moveTo>
                  <a:pt x="0" y="276446"/>
                </a:moveTo>
                <a:lnTo>
                  <a:pt x="0" y="322520"/>
                </a:lnTo>
                <a:cubicBezTo>
                  <a:pt x="0" y="347967"/>
                  <a:pt x="20628" y="368595"/>
                  <a:pt x="46074" y="368595"/>
                </a:cubicBezTo>
                <a:lnTo>
                  <a:pt x="92148" y="368595"/>
                </a:lnTo>
                <a:moveTo>
                  <a:pt x="472862" y="92148"/>
                </a:moveTo>
                <a:lnTo>
                  <a:pt x="472862" y="46074"/>
                </a:lnTo>
                <a:cubicBezTo>
                  <a:pt x="472862" y="20628"/>
                  <a:pt x="452234" y="0"/>
                  <a:pt x="426788" y="0"/>
                </a:cubicBezTo>
                <a:lnTo>
                  <a:pt x="380713" y="0"/>
                </a:lnTo>
                <a:moveTo>
                  <a:pt x="380713" y="368595"/>
                </a:moveTo>
                <a:lnTo>
                  <a:pt x="92148" y="368595"/>
                </a:lnTo>
                <a:moveTo>
                  <a:pt x="472862" y="276446"/>
                </a:moveTo>
                <a:lnTo>
                  <a:pt x="472862" y="322520"/>
                </a:lnTo>
                <a:cubicBezTo>
                  <a:pt x="472862" y="347967"/>
                  <a:pt x="452234" y="368595"/>
                  <a:pt x="426788" y="368595"/>
                </a:cubicBezTo>
                <a:lnTo>
                  <a:pt x="380713" y="368595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2" name="Rounded Rectangle 35">
            <a:extLst>
              <a:ext uri="{FF2B5EF4-FFF2-40B4-BE49-F238E27FC236}">
                <a16:creationId xmlns:a16="http://schemas.microsoft.com/office/drawing/2014/main" id="{A7D408B5-F637-A9D2-1AD7-95BFF54FDA8D}"/>
              </a:ext>
            </a:extLst>
          </p:cNvPr>
          <p:cNvSpPr/>
          <p:nvPr/>
        </p:nvSpPr>
        <p:spPr>
          <a:xfrm>
            <a:off x="10696338" y="4347997"/>
            <a:ext cx="832355" cy="460744"/>
          </a:xfrm>
          <a:custGeom>
            <a:avLst/>
            <a:gdLst/>
            <a:ahLst/>
            <a:cxnLst/>
            <a:rect l="0" t="0" r="0" b="0"/>
            <a:pathLst>
              <a:path w="472862" h="460744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472862" y="92148"/>
                </a:moveTo>
                <a:lnTo>
                  <a:pt x="472862" y="368595"/>
                </a:lnTo>
                <a:moveTo>
                  <a:pt x="0" y="368595"/>
                </a:moveTo>
                <a:lnTo>
                  <a:pt x="0" y="92148"/>
                </a:lnTo>
                <a:moveTo>
                  <a:pt x="92148" y="0"/>
                </a:moveTo>
                <a:lnTo>
                  <a:pt x="380713" y="0"/>
                </a:lnTo>
                <a:moveTo>
                  <a:pt x="0" y="368595"/>
                </a:moveTo>
                <a:lnTo>
                  <a:pt x="0" y="414669"/>
                </a:lnTo>
                <a:cubicBezTo>
                  <a:pt x="0" y="440115"/>
                  <a:pt x="20628" y="460744"/>
                  <a:pt x="46074" y="460744"/>
                </a:cubicBezTo>
                <a:lnTo>
                  <a:pt x="92148" y="460744"/>
                </a:lnTo>
                <a:moveTo>
                  <a:pt x="472862" y="92148"/>
                </a:moveTo>
                <a:lnTo>
                  <a:pt x="472862" y="46074"/>
                </a:lnTo>
                <a:cubicBezTo>
                  <a:pt x="472862" y="20628"/>
                  <a:pt x="452234" y="0"/>
                  <a:pt x="426788" y="0"/>
                </a:cubicBezTo>
                <a:lnTo>
                  <a:pt x="380713" y="0"/>
                </a:lnTo>
                <a:moveTo>
                  <a:pt x="380713" y="460744"/>
                </a:moveTo>
                <a:lnTo>
                  <a:pt x="92148" y="460744"/>
                </a:lnTo>
                <a:moveTo>
                  <a:pt x="472862" y="368595"/>
                </a:moveTo>
                <a:lnTo>
                  <a:pt x="472862" y="414669"/>
                </a:lnTo>
                <a:cubicBezTo>
                  <a:pt x="472862" y="440115"/>
                  <a:pt x="452234" y="460744"/>
                  <a:pt x="426788" y="460744"/>
                </a:cubicBezTo>
                <a:lnTo>
                  <a:pt x="380713" y="460744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3" name="Rounded Rectangle 36">
            <a:extLst>
              <a:ext uri="{FF2B5EF4-FFF2-40B4-BE49-F238E27FC236}">
                <a16:creationId xmlns:a16="http://schemas.microsoft.com/office/drawing/2014/main" id="{6F840032-B55C-264C-99DA-78F9D7D2609C}"/>
              </a:ext>
            </a:extLst>
          </p:cNvPr>
          <p:cNvSpPr/>
          <p:nvPr/>
        </p:nvSpPr>
        <p:spPr>
          <a:xfrm>
            <a:off x="10696338" y="4900890"/>
            <a:ext cx="832355" cy="368595"/>
          </a:xfrm>
          <a:custGeom>
            <a:avLst/>
            <a:gdLst/>
            <a:ahLst/>
            <a:cxnLst/>
            <a:rect l="0" t="0" r="0" b="0"/>
            <a:pathLst>
              <a:path w="472862" h="368595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472862" y="92148"/>
                </a:moveTo>
                <a:lnTo>
                  <a:pt x="472862" y="276446"/>
                </a:lnTo>
                <a:moveTo>
                  <a:pt x="0" y="276446"/>
                </a:moveTo>
                <a:lnTo>
                  <a:pt x="0" y="92148"/>
                </a:lnTo>
                <a:moveTo>
                  <a:pt x="92148" y="0"/>
                </a:moveTo>
                <a:lnTo>
                  <a:pt x="380713" y="0"/>
                </a:lnTo>
                <a:moveTo>
                  <a:pt x="0" y="276446"/>
                </a:moveTo>
                <a:lnTo>
                  <a:pt x="0" y="322520"/>
                </a:lnTo>
                <a:cubicBezTo>
                  <a:pt x="0" y="347967"/>
                  <a:pt x="20628" y="368595"/>
                  <a:pt x="46074" y="368595"/>
                </a:cubicBezTo>
                <a:lnTo>
                  <a:pt x="92148" y="368595"/>
                </a:lnTo>
                <a:moveTo>
                  <a:pt x="472862" y="92148"/>
                </a:moveTo>
                <a:lnTo>
                  <a:pt x="472862" y="46074"/>
                </a:lnTo>
                <a:cubicBezTo>
                  <a:pt x="472862" y="20628"/>
                  <a:pt x="452234" y="0"/>
                  <a:pt x="426788" y="0"/>
                </a:cubicBezTo>
                <a:lnTo>
                  <a:pt x="380713" y="0"/>
                </a:lnTo>
                <a:moveTo>
                  <a:pt x="380713" y="368595"/>
                </a:moveTo>
                <a:lnTo>
                  <a:pt x="92148" y="368595"/>
                </a:lnTo>
                <a:moveTo>
                  <a:pt x="472862" y="276446"/>
                </a:moveTo>
                <a:lnTo>
                  <a:pt x="472862" y="322520"/>
                </a:lnTo>
                <a:cubicBezTo>
                  <a:pt x="472862" y="347967"/>
                  <a:pt x="452234" y="368595"/>
                  <a:pt x="426788" y="368595"/>
                </a:cubicBezTo>
                <a:lnTo>
                  <a:pt x="380713" y="368595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4" name="Rounded Rectangle 37">
            <a:extLst>
              <a:ext uri="{FF2B5EF4-FFF2-40B4-BE49-F238E27FC236}">
                <a16:creationId xmlns:a16="http://schemas.microsoft.com/office/drawing/2014/main" id="{3FA6536F-98C8-4E50-67E2-22490C42F867}"/>
              </a:ext>
            </a:extLst>
          </p:cNvPr>
          <p:cNvSpPr/>
          <p:nvPr/>
        </p:nvSpPr>
        <p:spPr>
          <a:xfrm>
            <a:off x="10696338" y="5361634"/>
            <a:ext cx="832355" cy="460744"/>
          </a:xfrm>
          <a:custGeom>
            <a:avLst/>
            <a:gdLst/>
            <a:ahLst/>
            <a:cxnLst/>
            <a:rect l="0" t="0" r="0" b="0"/>
            <a:pathLst>
              <a:path w="472862" h="460744">
                <a:moveTo>
                  <a:pt x="0" y="92148"/>
                </a:moveTo>
                <a:lnTo>
                  <a:pt x="0" y="46074"/>
                </a:lnTo>
                <a:cubicBezTo>
                  <a:pt x="0" y="20628"/>
                  <a:pt x="20628" y="0"/>
                  <a:pt x="46074" y="0"/>
                </a:cubicBezTo>
                <a:lnTo>
                  <a:pt x="92148" y="0"/>
                </a:lnTo>
                <a:moveTo>
                  <a:pt x="472862" y="92148"/>
                </a:moveTo>
                <a:lnTo>
                  <a:pt x="472862" y="368595"/>
                </a:lnTo>
                <a:moveTo>
                  <a:pt x="0" y="368595"/>
                </a:moveTo>
                <a:lnTo>
                  <a:pt x="0" y="92148"/>
                </a:lnTo>
                <a:moveTo>
                  <a:pt x="92148" y="0"/>
                </a:moveTo>
                <a:lnTo>
                  <a:pt x="380713" y="0"/>
                </a:lnTo>
                <a:moveTo>
                  <a:pt x="0" y="368595"/>
                </a:moveTo>
                <a:lnTo>
                  <a:pt x="0" y="414669"/>
                </a:lnTo>
                <a:cubicBezTo>
                  <a:pt x="0" y="440115"/>
                  <a:pt x="20628" y="460744"/>
                  <a:pt x="46074" y="460744"/>
                </a:cubicBezTo>
                <a:lnTo>
                  <a:pt x="92148" y="460744"/>
                </a:lnTo>
                <a:moveTo>
                  <a:pt x="472862" y="92148"/>
                </a:moveTo>
                <a:lnTo>
                  <a:pt x="472862" y="46074"/>
                </a:lnTo>
                <a:cubicBezTo>
                  <a:pt x="472862" y="20628"/>
                  <a:pt x="452234" y="0"/>
                  <a:pt x="426788" y="0"/>
                </a:cubicBezTo>
                <a:lnTo>
                  <a:pt x="380713" y="0"/>
                </a:lnTo>
                <a:moveTo>
                  <a:pt x="380713" y="460744"/>
                </a:moveTo>
                <a:lnTo>
                  <a:pt x="92148" y="460744"/>
                </a:lnTo>
                <a:moveTo>
                  <a:pt x="472862" y="368595"/>
                </a:moveTo>
                <a:lnTo>
                  <a:pt x="472862" y="414669"/>
                </a:lnTo>
                <a:cubicBezTo>
                  <a:pt x="472862" y="440115"/>
                  <a:pt x="452234" y="460744"/>
                  <a:pt x="426788" y="460744"/>
                </a:cubicBezTo>
                <a:lnTo>
                  <a:pt x="380713" y="460744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E3427FEC-D13A-8CF0-5D0A-8E692E74A8F7}"/>
              </a:ext>
            </a:extLst>
          </p:cNvPr>
          <p:cNvSpPr txBox="1"/>
          <p:nvPr/>
        </p:nvSpPr>
        <p:spPr>
          <a:xfrm>
            <a:off x="10883959" y="2923404"/>
            <a:ext cx="457112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0">
                <a:solidFill>
                  <a:srgbClr val="000000"/>
                </a:solidFill>
              </a:rPr>
              <a:t>53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D26DE795-1C26-E433-E6D6-54A0517B48C5}"/>
              </a:ext>
            </a:extLst>
          </p:cNvPr>
          <p:cNvSpPr txBox="1"/>
          <p:nvPr/>
        </p:nvSpPr>
        <p:spPr>
          <a:xfrm>
            <a:off x="1499006" y="3904838"/>
            <a:ext cx="4581208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2000" b="1">
                <a:solidFill>
                  <a:srgbClr val="000000"/>
                </a:solidFill>
              </a:rPr>
              <a:t>Hong Kong SAR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35E5968-30AE-E505-E11B-F96EC073CB16}"/>
              </a:ext>
            </a:extLst>
          </p:cNvPr>
          <p:cNvSpPr txBox="1"/>
          <p:nvPr/>
        </p:nvSpPr>
        <p:spPr>
          <a:xfrm>
            <a:off x="9649398" y="2926952"/>
            <a:ext cx="341177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0">
                <a:solidFill>
                  <a:srgbClr val="000000"/>
                </a:solidFill>
              </a:rPr>
              <a:t>27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05AC672A-8952-FDAD-02AC-E71E3F0ECCAA}"/>
              </a:ext>
            </a:extLst>
          </p:cNvPr>
          <p:cNvSpPr txBox="1"/>
          <p:nvPr/>
        </p:nvSpPr>
        <p:spPr>
          <a:xfrm>
            <a:off x="7877721" y="3941277"/>
            <a:ext cx="334457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0">
                <a:solidFill>
                  <a:srgbClr val="000000"/>
                </a:solidFill>
              </a:rPr>
              <a:t>10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3A3BBCE7-C8D3-E412-4678-88F0B7B284D2}"/>
              </a:ext>
            </a:extLst>
          </p:cNvPr>
          <p:cNvSpPr txBox="1"/>
          <p:nvPr/>
        </p:nvSpPr>
        <p:spPr>
          <a:xfrm>
            <a:off x="7895844" y="2930291"/>
            <a:ext cx="334457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0">
                <a:solidFill>
                  <a:srgbClr val="000000"/>
                </a:solidFill>
              </a:rPr>
              <a:t>26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FD539574-C66F-9D03-C39C-C3EFB6841CC1}"/>
              </a:ext>
            </a:extLst>
          </p:cNvPr>
          <p:cNvSpPr txBox="1"/>
          <p:nvPr/>
        </p:nvSpPr>
        <p:spPr>
          <a:xfrm>
            <a:off x="9742382" y="3946716"/>
            <a:ext cx="170590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0">
                <a:solidFill>
                  <a:srgbClr val="000000"/>
                </a:solidFill>
              </a:rPr>
              <a:t>9</a:t>
            </a:r>
          </a:p>
        </p:txBody>
      </p:sp>
      <p:sp>
        <p:nvSpPr>
          <p:cNvPr id="101" name="Rounded Rectangle 44">
            <a:extLst>
              <a:ext uri="{FF2B5EF4-FFF2-40B4-BE49-F238E27FC236}">
                <a16:creationId xmlns:a16="http://schemas.microsoft.com/office/drawing/2014/main" id="{7EB27EB9-458E-BBB1-4D40-CEE7AEEC1675}"/>
              </a:ext>
            </a:extLst>
          </p:cNvPr>
          <p:cNvSpPr/>
          <p:nvPr/>
        </p:nvSpPr>
        <p:spPr>
          <a:xfrm>
            <a:off x="728728" y="3918216"/>
            <a:ext cx="526766" cy="281020"/>
          </a:xfrm>
          <a:custGeom>
            <a:avLst/>
            <a:gdLst/>
            <a:ahLst/>
            <a:cxnLst/>
            <a:rect l="0" t="0" r="0" b="0"/>
            <a:pathLst>
              <a:path w="264950" h="264927">
                <a:moveTo>
                  <a:pt x="92171" y="137416"/>
                </a:moveTo>
                <a:cubicBezTo>
                  <a:pt x="92111" y="135354"/>
                  <a:pt x="90975" y="133474"/>
                  <a:pt x="89176" y="132463"/>
                </a:cubicBezTo>
                <a:cubicBezTo>
                  <a:pt x="87311" y="131439"/>
                  <a:pt x="85051" y="131439"/>
                  <a:pt x="83186" y="132463"/>
                </a:cubicBezTo>
                <a:lnTo>
                  <a:pt x="2556" y="170820"/>
                </a:lnTo>
                <a:cubicBezTo>
                  <a:pt x="952" y="171905"/>
                  <a:pt x="0" y="173722"/>
                  <a:pt x="22" y="175658"/>
                </a:cubicBezTo>
                <a:lnTo>
                  <a:pt x="22" y="259168"/>
                </a:lnTo>
                <a:cubicBezTo>
                  <a:pt x="22" y="262349"/>
                  <a:pt x="2600" y="264927"/>
                  <a:pt x="5781" y="264927"/>
                </a:cubicBezTo>
                <a:lnTo>
                  <a:pt x="92171" y="264927"/>
                </a:lnTo>
                <a:close/>
                <a:moveTo>
                  <a:pt x="184319" y="83049"/>
                </a:moveTo>
                <a:cubicBezTo>
                  <a:pt x="184342" y="81487"/>
                  <a:pt x="183716" y="79986"/>
                  <a:pt x="182592" y="78902"/>
                </a:cubicBezTo>
                <a:lnTo>
                  <a:pt x="138245" y="23037"/>
                </a:lnTo>
                <a:lnTo>
                  <a:pt x="93898" y="78902"/>
                </a:lnTo>
                <a:cubicBezTo>
                  <a:pt x="92773" y="79986"/>
                  <a:pt x="92148" y="81487"/>
                  <a:pt x="92171" y="83049"/>
                </a:cubicBezTo>
                <a:lnTo>
                  <a:pt x="92171" y="264927"/>
                </a:lnTo>
                <a:lnTo>
                  <a:pt x="184319" y="264927"/>
                </a:lnTo>
                <a:close/>
                <a:moveTo>
                  <a:pt x="138245" y="23037"/>
                </a:moveTo>
                <a:lnTo>
                  <a:pt x="138245" y="0"/>
                </a:lnTo>
                <a:moveTo>
                  <a:pt x="184319" y="149741"/>
                </a:moveTo>
                <a:lnTo>
                  <a:pt x="221755" y="116337"/>
                </a:lnTo>
                <a:cubicBezTo>
                  <a:pt x="224033" y="114128"/>
                  <a:pt x="227655" y="114128"/>
                  <a:pt x="229933" y="116337"/>
                </a:cubicBezTo>
                <a:lnTo>
                  <a:pt x="264489" y="149741"/>
                </a:lnTo>
                <a:lnTo>
                  <a:pt x="264489" y="259168"/>
                </a:lnTo>
                <a:cubicBezTo>
                  <a:pt x="264489" y="262349"/>
                  <a:pt x="261910" y="264927"/>
                  <a:pt x="258730" y="264927"/>
                </a:cubicBezTo>
                <a:lnTo>
                  <a:pt x="184319" y="264927"/>
                </a:lnTo>
                <a:close/>
                <a:moveTo>
                  <a:pt x="184319" y="149741"/>
                </a:moveTo>
                <a:lnTo>
                  <a:pt x="264950" y="149741"/>
                </a:lnTo>
                <a:moveTo>
                  <a:pt x="184319" y="178538"/>
                </a:moveTo>
                <a:lnTo>
                  <a:pt x="264950" y="178538"/>
                </a:lnTo>
                <a:moveTo>
                  <a:pt x="184319" y="207334"/>
                </a:moveTo>
                <a:lnTo>
                  <a:pt x="264950" y="207334"/>
                </a:lnTo>
                <a:moveTo>
                  <a:pt x="184319" y="236131"/>
                </a:moveTo>
                <a:lnTo>
                  <a:pt x="264950" y="236131"/>
                </a:lnTo>
                <a:moveTo>
                  <a:pt x="28818" y="190056"/>
                </a:moveTo>
                <a:lnTo>
                  <a:pt x="28818" y="264927"/>
                </a:lnTo>
                <a:moveTo>
                  <a:pt x="60494" y="190056"/>
                </a:moveTo>
                <a:lnTo>
                  <a:pt x="60494" y="264927"/>
                </a:lnTo>
                <a:moveTo>
                  <a:pt x="183628" y="80399"/>
                </a:moveTo>
                <a:lnTo>
                  <a:pt x="93553" y="80399"/>
                </a:lnTo>
                <a:lnTo>
                  <a:pt x="184319" y="126704"/>
                </a:lnTo>
                <a:lnTo>
                  <a:pt x="92171" y="172779"/>
                </a:lnTo>
                <a:lnTo>
                  <a:pt x="184319" y="218853"/>
                </a:lnTo>
                <a:lnTo>
                  <a:pt x="94474" y="263776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D11619C-ABBC-52A8-27A8-A85164A79877}"/>
              </a:ext>
            </a:extLst>
          </p:cNvPr>
          <p:cNvSpPr txBox="1"/>
          <p:nvPr/>
        </p:nvSpPr>
        <p:spPr>
          <a:xfrm>
            <a:off x="10864169" y="3931855"/>
            <a:ext cx="457112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0">
                <a:solidFill>
                  <a:srgbClr val="000000"/>
                </a:solidFill>
              </a:rPr>
              <a:t>19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4525FFB9-4106-1A64-B0F4-57657F0CDDA8}"/>
              </a:ext>
            </a:extLst>
          </p:cNvPr>
          <p:cNvSpPr txBox="1"/>
          <p:nvPr/>
        </p:nvSpPr>
        <p:spPr>
          <a:xfrm>
            <a:off x="1499006" y="2905030"/>
            <a:ext cx="2843607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2000" b="1">
                <a:solidFill>
                  <a:srgbClr val="000000"/>
                </a:solidFill>
              </a:rPr>
              <a:t>New York</a:t>
            </a:r>
          </a:p>
        </p:txBody>
      </p:sp>
      <p:sp>
        <p:nvSpPr>
          <p:cNvPr id="106" name="Rounded Rectangle 49">
            <a:extLst>
              <a:ext uri="{FF2B5EF4-FFF2-40B4-BE49-F238E27FC236}">
                <a16:creationId xmlns:a16="http://schemas.microsoft.com/office/drawing/2014/main" id="{29D475EA-6456-9E50-206C-3C7A419C68B8}"/>
              </a:ext>
            </a:extLst>
          </p:cNvPr>
          <p:cNvSpPr/>
          <p:nvPr/>
        </p:nvSpPr>
        <p:spPr>
          <a:xfrm>
            <a:off x="663307" y="2896186"/>
            <a:ext cx="563857" cy="299232"/>
          </a:xfrm>
          <a:custGeom>
            <a:avLst/>
            <a:gdLst/>
            <a:ahLst/>
            <a:cxnLst/>
            <a:rect l="0" t="0" r="0" b="0"/>
            <a:pathLst>
              <a:path w="224794" h="270687">
                <a:moveTo>
                  <a:pt x="0" y="0"/>
                </a:moveTo>
                <a:moveTo>
                  <a:pt x="87771" y="270687"/>
                </a:moveTo>
                <a:lnTo>
                  <a:pt x="93531" y="245115"/>
                </a:lnTo>
                <a:cubicBezTo>
                  <a:pt x="94520" y="243156"/>
                  <a:pt x="96519" y="241913"/>
                  <a:pt x="98714" y="241890"/>
                </a:cubicBezTo>
                <a:lnTo>
                  <a:pt x="195816" y="241890"/>
                </a:lnTo>
                <a:cubicBezTo>
                  <a:pt x="198018" y="241886"/>
                  <a:pt x="200030" y="243138"/>
                  <a:pt x="200999" y="245115"/>
                </a:cubicBezTo>
                <a:lnTo>
                  <a:pt x="206758" y="270687"/>
                </a:lnTo>
                <a:close/>
                <a:moveTo>
                  <a:pt x="183721" y="241890"/>
                </a:moveTo>
                <a:lnTo>
                  <a:pt x="179344" y="199732"/>
                </a:lnTo>
                <a:moveTo>
                  <a:pt x="0" y="0"/>
                </a:moveTo>
                <a:moveTo>
                  <a:pt x="85237" y="119102"/>
                </a:moveTo>
                <a:lnTo>
                  <a:pt x="114264" y="159993"/>
                </a:lnTo>
                <a:cubicBezTo>
                  <a:pt x="116817" y="164541"/>
                  <a:pt x="117751" y="169820"/>
                  <a:pt x="116913" y="174967"/>
                </a:cubicBezTo>
                <a:lnTo>
                  <a:pt x="108850" y="241890"/>
                </a:lnTo>
                <a:moveTo>
                  <a:pt x="170014" y="120945"/>
                </a:moveTo>
                <a:lnTo>
                  <a:pt x="129699" y="120945"/>
                </a:lnTo>
                <a:cubicBezTo>
                  <a:pt x="122448" y="120945"/>
                  <a:pt x="115620" y="117531"/>
                  <a:pt x="111269" y="111730"/>
                </a:cubicBezTo>
                <a:lnTo>
                  <a:pt x="83970" y="75331"/>
                </a:lnTo>
                <a:moveTo>
                  <a:pt x="126128" y="80630"/>
                </a:moveTo>
                <a:lnTo>
                  <a:pt x="126128" y="100787"/>
                </a:lnTo>
                <a:cubicBezTo>
                  <a:pt x="126128" y="111920"/>
                  <a:pt x="135153" y="120945"/>
                  <a:pt x="146286" y="120945"/>
                </a:cubicBezTo>
                <a:cubicBezTo>
                  <a:pt x="157418" y="120945"/>
                  <a:pt x="166443" y="111920"/>
                  <a:pt x="166443" y="100787"/>
                </a:cubicBezTo>
                <a:lnTo>
                  <a:pt x="166443" y="80630"/>
                </a:lnTo>
                <a:moveTo>
                  <a:pt x="183721" y="51833"/>
                </a:moveTo>
                <a:lnTo>
                  <a:pt x="175773" y="80630"/>
                </a:lnTo>
                <a:lnTo>
                  <a:pt x="118180" y="80630"/>
                </a:lnTo>
                <a:lnTo>
                  <a:pt x="108850" y="51833"/>
                </a:lnTo>
                <a:lnTo>
                  <a:pt x="131888" y="57593"/>
                </a:lnTo>
                <a:lnTo>
                  <a:pt x="146286" y="40315"/>
                </a:lnTo>
                <a:lnTo>
                  <a:pt x="160684" y="57593"/>
                </a:lnTo>
                <a:close/>
                <a:moveTo>
                  <a:pt x="90421" y="39508"/>
                </a:moveTo>
                <a:cubicBezTo>
                  <a:pt x="90421" y="39508"/>
                  <a:pt x="81666" y="103667"/>
                  <a:pt x="72106" y="103667"/>
                </a:cubicBezTo>
                <a:cubicBezTo>
                  <a:pt x="62546" y="103667"/>
                  <a:pt x="53907" y="39508"/>
                  <a:pt x="53907" y="39508"/>
                </a:cubicBezTo>
                <a:moveTo>
                  <a:pt x="92148" y="32136"/>
                </a:moveTo>
                <a:cubicBezTo>
                  <a:pt x="91359" y="42463"/>
                  <a:pt x="82750" y="50439"/>
                  <a:pt x="72394" y="50439"/>
                </a:cubicBezTo>
                <a:cubicBezTo>
                  <a:pt x="62038" y="50439"/>
                  <a:pt x="53429" y="42463"/>
                  <a:pt x="52640" y="32136"/>
                </a:cubicBezTo>
                <a:cubicBezTo>
                  <a:pt x="52409" y="21194"/>
                  <a:pt x="72106" y="5759"/>
                  <a:pt x="72106" y="5759"/>
                </a:cubicBezTo>
                <a:cubicBezTo>
                  <a:pt x="72106" y="5759"/>
                  <a:pt x="92148" y="21194"/>
                  <a:pt x="92148" y="32136"/>
                </a:cubicBezTo>
                <a:close/>
                <a:moveTo>
                  <a:pt x="206183" y="175313"/>
                </a:moveTo>
                <a:cubicBezTo>
                  <a:pt x="205214" y="177290"/>
                  <a:pt x="203201" y="178542"/>
                  <a:pt x="200999" y="178538"/>
                </a:cubicBezTo>
                <a:lnTo>
                  <a:pt x="173585" y="178538"/>
                </a:lnTo>
                <a:cubicBezTo>
                  <a:pt x="171598" y="178532"/>
                  <a:pt x="169761" y="177482"/>
                  <a:pt x="168747" y="175773"/>
                </a:cubicBezTo>
                <a:cubicBezTo>
                  <a:pt x="167759" y="174063"/>
                  <a:pt x="167759" y="171955"/>
                  <a:pt x="168747" y="170244"/>
                </a:cubicBezTo>
                <a:lnTo>
                  <a:pt x="186025" y="135689"/>
                </a:lnTo>
                <a:cubicBezTo>
                  <a:pt x="187015" y="133730"/>
                  <a:pt x="189014" y="132486"/>
                  <a:pt x="191208" y="132463"/>
                </a:cubicBezTo>
                <a:lnTo>
                  <a:pt x="218853" y="132463"/>
                </a:lnTo>
                <a:cubicBezTo>
                  <a:pt x="220875" y="132452"/>
                  <a:pt x="222755" y="133501"/>
                  <a:pt x="223806" y="135228"/>
                </a:cubicBezTo>
                <a:cubicBezTo>
                  <a:pt x="224794" y="136939"/>
                  <a:pt x="224794" y="139046"/>
                  <a:pt x="223806" y="140757"/>
                </a:cubicBezTo>
                <a:close/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83005FCE-32AA-1123-5904-B5F3728D7E08}"/>
              </a:ext>
            </a:extLst>
          </p:cNvPr>
          <p:cNvSpPr txBox="1"/>
          <p:nvPr/>
        </p:nvSpPr>
        <p:spPr>
          <a:xfrm>
            <a:off x="10871732" y="2464005"/>
            <a:ext cx="457112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0">
                <a:solidFill>
                  <a:srgbClr val="000000"/>
                </a:solidFill>
              </a:rPr>
              <a:t>72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A5DC2C70-D4A4-60F3-74C7-EE5B05059224}"/>
              </a:ext>
            </a:extLst>
          </p:cNvPr>
          <p:cNvSpPr txBox="1"/>
          <p:nvPr/>
        </p:nvSpPr>
        <p:spPr>
          <a:xfrm>
            <a:off x="10864169" y="3411912"/>
            <a:ext cx="457112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0">
                <a:solidFill>
                  <a:srgbClr val="000000"/>
                </a:solidFill>
              </a:rPr>
              <a:t>54</a:t>
            </a:r>
          </a:p>
        </p:txBody>
      </p:sp>
      <p:sp>
        <p:nvSpPr>
          <p:cNvPr id="112" name="Rounded Rectangle 55">
            <a:extLst>
              <a:ext uri="{FF2B5EF4-FFF2-40B4-BE49-F238E27FC236}">
                <a16:creationId xmlns:a16="http://schemas.microsoft.com/office/drawing/2014/main" id="{E1A3469C-CCD7-DDEC-C7B1-C1B98C01D997}"/>
              </a:ext>
            </a:extLst>
          </p:cNvPr>
          <p:cNvSpPr/>
          <p:nvPr/>
        </p:nvSpPr>
        <p:spPr>
          <a:xfrm>
            <a:off x="719223" y="4398912"/>
            <a:ext cx="608893" cy="298602"/>
          </a:xfrm>
          <a:custGeom>
            <a:avLst/>
            <a:gdLst/>
            <a:ahLst/>
            <a:cxnLst/>
            <a:rect l="0" t="0" r="0" b="0"/>
            <a:pathLst>
              <a:path w="264927" h="264927">
                <a:moveTo>
                  <a:pt x="57627" y="0"/>
                </a:moveTo>
                <a:lnTo>
                  <a:pt x="207369" y="0"/>
                </a:lnTo>
                <a:cubicBezTo>
                  <a:pt x="207369" y="0"/>
                  <a:pt x="230406" y="0"/>
                  <a:pt x="230406" y="23037"/>
                </a:cubicBezTo>
                <a:lnTo>
                  <a:pt x="230406" y="115186"/>
                </a:lnTo>
                <a:cubicBezTo>
                  <a:pt x="230406" y="115186"/>
                  <a:pt x="230406" y="138223"/>
                  <a:pt x="207369" y="138223"/>
                </a:cubicBezTo>
                <a:lnTo>
                  <a:pt x="57627" y="138223"/>
                </a:lnTo>
                <a:cubicBezTo>
                  <a:pt x="57627" y="138223"/>
                  <a:pt x="34590" y="138223"/>
                  <a:pt x="34590" y="115186"/>
                </a:cubicBezTo>
                <a:lnTo>
                  <a:pt x="34590" y="23037"/>
                </a:lnTo>
                <a:cubicBezTo>
                  <a:pt x="34590" y="23037"/>
                  <a:pt x="34590" y="0"/>
                  <a:pt x="57627" y="0"/>
                </a:cubicBezTo>
                <a:moveTo>
                  <a:pt x="78326" y="115485"/>
                </a:moveTo>
                <a:cubicBezTo>
                  <a:pt x="82784" y="108608"/>
                  <a:pt x="97551" y="103667"/>
                  <a:pt x="115980" y="96779"/>
                </a:cubicBezTo>
                <a:cubicBezTo>
                  <a:pt x="121198" y="94798"/>
                  <a:pt x="120334" y="81217"/>
                  <a:pt x="118031" y="78672"/>
                </a:cubicBezTo>
                <a:cubicBezTo>
                  <a:pt x="110589" y="70606"/>
                  <a:pt x="106943" y="59749"/>
                  <a:pt x="108009" y="48827"/>
                </a:cubicBezTo>
                <a:cubicBezTo>
                  <a:pt x="107416" y="39721"/>
                  <a:pt x="111937" y="31041"/>
                  <a:pt x="119739" y="26308"/>
                </a:cubicBezTo>
                <a:cubicBezTo>
                  <a:pt x="127541" y="21574"/>
                  <a:pt x="137328" y="21574"/>
                  <a:pt x="145130" y="26308"/>
                </a:cubicBezTo>
                <a:cubicBezTo>
                  <a:pt x="152932" y="31041"/>
                  <a:pt x="157453" y="39721"/>
                  <a:pt x="156860" y="48827"/>
                </a:cubicBezTo>
                <a:cubicBezTo>
                  <a:pt x="157932" y="59749"/>
                  <a:pt x="154285" y="70610"/>
                  <a:pt x="146839" y="78672"/>
                </a:cubicBezTo>
                <a:cubicBezTo>
                  <a:pt x="144535" y="81217"/>
                  <a:pt x="143671" y="94832"/>
                  <a:pt x="148889" y="96779"/>
                </a:cubicBezTo>
                <a:cubicBezTo>
                  <a:pt x="167388" y="103621"/>
                  <a:pt x="182143" y="108574"/>
                  <a:pt x="186601" y="115485"/>
                </a:cubicBezTo>
                <a:moveTo>
                  <a:pt x="184297" y="264927"/>
                </a:moveTo>
                <a:cubicBezTo>
                  <a:pt x="184082" y="258587"/>
                  <a:pt x="182548" y="252362"/>
                  <a:pt x="179793" y="246647"/>
                </a:cubicBezTo>
                <a:cubicBezTo>
                  <a:pt x="176614" y="240289"/>
                  <a:pt x="163345" y="235878"/>
                  <a:pt x="146677" y="229703"/>
                </a:cubicBezTo>
                <a:cubicBezTo>
                  <a:pt x="142162" y="228045"/>
                  <a:pt x="142911" y="217528"/>
                  <a:pt x="144904" y="215328"/>
                </a:cubicBezTo>
                <a:cubicBezTo>
                  <a:pt x="151329" y="208361"/>
                  <a:pt x="154476" y="198983"/>
                  <a:pt x="153554" y="189550"/>
                </a:cubicBezTo>
                <a:cubicBezTo>
                  <a:pt x="154074" y="181682"/>
                  <a:pt x="150172" y="174179"/>
                  <a:pt x="143432" y="170087"/>
                </a:cubicBezTo>
                <a:cubicBezTo>
                  <a:pt x="136692" y="165995"/>
                  <a:pt x="128235" y="165995"/>
                  <a:pt x="121495" y="170087"/>
                </a:cubicBezTo>
                <a:cubicBezTo>
                  <a:pt x="114755" y="174179"/>
                  <a:pt x="110853" y="181682"/>
                  <a:pt x="111373" y="189550"/>
                </a:cubicBezTo>
                <a:cubicBezTo>
                  <a:pt x="110451" y="198983"/>
                  <a:pt x="113598" y="208361"/>
                  <a:pt x="120023" y="215328"/>
                </a:cubicBezTo>
                <a:cubicBezTo>
                  <a:pt x="122016" y="217528"/>
                  <a:pt x="122765" y="227999"/>
                  <a:pt x="118249" y="229703"/>
                </a:cubicBezTo>
                <a:cubicBezTo>
                  <a:pt x="101582" y="235878"/>
                  <a:pt x="88301" y="240289"/>
                  <a:pt x="85134" y="246647"/>
                </a:cubicBezTo>
                <a:cubicBezTo>
                  <a:pt x="82379" y="252362"/>
                  <a:pt x="80845" y="258587"/>
                  <a:pt x="80630" y="264927"/>
                </a:cubicBezTo>
                <a:moveTo>
                  <a:pt x="264927" y="235152"/>
                </a:moveTo>
                <a:cubicBezTo>
                  <a:pt x="260550" y="233436"/>
                  <a:pt x="255620" y="231696"/>
                  <a:pt x="250345" y="229703"/>
                </a:cubicBezTo>
                <a:cubicBezTo>
                  <a:pt x="245830" y="228045"/>
                  <a:pt x="246578" y="217528"/>
                  <a:pt x="248571" y="215328"/>
                </a:cubicBezTo>
                <a:cubicBezTo>
                  <a:pt x="254996" y="208361"/>
                  <a:pt x="258143" y="198983"/>
                  <a:pt x="257221" y="189550"/>
                </a:cubicBezTo>
                <a:cubicBezTo>
                  <a:pt x="257742" y="181682"/>
                  <a:pt x="253840" y="174179"/>
                  <a:pt x="247100" y="170087"/>
                </a:cubicBezTo>
                <a:cubicBezTo>
                  <a:pt x="240360" y="165995"/>
                  <a:pt x="231902" y="165995"/>
                  <a:pt x="225162" y="170087"/>
                </a:cubicBezTo>
                <a:cubicBezTo>
                  <a:pt x="218422" y="174179"/>
                  <a:pt x="214520" y="181682"/>
                  <a:pt x="215040" y="189550"/>
                </a:cubicBezTo>
                <a:cubicBezTo>
                  <a:pt x="214118" y="198983"/>
                  <a:pt x="217265" y="208361"/>
                  <a:pt x="223691" y="215328"/>
                </a:cubicBezTo>
                <a:cubicBezTo>
                  <a:pt x="225684" y="217528"/>
                  <a:pt x="226432" y="227999"/>
                  <a:pt x="221917" y="229703"/>
                </a:cubicBezTo>
                <a:cubicBezTo>
                  <a:pt x="205250" y="235878"/>
                  <a:pt x="191969" y="240289"/>
                  <a:pt x="188801" y="246647"/>
                </a:cubicBezTo>
                <a:cubicBezTo>
                  <a:pt x="186046" y="252362"/>
                  <a:pt x="184513" y="258587"/>
                  <a:pt x="184297" y="264927"/>
                </a:cubicBezTo>
                <a:moveTo>
                  <a:pt x="80630" y="264927"/>
                </a:moveTo>
                <a:cubicBezTo>
                  <a:pt x="80414" y="258587"/>
                  <a:pt x="78880" y="252362"/>
                  <a:pt x="76126" y="246647"/>
                </a:cubicBezTo>
                <a:cubicBezTo>
                  <a:pt x="72947" y="240289"/>
                  <a:pt x="59677" y="235878"/>
                  <a:pt x="43010" y="229703"/>
                </a:cubicBezTo>
                <a:cubicBezTo>
                  <a:pt x="38495" y="228045"/>
                  <a:pt x="39243" y="217528"/>
                  <a:pt x="41236" y="215328"/>
                </a:cubicBezTo>
                <a:cubicBezTo>
                  <a:pt x="47661" y="208361"/>
                  <a:pt x="50808" y="198983"/>
                  <a:pt x="49887" y="189550"/>
                </a:cubicBezTo>
                <a:cubicBezTo>
                  <a:pt x="50436" y="183675"/>
                  <a:pt x="48442" y="177847"/>
                  <a:pt x="44410" y="173539"/>
                </a:cubicBezTo>
                <a:cubicBezTo>
                  <a:pt x="40378" y="169232"/>
                  <a:pt x="34694" y="166858"/>
                  <a:pt x="28796" y="167019"/>
                </a:cubicBezTo>
                <a:cubicBezTo>
                  <a:pt x="22898" y="166858"/>
                  <a:pt x="17214" y="169232"/>
                  <a:pt x="13182" y="173539"/>
                </a:cubicBezTo>
                <a:cubicBezTo>
                  <a:pt x="9150" y="177847"/>
                  <a:pt x="7156" y="183675"/>
                  <a:pt x="7705" y="189550"/>
                </a:cubicBezTo>
                <a:cubicBezTo>
                  <a:pt x="6784" y="198983"/>
                  <a:pt x="9931" y="208361"/>
                  <a:pt x="16356" y="215328"/>
                </a:cubicBezTo>
                <a:cubicBezTo>
                  <a:pt x="18349" y="217528"/>
                  <a:pt x="19097" y="227999"/>
                  <a:pt x="14582" y="229703"/>
                </a:cubicBezTo>
                <a:cubicBezTo>
                  <a:pt x="9307" y="231662"/>
                  <a:pt x="4377" y="233436"/>
                  <a:pt x="0" y="235152"/>
                </a:cubicBez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D3CF48B7-06B2-0C42-D3A5-D3F51780AA6E}"/>
              </a:ext>
            </a:extLst>
          </p:cNvPr>
          <p:cNvSpPr txBox="1"/>
          <p:nvPr/>
        </p:nvSpPr>
        <p:spPr>
          <a:xfrm>
            <a:off x="9649399" y="2464005"/>
            <a:ext cx="342506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0">
                <a:solidFill>
                  <a:srgbClr val="000000"/>
                </a:solidFill>
              </a:rPr>
              <a:t>25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F33E6957-C8C1-B099-3AA3-3C3CC3702EDD}"/>
              </a:ext>
            </a:extLst>
          </p:cNvPr>
          <p:cNvSpPr txBox="1"/>
          <p:nvPr/>
        </p:nvSpPr>
        <p:spPr>
          <a:xfrm>
            <a:off x="7887939" y="2461578"/>
            <a:ext cx="334457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0">
                <a:solidFill>
                  <a:srgbClr val="000000"/>
                </a:solidFill>
              </a:rPr>
              <a:t>47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D92C517-1CBB-72AA-BE7D-A9A8A498B306}"/>
              </a:ext>
            </a:extLst>
          </p:cNvPr>
          <p:cNvSpPr txBox="1"/>
          <p:nvPr/>
        </p:nvSpPr>
        <p:spPr>
          <a:xfrm>
            <a:off x="1517294" y="2429166"/>
            <a:ext cx="5147576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2000" b="1">
                <a:solidFill>
                  <a:srgbClr val="000000"/>
                </a:solidFill>
              </a:rPr>
              <a:t>London and Milan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34539589-4DDB-45F8-3AA0-E7605AF79EEB}"/>
              </a:ext>
            </a:extLst>
          </p:cNvPr>
          <p:cNvSpPr txBox="1"/>
          <p:nvPr/>
        </p:nvSpPr>
        <p:spPr>
          <a:xfrm>
            <a:off x="9649398" y="3431090"/>
            <a:ext cx="341177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0">
                <a:solidFill>
                  <a:srgbClr val="000000"/>
                </a:solidFill>
              </a:rPr>
              <a:t>36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2F6036AE-0C5D-1F7B-0330-2ED349CC611D}"/>
              </a:ext>
            </a:extLst>
          </p:cNvPr>
          <p:cNvSpPr txBox="1"/>
          <p:nvPr/>
        </p:nvSpPr>
        <p:spPr>
          <a:xfrm>
            <a:off x="1492317" y="4401139"/>
            <a:ext cx="2866894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2000" b="1">
                <a:solidFill>
                  <a:srgbClr val="000000"/>
                </a:solidFill>
              </a:rPr>
              <a:t>Latin America (virtual)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C692EA5A-F657-E1B0-0BC1-C36D3DB28B05}"/>
              </a:ext>
            </a:extLst>
          </p:cNvPr>
          <p:cNvSpPr txBox="1"/>
          <p:nvPr/>
        </p:nvSpPr>
        <p:spPr>
          <a:xfrm>
            <a:off x="7915577" y="4432766"/>
            <a:ext cx="334457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0">
                <a:solidFill>
                  <a:srgbClr val="000000"/>
                </a:solidFill>
              </a:rPr>
              <a:t>9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033DBDC3-25F5-9AC1-88F9-266254BB0878}"/>
              </a:ext>
            </a:extLst>
          </p:cNvPr>
          <p:cNvSpPr txBox="1"/>
          <p:nvPr/>
        </p:nvSpPr>
        <p:spPr>
          <a:xfrm>
            <a:off x="9695890" y="4432766"/>
            <a:ext cx="248192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0">
                <a:solidFill>
                  <a:srgbClr val="000000"/>
                </a:solidFill>
              </a:rPr>
              <a:t>8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FA1FD41F-1D25-8D0B-7996-7575729A10AB}"/>
              </a:ext>
            </a:extLst>
          </p:cNvPr>
          <p:cNvSpPr txBox="1"/>
          <p:nvPr/>
        </p:nvSpPr>
        <p:spPr>
          <a:xfrm>
            <a:off x="10871732" y="4432765"/>
            <a:ext cx="457112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>
                <a:solidFill>
                  <a:srgbClr val="000000"/>
                </a:solidFill>
              </a:rPr>
              <a:t>17</a:t>
            </a:r>
            <a:endParaRPr lang="en-US" sz="2000" b="0">
              <a:solidFill>
                <a:srgbClr val="000000"/>
              </a:solidFill>
            </a:endParaRPr>
          </a:p>
        </p:txBody>
      </p:sp>
      <p:sp>
        <p:nvSpPr>
          <p:cNvPr id="121" name="Rounded Rectangle 64">
            <a:extLst>
              <a:ext uri="{FF2B5EF4-FFF2-40B4-BE49-F238E27FC236}">
                <a16:creationId xmlns:a16="http://schemas.microsoft.com/office/drawing/2014/main" id="{28BDC63F-86B6-12F6-6FC0-22D8C0F3DAF1}"/>
              </a:ext>
            </a:extLst>
          </p:cNvPr>
          <p:cNvSpPr/>
          <p:nvPr/>
        </p:nvSpPr>
        <p:spPr>
          <a:xfrm>
            <a:off x="769185" y="4945732"/>
            <a:ext cx="486309" cy="231878"/>
          </a:xfrm>
          <a:custGeom>
            <a:avLst/>
            <a:gdLst/>
            <a:ahLst/>
            <a:cxnLst/>
            <a:rect l="0" t="0" r="0" b="0"/>
            <a:pathLst>
              <a:path w="265067" h="271451">
                <a:moveTo>
                  <a:pt x="265067" y="202305"/>
                </a:moveTo>
                <a:lnTo>
                  <a:pt x="265067" y="150471"/>
                </a:lnTo>
                <a:lnTo>
                  <a:pt x="213233" y="150471"/>
                </a:lnTo>
                <a:moveTo>
                  <a:pt x="265067" y="150506"/>
                </a:moveTo>
                <a:lnTo>
                  <a:pt x="206898" y="208686"/>
                </a:lnTo>
                <a:cubicBezTo>
                  <a:pt x="200155" y="215423"/>
                  <a:pt x="190261" y="217918"/>
                  <a:pt x="181131" y="215183"/>
                </a:cubicBezTo>
                <a:lnTo>
                  <a:pt x="115325" y="197571"/>
                </a:lnTo>
                <a:cubicBezTo>
                  <a:pt x="106384" y="195185"/>
                  <a:pt x="96850" y="197744"/>
                  <a:pt x="90306" y="204286"/>
                </a:cubicBezTo>
                <a:lnTo>
                  <a:pt x="23176" y="271451"/>
                </a:lnTo>
                <a:moveTo>
                  <a:pt x="135701" y="163948"/>
                </a:moveTo>
                <a:cubicBezTo>
                  <a:pt x="169470" y="140569"/>
                  <a:pt x="182109" y="96647"/>
                  <a:pt x="165933" y="58895"/>
                </a:cubicBezTo>
                <a:cubicBezTo>
                  <a:pt x="149756" y="21143"/>
                  <a:pt x="109237" y="0"/>
                  <a:pt x="69017" y="8324"/>
                </a:cubicBezTo>
                <a:cubicBezTo>
                  <a:pt x="28798" y="16648"/>
                  <a:pt x="0" y="52138"/>
                  <a:pt x="137" y="93210"/>
                </a:cubicBezTo>
                <a:cubicBezTo>
                  <a:pt x="275" y="134281"/>
                  <a:pt x="29310" y="169578"/>
                  <a:pt x="69584" y="177632"/>
                </a:cubicBezTo>
                <a:moveTo>
                  <a:pt x="94856" y="149492"/>
                </a:moveTo>
                <a:lnTo>
                  <a:pt x="56465" y="111112"/>
                </a:lnTo>
                <a:lnTo>
                  <a:pt x="75655" y="111112"/>
                </a:lnTo>
                <a:cubicBezTo>
                  <a:pt x="87229" y="111332"/>
                  <a:pt x="98020" y="105283"/>
                  <a:pt x="103872" y="95294"/>
                </a:cubicBezTo>
                <a:cubicBezTo>
                  <a:pt x="109723" y="85305"/>
                  <a:pt x="109723" y="72934"/>
                  <a:pt x="103872" y="62945"/>
                </a:cubicBezTo>
                <a:cubicBezTo>
                  <a:pt x="98020" y="52956"/>
                  <a:pt x="87229" y="46907"/>
                  <a:pt x="75655" y="47127"/>
                </a:cubicBezTo>
                <a:moveTo>
                  <a:pt x="126843" y="47127"/>
                </a:moveTo>
                <a:lnTo>
                  <a:pt x="56465" y="47127"/>
                </a:lnTo>
                <a:moveTo>
                  <a:pt x="126843" y="79114"/>
                </a:moveTo>
                <a:lnTo>
                  <a:pt x="75655" y="79114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22" name="Rounded Rectangle 65">
            <a:extLst>
              <a:ext uri="{FF2B5EF4-FFF2-40B4-BE49-F238E27FC236}">
                <a16:creationId xmlns:a16="http://schemas.microsoft.com/office/drawing/2014/main" id="{E7E83647-805B-0141-382B-2E1ACA860666}"/>
              </a:ext>
            </a:extLst>
          </p:cNvPr>
          <p:cNvSpPr/>
          <p:nvPr/>
        </p:nvSpPr>
        <p:spPr>
          <a:xfrm>
            <a:off x="760784" y="2416188"/>
            <a:ext cx="543568" cy="333731"/>
          </a:xfrm>
          <a:custGeom>
            <a:avLst/>
            <a:gdLst/>
            <a:ahLst/>
            <a:cxnLst/>
            <a:rect l="0" t="0" r="0" b="0"/>
            <a:pathLst>
              <a:path w="270687" h="265837">
                <a:moveTo>
                  <a:pt x="0" y="0"/>
                </a:moveTo>
                <a:moveTo>
                  <a:pt x="149741" y="162101"/>
                </a:moveTo>
                <a:lnTo>
                  <a:pt x="190056" y="196726"/>
                </a:lnTo>
                <a:moveTo>
                  <a:pt x="115186" y="162101"/>
                </a:moveTo>
                <a:lnTo>
                  <a:pt x="74870" y="196726"/>
                </a:lnTo>
                <a:moveTo>
                  <a:pt x="74870" y="196726"/>
                </a:moveTo>
                <a:lnTo>
                  <a:pt x="74870" y="58502"/>
                </a:lnTo>
                <a:lnTo>
                  <a:pt x="28796" y="58502"/>
                </a:lnTo>
                <a:lnTo>
                  <a:pt x="28796" y="196726"/>
                </a:lnTo>
                <a:moveTo>
                  <a:pt x="236131" y="196726"/>
                </a:moveTo>
                <a:lnTo>
                  <a:pt x="236131" y="58502"/>
                </a:lnTo>
                <a:lnTo>
                  <a:pt x="190056" y="58502"/>
                </a:lnTo>
                <a:lnTo>
                  <a:pt x="190056" y="196726"/>
                </a:lnTo>
                <a:moveTo>
                  <a:pt x="190056" y="93058"/>
                </a:moveTo>
                <a:lnTo>
                  <a:pt x="74870" y="93058"/>
                </a:lnTo>
                <a:moveTo>
                  <a:pt x="74870" y="127614"/>
                </a:moveTo>
                <a:lnTo>
                  <a:pt x="190056" y="127614"/>
                </a:lnTo>
                <a:moveTo>
                  <a:pt x="5759" y="265837"/>
                </a:moveTo>
                <a:lnTo>
                  <a:pt x="5759" y="202485"/>
                </a:lnTo>
                <a:cubicBezTo>
                  <a:pt x="5759" y="199304"/>
                  <a:pt x="8337" y="196726"/>
                  <a:pt x="11518" y="196726"/>
                </a:cubicBezTo>
                <a:lnTo>
                  <a:pt x="74870" y="196726"/>
                </a:lnTo>
                <a:lnTo>
                  <a:pt x="74870" y="261956"/>
                </a:lnTo>
                <a:moveTo>
                  <a:pt x="270687" y="265837"/>
                </a:moveTo>
                <a:lnTo>
                  <a:pt x="270687" y="202485"/>
                </a:lnTo>
                <a:cubicBezTo>
                  <a:pt x="270687" y="199304"/>
                  <a:pt x="268108" y="196726"/>
                  <a:pt x="264927" y="196726"/>
                </a:cubicBezTo>
                <a:lnTo>
                  <a:pt x="190056" y="196726"/>
                </a:lnTo>
                <a:lnTo>
                  <a:pt x="190056" y="265227"/>
                </a:lnTo>
                <a:moveTo>
                  <a:pt x="51833" y="173689"/>
                </a:moveTo>
                <a:lnTo>
                  <a:pt x="51833" y="139133"/>
                </a:lnTo>
                <a:moveTo>
                  <a:pt x="51833" y="93058"/>
                </a:moveTo>
                <a:lnTo>
                  <a:pt x="51833" y="81540"/>
                </a:lnTo>
                <a:moveTo>
                  <a:pt x="28796" y="116096"/>
                </a:moveTo>
                <a:lnTo>
                  <a:pt x="74870" y="116096"/>
                </a:lnTo>
                <a:moveTo>
                  <a:pt x="213094" y="173689"/>
                </a:moveTo>
                <a:lnTo>
                  <a:pt x="213094" y="139133"/>
                </a:lnTo>
                <a:moveTo>
                  <a:pt x="213094" y="93058"/>
                </a:moveTo>
                <a:lnTo>
                  <a:pt x="213094" y="81540"/>
                </a:lnTo>
                <a:moveTo>
                  <a:pt x="190056" y="116096"/>
                </a:moveTo>
                <a:lnTo>
                  <a:pt x="236131" y="116096"/>
                </a:lnTo>
                <a:moveTo>
                  <a:pt x="97908" y="93058"/>
                </a:moveTo>
                <a:lnTo>
                  <a:pt x="97908" y="127614"/>
                </a:lnTo>
                <a:moveTo>
                  <a:pt x="132463" y="93058"/>
                </a:moveTo>
                <a:lnTo>
                  <a:pt x="132463" y="127614"/>
                </a:lnTo>
                <a:moveTo>
                  <a:pt x="167019" y="93058"/>
                </a:moveTo>
                <a:lnTo>
                  <a:pt x="167019" y="127614"/>
                </a:lnTo>
                <a:moveTo>
                  <a:pt x="28796" y="58502"/>
                </a:moveTo>
                <a:lnTo>
                  <a:pt x="46489" y="14236"/>
                </a:lnTo>
                <a:cubicBezTo>
                  <a:pt x="47365" y="12054"/>
                  <a:pt x="49481" y="10623"/>
                  <a:pt x="51833" y="10623"/>
                </a:cubicBezTo>
                <a:cubicBezTo>
                  <a:pt x="54186" y="10623"/>
                  <a:pt x="56301" y="12054"/>
                  <a:pt x="57178" y="14236"/>
                </a:cubicBezTo>
                <a:lnTo>
                  <a:pt x="74870" y="58502"/>
                </a:lnTo>
                <a:moveTo>
                  <a:pt x="190056" y="58502"/>
                </a:moveTo>
                <a:lnTo>
                  <a:pt x="207749" y="14236"/>
                </a:lnTo>
                <a:cubicBezTo>
                  <a:pt x="208625" y="12054"/>
                  <a:pt x="210741" y="10623"/>
                  <a:pt x="213094" y="10623"/>
                </a:cubicBezTo>
                <a:cubicBezTo>
                  <a:pt x="215446" y="10623"/>
                  <a:pt x="217562" y="12054"/>
                  <a:pt x="218438" y="14236"/>
                </a:cubicBezTo>
                <a:lnTo>
                  <a:pt x="236131" y="58502"/>
                </a:lnTo>
                <a:moveTo>
                  <a:pt x="236131" y="116026"/>
                </a:moveTo>
                <a:lnTo>
                  <a:pt x="270687" y="150582"/>
                </a:lnTo>
                <a:moveTo>
                  <a:pt x="28796" y="116026"/>
                </a:moveTo>
                <a:lnTo>
                  <a:pt x="5759" y="139064"/>
                </a:lnTo>
                <a:moveTo>
                  <a:pt x="270687" y="265837"/>
                </a:moveTo>
                <a:cubicBezTo>
                  <a:pt x="253304" y="265002"/>
                  <a:pt x="237164" y="256580"/>
                  <a:pt x="226536" y="242800"/>
                </a:cubicBezTo>
                <a:cubicBezTo>
                  <a:pt x="215902" y="256580"/>
                  <a:pt x="199759" y="265001"/>
                  <a:pt x="182374" y="265837"/>
                </a:cubicBezTo>
                <a:cubicBezTo>
                  <a:pt x="164991" y="265002"/>
                  <a:pt x="148851" y="256580"/>
                  <a:pt x="138223" y="242800"/>
                </a:cubicBezTo>
                <a:cubicBezTo>
                  <a:pt x="127595" y="256580"/>
                  <a:pt x="111454" y="265002"/>
                  <a:pt x="94072" y="265837"/>
                </a:cubicBezTo>
                <a:cubicBezTo>
                  <a:pt x="76687" y="265001"/>
                  <a:pt x="60543" y="256580"/>
                  <a:pt x="49910" y="242800"/>
                </a:cubicBezTo>
                <a:cubicBezTo>
                  <a:pt x="39281" y="256580"/>
                  <a:pt x="23141" y="265002"/>
                  <a:pt x="5759" y="265837"/>
                </a:cubicBez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6A0B24BD-A986-55A8-ADC5-220F0588E38E}"/>
              </a:ext>
            </a:extLst>
          </p:cNvPr>
          <p:cNvSpPr txBox="1"/>
          <p:nvPr/>
        </p:nvSpPr>
        <p:spPr>
          <a:xfrm>
            <a:off x="1517294" y="4917906"/>
            <a:ext cx="2171044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2000" b="1">
                <a:solidFill>
                  <a:srgbClr val="000000"/>
                </a:solidFill>
              </a:rPr>
              <a:t>CFO India (virtual) 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36FA5D08-106E-D7A1-49B4-4F5CAC52F73A}"/>
              </a:ext>
            </a:extLst>
          </p:cNvPr>
          <p:cNvSpPr txBox="1"/>
          <p:nvPr/>
        </p:nvSpPr>
        <p:spPr>
          <a:xfrm>
            <a:off x="10657377" y="1867338"/>
            <a:ext cx="910276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1">
                <a:solidFill>
                  <a:srgbClr val="000000"/>
                </a:solidFill>
              </a:rPr>
              <a:t>Total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2AF02154-E177-41B5-F774-F3AAFE5CCECD}"/>
              </a:ext>
            </a:extLst>
          </p:cNvPr>
          <p:cNvSpPr txBox="1"/>
          <p:nvPr/>
        </p:nvSpPr>
        <p:spPr>
          <a:xfrm>
            <a:off x="7877721" y="4945732"/>
            <a:ext cx="334457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0">
                <a:solidFill>
                  <a:srgbClr val="000000"/>
                </a:solidFill>
              </a:rPr>
              <a:t>11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FC3D4A3A-0C59-FCC8-0FFB-E2C16FEE1AD7}"/>
              </a:ext>
            </a:extLst>
          </p:cNvPr>
          <p:cNvSpPr txBox="1"/>
          <p:nvPr/>
        </p:nvSpPr>
        <p:spPr>
          <a:xfrm>
            <a:off x="9003331" y="1716138"/>
            <a:ext cx="1647564" cy="61555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1">
                <a:solidFill>
                  <a:srgbClr val="000000"/>
                </a:solidFill>
              </a:rPr>
              <a:t>Other stakeholders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F59729C5-A545-841E-63F7-D1298FFD128E}"/>
              </a:ext>
            </a:extLst>
          </p:cNvPr>
          <p:cNvSpPr txBox="1"/>
          <p:nvPr/>
        </p:nvSpPr>
        <p:spPr>
          <a:xfrm>
            <a:off x="7887939" y="3429463"/>
            <a:ext cx="334457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0">
                <a:solidFill>
                  <a:srgbClr val="000000"/>
                </a:solidFill>
              </a:rPr>
              <a:t>18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0DAB6103-C6C7-3890-674F-21BD40970431}"/>
              </a:ext>
            </a:extLst>
          </p:cNvPr>
          <p:cNvSpPr txBox="1"/>
          <p:nvPr/>
        </p:nvSpPr>
        <p:spPr>
          <a:xfrm>
            <a:off x="10871732" y="4952239"/>
            <a:ext cx="457112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0">
                <a:solidFill>
                  <a:srgbClr val="000000"/>
                </a:solidFill>
              </a:rPr>
              <a:t>11</a:t>
            </a:r>
          </a:p>
        </p:txBody>
      </p:sp>
      <p:sp>
        <p:nvSpPr>
          <p:cNvPr id="129" name="Rounded Rectangle 72">
            <a:extLst>
              <a:ext uri="{FF2B5EF4-FFF2-40B4-BE49-F238E27FC236}">
                <a16:creationId xmlns:a16="http://schemas.microsoft.com/office/drawing/2014/main" id="{75CF1EC5-B773-E89F-98D9-DB003BF9122D}"/>
              </a:ext>
            </a:extLst>
          </p:cNvPr>
          <p:cNvSpPr/>
          <p:nvPr/>
        </p:nvSpPr>
        <p:spPr>
          <a:xfrm>
            <a:off x="711468" y="5434487"/>
            <a:ext cx="507941" cy="307777"/>
          </a:xfrm>
          <a:custGeom>
            <a:avLst/>
            <a:gdLst/>
            <a:ahLst/>
            <a:cxnLst/>
            <a:rect l="0" t="0" r="0" b="0"/>
            <a:pathLst>
              <a:path w="253409" h="265044">
                <a:moveTo>
                  <a:pt x="201575" y="74711"/>
                </a:moveTo>
                <a:cubicBezTo>
                  <a:pt x="201594" y="116194"/>
                  <a:pt x="167980" y="149839"/>
                  <a:pt x="126497" y="149858"/>
                </a:cubicBezTo>
                <a:cubicBezTo>
                  <a:pt x="84832" y="149164"/>
                  <a:pt x="51511" y="115021"/>
                  <a:pt x="51833" y="73352"/>
                </a:cubicBezTo>
                <a:cubicBezTo>
                  <a:pt x="51849" y="33535"/>
                  <a:pt x="83683" y="1031"/>
                  <a:pt x="123490" y="185"/>
                </a:cubicBezTo>
                <a:cubicBezTo>
                  <a:pt x="124573" y="116"/>
                  <a:pt x="125644" y="116"/>
                  <a:pt x="126704" y="116"/>
                </a:cubicBezTo>
                <a:cubicBezTo>
                  <a:pt x="146549" y="0"/>
                  <a:pt x="165618" y="7812"/>
                  <a:pt x="179677" y="21819"/>
                </a:cubicBezTo>
                <a:cubicBezTo>
                  <a:pt x="193735" y="35825"/>
                  <a:pt x="201618" y="54866"/>
                  <a:pt x="201575" y="74711"/>
                </a:cubicBezTo>
                <a:close/>
                <a:moveTo>
                  <a:pt x="123490" y="185"/>
                </a:moveTo>
                <a:cubicBezTo>
                  <a:pt x="84419" y="42505"/>
                  <a:pt x="84419" y="97713"/>
                  <a:pt x="123490" y="149801"/>
                </a:cubicBezTo>
                <a:moveTo>
                  <a:pt x="129987" y="185"/>
                </a:moveTo>
                <a:cubicBezTo>
                  <a:pt x="169058" y="42505"/>
                  <a:pt x="169058" y="97702"/>
                  <a:pt x="129987" y="149777"/>
                </a:cubicBezTo>
                <a:moveTo>
                  <a:pt x="64204" y="115302"/>
                </a:moveTo>
                <a:lnTo>
                  <a:pt x="189688" y="115302"/>
                </a:lnTo>
                <a:moveTo>
                  <a:pt x="62810" y="34672"/>
                </a:moveTo>
                <a:lnTo>
                  <a:pt x="190010" y="34672"/>
                </a:lnTo>
                <a:moveTo>
                  <a:pt x="51833" y="74987"/>
                </a:moveTo>
                <a:lnTo>
                  <a:pt x="201575" y="74987"/>
                </a:lnTo>
                <a:moveTo>
                  <a:pt x="100626" y="205723"/>
                </a:moveTo>
                <a:cubicBezTo>
                  <a:pt x="100626" y="220673"/>
                  <a:pt x="112745" y="232792"/>
                  <a:pt x="127695" y="232792"/>
                </a:cubicBezTo>
                <a:cubicBezTo>
                  <a:pt x="142644" y="232792"/>
                  <a:pt x="154763" y="220673"/>
                  <a:pt x="154763" y="205723"/>
                </a:cubicBezTo>
                <a:cubicBezTo>
                  <a:pt x="154763" y="190774"/>
                  <a:pt x="142644" y="178655"/>
                  <a:pt x="127695" y="178655"/>
                </a:cubicBezTo>
                <a:cubicBezTo>
                  <a:pt x="112745" y="178655"/>
                  <a:pt x="100626" y="190774"/>
                  <a:pt x="100626" y="205723"/>
                </a:cubicBezTo>
                <a:close/>
                <a:moveTo>
                  <a:pt x="15481" y="205723"/>
                </a:moveTo>
                <a:cubicBezTo>
                  <a:pt x="15481" y="220673"/>
                  <a:pt x="27600" y="232792"/>
                  <a:pt x="42549" y="232792"/>
                </a:cubicBezTo>
                <a:cubicBezTo>
                  <a:pt x="57499" y="232792"/>
                  <a:pt x="69618" y="220673"/>
                  <a:pt x="69618" y="205723"/>
                </a:cubicBezTo>
                <a:cubicBezTo>
                  <a:pt x="69618" y="190774"/>
                  <a:pt x="57499" y="178655"/>
                  <a:pt x="42549" y="178655"/>
                </a:cubicBezTo>
                <a:cubicBezTo>
                  <a:pt x="27600" y="178655"/>
                  <a:pt x="15481" y="190774"/>
                  <a:pt x="15481" y="205723"/>
                </a:cubicBezTo>
                <a:close/>
                <a:moveTo>
                  <a:pt x="183882" y="205723"/>
                </a:moveTo>
                <a:cubicBezTo>
                  <a:pt x="183882" y="220673"/>
                  <a:pt x="196002" y="232792"/>
                  <a:pt x="210951" y="232792"/>
                </a:cubicBezTo>
                <a:cubicBezTo>
                  <a:pt x="225901" y="232792"/>
                  <a:pt x="238020" y="220673"/>
                  <a:pt x="238020" y="205723"/>
                </a:cubicBezTo>
                <a:cubicBezTo>
                  <a:pt x="238020" y="190774"/>
                  <a:pt x="225901" y="178655"/>
                  <a:pt x="210951" y="178655"/>
                </a:cubicBezTo>
                <a:cubicBezTo>
                  <a:pt x="196002" y="178655"/>
                  <a:pt x="183882" y="190774"/>
                  <a:pt x="183882" y="205723"/>
                </a:cubicBezTo>
                <a:close/>
                <a:moveTo>
                  <a:pt x="253409" y="265044"/>
                </a:moveTo>
                <a:cubicBezTo>
                  <a:pt x="243169" y="252340"/>
                  <a:pt x="227729" y="244955"/>
                  <a:pt x="211412" y="244955"/>
                </a:cubicBezTo>
                <a:cubicBezTo>
                  <a:pt x="195095" y="244955"/>
                  <a:pt x="179655" y="252340"/>
                  <a:pt x="169415" y="265044"/>
                </a:cubicBezTo>
                <a:cubicBezTo>
                  <a:pt x="158825" y="252399"/>
                  <a:pt x="143198" y="245066"/>
                  <a:pt x="126704" y="245002"/>
                </a:cubicBezTo>
                <a:moveTo>
                  <a:pt x="0" y="265044"/>
                </a:moveTo>
                <a:cubicBezTo>
                  <a:pt x="10239" y="252340"/>
                  <a:pt x="25679" y="244955"/>
                  <a:pt x="41996" y="244955"/>
                </a:cubicBezTo>
                <a:cubicBezTo>
                  <a:pt x="58313" y="244955"/>
                  <a:pt x="73753" y="252340"/>
                  <a:pt x="83993" y="265044"/>
                </a:cubicBezTo>
                <a:cubicBezTo>
                  <a:pt x="94583" y="252399"/>
                  <a:pt x="110210" y="245066"/>
                  <a:pt x="126704" y="245002"/>
                </a:cubicBez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2F64D08D-EE26-2791-30A1-F07597998CB8}"/>
              </a:ext>
            </a:extLst>
          </p:cNvPr>
          <p:cNvSpPr txBox="1"/>
          <p:nvPr/>
        </p:nvSpPr>
        <p:spPr>
          <a:xfrm>
            <a:off x="7425190" y="1713572"/>
            <a:ext cx="1315232" cy="64633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sz="1400" b="1">
                <a:solidFill>
                  <a:srgbClr val="000000"/>
                </a:solidFill>
              </a:rPr>
              <a:t>CFOs / equivalent
senior finance
leaders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B3280378-44A7-C2F3-564E-7D906ACD188B}"/>
              </a:ext>
            </a:extLst>
          </p:cNvPr>
          <p:cNvSpPr txBox="1"/>
          <p:nvPr/>
        </p:nvSpPr>
        <p:spPr>
          <a:xfrm>
            <a:off x="3321291" y="1867338"/>
            <a:ext cx="1154364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2000" b="1">
                <a:solidFill>
                  <a:srgbClr val="000000"/>
                </a:solidFill>
              </a:rPr>
              <a:t>Location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CDE5DA81-E435-7F9C-C0DE-8C78B4A1B923}"/>
              </a:ext>
            </a:extLst>
          </p:cNvPr>
          <p:cNvSpPr txBox="1"/>
          <p:nvPr/>
        </p:nvSpPr>
        <p:spPr>
          <a:xfrm>
            <a:off x="1492317" y="3401446"/>
            <a:ext cx="5204161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2000" b="1">
                <a:solidFill>
                  <a:srgbClr val="000000"/>
                </a:solidFill>
              </a:rPr>
              <a:t>Nairobi in-person and Africa virtual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9752D1A3-1632-AB1A-FA21-464463241C39}"/>
              </a:ext>
            </a:extLst>
          </p:cNvPr>
          <p:cNvSpPr txBox="1"/>
          <p:nvPr/>
        </p:nvSpPr>
        <p:spPr>
          <a:xfrm>
            <a:off x="1499006" y="5434488"/>
            <a:ext cx="950374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2000" b="1">
                <a:solidFill>
                  <a:srgbClr val="000000"/>
                </a:solidFill>
              </a:rPr>
              <a:t>Total 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0BDE9DBB-7015-EFDF-9EA4-54C5DDE8E3BC}"/>
              </a:ext>
            </a:extLst>
          </p:cNvPr>
          <p:cNvSpPr txBox="1"/>
          <p:nvPr/>
        </p:nvSpPr>
        <p:spPr>
          <a:xfrm>
            <a:off x="7798526" y="5434488"/>
            <a:ext cx="501687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1">
                <a:solidFill>
                  <a:srgbClr val="000000"/>
                </a:solidFill>
              </a:rPr>
              <a:t>121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7F2B765C-C6AF-1C70-1EAC-C7B7A7D2BD08}"/>
              </a:ext>
            </a:extLst>
          </p:cNvPr>
          <p:cNvSpPr txBox="1"/>
          <p:nvPr/>
        </p:nvSpPr>
        <p:spPr>
          <a:xfrm>
            <a:off x="9565433" y="5438117"/>
            <a:ext cx="511767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1">
                <a:solidFill>
                  <a:srgbClr val="000000"/>
                </a:solidFill>
              </a:rPr>
              <a:t>105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4A0810D6-C36B-58BB-EC6D-47FE04021371}"/>
              </a:ext>
            </a:extLst>
          </p:cNvPr>
          <p:cNvSpPr txBox="1"/>
          <p:nvPr/>
        </p:nvSpPr>
        <p:spPr>
          <a:xfrm>
            <a:off x="10769680" y="5454943"/>
            <a:ext cx="685670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1">
                <a:solidFill>
                  <a:srgbClr val="000000"/>
                </a:solidFill>
              </a:rPr>
              <a:t>226</a:t>
            </a:r>
          </a:p>
        </p:txBody>
      </p:sp>
      <p:sp>
        <p:nvSpPr>
          <p:cNvPr id="138" name="Rounded Rectangle 81">
            <a:extLst>
              <a:ext uri="{FF2B5EF4-FFF2-40B4-BE49-F238E27FC236}">
                <a16:creationId xmlns:a16="http://schemas.microsoft.com/office/drawing/2014/main" id="{0F139A12-C192-AD07-5D24-B9159614B957}"/>
              </a:ext>
            </a:extLst>
          </p:cNvPr>
          <p:cNvSpPr/>
          <p:nvPr/>
        </p:nvSpPr>
        <p:spPr>
          <a:xfrm>
            <a:off x="719223" y="3426966"/>
            <a:ext cx="536271" cy="265012"/>
          </a:xfrm>
          <a:custGeom>
            <a:avLst/>
            <a:gdLst/>
            <a:ahLst/>
            <a:cxnLst/>
            <a:rect l="0" t="0" r="0" b="0"/>
            <a:pathLst>
              <a:path w="265031" h="265012">
                <a:moveTo>
                  <a:pt x="264970" y="132694"/>
                </a:moveTo>
                <a:cubicBezTo>
                  <a:pt x="264842" y="205822"/>
                  <a:pt x="205480" y="265012"/>
                  <a:pt x="132352" y="264927"/>
                </a:cubicBezTo>
                <a:cubicBezTo>
                  <a:pt x="59224" y="264843"/>
                  <a:pt x="0" y="205515"/>
                  <a:pt x="42" y="132387"/>
                </a:cubicBezTo>
                <a:cubicBezTo>
                  <a:pt x="84" y="59259"/>
                  <a:pt x="59378" y="0"/>
                  <a:pt x="132506" y="0"/>
                </a:cubicBezTo>
                <a:cubicBezTo>
                  <a:pt x="167677" y="0"/>
                  <a:pt x="201405" y="13987"/>
                  <a:pt x="226253" y="38879"/>
                </a:cubicBezTo>
                <a:cubicBezTo>
                  <a:pt x="251102" y="63770"/>
                  <a:pt x="265031" y="97522"/>
                  <a:pt x="264970" y="132694"/>
                </a:cubicBezTo>
                <a:close/>
                <a:moveTo>
                  <a:pt x="163375" y="4607"/>
                </a:moveTo>
                <a:lnTo>
                  <a:pt x="131354" y="22922"/>
                </a:lnTo>
                <a:cubicBezTo>
                  <a:pt x="129412" y="24002"/>
                  <a:pt x="128284" y="26121"/>
                  <a:pt x="128474" y="28335"/>
                </a:cubicBezTo>
                <a:cubicBezTo>
                  <a:pt x="128704" y="32482"/>
                  <a:pt x="132160" y="33288"/>
                  <a:pt x="135270" y="34555"/>
                </a:cubicBezTo>
                <a:cubicBezTo>
                  <a:pt x="144041" y="38048"/>
                  <a:pt x="149793" y="46539"/>
                  <a:pt x="149783" y="55980"/>
                </a:cubicBezTo>
                <a:lnTo>
                  <a:pt x="149783" y="69342"/>
                </a:lnTo>
                <a:cubicBezTo>
                  <a:pt x="149783" y="72522"/>
                  <a:pt x="147205" y="75101"/>
                  <a:pt x="144024" y="75101"/>
                </a:cubicBezTo>
                <a:cubicBezTo>
                  <a:pt x="101060" y="75101"/>
                  <a:pt x="103939" y="75101"/>
                  <a:pt x="103133" y="75101"/>
                </a:cubicBezTo>
                <a:lnTo>
                  <a:pt x="88159" y="71991"/>
                </a:lnTo>
                <a:cubicBezTo>
                  <a:pt x="79969" y="70389"/>
                  <a:pt x="71553" y="73341"/>
                  <a:pt x="66158" y="79708"/>
                </a:cubicBezTo>
                <a:lnTo>
                  <a:pt x="46231" y="102745"/>
                </a:lnTo>
                <a:cubicBezTo>
                  <a:pt x="44948" y="104235"/>
                  <a:pt x="44514" y="106276"/>
                  <a:pt x="45079" y="108159"/>
                </a:cubicBezTo>
                <a:lnTo>
                  <a:pt x="52797" y="133385"/>
                </a:lnTo>
                <a:cubicBezTo>
                  <a:pt x="55748" y="143123"/>
                  <a:pt x="64737" y="149772"/>
                  <a:pt x="74913" y="149741"/>
                </a:cubicBezTo>
                <a:lnTo>
                  <a:pt x="94840" y="149741"/>
                </a:lnTo>
                <a:cubicBezTo>
                  <a:pt x="97034" y="149764"/>
                  <a:pt x="99033" y="151008"/>
                  <a:pt x="100023" y="152967"/>
                </a:cubicBezTo>
                <a:lnTo>
                  <a:pt x="109008" y="170936"/>
                </a:lnTo>
                <a:cubicBezTo>
                  <a:pt x="109406" y="172211"/>
                  <a:pt x="109406" y="173577"/>
                  <a:pt x="109008" y="174852"/>
                </a:cubicBezTo>
                <a:lnTo>
                  <a:pt x="106589" y="184528"/>
                </a:lnTo>
                <a:cubicBezTo>
                  <a:pt x="104815" y="191633"/>
                  <a:pt x="106525" y="199159"/>
                  <a:pt x="111196" y="204800"/>
                </a:cubicBezTo>
                <a:lnTo>
                  <a:pt x="128820" y="225995"/>
                </a:lnTo>
                <a:cubicBezTo>
                  <a:pt x="129785" y="227174"/>
                  <a:pt x="131186" y="227913"/>
                  <a:pt x="132705" y="228043"/>
                </a:cubicBezTo>
                <a:cubicBezTo>
                  <a:pt x="134224" y="228173"/>
                  <a:pt x="135731" y="227684"/>
                  <a:pt x="136883" y="226686"/>
                </a:cubicBezTo>
                <a:lnTo>
                  <a:pt x="158768" y="208486"/>
                </a:lnTo>
                <a:cubicBezTo>
                  <a:pt x="164002" y="204127"/>
                  <a:pt x="167038" y="197675"/>
                  <a:pt x="167061" y="190863"/>
                </a:cubicBezTo>
                <a:lnTo>
                  <a:pt x="167061" y="162642"/>
                </a:lnTo>
                <a:cubicBezTo>
                  <a:pt x="167061" y="160799"/>
                  <a:pt x="166025" y="163218"/>
                  <a:pt x="185722" y="123594"/>
                </a:cubicBezTo>
                <a:cubicBezTo>
                  <a:pt x="186707" y="121842"/>
                  <a:pt x="186707" y="119702"/>
                  <a:pt x="185722" y="117950"/>
                </a:cubicBezTo>
                <a:cubicBezTo>
                  <a:pt x="183648" y="114610"/>
                  <a:pt x="180308" y="115186"/>
                  <a:pt x="176391" y="115186"/>
                </a:cubicBezTo>
                <a:cubicBezTo>
                  <a:pt x="174215" y="115212"/>
                  <a:pt x="172209" y="114009"/>
                  <a:pt x="171208" y="112076"/>
                </a:cubicBezTo>
                <a:lnTo>
                  <a:pt x="164988" y="99520"/>
                </a:lnTo>
                <a:cubicBezTo>
                  <a:pt x="164127" y="97859"/>
                  <a:pt x="164127" y="95883"/>
                  <a:pt x="164988" y="94222"/>
                </a:cubicBezTo>
                <a:cubicBezTo>
                  <a:pt x="165858" y="92557"/>
                  <a:pt x="167499" y="91435"/>
                  <a:pt x="169365" y="91227"/>
                </a:cubicBezTo>
                <a:lnTo>
                  <a:pt x="193900" y="87886"/>
                </a:lnTo>
                <a:cubicBezTo>
                  <a:pt x="202220" y="86855"/>
                  <a:pt x="209323" y="81384"/>
                  <a:pt x="212445" y="73603"/>
                </a:cubicBezTo>
                <a:lnTo>
                  <a:pt x="226382" y="39048"/>
                </a:lnTo>
              </a:path>
            </a:pathLst>
          </a:custGeom>
          <a:noFill/>
          <a:ln w="575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ED3C72D9-EC06-C99A-4DA7-376C738710A1}"/>
              </a:ext>
            </a:extLst>
          </p:cNvPr>
          <p:cNvSpPr txBox="1"/>
          <p:nvPr/>
        </p:nvSpPr>
        <p:spPr>
          <a:xfrm flipH="1">
            <a:off x="9742382" y="4952603"/>
            <a:ext cx="45719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0">
                <a:solidFill>
                  <a:srgbClr val="000000"/>
                </a:solidFill>
              </a:rPr>
              <a:t>-</a:t>
            </a:r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0BED58C4-6C8C-FB17-2D43-5F642E03D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823974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059CF5-E7E5-93F5-9C5A-6CF374466F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8">
            <a:extLst>
              <a:ext uri="{FF2B5EF4-FFF2-40B4-BE49-F238E27FC236}">
                <a16:creationId xmlns:a16="http://schemas.microsoft.com/office/drawing/2014/main" id="{D466B78A-7889-40A8-9D3C-E107AF82C4FB}"/>
              </a:ext>
            </a:extLst>
          </p:cNvPr>
          <p:cNvSpPr txBox="1">
            <a:spLocks/>
          </p:cNvSpPr>
          <p:nvPr/>
        </p:nvSpPr>
        <p:spPr>
          <a:xfrm>
            <a:off x="430540" y="674439"/>
            <a:ext cx="11391346" cy="5508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accent2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r>
              <a:rPr lang="en-US">
                <a:latin typeface="+mn-lt"/>
              </a:rPr>
              <a:t>PROFILE OF ATTENDEES (TOTAL) – CFOs</a:t>
            </a:r>
          </a:p>
          <a:p>
            <a:endParaRPr lang="en-US" sz="3000">
              <a:latin typeface="+mn-lt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FCC14EE-1AB2-F904-77BA-25BB655189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3715767"/>
              </p:ext>
            </p:extLst>
          </p:nvPr>
        </p:nvGraphicFramePr>
        <p:xfrm>
          <a:off x="5577839" y="2024743"/>
          <a:ext cx="6482081" cy="38420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0401">
                  <a:extLst>
                    <a:ext uri="{9D8B030D-6E8A-4147-A177-3AD203B41FA5}">
                      <a16:colId xmlns:a16="http://schemas.microsoft.com/office/drawing/2014/main" val="2029961249"/>
                    </a:ext>
                  </a:extLst>
                </a:gridCol>
                <a:gridCol w="741680">
                  <a:extLst>
                    <a:ext uri="{9D8B030D-6E8A-4147-A177-3AD203B41FA5}">
                      <a16:colId xmlns:a16="http://schemas.microsoft.com/office/drawing/2014/main" val="4205217755"/>
                    </a:ext>
                  </a:extLst>
                </a:gridCol>
              </a:tblGrid>
              <a:tr h="331572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bg1"/>
                          </a:solidFill>
                        </a:rPr>
                        <a:t>STAKEHOLDER 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TOTAL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5248182"/>
                  </a:ext>
                </a:extLst>
              </a:tr>
              <a:tr h="3831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 kern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Group 1: Listed company CFOs (public issuers)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14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03634358"/>
                  </a:ext>
                </a:extLst>
              </a:tr>
              <a:tr h="4095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 kern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Group 2: Large private company CFOs (including PE-owned)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18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28620738"/>
                  </a:ext>
                </a:extLst>
              </a:tr>
              <a:tr h="3981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 kern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Group 3: SME and growth-stage CFOs (including scale-ups)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17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94211713"/>
                  </a:ext>
                </a:extLst>
              </a:tr>
              <a:tr h="3771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 kern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Group 4: Financial services CFOs (banks, insurers, asset managers)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24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65895277"/>
                  </a:ext>
                </a:extLst>
              </a:tr>
              <a:tr h="4057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 kern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Group 5: Public sector CFOs (government, agencies, public bodies)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02739517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 kern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Group 6: State-owned enterprise and quasi-government CFOs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505794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 kern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Group 7: Group CFOs in multinationals and complex corporate groups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26887203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 kern="120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Group 8: Not for profit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22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03547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+mn-lt"/>
                        </a:rPr>
                        <a:t>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121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94625827"/>
                  </a:ext>
                </a:extLst>
              </a:tr>
            </a:tbl>
          </a:graphicData>
        </a:graphic>
      </p:graphicFrame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B4674D6E-1FF3-86DD-FB0F-91CE1221E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F86E1ECF-795F-EE1D-D019-94E4DA98D67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0315602"/>
              </p:ext>
            </p:extLst>
          </p:nvPr>
        </p:nvGraphicFramePr>
        <p:xfrm>
          <a:off x="132080" y="1914473"/>
          <a:ext cx="5448301" cy="41728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0025014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5381CC-5366-7048-9F1C-B607DBF83F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8">
            <a:extLst>
              <a:ext uri="{FF2B5EF4-FFF2-40B4-BE49-F238E27FC236}">
                <a16:creationId xmlns:a16="http://schemas.microsoft.com/office/drawing/2014/main" id="{EF2CD718-4549-E649-A27A-EC03F3E8AAF1}"/>
              </a:ext>
            </a:extLst>
          </p:cNvPr>
          <p:cNvSpPr txBox="1">
            <a:spLocks/>
          </p:cNvSpPr>
          <p:nvPr/>
        </p:nvSpPr>
        <p:spPr>
          <a:xfrm>
            <a:off x="430540" y="674439"/>
            <a:ext cx="11391346" cy="5508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accent2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r>
              <a:rPr lang="en-US" sz="3800">
                <a:latin typeface="+mn-lt"/>
              </a:rPr>
              <a:t>PROFILE OF ATTENDEES (TOTAL) – OTHER STAKEHOLDERS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AE2947E-0722-7AD5-A641-3AB8C2C715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863169"/>
              </p:ext>
            </p:extLst>
          </p:nvPr>
        </p:nvGraphicFramePr>
        <p:xfrm>
          <a:off x="5134302" y="2026086"/>
          <a:ext cx="6687583" cy="3809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7027">
                  <a:extLst>
                    <a:ext uri="{9D8B030D-6E8A-4147-A177-3AD203B41FA5}">
                      <a16:colId xmlns:a16="http://schemas.microsoft.com/office/drawing/2014/main" val="2029961249"/>
                    </a:ext>
                  </a:extLst>
                </a:gridCol>
                <a:gridCol w="760556">
                  <a:extLst>
                    <a:ext uri="{9D8B030D-6E8A-4147-A177-3AD203B41FA5}">
                      <a16:colId xmlns:a16="http://schemas.microsoft.com/office/drawing/2014/main" val="4205217755"/>
                    </a:ext>
                  </a:extLst>
                </a:gridCol>
              </a:tblGrid>
              <a:tr h="331572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bg1"/>
                          </a:solidFill>
                        </a:rPr>
                        <a:t>STAKEHOLDER 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TOTAL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5248182"/>
                  </a:ext>
                </a:extLst>
              </a:tr>
              <a:tr h="4100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Group 1 - Regulators and oversight authorities</a:t>
                      </a:r>
                      <a:endParaRPr lang="en-US" sz="1600" b="0" i="0" u="none" strike="noStrike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27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03634358"/>
                  </a:ext>
                </a:extLst>
              </a:tr>
              <a:tr h="4380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Group 2 - Investors and other users</a:t>
                      </a:r>
                      <a:endParaRPr lang="en-US" sz="1600" b="0" i="0" u="none" strike="noStrike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28620738"/>
                  </a:ext>
                </a:extLst>
              </a:tr>
              <a:tr h="4031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Group 3 - Those charged with governance </a:t>
                      </a:r>
                      <a:endParaRPr lang="en-US" sz="1600" b="0" i="0" u="none" strike="noStrike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94211713"/>
                  </a:ext>
                </a:extLst>
              </a:tr>
              <a:tr h="3931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Group 4 - Professional accountancy organizations</a:t>
                      </a:r>
                      <a:endParaRPr lang="en-US" sz="1600" b="0" i="0" u="none" strike="noStrike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65895277"/>
                  </a:ext>
                </a:extLst>
              </a:tr>
              <a:tr h="3749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Group 5 - Independent JSS and International Standard Setting Boards</a:t>
                      </a:r>
                      <a:endParaRPr lang="en-US" sz="1600" b="0" i="0" u="none" strike="noStrike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26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02739517"/>
                  </a:ext>
                </a:extLst>
              </a:tr>
              <a:tr h="3474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Group 6 - Accounting firms</a:t>
                      </a:r>
                      <a:endParaRPr lang="en-US" sz="1600" b="0" i="0" u="none" strike="noStrike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324439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Group 7 - Academia and Think Tank</a:t>
                      </a:r>
                      <a:endParaRPr lang="en-US" sz="1600" b="0" i="0" u="none" strike="noStrike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5057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Group 8 – Others</a:t>
                      </a:r>
                      <a:endParaRPr lang="en-US" sz="1600" b="0" i="0" u="none" strike="noStrike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0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17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26887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+mn-lt"/>
                        </a:rPr>
                        <a:t>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1" i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105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0354756"/>
                  </a:ext>
                </a:extLst>
              </a:tr>
            </a:tbl>
          </a:graphicData>
        </a:graphic>
      </p:graphicFrame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7CE69D40-EBA0-7CB2-8D66-AF6CE5DEE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39897D7-1625-B382-01F5-950C87FCDAA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8102800"/>
              </p:ext>
            </p:extLst>
          </p:nvPr>
        </p:nvGraphicFramePr>
        <p:xfrm>
          <a:off x="178676" y="2065283"/>
          <a:ext cx="4863836" cy="3770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8261699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C9C457-8DD8-7757-EC8E-A5F14007D6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58833F-35B0-DB16-7ECB-0A9505576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04921"/>
            <a:ext cx="10970342" cy="3048157"/>
          </a:xfrm>
        </p:spPr>
        <p:txBody>
          <a:bodyPr>
            <a:normAutofit/>
          </a:bodyPr>
          <a:lstStyle/>
          <a:p>
            <a:r>
              <a:rPr lang="en-US"/>
              <a:t>APPENDIX TWO: </a:t>
            </a:r>
            <a:br>
              <a:rPr lang="en-US"/>
            </a:br>
            <a:r>
              <a:rPr lang="en-US"/>
              <a:t>SMART FRAMEWORK</a:t>
            </a:r>
            <a:br>
              <a:rPr lang="en-US"/>
            </a:br>
            <a:r>
              <a:rPr lang="en-US" sz="4000"/>
              <a:t>From execution to application</a:t>
            </a:r>
          </a:p>
        </p:txBody>
      </p:sp>
    </p:spTree>
    <p:extLst>
      <p:ext uri="{BB962C8B-B14F-4D97-AF65-F5344CB8AC3E}">
        <p14:creationId xmlns:p14="http://schemas.microsoft.com/office/powerpoint/2010/main" val="186944121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A030C2-C3AB-3BC9-6094-4A45133A7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2B41ADD5-6D77-196B-351C-319DA1388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799" y="653263"/>
            <a:ext cx="10134600" cy="550843"/>
          </a:xfrm>
        </p:spPr>
        <p:txBody>
          <a:bodyPr/>
          <a:lstStyle/>
          <a:p>
            <a:r>
              <a:rPr lang="en-US" sz="3600">
                <a:latin typeface="+mn-lt"/>
              </a:rPr>
              <a:t>SIMPLICATION</a:t>
            </a:r>
            <a:br>
              <a:rPr lang="en-US">
                <a:latin typeface="+mn-lt"/>
              </a:rPr>
            </a:br>
            <a:endParaRPr lang="en-US">
              <a:latin typeface="+mn-lt"/>
            </a:endParaRPr>
          </a:p>
        </p:txBody>
      </p:sp>
      <p:sp>
        <p:nvSpPr>
          <p:cNvPr id="45" name="Rounded Rectangle 2">
            <a:extLst>
              <a:ext uri="{FF2B5EF4-FFF2-40B4-BE49-F238E27FC236}">
                <a16:creationId xmlns:a16="http://schemas.microsoft.com/office/drawing/2014/main" id="{6AE9E472-362D-2F68-9B13-4061461C7DFF}"/>
              </a:ext>
            </a:extLst>
          </p:cNvPr>
          <p:cNvSpPr/>
          <p:nvPr/>
        </p:nvSpPr>
        <p:spPr>
          <a:xfrm>
            <a:off x="1462544" y="2910046"/>
            <a:ext cx="1299410" cy="1299410"/>
          </a:xfrm>
          <a:custGeom>
            <a:avLst/>
            <a:gdLst/>
            <a:ahLst/>
            <a:cxnLst/>
            <a:rect l="0" t="0" r="0" b="0"/>
            <a:pathLst>
              <a:path w="1299410" h="1299410">
                <a:moveTo>
                  <a:pt x="0" y="0"/>
                </a:moveTo>
                <a:lnTo>
                  <a:pt x="1299410" y="0"/>
                </a:lnTo>
                <a:lnTo>
                  <a:pt x="1299410" y="857250"/>
                </a:lnTo>
                <a:lnTo>
                  <a:pt x="0" y="857250"/>
                </a:lnTo>
                <a:lnTo>
                  <a:pt x="0" y="0"/>
                </a:lnTo>
                <a:close/>
                <a:moveTo>
                  <a:pt x="649705" y="866273"/>
                </a:moveTo>
                <a:lnTo>
                  <a:pt x="649705" y="1299410"/>
                </a:lnTo>
              </a:path>
            </a:pathLst>
          </a:custGeom>
          <a:noFill/>
          <a:ln w="13535">
            <a:solidFill>
              <a:srgbClr val="4E88E7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46" name="Rounded Rectangle 3">
            <a:extLst>
              <a:ext uri="{FF2B5EF4-FFF2-40B4-BE49-F238E27FC236}">
                <a16:creationId xmlns:a16="http://schemas.microsoft.com/office/drawing/2014/main" id="{AD1ED491-D302-C9D2-651F-3C16612C951E}"/>
              </a:ext>
            </a:extLst>
          </p:cNvPr>
          <p:cNvSpPr/>
          <p:nvPr/>
        </p:nvSpPr>
        <p:spPr>
          <a:xfrm>
            <a:off x="1462544" y="2260341"/>
            <a:ext cx="1299410" cy="649705"/>
          </a:xfrm>
          <a:custGeom>
            <a:avLst/>
            <a:gdLst/>
            <a:ahLst/>
            <a:cxnLst/>
            <a:rect l="0" t="0" r="0" b="0"/>
            <a:pathLst>
              <a:path w="1299410" h="649705">
                <a:moveTo>
                  <a:pt x="0" y="0"/>
                </a:moveTo>
                <a:lnTo>
                  <a:pt x="1299410" y="0"/>
                </a:lnTo>
                <a:moveTo>
                  <a:pt x="1299410" y="649705"/>
                </a:moveTo>
                <a:lnTo>
                  <a:pt x="0" y="649705"/>
                </a:lnTo>
                <a:moveTo>
                  <a:pt x="0" y="0"/>
                </a:moveTo>
                <a:lnTo>
                  <a:pt x="0" y="649705"/>
                </a:lnTo>
                <a:moveTo>
                  <a:pt x="1299410" y="0"/>
                </a:moveTo>
                <a:lnTo>
                  <a:pt x="1299410" y="649705"/>
                </a:lnTo>
              </a:path>
            </a:pathLst>
          </a:custGeom>
          <a:noFill/>
          <a:ln w="13535">
            <a:solidFill>
              <a:srgbClr val="4E88E7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47" name="Rounded Rectangle 4">
            <a:extLst>
              <a:ext uri="{FF2B5EF4-FFF2-40B4-BE49-F238E27FC236}">
                <a16:creationId xmlns:a16="http://schemas.microsoft.com/office/drawing/2014/main" id="{3C998F42-8A63-D94D-277C-FDD0E6DDE97A}"/>
              </a:ext>
            </a:extLst>
          </p:cNvPr>
          <p:cNvSpPr/>
          <p:nvPr/>
        </p:nvSpPr>
        <p:spPr>
          <a:xfrm>
            <a:off x="3560179" y="2884892"/>
            <a:ext cx="1370852" cy="1299410"/>
          </a:xfrm>
          <a:custGeom>
            <a:avLst/>
            <a:gdLst/>
            <a:ahLst/>
            <a:cxnLst/>
            <a:rect l="0" t="0" r="0" b="0"/>
            <a:pathLst>
              <a:path w="1299410" h="1299410">
                <a:moveTo>
                  <a:pt x="0" y="0"/>
                </a:moveTo>
                <a:lnTo>
                  <a:pt x="1299410" y="0"/>
                </a:lnTo>
                <a:lnTo>
                  <a:pt x="1299410" y="857250"/>
                </a:lnTo>
                <a:lnTo>
                  <a:pt x="0" y="857250"/>
                </a:lnTo>
                <a:lnTo>
                  <a:pt x="0" y="0"/>
                </a:lnTo>
                <a:close/>
                <a:moveTo>
                  <a:pt x="649705" y="866273"/>
                </a:moveTo>
                <a:lnTo>
                  <a:pt x="649705" y="1299410"/>
                </a:lnTo>
              </a:path>
            </a:pathLst>
          </a:custGeom>
          <a:noFill/>
          <a:ln w="13535">
            <a:solidFill>
              <a:srgbClr val="1EABDA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48" name="Rounded Rectangle 5">
            <a:extLst>
              <a:ext uri="{FF2B5EF4-FFF2-40B4-BE49-F238E27FC236}">
                <a16:creationId xmlns:a16="http://schemas.microsoft.com/office/drawing/2014/main" id="{23F25CE8-6AA3-16FF-BDBF-DEBAC434DDBC}"/>
              </a:ext>
            </a:extLst>
          </p:cNvPr>
          <p:cNvSpPr/>
          <p:nvPr/>
        </p:nvSpPr>
        <p:spPr>
          <a:xfrm>
            <a:off x="3560178" y="1802050"/>
            <a:ext cx="1370853" cy="1082842"/>
          </a:xfrm>
          <a:custGeom>
            <a:avLst/>
            <a:gdLst/>
            <a:ahLst/>
            <a:cxnLst/>
            <a:rect l="0" t="0" r="0" b="0"/>
            <a:pathLst>
              <a:path w="1299410" h="1082842">
                <a:moveTo>
                  <a:pt x="0" y="0"/>
                </a:moveTo>
                <a:lnTo>
                  <a:pt x="1299410" y="0"/>
                </a:lnTo>
                <a:moveTo>
                  <a:pt x="1299410" y="1082842"/>
                </a:moveTo>
                <a:lnTo>
                  <a:pt x="0" y="1082842"/>
                </a:lnTo>
                <a:moveTo>
                  <a:pt x="0" y="0"/>
                </a:moveTo>
                <a:lnTo>
                  <a:pt x="0" y="1082842"/>
                </a:lnTo>
                <a:moveTo>
                  <a:pt x="1299410" y="0"/>
                </a:moveTo>
                <a:lnTo>
                  <a:pt x="1299410" y="1082842"/>
                </a:lnTo>
              </a:path>
            </a:pathLst>
          </a:custGeom>
          <a:noFill/>
          <a:ln w="13535">
            <a:solidFill>
              <a:srgbClr val="1EABDA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49" name="Rounded Rectangle 6">
            <a:extLst>
              <a:ext uri="{FF2B5EF4-FFF2-40B4-BE49-F238E27FC236}">
                <a16:creationId xmlns:a16="http://schemas.microsoft.com/office/drawing/2014/main" id="{F04AD9ED-351F-736A-06C0-7FBB7BBF86F2}"/>
              </a:ext>
            </a:extLst>
          </p:cNvPr>
          <p:cNvSpPr/>
          <p:nvPr/>
        </p:nvSpPr>
        <p:spPr>
          <a:xfrm>
            <a:off x="5626457" y="2891501"/>
            <a:ext cx="1444637" cy="1299410"/>
          </a:xfrm>
          <a:custGeom>
            <a:avLst/>
            <a:gdLst/>
            <a:ahLst/>
            <a:cxnLst/>
            <a:rect l="0" t="0" r="0" b="0"/>
            <a:pathLst>
              <a:path w="1299410" h="1299410">
                <a:moveTo>
                  <a:pt x="0" y="0"/>
                </a:moveTo>
                <a:lnTo>
                  <a:pt x="1299410" y="0"/>
                </a:lnTo>
                <a:lnTo>
                  <a:pt x="1299410" y="857250"/>
                </a:lnTo>
                <a:lnTo>
                  <a:pt x="0" y="857250"/>
                </a:lnTo>
                <a:lnTo>
                  <a:pt x="0" y="0"/>
                </a:lnTo>
                <a:close/>
                <a:moveTo>
                  <a:pt x="649705" y="866273"/>
                </a:moveTo>
                <a:lnTo>
                  <a:pt x="649705" y="1299410"/>
                </a:lnTo>
              </a:path>
            </a:pathLst>
          </a:custGeom>
          <a:noFill/>
          <a:ln w="13535">
            <a:solidFill>
              <a:srgbClr val="3CC583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50" name="Rounded Rectangle 7">
            <a:extLst>
              <a:ext uri="{FF2B5EF4-FFF2-40B4-BE49-F238E27FC236}">
                <a16:creationId xmlns:a16="http://schemas.microsoft.com/office/drawing/2014/main" id="{6F40BF3C-BD7F-68A8-36E3-B7C91E9DBC13}"/>
              </a:ext>
            </a:extLst>
          </p:cNvPr>
          <p:cNvSpPr/>
          <p:nvPr/>
        </p:nvSpPr>
        <p:spPr>
          <a:xfrm>
            <a:off x="5626457" y="1808659"/>
            <a:ext cx="1444637" cy="1082842"/>
          </a:xfrm>
          <a:custGeom>
            <a:avLst/>
            <a:gdLst/>
            <a:ahLst/>
            <a:cxnLst/>
            <a:rect l="0" t="0" r="0" b="0"/>
            <a:pathLst>
              <a:path w="1299410" h="1082842">
                <a:moveTo>
                  <a:pt x="0" y="0"/>
                </a:moveTo>
                <a:lnTo>
                  <a:pt x="1299410" y="0"/>
                </a:lnTo>
                <a:moveTo>
                  <a:pt x="1299410" y="1082842"/>
                </a:moveTo>
                <a:lnTo>
                  <a:pt x="0" y="1082842"/>
                </a:lnTo>
                <a:moveTo>
                  <a:pt x="0" y="0"/>
                </a:moveTo>
                <a:lnTo>
                  <a:pt x="0" y="1082842"/>
                </a:lnTo>
                <a:moveTo>
                  <a:pt x="1299410" y="0"/>
                </a:moveTo>
                <a:lnTo>
                  <a:pt x="1299410" y="1082842"/>
                </a:lnTo>
              </a:path>
            </a:pathLst>
          </a:custGeom>
          <a:noFill/>
          <a:ln w="13535">
            <a:solidFill>
              <a:srgbClr val="3CC583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51" name="Rounded Rectangle 8">
            <a:extLst>
              <a:ext uri="{FF2B5EF4-FFF2-40B4-BE49-F238E27FC236}">
                <a16:creationId xmlns:a16="http://schemas.microsoft.com/office/drawing/2014/main" id="{FE5A53B9-A3F2-C09C-D296-B105B8C1CA6F}"/>
              </a:ext>
            </a:extLst>
          </p:cNvPr>
          <p:cNvSpPr/>
          <p:nvPr/>
        </p:nvSpPr>
        <p:spPr>
          <a:xfrm>
            <a:off x="7727043" y="2805376"/>
            <a:ext cx="1299410" cy="1299410"/>
          </a:xfrm>
          <a:custGeom>
            <a:avLst/>
            <a:gdLst/>
            <a:ahLst/>
            <a:cxnLst/>
            <a:rect l="0" t="0" r="0" b="0"/>
            <a:pathLst>
              <a:path w="1299410" h="1299410">
                <a:moveTo>
                  <a:pt x="0" y="0"/>
                </a:moveTo>
                <a:lnTo>
                  <a:pt x="1299410" y="0"/>
                </a:lnTo>
                <a:lnTo>
                  <a:pt x="1299410" y="857250"/>
                </a:lnTo>
                <a:lnTo>
                  <a:pt x="0" y="857250"/>
                </a:lnTo>
                <a:lnTo>
                  <a:pt x="0" y="0"/>
                </a:lnTo>
                <a:close/>
                <a:moveTo>
                  <a:pt x="649705" y="866273"/>
                </a:moveTo>
                <a:lnTo>
                  <a:pt x="649705" y="1299410"/>
                </a:lnTo>
              </a:path>
            </a:pathLst>
          </a:custGeom>
          <a:noFill/>
          <a:ln w="13535">
            <a:solidFill>
              <a:srgbClr val="92BD39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Rounded Rectangle 9">
            <a:extLst>
              <a:ext uri="{FF2B5EF4-FFF2-40B4-BE49-F238E27FC236}">
                <a16:creationId xmlns:a16="http://schemas.microsoft.com/office/drawing/2014/main" id="{95AFC16A-2930-5610-5ECE-F2E0F7DA801A}"/>
              </a:ext>
            </a:extLst>
          </p:cNvPr>
          <p:cNvSpPr/>
          <p:nvPr/>
        </p:nvSpPr>
        <p:spPr>
          <a:xfrm>
            <a:off x="7727043" y="2155671"/>
            <a:ext cx="1299410" cy="649705"/>
          </a:xfrm>
          <a:custGeom>
            <a:avLst/>
            <a:gdLst/>
            <a:ahLst/>
            <a:cxnLst/>
            <a:rect l="0" t="0" r="0" b="0"/>
            <a:pathLst>
              <a:path w="1299410" h="649705">
                <a:moveTo>
                  <a:pt x="0" y="0"/>
                </a:moveTo>
                <a:lnTo>
                  <a:pt x="1299410" y="0"/>
                </a:lnTo>
                <a:moveTo>
                  <a:pt x="1299410" y="649705"/>
                </a:moveTo>
                <a:lnTo>
                  <a:pt x="0" y="649705"/>
                </a:lnTo>
                <a:moveTo>
                  <a:pt x="0" y="0"/>
                </a:moveTo>
                <a:lnTo>
                  <a:pt x="0" y="649705"/>
                </a:lnTo>
                <a:moveTo>
                  <a:pt x="1299410" y="0"/>
                </a:moveTo>
                <a:lnTo>
                  <a:pt x="1299410" y="649705"/>
                </a:lnTo>
              </a:path>
            </a:pathLst>
          </a:custGeom>
          <a:noFill/>
          <a:ln w="13535">
            <a:solidFill>
              <a:srgbClr val="92BD39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Rounded Rectangle 10">
            <a:extLst>
              <a:ext uri="{FF2B5EF4-FFF2-40B4-BE49-F238E27FC236}">
                <a16:creationId xmlns:a16="http://schemas.microsoft.com/office/drawing/2014/main" id="{2A3B11E2-DAE4-45E1-F483-2EA2CB225B9D}"/>
              </a:ext>
            </a:extLst>
          </p:cNvPr>
          <p:cNvSpPr/>
          <p:nvPr/>
        </p:nvSpPr>
        <p:spPr>
          <a:xfrm>
            <a:off x="9545531" y="2805376"/>
            <a:ext cx="1299410" cy="1299410"/>
          </a:xfrm>
          <a:custGeom>
            <a:avLst/>
            <a:gdLst/>
            <a:ahLst/>
            <a:cxnLst/>
            <a:rect l="0" t="0" r="0" b="0"/>
            <a:pathLst>
              <a:path w="1299410" h="1299410">
                <a:moveTo>
                  <a:pt x="0" y="0"/>
                </a:moveTo>
                <a:lnTo>
                  <a:pt x="1299410" y="0"/>
                </a:lnTo>
                <a:lnTo>
                  <a:pt x="1299410" y="857250"/>
                </a:lnTo>
                <a:lnTo>
                  <a:pt x="0" y="857250"/>
                </a:lnTo>
                <a:lnTo>
                  <a:pt x="0" y="0"/>
                </a:lnTo>
                <a:close/>
                <a:moveTo>
                  <a:pt x="649705" y="866273"/>
                </a:moveTo>
                <a:lnTo>
                  <a:pt x="649705" y="1299410"/>
                </a:lnTo>
              </a:path>
            </a:pathLst>
          </a:custGeom>
          <a:noFill/>
          <a:ln w="13535">
            <a:solidFill>
              <a:srgbClr val="E0CB15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54" name="Rounded Rectangle 11">
            <a:extLst>
              <a:ext uri="{FF2B5EF4-FFF2-40B4-BE49-F238E27FC236}">
                <a16:creationId xmlns:a16="http://schemas.microsoft.com/office/drawing/2014/main" id="{41A84E91-7CF5-3CF3-165C-983D257AE285}"/>
              </a:ext>
            </a:extLst>
          </p:cNvPr>
          <p:cNvSpPr/>
          <p:nvPr/>
        </p:nvSpPr>
        <p:spPr>
          <a:xfrm>
            <a:off x="9545531" y="2155671"/>
            <a:ext cx="1299410" cy="649705"/>
          </a:xfrm>
          <a:custGeom>
            <a:avLst/>
            <a:gdLst/>
            <a:ahLst/>
            <a:cxnLst/>
            <a:rect l="0" t="0" r="0" b="0"/>
            <a:pathLst>
              <a:path w="1299410" h="649705">
                <a:moveTo>
                  <a:pt x="0" y="0"/>
                </a:moveTo>
                <a:lnTo>
                  <a:pt x="1299410" y="0"/>
                </a:lnTo>
                <a:moveTo>
                  <a:pt x="1299410" y="649705"/>
                </a:moveTo>
                <a:lnTo>
                  <a:pt x="0" y="649705"/>
                </a:lnTo>
                <a:moveTo>
                  <a:pt x="0" y="0"/>
                </a:moveTo>
                <a:lnTo>
                  <a:pt x="0" y="649705"/>
                </a:lnTo>
                <a:moveTo>
                  <a:pt x="1299410" y="0"/>
                </a:moveTo>
                <a:lnTo>
                  <a:pt x="1299410" y="649705"/>
                </a:lnTo>
              </a:path>
            </a:pathLst>
          </a:custGeom>
          <a:noFill/>
          <a:ln w="13535">
            <a:solidFill>
              <a:srgbClr val="E0CB15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B6036B6-9C68-0ED5-802D-B6F0E5720A5D}"/>
              </a:ext>
            </a:extLst>
          </p:cNvPr>
          <p:cNvSpPr txBox="1"/>
          <p:nvPr/>
        </p:nvSpPr>
        <p:spPr>
          <a:xfrm>
            <a:off x="5869559" y="1814883"/>
            <a:ext cx="1033617" cy="11079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b="0">
                <a:solidFill>
                  <a:srgbClr val="3CC583"/>
                </a:solidFill>
              </a:rPr>
              <a:t>October
2025 -
September
2026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FBDE037-4A68-BBB1-E2D3-71DDD6B2514D}"/>
              </a:ext>
            </a:extLst>
          </p:cNvPr>
          <p:cNvSpPr txBox="1"/>
          <p:nvPr/>
        </p:nvSpPr>
        <p:spPr>
          <a:xfrm>
            <a:off x="7859922" y="2203524"/>
            <a:ext cx="1033617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b="0">
                <a:solidFill>
                  <a:srgbClr val="92BD39"/>
                </a:solidFill>
              </a:rPr>
              <a:t>September
2026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735D93C-9FC4-EE51-35FE-9CD98E9F48DD}"/>
              </a:ext>
            </a:extLst>
          </p:cNvPr>
          <p:cNvSpPr txBox="1"/>
          <p:nvPr/>
        </p:nvSpPr>
        <p:spPr>
          <a:xfrm>
            <a:off x="1649212" y="2337503"/>
            <a:ext cx="1033617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4E88E7"/>
                </a:solidFill>
              </a:rPr>
              <a:t>Septem</a:t>
            </a:r>
            <a:r>
              <a:rPr b="0">
                <a:solidFill>
                  <a:srgbClr val="4E88E7"/>
                </a:solidFill>
              </a:rPr>
              <a:t>ber
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78D5D06-D56E-AFE7-EB95-AB2801132F4A}"/>
              </a:ext>
            </a:extLst>
          </p:cNvPr>
          <p:cNvSpPr txBox="1"/>
          <p:nvPr/>
        </p:nvSpPr>
        <p:spPr>
          <a:xfrm>
            <a:off x="3728319" y="1802050"/>
            <a:ext cx="1033617" cy="11079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b="0">
                <a:solidFill>
                  <a:srgbClr val="1EABDA"/>
                </a:solidFill>
              </a:rPr>
              <a:t>October
2025 -
September
2026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1A6449E-0FC5-532A-7C9B-971C2FCB56BF}"/>
              </a:ext>
            </a:extLst>
          </p:cNvPr>
          <p:cNvSpPr txBox="1"/>
          <p:nvPr/>
        </p:nvSpPr>
        <p:spPr>
          <a:xfrm>
            <a:off x="9682402" y="2187050"/>
            <a:ext cx="1033617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b="0">
                <a:solidFill>
                  <a:srgbClr val="E0CB15"/>
                </a:solidFill>
              </a:rPr>
              <a:t>September
2026</a:t>
            </a:r>
          </a:p>
        </p:txBody>
      </p:sp>
      <p:sp>
        <p:nvSpPr>
          <p:cNvPr id="60" name="Rounded Rectangle 17">
            <a:extLst>
              <a:ext uri="{FF2B5EF4-FFF2-40B4-BE49-F238E27FC236}">
                <a16:creationId xmlns:a16="http://schemas.microsoft.com/office/drawing/2014/main" id="{C2AC15A3-91F4-948B-93DF-C5D6D8F3C196}"/>
              </a:ext>
            </a:extLst>
          </p:cNvPr>
          <p:cNvSpPr/>
          <p:nvPr/>
        </p:nvSpPr>
        <p:spPr>
          <a:xfrm>
            <a:off x="1800925" y="3031859"/>
            <a:ext cx="626980" cy="626762"/>
          </a:xfrm>
          <a:custGeom>
            <a:avLst/>
            <a:gdLst/>
            <a:ahLst/>
            <a:cxnLst/>
            <a:rect l="0" t="0" r="0" b="0"/>
            <a:pathLst>
              <a:path w="626980" h="626762">
                <a:moveTo>
                  <a:pt x="235471" y="265465"/>
                </a:moveTo>
                <a:cubicBezTo>
                  <a:pt x="235468" y="307360"/>
                  <a:pt x="269430" y="341323"/>
                  <a:pt x="311324" y="341323"/>
                </a:cubicBezTo>
                <a:cubicBezTo>
                  <a:pt x="353218" y="341323"/>
                  <a:pt x="387179" y="307360"/>
                  <a:pt x="387177" y="265465"/>
                </a:cubicBezTo>
                <a:cubicBezTo>
                  <a:pt x="387179" y="223571"/>
                  <a:pt x="353218" y="189608"/>
                  <a:pt x="311324" y="189608"/>
                </a:cubicBezTo>
                <a:cubicBezTo>
                  <a:pt x="269430" y="189608"/>
                  <a:pt x="235468" y="223571"/>
                  <a:pt x="235471" y="265465"/>
                </a:cubicBezTo>
                <a:moveTo>
                  <a:pt x="415547" y="444243"/>
                </a:moveTo>
                <a:cubicBezTo>
                  <a:pt x="396486" y="403945"/>
                  <a:pt x="355902" y="378247"/>
                  <a:pt x="311324" y="378247"/>
                </a:cubicBezTo>
                <a:cubicBezTo>
                  <a:pt x="266746" y="378247"/>
                  <a:pt x="226162" y="403945"/>
                  <a:pt x="207100" y="444243"/>
                </a:cubicBezTo>
                <a:moveTo>
                  <a:pt x="609593" y="442023"/>
                </a:moveTo>
                <a:cubicBezTo>
                  <a:pt x="626980" y="459422"/>
                  <a:pt x="626980" y="487618"/>
                  <a:pt x="609593" y="505017"/>
                </a:cubicBezTo>
                <a:lnTo>
                  <a:pt x="504422" y="610134"/>
                </a:lnTo>
                <a:cubicBezTo>
                  <a:pt x="486900" y="626762"/>
                  <a:pt x="459321" y="626402"/>
                  <a:pt x="442240" y="609321"/>
                </a:cubicBezTo>
                <a:cubicBezTo>
                  <a:pt x="425160" y="592241"/>
                  <a:pt x="424799" y="564661"/>
                  <a:pt x="441427" y="547140"/>
                </a:cubicBezTo>
                <a:lnTo>
                  <a:pt x="546463" y="442023"/>
                </a:lnTo>
                <a:cubicBezTo>
                  <a:pt x="563865" y="424618"/>
                  <a:pt x="592082" y="424618"/>
                  <a:pt x="609484" y="442023"/>
                </a:cubicBezTo>
                <a:close/>
                <a:moveTo>
                  <a:pt x="493945" y="494514"/>
                </a:moveTo>
                <a:lnTo>
                  <a:pt x="556939" y="557508"/>
                </a:lnTo>
                <a:moveTo>
                  <a:pt x="20770" y="207533"/>
                </a:moveTo>
                <a:lnTo>
                  <a:pt x="145297" y="207533"/>
                </a:lnTo>
                <a:cubicBezTo>
                  <a:pt x="156754" y="207533"/>
                  <a:pt x="166046" y="198254"/>
                  <a:pt x="166061" y="186797"/>
                </a:cubicBezTo>
                <a:lnTo>
                  <a:pt x="166061" y="50115"/>
                </a:lnTo>
                <a:cubicBezTo>
                  <a:pt x="166054" y="44616"/>
                  <a:pt x="163874" y="39342"/>
                  <a:pt x="159997" y="35443"/>
                </a:cubicBezTo>
                <a:lnTo>
                  <a:pt x="130652" y="6098"/>
                </a:lnTo>
                <a:cubicBezTo>
                  <a:pt x="126768" y="2192"/>
                  <a:pt x="121486" y="0"/>
                  <a:pt x="115979" y="7"/>
                </a:cubicBezTo>
                <a:lnTo>
                  <a:pt x="20770" y="7"/>
                </a:lnTo>
                <a:cubicBezTo>
                  <a:pt x="15261" y="0"/>
                  <a:pt x="9976" y="2185"/>
                  <a:pt x="6080" y="6080"/>
                </a:cubicBezTo>
                <a:cubicBezTo>
                  <a:pt x="2185" y="9976"/>
                  <a:pt x="0" y="15261"/>
                  <a:pt x="7" y="20770"/>
                </a:cubicBezTo>
                <a:lnTo>
                  <a:pt x="7" y="186797"/>
                </a:lnTo>
                <a:cubicBezTo>
                  <a:pt x="7" y="192301"/>
                  <a:pt x="2195" y="197580"/>
                  <a:pt x="6090" y="201469"/>
                </a:cubicBezTo>
                <a:cubicBezTo>
                  <a:pt x="9985" y="205359"/>
                  <a:pt x="15266" y="207541"/>
                  <a:pt x="20770" y="207533"/>
                </a:cubicBezTo>
                <a:close/>
                <a:moveTo>
                  <a:pt x="254150" y="96948"/>
                </a:moveTo>
                <a:cubicBezTo>
                  <a:pt x="324430" y="79401"/>
                  <a:pt x="398875" y="95195"/>
                  <a:pt x="455977" y="139766"/>
                </a:cubicBezTo>
                <a:cubicBezTo>
                  <a:pt x="513079" y="184337"/>
                  <a:pt x="546475" y="252720"/>
                  <a:pt x="546517" y="325157"/>
                </a:cubicBezTo>
                <a:cubicBezTo>
                  <a:pt x="546519" y="338584"/>
                  <a:pt x="545387" y="351986"/>
                  <a:pt x="543133" y="365222"/>
                </a:cubicBezTo>
                <a:moveTo>
                  <a:pt x="337583" y="558889"/>
                </a:moveTo>
                <a:cubicBezTo>
                  <a:pt x="271056" y="566337"/>
                  <a:pt x="204507" y="545093"/>
                  <a:pt x="154599" y="500478"/>
                </a:cubicBezTo>
                <a:cubicBezTo>
                  <a:pt x="104692" y="455862"/>
                  <a:pt x="76154" y="392099"/>
                  <a:pt x="76131" y="325157"/>
                </a:cubicBezTo>
                <a:cubicBezTo>
                  <a:pt x="76118" y="311611"/>
                  <a:pt x="77268" y="298089"/>
                  <a:pt x="79569" y="284740"/>
                </a:cubicBezTo>
                <a:moveTo>
                  <a:pt x="105773" y="76834"/>
                </a:moveTo>
                <a:lnTo>
                  <a:pt x="60294" y="76834"/>
                </a:lnTo>
                <a:moveTo>
                  <a:pt x="105773" y="137203"/>
                </a:moveTo>
                <a:lnTo>
                  <a:pt x="60294" y="137203"/>
                </a:lnTo>
              </a:path>
            </a:pathLst>
          </a:custGeom>
          <a:noFill/>
          <a:ln w="13535">
            <a:solidFill>
              <a:srgbClr val="4E88E7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61" name="Rounded Rectangle 18">
            <a:extLst>
              <a:ext uri="{FF2B5EF4-FFF2-40B4-BE49-F238E27FC236}">
                <a16:creationId xmlns:a16="http://schemas.microsoft.com/office/drawing/2014/main" id="{DF0838FE-FB82-C5E3-E131-39695F69A804}"/>
              </a:ext>
            </a:extLst>
          </p:cNvPr>
          <p:cNvSpPr/>
          <p:nvPr/>
        </p:nvSpPr>
        <p:spPr>
          <a:xfrm>
            <a:off x="3898567" y="3008065"/>
            <a:ext cx="622634" cy="619927"/>
          </a:xfrm>
          <a:custGeom>
            <a:avLst/>
            <a:gdLst/>
            <a:ahLst/>
            <a:cxnLst/>
            <a:rect l="0" t="0" r="0" b="0"/>
            <a:pathLst>
              <a:path w="622634" h="619927">
                <a:moveTo>
                  <a:pt x="238658" y="464214"/>
                </a:moveTo>
                <a:cubicBezTo>
                  <a:pt x="238650" y="504348"/>
                  <a:pt x="271182" y="536888"/>
                  <a:pt x="311317" y="536888"/>
                </a:cubicBezTo>
                <a:cubicBezTo>
                  <a:pt x="351451" y="536888"/>
                  <a:pt x="383984" y="504348"/>
                  <a:pt x="383975" y="464214"/>
                </a:cubicBezTo>
                <a:cubicBezTo>
                  <a:pt x="383984" y="424080"/>
                  <a:pt x="351451" y="391540"/>
                  <a:pt x="311317" y="391540"/>
                </a:cubicBezTo>
                <a:cubicBezTo>
                  <a:pt x="271182" y="391540"/>
                  <a:pt x="238650" y="424080"/>
                  <a:pt x="238658" y="464214"/>
                </a:cubicBezTo>
                <a:moveTo>
                  <a:pt x="415134" y="619927"/>
                </a:moveTo>
                <a:cubicBezTo>
                  <a:pt x="394677" y="581596"/>
                  <a:pt x="354764" y="557656"/>
                  <a:pt x="311317" y="557656"/>
                </a:cubicBezTo>
                <a:cubicBezTo>
                  <a:pt x="267869" y="557656"/>
                  <a:pt x="227956" y="581596"/>
                  <a:pt x="207499" y="619927"/>
                </a:cubicBezTo>
                <a:moveTo>
                  <a:pt x="449541" y="464214"/>
                </a:moveTo>
                <a:cubicBezTo>
                  <a:pt x="449533" y="504348"/>
                  <a:pt x="482066" y="536888"/>
                  <a:pt x="522200" y="536888"/>
                </a:cubicBezTo>
                <a:cubicBezTo>
                  <a:pt x="562334" y="536888"/>
                  <a:pt x="594867" y="504348"/>
                  <a:pt x="594859" y="464214"/>
                </a:cubicBezTo>
                <a:cubicBezTo>
                  <a:pt x="594867" y="424080"/>
                  <a:pt x="562334" y="391540"/>
                  <a:pt x="522200" y="391540"/>
                </a:cubicBezTo>
                <a:cubicBezTo>
                  <a:pt x="482066" y="391540"/>
                  <a:pt x="449533" y="424080"/>
                  <a:pt x="449541" y="464214"/>
                </a:cubicBezTo>
                <a:moveTo>
                  <a:pt x="622634" y="609613"/>
                </a:moveTo>
                <a:cubicBezTo>
                  <a:pt x="598300" y="575258"/>
                  <a:pt x="558100" y="555719"/>
                  <a:pt x="516053" y="557809"/>
                </a:cubicBezTo>
                <a:cubicBezTo>
                  <a:pt x="474005" y="559899"/>
                  <a:pt x="435941" y="583329"/>
                  <a:pt x="415134" y="619927"/>
                </a:cubicBezTo>
                <a:moveTo>
                  <a:pt x="27774" y="464214"/>
                </a:moveTo>
                <a:cubicBezTo>
                  <a:pt x="27766" y="504348"/>
                  <a:pt x="60299" y="536888"/>
                  <a:pt x="100433" y="536888"/>
                </a:cubicBezTo>
                <a:cubicBezTo>
                  <a:pt x="140567" y="536888"/>
                  <a:pt x="173100" y="504348"/>
                  <a:pt x="173092" y="464214"/>
                </a:cubicBezTo>
                <a:cubicBezTo>
                  <a:pt x="173100" y="424080"/>
                  <a:pt x="140567" y="391540"/>
                  <a:pt x="100433" y="391540"/>
                </a:cubicBezTo>
                <a:cubicBezTo>
                  <a:pt x="60299" y="391540"/>
                  <a:pt x="27766" y="424080"/>
                  <a:pt x="27774" y="464214"/>
                </a:cubicBezTo>
                <a:moveTo>
                  <a:pt x="0" y="609613"/>
                </a:moveTo>
                <a:cubicBezTo>
                  <a:pt x="24333" y="575258"/>
                  <a:pt x="64533" y="555719"/>
                  <a:pt x="106581" y="557809"/>
                </a:cubicBezTo>
                <a:cubicBezTo>
                  <a:pt x="148628" y="559899"/>
                  <a:pt x="186692" y="583329"/>
                  <a:pt x="207499" y="619927"/>
                </a:cubicBezTo>
                <a:moveTo>
                  <a:pt x="605633" y="184435"/>
                </a:moveTo>
                <a:lnTo>
                  <a:pt x="464864" y="325204"/>
                </a:lnTo>
                <a:lnTo>
                  <a:pt x="395643" y="339037"/>
                </a:lnTo>
                <a:lnTo>
                  <a:pt x="409476" y="269844"/>
                </a:lnTo>
                <a:lnTo>
                  <a:pt x="550246" y="129074"/>
                </a:lnTo>
                <a:cubicBezTo>
                  <a:pt x="565490" y="113835"/>
                  <a:pt x="590200" y="113835"/>
                  <a:pt x="605444" y="129074"/>
                </a:cubicBezTo>
                <a:lnTo>
                  <a:pt x="605606" y="129237"/>
                </a:lnTo>
                <a:cubicBezTo>
                  <a:pt x="612941" y="136546"/>
                  <a:pt x="617066" y="146474"/>
                  <a:pt x="617072" y="156830"/>
                </a:cubicBezTo>
                <a:cubicBezTo>
                  <a:pt x="617077" y="167186"/>
                  <a:pt x="612961" y="177118"/>
                  <a:pt x="605633" y="184435"/>
                </a:cubicBezTo>
                <a:close/>
                <a:moveTo>
                  <a:pt x="492882" y="60855"/>
                </a:moveTo>
                <a:lnTo>
                  <a:pt x="423310" y="0"/>
                </a:lnTo>
                <a:lnTo>
                  <a:pt x="91121" y="0"/>
                </a:lnTo>
                <a:lnTo>
                  <a:pt x="91121" y="311425"/>
                </a:lnTo>
                <a:moveTo>
                  <a:pt x="174175" y="145317"/>
                </a:moveTo>
                <a:lnTo>
                  <a:pt x="201841" y="173011"/>
                </a:lnTo>
                <a:lnTo>
                  <a:pt x="257202" y="117650"/>
                </a:lnTo>
                <a:moveTo>
                  <a:pt x="174175" y="283731"/>
                </a:moveTo>
                <a:lnTo>
                  <a:pt x="201841" y="311425"/>
                </a:lnTo>
                <a:lnTo>
                  <a:pt x="257202" y="256038"/>
                </a:lnTo>
                <a:moveTo>
                  <a:pt x="326422" y="159150"/>
                </a:moveTo>
                <a:lnTo>
                  <a:pt x="367949" y="159150"/>
                </a:lnTo>
                <a:moveTo>
                  <a:pt x="423310" y="256038"/>
                </a:moveTo>
                <a:lnTo>
                  <a:pt x="478670" y="311425"/>
                </a:lnTo>
                <a:moveTo>
                  <a:pt x="173092" y="464268"/>
                </a:moveTo>
                <a:cubicBezTo>
                  <a:pt x="125427" y="468895"/>
                  <a:pt x="78183" y="452022"/>
                  <a:pt x="44234" y="418247"/>
                </a:cubicBezTo>
                <a:moveTo>
                  <a:pt x="383975" y="464268"/>
                </a:moveTo>
                <a:cubicBezTo>
                  <a:pt x="336311" y="468891"/>
                  <a:pt x="289069" y="452018"/>
                  <a:pt x="255117" y="418247"/>
                </a:cubicBezTo>
                <a:moveTo>
                  <a:pt x="466001" y="418247"/>
                </a:moveTo>
                <a:cubicBezTo>
                  <a:pt x="499961" y="452023"/>
                  <a:pt x="547213" y="468895"/>
                  <a:pt x="594886" y="464268"/>
                </a:cubicBezTo>
              </a:path>
            </a:pathLst>
          </a:custGeom>
          <a:noFill/>
          <a:ln w="13535">
            <a:solidFill>
              <a:srgbClr val="1EABDA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62" name="Rounded Rectangle 19">
            <a:extLst>
              <a:ext uri="{FF2B5EF4-FFF2-40B4-BE49-F238E27FC236}">
                <a16:creationId xmlns:a16="http://schemas.microsoft.com/office/drawing/2014/main" id="{44C86A60-10F9-53F9-4AE5-8887F59214F6}"/>
              </a:ext>
            </a:extLst>
          </p:cNvPr>
          <p:cNvSpPr/>
          <p:nvPr/>
        </p:nvSpPr>
        <p:spPr>
          <a:xfrm>
            <a:off x="6034074" y="3003327"/>
            <a:ext cx="629401" cy="629401"/>
          </a:xfrm>
          <a:custGeom>
            <a:avLst/>
            <a:gdLst/>
            <a:ahLst/>
            <a:cxnLst/>
            <a:rect l="0" t="0" r="0" b="0"/>
            <a:pathLst>
              <a:path w="629401" h="629401">
                <a:moveTo>
                  <a:pt x="466975" y="101516"/>
                </a:moveTo>
                <a:cubicBezTo>
                  <a:pt x="466975" y="117759"/>
                  <a:pt x="456147" y="128587"/>
                  <a:pt x="439904" y="128587"/>
                </a:cubicBezTo>
                <a:lnTo>
                  <a:pt x="385762" y="128587"/>
                </a:lnTo>
                <a:cubicBezTo>
                  <a:pt x="369519" y="128587"/>
                  <a:pt x="358691" y="117759"/>
                  <a:pt x="358691" y="101516"/>
                </a:cubicBezTo>
                <a:lnTo>
                  <a:pt x="358691" y="47374"/>
                </a:lnTo>
                <a:cubicBezTo>
                  <a:pt x="358691" y="31131"/>
                  <a:pt x="369519" y="20303"/>
                  <a:pt x="385762" y="20303"/>
                </a:cubicBezTo>
                <a:lnTo>
                  <a:pt x="439904" y="20303"/>
                </a:lnTo>
                <a:cubicBezTo>
                  <a:pt x="456147" y="20303"/>
                  <a:pt x="466975" y="31131"/>
                  <a:pt x="466975" y="47374"/>
                </a:cubicBezTo>
                <a:close/>
                <a:moveTo>
                  <a:pt x="629401" y="258529"/>
                </a:moveTo>
                <a:cubicBezTo>
                  <a:pt x="629401" y="274771"/>
                  <a:pt x="618573" y="285599"/>
                  <a:pt x="602330" y="285599"/>
                </a:cubicBezTo>
                <a:lnTo>
                  <a:pt x="548188" y="285599"/>
                </a:lnTo>
                <a:cubicBezTo>
                  <a:pt x="531946" y="285599"/>
                  <a:pt x="521117" y="274771"/>
                  <a:pt x="521117" y="258529"/>
                </a:cubicBezTo>
                <a:lnTo>
                  <a:pt x="521117" y="204387"/>
                </a:lnTo>
                <a:cubicBezTo>
                  <a:pt x="521117" y="188145"/>
                  <a:pt x="531946" y="177316"/>
                  <a:pt x="548188" y="177316"/>
                </a:cubicBezTo>
                <a:lnTo>
                  <a:pt x="602330" y="177316"/>
                </a:lnTo>
                <a:cubicBezTo>
                  <a:pt x="618573" y="177316"/>
                  <a:pt x="629401" y="188145"/>
                  <a:pt x="629401" y="204387"/>
                </a:cubicBezTo>
                <a:close/>
                <a:moveTo>
                  <a:pt x="629401" y="448025"/>
                </a:moveTo>
                <a:cubicBezTo>
                  <a:pt x="629401" y="464268"/>
                  <a:pt x="618573" y="475096"/>
                  <a:pt x="602330" y="475096"/>
                </a:cubicBezTo>
                <a:lnTo>
                  <a:pt x="548188" y="475096"/>
                </a:lnTo>
                <a:cubicBezTo>
                  <a:pt x="531946" y="475096"/>
                  <a:pt x="521117" y="464268"/>
                  <a:pt x="521117" y="448025"/>
                </a:cubicBezTo>
                <a:lnTo>
                  <a:pt x="521117" y="393883"/>
                </a:lnTo>
                <a:cubicBezTo>
                  <a:pt x="521117" y="377641"/>
                  <a:pt x="531946" y="366812"/>
                  <a:pt x="548188" y="366812"/>
                </a:cubicBezTo>
                <a:lnTo>
                  <a:pt x="602330" y="366812"/>
                </a:lnTo>
                <a:cubicBezTo>
                  <a:pt x="618573" y="366812"/>
                  <a:pt x="629401" y="377641"/>
                  <a:pt x="629401" y="393883"/>
                </a:cubicBezTo>
                <a:close/>
                <a:moveTo>
                  <a:pt x="466975" y="602330"/>
                </a:moveTo>
                <a:cubicBezTo>
                  <a:pt x="466975" y="618573"/>
                  <a:pt x="456147" y="629401"/>
                  <a:pt x="439904" y="629401"/>
                </a:cubicBezTo>
                <a:lnTo>
                  <a:pt x="385762" y="629401"/>
                </a:lnTo>
                <a:cubicBezTo>
                  <a:pt x="369519" y="629401"/>
                  <a:pt x="358691" y="618573"/>
                  <a:pt x="358691" y="602330"/>
                </a:cubicBezTo>
                <a:lnTo>
                  <a:pt x="358691" y="548188"/>
                </a:lnTo>
                <a:cubicBezTo>
                  <a:pt x="358691" y="531946"/>
                  <a:pt x="369519" y="521117"/>
                  <a:pt x="385762" y="521117"/>
                </a:cubicBezTo>
                <a:lnTo>
                  <a:pt x="439904" y="521117"/>
                </a:lnTo>
                <a:cubicBezTo>
                  <a:pt x="456147" y="521117"/>
                  <a:pt x="466975" y="531946"/>
                  <a:pt x="466975" y="548188"/>
                </a:cubicBezTo>
                <a:close/>
                <a:moveTo>
                  <a:pt x="521115" y="231458"/>
                </a:moveTo>
                <a:lnTo>
                  <a:pt x="269355" y="331620"/>
                </a:lnTo>
                <a:lnTo>
                  <a:pt x="367045" y="122031"/>
                </a:lnTo>
                <a:moveTo>
                  <a:pt x="0" y="0"/>
                </a:moveTo>
                <a:moveTo>
                  <a:pt x="521115" y="420954"/>
                </a:moveTo>
                <a:lnTo>
                  <a:pt x="269355" y="331620"/>
                </a:lnTo>
                <a:lnTo>
                  <a:pt x="366303" y="528413"/>
                </a:lnTo>
                <a:moveTo>
                  <a:pt x="0" y="0"/>
                </a:moveTo>
                <a:moveTo>
                  <a:pt x="462024" y="118224"/>
                </a:moveTo>
                <a:lnTo>
                  <a:pt x="528540" y="184738"/>
                </a:lnTo>
                <a:moveTo>
                  <a:pt x="575259" y="285599"/>
                </a:moveTo>
                <a:lnTo>
                  <a:pt x="575259" y="366812"/>
                </a:lnTo>
                <a:moveTo>
                  <a:pt x="0" y="0"/>
                </a:moveTo>
                <a:moveTo>
                  <a:pt x="462045" y="531458"/>
                </a:moveTo>
                <a:lnTo>
                  <a:pt x="527290" y="466214"/>
                </a:lnTo>
                <a:moveTo>
                  <a:pt x="142123" y="234165"/>
                </a:moveTo>
                <a:cubicBezTo>
                  <a:pt x="209402" y="234165"/>
                  <a:pt x="263942" y="215985"/>
                  <a:pt x="263942" y="193558"/>
                </a:cubicBezTo>
                <a:cubicBezTo>
                  <a:pt x="263942" y="171132"/>
                  <a:pt x="209402" y="152951"/>
                  <a:pt x="142123" y="152951"/>
                </a:cubicBezTo>
                <a:cubicBezTo>
                  <a:pt x="74843" y="152951"/>
                  <a:pt x="20303" y="171132"/>
                  <a:pt x="20303" y="193558"/>
                </a:cubicBezTo>
                <a:cubicBezTo>
                  <a:pt x="20303" y="215985"/>
                  <a:pt x="74843" y="234165"/>
                  <a:pt x="142123" y="234165"/>
                </a:cubicBezTo>
                <a:close/>
                <a:moveTo>
                  <a:pt x="263942" y="234165"/>
                </a:moveTo>
                <a:lnTo>
                  <a:pt x="263942" y="355984"/>
                </a:lnTo>
                <a:cubicBezTo>
                  <a:pt x="263942" y="377641"/>
                  <a:pt x="209800" y="396590"/>
                  <a:pt x="142123" y="396590"/>
                </a:cubicBezTo>
                <a:cubicBezTo>
                  <a:pt x="74445" y="396590"/>
                  <a:pt x="20303" y="377641"/>
                  <a:pt x="20303" y="355984"/>
                </a:cubicBezTo>
                <a:lnTo>
                  <a:pt x="20303" y="234165"/>
                </a:lnTo>
                <a:moveTo>
                  <a:pt x="263942" y="194269"/>
                </a:moveTo>
                <a:lnTo>
                  <a:pt x="263942" y="274771"/>
                </a:lnTo>
                <a:cubicBezTo>
                  <a:pt x="263942" y="296428"/>
                  <a:pt x="209800" y="315377"/>
                  <a:pt x="142123" y="315377"/>
                </a:cubicBezTo>
                <a:cubicBezTo>
                  <a:pt x="74445" y="315377"/>
                  <a:pt x="20303" y="296428"/>
                  <a:pt x="20303" y="274771"/>
                </a:cubicBezTo>
                <a:lnTo>
                  <a:pt x="20303" y="194269"/>
                </a:lnTo>
                <a:moveTo>
                  <a:pt x="263942" y="315377"/>
                </a:moveTo>
                <a:lnTo>
                  <a:pt x="263942" y="437197"/>
                </a:lnTo>
                <a:cubicBezTo>
                  <a:pt x="263942" y="458854"/>
                  <a:pt x="209800" y="477804"/>
                  <a:pt x="142123" y="477804"/>
                </a:cubicBezTo>
                <a:cubicBezTo>
                  <a:pt x="74445" y="477804"/>
                  <a:pt x="20303" y="458854"/>
                  <a:pt x="20303" y="437197"/>
                </a:cubicBezTo>
                <a:lnTo>
                  <a:pt x="20303" y="315377"/>
                </a:lnTo>
              </a:path>
            </a:pathLst>
          </a:custGeom>
          <a:noFill/>
          <a:ln w="13535">
            <a:solidFill>
              <a:srgbClr val="3CC583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63" name="Rounded Rectangle 20">
            <a:extLst>
              <a:ext uri="{FF2B5EF4-FFF2-40B4-BE49-F238E27FC236}">
                <a16:creationId xmlns:a16="http://schemas.microsoft.com/office/drawing/2014/main" id="{C6D68175-A336-0324-224C-BE4A7A76A384}"/>
              </a:ext>
            </a:extLst>
          </p:cNvPr>
          <p:cNvSpPr/>
          <p:nvPr/>
        </p:nvSpPr>
        <p:spPr>
          <a:xfrm>
            <a:off x="8065431" y="2927196"/>
            <a:ext cx="622634" cy="622634"/>
          </a:xfrm>
          <a:custGeom>
            <a:avLst/>
            <a:gdLst/>
            <a:ahLst/>
            <a:cxnLst/>
            <a:rect l="0" t="0" r="0" b="0"/>
            <a:pathLst>
              <a:path w="622634" h="622634">
                <a:moveTo>
                  <a:pt x="338388" y="378994"/>
                </a:moveTo>
                <a:lnTo>
                  <a:pt x="595563" y="378994"/>
                </a:lnTo>
                <a:cubicBezTo>
                  <a:pt x="610514" y="378994"/>
                  <a:pt x="622634" y="366874"/>
                  <a:pt x="622634" y="351923"/>
                </a:cubicBezTo>
                <a:lnTo>
                  <a:pt x="622634" y="27071"/>
                </a:lnTo>
                <a:cubicBezTo>
                  <a:pt x="622634" y="12120"/>
                  <a:pt x="610514" y="0"/>
                  <a:pt x="595563" y="0"/>
                </a:cubicBezTo>
                <a:lnTo>
                  <a:pt x="270710" y="0"/>
                </a:lnTo>
                <a:moveTo>
                  <a:pt x="541421" y="270710"/>
                </a:moveTo>
                <a:cubicBezTo>
                  <a:pt x="541421" y="278185"/>
                  <a:pt x="535361" y="284246"/>
                  <a:pt x="527885" y="284246"/>
                </a:cubicBezTo>
                <a:lnTo>
                  <a:pt x="500814" y="284246"/>
                </a:lnTo>
                <a:cubicBezTo>
                  <a:pt x="493338" y="284246"/>
                  <a:pt x="487278" y="278185"/>
                  <a:pt x="487278" y="270710"/>
                </a:cubicBezTo>
                <a:lnTo>
                  <a:pt x="487278" y="94748"/>
                </a:lnTo>
                <a:cubicBezTo>
                  <a:pt x="487278" y="87273"/>
                  <a:pt x="493338" y="81213"/>
                  <a:pt x="500814" y="81213"/>
                </a:cubicBezTo>
                <a:lnTo>
                  <a:pt x="527885" y="81213"/>
                </a:lnTo>
                <a:cubicBezTo>
                  <a:pt x="535361" y="81213"/>
                  <a:pt x="541421" y="87273"/>
                  <a:pt x="541421" y="94748"/>
                </a:cubicBezTo>
                <a:close/>
                <a:moveTo>
                  <a:pt x="270710" y="365459"/>
                </a:moveTo>
                <a:cubicBezTo>
                  <a:pt x="270710" y="290704"/>
                  <a:pt x="210109" y="230103"/>
                  <a:pt x="135355" y="230103"/>
                </a:cubicBezTo>
                <a:cubicBezTo>
                  <a:pt x="60600" y="230103"/>
                  <a:pt x="0" y="290704"/>
                  <a:pt x="0" y="365459"/>
                </a:cubicBezTo>
                <a:lnTo>
                  <a:pt x="0" y="460207"/>
                </a:lnTo>
                <a:lnTo>
                  <a:pt x="67677" y="460207"/>
                </a:lnTo>
                <a:lnTo>
                  <a:pt x="81213" y="622634"/>
                </a:lnTo>
                <a:lnTo>
                  <a:pt x="189497" y="622634"/>
                </a:lnTo>
                <a:lnTo>
                  <a:pt x="203032" y="460207"/>
                </a:lnTo>
                <a:moveTo>
                  <a:pt x="40714" y="94748"/>
                </a:moveTo>
                <a:cubicBezTo>
                  <a:pt x="40714" y="147076"/>
                  <a:pt x="83135" y="189497"/>
                  <a:pt x="135463" y="189497"/>
                </a:cubicBezTo>
                <a:cubicBezTo>
                  <a:pt x="187791" y="189497"/>
                  <a:pt x="230212" y="147076"/>
                  <a:pt x="230212" y="94748"/>
                </a:cubicBezTo>
                <a:cubicBezTo>
                  <a:pt x="230212" y="42420"/>
                  <a:pt x="187791" y="0"/>
                  <a:pt x="135463" y="0"/>
                </a:cubicBezTo>
                <a:cubicBezTo>
                  <a:pt x="83135" y="0"/>
                  <a:pt x="40714" y="42420"/>
                  <a:pt x="40714" y="94748"/>
                </a:cubicBezTo>
                <a:close/>
                <a:moveTo>
                  <a:pt x="433136" y="270710"/>
                </a:moveTo>
                <a:cubicBezTo>
                  <a:pt x="433136" y="278185"/>
                  <a:pt x="427076" y="284246"/>
                  <a:pt x="419601" y="284246"/>
                </a:cubicBezTo>
                <a:lnTo>
                  <a:pt x="392530" y="284246"/>
                </a:lnTo>
                <a:cubicBezTo>
                  <a:pt x="385054" y="284246"/>
                  <a:pt x="378994" y="278185"/>
                  <a:pt x="378994" y="270710"/>
                </a:cubicBezTo>
                <a:lnTo>
                  <a:pt x="378994" y="148890"/>
                </a:lnTo>
                <a:cubicBezTo>
                  <a:pt x="378994" y="141415"/>
                  <a:pt x="385054" y="135355"/>
                  <a:pt x="392530" y="135355"/>
                </a:cubicBezTo>
                <a:lnTo>
                  <a:pt x="419601" y="135355"/>
                </a:lnTo>
                <a:cubicBezTo>
                  <a:pt x="427076" y="135355"/>
                  <a:pt x="433136" y="141415"/>
                  <a:pt x="433136" y="148890"/>
                </a:cubicBezTo>
                <a:close/>
                <a:moveTo>
                  <a:pt x="263672" y="483218"/>
                </a:moveTo>
                <a:cubicBezTo>
                  <a:pt x="263672" y="518352"/>
                  <a:pt x="292154" y="546835"/>
                  <a:pt x="327289" y="546835"/>
                </a:cubicBezTo>
                <a:cubicBezTo>
                  <a:pt x="362423" y="546835"/>
                  <a:pt x="390906" y="518352"/>
                  <a:pt x="390906" y="483218"/>
                </a:cubicBezTo>
                <a:cubicBezTo>
                  <a:pt x="390906" y="448083"/>
                  <a:pt x="362423" y="419601"/>
                  <a:pt x="327289" y="419601"/>
                </a:cubicBezTo>
                <a:cubicBezTo>
                  <a:pt x="292154" y="419601"/>
                  <a:pt x="263672" y="448083"/>
                  <a:pt x="263672" y="483218"/>
                </a:cubicBezTo>
                <a:close/>
                <a:moveTo>
                  <a:pt x="459341" y="483218"/>
                </a:moveTo>
                <a:cubicBezTo>
                  <a:pt x="459341" y="518352"/>
                  <a:pt x="487823" y="546835"/>
                  <a:pt x="522958" y="546835"/>
                </a:cubicBezTo>
                <a:cubicBezTo>
                  <a:pt x="558093" y="546835"/>
                  <a:pt x="586575" y="518352"/>
                  <a:pt x="586575" y="483218"/>
                </a:cubicBezTo>
                <a:cubicBezTo>
                  <a:pt x="586575" y="448083"/>
                  <a:pt x="558093" y="419601"/>
                  <a:pt x="522958" y="419601"/>
                </a:cubicBezTo>
                <a:cubicBezTo>
                  <a:pt x="487823" y="419601"/>
                  <a:pt x="459341" y="448083"/>
                  <a:pt x="459341" y="483218"/>
                </a:cubicBezTo>
                <a:close/>
                <a:moveTo>
                  <a:pt x="622634" y="622634"/>
                </a:moveTo>
                <a:cubicBezTo>
                  <a:pt x="598562" y="592787"/>
                  <a:pt x="562277" y="575435"/>
                  <a:pt x="523933" y="575435"/>
                </a:cubicBezTo>
                <a:cubicBezTo>
                  <a:pt x="485588" y="575435"/>
                  <a:pt x="449303" y="592787"/>
                  <a:pt x="425232" y="622634"/>
                </a:cubicBezTo>
                <a:cubicBezTo>
                  <a:pt x="400343" y="592914"/>
                  <a:pt x="363617" y="575680"/>
                  <a:pt x="324852" y="575530"/>
                </a:cubicBezTo>
                <a:moveTo>
                  <a:pt x="243910" y="603819"/>
                </a:moveTo>
                <a:cubicBezTo>
                  <a:pt x="266921" y="585518"/>
                  <a:pt x="295451" y="575547"/>
                  <a:pt x="324852" y="575530"/>
                </a:cubicBezTo>
              </a:path>
            </a:pathLst>
          </a:custGeom>
          <a:noFill/>
          <a:ln w="13535">
            <a:solidFill>
              <a:srgbClr val="92BD39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64" name="Rounded Rectangle 21">
            <a:extLst>
              <a:ext uri="{FF2B5EF4-FFF2-40B4-BE49-F238E27FC236}">
                <a16:creationId xmlns:a16="http://schemas.microsoft.com/office/drawing/2014/main" id="{805AADF7-15C2-267E-0608-5ABD0BA802B2}"/>
              </a:ext>
            </a:extLst>
          </p:cNvPr>
          <p:cNvSpPr/>
          <p:nvPr/>
        </p:nvSpPr>
        <p:spPr>
          <a:xfrm>
            <a:off x="9883919" y="2927196"/>
            <a:ext cx="622634" cy="622634"/>
          </a:xfrm>
          <a:custGeom>
            <a:avLst/>
            <a:gdLst/>
            <a:ahLst/>
            <a:cxnLst/>
            <a:rect l="0" t="0" r="0" b="0"/>
            <a:pathLst>
              <a:path w="622634" h="622634">
                <a:moveTo>
                  <a:pt x="297781" y="541421"/>
                </a:moveTo>
                <a:lnTo>
                  <a:pt x="54142" y="541421"/>
                </a:lnTo>
                <a:cubicBezTo>
                  <a:pt x="24240" y="541421"/>
                  <a:pt x="0" y="517180"/>
                  <a:pt x="0" y="487278"/>
                </a:cubicBezTo>
                <a:lnTo>
                  <a:pt x="0" y="54142"/>
                </a:lnTo>
                <a:cubicBezTo>
                  <a:pt x="0" y="24240"/>
                  <a:pt x="24240" y="0"/>
                  <a:pt x="54142" y="0"/>
                </a:cubicBezTo>
                <a:lnTo>
                  <a:pt x="487278" y="0"/>
                </a:lnTo>
                <a:cubicBezTo>
                  <a:pt x="517180" y="0"/>
                  <a:pt x="541421" y="24240"/>
                  <a:pt x="541421" y="54142"/>
                </a:cubicBezTo>
                <a:lnTo>
                  <a:pt x="541421" y="270710"/>
                </a:lnTo>
                <a:moveTo>
                  <a:pt x="365459" y="162426"/>
                </a:moveTo>
                <a:lnTo>
                  <a:pt x="541421" y="162426"/>
                </a:lnTo>
                <a:moveTo>
                  <a:pt x="0" y="162426"/>
                </a:moveTo>
                <a:lnTo>
                  <a:pt x="121819" y="162426"/>
                </a:lnTo>
                <a:moveTo>
                  <a:pt x="203032" y="108284"/>
                </a:moveTo>
                <a:cubicBezTo>
                  <a:pt x="188081" y="108284"/>
                  <a:pt x="175961" y="120404"/>
                  <a:pt x="175961" y="135355"/>
                </a:cubicBezTo>
                <a:lnTo>
                  <a:pt x="175961" y="175961"/>
                </a:lnTo>
                <a:lnTo>
                  <a:pt x="216568" y="243639"/>
                </a:lnTo>
                <a:lnTo>
                  <a:pt x="257175" y="175961"/>
                </a:lnTo>
                <a:lnTo>
                  <a:pt x="257175" y="135355"/>
                </a:lnTo>
                <a:cubicBezTo>
                  <a:pt x="257175" y="120404"/>
                  <a:pt x="245054" y="108284"/>
                  <a:pt x="230103" y="108284"/>
                </a:cubicBezTo>
                <a:close/>
                <a:moveTo>
                  <a:pt x="230103" y="108284"/>
                </a:moveTo>
                <a:lnTo>
                  <a:pt x="351923" y="108284"/>
                </a:lnTo>
                <a:cubicBezTo>
                  <a:pt x="366874" y="108284"/>
                  <a:pt x="378994" y="96164"/>
                  <a:pt x="378994" y="81213"/>
                </a:cubicBezTo>
                <a:lnTo>
                  <a:pt x="378994" y="0"/>
                </a:lnTo>
                <a:moveTo>
                  <a:pt x="142123" y="257175"/>
                </a:moveTo>
                <a:lnTo>
                  <a:pt x="162426" y="277478"/>
                </a:lnTo>
                <a:moveTo>
                  <a:pt x="108284" y="318084"/>
                </a:moveTo>
                <a:lnTo>
                  <a:pt x="135355" y="318084"/>
                </a:lnTo>
                <a:moveTo>
                  <a:pt x="270710" y="277478"/>
                </a:moveTo>
                <a:lnTo>
                  <a:pt x="291013" y="257175"/>
                </a:lnTo>
                <a:moveTo>
                  <a:pt x="297781" y="318084"/>
                </a:moveTo>
                <a:lnTo>
                  <a:pt x="324852" y="318084"/>
                </a:lnTo>
                <a:moveTo>
                  <a:pt x="131971" y="433136"/>
                </a:moveTo>
                <a:lnTo>
                  <a:pt x="301165" y="433136"/>
                </a:lnTo>
                <a:lnTo>
                  <a:pt x="216568" y="297781"/>
                </a:lnTo>
                <a:close/>
                <a:moveTo>
                  <a:pt x="94748" y="487278"/>
                </a:moveTo>
                <a:lnTo>
                  <a:pt x="297781" y="487278"/>
                </a:lnTo>
                <a:moveTo>
                  <a:pt x="351923" y="487278"/>
                </a:moveTo>
                <a:cubicBezTo>
                  <a:pt x="351923" y="562033"/>
                  <a:pt x="412524" y="622634"/>
                  <a:pt x="487278" y="622634"/>
                </a:cubicBezTo>
                <a:cubicBezTo>
                  <a:pt x="562033" y="622634"/>
                  <a:pt x="622634" y="562033"/>
                  <a:pt x="622634" y="487278"/>
                </a:cubicBezTo>
                <a:cubicBezTo>
                  <a:pt x="622634" y="412524"/>
                  <a:pt x="562033" y="351923"/>
                  <a:pt x="487278" y="351923"/>
                </a:cubicBezTo>
                <a:cubicBezTo>
                  <a:pt x="412524" y="351923"/>
                  <a:pt x="351923" y="412524"/>
                  <a:pt x="351923" y="487278"/>
                </a:cubicBezTo>
                <a:close/>
                <a:moveTo>
                  <a:pt x="547593" y="447917"/>
                </a:moveTo>
                <a:lnTo>
                  <a:pt x="482054" y="535302"/>
                </a:lnTo>
                <a:cubicBezTo>
                  <a:pt x="479117" y="539235"/>
                  <a:pt x="474614" y="541695"/>
                  <a:pt x="469718" y="542044"/>
                </a:cubicBezTo>
                <a:cubicBezTo>
                  <a:pt x="464822" y="542392"/>
                  <a:pt x="460017" y="540593"/>
                  <a:pt x="456553" y="537116"/>
                </a:cubicBezTo>
                <a:lnTo>
                  <a:pt x="422687" y="503250"/>
                </a:lnTo>
              </a:path>
            </a:pathLst>
          </a:custGeom>
          <a:noFill/>
          <a:ln w="13535">
            <a:solidFill>
              <a:srgbClr val="E0CB15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8299AC7-9121-C41A-6C47-216275240087}"/>
              </a:ext>
            </a:extLst>
          </p:cNvPr>
          <p:cNvSpPr txBox="1"/>
          <p:nvPr/>
        </p:nvSpPr>
        <p:spPr>
          <a:xfrm>
            <a:off x="1497387" y="4335788"/>
            <a:ext cx="1229697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b="0">
                <a:solidFill>
                  <a:srgbClr val="4E88E7"/>
                </a:solidFill>
              </a:rPr>
              <a:t>ToR Approval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E45498D-414C-7A05-AE51-7B2408D9FF80}"/>
              </a:ext>
            </a:extLst>
          </p:cNvPr>
          <p:cNvSpPr txBox="1"/>
          <p:nvPr/>
        </p:nvSpPr>
        <p:spPr>
          <a:xfrm>
            <a:off x="3788110" y="4282321"/>
            <a:ext cx="914033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b="0">
                <a:solidFill>
                  <a:srgbClr val="1EABDA"/>
                </a:solidFill>
              </a:rPr>
              <a:t>Phase 1
Execution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ED664FF-0BC9-A1C5-CD24-3A7FDFDDD367}"/>
              </a:ext>
            </a:extLst>
          </p:cNvPr>
          <p:cNvSpPr txBox="1"/>
          <p:nvPr/>
        </p:nvSpPr>
        <p:spPr>
          <a:xfrm>
            <a:off x="5784318" y="4228772"/>
            <a:ext cx="1161280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b="0">
                <a:solidFill>
                  <a:srgbClr val="3CC583"/>
                </a:solidFill>
              </a:rPr>
              <a:t>Reporting
Architecture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B4E4BE0-43CC-C7F2-A752-C72C797CB276}"/>
              </a:ext>
            </a:extLst>
          </p:cNvPr>
          <p:cNvSpPr txBox="1"/>
          <p:nvPr/>
        </p:nvSpPr>
        <p:spPr>
          <a:xfrm>
            <a:off x="9859443" y="4231118"/>
            <a:ext cx="671659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>
                <a:solidFill>
                  <a:srgbClr val="E0CB15"/>
                </a:solidFill>
              </a:rPr>
              <a:t>Final</a:t>
            </a:r>
            <a:r>
              <a:rPr b="0">
                <a:solidFill>
                  <a:srgbClr val="E0CB15"/>
                </a:solidFill>
              </a:rPr>
              <a:t>
Output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615A184-D71F-12CC-8795-7BB81CEA3720}"/>
              </a:ext>
            </a:extLst>
          </p:cNvPr>
          <p:cNvSpPr txBox="1"/>
          <p:nvPr/>
        </p:nvSpPr>
        <p:spPr>
          <a:xfrm>
            <a:off x="1155866" y="4666020"/>
            <a:ext cx="2055596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b="0">
                <a:solidFill>
                  <a:srgbClr val="484848"/>
                </a:solidFill>
              </a:rPr>
              <a:t>Terms of Reference
formally approved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C36A31F-126A-A161-BE1D-60254D4F2A3D}"/>
              </a:ext>
            </a:extLst>
          </p:cNvPr>
          <p:cNvSpPr txBox="1"/>
          <p:nvPr/>
        </p:nvSpPr>
        <p:spPr>
          <a:xfrm>
            <a:off x="7429976" y="4587633"/>
            <a:ext cx="1866648" cy="138499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b="0">
                <a:solidFill>
                  <a:srgbClr val="484848"/>
                </a:solidFill>
              </a:rPr>
              <a:t>Final report and
recommendations
</a:t>
            </a:r>
            <a:r>
              <a:rPr lang="en-US" b="0">
                <a:solidFill>
                  <a:srgbClr val="484848"/>
                </a:solidFill>
              </a:rPr>
              <a:t>to be </a:t>
            </a:r>
            <a:r>
              <a:rPr b="0">
                <a:solidFill>
                  <a:srgbClr val="484848"/>
                </a:solidFill>
              </a:rPr>
              <a:t>presented to the
IESBA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61455ECB-B979-3CE1-9026-3790E55B0D24}"/>
              </a:ext>
            </a:extLst>
          </p:cNvPr>
          <p:cNvSpPr txBox="1"/>
          <p:nvPr/>
        </p:nvSpPr>
        <p:spPr>
          <a:xfrm>
            <a:off x="3246589" y="4880017"/>
            <a:ext cx="1866648" cy="166199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b="0">
                <a:solidFill>
                  <a:srgbClr val="484848"/>
                </a:solidFill>
              </a:rPr>
              <a:t>Project team
develop</a:t>
            </a:r>
            <a:r>
              <a:rPr lang="en-US" b="0">
                <a:solidFill>
                  <a:srgbClr val="484848"/>
                </a:solidFill>
              </a:rPr>
              <a:t>ed</a:t>
            </a:r>
            <a:r>
              <a:rPr b="0">
                <a:solidFill>
                  <a:srgbClr val="484848"/>
                </a:solidFill>
              </a:rPr>
              <a:t> surveys,</a:t>
            </a:r>
            <a:r>
              <a:rPr lang="en-US" b="0">
                <a:solidFill>
                  <a:srgbClr val="484848"/>
                </a:solidFill>
              </a:rPr>
              <a:t> </a:t>
            </a:r>
            <a:r>
              <a:rPr b="0">
                <a:solidFill>
                  <a:srgbClr val="484848"/>
                </a:solidFill>
              </a:rPr>
              <a:t>outreach materials,</a:t>
            </a:r>
            <a:r>
              <a:rPr lang="en-US" b="0">
                <a:solidFill>
                  <a:srgbClr val="484848"/>
                </a:solidFill>
              </a:rPr>
              <a:t> </a:t>
            </a:r>
            <a:r>
              <a:rPr b="0">
                <a:solidFill>
                  <a:srgbClr val="484848"/>
                </a:solidFill>
              </a:rPr>
              <a:t>and briefing notes to</a:t>
            </a:r>
            <a:r>
              <a:rPr lang="en-US" b="0">
                <a:solidFill>
                  <a:srgbClr val="484848"/>
                </a:solidFill>
              </a:rPr>
              <a:t> </a:t>
            </a:r>
            <a:r>
              <a:rPr b="0">
                <a:solidFill>
                  <a:srgbClr val="484848"/>
                </a:solidFill>
              </a:rPr>
              <a:t>gather</a:t>
            </a:r>
            <a:r>
              <a:rPr lang="en-US" b="0">
                <a:solidFill>
                  <a:srgbClr val="484848"/>
                </a:solidFill>
              </a:rPr>
              <a:t> </a:t>
            </a:r>
            <a:r>
              <a:rPr b="0">
                <a:solidFill>
                  <a:srgbClr val="484848"/>
                </a:solidFill>
              </a:rPr>
              <a:t>information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3FAACD77-44BB-7136-8802-FB0671C4CD7B}"/>
              </a:ext>
            </a:extLst>
          </p:cNvPr>
          <p:cNvSpPr txBox="1"/>
          <p:nvPr/>
        </p:nvSpPr>
        <p:spPr>
          <a:xfrm>
            <a:off x="5245591" y="4904454"/>
            <a:ext cx="2209978" cy="110799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b="0">
                <a:solidFill>
                  <a:srgbClr val="484848"/>
                </a:solidFill>
              </a:rPr>
              <a:t>Initial reporting
structure</a:t>
            </a:r>
            <a:r>
              <a:rPr lang="en-US" b="0">
                <a:solidFill>
                  <a:srgbClr val="484848"/>
                </a:solidFill>
              </a:rPr>
              <a:t>, </a:t>
            </a:r>
            <a:r>
              <a:rPr b="0">
                <a:solidFill>
                  <a:srgbClr val="484848"/>
                </a:solidFill>
              </a:rPr>
              <a:t>outreach,</a:t>
            </a:r>
            <a:r>
              <a:rPr lang="en-US" b="0">
                <a:solidFill>
                  <a:srgbClr val="484848"/>
                </a:solidFill>
              </a:rPr>
              <a:t> </a:t>
            </a:r>
            <a:r>
              <a:rPr b="0">
                <a:solidFill>
                  <a:srgbClr val="484848"/>
                </a:solidFill>
              </a:rPr>
              <a:t>research, and survey
findings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351242B-9DFE-4C96-E46E-D10D0E22CB47}"/>
              </a:ext>
            </a:extLst>
          </p:cNvPr>
          <p:cNvSpPr txBox="1"/>
          <p:nvPr/>
        </p:nvSpPr>
        <p:spPr>
          <a:xfrm>
            <a:off x="9468597" y="4804519"/>
            <a:ext cx="1639103" cy="83099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b="0">
                <a:solidFill>
                  <a:srgbClr val="484848"/>
                </a:solidFill>
              </a:rPr>
              <a:t>More formalized
output structures
become relevant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37F0689-C65D-5B55-2C57-D28D6A905F8D}"/>
              </a:ext>
            </a:extLst>
          </p:cNvPr>
          <p:cNvSpPr txBox="1"/>
          <p:nvPr/>
        </p:nvSpPr>
        <p:spPr>
          <a:xfrm>
            <a:off x="7678465" y="4247377"/>
            <a:ext cx="1369670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b="0">
                <a:solidFill>
                  <a:srgbClr val="92BD39"/>
                </a:solidFill>
              </a:rPr>
              <a:t>IESBA Meeting</a:t>
            </a:r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5612B137-1EDD-2148-6B35-D57B4F3FE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9110" y="5777852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257034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A068CD-079B-6E8C-5D01-4470BBD73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04438AB-98A9-562A-9B87-F5520A4E3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799" y="653263"/>
            <a:ext cx="10134600" cy="550843"/>
          </a:xfrm>
        </p:spPr>
        <p:txBody>
          <a:bodyPr/>
          <a:lstStyle/>
          <a:p>
            <a:r>
              <a:rPr lang="en-US">
                <a:latin typeface="+mn-lt"/>
              </a:rPr>
              <a:t>MOBILIZATION</a:t>
            </a:r>
          </a:p>
        </p:txBody>
      </p:sp>
      <p:sp>
        <p:nvSpPr>
          <p:cNvPr id="28" name="Rounded Rectangle 2">
            <a:extLst>
              <a:ext uri="{FF2B5EF4-FFF2-40B4-BE49-F238E27FC236}">
                <a16:creationId xmlns:a16="http://schemas.microsoft.com/office/drawing/2014/main" id="{7F457A0A-8301-A8B6-A48D-7F54B794D359}"/>
              </a:ext>
            </a:extLst>
          </p:cNvPr>
          <p:cNvSpPr/>
          <p:nvPr/>
        </p:nvSpPr>
        <p:spPr>
          <a:xfrm>
            <a:off x="1446146" y="3369652"/>
            <a:ext cx="8969606" cy="2082429"/>
          </a:xfrm>
          <a:custGeom>
            <a:avLst/>
            <a:gdLst/>
            <a:ahLst/>
            <a:cxnLst/>
            <a:rect l="0" t="0" r="0" b="0"/>
            <a:pathLst>
              <a:path w="6506362" h="2082429">
                <a:moveTo>
                  <a:pt x="6454301" y="459869"/>
                </a:moveTo>
                <a:lnTo>
                  <a:pt x="5933694" y="69414"/>
                </a:lnTo>
                <a:cubicBezTo>
                  <a:pt x="5876210" y="26319"/>
                  <a:pt x="5794648" y="37960"/>
                  <a:pt x="5751481" y="95444"/>
                </a:cubicBezTo>
                <a:cubicBezTo>
                  <a:pt x="5708386" y="152928"/>
                  <a:pt x="5720028" y="234562"/>
                  <a:pt x="5777511" y="277657"/>
                </a:cubicBezTo>
                <a:lnTo>
                  <a:pt x="5985754" y="433839"/>
                </a:lnTo>
                <a:lnTo>
                  <a:pt x="5379608" y="433839"/>
                </a:lnTo>
                <a:cubicBezTo>
                  <a:pt x="5140418" y="433839"/>
                  <a:pt x="4945769" y="628488"/>
                  <a:pt x="4945769" y="867678"/>
                </a:cubicBezTo>
                <a:lnTo>
                  <a:pt x="4945769" y="1301518"/>
                </a:lnTo>
                <a:cubicBezTo>
                  <a:pt x="4945769" y="1397179"/>
                  <a:pt x="4867895" y="1475054"/>
                  <a:pt x="4772233" y="1475054"/>
                </a:cubicBezTo>
                <a:cubicBezTo>
                  <a:pt x="4676571" y="1475054"/>
                  <a:pt x="4598697" y="1397179"/>
                  <a:pt x="4598697" y="1301518"/>
                </a:cubicBezTo>
                <a:lnTo>
                  <a:pt x="4598697" y="433839"/>
                </a:lnTo>
                <a:cubicBezTo>
                  <a:pt x="4598697" y="194649"/>
                  <a:pt x="4404048" y="0"/>
                  <a:pt x="4164858" y="0"/>
                </a:cubicBezTo>
                <a:cubicBezTo>
                  <a:pt x="3925668" y="0"/>
                  <a:pt x="3731018" y="194649"/>
                  <a:pt x="3731018" y="433839"/>
                </a:cubicBezTo>
                <a:lnTo>
                  <a:pt x="3731018" y="1475054"/>
                </a:lnTo>
                <a:cubicBezTo>
                  <a:pt x="3731018" y="1570715"/>
                  <a:pt x="3653144" y="1648589"/>
                  <a:pt x="3557483" y="1648589"/>
                </a:cubicBezTo>
                <a:cubicBezTo>
                  <a:pt x="3461821" y="1648589"/>
                  <a:pt x="3383947" y="1570715"/>
                  <a:pt x="3383947" y="1475054"/>
                </a:cubicBezTo>
                <a:lnTo>
                  <a:pt x="3383947" y="607375"/>
                </a:lnTo>
                <a:cubicBezTo>
                  <a:pt x="3383947" y="368185"/>
                  <a:pt x="3189298" y="173535"/>
                  <a:pt x="2950108" y="173535"/>
                </a:cubicBezTo>
                <a:cubicBezTo>
                  <a:pt x="2710917" y="173535"/>
                  <a:pt x="2516268" y="368185"/>
                  <a:pt x="2516268" y="607375"/>
                </a:cubicBezTo>
                <a:lnTo>
                  <a:pt x="2516268" y="1648589"/>
                </a:lnTo>
                <a:cubicBezTo>
                  <a:pt x="2516268" y="1744251"/>
                  <a:pt x="2438394" y="1822125"/>
                  <a:pt x="2342732" y="1822125"/>
                </a:cubicBezTo>
                <a:cubicBezTo>
                  <a:pt x="2247071" y="1822125"/>
                  <a:pt x="2169197" y="1744251"/>
                  <a:pt x="2169197" y="1648589"/>
                </a:cubicBezTo>
                <a:lnTo>
                  <a:pt x="2169197" y="780910"/>
                </a:lnTo>
                <a:cubicBezTo>
                  <a:pt x="2169197" y="541720"/>
                  <a:pt x="1974547" y="347071"/>
                  <a:pt x="1735357" y="347071"/>
                </a:cubicBezTo>
                <a:cubicBezTo>
                  <a:pt x="1496167" y="347071"/>
                  <a:pt x="1301518" y="541720"/>
                  <a:pt x="1301518" y="780910"/>
                </a:cubicBezTo>
                <a:lnTo>
                  <a:pt x="1301518" y="1127982"/>
                </a:lnTo>
                <a:cubicBezTo>
                  <a:pt x="1301518" y="1223644"/>
                  <a:pt x="1223644" y="1301518"/>
                  <a:pt x="1127982" y="1301518"/>
                </a:cubicBezTo>
                <a:lnTo>
                  <a:pt x="0" y="1301518"/>
                </a:lnTo>
                <a:lnTo>
                  <a:pt x="0" y="1561821"/>
                </a:lnTo>
                <a:lnTo>
                  <a:pt x="1127982" y="1561821"/>
                </a:lnTo>
                <a:cubicBezTo>
                  <a:pt x="1367172" y="1561821"/>
                  <a:pt x="1561821" y="1367172"/>
                  <a:pt x="1561821" y="1127982"/>
                </a:cubicBezTo>
                <a:lnTo>
                  <a:pt x="1561821" y="780910"/>
                </a:lnTo>
                <a:cubicBezTo>
                  <a:pt x="1561821" y="685249"/>
                  <a:pt x="1639696" y="607375"/>
                  <a:pt x="1735357" y="607375"/>
                </a:cubicBezTo>
                <a:cubicBezTo>
                  <a:pt x="1831019" y="607375"/>
                  <a:pt x="1908893" y="685249"/>
                  <a:pt x="1908893" y="780910"/>
                </a:cubicBezTo>
                <a:lnTo>
                  <a:pt x="1908893" y="1648589"/>
                </a:lnTo>
                <a:cubicBezTo>
                  <a:pt x="1908893" y="1887779"/>
                  <a:pt x="2103542" y="2082429"/>
                  <a:pt x="2342732" y="2082429"/>
                </a:cubicBezTo>
                <a:cubicBezTo>
                  <a:pt x="2581922" y="2082429"/>
                  <a:pt x="2776572" y="1887779"/>
                  <a:pt x="2776572" y="1648589"/>
                </a:cubicBezTo>
                <a:lnTo>
                  <a:pt x="2776572" y="607375"/>
                </a:lnTo>
                <a:cubicBezTo>
                  <a:pt x="2776572" y="511713"/>
                  <a:pt x="2854446" y="433839"/>
                  <a:pt x="2950108" y="433839"/>
                </a:cubicBezTo>
                <a:cubicBezTo>
                  <a:pt x="3045769" y="433839"/>
                  <a:pt x="3123643" y="511713"/>
                  <a:pt x="3123643" y="607375"/>
                </a:cubicBezTo>
                <a:lnTo>
                  <a:pt x="3123643" y="1475054"/>
                </a:lnTo>
                <a:cubicBezTo>
                  <a:pt x="3123643" y="1714244"/>
                  <a:pt x="3318293" y="1908893"/>
                  <a:pt x="3557483" y="1908893"/>
                </a:cubicBezTo>
                <a:cubicBezTo>
                  <a:pt x="3796673" y="1908893"/>
                  <a:pt x="3991322" y="1714244"/>
                  <a:pt x="3991322" y="1475054"/>
                </a:cubicBezTo>
                <a:lnTo>
                  <a:pt x="3991322" y="433839"/>
                </a:lnTo>
                <a:cubicBezTo>
                  <a:pt x="3991322" y="338177"/>
                  <a:pt x="4069196" y="260303"/>
                  <a:pt x="4164858" y="260303"/>
                </a:cubicBezTo>
                <a:cubicBezTo>
                  <a:pt x="4260519" y="260303"/>
                  <a:pt x="4338394" y="338177"/>
                  <a:pt x="4338394" y="433839"/>
                </a:cubicBezTo>
                <a:lnTo>
                  <a:pt x="4338394" y="1301518"/>
                </a:lnTo>
                <a:cubicBezTo>
                  <a:pt x="4338394" y="1540708"/>
                  <a:pt x="4533043" y="1735357"/>
                  <a:pt x="4772233" y="1735357"/>
                </a:cubicBezTo>
                <a:cubicBezTo>
                  <a:pt x="5011423" y="1735357"/>
                  <a:pt x="5206072" y="1540708"/>
                  <a:pt x="5206072" y="1301518"/>
                </a:cubicBezTo>
                <a:lnTo>
                  <a:pt x="5206072" y="867678"/>
                </a:lnTo>
                <a:cubicBezTo>
                  <a:pt x="5206072" y="772017"/>
                  <a:pt x="5283947" y="694143"/>
                  <a:pt x="5379608" y="694143"/>
                </a:cubicBezTo>
                <a:lnTo>
                  <a:pt x="5985754" y="694143"/>
                </a:lnTo>
                <a:lnTo>
                  <a:pt x="5777511" y="850325"/>
                </a:lnTo>
                <a:cubicBezTo>
                  <a:pt x="5720028" y="893419"/>
                  <a:pt x="5708386" y="975054"/>
                  <a:pt x="5751481" y="1032537"/>
                </a:cubicBezTo>
                <a:cubicBezTo>
                  <a:pt x="5794672" y="1090126"/>
                  <a:pt x="5876184" y="1101699"/>
                  <a:pt x="5933694" y="1058568"/>
                </a:cubicBezTo>
                <a:lnTo>
                  <a:pt x="6454301" y="668112"/>
                </a:lnTo>
                <a:cubicBezTo>
                  <a:pt x="6487056" y="643528"/>
                  <a:pt x="6506362" y="604989"/>
                  <a:pt x="6506362" y="563991"/>
                </a:cubicBezTo>
                <a:cubicBezTo>
                  <a:pt x="6506362" y="522993"/>
                  <a:pt x="6487056" y="484454"/>
                  <a:pt x="6454301" y="459869"/>
                </a:cubicBezTo>
                <a:close/>
              </a:path>
            </a:pathLst>
          </a:custGeom>
          <a:noFill/>
          <a:ln w="10845">
            <a:solidFill>
              <a:srgbClr val="484848"/>
            </a:solidFill>
          </a:ln>
        </p:spPr>
        <p:txBody>
          <a:bodyPr rtlCol="0" anchor="ctr"/>
          <a:lstStyle/>
          <a:p>
            <a:pPr algn="ctr"/>
            <a:endParaRPr sz="1600"/>
          </a:p>
        </p:txBody>
      </p:sp>
      <p:sp>
        <p:nvSpPr>
          <p:cNvPr id="31" name="Rounded Rectangle 3">
            <a:extLst>
              <a:ext uri="{FF2B5EF4-FFF2-40B4-BE49-F238E27FC236}">
                <a16:creationId xmlns:a16="http://schemas.microsoft.com/office/drawing/2014/main" id="{9DE442B2-E234-5BB1-7922-C8F0A607D660}"/>
              </a:ext>
            </a:extLst>
          </p:cNvPr>
          <p:cNvSpPr/>
          <p:nvPr/>
        </p:nvSpPr>
        <p:spPr>
          <a:xfrm>
            <a:off x="1387367" y="3499804"/>
            <a:ext cx="8329448" cy="1822125"/>
          </a:xfrm>
          <a:custGeom>
            <a:avLst/>
            <a:gdLst/>
            <a:ahLst/>
            <a:cxnLst/>
            <a:rect l="0" t="0" r="0" b="0"/>
            <a:pathLst>
              <a:path w="5986983" h="1822125">
                <a:moveTo>
                  <a:pt x="5986983" y="433839"/>
                </a:moveTo>
                <a:lnTo>
                  <a:pt x="5379608" y="433839"/>
                </a:lnTo>
                <a:cubicBezTo>
                  <a:pt x="5211886" y="433839"/>
                  <a:pt x="5075921" y="569804"/>
                  <a:pt x="5075921" y="737527"/>
                </a:cubicBezTo>
                <a:lnTo>
                  <a:pt x="5075921" y="1171366"/>
                </a:lnTo>
                <a:cubicBezTo>
                  <a:pt x="5075921" y="1339088"/>
                  <a:pt x="4939955" y="1475054"/>
                  <a:pt x="4772233" y="1475054"/>
                </a:cubicBezTo>
                <a:cubicBezTo>
                  <a:pt x="4604511" y="1475054"/>
                  <a:pt x="4468545" y="1339088"/>
                  <a:pt x="4468545" y="1171366"/>
                </a:cubicBezTo>
                <a:lnTo>
                  <a:pt x="4468545" y="303687"/>
                </a:lnTo>
                <a:cubicBezTo>
                  <a:pt x="4468545" y="135965"/>
                  <a:pt x="4332580" y="0"/>
                  <a:pt x="4164858" y="0"/>
                </a:cubicBezTo>
                <a:cubicBezTo>
                  <a:pt x="3997136" y="0"/>
                  <a:pt x="3861170" y="135965"/>
                  <a:pt x="3861170" y="303687"/>
                </a:cubicBezTo>
                <a:lnTo>
                  <a:pt x="3861170" y="1344902"/>
                </a:lnTo>
                <a:cubicBezTo>
                  <a:pt x="3861170" y="1512624"/>
                  <a:pt x="3725205" y="1648589"/>
                  <a:pt x="3557483" y="1648589"/>
                </a:cubicBezTo>
                <a:cubicBezTo>
                  <a:pt x="3389760" y="1648589"/>
                  <a:pt x="3253795" y="1512624"/>
                  <a:pt x="3253795" y="1344902"/>
                </a:cubicBezTo>
                <a:lnTo>
                  <a:pt x="3253795" y="477223"/>
                </a:lnTo>
                <a:cubicBezTo>
                  <a:pt x="3253795" y="309501"/>
                  <a:pt x="3117830" y="173535"/>
                  <a:pt x="2950108" y="173535"/>
                </a:cubicBezTo>
                <a:cubicBezTo>
                  <a:pt x="2782385" y="173535"/>
                  <a:pt x="2646420" y="309501"/>
                  <a:pt x="2646420" y="477223"/>
                </a:cubicBezTo>
                <a:lnTo>
                  <a:pt x="2646420" y="1518437"/>
                </a:lnTo>
                <a:cubicBezTo>
                  <a:pt x="2646420" y="1686160"/>
                  <a:pt x="2510455" y="1822125"/>
                  <a:pt x="2342732" y="1822125"/>
                </a:cubicBezTo>
                <a:cubicBezTo>
                  <a:pt x="2175010" y="1822125"/>
                  <a:pt x="2039045" y="1686160"/>
                  <a:pt x="2039045" y="1518437"/>
                </a:cubicBezTo>
                <a:lnTo>
                  <a:pt x="2039045" y="650759"/>
                </a:lnTo>
                <a:cubicBezTo>
                  <a:pt x="2039045" y="483036"/>
                  <a:pt x="1903079" y="347071"/>
                  <a:pt x="1735357" y="347071"/>
                </a:cubicBezTo>
                <a:cubicBezTo>
                  <a:pt x="1567635" y="347071"/>
                  <a:pt x="1431670" y="483036"/>
                  <a:pt x="1431670" y="650759"/>
                </a:cubicBezTo>
                <a:lnTo>
                  <a:pt x="1431670" y="997830"/>
                </a:lnTo>
                <a:cubicBezTo>
                  <a:pt x="1431670" y="1165552"/>
                  <a:pt x="1295704" y="1301518"/>
                  <a:pt x="1127982" y="1301518"/>
                </a:cubicBezTo>
                <a:lnTo>
                  <a:pt x="0" y="1301518"/>
                </a:lnTo>
              </a:path>
            </a:pathLst>
          </a:custGeom>
          <a:noFill/>
          <a:ln w="10845">
            <a:solidFill>
              <a:srgbClr val="484848"/>
            </a:solidFill>
            <a:prstDash val="dash"/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32" name="Rounded Rectangle 4">
            <a:extLst>
              <a:ext uri="{FF2B5EF4-FFF2-40B4-BE49-F238E27FC236}">
                <a16:creationId xmlns:a16="http://schemas.microsoft.com/office/drawing/2014/main" id="{3317A2F6-CB51-8C75-06DB-559496F08D3C}"/>
              </a:ext>
            </a:extLst>
          </p:cNvPr>
          <p:cNvSpPr/>
          <p:nvPr/>
        </p:nvSpPr>
        <p:spPr>
          <a:xfrm>
            <a:off x="7889713" y="4511393"/>
            <a:ext cx="294686" cy="323861"/>
          </a:xfrm>
          <a:custGeom>
            <a:avLst/>
            <a:gdLst/>
            <a:ahLst/>
            <a:cxnLst/>
            <a:rect l="0" t="0" r="0" b="0"/>
            <a:pathLst>
              <a:path w="245263" h="323861">
                <a:moveTo>
                  <a:pt x="122559" y="81995"/>
                </a:moveTo>
                <a:cubicBezTo>
                  <a:pt x="100216" y="81995"/>
                  <a:pt x="82067" y="100144"/>
                  <a:pt x="82067" y="122559"/>
                </a:cubicBezTo>
                <a:cubicBezTo>
                  <a:pt x="82067" y="144974"/>
                  <a:pt x="100216" y="163123"/>
                  <a:pt x="122559" y="163123"/>
                </a:cubicBezTo>
                <a:cubicBezTo>
                  <a:pt x="144902" y="163123"/>
                  <a:pt x="163123" y="144974"/>
                  <a:pt x="163123" y="122559"/>
                </a:cubicBezTo>
                <a:cubicBezTo>
                  <a:pt x="163123" y="100144"/>
                  <a:pt x="144974" y="81995"/>
                  <a:pt x="122559" y="81995"/>
                </a:cubicBezTo>
                <a:close/>
                <a:moveTo>
                  <a:pt x="245191" y="122559"/>
                </a:moveTo>
                <a:cubicBezTo>
                  <a:pt x="245191" y="54880"/>
                  <a:pt x="190310" y="0"/>
                  <a:pt x="122559" y="0"/>
                </a:cubicBezTo>
                <a:cubicBezTo>
                  <a:pt x="54808" y="0"/>
                  <a:pt x="0" y="54880"/>
                  <a:pt x="0" y="122559"/>
                </a:cubicBezTo>
                <a:cubicBezTo>
                  <a:pt x="0" y="173029"/>
                  <a:pt x="30513" y="216341"/>
                  <a:pt x="74041" y="235140"/>
                </a:cubicBezTo>
                <a:lnTo>
                  <a:pt x="122631" y="323861"/>
                </a:lnTo>
                <a:lnTo>
                  <a:pt x="171221" y="235068"/>
                </a:lnTo>
                <a:cubicBezTo>
                  <a:pt x="214750" y="216268"/>
                  <a:pt x="245263" y="172957"/>
                  <a:pt x="245263" y="122487"/>
                </a:cubicBezTo>
                <a:lnTo>
                  <a:pt x="245191" y="122559"/>
                </a:lnTo>
                <a:close/>
                <a:moveTo>
                  <a:pt x="122559" y="198770"/>
                </a:moveTo>
                <a:cubicBezTo>
                  <a:pt x="80549" y="198770"/>
                  <a:pt x="46420" y="164642"/>
                  <a:pt x="46420" y="122559"/>
                </a:cubicBezTo>
                <a:cubicBezTo>
                  <a:pt x="46420" y="80477"/>
                  <a:pt x="80549" y="46420"/>
                  <a:pt x="122559" y="46420"/>
                </a:cubicBezTo>
                <a:cubicBezTo>
                  <a:pt x="164569" y="46420"/>
                  <a:pt x="198770" y="80477"/>
                  <a:pt x="198770" y="122559"/>
                </a:cubicBezTo>
                <a:cubicBezTo>
                  <a:pt x="198770" y="164642"/>
                  <a:pt x="164642" y="198770"/>
                  <a:pt x="122559" y="198770"/>
                </a:cubicBezTo>
                <a:close/>
              </a:path>
            </a:pathLst>
          </a:custGeom>
          <a:noFill/>
          <a:ln w="10845">
            <a:solidFill>
              <a:srgbClr val="DE8431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33" name="Rounded Rectangle 5">
            <a:extLst>
              <a:ext uri="{FF2B5EF4-FFF2-40B4-BE49-F238E27FC236}">
                <a16:creationId xmlns:a16="http://schemas.microsoft.com/office/drawing/2014/main" id="{7103F775-D58F-9B01-D7F2-DA41398D41B2}"/>
              </a:ext>
            </a:extLst>
          </p:cNvPr>
          <p:cNvSpPr/>
          <p:nvPr/>
        </p:nvSpPr>
        <p:spPr>
          <a:xfrm>
            <a:off x="7034571" y="3022865"/>
            <a:ext cx="294686" cy="332610"/>
          </a:xfrm>
          <a:custGeom>
            <a:avLst/>
            <a:gdLst/>
            <a:ahLst/>
            <a:cxnLst/>
            <a:rect l="0" t="0" r="0" b="0"/>
            <a:pathLst>
              <a:path w="245263" h="332610">
                <a:moveTo>
                  <a:pt x="122559" y="84210"/>
                </a:moveTo>
                <a:cubicBezTo>
                  <a:pt x="100216" y="84210"/>
                  <a:pt x="82067" y="102849"/>
                  <a:pt x="82067" y="125870"/>
                </a:cubicBezTo>
                <a:cubicBezTo>
                  <a:pt x="82067" y="148891"/>
                  <a:pt x="100216" y="167530"/>
                  <a:pt x="122559" y="167530"/>
                </a:cubicBezTo>
                <a:cubicBezTo>
                  <a:pt x="144902" y="167530"/>
                  <a:pt x="163123" y="148891"/>
                  <a:pt x="163123" y="125870"/>
                </a:cubicBezTo>
                <a:cubicBezTo>
                  <a:pt x="163123" y="102849"/>
                  <a:pt x="144974" y="84210"/>
                  <a:pt x="122559" y="84210"/>
                </a:cubicBezTo>
                <a:close/>
                <a:moveTo>
                  <a:pt x="245191" y="125870"/>
                </a:moveTo>
                <a:cubicBezTo>
                  <a:pt x="245191" y="56363"/>
                  <a:pt x="190310" y="0"/>
                  <a:pt x="122559" y="0"/>
                </a:cubicBezTo>
                <a:cubicBezTo>
                  <a:pt x="54808" y="0"/>
                  <a:pt x="0" y="56363"/>
                  <a:pt x="0" y="125870"/>
                </a:cubicBezTo>
                <a:cubicBezTo>
                  <a:pt x="0" y="177704"/>
                  <a:pt x="30513" y="222185"/>
                  <a:pt x="74041" y="241493"/>
                </a:cubicBezTo>
                <a:lnTo>
                  <a:pt x="122631" y="332610"/>
                </a:lnTo>
                <a:lnTo>
                  <a:pt x="171221" y="241419"/>
                </a:lnTo>
                <a:cubicBezTo>
                  <a:pt x="214750" y="222111"/>
                  <a:pt x="245263" y="177629"/>
                  <a:pt x="245263" y="125796"/>
                </a:cubicBezTo>
                <a:lnTo>
                  <a:pt x="245191" y="125870"/>
                </a:lnTo>
                <a:close/>
                <a:moveTo>
                  <a:pt x="122559" y="204140"/>
                </a:moveTo>
                <a:cubicBezTo>
                  <a:pt x="80549" y="204140"/>
                  <a:pt x="46420" y="169089"/>
                  <a:pt x="46420" y="125870"/>
                </a:cubicBezTo>
                <a:cubicBezTo>
                  <a:pt x="46420" y="82651"/>
                  <a:pt x="80549" y="47674"/>
                  <a:pt x="122559" y="47674"/>
                </a:cubicBezTo>
                <a:cubicBezTo>
                  <a:pt x="164569" y="47674"/>
                  <a:pt x="198770" y="82651"/>
                  <a:pt x="198770" y="125870"/>
                </a:cubicBezTo>
                <a:cubicBezTo>
                  <a:pt x="198770" y="169089"/>
                  <a:pt x="164642" y="204140"/>
                  <a:pt x="122559" y="204140"/>
                </a:cubicBezTo>
                <a:close/>
              </a:path>
            </a:pathLst>
          </a:custGeom>
          <a:noFill/>
          <a:ln w="10845">
            <a:solidFill>
              <a:srgbClr val="E0CB15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34" name="Rounded Rectangle 6">
            <a:extLst>
              <a:ext uri="{FF2B5EF4-FFF2-40B4-BE49-F238E27FC236}">
                <a16:creationId xmlns:a16="http://schemas.microsoft.com/office/drawing/2014/main" id="{E96C7C07-BC31-AF04-A786-6ED15C8C71C4}"/>
              </a:ext>
            </a:extLst>
          </p:cNvPr>
          <p:cNvSpPr/>
          <p:nvPr/>
        </p:nvSpPr>
        <p:spPr>
          <a:xfrm>
            <a:off x="6204188" y="4673324"/>
            <a:ext cx="294686" cy="323861"/>
          </a:xfrm>
          <a:custGeom>
            <a:avLst/>
            <a:gdLst/>
            <a:ahLst/>
            <a:cxnLst/>
            <a:rect l="0" t="0" r="0" b="0"/>
            <a:pathLst>
              <a:path w="245263" h="323861">
                <a:moveTo>
                  <a:pt x="122559" y="81995"/>
                </a:moveTo>
                <a:cubicBezTo>
                  <a:pt x="100216" y="81995"/>
                  <a:pt x="82067" y="100144"/>
                  <a:pt x="82067" y="122559"/>
                </a:cubicBezTo>
                <a:cubicBezTo>
                  <a:pt x="82067" y="144974"/>
                  <a:pt x="100216" y="163123"/>
                  <a:pt x="122559" y="163123"/>
                </a:cubicBezTo>
                <a:cubicBezTo>
                  <a:pt x="144902" y="163123"/>
                  <a:pt x="163123" y="144974"/>
                  <a:pt x="163123" y="122559"/>
                </a:cubicBezTo>
                <a:cubicBezTo>
                  <a:pt x="163123" y="100144"/>
                  <a:pt x="144974" y="81995"/>
                  <a:pt x="122559" y="81995"/>
                </a:cubicBezTo>
                <a:close/>
                <a:moveTo>
                  <a:pt x="245191" y="122559"/>
                </a:moveTo>
                <a:cubicBezTo>
                  <a:pt x="245191" y="54880"/>
                  <a:pt x="190310" y="0"/>
                  <a:pt x="122559" y="0"/>
                </a:cubicBezTo>
                <a:cubicBezTo>
                  <a:pt x="54808" y="0"/>
                  <a:pt x="0" y="54880"/>
                  <a:pt x="0" y="122559"/>
                </a:cubicBezTo>
                <a:cubicBezTo>
                  <a:pt x="0" y="173029"/>
                  <a:pt x="30513" y="216341"/>
                  <a:pt x="74041" y="235140"/>
                </a:cubicBezTo>
                <a:lnTo>
                  <a:pt x="122631" y="323861"/>
                </a:lnTo>
                <a:lnTo>
                  <a:pt x="171221" y="235068"/>
                </a:lnTo>
                <a:cubicBezTo>
                  <a:pt x="214750" y="216268"/>
                  <a:pt x="245263" y="172957"/>
                  <a:pt x="245263" y="122487"/>
                </a:cubicBezTo>
                <a:lnTo>
                  <a:pt x="245191" y="122559"/>
                </a:lnTo>
                <a:close/>
                <a:moveTo>
                  <a:pt x="122559" y="198770"/>
                </a:moveTo>
                <a:cubicBezTo>
                  <a:pt x="80549" y="198770"/>
                  <a:pt x="46420" y="164642"/>
                  <a:pt x="46420" y="122559"/>
                </a:cubicBezTo>
                <a:cubicBezTo>
                  <a:pt x="46420" y="80477"/>
                  <a:pt x="80549" y="46420"/>
                  <a:pt x="122559" y="46420"/>
                </a:cubicBezTo>
                <a:cubicBezTo>
                  <a:pt x="164569" y="46420"/>
                  <a:pt x="198770" y="80477"/>
                  <a:pt x="198770" y="122559"/>
                </a:cubicBezTo>
                <a:cubicBezTo>
                  <a:pt x="198770" y="164642"/>
                  <a:pt x="164642" y="198770"/>
                  <a:pt x="122559" y="198770"/>
                </a:cubicBezTo>
                <a:close/>
              </a:path>
            </a:pathLst>
          </a:custGeom>
          <a:noFill/>
          <a:ln w="10845">
            <a:solidFill>
              <a:srgbClr val="1EABDA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35" name="Rounded Rectangle 7">
            <a:extLst>
              <a:ext uri="{FF2B5EF4-FFF2-40B4-BE49-F238E27FC236}">
                <a16:creationId xmlns:a16="http://schemas.microsoft.com/office/drawing/2014/main" id="{93F22195-FAAB-5D51-D5CD-112EAA27D049}"/>
              </a:ext>
            </a:extLst>
          </p:cNvPr>
          <p:cNvSpPr/>
          <p:nvPr/>
        </p:nvSpPr>
        <p:spPr>
          <a:xfrm>
            <a:off x="5330885" y="3200633"/>
            <a:ext cx="294686" cy="323861"/>
          </a:xfrm>
          <a:custGeom>
            <a:avLst/>
            <a:gdLst/>
            <a:ahLst/>
            <a:cxnLst/>
            <a:rect l="0" t="0" r="0" b="0"/>
            <a:pathLst>
              <a:path w="245263" h="323861">
                <a:moveTo>
                  <a:pt x="122559" y="81995"/>
                </a:moveTo>
                <a:cubicBezTo>
                  <a:pt x="100216" y="81995"/>
                  <a:pt x="82067" y="100144"/>
                  <a:pt x="82067" y="122559"/>
                </a:cubicBezTo>
                <a:cubicBezTo>
                  <a:pt x="82067" y="144974"/>
                  <a:pt x="100216" y="163123"/>
                  <a:pt x="122559" y="163123"/>
                </a:cubicBezTo>
                <a:cubicBezTo>
                  <a:pt x="144902" y="163123"/>
                  <a:pt x="163123" y="144974"/>
                  <a:pt x="163123" y="122559"/>
                </a:cubicBezTo>
                <a:cubicBezTo>
                  <a:pt x="163123" y="100144"/>
                  <a:pt x="144974" y="81995"/>
                  <a:pt x="122559" y="81995"/>
                </a:cubicBezTo>
                <a:close/>
                <a:moveTo>
                  <a:pt x="245191" y="122559"/>
                </a:moveTo>
                <a:cubicBezTo>
                  <a:pt x="245191" y="54880"/>
                  <a:pt x="190310" y="0"/>
                  <a:pt x="122559" y="0"/>
                </a:cubicBezTo>
                <a:cubicBezTo>
                  <a:pt x="54808" y="0"/>
                  <a:pt x="0" y="54880"/>
                  <a:pt x="0" y="122559"/>
                </a:cubicBezTo>
                <a:cubicBezTo>
                  <a:pt x="0" y="173029"/>
                  <a:pt x="30513" y="216341"/>
                  <a:pt x="74041" y="235140"/>
                </a:cubicBezTo>
                <a:lnTo>
                  <a:pt x="122631" y="323861"/>
                </a:lnTo>
                <a:lnTo>
                  <a:pt x="171221" y="235068"/>
                </a:lnTo>
                <a:cubicBezTo>
                  <a:pt x="214750" y="216268"/>
                  <a:pt x="245263" y="172957"/>
                  <a:pt x="245263" y="122487"/>
                </a:cubicBezTo>
                <a:lnTo>
                  <a:pt x="245191" y="122559"/>
                </a:lnTo>
                <a:close/>
                <a:moveTo>
                  <a:pt x="122559" y="198770"/>
                </a:moveTo>
                <a:cubicBezTo>
                  <a:pt x="80549" y="198770"/>
                  <a:pt x="46420" y="164642"/>
                  <a:pt x="46420" y="122559"/>
                </a:cubicBezTo>
                <a:cubicBezTo>
                  <a:pt x="46420" y="80477"/>
                  <a:pt x="80549" y="46420"/>
                  <a:pt x="122559" y="46420"/>
                </a:cubicBezTo>
                <a:cubicBezTo>
                  <a:pt x="164569" y="46420"/>
                  <a:pt x="198770" y="80477"/>
                  <a:pt x="198770" y="122559"/>
                </a:cubicBezTo>
                <a:cubicBezTo>
                  <a:pt x="198770" y="164642"/>
                  <a:pt x="164642" y="198770"/>
                  <a:pt x="122559" y="198770"/>
                </a:cubicBezTo>
                <a:close/>
              </a:path>
            </a:pathLst>
          </a:custGeom>
          <a:noFill/>
          <a:ln w="10845">
            <a:solidFill>
              <a:srgbClr val="92BD39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36" name="Rounded Rectangle 8">
            <a:extLst>
              <a:ext uri="{FF2B5EF4-FFF2-40B4-BE49-F238E27FC236}">
                <a16:creationId xmlns:a16="http://schemas.microsoft.com/office/drawing/2014/main" id="{75DC7158-2B2A-5B51-B65A-79D3E8F7D49F}"/>
              </a:ext>
            </a:extLst>
          </p:cNvPr>
          <p:cNvSpPr/>
          <p:nvPr/>
        </p:nvSpPr>
        <p:spPr>
          <a:xfrm>
            <a:off x="4518663" y="4802082"/>
            <a:ext cx="294686" cy="323861"/>
          </a:xfrm>
          <a:custGeom>
            <a:avLst/>
            <a:gdLst/>
            <a:ahLst/>
            <a:cxnLst/>
            <a:rect l="0" t="0" r="0" b="0"/>
            <a:pathLst>
              <a:path w="245263" h="323861">
                <a:moveTo>
                  <a:pt x="122559" y="81995"/>
                </a:moveTo>
                <a:cubicBezTo>
                  <a:pt x="100216" y="81995"/>
                  <a:pt x="82067" y="100144"/>
                  <a:pt x="82067" y="122559"/>
                </a:cubicBezTo>
                <a:cubicBezTo>
                  <a:pt x="82067" y="144974"/>
                  <a:pt x="100216" y="163123"/>
                  <a:pt x="122559" y="163123"/>
                </a:cubicBezTo>
                <a:cubicBezTo>
                  <a:pt x="144902" y="163123"/>
                  <a:pt x="163123" y="144974"/>
                  <a:pt x="163123" y="122559"/>
                </a:cubicBezTo>
                <a:cubicBezTo>
                  <a:pt x="163123" y="100144"/>
                  <a:pt x="144974" y="81995"/>
                  <a:pt x="122559" y="81995"/>
                </a:cubicBezTo>
                <a:close/>
                <a:moveTo>
                  <a:pt x="245191" y="122559"/>
                </a:moveTo>
                <a:cubicBezTo>
                  <a:pt x="245191" y="54880"/>
                  <a:pt x="190310" y="0"/>
                  <a:pt x="122559" y="0"/>
                </a:cubicBezTo>
                <a:cubicBezTo>
                  <a:pt x="54808" y="0"/>
                  <a:pt x="0" y="54880"/>
                  <a:pt x="0" y="122559"/>
                </a:cubicBezTo>
                <a:cubicBezTo>
                  <a:pt x="0" y="173029"/>
                  <a:pt x="30513" y="216341"/>
                  <a:pt x="74041" y="235140"/>
                </a:cubicBezTo>
                <a:lnTo>
                  <a:pt x="122631" y="323861"/>
                </a:lnTo>
                <a:lnTo>
                  <a:pt x="171221" y="235068"/>
                </a:lnTo>
                <a:cubicBezTo>
                  <a:pt x="214750" y="216268"/>
                  <a:pt x="245263" y="172957"/>
                  <a:pt x="245263" y="122487"/>
                </a:cubicBezTo>
                <a:lnTo>
                  <a:pt x="245191" y="122559"/>
                </a:lnTo>
                <a:close/>
                <a:moveTo>
                  <a:pt x="122559" y="198770"/>
                </a:moveTo>
                <a:cubicBezTo>
                  <a:pt x="80549" y="198770"/>
                  <a:pt x="46420" y="164642"/>
                  <a:pt x="46420" y="122559"/>
                </a:cubicBezTo>
                <a:cubicBezTo>
                  <a:pt x="46420" y="80477"/>
                  <a:pt x="80549" y="46420"/>
                  <a:pt x="122559" y="46420"/>
                </a:cubicBezTo>
                <a:cubicBezTo>
                  <a:pt x="164569" y="46420"/>
                  <a:pt x="198770" y="80477"/>
                  <a:pt x="198770" y="122559"/>
                </a:cubicBezTo>
                <a:cubicBezTo>
                  <a:pt x="198770" y="164642"/>
                  <a:pt x="164642" y="198770"/>
                  <a:pt x="122559" y="198770"/>
                </a:cubicBezTo>
                <a:close/>
              </a:path>
            </a:pathLst>
          </a:custGeom>
          <a:noFill/>
          <a:ln w="10845">
            <a:solidFill>
              <a:srgbClr val="3CC583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37" name="Rounded Rectangle 9">
            <a:extLst>
              <a:ext uri="{FF2B5EF4-FFF2-40B4-BE49-F238E27FC236}">
                <a16:creationId xmlns:a16="http://schemas.microsoft.com/office/drawing/2014/main" id="{977737A7-B708-0209-241C-CFF3773218C0}"/>
              </a:ext>
            </a:extLst>
          </p:cNvPr>
          <p:cNvSpPr/>
          <p:nvPr/>
        </p:nvSpPr>
        <p:spPr>
          <a:xfrm>
            <a:off x="3613214" y="3342283"/>
            <a:ext cx="294686" cy="323861"/>
          </a:xfrm>
          <a:custGeom>
            <a:avLst/>
            <a:gdLst/>
            <a:ahLst/>
            <a:cxnLst/>
            <a:rect l="0" t="0" r="0" b="0"/>
            <a:pathLst>
              <a:path w="245263" h="323861">
                <a:moveTo>
                  <a:pt x="122559" y="81995"/>
                </a:moveTo>
                <a:cubicBezTo>
                  <a:pt x="100216" y="81995"/>
                  <a:pt x="82067" y="100144"/>
                  <a:pt x="82067" y="122559"/>
                </a:cubicBezTo>
                <a:cubicBezTo>
                  <a:pt x="82067" y="144974"/>
                  <a:pt x="100216" y="163123"/>
                  <a:pt x="122559" y="163123"/>
                </a:cubicBezTo>
                <a:cubicBezTo>
                  <a:pt x="144902" y="163123"/>
                  <a:pt x="163123" y="144974"/>
                  <a:pt x="163123" y="122559"/>
                </a:cubicBezTo>
                <a:cubicBezTo>
                  <a:pt x="163123" y="100144"/>
                  <a:pt x="144974" y="81995"/>
                  <a:pt x="122559" y="81995"/>
                </a:cubicBezTo>
                <a:close/>
                <a:moveTo>
                  <a:pt x="245191" y="122559"/>
                </a:moveTo>
                <a:cubicBezTo>
                  <a:pt x="245191" y="54880"/>
                  <a:pt x="190310" y="0"/>
                  <a:pt x="122559" y="0"/>
                </a:cubicBezTo>
                <a:cubicBezTo>
                  <a:pt x="54808" y="0"/>
                  <a:pt x="0" y="54880"/>
                  <a:pt x="0" y="122559"/>
                </a:cubicBezTo>
                <a:cubicBezTo>
                  <a:pt x="0" y="173029"/>
                  <a:pt x="30513" y="216341"/>
                  <a:pt x="74041" y="235140"/>
                </a:cubicBezTo>
                <a:lnTo>
                  <a:pt x="122631" y="323861"/>
                </a:lnTo>
                <a:lnTo>
                  <a:pt x="171221" y="235068"/>
                </a:lnTo>
                <a:cubicBezTo>
                  <a:pt x="214750" y="216268"/>
                  <a:pt x="245263" y="172957"/>
                  <a:pt x="245263" y="122487"/>
                </a:cubicBezTo>
                <a:lnTo>
                  <a:pt x="245191" y="122559"/>
                </a:lnTo>
                <a:close/>
                <a:moveTo>
                  <a:pt x="122559" y="198770"/>
                </a:moveTo>
                <a:cubicBezTo>
                  <a:pt x="80549" y="198770"/>
                  <a:pt x="46420" y="164642"/>
                  <a:pt x="46420" y="122559"/>
                </a:cubicBezTo>
                <a:cubicBezTo>
                  <a:pt x="46420" y="80477"/>
                  <a:pt x="80549" y="46420"/>
                  <a:pt x="122559" y="46420"/>
                </a:cubicBezTo>
                <a:cubicBezTo>
                  <a:pt x="164569" y="46420"/>
                  <a:pt x="198770" y="80477"/>
                  <a:pt x="198770" y="122559"/>
                </a:cubicBezTo>
                <a:cubicBezTo>
                  <a:pt x="198770" y="164642"/>
                  <a:pt x="164642" y="198770"/>
                  <a:pt x="122559" y="198770"/>
                </a:cubicBezTo>
                <a:close/>
              </a:path>
            </a:pathLst>
          </a:custGeom>
          <a:noFill/>
          <a:ln w="10845">
            <a:solidFill>
              <a:srgbClr val="4E88E7"/>
            </a:solidFill>
          </a:ln>
        </p:spPr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F050F38-79DB-034E-34F6-45AF2A98ABF2}"/>
              </a:ext>
            </a:extLst>
          </p:cNvPr>
          <p:cNvSpPr txBox="1"/>
          <p:nvPr/>
        </p:nvSpPr>
        <p:spPr>
          <a:xfrm>
            <a:off x="7538461" y="1917810"/>
            <a:ext cx="1960030" cy="61555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0">
                <a:solidFill>
                  <a:srgbClr val="E0CB15"/>
                </a:solidFill>
              </a:rPr>
              <a:t>Tailor
Communications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D0600FA-BE21-6A14-00EE-D3CFCC27AC82}"/>
              </a:ext>
            </a:extLst>
          </p:cNvPr>
          <p:cNvSpPr txBox="1"/>
          <p:nvPr/>
        </p:nvSpPr>
        <p:spPr>
          <a:xfrm>
            <a:off x="4346388" y="1644699"/>
            <a:ext cx="2243481" cy="61555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0">
                <a:solidFill>
                  <a:srgbClr val="92BD39"/>
                </a:solidFill>
              </a:rPr>
              <a:t>Develop
Stakeholder Lists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15C078D-F630-8C57-90B8-33015B379555}"/>
              </a:ext>
            </a:extLst>
          </p:cNvPr>
          <p:cNvSpPr txBox="1"/>
          <p:nvPr/>
        </p:nvSpPr>
        <p:spPr>
          <a:xfrm>
            <a:off x="1872999" y="2184332"/>
            <a:ext cx="1557222" cy="3077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sz="2000" b="0">
                <a:solidFill>
                  <a:srgbClr val="4E88E7"/>
                </a:solidFill>
              </a:rPr>
              <a:t>Design Surveys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C9EEEBE-93A9-C3F1-2534-3573B4855013}"/>
              </a:ext>
            </a:extLst>
          </p:cNvPr>
          <p:cNvSpPr txBox="1"/>
          <p:nvPr/>
        </p:nvSpPr>
        <p:spPr>
          <a:xfrm>
            <a:off x="7498381" y="2578511"/>
            <a:ext cx="2040191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484848"/>
                </a:solidFill>
              </a:rPr>
              <a:t>Use personalized
messages to promote
participation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9848A9B-0002-7998-2DFA-6F3D88C9869E}"/>
              </a:ext>
            </a:extLst>
          </p:cNvPr>
          <p:cNvSpPr txBox="1"/>
          <p:nvPr/>
        </p:nvSpPr>
        <p:spPr>
          <a:xfrm>
            <a:off x="4118611" y="2275374"/>
            <a:ext cx="2711464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484848"/>
                </a:solidFill>
              </a:rPr>
              <a:t>Create segmented lists to tailor</a:t>
            </a:r>
            <a:r>
              <a:rPr lang="en-US">
                <a:solidFill>
                  <a:srgbClr val="484848"/>
                </a:solidFill>
              </a:rPr>
              <a:t> </a:t>
            </a:r>
            <a:r>
              <a:rPr lang="en-US" b="0">
                <a:solidFill>
                  <a:srgbClr val="484848"/>
                </a:solidFill>
              </a:rPr>
              <a:t>engagement
strategies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E5F1A15-58BE-937C-006C-5ECE5EE55BD3}"/>
              </a:ext>
            </a:extLst>
          </p:cNvPr>
          <p:cNvSpPr txBox="1"/>
          <p:nvPr/>
        </p:nvSpPr>
        <p:spPr>
          <a:xfrm>
            <a:off x="1622771" y="2507230"/>
            <a:ext cx="2057679" cy="110799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484848"/>
                </a:solidFill>
              </a:rPr>
              <a:t>Develop and launch
surveys to gather
evidence from
stakeholders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5FA1B78-C45A-D972-7B9D-B1CB8E297C00}"/>
              </a:ext>
            </a:extLst>
          </p:cNvPr>
          <p:cNvSpPr txBox="1"/>
          <p:nvPr/>
        </p:nvSpPr>
        <p:spPr>
          <a:xfrm>
            <a:off x="8184399" y="5076058"/>
            <a:ext cx="1388210" cy="61555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0">
                <a:solidFill>
                  <a:srgbClr val="DE8431"/>
                </a:solidFill>
              </a:rPr>
              <a:t>Commission
Research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BABCDA5-B325-E1FA-ED7C-24F3797C40ED}"/>
              </a:ext>
            </a:extLst>
          </p:cNvPr>
          <p:cNvSpPr txBox="1"/>
          <p:nvPr/>
        </p:nvSpPr>
        <p:spPr>
          <a:xfrm>
            <a:off x="5427972" y="5298192"/>
            <a:ext cx="2057490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0">
                <a:solidFill>
                  <a:srgbClr val="1EABDA"/>
                </a:solidFill>
              </a:rPr>
              <a:t>Prepare Materials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9145C7C-340C-8AB0-76FD-A47DD71686BD}"/>
              </a:ext>
            </a:extLst>
          </p:cNvPr>
          <p:cNvSpPr txBox="1"/>
          <p:nvPr/>
        </p:nvSpPr>
        <p:spPr>
          <a:xfrm>
            <a:off x="4161019" y="5489985"/>
            <a:ext cx="1095741" cy="61555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2000" b="0">
                <a:solidFill>
                  <a:srgbClr val="3CC583"/>
                </a:solidFill>
              </a:rPr>
              <a:t>Conduct
Outreach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6A00E59-5092-E74D-F9B4-613564539927}"/>
              </a:ext>
            </a:extLst>
          </p:cNvPr>
          <p:cNvSpPr txBox="1"/>
          <p:nvPr/>
        </p:nvSpPr>
        <p:spPr>
          <a:xfrm>
            <a:off x="8078016" y="5774979"/>
            <a:ext cx="1727716" cy="83099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484848"/>
                </a:solidFill>
              </a:rPr>
              <a:t>Conduct academic
research to widen
the evidence base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491DF22-5209-8AA9-41FC-7E81EA089E21}"/>
              </a:ext>
            </a:extLst>
          </p:cNvPr>
          <p:cNvSpPr txBox="1"/>
          <p:nvPr/>
        </p:nvSpPr>
        <p:spPr>
          <a:xfrm>
            <a:off x="5514101" y="5664452"/>
            <a:ext cx="1763560" cy="83099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484848"/>
                </a:solidFill>
              </a:rPr>
              <a:t>Create agendas,
briefing notes, and
logistical materials</a:t>
            </a:r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74B40C94-70A6-992C-6D34-ECFB86E55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252022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EF5A6A-CBF5-3F06-D4A7-93566F6F37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B135FF16-43EC-E4E7-1578-07DD83C6B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799" y="653263"/>
            <a:ext cx="10134600" cy="550843"/>
          </a:xfrm>
        </p:spPr>
        <p:txBody>
          <a:bodyPr/>
          <a:lstStyle/>
          <a:p>
            <a:r>
              <a:rPr lang="en-US">
                <a:latin typeface="+mn-lt"/>
              </a:rPr>
              <a:t>ADOPTION</a:t>
            </a:r>
          </a:p>
        </p:txBody>
      </p:sp>
      <p:sp>
        <p:nvSpPr>
          <p:cNvPr id="2" name="Rounded Rectangle 2">
            <a:extLst>
              <a:ext uri="{FF2B5EF4-FFF2-40B4-BE49-F238E27FC236}">
                <a16:creationId xmlns:a16="http://schemas.microsoft.com/office/drawing/2014/main" id="{355435C2-1497-F1B4-287C-17A5B43F52A3}"/>
              </a:ext>
            </a:extLst>
          </p:cNvPr>
          <p:cNvSpPr/>
          <p:nvPr/>
        </p:nvSpPr>
        <p:spPr>
          <a:xfrm>
            <a:off x="1231539" y="2576617"/>
            <a:ext cx="1299410" cy="1299410"/>
          </a:xfrm>
          <a:custGeom>
            <a:avLst/>
            <a:gdLst/>
            <a:ahLst/>
            <a:cxnLst/>
            <a:rect l="0" t="0" r="0" b="0"/>
            <a:pathLst>
              <a:path w="1299410" h="1299410">
                <a:moveTo>
                  <a:pt x="0" y="0"/>
                </a:moveTo>
                <a:lnTo>
                  <a:pt x="1299410" y="0"/>
                </a:lnTo>
                <a:lnTo>
                  <a:pt x="1299410" y="857250"/>
                </a:lnTo>
                <a:lnTo>
                  <a:pt x="0" y="857250"/>
                </a:lnTo>
                <a:lnTo>
                  <a:pt x="0" y="0"/>
                </a:lnTo>
                <a:close/>
                <a:moveTo>
                  <a:pt x="649705" y="866273"/>
                </a:moveTo>
                <a:lnTo>
                  <a:pt x="649705" y="1299410"/>
                </a:lnTo>
              </a:path>
            </a:pathLst>
          </a:custGeom>
          <a:noFill/>
          <a:ln w="676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1400"/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F539FC66-948F-21FB-0456-9F4CD82D85D9}"/>
              </a:ext>
            </a:extLst>
          </p:cNvPr>
          <p:cNvSpPr/>
          <p:nvPr/>
        </p:nvSpPr>
        <p:spPr>
          <a:xfrm>
            <a:off x="1231539" y="2143480"/>
            <a:ext cx="1299410" cy="433136"/>
          </a:xfrm>
          <a:custGeom>
            <a:avLst/>
            <a:gdLst/>
            <a:ahLst/>
            <a:cxnLst/>
            <a:rect l="0" t="0" r="0" b="0"/>
            <a:pathLst>
              <a:path w="1299410" h="433136">
                <a:moveTo>
                  <a:pt x="0" y="0"/>
                </a:moveTo>
                <a:lnTo>
                  <a:pt x="1299410" y="0"/>
                </a:lnTo>
                <a:moveTo>
                  <a:pt x="1299410" y="433136"/>
                </a:moveTo>
                <a:lnTo>
                  <a:pt x="0" y="433136"/>
                </a:lnTo>
                <a:moveTo>
                  <a:pt x="0" y="0"/>
                </a:moveTo>
                <a:lnTo>
                  <a:pt x="0" y="433136"/>
                </a:lnTo>
                <a:moveTo>
                  <a:pt x="1299410" y="0"/>
                </a:moveTo>
                <a:lnTo>
                  <a:pt x="1299410" y="433136"/>
                </a:lnTo>
              </a:path>
            </a:pathLst>
          </a:custGeom>
          <a:noFill/>
          <a:ln w="676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1400"/>
          </a:p>
        </p:txBody>
      </p:sp>
      <p:sp>
        <p:nvSpPr>
          <p:cNvPr id="4" name="Rounded Rectangle 4">
            <a:extLst>
              <a:ext uri="{FF2B5EF4-FFF2-40B4-BE49-F238E27FC236}">
                <a16:creationId xmlns:a16="http://schemas.microsoft.com/office/drawing/2014/main" id="{C415C48F-C2EC-CC80-069D-CACD1BEC3686}"/>
              </a:ext>
            </a:extLst>
          </p:cNvPr>
          <p:cNvSpPr/>
          <p:nvPr/>
        </p:nvSpPr>
        <p:spPr>
          <a:xfrm>
            <a:off x="3215307" y="2576617"/>
            <a:ext cx="1299410" cy="1299410"/>
          </a:xfrm>
          <a:custGeom>
            <a:avLst/>
            <a:gdLst/>
            <a:ahLst/>
            <a:cxnLst/>
            <a:rect l="0" t="0" r="0" b="0"/>
            <a:pathLst>
              <a:path w="1299410" h="1299410">
                <a:moveTo>
                  <a:pt x="0" y="0"/>
                </a:moveTo>
                <a:lnTo>
                  <a:pt x="1299410" y="0"/>
                </a:lnTo>
                <a:lnTo>
                  <a:pt x="1299410" y="857250"/>
                </a:lnTo>
                <a:lnTo>
                  <a:pt x="0" y="857250"/>
                </a:lnTo>
                <a:lnTo>
                  <a:pt x="0" y="0"/>
                </a:lnTo>
                <a:close/>
                <a:moveTo>
                  <a:pt x="649705" y="866273"/>
                </a:moveTo>
                <a:lnTo>
                  <a:pt x="649705" y="1299410"/>
                </a:lnTo>
              </a:path>
            </a:pathLst>
          </a:custGeom>
          <a:noFill/>
          <a:ln w="676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1400"/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A16E7A61-1499-B2A5-3CF9-5680FFFFAE1A}"/>
              </a:ext>
            </a:extLst>
          </p:cNvPr>
          <p:cNvSpPr/>
          <p:nvPr/>
        </p:nvSpPr>
        <p:spPr>
          <a:xfrm>
            <a:off x="3215307" y="2143480"/>
            <a:ext cx="1299410" cy="433136"/>
          </a:xfrm>
          <a:custGeom>
            <a:avLst/>
            <a:gdLst/>
            <a:ahLst/>
            <a:cxnLst/>
            <a:rect l="0" t="0" r="0" b="0"/>
            <a:pathLst>
              <a:path w="1299410" h="433136">
                <a:moveTo>
                  <a:pt x="0" y="0"/>
                </a:moveTo>
                <a:lnTo>
                  <a:pt x="1299410" y="0"/>
                </a:lnTo>
                <a:moveTo>
                  <a:pt x="1299410" y="433136"/>
                </a:moveTo>
                <a:lnTo>
                  <a:pt x="0" y="433136"/>
                </a:lnTo>
                <a:moveTo>
                  <a:pt x="0" y="0"/>
                </a:moveTo>
                <a:lnTo>
                  <a:pt x="0" y="433136"/>
                </a:lnTo>
                <a:moveTo>
                  <a:pt x="1299410" y="0"/>
                </a:moveTo>
                <a:lnTo>
                  <a:pt x="1299410" y="433136"/>
                </a:lnTo>
              </a:path>
            </a:pathLst>
          </a:custGeom>
          <a:noFill/>
          <a:ln w="676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1400"/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EE0A4FB3-B6AC-B464-BE65-FA010BC2C91B}"/>
              </a:ext>
            </a:extLst>
          </p:cNvPr>
          <p:cNvSpPr/>
          <p:nvPr/>
        </p:nvSpPr>
        <p:spPr>
          <a:xfrm>
            <a:off x="5184715" y="2581572"/>
            <a:ext cx="1299410" cy="1299410"/>
          </a:xfrm>
          <a:custGeom>
            <a:avLst/>
            <a:gdLst/>
            <a:ahLst/>
            <a:cxnLst/>
            <a:rect l="0" t="0" r="0" b="0"/>
            <a:pathLst>
              <a:path w="1299410" h="1299410">
                <a:moveTo>
                  <a:pt x="0" y="0"/>
                </a:moveTo>
                <a:lnTo>
                  <a:pt x="1299410" y="0"/>
                </a:lnTo>
                <a:lnTo>
                  <a:pt x="1299410" y="857250"/>
                </a:lnTo>
                <a:lnTo>
                  <a:pt x="0" y="857250"/>
                </a:lnTo>
                <a:lnTo>
                  <a:pt x="0" y="0"/>
                </a:lnTo>
                <a:close/>
                <a:moveTo>
                  <a:pt x="649705" y="866273"/>
                </a:moveTo>
                <a:lnTo>
                  <a:pt x="649705" y="1299410"/>
                </a:lnTo>
              </a:path>
            </a:pathLst>
          </a:custGeom>
          <a:noFill/>
          <a:ln w="676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1400"/>
          </a:p>
        </p:txBody>
      </p:sp>
      <p:sp>
        <p:nvSpPr>
          <p:cNvPr id="7" name="Rounded Rectangle 7">
            <a:extLst>
              <a:ext uri="{FF2B5EF4-FFF2-40B4-BE49-F238E27FC236}">
                <a16:creationId xmlns:a16="http://schemas.microsoft.com/office/drawing/2014/main" id="{FDC03633-497F-2F2E-3795-160E17CCFF87}"/>
              </a:ext>
            </a:extLst>
          </p:cNvPr>
          <p:cNvSpPr/>
          <p:nvPr/>
        </p:nvSpPr>
        <p:spPr>
          <a:xfrm>
            <a:off x="5184715" y="2148435"/>
            <a:ext cx="1299410" cy="433136"/>
          </a:xfrm>
          <a:custGeom>
            <a:avLst/>
            <a:gdLst/>
            <a:ahLst/>
            <a:cxnLst/>
            <a:rect l="0" t="0" r="0" b="0"/>
            <a:pathLst>
              <a:path w="1299410" h="433136">
                <a:moveTo>
                  <a:pt x="0" y="0"/>
                </a:moveTo>
                <a:lnTo>
                  <a:pt x="1299410" y="0"/>
                </a:lnTo>
                <a:moveTo>
                  <a:pt x="1299410" y="433136"/>
                </a:moveTo>
                <a:lnTo>
                  <a:pt x="0" y="433136"/>
                </a:lnTo>
                <a:moveTo>
                  <a:pt x="0" y="0"/>
                </a:moveTo>
                <a:lnTo>
                  <a:pt x="0" y="433136"/>
                </a:lnTo>
                <a:moveTo>
                  <a:pt x="1299410" y="0"/>
                </a:moveTo>
                <a:lnTo>
                  <a:pt x="1299410" y="433136"/>
                </a:lnTo>
              </a:path>
            </a:pathLst>
          </a:custGeom>
          <a:noFill/>
          <a:ln w="676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1400"/>
          </a:p>
        </p:txBody>
      </p:sp>
      <p:sp>
        <p:nvSpPr>
          <p:cNvPr id="8" name="Rounded Rectangle 8">
            <a:extLst>
              <a:ext uri="{FF2B5EF4-FFF2-40B4-BE49-F238E27FC236}">
                <a16:creationId xmlns:a16="http://schemas.microsoft.com/office/drawing/2014/main" id="{567CE9A1-AED5-75A9-F387-4B70904FEC1D}"/>
              </a:ext>
            </a:extLst>
          </p:cNvPr>
          <p:cNvSpPr/>
          <p:nvPr/>
        </p:nvSpPr>
        <p:spPr>
          <a:xfrm>
            <a:off x="7201487" y="2568269"/>
            <a:ext cx="1299410" cy="1299410"/>
          </a:xfrm>
          <a:custGeom>
            <a:avLst/>
            <a:gdLst/>
            <a:ahLst/>
            <a:cxnLst/>
            <a:rect l="0" t="0" r="0" b="0"/>
            <a:pathLst>
              <a:path w="1299410" h="1299410">
                <a:moveTo>
                  <a:pt x="0" y="0"/>
                </a:moveTo>
                <a:lnTo>
                  <a:pt x="1299410" y="0"/>
                </a:lnTo>
                <a:lnTo>
                  <a:pt x="1299410" y="857250"/>
                </a:lnTo>
                <a:lnTo>
                  <a:pt x="0" y="857250"/>
                </a:lnTo>
                <a:lnTo>
                  <a:pt x="0" y="0"/>
                </a:lnTo>
                <a:close/>
                <a:moveTo>
                  <a:pt x="649705" y="866273"/>
                </a:moveTo>
                <a:lnTo>
                  <a:pt x="649705" y="1299410"/>
                </a:lnTo>
              </a:path>
            </a:pathLst>
          </a:custGeom>
          <a:noFill/>
          <a:ln w="676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1400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8732400A-9E00-67F1-19A5-BD1CFDB5FC3C}"/>
              </a:ext>
            </a:extLst>
          </p:cNvPr>
          <p:cNvSpPr/>
          <p:nvPr/>
        </p:nvSpPr>
        <p:spPr>
          <a:xfrm>
            <a:off x="7201487" y="2135132"/>
            <a:ext cx="1299410" cy="433136"/>
          </a:xfrm>
          <a:custGeom>
            <a:avLst/>
            <a:gdLst/>
            <a:ahLst/>
            <a:cxnLst/>
            <a:rect l="0" t="0" r="0" b="0"/>
            <a:pathLst>
              <a:path w="1299410" h="433136">
                <a:moveTo>
                  <a:pt x="0" y="0"/>
                </a:moveTo>
                <a:lnTo>
                  <a:pt x="1299410" y="0"/>
                </a:lnTo>
                <a:moveTo>
                  <a:pt x="1299410" y="433136"/>
                </a:moveTo>
                <a:lnTo>
                  <a:pt x="0" y="433136"/>
                </a:lnTo>
                <a:moveTo>
                  <a:pt x="0" y="0"/>
                </a:moveTo>
                <a:lnTo>
                  <a:pt x="0" y="433136"/>
                </a:lnTo>
                <a:moveTo>
                  <a:pt x="1299410" y="0"/>
                </a:moveTo>
                <a:lnTo>
                  <a:pt x="1299410" y="433136"/>
                </a:lnTo>
              </a:path>
            </a:pathLst>
          </a:custGeom>
          <a:noFill/>
          <a:ln w="676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1400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64AD903-FAC5-BE97-8309-096EBF4438AC}"/>
              </a:ext>
            </a:extLst>
          </p:cNvPr>
          <p:cNvSpPr/>
          <p:nvPr/>
        </p:nvSpPr>
        <p:spPr>
          <a:xfrm>
            <a:off x="9309226" y="2568269"/>
            <a:ext cx="1299410" cy="1299410"/>
          </a:xfrm>
          <a:custGeom>
            <a:avLst/>
            <a:gdLst/>
            <a:ahLst/>
            <a:cxnLst/>
            <a:rect l="0" t="0" r="0" b="0"/>
            <a:pathLst>
              <a:path w="1299410" h="1299410">
                <a:moveTo>
                  <a:pt x="0" y="0"/>
                </a:moveTo>
                <a:lnTo>
                  <a:pt x="1299410" y="0"/>
                </a:lnTo>
                <a:lnTo>
                  <a:pt x="1299410" y="857250"/>
                </a:lnTo>
                <a:lnTo>
                  <a:pt x="0" y="857250"/>
                </a:lnTo>
                <a:lnTo>
                  <a:pt x="0" y="0"/>
                </a:lnTo>
                <a:close/>
                <a:moveTo>
                  <a:pt x="649705" y="866273"/>
                </a:moveTo>
                <a:lnTo>
                  <a:pt x="649705" y="1299410"/>
                </a:lnTo>
              </a:path>
            </a:pathLst>
          </a:custGeom>
          <a:noFill/>
          <a:ln w="676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1400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52BFF8FD-8D59-E1AF-0CA7-64CBC521DCF0}"/>
              </a:ext>
            </a:extLst>
          </p:cNvPr>
          <p:cNvSpPr/>
          <p:nvPr/>
        </p:nvSpPr>
        <p:spPr>
          <a:xfrm>
            <a:off x="9309226" y="2135132"/>
            <a:ext cx="1299410" cy="433136"/>
          </a:xfrm>
          <a:custGeom>
            <a:avLst/>
            <a:gdLst/>
            <a:ahLst/>
            <a:cxnLst/>
            <a:rect l="0" t="0" r="0" b="0"/>
            <a:pathLst>
              <a:path w="1299410" h="433136">
                <a:moveTo>
                  <a:pt x="0" y="0"/>
                </a:moveTo>
                <a:lnTo>
                  <a:pt x="1299410" y="0"/>
                </a:lnTo>
                <a:moveTo>
                  <a:pt x="1299410" y="433136"/>
                </a:moveTo>
                <a:lnTo>
                  <a:pt x="0" y="433136"/>
                </a:lnTo>
                <a:moveTo>
                  <a:pt x="0" y="0"/>
                </a:moveTo>
                <a:lnTo>
                  <a:pt x="0" y="433136"/>
                </a:lnTo>
                <a:moveTo>
                  <a:pt x="1299410" y="0"/>
                </a:moveTo>
                <a:lnTo>
                  <a:pt x="1299410" y="433136"/>
                </a:lnTo>
              </a:path>
            </a:pathLst>
          </a:custGeom>
          <a:noFill/>
          <a:ln w="676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14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07AD98-B29E-8328-BB88-4C75030D1B7E}"/>
              </a:ext>
            </a:extLst>
          </p:cNvPr>
          <p:cNvSpPr txBox="1"/>
          <p:nvPr/>
        </p:nvSpPr>
        <p:spPr>
          <a:xfrm>
            <a:off x="3553292" y="2265299"/>
            <a:ext cx="623440" cy="21544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400" b="1">
                <a:solidFill>
                  <a:srgbClr val="000000"/>
                </a:solidFill>
              </a:rPr>
              <a:t>Ongoing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FEA157-1582-2613-9448-E5D389762190}"/>
              </a:ext>
            </a:extLst>
          </p:cNvPr>
          <p:cNvSpPr txBox="1"/>
          <p:nvPr/>
        </p:nvSpPr>
        <p:spPr>
          <a:xfrm>
            <a:off x="1473883" y="2252326"/>
            <a:ext cx="814711" cy="21544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400" b="1">
                <a:solidFill>
                  <a:srgbClr val="000000"/>
                </a:solidFill>
              </a:rPr>
              <a:t>Early Stage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A3EAF1E-E049-421D-6A3F-A19BF03EEC01}"/>
              </a:ext>
            </a:extLst>
          </p:cNvPr>
          <p:cNvSpPr txBox="1"/>
          <p:nvPr/>
        </p:nvSpPr>
        <p:spPr>
          <a:xfrm>
            <a:off x="7539069" y="2214532"/>
            <a:ext cx="623440" cy="21544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400" b="1">
                <a:solidFill>
                  <a:srgbClr val="000000"/>
                </a:solidFill>
              </a:rPr>
              <a:t>Ongoing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DB99C91-6662-AD1C-6D82-0CF417467F57}"/>
              </a:ext>
            </a:extLst>
          </p:cNvPr>
          <p:cNvSpPr txBox="1"/>
          <p:nvPr/>
        </p:nvSpPr>
        <p:spPr>
          <a:xfrm>
            <a:off x="9660822" y="2249883"/>
            <a:ext cx="623440" cy="21544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400" b="1">
                <a:solidFill>
                  <a:srgbClr val="000000"/>
                </a:solidFill>
              </a:rPr>
              <a:t>Ongoing</a:t>
            </a:r>
          </a:p>
        </p:txBody>
      </p:sp>
      <p:sp>
        <p:nvSpPr>
          <p:cNvPr id="17" name="Rounded Rectangle 17">
            <a:extLst>
              <a:ext uri="{FF2B5EF4-FFF2-40B4-BE49-F238E27FC236}">
                <a16:creationId xmlns:a16="http://schemas.microsoft.com/office/drawing/2014/main" id="{DBDCC7C4-0260-EDF5-AA47-56AE005EB893}"/>
              </a:ext>
            </a:extLst>
          </p:cNvPr>
          <p:cNvSpPr/>
          <p:nvPr/>
        </p:nvSpPr>
        <p:spPr>
          <a:xfrm>
            <a:off x="1583364" y="2698139"/>
            <a:ext cx="595751" cy="622634"/>
          </a:xfrm>
          <a:custGeom>
            <a:avLst/>
            <a:gdLst/>
            <a:ahLst/>
            <a:cxnLst/>
            <a:rect l="0" t="0" r="0" b="0"/>
            <a:pathLst>
              <a:path w="595751" h="622634">
                <a:moveTo>
                  <a:pt x="206651" y="284922"/>
                </a:moveTo>
                <a:cubicBezTo>
                  <a:pt x="271893" y="264063"/>
                  <a:pt x="342316" y="266213"/>
                  <a:pt x="406165" y="291013"/>
                </a:cubicBezTo>
                <a:moveTo>
                  <a:pt x="501509" y="351246"/>
                </a:moveTo>
                <a:cubicBezTo>
                  <a:pt x="561652" y="407478"/>
                  <a:pt x="595751" y="486156"/>
                  <a:pt x="595662" y="568492"/>
                </a:cubicBezTo>
                <a:lnTo>
                  <a:pt x="99" y="568492"/>
                </a:lnTo>
                <a:cubicBezTo>
                  <a:pt x="0" y="485866"/>
                  <a:pt x="34334" y="406937"/>
                  <a:pt x="94848" y="350678"/>
                </a:cubicBezTo>
                <a:moveTo>
                  <a:pt x="58112" y="122686"/>
                </a:moveTo>
                <a:cubicBezTo>
                  <a:pt x="58112" y="152587"/>
                  <a:pt x="82352" y="176828"/>
                  <a:pt x="112254" y="176828"/>
                </a:cubicBezTo>
                <a:cubicBezTo>
                  <a:pt x="142156" y="176828"/>
                  <a:pt x="166396" y="152587"/>
                  <a:pt x="166396" y="122686"/>
                </a:cubicBezTo>
                <a:cubicBezTo>
                  <a:pt x="166396" y="92784"/>
                  <a:pt x="142156" y="68543"/>
                  <a:pt x="112254" y="68543"/>
                </a:cubicBezTo>
                <a:cubicBezTo>
                  <a:pt x="82352" y="68543"/>
                  <a:pt x="58112" y="92784"/>
                  <a:pt x="58112" y="122686"/>
                </a:cubicBezTo>
                <a:close/>
                <a:moveTo>
                  <a:pt x="121891" y="175961"/>
                </a:moveTo>
                <a:lnTo>
                  <a:pt x="155649" y="362427"/>
                </a:lnTo>
                <a:moveTo>
                  <a:pt x="243711" y="54142"/>
                </a:moveTo>
                <a:cubicBezTo>
                  <a:pt x="243711" y="84043"/>
                  <a:pt x="267951" y="108284"/>
                  <a:pt x="297853" y="108284"/>
                </a:cubicBezTo>
                <a:cubicBezTo>
                  <a:pt x="327755" y="108284"/>
                  <a:pt x="351995" y="84043"/>
                  <a:pt x="351995" y="54142"/>
                </a:cubicBezTo>
                <a:cubicBezTo>
                  <a:pt x="351995" y="24240"/>
                  <a:pt x="327755" y="0"/>
                  <a:pt x="297853" y="0"/>
                </a:cubicBezTo>
                <a:cubicBezTo>
                  <a:pt x="267951" y="0"/>
                  <a:pt x="243711" y="24240"/>
                  <a:pt x="243711" y="54142"/>
                </a:cubicBezTo>
                <a:close/>
                <a:moveTo>
                  <a:pt x="297853" y="108284"/>
                </a:moveTo>
                <a:lnTo>
                  <a:pt x="297853" y="270710"/>
                </a:lnTo>
                <a:moveTo>
                  <a:pt x="447313" y="222442"/>
                </a:moveTo>
                <a:cubicBezTo>
                  <a:pt x="447313" y="252344"/>
                  <a:pt x="471553" y="276584"/>
                  <a:pt x="501455" y="276584"/>
                </a:cubicBezTo>
                <a:cubicBezTo>
                  <a:pt x="531357" y="276584"/>
                  <a:pt x="555597" y="252344"/>
                  <a:pt x="555597" y="222442"/>
                </a:cubicBezTo>
                <a:cubicBezTo>
                  <a:pt x="555597" y="192540"/>
                  <a:pt x="531357" y="168300"/>
                  <a:pt x="501455" y="168300"/>
                </a:cubicBezTo>
                <a:cubicBezTo>
                  <a:pt x="471553" y="168300"/>
                  <a:pt x="447313" y="192540"/>
                  <a:pt x="447313" y="222442"/>
                </a:cubicBezTo>
                <a:close/>
                <a:moveTo>
                  <a:pt x="480285" y="272280"/>
                </a:moveTo>
                <a:lnTo>
                  <a:pt x="406138" y="446672"/>
                </a:lnTo>
                <a:moveTo>
                  <a:pt x="595662" y="568492"/>
                </a:moveTo>
                <a:lnTo>
                  <a:pt x="595662" y="595563"/>
                </a:lnTo>
                <a:cubicBezTo>
                  <a:pt x="595662" y="610514"/>
                  <a:pt x="583542" y="622634"/>
                  <a:pt x="568591" y="622634"/>
                </a:cubicBezTo>
                <a:lnTo>
                  <a:pt x="27170" y="622634"/>
                </a:lnTo>
                <a:cubicBezTo>
                  <a:pt x="12219" y="622634"/>
                  <a:pt x="99" y="610514"/>
                  <a:pt x="99" y="595563"/>
                </a:cubicBezTo>
                <a:lnTo>
                  <a:pt x="99" y="568492"/>
                </a:lnTo>
              </a:path>
            </a:pathLst>
          </a:custGeom>
          <a:noFill/>
          <a:ln w="676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1400"/>
          </a:p>
        </p:txBody>
      </p:sp>
      <p:sp>
        <p:nvSpPr>
          <p:cNvPr id="18" name="Rounded Rectangle 18">
            <a:extLst>
              <a:ext uri="{FF2B5EF4-FFF2-40B4-BE49-F238E27FC236}">
                <a16:creationId xmlns:a16="http://schemas.microsoft.com/office/drawing/2014/main" id="{852DA4E4-1587-8295-C4A0-BE57FC950F76}"/>
              </a:ext>
            </a:extLst>
          </p:cNvPr>
          <p:cNvSpPr/>
          <p:nvPr/>
        </p:nvSpPr>
        <p:spPr>
          <a:xfrm>
            <a:off x="3614193" y="2649102"/>
            <a:ext cx="487278" cy="622634"/>
          </a:xfrm>
          <a:custGeom>
            <a:avLst/>
            <a:gdLst/>
            <a:ahLst/>
            <a:cxnLst/>
            <a:rect l="0" t="0" r="0" b="0"/>
            <a:pathLst>
              <a:path w="487278" h="622634">
                <a:moveTo>
                  <a:pt x="406065" y="54142"/>
                </a:moveTo>
                <a:lnTo>
                  <a:pt x="460207" y="54142"/>
                </a:lnTo>
                <a:cubicBezTo>
                  <a:pt x="475158" y="54142"/>
                  <a:pt x="487278" y="66262"/>
                  <a:pt x="487278" y="81213"/>
                </a:cubicBezTo>
                <a:lnTo>
                  <a:pt x="487278" y="595563"/>
                </a:lnTo>
                <a:cubicBezTo>
                  <a:pt x="487278" y="610514"/>
                  <a:pt x="475158" y="622634"/>
                  <a:pt x="460207" y="622634"/>
                </a:cubicBezTo>
                <a:lnTo>
                  <a:pt x="27071" y="622634"/>
                </a:lnTo>
                <a:cubicBezTo>
                  <a:pt x="12120" y="622634"/>
                  <a:pt x="0" y="610514"/>
                  <a:pt x="0" y="595563"/>
                </a:cubicBezTo>
                <a:lnTo>
                  <a:pt x="0" y="81213"/>
                </a:lnTo>
                <a:cubicBezTo>
                  <a:pt x="0" y="66262"/>
                  <a:pt x="12120" y="54142"/>
                  <a:pt x="27071" y="54142"/>
                </a:cubicBezTo>
                <a:lnTo>
                  <a:pt x="81213" y="54142"/>
                </a:lnTo>
                <a:moveTo>
                  <a:pt x="297781" y="54142"/>
                </a:moveTo>
                <a:cubicBezTo>
                  <a:pt x="297781" y="24240"/>
                  <a:pt x="273541" y="0"/>
                  <a:pt x="243639" y="0"/>
                </a:cubicBezTo>
                <a:cubicBezTo>
                  <a:pt x="213737" y="0"/>
                  <a:pt x="189497" y="24240"/>
                  <a:pt x="189497" y="54142"/>
                </a:cubicBezTo>
                <a:lnTo>
                  <a:pt x="135355" y="54142"/>
                </a:lnTo>
                <a:lnTo>
                  <a:pt x="135355" y="135355"/>
                </a:lnTo>
                <a:lnTo>
                  <a:pt x="351923" y="135355"/>
                </a:lnTo>
                <a:lnTo>
                  <a:pt x="351923" y="54142"/>
                </a:lnTo>
                <a:close/>
                <a:moveTo>
                  <a:pt x="135355" y="108284"/>
                </a:moveTo>
                <a:lnTo>
                  <a:pt x="67677" y="108284"/>
                </a:lnTo>
                <a:cubicBezTo>
                  <a:pt x="60202" y="108284"/>
                  <a:pt x="54142" y="114344"/>
                  <a:pt x="54142" y="121819"/>
                </a:cubicBezTo>
                <a:lnTo>
                  <a:pt x="54142" y="554956"/>
                </a:lnTo>
                <a:cubicBezTo>
                  <a:pt x="54142" y="562432"/>
                  <a:pt x="60202" y="568492"/>
                  <a:pt x="67677" y="568492"/>
                </a:cubicBezTo>
                <a:lnTo>
                  <a:pt x="324852" y="568492"/>
                </a:lnTo>
                <a:lnTo>
                  <a:pt x="324852" y="473743"/>
                </a:lnTo>
                <a:cubicBezTo>
                  <a:pt x="324852" y="466267"/>
                  <a:pt x="330912" y="460207"/>
                  <a:pt x="338388" y="460207"/>
                </a:cubicBezTo>
                <a:lnTo>
                  <a:pt x="433136" y="460207"/>
                </a:lnTo>
                <a:lnTo>
                  <a:pt x="433136" y="121819"/>
                </a:lnTo>
                <a:cubicBezTo>
                  <a:pt x="433136" y="114344"/>
                  <a:pt x="427076" y="108284"/>
                  <a:pt x="419601" y="108284"/>
                </a:cubicBezTo>
                <a:lnTo>
                  <a:pt x="351923" y="108284"/>
                </a:lnTo>
                <a:moveTo>
                  <a:pt x="433136" y="460207"/>
                </a:moveTo>
                <a:lnTo>
                  <a:pt x="324852" y="568492"/>
                </a:lnTo>
                <a:moveTo>
                  <a:pt x="338388" y="243639"/>
                </a:moveTo>
                <a:lnTo>
                  <a:pt x="317002" y="265025"/>
                </a:lnTo>
                <a:cubicBezTo>
                  <a:pt x="311918" y="270150"/>
                  <a:pt x="304999" y="273033"/>
                  <a:pt x="297781" y="273033"/>
                </a:cubicBezTo>
                <a:cubicBezTo>
                  <a:pt x="290563" y="273033"/>
                  <a:pt x="283644" y="270150"/>
                  <a:pt x="278561" y="265025"/>
                </a:cubicBezTo>
                <a:cubicBezTo>
                  <a:pt x="273433" y="258418"/>
                  <a:pt x="265538" y="254551"/>
                  <a:pt x="257175" y="254551"/>
                </a:cubicBezTo>
                <a:cubicBezTo>
                  <a:pt x="248811" y="254551"/>
                  <a:pt x="240916" y="258418"/>
                  <a:pt x="235788" y="265025"/>
                </a:cubicBezTo>
                <a:cubicBezTo>
                  <a:pt x="230705" y="270150"/>
                  <a:pt x="223786" y="273033"/>
                  <a:pt x="216568" y="273033"/>
                </a:cubicBezTo>
                <a:cubicBezTo>
                  <a:pt x="209350" y="273033"/>
                  <a:pt x="202431" y="270150"/>
                  <a:pt x="197347" y="265025"/>
                </a:cubicBezTo>
                <a:cubicBezTo>
                  <a:pt x="192527" y="258913"/>
                  <a:pt x="185308" y="255172"/>
                  <a:pt x="177534" y="254757"/>
                </a:cubicBezTo>
                <a:cubicBezTo>
                  <a:pt x="169760" y="254343"/>
                  <a:pt x="162185" y="257295"/>
                  <a:pt x="156741" y="262859"/>
                </a:cubicBezTo>
                <a:lnTo>
                  <a:pt x="135355" y="284246"/>
                </a:lnTo>
                <a:moveTo>
                  <a:pt x="338388" y="351923"/>
                </a:moveTo>
                <a:lnTo>
                  <a:pt x="317002" y="373309"/>
                </a:lnTo>
                <a:cubicBezTo>
                  <a:pt x="311918" y="378434"/>
                  <a:pt x="304999" y="381317"/>
                  <a:pt x="297781" y="381317"/>
                </a:cubicBezTo>
                <a:cubicBezTo>
                  <a:pt x="290563" y="381317"/>
                  <a:pt x="283644" y="378434"/>
                  <a:pt x="278561" y="373309"/>
                </a:cubicBezTo>
                <a:cubicBezTo>
                  <a:pt x="273433" y="366702"/>
                  <a:pt x="265538" y="362836"/>
                  <a:pt x="257175" y="362836"/>
                </a:cubicBezTo>
                <a:cubicBezTo>
                  <a:pt x="248811" y="362836"/>
                  <a:pt x="240916" y="366702"/>
                  <a:pt x="235788" y="373309"/>
                </a:cubicBezTo>
                <a:cubicBezTo>
                  <a:pt x="230705" y="378434"/>
                  <a:pt x="223786" y="381317"/>
                  <a:pt x="216568" y="381317"/>
                </a:cubicBezTo>
                <a:cubicBezTo>
                  <a:pt x="209350" y="381317"/>
                  <a:pt x="202431" y="378434"/>
                  <a:pt x="197347" y="373309"/>
                </a:cubicBezTo>
                <a:cubicBezTo>
                  <a:pt x="192527" y="367197"/>
                  <a:pt x="185308" y="363456"/>
                  <a:pt x="177534" y="363042"/>
                </a:cubicBezTo>
                <a:cubicBezTo>
                  <a:pt x="169760" y="362627"/>
                  <a:pt x="162185" y="365579"/>
                  <a:pt x="156741" y="371144"/>
                </a:cubicBezTo>
                <a:lnTo>
                  <a:pt x="135355" y="392530"/>
                </a:lnTo>
              </a:path>
            </a:pathLst>
          </a:custGeom>
          <a:noFill/>
          <a:ln w="676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1400"/>
          </a:p>
        </p:txBody>
      </p:sp>
      <p:sp>
        <p:nvSpPr>
          <p:cNvPr id="19" name="Rounded Rectangle 19">
            <a:extLst>
              <a:ext uri="{FF2B5EF4-FFF2-40B4-BE49-F238E27FC236}">
                <a16:creationId xmlns:a16="http://schemas.microsoft.com/office/drawing/2014/main" id="{5B8BCE03-58D7-CAF0-014D-94D42CB46FDF}"/>
              </a:ext>
            </a:extLst>
          </p:cNvPr>
          <p:cNvSpPr/>
          <p:nvPr/>
        </p:nvSpPr>
        <p:spPr>
          <a:xfrm>
            <a:off x="5504691" y="2717430"/>
            <a:ext cx="622634" cy="595292"/>
          </a:xfrm>
          <a:custGeom>
            <a:avLst/>
            <a:gdLst/>
            <a:ahLst/>
            <a:cxnLst/>
            <a:rect l="0" t="0" r="0" b="0"/>
            <a:pathLst>
              <a:path w="622634" h="595292">
                <a:moveTo>
                  <a:pt x="216568" y="484030"/>
                </a:moveTo>
                <a:cubicBezTo>
                  <a:pt x="155840" y="461442"/>
                  <a:pt x="91833" y="448915"/>
                  <a:pt x="27071" y="446943"/>
                </a:cubicBezTo>
                <a:cubicBezTo>
                  <a:pt x="12120" y="446943"/>
                  <a:pt x="0" y="434822"/>
                  <a:pt x="0" y="419872"/>
                </a:cubicBezTo>
                <a:lnTo>
                  <a:pt x="0" y="27071"/>
                </a:lnTo>
                <a:cubicBezTo>
                  <a:pt x="0" y="12120"/>
                  <a:pt x="12120" y="0"/>
                  <a:pt x="27071" y="0"/>
                </a:cubicBezTo>
                <a:cubicBezTo>
                  <a:pt x="173525" y="4602"/>
                  <a:pt x="297781" y="44937"/>
                  <a:pt x="297781" y="94207"/>
                </a:cubicBezTo>
                <a:cubicBezTo>
                  <a:pt x="297781" y="44937"/>
                  <a:pt x="421225" y="4602"/>
                  <a:pt x="568492" y="0"/>
                </a:cubicBezTo>
                <a:cubicBezTo>
                  <a:pt x="583443" y="0"/>
                  <a:pt x="595563" y="12120"/>
                  <a:pt x="595563" y="27071"/>
                </a:cubicBezTo>
                <a:lnTo>
                  <a:pt x="595563" y="229833"/>
                </a:lnTo>
                <a:moveTo>
                  <a:pt x="297781" y="94477"/>
                </a:moveTo>
                <a:lnTo>
                  <a:pt x="297781" y="175691"/>
                </a:lnTo>
                <a:moveTo>
                  <a:pt x="67677" y="108284"/>
                </a:moveTo>
                <a:cubicBezTo>
                  <a:pt x="127595" y="111137"/>
                  <a:pt x="186821" y="122345"/>
                  <a:pt x="243639" y="141581"/>
                </a:cubicBezTo>
                <a:moveTo>
                  <a:pt x="67677" y="189497"/>
                </a:moveTo>
                <a:cubicBezTo>
                  <a:pt x="127666" y="192347"/>
                  <a:pt x="186930" y="203835"/>
                  <a:pt x="243639" y="223606"/>
                </a:cubicBezTo>
                <a:moveTo>
                  <a:pt x="67677" y="270710"/>
                </a:moveTo>
                <a:cubicBezTo>
                  <a:pt x="113309" y="273447"/>
                  <a:pt x="158606" y="280242"/>
                  <a:pt x="203032" y="291013"/>
                </a:cubicBezTo>
                <a:moveTo>
                  <a:pt x="67677" y="351923"/>
                </a:moveTo>
                <a:cubicBezTo>
                  <a:pt x="107086" y="354391"/>
                  <a:pt x="146262" y="359729"/>
                  <a:pt x="184895" y="367895"/>
                </a:cubicBezTo>
                <a:moveTo>
                  <a:pt x="419601" y="122090"/>
                </a:moveTo>
                <a:cubicBezTo>
                  <a:pt x="455355" y="115125"/>
                  <a:pt x="491527" y="110513"/>
                  <a:pt x="527885" y="108284"/>
                </a:cubicBezTo>
                <a:moveTo>
                  <a:pt x="243639" y="379265"/>
                </a:moveTo>
                <a:cubicBezTo>
                  <a:pt x="243639" y="476446"/>
                  <a:pt x="322420" y="555227"/>
                  <a:pt x="419601" y="555227"/>
                </a:cubicBezTo>
                <a:cubicBezTo>
                  <a:pt x="516782" y="555227"/>
                  <a:pt x="595563" y="476446"/>
                  <a:pt x="595563" y="379265"/>
                </a:cubicBezTo>
                <a:cubicBezTo>
                  <a:pt x="595563" y="282084"/>
                  <a:pt x="516782" y="203303"/>
                  <a:pt x="419601" y="203303"/>
                </a:cubicBezTo>
                <a:cubicBezTo>
                  <a:pt x="322420" y="203303"/>
                  <a:pt x="243639" y="282084"/>
                  <a:pt x="243639" y="379265"/>
                </a:cubicBezTo>
                <a:moveTo>
                  <a:pt x="537360" y="510018"/>
                </a:moveTo>
                <a:lnTo>
                  <a:pt x="622634" y="595292"/>
                </a:lnTo>
                <a:moveTo>
                  <a:pt x="487278" y="351923"/>
                </a:moveTo>
                <a:lnTo>
                  <a:pt x="487278" y="311317"/>
                </a:lnTo>
                <a:cubicBezTo>
                  <a:pt x="487278" y="303841"/>
                  <a:pt x="481218" y="297781"/>
                  <a:pt x="473743" y="297781"/>
                </a:cubicBezTo>
                <a:lnTo>
                  <a:pt x="365459" y="297781"/>
                </a:lnTo>
                <a:cubicBezTo>
                  <a:pt x="357983" y="297781"/>
                  <a:pt x="351923" y="303841"/>
                  <a:pt x="351923" y="311317"/>
                </a:cubicBezTo>
                <a:lnTo>
                  <a:pt x="351923" y="351923"/>
                </a:lnTo>
                <a:moveTo>
                  <a:pt x="419601" y="460478"/>
                </a:moveTo>
                <a:lnTo>
                  <a:pt x="419601" y="298052"/>
                </a:lnTo>
                <a:moveTo>
                  <a:pt x="460207" y="460478"/>
                </a:moveTo>
                <a:lnTo>
                  <a:pt x="378994" y="460478"/>
                </a:lnTo>
              </a:path>
            </a:pathLst>
          </a:custGeom>
          <a:noFill/>
          <a:ln w="676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1400"/>
          </a:p>
        </p:txBody>
      </p:sp>
      <p:sp>
        <p:nvSpPr>
          <p:cNvPr id="20" name="Rounded Rectangle 20">
            <a:extLst>
              <a:ext uri="{FF2B5EF4-FFF2-40B4-BE49-F238E27FC236}">
                <a16:creationId xmlns:a16="http://schemas.microsoft.com/office/drawing/2014/main" id="{F5FCEE2E-A4CF-95B4-8785-18BFF174492A}"/>
              </a:ext>
            </a:extLst>
          </p:cNvPr>
          <p:cNvSpPr/>
          <p:nvPr/>
        </p:nvSpPr>
        <p:spPr>
          <a:xfrm>
            <a:off x="7539875" y="2690088"/>
            <a:ext cx="622634" cy="622634"/>
          </a:xfrm>
          <a:custGeom>
            <a:avLst/>
            <a:gdLst/>
            <a:ahLst/>
            <a:cxnLst/>
            <a:rect l="0" t="0" r="0" b="0"/>
            <a:pathLst>
              <a:path w="622634" h="622634">
                <a:moveTo>
                  <a:pt x="259882" y="162209"/>
                </a:moveTo>
                <a:lnTo>
                  <a:pt x="259882" y="104142"/>
                </a:lnTo>
                <a:cubicBezTo>
                  <a:pt x="259881" y="96242"/>
                  <a:pt x="256430" y="88737"/>
                  <a:pt x="250434" y="83595"/>
                </a:cubicBezTo>
                <a:lnTo>
                  <a:pt x="160423" y="6524"/>
                </a:lnTo>
                <a:cubicBezTo>
                  <a:pt x="155516" y="2314"/>
                  <a:pt x="149264" y="0"/>
                  <a:pt x="142799" y="0"/>
                </a:cubicBezTo>
                <a:lnTo>
                  <a:pt x="27071" y="0"/>
                </a:lnTo>
                <a:cubicBezTo>
                  <a:pt x="12120" y="0"/>
                  <a:pt x="0" y="12120"/>
                  <a:pt x="0" y="27071"/>
                </a:cubicBezTo>
                <a:lnTo>
                  <a:pt x="0" y="339714"/>
                </a:lnTo>
                <a:cubicBezTo>
                  <a:pt x="0" y="354665"/>
                  <a:pt x="12120" y="366785"/>
                  <a:pt x="27071" y="366785"/>
                </a:cubicBezTo>
                <a:lnTo>
                  <a:pt x="202816" y="366785"/>
                </a:lnTo>
                <a:moveTo>
                  <a:pt x="404224" y="346807"/>
                </a:moveTo>
                <a:lnTo>
                  <a:pt x="289362" y="231944"/>
                </a:lnTo>
                <a:lnTo>
                  <a:pt x="346807" y="231944"/>
                </a:lnTo>
                <a:moveTo>
                  <a:pt x="231944" y="289362"/>
                </a:moveTo>
                <a:lnTo>
                  <a:pt x="346807" y="404224"/>
                </a:lnTo>
                <a:lnTo>
                  <a:pt x="289362" y="404224"/>
                </a:lnTo>
                <a:moveTo>
                  <a:pt x="362752" y="460424"/>
                </a:moveTo>
                <a:lnTo>
                  <a:pt x="362752" y="595563"/>
                </a:lnTo>
                <a:cubicBezTo>
                  <a:pt x="362752" y="610514"/>
                  <a:pt x="374872" y="622634"/>
                  <a:pt x="389823" y="622634"/>
                </a:cubicBezTo>
                <a:lnTo>
                  <a:pt x="595563" y="622634"/>
                </a:lnTo>
                <a:cubicBezTo>
                  <a:pt x="610514" y="622634"/>
                  <a:pt x="622634" y="610514"/>
                  <a:pt x="622634" y="595563"/>
                </a:cubicBezTo>
                <a:lnTo>
                  <a:pt x="622634" y="360045"/>
                </a:lnTo>
                <a:cubicBezTo>
                  <a:pt x="622633" y="352145"/>
                  <a:pt x="619182" y="344640"/>
                  <a:pt x="613186" y="339498"/>
                </a:cubicBezTo>
                <a:lnTo>
                  <a:pt x="523256" y="262426"/>
                </a:lnTo>
                <a:cubicBezTo>
                  <a:pt x="518349" y="258217"/>
                  <a:pt x="512098" y="255903"/>
                  <a:pt x="505633" y="255902"/>
                </a:cubicBezTo>
                <a:lnTo>
                  <a:pt x="419817" y="255902"/>
                </a:lnTo>
              </a:path>
            </a:pathLst>
          </a:custGeom>
          <a:noFill/>
          <a:ln w="676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1400"/>
          </a:p>
        </p:txBody>
      </p:sp>
      <p:sp>
        <p:nvSpPr>
          <p:cNvPr id="21" name="Rounded Rectangle 21">
            <a:extLst>
              <a:ext uri="{FF2B5EF4-FFF2-40B4-BE49-F238E27FC236}">
                <a16:creationId xmlns:a16="http://schemas.microsoft.com/office/drawing/2014/main" id="{E3823F56-1713-BEC2-C6AF-B8A1FD5E0F50}"/>
              </a:ext>
            </a:extLst>
          </p:cNvPr>
          <p:cNvSpPr/>
          <p:nvPr/>
        </p:nvSpPr>
        <p:spPr>
          <a:xfrm>
            <a:off x="9660822" y="2666632"/>
            <a:ext cx="596217" cy="622634"/>
          </a:xfrm>
          <a:custGeom>
            <a:avLst/>
            <a:gdLst/>
            <a:ahLst/>
            <a:cxnLst/>
            <a:rect l="0" t="0" r="0" b="0"/>
            <a:pathLst>
              <a:path w="596217" h="622634">
                <a:moveTo>
                  <a:pt x="595890" y="622634"/>
                </a:moveTo>
                <a:lnTo>
                  <a:pt x="595890" y="595563"/>
                </a:lnTo>
                <a:cubicBezTo>
                  <a:pt x="596217" y="574185"/>
                  <a:pt x="586118" y="553986"/>
                  <a:pt x="568819" y="541421"/>
                </a:cubicBezTo>
                <a:cubicBezTo>
                  <a:pt x="532679" y="513835"/>
                  <a:pt x="453226" y="460207"/>
                  <a:pt x="298108" y="460207"/>
                </a:cubicBezTo>
                <a:cubicBezTo>
                  <a:pt x="142991" y="460207"/>
                  <a:pt x="63538" y="513835"/>
                  <a:pt x="27398" y="541421"/>
                </a:cubicBezTo>
                <a:cubicBezTo>
                  <a:pt x="10099" y="553986"/>
                  <a:pt x="0" y="574185"/>
                  <a:pt x="327" y="595563"/>
                </a:cubicBezTo>
                <a:lnTo>
                  <a:pt x="327" y="622634"/>
                </a:lnTo>
                <a:moveTo>
                  <a:pt x="298108" y="622634"/>
                </a:moveTo>
                <a:lnTo>
                  <a:pt x="442181" y="478562"/>
                </a:lnTo>
                <a:moveTo>
                  <a:pt x="154036" y="478562"/>
                </a:moveTo>
                <a:lnTo>
                  <a:pt x="298108" y="622634"/>
                </a:lnTo>
                <a:moveTo>
                  <a:pt x="257502" y="582027"/>
                </a:moveTo>
                <a:lnTo>
                  <a:pt x="298108" y="460207"/>
                </a:lnTo>
                <a:lnTo>
                  <a:pt x="338715" y="582027"/>
                </a:lnTo>
                <a:moveTo>
                  <a:pt x="126640" y="487306"/>
                </a:moveTo>
                <a:lnTo>
                  <a:pt x="95076" y="582027"/>
                </a:lnTo>
                <a:lnTo>
                  <a:pt x="176289" y="622634"/>
                </a:lnTo>
                <a:moveTo>
                  <a:pt x="419928" y="622634"/>
                </a:moveTo>
                <a:lnTo>
                  <a:pt x="501141" y="582027"/>
                </a:lnTo>
                <a:lnTo>
                  <a:pt x="469576" y="487306"/>
                </a:lnTo>
                <a:moveTo>
                  <a:pt x="352251" y="406065"/>
                </a:moveTo>
                <a:lnTo>
                  <a:pt x="243966" y="406065"/>
                </a:lnTo>
                <a:moveTo>
                  <a:pt x="298108" y="0"/>
                </a:moveTo>
                <a:lnTo>
                  <a:pt x="298108" y="27071"/>
                </a:lnTo>
                <a:moveTo>
                  <a:pt x="514677" y="189497"/>
                </a:moveTo>
                <a:lnTo>
                  <a:pt x="487606" y="189497"/>
                </a:lnTo>
                <a:moveTo>
                  <a:pt x="487606" y="54142"/>
                </a:moveTo>
                <a:lnTo>
                  <a:pt x="460535" y="81213"/>
                </a:lnTo>
                <a:moveTo>
                  <a:pt x="81540" y="189497"/>
                </a:moveTo>
                <a:lnTo>
                  <a:pt x="108611" y="189497"/>
                </a:lnTo>
                <a:moveTo>
                  <a:pt x="108611" y="54142"/>
                </a:moveTo>
                <a:lnTo>
                  <a:pt x="135682" y="81213"/>
                </a:lnTo>
                <a:moveTo>
                  <a:pt x="487606" y="324852"/>
                </a:moveTo>
                <a:lnTo>
                  <a:pt x="460535" y="297781"/>
                </a:lnTo>
                <a:moveTo>
                  <a:pt x="108611" y="324852"/>
                </a:moveTo>
                <a:lnTo>
                  <a:pt x="135682" y="297781"/>
                </a:lnTo>
                <a:moveTo>
                  <a:pt x="419928" y="203032"/>
                </a:moveTo>
                <a:cubicBezTo>
                  <a:pt x="420184" y="142881"/>
                  <a:pt x="376497" y="91548"/>
                  <a:pt x="317079" y="82181"/>
                </a:cubicBezTo>
                <a:cubicBezTo>
                  <a:pt x="257661" y="72815"/>
                  <a:pt x="200301" y="108219"/>
                  <a:pt x="182039" y="165532"/>
                </a:cubicBezTo>
                <a:cubicBezTo>
                  <a:pt x="163778" y="222845"/>
                  <a:pt x="190082" y="284907"/>
                  <a:pt x="243966" y="311641"/>
                </a:cubicBezTo>
                <a:lnTo>
                  <a:pt x="243966" y="338388"/>
                </a:lnTo>
                <a:cubicBezTo>
                  <a:pt x="243966" y="345863"/>
                  <a:pt x="250026" y="351923"/>
                  <a:pt x="257502" y="351923"/>
                </a:cubicBezTo>
                <a:lnTo>
                  <a:pt x="338715" y="351923"/>
                </a:lnTo>
                <a:cubicBezTo>
                  <a:pt x="346190" y="351923"/>
                  <a:pt x="352251" y="345863"/>
                  <a:pt x="352251" y="338388"/>
                </a:cubicBezTo>
                <a:lnTo>
                  <a:pt x="352251" y="311641"/>
                </a:lnTo>
                <a:cubicBezTo>
                  <a:pt x="393597" y="291220"/>
                  <a:pt x="419814" y="249147"/>
                  <a:pt x="419928" y="203032"/>
                </a:cubicBezTo>
                <a:close/>
              </a:path>
            </a:pathLst>
          </a:custGeom>
          <a:noFill/>
          <a:ln w="6767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140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E18B78C-FB0A-1E2C-D2FB-5D35E2824215}"/>
              </a:ext>
            </a:extLst>
          </p:cNvPr>
          <p:cNvSpPr txBox="1"/>
          <p:nvPr/>
        </p:nvSpPr>
        <p:spPr>
          <a:xfrm>
            <a:off x="1274470" y="4024889"/>
            <a:ext cx="1144031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1">
                <a:solidFill>
                  <a:srgbClr val="000000"/>
                </a:solidFill>
              </a:rPr>
              <a:t>Stakeholder
Mapping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F8C01FF-62FB-DE7D-5DB3-3532D18FF95B}"/>
              </a:ext>
            </a:extLst>
          </p:cNvPr>
          <p:cNvSpPr txBox="1"/>
          <p:nvPr/>
        </p:nvSpPr>
        <p:spPr>
          <a:xfrm>
            <a:off x="3164768" y="4016917"/>
            <a:ext cx="1450655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1">
                <a:solidFill>
                  <a:srgbClr val="000000"/>
                </a:solidFill>
              </a:rPr>
              <a:t>Data Gathering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608FB6F-CC75-35E8-F635-8301424776C1}"/>
              </a:ext>
            </a:extLst>
          </p:cNvPr>
          <p:cNvSpPr txBox="1"/>
          <p:nvPr/>
        </p:nvSpPr>
        <p:spPr>
          <a:xfrm>
            <a:off x="5184715" y="4022874"/>
            <a:ext cx="1375313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1">
                <a:solidFill>
                  <a:srgbClr val="000000"/>
                </a:solidFill>
              </a:rPr>
              <a:t>Theme Testing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C55D3E8-2718-79FA-465D-C4BE8A617970}"/>
              </a:ext>
            </a:extLst>
          </p:cNvPr>
          <p:cNvSpPr txBox="1"/>
          <p:nvPr/>
        </p:nvSpPr>
        <p:spPr>
          <a:xfrm>
            <a:off x="7129320" y="4003034"/>
            <a:ext cx="1653466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1">
                <a:solidFill>
                  <a:srgbClr val="000000"/>
                </a:solidFill>
              </a:rPr>
              <a:t>Non-PA CFO Data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0EC5762-CD33-044D-26FD-E036BF9489BA}"/>
              </a:ext>
            </a:extLst>
          </p:cNvPr>
          <p:cNvSpPr txBox="1"/>
          <p:nvPr/>
        </p:nvSpPr>
        <p:spPr>
          <a:xfrm>
            <a:off x="9367189" y="3972321"/>
            <a:ext cx="1440074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1">
                <a:solidFill>
                  <a:srgbClr val="000000"/>
                </a:solidFill>
              </a:rPr>
              <a:t>NAM/Initiative
Assessment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BCBCD9F-FED9-71F1-FFE4-99BD337F6B8A}"/>
              </a:ext>
            </a:extLst>
          </p:cNvPr>
          <p:cNvSpPr txBox="1"/>
          <p:nvPr/>
        </p:nvSpPr>
        <p:spPr>
          <a:xfrm>
            <a:off x="2882078" y="4645418"/>
            <a:ext cx="2016034" cy="138499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000000"/>
                </a:solidFill>
              </a:rPr>
              <a:t>Surveys, outreach,
and analysis begin to collect information on ethics
issues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B89FE23-3BD1-14B9-BA4D-CC9E400805B7}"/>
              </a:ext>
            </a:extLst>
          </p:cNvPr>
          <p:cNvSpPr txBox="1"/>
          <p:nvPr/>
        </p:nvSpPr>
        <p:spPr>
          <a:xfrm>
            <a:off x="5146619" y="4645418"/>
            <a:ext cx="1666546" cy="11079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000000"/>
                </a:solidFill>
              </a:rPr>
              <a:t>Emerging themes
compared against
extant Code and
recent projects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C6A16A-3510-C51F-3A8E-EF9B55376194}"/>
              </a:ext>
            </a:extLst>
          </p:cNvPr>
          <p:cNvSpPr txBox="1"/>
          <p:nvPr/>
        </p:nvSpPr>
        <p:spPr>
          <a:xfrm>
            <a:off x="7129320" y="4624272"/>
            <a:ext cx="1599092" cy="11079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000000"/>
                </a:solidFill>
              </a:rPr>
              <a:t>Information
gathered on how
non-PA CFOs
address ethics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5B8727F-A7AD-A8FA-4BFC-023DFDD790BF}"/>
              </a:ext>
            </a:extLst>
          </p:cNvPr>
          <p:cNvSpPr txBox="1"/>
          <p:nvPr/>
        </p:nvSpPr>
        <p:spPr>
          <a:xfrm>
            <a:off x="943481" y="4636414"/>
            <a:ext cx="1875513" cy="11079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000000"/>
                </a:solidFill>
              </a:rPr>
              <a:t>Priority jurisdictions
and groups
identified for
feedback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23FAEEF-5AEB-C9F1-BD87-10C60EA2497A}"/>
              </a:ext>
            </a:extLst>
          </p:cNvPr>
          <p:cNvSpPr txBox="1"/>
          <p:nvPr/>
        </p:nvSpPr>
        <p:spPr>
          <a:xfrm>
            <a:off x="9044567" y="4636414"/>
            <a:ext cx="1980158" cy="83099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000000"/>
                </a:solidFill>
              </a:rPr>
              <a:t>Indications captured
on relevance of NAM
or other initiatives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0CF1B00-7F73-6596-620C-B6752A6A05F6}"/>
              </a:ext>
            </a:extLst>
          </p:cNvPr>
          <p:cNvSpPr txBox="1"/>
          <p:nvPr/>
        </p:nvSpPr>
        <p:spPr>
          <a:xfrm>
            <a:off x="5469052" y="2257281"/>
            <a:ext cx="696794" cy="21544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400" b="1">
                <a:solidFill>
                  <a:srgbClr val="000000"/>
                </a:solidFill>
              </a:rPr>
              <a:t>Emerging</a:t>
            </a:r>
          </a:p>
        </p:txBody>
      </p:sp>
      <p:sp>
        <p:nvSpPr>
          <p:cNvPr id="33" name="Slide Number Placeholder 2">
            <a:extLst>
              <a:ext uri="{FF2B5EF4-FFF2-40B4-BE49-F238E27FC236}">
                <a16:creationId xmlns:a16="http://schemas.microsoft.com/office/drawing/2014/main" id="{D557CED7-4A3D-ACBC-F8DC-4B514038E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958696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BC7FE9-4E99-ACB2-F8E2-EF68E7DD27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7B68F7F1-BC09-7FEB-96CA-BEE313550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799" y="653263"/>
            <a:ext cx="10134600" cy="550843"/>
          </a:xfrm>
        </p:spPr>
        <p:txBody>
          <a:bodyPr/>
          <a:lstStyle/>
          <a:p>
            <a:r>
              <a:rPr lang="en-US">
                <a:latin typeface="+mn-lt"/>
              </a:rPr>
              <a:t>RESPONSIVENESS</a:t>
            </a:r>
          </a:p>
        </p:txBody>
      </p:sp>
      <p:sp>
        <p:nvSpPr>
          <p:cNvPr id="64" name="Rounded Rectangle 2">
            <a:extLst>
              <a:ext uri="{FF2B5EF4-FFF2-40B4-BE49-F238E27FC236}">
                <a16:creationId xmlns:a16="http://schemas.microsoft.com/office/drawing/2014/main" id="{74EFA808-2E54-8AD8-A39C-DB8C5A9441E8}"/>
              </a:ext>
            </a:extLst>
          </p:cNvPr>
          <p:cNvSpPr/>
          <p:nvPr/>
        </p:nvSpPr>
        <p:spPr>
          <a:xfrm>
            <a:off x="939868" y="2609850"/>
            <a:ext cx="1097280" cy="1097280"/>
          </a:xfrm>
          <a:custGeom>
            <a:avLst/>
            <a:gdLst/>
            <a:ahLst/>
            <a:cxnLst/>
            <a:rect l="0" t="0" r="0" b="0"/>
            <a:pathLst>
              <a:path w="1097280" h="1097280">
                <a:moveTo>
                  <a:pt x="0" y="0"/>
                </a:moveTo>
                <a:lnTo>
                  <a:pt x="1097280" y="0"/>
                </a:lnTo>
                <a:lnTo>
                  <a:pt x="1097280" y="723900"/>
                </a:lnTo>
                <a:lnTo>
                  <a:pt x="0" y="723900"/>
                </a:lnTo>
                <a:lnTo>
                  <a:pt x="0" y="0"/>
                </a:lnTo>
                <a:close/>
                <a:moveTo>
                  <a:pt x="548640" y="731520"/>
                </a:moveTo>
                <a:lnTo>
                  <a:pt x="548640" y="1097280"/>
                </a:lnTo>
              </a:path>
            </a:pathLst>
          </a:custGeom>
          <a:noFill/>
          <a:ln w="11430">
            <a:solidFill>
              <a:srgbClr val="4E88E7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ounded Rectangle 3">
            <a:extLst>
              <a:ext uri="{FF2B5EF4-FFF2-40B4-BE49-F238E27FC236}">
                <a16:creationId xmlns:a16="http://schemas.microsoft.com/office/drawing/2014/main" id="{72162084-3E5A-FC09-56F9-A1628F04F531}"/>
              </a:ext>
            </a:extLst>
          </p:cNvPr>
          <p:cNvSpPr/>
          <p:nvPr/>
        </p:nvSpPr>
        <p:spPr>
          <a:xfrm>
            <a:off x="939868" y="2244090"/>
            <a:ext cx="1097280" cy="365760"/>
          </a:xfrm>
          <a:custGeom>
            <a:avLst/>
            <a:gdLst/>
            <a:ahLst/>
            <a:cxnLst/>
            <a:rect l="0" t="0" r="0" b="0"/>
            <a:pathLst>
              <a:path w="1097280" h="365760">
                <a:moveTo>
                  <a:pt x="0" y="0"/>
                </a:moveTo>
                <a:lnTo>
                  <a:pt x="1097280" y="0"/>
                </a:lnTo>
                <a:moveTo>
                  <a:pt x="1097280" y="365760"/>
                </a:moveTo>
                <a:lnTo>
                  <a:pt x="0" y="365760"/>
                </a:lnTo>
                <a:moveTo>
                  <a:pt x="0" y="0"/>
                </a:moveTo>
                <a:lnTo>
                  <a:pt x="0" y="365760"/>
                </a:lnTo>
                <a:moveTo>
                  <a:pt x="1097280" y="0"/>
                </a:moveTo>
                <a:lnTo>
                  <a:pt x="1097280" y="365760"/>
                </a:lnTo>
              </a:path>
            </a:pathLst>
          </a:custGeom>
          <a:noFill/>
          <a:ln w="11430">
            <a:solidFill>
              <a:srgbClr val="4E88E7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ounded Rectangle 4">
            <a:extLst>
              <a:ext uri="{FF2B5EF4-FFF2-40B4-BE49-F238E27FC236}">
                <a16:creationId xmlns:a16="http://schemas.microsoft.com/office/drawing/2014/main" id="{4C9D6169-E6B3-FC84-2B81-25D635930A8D}"/>
              </a:ext>
            </a:extLst>
          </p:cNvPr>
          <p:cNvSpPr/>
          <p:nvPr/>
        </p:nvSpPr>
        <p:spPr>
          <a:xfrm>
            <a:off x="2692575" y="2608360"/>
            <a:ext cx="1097280" cy="1097280"/>
          </a:xfrm>
          <a:custGeom>
            <a:avLst/>
            <a:gdLst/>
            <a:ahLst/>
            <a:cxnLst/>
            <a:rect l="0" t="0" r="0" b="0"/>
            <a:pathLst>
              <a:path w="1097280" h="1097280">
                <a:moveTo>
                  <a:pt x="0" y="0"/>
                </a:moveTo>
                <a:lnTo>
                  <a:pt x="1097280" y="0"/>
                </a:lnTo>
                <a:lnTo>
                  <a:pt x="1097280" y="723900"/>
                </a:lnTo>
                <a:lnTo>
                  <a:pt x="0" y="723900"/>
                </a:lnTo>
                <a:lnTo>
                  <a:pt x="0" y="0"/>
                </a:lnTo>
                <a:close/>
                <a:moveTo>
                  <a:pt x="548640" y="731520"/>
                </a:moveTo>
                <a:lnTo>
                  <a:pt x="548640" y="1097280"/>
                </a:lnTo>
              </a:path>
            </a:pathLst>
          </a:custGeom>
          <a:noFill/>
          <a:ln w="11430">
            <a:solidFill>
              <a:srgbClr val="1EABDA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ounded Rectangle 5">
            <a:extLst>
              <a:ext uri="{FF2B5EF4-FFF2-40B4-BE49-F238E27FC236}">
                <a16:creationId xmlns:a16="http://schemas.microsoft.com/office/drawing/2014/main" id="{0391057F-796C-8579-C7E9-D828C24DA59B}"/>
              </a:ext>
            </a:extLst>
          </p:cNvPr>
          <p:cNvSpPr/>
          <p:nvPr/>
        </p:nvSpPr>
        <p:spPr>
          <a:xfrm>
            <a:off x="2692575" y="2242600"/>
            <a:ext cx="1097280" cy="365760"/>
          </a:xfrm>
          <a:custGeom>
            <a:avLst/>
            <a:gdLst/>
            <a:ahLst/>
            <a:cxnLst/>
            <a:rect l="0" t="0" r="0" b="0"/>
            <a:pathLst>
              <a:path w="1097280" h="365760">
                <a:moveTo>
                  <a:pt x="0" y="0"/>
                </a:moveTo>
                <a:lnTo>
                  <a:pt x="1097280" y="0"/>
                </a:lnTo>
                <a:moveTo>
                  <a:pt x="1097280" y="365760"/>
                </a:moveTo>
                <a:lnTo>
                  <a:pt x="0" y="365760"/>
                </a:lnTo>
                <a:moveTo>
                  <a:pt x="0" y="0"/>
                </a:moveTo>
                <a:lnTo>
                  <a:pt x="0" y="365760"/>
                </a:lnTo>
                <a:moveTo>
                  <a:pt x="1097280" y="0"/>
                </a:moveTo>
                <a:lnTo>
                  <a:pt x="1097280" y="365760"/>
                </a:lnTo>
              </a:path>
            </a:pathLst>
          </a:custGeom>
          <a:noFill/>
          <a:ln w="11430">
            <a:solidFill>
              <a:srgbClr val="1EABDA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ounded Rectangle 6">
            <a:extLst>
              <a:ext uri="{FF2B5EF4-FFF2-40B4-BE49-F238E27FC236}">
                <a16:creationId xmlns:a16="http://schemas.microsoft.com/office/drawing/2014/main" id="{072BE91B-50F0-B766-FCA4-E71E9764A99D}"/>
              </a:ext>
            </a:extLst>
          </p:cNvPr>
          <p:cNvSpPr/>
          <p:nvPr/>
        </p:nvSpPr>
        <p:spPr>
          <a:xfrm>
            <a:off x="4397767" y="2642760"/>
            <a:ext cx="1497605" cy="1097280"/>
          </a:xfrm>
          <a:custGeom>
            <a:avLst/>
            <a:gdLst/>
            <a:ahLst/>
            <a:cxnLst/>
            <a:rect l="0" t="0" r="0" b="0"/>
            <a:pathLst>
              <a:path w="1097280" h="1097280">
                <a:moveTo>
                  <a:pt x="0" y="0"/>
                </a:moveTo>
                <a:lnTo>
                  <a:pt x="1097280" y="0"/>
                </a:lnTo>
                <a:lnTo>
                  <a:pt x="1097280" y="723900"/>
                </a:lnTo>
                <a:lnTo>
                  <a:pt x="0" y="723900"/>
                </a:lnTo>
                <a:lnTo>
                  <a:pt x="0" y="0"/>
                </a:lnTo>
                <a:close/>
                <a:moveTo>
                  <a:pt x="548640" y="731520"/>
                </a:moveTo>
                <a:lnTo>
                  <a:pt x="548640" y="1097280"/>
                </a:lnTo>
              </a:path>
            </a:pathLst>
          </a:custGeom>
          <a:noFill/>
          <a:ln w="11430">
            <a:solidFill>
              <a:srgbClr val="3CC583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ounded Rectangle 8">
            <a:extLst>
              <a:ext uri="{FF2B5EF4-FFF2-40B4-BE49-F238E27FC236}">
                <a16:creationId xmlns:a16="http://schemas.microsoft.com/office/drawing/2014/main" id="{975C1BAC-9DEF-048D-BDEA-5EBBA4F57C60}"/>
              </a:ext>
            </a:extLst>
          </p:cNvPr>
          <p:cNvSpPr/>
          <p:nvPr/>
        </p:nvSpPr>
        <p:spPr>
          <a:xfrm>
            <a:off x="6493112" y="2492986"/>
            <a:ext cx="1097280" cy="1097280"/>
          </a:xfrm>
          <a:custGeom>
            <a:avLst/>
            <a:gdLst/>
            <a:ahLst/>
            <a:cxnLst/>
            <a:rect l="0" t="0" r="0" b="0"/>
            <a:pathLst>
              <a:path w="1097280" h="1097280">
                <a:moveTo>
                  <a:pt x="0" y="0"/>
                </a:moveTo>
                <a:lnTo>
                  <a:pt x="1097280" y="0"/>
                </a:lnTo>
                <a:lnTo>
                  <a:pt x="1097280" y="723900"/>
                </a:lnTo>
                <a:lnTo>
                  <a:pt x="0" y="723900"/>
                </a:lnTo>
                <a:lnTo>
                  <a:pt x="0" y="0"/>
                </a:lnTo>
                <a:close/>
                <a:moveTo>
                  <a:pt x="548640" y="731520"/>
                </a:moveTo>
                <a:lnTo>
                  <a:pt x="548640" y="1097280"/>
                </a:lnTo>
              </a:path>
            </a:pathLst>
          </a:custGeom>
          <a:noFill/>
          <a:ln w="11430">
            <a:solidFill>
              <a:srgbClr val="92BD39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ounded Rectangle 9">
            <a:extLst>
              <a:ext uri="{FF2B5EF4-FFF2-40B4-BE49-F238E27FC236}">
                <a16:creationId xmlns:a16="http://schemas.microsoft.com/office/drawing/2014/main" id="{D1ACB611-450C-669D-39C7-D611554C3667}"/>
              </a:ext>
            </a:extLst>
          </p:cNvPr>
          <p:cNvSpPr/>
          <p:nvPr/>
        </p:nvSpPr>
        <p:spPr>
          <a:xfrm>
            <a:off x="6493112" y="2127226"/>
            <a:ext cx="1097280" cy="365760"/>
          </a:xfrm>
          <a:custGeom>
            <a:avLst/>
            <a:gdLst/>
            <a:ahLst/>
            <a:cxnLst/>
            <a:rect l="0" t="0" r="0" b="0"/>
            <a:pathLst>
              <a:path w="1097280" h="365760">
                <a:moveTo>
                  <a:pt x="0" y="0"/>
                </a:moveTo>
                <a:lnTo>
                  <a:pt x="1097280" y="0"/>
                </a:lnTo>
                <a:moveTo>
                  <a:pt x="1097280" y="365760"/>
                </a:moveTo>
                <a:lnTo>
                  <a:pt x="0" y="365760"/>
                </a:lnTo>
                <a:moveTo>
                  <a:pt x="0" y="0"/>
                </a:moveTo>
                <a:lnTo>
                  <a:pt x="0" y="365760"/>
                </a:lnTo>
                <a:moveTo>
                  <a:pt x="1097280" y="0"/>
                </a:moveTo>
                <a:lnTo>
                  <a:pt x="1097280" y="365760"/>
                </a:lnTo>
              </a:path>
            </a:pathLst>
          </a:custGeom>
          <a:noFill/>
          <a:ln w="11430">
            <a:solidFill>
              <a:srgbClr val="92BD39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ounded Rectangle 10">
            <a:extLst>
              <a:ext uri="{FF2B5EF4-FFF2-40B4-BE49-F238E27FC236}">
                <a16:creationId xmlns:a16="http://schemas.microsoft.com/office/drawing/2014/main" id="{0BF83061-CFFF-6F6D-EB5F-143CD80FA4D6}"/>
              </a:ext>
            </a:extLst>
          </p:cNvPr>
          <p:cNvSpPr/>
          <p:nvPr/>
        </p:nvSpPr>
        <p:spPr>
          <a:xfrm>
            <a:off x="8172662" y="2532404"/>
            <a:ext cx="1097280" cy="1097280"/>
          </a:xfrm>
          <a:custGeom>
            <a:avLst/>
            <a:gdLst/>
            <a:ahLst/>
            <a:cxnLst/>
            <a:rect l="0" t="0" r="0" b="0"/>
            <a:pathLst>
              <a:path w="1097280" h="1097280">
                <a:moveTo>
                  <a:pt x="0" y="0"/>
                </a:moveTo>
                <a:lnTo>
                  <a:pt x="1097280" y="0"/>
                </a:lnTo>
                <a:lnTo>
                  <a:pt x="1097280" y="723900"/>
                </a:lnTo>
                <a:lnTo>
                  <a:pt x="0" y="723900"/>
                </a:lnTo>
                <a:lnTo>
                  <a:pt x="0" y="0"/>
                </a:lnTo>
                <a:close/>
                <a:moveTo>
                  <a:pt x="548640" y="731520"/>
                </a:moveTo>
                <a:lnTo>
                  <a:pt x="548640" y="1097280"/>
                </a:lnTo>
              </a:path>
            </a:pathLst>
          </a:custGeom>
          <a:noFill/>
          <a:ln w="11430">
            <a:solidFill>
              <a:srgbClr val="E0CB15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ounded Rectangle 11">
            <a:extLst>
              <a:ext uri="{FF2B5EF4-FFF2-40B4-BE49-F238E27FC236}">
                <a16:creationId xmlns:a16="http://schemas.microsoft.com/office/drawing/2014/main" id="{E1D2232C-DE49-1872-6860-536F4BA0DD5F}"/>
              </a:ext>
            </a:extLst>
          </p:cNvPr>
          <p:cNvSpPr/>
          <p:nvPr/>
        </p:nvSpPr>
        <p:spPr>
          <a:xfrm>
            <a:off x="8172662" y="2166644"/>
            <a:ext cx="1097280" cy="365760"/>
          </a:xfrm>
          <a:custGeom>
            <a:avLst/>
            <a:gdLst/>
            <a:ahLst/>
            <a:cxnLst/>
            <a:rect l="0" t="0" r="0" b="0"/>
            <a:pathLst>
              <a:path w="1097280" h="365760">
                <a:moveTo>
                  <a:pt x="0" y="0"/>
                </a:moveTo>
                <a:lnTo>
                  <a:pt x="1097280" y="0"/>
                </a:lnTo>
                <a:moveTo>
                  <a:pt x="1097280" y="365760"/>
                </a:moveTo>
                <a:lnTo>
                  <a:pt x="0" y="365760"/>
                </a:lnTo>
                <a:moveTo>
                  <a:pt x="0" y="0"/>
                </a:moveTo>
                <a:lnTo>
                  <a:pt x="0" y="365760"/>
                </a:lnTo>
                <a:moveTo>
                  <a:pt x="1097280" y="0"/>
                </a:moveTo>
                <a:lnTo>
                  <a:pt x="1097280" y="365760"/>
                </a:lnTo>
              </a:path>
            </a:pathLst>
          </a:custGeom>
          <a:noFill/>
          <a:ln w="11430">
            <a:solidFill>
              <a:srgbClr val="E0CB15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ounded Rectangle 12">
            <a:extLst>
              <a:ext uri="{FF2B5EF4-FFF2-40B4-BE49-F238E27FC236}">
                <a16:creationId xmlns:a16="http://schemas.microsoft.com/office/drawing/2014/main" id="{DC17A7C7-FDB5-5AEC-580B-30274AEB6E97}"/>
              </a:ext>
            </a:extLst>
          </p:cNvPr>
          <p:cNvSpPr/>
          <p:nvPr/>
        </p:nvSpPr>
        <p:spPr>
          <a:xfrm>
            <a:off x="10133693" y="2543228"/>
            <a:ext cx="1097280" cy="1097280"/>
          </a:xfrm>
          <a:custGeom>
            <a:avLst/>
            <a:gdLst/>
            <a:ahLst/>
            <a:cxnLst/>
            <a:rect l="0" t="0" r="0" b="0"/>
            <a:pathLst>
              <a:path w="1097280" h="1097280">
                <a:moveTo>
                  <a:pt x="0" y="0"/>
                </a:moveTo>
                <a:lnTo>
                  <a:pt x="1097280" y="0"/>
                </a:lnTo>
                <a:lnTo>
                  <a:pt x="1097280" y="723900"/>
                </a:lnTo>
                <a:lnTo>
                  <a:pt x="0" y="723900"/>
                </a:lnTo>
                <a:lnTo>
                  <a:pt x="0" y="0"/>
                </a:lnTo>
                <a:close/>
                <a:moveTo>
                  <a:pt x="548640" y="731520"/>
                </a:moveTo>
                <a:lnTo>
                  <a:pt x="548640" y="1097280"/>
                </a:lnTo>
              </a:path>
            </a:pathLst>
          </a:custGeom>
          <a:noFill/>
          <a:ln w="11430">
            <a:solidFill>
              <a:srgbClr val="DE8431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ounded Rectangle 13">
            <a:extLst>
              <a:ext uri="{FF2B5EF4-FFF2-40B4-BE49-F238E27FC236}">
                <a16:creationId xmlns:a16="http://schemas.microsoft.com/office/drawing/2014/main" id="{F826F2E6-AB7A-4A6D-090F-B1DB680E2FEC}"/>
              </a:ext>
            </a:extLst>
          </p:cNvPr>
          <p:cNvSpPr/>
          <p:nvPr/>
        </p:nvSpPr>
        <p:spPr>
          <a:xfrm>
            <a:off x="10133693" y="2177468"/>
            <a:ext cx="1097280" cy="365760"/>
          </a:xfrm>
          <a:custGeom>
            <a:avLst/>
            <a:gdLst/>
            <a:ahLst/>
            <a:cxnLst/>
            <a:rect l="0" t="0" r="0" b="0"/>
            <a:pathLst>
              <a:path w="1097280" h="365760">
                <a:moveTo>
                  <a:pt x="0" y="0"/>
                </a:moveTo>
                <a:lnTo>
                  <a:pt x="1097280" y="0"/>
                </a:lnTo>
                <a:moveTo>
                  <a:pt x="1097280" y="365760"/>
                </a:moveTo>
                <a:lnTo>
                  <a:pt x="0" y="365760"/>
                </a:lnTo>
                <a:moveTo>
                  <a:pt x="0" y="0"/>
                </a:moveTo>
                <a:lnTo>
                  <a:pt x="0" y="365760"/>
                </a:lnTo>
                <a:moveTo>
                  <a:pt x="1097280" y="0"/>
                </a:moveTo>
                <a:lnTo>
                  <a:pt x="1097280" y="365760"/>
                </a:lnTo>
              </a:path>
            </a:pathLst>
          </a:custGeom>
          <a:noFill/>
          <a:ln w="11430">
            <a:solidFill>
              <a:srgbClr val="DE8431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CB3A1DA-656E-A09E-51E2-66854B92BDDD}"/>
              </a:ext>
            </a:extLst>
          </p:cNvPr>
          <p:cNvSpPr txBox="1"/>
          <p:nvPr/>
        </p:nvSpPr>
        <p:spPr>
          <a:xfrm>
            <a:off x="2829052" y="2286757"/>
            <a:ext cx="787075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1EABDA"/>
                </a:solidFill>
              </a:rPr>
              <a:t>Ongoing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73311BB-3105-ACB0-7877-411B44EB1089}"/>
              </a:ext>
            </a:extLst>
          </p:cNvPr>
          <p:cNvSpPr txBox="1"/>
          <p:nvPr/>
        </p:nvSpPr>
        <p:spPr>
          <a:xfrm>
            <a:off x="1094935" y="2299941"/>
            <a:ext cx="787075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4E88E7"/>
                </a:solidFill>
              </a:rPr>
              <a:t>Ongoing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C40B188-F67E-D4D3-9EA6-DAEA0762F2E4}"/>
              </a:ext>
            </a:extLst>
          </p:cNvPr>
          <p:cNvSpPr txBox="1"/>
          <p:nvPr/>
        </p:nvSpPr>
        <p:spPr>
          <a:xfrm>
            <a:off x="6648179" y="2163296"/>
            <a:ext cx="787075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92BD39"/>
                </a:solidFill>
              </a:rPr>
              <a:t>Ongoing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F2670B1-DC91-52A2-4F9A-51990A9954A7}"/>
              </a:ext>
            </a:extLst>
          </p:cNvPr>
          <p:cNvSpPr txBox="1"/>
          <p:nvPr/>
        </p:nvSpPr>
        <p:spPr>
          <a:xfrm>
            <a:off x="8327736" y="2207672"/>
            <a:ext cx="787075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E0CB15"/>
                </a:solidFill>
              </a:rPr>
              <a:t>Ongoing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AF43B5FD-BFF9-4FCC-6BDA-1325DDC25DAE}"/>
              </a:ext>
            </a:extLst>
          </p:cNvPr>
          <p:cNvSpPr txBox="1"/>
          <p:nvPr/>
        </p:nvSpPr>
        <p:spPr>
          <a:xfrm>
            <a:off x="4642980" y="2088762"/>
            <a:ext cx="971420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3CC583"/>
                </a:solidFill>
              </a:rPr>
              <a:t>Within 48 
Hours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0FF27887-C738-6F9D-58E7-3B33C8421399}"/>
              </a:ext>
            </a:extLst>
          </p:cNvPr>
          <p:cNvSpPr txBox="1"/>
          <p:nvPr/>
        </p:nvSpPr>
        <p:spPr>
          <a:xfrm>
            <a:off x="10283080" y="2231958"/>
            <a:ext cx="787075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DE8431"/>
                </a:solidFill>
              </a:rPr>
              <a:t>Ongoing</a:t>
            </a:r>
          </a:p>
        </p:txBody>
      </p:sp>
      <p:sp>
        <p:nvSpPr>
          <p:cNvPr id="81" name="Rounded Rectangle 20">
            <a:extLst>
              <a:ext uri="{FF2B5EF4-FFF2-40B4-BE49-F238E27FC236}">
                <a16:creationId xmlns:a16="http://schemas.microsoft.com/office/drawing/2014/main" id="{84835F60-948C-F5B6-EF9D-05F16AF0B005}"/>
              </a:ext>
            </a:extLst>
          </p:cNvPr>
          <p:cNvSpPr/>
          <p:nvPr/>
        </p:nvSpPr>
        <p:spPr>
          <a:xfrm>
            <a:off x="1225618" y="2713863"/>
            <a:ext cx="525780" cy="523494"/>
          </a:xfrm>
          <a:custGeom>
            <a:avLst/>
            <a:gdLst/>
            <a:ahLst/>
            <a:cxnLst/>
            <a:rect l="0" t="0" r="0" b="0"/>
            <a:pathLst>
              <a:path w="525780" h="523494">
                <a:moveTo>
                  <a:pt x="201533" y="392003"/>
                </a:moveTo>
                <a:cubicBezTo>
                  <a:pt x="201526" y="425894"/>
                  <a:pt x="228998" y="453372"/>
                  <a:pt x="262890" y="453372"/>
                </a:cubicBezTo>
                <a:cubicBezTo>
                  <a:pt x="296781" y="453372"/>
                  <a:pt x="324253" y="425894"/>
                  <a:pt x="324246" y="392003"/>
                </a:cubicBezTo>
                <a:cubicBezTo>
                  <a:pt x="324253" y="358112"/>
                  <a:pt x="296781" y="330634"/>
                  <a:pt x="262890" y="330634"/>
                </a:cubicBezTo>
                <a:cubicBezTo>
                  <a:pt x="228998" y="330634"/>
                  <a:pt x="201526" y="358112"/>
                  <a:pt x="201533" y="392003"/>
                </a:cubicBezTo>
                <a:moveTo>
                  <a:pt x="350558" y="523494"/>
                </a:moveTo>
                <a:cubicBezTo>
                  <a:pt x="333283" y="491126"/>
                  <a:pt x="299579" y="470910"/>
                  <a:pt x="262890" y="470910"/>
                </a:cubicBezTo>
                <a:cubicBezTo>
                  <a:pt x="226200" y="470910"/>
                  <a:pt x="192496" y="491126"/>
                  <a:pt x="175221" y="523494"/>
                </a:cubicBezTo>
                <a:moveTo>
                  <a:pt x="379613" y="392003"/>
                </a:moveTo>
                <a:cubicBezTo>
                  <a:pt x="379606" y="425894"/>
                  <a:pt x="407078" y="453372"/>
                  <a:pt x="440969" y="453372"/>
                </a:cubicBezTo>
                <a:cubicBezTo>
                  <a:pt x="474860" y="453372"/>
                  <a:pt x="502332" y="425894"/>
                  <a:pt x="502325" y="392003"/>
                </a:cubicBezTo>
                <a:cubicBezTo>
                  <a:pt x="502332" y="358112"/>
                  <a:pt x="474860" y="330634"/>
                  <a:pt x="440969" y="330634"/>
                </a:cubicBezTo>
                <a:cubicBezTo>
                  <a:pt x="407078" y="330634"/>
                  <a:pt x="379606" y="358112"/>
                  <a:pt x="379613" y="392003"/>
                </a:cubicBezTo>
                <a:moveTo>
                  <a:pt x="525780" y="514784"/>
                </a:moveTo>
                <a:cubicBezTo>
                  <a:pt x="505231" y="485774"/>
                  <a:pt x="471284" y="469274"/>
                  <a:pt x="435778" y="471039"/>
                </a:cubicBezTo>
                <a:cubicBezTo>
                  <a:pt x="400271" y="472804"/>
                  <a:pt x="368128" y="492589"/>
                  <a:pt x="350558" y="523493"/>
                </a:cubicBezTo>
                <a:moveTo>
                  <a:pt x="23454" y="392003"/>
                </a:moveTo>
                <a:cubicBezTo>
                  <a:pt x="23447" y="425894"/>
                  <a:pt x="50919" y="453372"/>
                  <a:pt x="84810" y="453372"/>
                </a:cubicBezTo>
                <a:cubicBezTo>
                  <a:pt x="118701" y="453372"/>
                  <a:pt x="146173" y="425894"/>
                  <a:pt x="146166" y="392003"/>
                </a:cubicBezTo>
                <a:cubicBezTo>
                  <a:pt x="146173" y="358112"/>
                  <a:pt x="118701" y="330634"/>
                  <a:pt x="84810" y="330634"/>
                </a:cubicBezTo>
                <a:cubicBezTo>
                  <a:pt x="50919" y="330634"/>
                  <a:pt x="23447" y="358112"/>
                  <a:pt x="23454" y="392003"/>
                </a:cubicBezTo>
                <a:moveTo>
                  <a:pt x="0" y="514784"/>
                </a:moveTo>
                <a:cubicBezTo>
                  <a:pt x="20548" y="485774"/>
                  <a:pt x="54495" y="469274"/>
                  <a:pt x="90001" y="471039"/>
                </a:cubicBezTo>
                <a:cubicBezTo>
                  <a:pt x="125508" y="472804"/>
                  <a:pt x="157651" y="492589"/>
                  <a:pt x="175221" y="523493"/>
                </a:cubicBezTo>
                <a:moveTo>
                  <a:pt x="511423" y="155745"/>
                </a:moveTo>
                <a:lnTo>
                  <a:pt x="392551" y="274617"/>
                </a:lnTo>
                <a:lnTo>
                  <a:pt x="334098" y="286298"/>
                </a:lnTo>
                <a:lnTo>
                  <a:pt x="345780" y="227868"/>
                </a:lnTo>
                <a:lnTo>
                  <a:pt x="464652" y="108996"/>
                </a:lnTo>
                <a:cubicBezTo>
                  <a:pt x="477524" y="96127"/>
                  <a:pt x="498391" y="96127"/>
                  <a:pt x="511263" y="108996"/>
                </a:cubicBezTo>
                <a:lnTo>
                  <a:pt x="511401" y="109133"/>
                </a:lnTo>
                <a:cubicBezTo>
                  <a:pt x="517595" y="115306"/>
                  <a:pt x="521078" y="123689"/>
                  <a:pt x="521083" y="132434"/>
                </a:cubicBezTo>
                <a:cubicBezTo>
                  <a:pt x="521087" y="141179"/>
                  <a:pt x="517612" y="149566"/>
                  <a:pt x="511423" y="155745"/>
                </a:cubicBezTo>
                <a:close/>
                <a:moveTo>
                  <a:pt x="416212" y="51389"/>
                </a:moveTo>
                <a:lnTo>
                  <a:pt x="357461" y="0"/>
                </a:lnTo>
                <a:lnTo>
                  <a:pt x="76946" y="0"/>
                </a:lnTo>
                <a:lnTo>
                  <a:pt x="76946" y="262981"/>
                </a:lnTo>
                <a:moveTo>
                  <a:pt x="147081" y="122712"/>
                </a:moveTo>
                <a:lnTo>
                  <a:pt x="170444" y="146098"/>
                </a:lnTo>
                <a:lnTo>
                  <a:pt x="217192" y="99349"/>
                </a:lnTo>
                <a:moveTo>
                  <a:pt x="147081" y="239595"/>
                </a:moveTo>
                <a:lnTo>
                  <a:pt x="170444" y="262981"/>
                </a:lnTo>
                <a:lnTo>
                  <a:pt x="217192" y="216209"/>
                </a:lnTo>
                <a:moveTo>
                  <a:pt x="275645" y="134393"/>
                </a:moveTo>
                <a:lnTo>
                  <a:pt x="310713" y="134393"/>
                </a:lnTo>
                <a:moveTo>
                  <a:pt x="357461" y="216209"/>
                </a:moveTo>
                <a:lnTo>
                  <a:pt x="404210" y="262981"/>
                </a:lnTo>
                <a:moveTo>
                  <a:pt x="146166" y="392049"/>
                </a:moveTo>
                <a:cubicBezTo>
                  <a:pt x="105916" y="395955"/>
                  <a:pt x="66021" y="381707"/>
                  <a:pt x="37353" y="353187"/>
                </a:cubicBezTo>
                <a:moveTo>
                  <a:pt x="324246" y="392048"/>
                </a:moveTo>
                <a:cubicBezTo>
                  <a:pt x="283996" y="395952"/>
                  <a:pt x="244103" y="381704"/>
                  <a:pt x="215432" y="353187"/>
                </a:cubicBezTo>
                <a:moveTo>
                  <a:pt x="393512" y="353187"/>
                </a:moveTo>
                <a:cubicBezTo>
                  <a:pt x="422189" y="381708"/>
                  <a:pt x="462091" y="395956"/>
                  <a:pt x="502348" y="392049"/>
                </a:cubicBezTo>
              </a:path>
            </a:pathLst>
          </a:custGeom>
          <a:noFill/>
          <a:ln w="11430">
            <a:solidFill>
              <a:srgbClr val="4E88E7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ounded Rectangle 21">
            <a:extLst>
              <a:ext uri="{FF2B5EF4-FFF2-40B4-BE49-F238E27FC236}">
                <a16:creationId xmlns:a16="http://schemas.microsoft.com/office/drawing/2014/main" id="{FC4970B1-E5EC-6E86-EDA6-46816791454C}"/>
              </a:ext>
            </a:extLst>
          </p:cNvPr>
          <p:cNvSpPr/>
          <p:nvPr/>
        </p:nvSpPr>
        <p:spPr>
          <a:xfrm>
            <a:off x="2983034" y="2711215"/>
            <a:ext cx="516361" cy="525794"/>
          </a:xfrm>
          <a:custGeom>
            <a:avLst/>
            <a:gdLst/>
            <a:ahLst/>
            <a:cxnLst/>
            <a:rect l="0" t="0" r="0" b="0"/>
            <a:pathLst>
              <a:path w="516361" h="525794">
                <a:moveTo>
                  <a:pt x="355107" y="525794"/>
                </a:moveTo>
                <a:lnTo>
                  <a:pt x="355107" y="507118"/>
                </a:lnTo>
                <a:cubicBezTo>
                  <a:pt x="353487" y="464411"/>
                  <a:pt x="318395" y="430624"/>
                  <a:pt x="275657" y="430624"/>
                </a:cubicBezTo>
                <a:cubicBezTo>
                  <a:pt x="232919" y="430624"/>
                  <a:pt x="197827" y="464411"/>
                  <a:pt x="196207" y="507118"/>
                </a:cubicBezTo>
                <a:lnTo>
                  <a:pt x="196207" y="525794"/>
                </a:lnTo>
                <a:moveTo>
                  <a:pt x="231503" y="343989"/>
                </a:moveTo>
                <a:cubicBezTo>
                  <a:pt x="231495" y="368373"/>
                  <a:pt x="251957" y="388145"/>
                  <a:pt x="277200" y="388145"/>
                </a:cubicBezTo>
                <a:cubicBezTo>
                  <a:pt x="302443" y="388145"/>
                  <a:pt x="322905" y="368373"/>
                  <a:pt x="322897" y="343989"/>
                </a:cubicBezTo>
                <a:cubicBezTo>
                  <a:pt x="322905" y="319604"/>
                  <a:pt x="302443" y="299832"/>
                  <a:pt x="277200" y="299832"/>
                </a:cubicBezTo>
                <a:cubicBezTo>
                  <a:pt x="251957" y="299832"/>
                  <a:pt x="231495" y="319604"/>
                  <a:pt x="231503" y="343989"/>
                </a:cubicBezTo>
                <a:moveTo>
                  <a:pt x="514029" y="525794"/>
                </a:moveTo>
                <a:lnTo>
                  <a:pt x="514029" y="507118"/>
                </a:lnTo>
                <a:cubicBezTo>
                  <a:pt x="512576" y="464281"/>
                  <a:pt x="477429" y="430306"/>
                  <a:pt x="434568" y="430306"/>
                </a:cubicBezTo>
                <a:cubicBezTo>
                  <a:pt x="391707" y="430306"/>
                  <a:pt x="356560" y="464281"/>
                  <a:pt x="355107" y="507118"/>
                </a:cubicBezTo>
                <a:lnTo>
                  <a:pt x="355107" y="525794"/>
                </a:lnTo>
                <a:moveTo>
                  <a:pt x="390403" y="343989"/>
                </a:moveTo>
                <a:cubicBezTo>
                  <a:pt x="390395" y="368373"/>
                  <a:pt x="410856" y="388145"/>
                  <a:pt x="436100" y="388145"/>
                </a:cubicBezTo>
                <a:cubicBezTo>
                  <a:pt x="461343" y="388145"/>
                  <a:pt x="481805" y="368373"/>
                  <a:pt x="481797" y="343989"/>
                </a:cubicBezTo>
                <a:cubicBezTo>
                  <a:pt x="481805" y="319604"/>
                  <a:pt x="461343" y="299832"/>
                  <a:pt x="436100" y="299832"/>
                </a:cubicBezTo>
                <a:cubicBezTo>
                  <a:pt x="410856" y="299832"/>
                  <a:pt x="390395" y="319604"/>
                  <a:pt x="390403" y="343989"/>
                </a:cubicBezTo>
                <a:moveTo>
                  <a:pt x="311376" y="14"/>
                </a:moveTo>
                <a:lnTo>
                  <a:pt x="492975" y="14"/>
                </a:lnTo>
                <a:cubicBezTo>
                  <a:pt x="505882" y="14"/>
                  <a:pt x="516349" y="10470"/>
                  <a:pt x="516361" y="23377"/>
                </a:cubicBezTo>
                <a:lnTo>
                  <a:pt x="516361" y="175282"/>
                </a:lnTo>
                <a:cubicBezTo>
                  <a:pt x="516349" y="188189"/>
                  <a:pt x="505882" y="198645"/>
                  <a:pt x="492975" y="198645"/>
                </a:cubicBezTo>
                <a:lnTo>
                  <a:pt x="292699" y="198645"/>
                </a:lnTo>
                <a:moveTo>
                  <a:pt x="368846" y="85579"/>
                </a:moveTo>
                <a:lnTo>
                  <a:pt x="398335" y="120624"/>
                </a:lnTo>
                <a:lnTo>
                  <a:pt x="437654" y="97261"/>
                </a:lnTo>
                <a:lnTo>
                  <a:pt x="458868" y="130911"/>
                </a:lnTo>
                <a:moveTo>
                  <a:pt x="35044" y="59702"/>
                </a:moveTo>
                <a:cubicBezTo>
                  <a:pt x="35036" y="92672"/>
                  <a:pt x="61761" y="119404"/>
                  <a:pt x="94731" y="119404"/>
                </a:cubicBezTo>
                <a:cubicBezTo>
                  <a:pt x="127702" y="119404"/>
                  <a:pt x="154427" y="92672"/>
                  <a:pt x="154419" y="59702"/>
                </a:cubicBezTo>
                <a:cubicBezTo>
                  <a:pt x="154427" y="26731"/>
                  <a:pt x="127702" y="0"/>
                  <a:pt x="94731" y="0"/>
                </a:cubicBezTo>
                <a:cubicBezTo>
                  <a:pt x="61761" y="0"/>
                  <a:pt x="35036" y="26731"/>
                  <a:pt x="35044" y="59702"/>
                </a:cubicBezTo>
                <a:moveTo>
                  <a:pt x="176662" y="323529"/>
                </a:moveTo>
                <a:lnTo>
                  <a:pt x="176662" y="268208"/>
                </a:lnTo>
                <a:lnTo>
                  <a:pt x="176662" y="268208"/>
                </a:lnTo>
                <a:lnTo>
                  <a:pt x="302803" y="103204"/>
                </a:lnTo>
                <a:lnTo>
                  <a:pt x="303420" y="102427"/>
                </a:lnTo>
                <a:cubicBezTo>
                  <a:pt x="315838" y="85415"/>
                  <a:pt x="312394" y="61600"/>
                  <a:pt x="295664" y="48804"/>
                </a:cubicBezTo>
                <a:cubicBezTo>
                  <a:pt x="278935" y="36008"/>
                  <a:pt x="255048" y="38919"/>
                  <a:pt x="241881" y="55358"/>
                </a:cubicBezTo>
                <a:lnTo>
                  <a:pt x="173050" y="143781"/>
                </a:lnTo>
                <a:cubicBezTo>
                  <a:pt x="168162" y="150020"/>
                  <a:pt x="160675" y="153662"/>
                  <a:pt x="152750" y="153656"/>
                </a:cubicBezTo>
                <a:lnTo>
                  <a:pt x="77586" y="153656"/>
                </a:lnTo>
                <a:cubicBezTo>
                  <a:pt x="57022" y="153620"/>
                  <a:pt x="37287" y="161764"/>
                  <a:pt x="22732" y="176292"/>
                </a:cubicBezTo>
                <a:cubicBezTo>
                  <a:pt x="8178" y="190821"/>
                  <a:pt x="0" y="210541"/>
                  <a:pt x="0" y="231106"/>
                </a:cubicBezTo>
                <a:lnTo>
                  <a:pt x="0" y="321540"/>
                </a:lnTo>
                <a:moveTo>
                  <a:pt x="472447" y="198645"/>
                </a:moveTo>
                <a:lnTo>
                  <a:pt x="472447" y="241210"/>
                </a:lnTo>
                <a:moveTo>
                  <a:pt x="94731" y="206006"/>
                </a:moveTo>
                <a:lnTo>
                  <a:pt x="94731" y="241210"/>
                </a:lnTo>
              </a:path>
            </a:pathLst>
          </a:custGeom>
          <a:noFill/>
          <a:ln w="11430">
            <a:solidFill>
              <a:srgbClr val="1EABDA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ounded Rectangle 22">
            <a:extLst>
              <a:ext uri="{FF2B5EF4-FFF2-40B4-BE49-F238E27FC236}">
                <a16:creationId xmlns:a16="http://schemas.microsoft.com/office/drawing/2014/main" id="{38E0E07C-FCAC-9BA9-E1A6-2B78EE5EEC79}"/>
              </a:ext>
            </a:extLst>
          </p:cNvPr>
          <p:cNvSpPr/>
          <p:nvPr/>
        </p:nvSpPr>
        <p:spPr>
          <a:xfrm>
            <a:off x="4855480" y="2734200"/>
            <a:ext cx="537210" cy="537210"/>
          </a:xfrm>
          <a:custGeom>
            <a:avLst/>
            <a:gdLst/>
            <a:ahLst/>
            <a:cxnLst/>
            <a:rect l="0" t="0" r="0" b="0"/>
            <a:pathLst>
              <a:path w="537210" h="537210">
                <a:moveTo>
                  <a:pt x="331470" y="308610"/>
                </a:moveTo>
                <a:lnTo>
                  <a:pt x="514350" y="308610"/>
                </a:lnTo>
                <a:cubicBezTo>
                  <a:pt x="514350" y="308610"/>
                  <a:pt x="537210" y="308610"/>
                  <a:pt x="537210" y="331470"/>
                </a:cubicBezTo>
                <a:lnTo>
                  <a:pt x="537210" y="514350"/>
                </a:lnTo>
                <a:cubicBezTo>
                  <a:pt x="537210" y="514350"/>
                  <a:pt x="537210" y="537210"/>
                  <a:pt x="514350" y="537210"/>
                </a:cubicBezTo>
                <a:lnTo>
                  <a:pt x="331470" y="537210"/>
                </a:lnTo>
                <a:cubicBezTo>
                  <a:pt x="331470" y="537210"/>
                  <a:pt x="308610" y="537210"/>
                  <a:pt x="308610" y="514350"/>
                </a:cubicBezTo>
                <a:lnTo>
                  <a:pt x="308610" y="331470"/>
                </a:lnTo>
                <a:cubicBezTo>
                  <a:pt x="308610" y="331470"/>
                  <a:pt x="308610" y="308610"/>
                  <a:pt x="331470" y="308610"/>
                </a:cubicBezTo>
                <a:moveTo>
                  <a:pt x="0" y="0"/>
                </a:moveTo>
                <a:moveTo>
                  <a:pt x="377190" y="377190"/>
                </a:moveTo>
                <a:lnTo>
                  <a:pt x="468630" y="377190"/>
                </a:lnTo>
                <a:moveTo>
                  <a:pt x="0" y="0"/>
                </a:moveTo>
                <a:moveTo>
                  <a:pt x="377190" y="422910"/>
                </a:moveTo>
                <a:lnTo>
                  <a:pt x="468630" y="422910"/>
                </a:lnTo>
                <a:moveTo>
                  <a:pt x="0" y="0"/>
                </a:moveTo>
                <a:moveTo>
                  <a:pt x="377190" y="468630"/>
                </a:moveTo>
                <a:lnTo>
                  <a:pt x="422910" y="468630"/>
                </a:lnTo>
                <a:moveTo>
                  <a:pt x="240030" y="354330"/>
                </a:moveTo>
                <a:lnTo>
                  <a:pt x="11430" y="354330"/>
                </a:lnTo>
                <a:cubicBezTo>
                  <a:pt x="11431" y="297462"/>
                  <a:pt x="46523" y="246494"/>
                  <a:pt x="99647" y="226202"/>
                </a:cubicBezTo>
                <a:cubicBezTo>
                  <a:pt x="152771" y="205910"/>
                  <a:pt x="212907" y="220504"/>
                  <a:pt x="250819" y="262890"/>
                </a:cubicBezTo>
                <a:moveTo>
                  <a:pt x="62865" y="97155"/>
                </a:moveTo>
                <a:cubicBezTo>
                  <a:pt x="62865" y="144499"/>
                  <a:pt x="101245" y="182880"/>
                  <a:pt x="148590" y="182880"/>
                </a:cubicBezTo>
                <a:cubicBezTo>
                  <a:pt x="195934" y="182880"/>
                  <a:pt x="234315" y="144499"/>
                  <a:pt x="234315" y="97155"/>
                </a:cubicBezTo>
                <a:cubicBezTo>
                  <a:pt x="234315" y="49810"/>
                  <a:pt x="195934" y="11430"/>
                  <a:pt x="148590" y="11430"/>
                </a:cubicBezTo>
                <a:cubicBezTo>
                  <a:pt x="101245" y="11430"/>
                  <a:pt x="62865" y="49810"/>
                  <a:pt x="62865" y="97155"/>
                </a:cubicBezTo>
                <a:moveTo>
                  <a:pt x="280035" y="97155"/>
                </a:moveTo>
                <a:cubicBezTo>
                  <a:pt x="280035" y="144499"/>
                  <a:pt x="318415" y="182880"/>
                  <a:pt x="365760" y="182880"/>
                </a:cubicBezTo>
                <a:cubicBezTo>
                  <a:pt x="413104" y="182880"/>
                  <a:pt x="451485" y="144499"/>
                  <a:pt x="451485" y="97155"/>
                </a:cubicBezTo>
                <a:cubicBezTo>
                  <a:pt x="451485" y="49810"/>
                  <a:pt x="413104" y="11430"/>
                  <a:pt x="365760" y="11430"/>
                </a:cubicBezTo>
                <a:cubicBezTo>
                  <a:pt x="318415" y="11430"/>
                  <a:pt x="280035" y="49810"/>
                  <a:pt x="280035" y="97155"/>
                </a:cubicBezTo>
                <a:moveTo>
                  <a:pt x="467875" y="262752"/>
                </a:moveTo>
                <a:cubicBezTo>
                  <a:pt x="424536" y="214408"/>
                  <a:pt x="353237" y="203073"/>
                  <a:pt x="297042" y="235595"/>
                </a:cubicBezTo>
              </a:path>
            </a:pathLst>
          </a:custGeom>
          <a:noFill/>
          <a:ln w="11430">
            <a:solidFill>
              <a:srgbClr val="3CC583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ounded Rectangle 23">
            <a:extLst>
              <a:ext uri="{FF2B5EF4-FFF2-40B4-BE49-F238E27FC236}">
                <a16:creationId xmlns:a16="http://schemas.microsoft.com/office/drawing/2014/main" id="{E9583E12-A94F-D53A-E029-6893A796F9BC}"/>
              </a:ext>
            </a:extLst>
          </p:cNvPr>
          <p:cNvSpPr/>
          <p:nvPr/>
        </p:nvSpPr>
        <p:spPr>
          <a:xfrm>
            <a:off x="6778862" y="2595856"/>
            <a:ext cx="525780" cy="525780"/>
          </a:xfrm>
          <a:custGeom>
            <a:avLst/>
            <a:gdLst/>
            <a:ahLst/>
            <a:cxnLst/>
            <a:rect l="0" t="0" r="0" b="0"/>
            <a:pathLst>
              <a:path w="525780" h="525780">
                <a:moveTo>
                  <a:pt x="114300" y="182880"/>
                </a:moveTo>
                <a:cubicBezTo>
                  <a:pt x="114300" y="195505"/>
                  <a:pt x="124534" y="205740"/>
                  <a:pt x="137160" y="205740"/>
                </a:cubicBezTo>
                <a:lnTo>
                  <a:pt x="182880" y="205740"/>
                </a:lnTo>
                <a:lnTo>
                  <a:pt x="251460" y="274320"/>
                </a:lnTo>
                <a:lnTo>
                  <a:pt x="251460" y="205740"/>
                </a:lnTo>
                <a:lnTo>
                  <a:pt x="434340" y="205740"/>
                </a:lnTo>
                <a:cubicBezTo>
                  <a:pt x="446965" y="205740"/>
                  <a:pt x="457200" y="195505"/>
                  <a:pt x="457200" y="182880"/>
                </a:cubicBezTo>
                <a:lnTo>
                  <a:pt x="457200" y="22860"/>
                </a:lnTo>
                <a:cubicBezTo>
                  <a:pt x="457200" y="10234"/>
                  <a:pt x="446965" y="0"/>
                  <a:pt x="434340" y="0"/>
                </a:cubicBezTo>
                <a:lnTo>
                  <a:pt x="137160" y="0"/>
                </a:lnTo>
                <a:cubicBezTo>
                  <a:pt x="124534" y="0"/>
                  <a:pt x="114300" y="10234"/>
                  <a:pt x="114300" y="22860"/>
                </a:cubicBezTo>
                <a:close/>
                <a:moveTo>
                  <a:pt x="51435" y="325755"/>
                </a:moveTo>
                <a:cubicBezTo>
                  <a:pt x="51435" y="354161"/>
                  <a:pt x="74463" y="377190"/>
                  <a:pt x="102870" y="377190"/>
                </a:cubicBezTo>
                <a:cubicBezTo>
                  <a:pt x="131276" y="377190"/>
                  <a:pt x="154305" y="354161"/>
                  <a:pt x="154305" y="325755"/>
                </a:cubicBezTo>
                <a:cubicBezTo>
                  <a:pt x="154305" y="297348"/>
                  <a:pt x="131276" y="274320"/>
                  <a:pt x="102870" y="274320"/>
                </a:cubicBezTo>
                <a:cubicBezTo>
                  <a:pt x="74463" y="274320"/>
                  <a:pt x="51435" y="297348"/>
                  <a:pt x="51435" y="325755"/>
                </a:cubicBezTo>
                <a:moveTo>
                  <a:pt x="175336" y="429082"/>
                </a:moveTo>
                <a:cubicBezTo>
                  <a:pt x="148048" y="403279"/>
                  <a:pt x="109130" y="393869"/>
                  <a:pt x="73067" y="404354"/>
                </a:cubicBezTo>
                <a:cubicBezTo>
                  <a:pt x="37005" y="414838"/>
                  <a:pt x="9199" y="443648"/>
                  <a:pt x="0" y="480060"/>
                </a:cubicBezTo>
                <a:moveTo>
                  <a:pt x="371475" y="325755"/>
                </a:moveTo>
                <a:cubicBezTo>
                  <a:pt x="371475" y="354161"/>
                  <a:pt x="394503" y="377190"/>
                  <a:pt x="422910" y="377190"/>
                </a:cubicBezTo>
                <a:cubicBezTo>
                  <a:pt x="451316" y="377190"/>
                  <a:pt x="474345" y="354161"/>
                  <a:pt x="474345" y="325755"/>
                </a:cubicBezTo>
                <a:cubicBezTo>
                  <a:pt x="474345" y="297348"/>
                  <a:pt x="451316" y="274320"/>
                  <a:pt x="422910" y="274320"/>
                </a:cubicBezTo>
                <a:cubicBezTo>
                  <a:pt x="394503" y="274320"/>
                  <a:pt x="371475" y="297348"/>
                  <a:pt x="371475" y="325755"/>
                </a:cubicBezTo>
                <a:moveTo>
                  <a:pt x="350443" y="429082"/>
                </a:moveTo>
                <a:cubicBezTo>
                  <a:pt x="377731" y="403279"/>
                  <a:pt x="416649" y="393869"/>
                  <a:pt x="452712" y="404354"/>
                </a:cubicBezTo>
                <a:cubicBezTo>
                  <a:pt x="488774" y="414838"/>
                  <a:pt x="516580" y="443648"/>
                  <a:pt x="525780" y="480060"/>
                </a:cubicBezTo>
                <a:moveTo>
                  <a:pt x="211455" y="371475"/>
                </a:moveTo>
                <a:cubicBezTo>
                  <a:pt x="211455" y="399881"/>
                  <a:pt x="234483" y="422910"/>
                  <a:pt x="262890" y="422910"/>
                </a:cubicBezTo>
                <a:cubicBezTo>
                  <a:pt x="291296" y="422910"/>
                  <a:pt x="314325" y="399881"/>
                  <a:pt x="314325" y="371475"/>
                </a:cubicBezTo>
                <a:cubicBezTo>
                  <a:pt x="314325" y="343068"/>
                  <a:pt x="291296" y="320040"/>
                  <a:pt x="262890" y="320040"/>
                </a:cubicBezTo>
                <a:cubicBezTo>
                  <a:pt x="234483" y="320040"/>
                  <a:pt x="211455" y="343068"/>
                  <a:pt x="211455" y="371475"/>
                </a:cubicBezTo>
                <a:moveTo>
                  <a:pt x="365760" y="525780"/>
                </a:moveTo>
                <a:cubicBezTo>
                  <a:pt x="353567" y="478948"/>
                  <a:pt x="311282" y="446262"/>
                  <a:pt x="262890" y="446262"/>
                </a:cubicBezTo>
                <a:cubicBezTo>
                  <a:pt x="214497" y="446262"/>
                  <a:pt x="172212" y="478948"/>
                  <a:pt x="160020" y="525780"/>
                </a:cubicBezTo>
                <a:moveTo>
                  <a:pt x="354330" y="57150"/>
                </a:moveTo>
                <a:lnTo>
                  <a:pt x="400050" y="102870"/>
                </a:lnTo>
                <a:lnTo>
                  <a:pt x="354330" y="148590"/>
                </a:lnTo>
                <a:moveTo>
                  <a:pt x="217170" y="148590"/>
                </a:moveTo>
                <a:lnTo>
                  <a:pt x="171450" y="102870"/>
                </a:lnTo>
                <a:lnTo>
                  <a:pt x="217170" y="57150"/>
                </a:lnTo>
                <a:moveTo>
                  <a:pt x="308610" y="57150"/>
                </a:moveTo>
                <a:lnTo>
                  <a:pt x="262890" y="148590"/>
                </a:lnTo>
              </a:path>
            </a:pathLst>
          </a:custGeom>
          <a:noFill/>
          <a:ln w="11430">
            <a:solidFill>
              <a:srgbClr val="92BD39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ounded Rectangle 24">
            <a:extLst>
              <a:ext uri="{FF2B5EF4-FFF2-40B4-BE49-F238E27FC236}">
                <a16:creationId xmlns:a16="http://schemas.microsoft.com/office/drawing/2014/main" id="{B1310043-3DCA-2EA5-4017-117823CBDF5F}"/>
              </a:ext>
            </a:extLst>
          </p:cNvPr>
          <p:cNvSpPr/>
          <p:nvPr/>
        </p:nvSpPr>
        <p:spPr>
          <a:xfrm>
            <a:off x="8492702" y="2635274"/>
            <a:ext cx="457200" cy="525780"/>
          </a:xfrm>
          <a:custGeom>
            <a:avLst/>
            <a:gdLst/>
            <a:ahLst/>
            <a:cxnLst/>
            <a:rect l="0" t="0" r="0" b="0"/>
            <a:pathLst>
              <a:path w="457200" h="525780">
                <a:moveTo>
                  <a:pt x="22860" y="91440"/>
                </a:moveTo>
                <a:lnTo>
                  <a:pt x="348615" y="91440"/>
                </a:lnTo>
                <a:cubicBezTo>
                  <a:pt x="348615" y="91440"/>
                  <a:pt x="371475" y="91440"/>
                  <a:pt x="371475" y="114300"/>
                </a:cubicBezTo>
                <a:lnTo>
                  <a:pt x="371475" y="502920"/>
                </a:lnTo>
                <a:cubicBezTo>
                  <a:pt x="371475" y="502920"/>
                  <a:pt x="371475" y="525780"/>
                  <a:pt x="348615" y="525780"/>
                </a:cubicBezTo>
                <a:lnTo>
                  <a:pt x="22860" y="525780"/>
                </a:lnTo>
                <a:cubicBezTo>
                  <a:pt x="22860" y="525780"/>
                  <a:pt x="0" y="525780"/>
                  <a:pt x="0" y="502920"/>
                </a:cubicBezTo>
                <a:lnTo>
                  <a:pt x="0" y="114300"/>
                </a:lnTo>
                <a:cubicBezTo>
                  <a:pt x="0" y="114300"/>
                  <a:pt x="0" y="91440"/>
                  <a:pt x="22860" y="91440"/>
                </a:cubicBezTo>
                <a:moveTo>
                  <a:pt x="114300" y="0"/>
                </a:moveTo>
                <a:lnTo>
                  <a:pt x="434340" y="0"/>
                </a:lnTo>
                <a:cubicBezTo>
                  <a:pt x="446965" y="0"/>
                  <a:pt x="457200" y="10234"/>
                  <a:pt x="457200" y="22860"/>
                </a:cubicBezTo>
                <a:lnTo>
                  <a:pt x="457200" y="445770"/>
                </a:lnTo>
                <a:moveTo>
                  <a:pt x="185737" y="259552"/>
                </a:moveTo>
                <a:lnTo>
                  <a:pt x="185737" y="316702"/>
                </a:lnTo>
                <a:moveTo>
                  <a:pt x="297180" y="385762"/>
                </a:moveTo>
                <a:lnTo>
                  <a:pt x="205740" y="202882"/>
                </a:lnTo>
                <a:cubicBezTo>
                  <a:pt x="201734" y="195536"/>
                  <a:pt x="194036" y="190964"/>
                  <a:pt x="185668" y="190964"/>
                </a:cubicBezTo>
                <a:cubicBezTo>
                  <a:pt x="177301" y="190964"/>
                  <a:pt x="169602" y="195536"/>
                  <a:pt x="165597" y="202882"/>
                </a:cubicBezTo>
                <a:lnTo>
                  <a:pt x="74157" y="385762"/>
                </a:lnTo>
                <a:cubicBezTo>
                  <a:pt x="70294" y="392842"/>
                  <a:pt x="70447" y="401434"/>
                  <a:pt x="74561" y="408371"/>
                </a:cubicBezTo>
                <a:cubicBezTo>
                  <a:pt x="78675" y="415309"/>
                  <a:pt x="86140" y="419565"/>
                  <a:pt x="94206" y="419572"/>
                </a:cubicBezTo>
                <a:lnTo>
                  <a:pt x="277086" y="419572"/>
                </a:lnTo>
                <a:cubicBezTo>
                  <a:pt x="285159" y="419582"/>
                  <a:pt x="292639" y="415332"/>
                  <a:pt x="296764" y="408391"/>
                </a:cubicBezTo>
                <a:cubicBezTo>
                  <a:pt x="300889" y="401451"/>
                  <a:pt x="301047" y="392849"/>
                  <a:pt x="297180" y="385762"/>
                </a:cubicBezTo>
                <a:close/>
                <a:moveTo>
                  <a:pt x="185737" y="362331"/>
                </a:moveTo>
                <a:lnTo>
                  <a:pt x="185737" y="362331"/>
                </a:lnTo>
              </a:path>
            </a:pathLst>
          </a:custGeom>
          <a:noFill/>
          <a:ln w="11430">
            <a:solidFill>
              <a:srgbClr val="E0CB15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ounded Rectangle 25">
            <a:extLst>
              <a:ext uri="{FF2B5EF4-FFF2-40B4-BE49-F238E27FC236}">
                <a16:creationId xmlns:a16="http://schemas.microsoft.com/office/drawing/2014/main" id="{7986F025-091F-C8C9-D8B9-FFF5F4C1F47A}"/>
              </a:ext>
            </a:extLst>
          </p:cNvPr>
          <p:cNvSpPr/>
          <p:nvPr/>
        </p:nvSpPr>
        <p:spPr>
          <a:xfrm>
            <a:off x="10408013" y="2634668"/>
            <a:ext cx="537210" cy="468630"/>
          </a:xfrm>
          <a:custGeom>
            <a:avLst/>
            <a:gdLst/>
            <a:ahLst/>
            <a:cxnLst/>
            <a:rect l="0" t="0" r="0" b="0"/>
            <a:pathLst>
              <a:path w="537210" h="468630">
                <a:moveTo>
                  <a:pt x="537210" y="468630"/>
                </a:moveTo>
                <a:lnTo>
                  <a:pt x="434340" y="365760"/>
                </a:lnTo>
                <a:lnTo>
                  <a:pt x="34290" y="365760"/>
                </a:lnTo>
                <a:cubicBezTo>
                  <a:pt x="21664" y="365760"/>
                  <a:pt x="11430" y="355525"/>
                  <a:pt x="11430" y="342900"/>
                </a:cubicBezTo>
                <a:lnTo>
                  <a:pt x="11430" y="102870"/>
                </a:lnTo>
                <a:cubicBezTo>
                  <a:pt x="11430" y="90244"/>
                  <a:pt x="21664" y="80010"/>
                  <a:pt x="34290" y="80010"/>
                </a:cubicBezTo>
                <a:lnTo>
                  <a:pt x="514350" y="80010"/>
                </a:lnTo>
                <a:cubicBezTo>
                  <a:pt x="526975" y="80010"/>
                  <a:pt x="537210" y="90244"/>
                  <a:pt x="537210" y="102870"/>
                </a:cubicBezTo>
                <a:close/>
                <a:moveTo>
                  <a:pt x="0" y="0"/>
                </a:moveTo>
                <a:moveTo>
                  <a:pt x="80010" y="217170"/>
                </a:moveTo>
                <a:lnTo>
                  <a:pt x="125730" y="262890"/>
                </a:lnTo>
                <a:lnTo>
                  <a:pt x="217170" y="148590"/>
                </a:lnTo>
                <a:moveTo>
                  <a:pt x="285750" y="171450"/>
                </a:moveTo>
                <a:lnTo>
                  <a:pt x="411480" y="171450"/>
                </a:lnTo>
                <a:moveTo>
                  <a:pt x="285750" y="262890"/>
                </a:moveTo>
                <a:lnTo>
                  <a:pt x="411480" y="262890"/>
                </a:lnTo>
              </a:path>
            </a:pathLst>
          </a:custGeom>
          <a:noFill/>
          <a:ln w="11430">
            <a:solidFill>
              <a:srgbClr val="DE8431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84E3A96C-BAA6-8565-08DD-C22EA3493629}"/>
              </a:ext>
            </a:extLst>
          </p:cNvPr>
          <p:cNvSpPr txBox="1"/>
          <p:nvPr/>
        </p:nvSpPr>
        <p:spPr>
          <a:xfrm>
            <a:off x="897766" y="3813810"/>
            <a:ext cx="1181414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4E88E7"/>
                </a:solidFill>
              </a:rPr>
              <a:t>Feedback
Mechanisms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91982ABC-F49F-B11E-DE59-EE922F5FD8DD}"/>
              </a:ext>
            </a:extLst>
          </p:cNvPr>
          <p:cNvSpPr txBox="1"/>
          <p:nvPr/>
        </p:nvSpPr>
        <p:spPr>
          <a:xfrm>
            <a:off x="2489012" y="3808495"/>
            <a:ext cx="1555253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1EABDA"/>
                </a:solidFill>
              </a:rPr>
              <a:t>Outreach
Communication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7C261F75-E95A-B2A0-7DAB-2759442421D5}"/>
              </a:ext>
            </a:extLst>
          </p:cNvPr>
          <p:cNvSpPr txBox="1"/>
          <p:nvPr/>
        </p:nvSpPr>
        <p:spPr>
          <a:xfrm>
            <a:off x="4747793" y="3826579"/>
            <a:ext cx="892424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3CC583"/>
                </a:solidFill>
              </a:rPr>
              <a:t>Feedback
Summary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1A5DB430-9385-054E-FCAB-B776AEF055E7}"/>
              </a:ext>
            </a:extLst>
          </p:cNvPr>
          <p:cNvSpPr txBox="1"/>
          <p:nvPr/>
        </p:nvSpPr>
        <p:spPr>
          <a:xfrm>
            <a:off x="6401446" y="3696946"/>
            <a:ext cx="1280672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92BD39"/>
                </a:solidFill>
              </a:rPr>
              <a:t>Synthesis and
Updates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43190300-4620-B76A-10D2-DFE37D84A00F}"/>
              </a:ext>
            </a:extLst>
          </p:cNvPr>
          <p:cNvSpPr txBox="1"/>
          <p:nvPr/>
        </p:nvSpPr>
        <p:spPr>
          <a:xfrm>
            <a:off x="8216149" y="3705640"/>
            <a:ext cx="1054136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E0CB15"/>
                </a:solidFill>
              </a:rPr>
              <a:t>Issue
Monitoring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FA736763-431D-8537-E27F-3BBF776396B4}"/>
              </a:ext>
            </a:extLst>
          </p:cNvPr>
          <p:cNvSpPr txBox="1"/>
          <p:nvPr/>
        </p:nvSpPr>
        <p:spPr>
          <a:xfrm>
            <a:off x="10167086" y="3699506"/>
            <a:ext cx="1110625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DE8431"/>
                </a:solidFill>
              </a:rPr>
              <a:t>Message
Consistency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301D7E77-162A-3A35-B8FC-17D05C4D768D}"/>
              </a:ext>
            </a:extLst>
          </p:cNvPr>
          <p:cNvSpPr txBox="1"/>
          <p:nvPr/>
        </p:nvSpPr>
        <p:spPr>
          <a:xfrm>
            <a:off x="803256" y="4428772"/>
            <a:ext cx="1484098" cy="110799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484848"/>
                </a:solidFill>
              </a:rPr>
              <a:t>Multiple formal and informal feedback
channels used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0CC56D59-2560-6D92-6883-DCDE2727AD36}"/>
              </a:ext>
            </a:extLst>
          </p:cNvPr>
          <p:cNvSpPr txBox="1"/>
          <p:nvPr/>
        </p:nvSpPr>
        <p:spPr>
          <a:xfrm>
            <a:off x="4282182" y="4467116"/>
            <a:ext cx="1956408" cy="138499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484848"/>
                </a:solidFill>
              </a:rPr>
              <a:t>Participants receive                            summary of </a:t>
            </a:r>
          </a:p>
          <a:p>
            <a:pPr algn="ctr"/>
            <a:r>
              <a:rPr lang="en-US" b="0">
                <a:solidFill>
                  <a:srgbClr val="484848"/>
                </a:solidFill>
              </a:rPr>
              <a:t>themes </a:t>
            </a:r>
          </a:p>
          <a:p>
            <a:pPr algn="ctr"/>
            <a:r>
              <a:rPr lang="en-US" b="0">
                <a:solidFill>
                  <a:srgbClr val="484848"/>
                </a:solidFill>
              </a:rPr>
              <a:t>discussed after </a:t>
            </a:r>
          </a:p>
          <a:p>
            <a:pPr algn="ctr"/>
            <a:r>
              <a:rPr lang="en-US">
                <a:solidFill>
                  <a:srgbClr val="484848"/>
                </a:solidFill>
              </a:rPr>
              <a:t>e</a:t>
            </a:r>
            <a:r>
              <a:rPr lang="en-US" b="0">
                <a:solidFill>
                  <a:srgbClr val="484848"/>
                </a:solidFill>
              </a:rPr>
              <a:t>ach activity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18727702-3964-0165-B6C3-F27B467F7F9A}"/>
              </a:ext>
            </a:extLst>
          </p:cNvPr>
          <p:cNvSpPr txBox="1"/>
          <p:nvPr/>
        </p:nvSpPr>
        <p:spPr>
          <a:xfrm>
            <a:off x="9913500" y="4357624"/>
            <a:ext cx="1722138" cy="11079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484848"/>
                </a:solidFill>
              </a:rPr>
              <a:t>Key messages
checked for
consistency across
all materials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6CA295DA-D3FE-5D84-8923-81CA68D2FD70}"/>
              </a:ext>
            </a:extLst>
          </p:cNvPr>
          <p:cNvSpPr txBox="1"/>
          <p:nvPr/>
        </p:nvSpPr>
        <p:spPr>
          <a:xfrm>
            <a:off x="2364106" y="4437144"/>
            <a:ext cx="1709786" cy="110799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484848"/>
                </a:solidFill>
              </a:rPr>
              <a:t>Clear
communication of
objectives, status,
and purpose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4FE9AEE8-DD32-CDDD-E4B0-9C0C2A6B52B2}"/>
              </a:ext>
            </a:extLst>
          </p:cNvPr>
          <p:cNvSpPr txBox="1"/>
          <p:nvPr/>
        </p:nvSpPr>
        <p:spPr>
          <a:xfrm>
            <a:off x="6293375" y="4400718"/>
            <a:ext cx="1653851" cy="166199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484848"/>
                </a:solidFill>
              </a:rPr>
              <a:t>Early findings
synthesized for
IESBA updates,
internal planning,
and related
preparation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6FBC1068-87AA-B5DF-29A6-7B18E6D8A1DD}"/>
              </a:ext>
            </a:extLst>
          </p:cNvPr>
          <p:cNvSpPr txBox="1"/>
          <p:nvPr/>
        </p:nvSpPr>
        <p:spPr>
          <a:xfrm>
            <a:off x="8056796" y="4380577"/>
            <a:ext cx="1581331" cy="11079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0">
                <a:solidFill>
                  <a:srgbClr val="484848"/>
                </a:solidFill>
              </a:rPr>
              <a:t>Significant issues
monitored and
escalated as
required</a:t>
            </a:r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76573750-216A-6244-A4AC-BC567F6A5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4" name="Rounded Rectangle 9">
            <a:extLst>
              <a:ext uri="{FF2B5EF4-FFF2-40B4-BE49-F238E27FC236}">
                <a16:creationId xmlns:a16="http://schemas.microsoft.com/office/drawing/2014/main" id="{797B72E8-DCAA-71E6-3969-0906DD7A7E0C}"/>
              </a:ext>
            </a:extLst>
          </p:cNvPr>
          <p:cNvSpPr/>
          <p:nvPr/>
        </p:nvSpPr>
        <p:spPr>
          <a:xfrm>
            <a:off x="4387595" y="2081846"/>
            <a:ext cx="1505822" cy="550843"/>
          </a:xfrm>
          <a:custGeom>
            <a:avLst/>
            <a:gdLst/>
            <a:ahLst/>
            <a:cxnLst/>
            <a:rect l="0" t="0" r="0" b="0"/>
            <a:pathLst>
              <a:path w="1097280" h="365760">
                <a:moveTo>
                  <a:pt x="0" y="0"/>
                </a:moveTo>
                <a:lnTo>
                  <a:pt x="1097280" y="0"/>
                </a:lnTo>
                <a:moveTo>
                  <a:pt x="1097280" y="365760"/>
                </a:moveTo>
                <a:lnTo>
                  <a:pt x="0" y="365760"/>
                </a:lnTo>
                <a:moveTo>
                  <a:pt x="0" y="0"/>
                </a:moveTo>
                <a:lnTo>
                  <a:pt x="0" y="365760"/>
                </a:lnTo>
                <a:moveTo>
                  <a:pt x="1097280" y="0"/>
                </a:moveTo>
                <a:lnTo>
                  <a:pt x="1097280" y="365760"/>
                </a:lnTo>
              </a:path>
            </a:pathLst>
          </a:custGeom>
          <a:noFill/>
          <a:ln w="11430">
            <a:solidFill>
              <a:srgbClr val="00B050"/>
            </a:solidFill>
          </a:ln>
        </p:spPr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643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Subtitle 3"/>
          <p:cNvSpPr>
            <a:spLocks noGrp="1"/>
          </p:cNvSpPr>
          <p:nvPr>
            <p:ph type="subTitle" idx="1"/>
          </p:nvPr>
        </p:nvSpPr>
        <p:spPr>
          <a:xfrm>
            <a:off x="801758" y="3969281"/>
            <a:ext cx="5352240" cy="1866792"/>
          </a:xfrm>
        </p:spPr>
        <p:txBody>
          <a:bodyPr>
            <a:noAutofit/>
          </a:bodyPr>
          <a:lstStyle/>
          <a:p>
            <a:r>
              <a:rPr lang="en-US" sz="2400">
                <a:solidFill>
                  <a:schemeClr val="tx1"/>
                </a:solidFill>
              </a:rPr>
              <a:t>Presented by:  	Mukesh Garg</a:t>
            </a:r>
          </a:p>
          <a:p>
            <a:r>
              <a:rPr lang="en-US" sz="2400">
                <a:solidFill>
                  <a:schemeClr val="tx1"/>
                </a:solidFill>
              </a:rPr>
              <a:t>				Monash University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0C7D4EE-402E-405A-9D72-38491626D9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3502" y="1958975"/>
            <a:ext cx="5809673" cy="1470025"/>
          </a:xfrm>
        </p:spPr>
        <p:txBody>
          <a:bodyPr>
            <a:noAutofit/>
          </a:bodyPr>
          <a:lstStyle/>
          <a:p>
            <a:r>
              <a:rPr lang="en-US" sz="3500" b="1"/>
              <a:t>Reframing Ethics in Finance Leadership: The Evolving Role of CFOs in a Multi-Risk World</a:t>
            </a:r>
            <a:endParaRPr sz="3500" b="1"/>
          </a:p>
        </p:txBody>
      </p:sp>
    </p:spTree>
    <p:extLst>
      <p:ext uri="{BB962C8B-B14F-4D97-AF65-F5344CB8AC3E}">
        <p14:creationId xmlns:p14="http://schemas.microsoft.com/office/powerpoint/2010/main" val="295055991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2CDB35-37AF-AD62-1320-6E98490264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C4D4916-BAD1-EA06-6D03-0C142A3BB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799" y="653263"/>
            <a:ext cx="10134600" cy="550843"/>
          </a:xfrm>
        </p:spPr>
        <p:txBody>
          <a:bodyPr/>
          <a:lstStyle/>
          <a:p>
            <a:r>
              <a:rPr lang="en-US">
                <a:latin typeface="+mn-lt"/>
              </a:rPr>
              <a:t>TARGETED ACTION</a:t>
            </a:r>
          </a:p>
        </p:txBody>
      </p:sp>
      <p:sp>
        <p:nvSpPr>
          <p:cNvPr id="74" name="Rounded Rectangle 2">
            <a:extLst>
              <a:ext uri="{FF2B5EF4-FFF2-40B4-BE49-F238E27FC236}">
                <a16:creationId xmlns:a16="http://schemas.microsoft.com/office/drawing/2014/main" id="{4C8D979F-AEE9-605E-8E53-8F2F8C21B07F}"/>
              </a:ext>
            </a:extLst>
          </p:cNvPr>
          <p:cNvSpPr/>
          <p:nvPr/>
        </p:nvSpPr>
        <p:spPr>
          <a:xfrm>
            <a:off x="680997" y="4077297"/>
            <a:ext cx="9029443" cy="1075459"/>
          </a:xfrm>
          <a:custGeom>
            <a:avLst/>
            <a:gdLst/>
            <a:ahLst/>
            <a:cxnLst/>
            <a:rect l="0" t="0" r="0" b="0"/>
            <a:pathLst>
              <a:path w="5505882" h="1075459">
                <a:moveTo>
                  <a:pt x="3107987" y="233795"/>
                </a:moveTo>
                <a:lnTo>
                  <a:pt x="4049800" y="0"/>
                </a:lnTo>
                <a:lnTo>
                  <a:pt x="5505882" y="0"/>
                </a:lnTo>
                <a:lnTo>
                  <a:pt x="5274325" y="374072"/>
                </a:lnTo>
                <a:lnTo>
                  <a:pt x="4018628" y="374072"/>
                </a:lnTo>
                <a:lnTo>
                  <a:pt x="3107987" y="1075459"/>
                </a:lnTo>
                <a:lnTo>
                  <a:pt x="0" y="1075459"/>
                </a:lnTo>
                <a:lnTo>
                  <a:pt x="0" y="233795"/>
                </a:lnTo>
                <a:lnTo>
                  <a:pt x="3107987" y="233795"/>
                </a:lnTo>
                <a:close/>
              </a:path>
            </a:pathLst>
          </a:custGeom>
          <a:noFill/>
          <a:ln w="11689">
            <a:solidFill>
              <a:srgbClr val="7F64EA"/>
            </a:solidFill>
          </a:ln>
        </p:spPr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75" name="Rounded Rectangle 3">
            <a:extLst>
              <a:ext uri="{FF2B5EF4-FFF2-40B4-BE49-F238E27FC236}">
                <a16:creationId xmlns:a16="http://schemas.microsoft.com/office/drawing/2014/main" id="{17039A61-B7D6-E70A-3678-581A98AA17DE}"/>
              </a:ext>
            </a:extLst>
          </p:cNvPr>
          <p:cNvSpPr/>
          <p:nvPr/>
        </p:nvSpPr>
        <p:spPr>
          <a:xfrm>
            <a:off x="680997" y="4451370"/>
            <a:ext cx="8761015" cy="1543050"/>
          </a:xfrm>
          <a:custGeom>
            <a:avLst/>
            <a:gdLst/>
            <a:ahLst/>
            <a:cxnLst/>
            <a:rect l="0" t="0" r="0" b="0"/>
            <a:pathLst>
              <a:path w="5274376" h="1543050">
                <a:moveTo>
                  <a:pt x="3109479" y="701386"/>
                </a:moveTo>
                <a:lnTo>
                  <a:pt x="4021281" y="0"/>
                </a:lnTo>
                <a:lnTo>
                  <a:pt x="5274376" y="0"/>
                </a:lnTo>
                <a:lnTo>
                  <a:pt x="4520247" y="1215736"/>
                </a:lnTo>
                <a:lnTo>
                  <a:pt x="4520247" y="374072"/>
                </a:lnTo>
                <a:lnTo>
                  <a:pt x="4021281" y="374072"/>
                </a:lnTo>
                <a:lnTo>
                  <a:pt x="3086100" y="1543050"/>
                </a:lnTo>
                <a:lnTo>
                  <a:pt x="0" y="1543050"/>
                </a:lnTo>
                <a:lnTo>
                  <a:pt x="0" y="701386"/>
                </a:lnTo>
                <a:lnTo>
                  <a:pt x="3109479" y="701386"/>
                </a:lnTo>
                <a:close/>
              </a:path>
            </a:pathLst>
          </a:custGeom>
          <a:noFill/>
          <a:ln w="11689">
            <a:solidFill>
              <a:srgbClr val="E0CB15"/>
            </a:solidFill>
          </a:ln>
        </p:spPr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76" name="Rounded Rectangle 4">
            <a:extLst>
              <a:ext uri="{FF2B5EF4-FFF2-40B4-BE49-F238E27FC236}">
                <a16:creationId xmlns:a16="http://schemas.microsoft.com/office/drawing/2014/main" id="{42A48C09-2F81-3DD6-9A92-A16570E1178E}"/>
              </a:ext>
            </a:extLst>
          </p:cNvPr>
          <p:cNvSpPr/>
          <p:nvPr/>
        </p:nvSpPr>
        <p:spPr>
          <a:xfrm>
            <a:off x="680997" y="1786102"/>
            <a:ext cx="8758291" cy="1543050"/>
          </a:xfrm>
          <a:custGeom>
            <a:avLst/>
            <a:gdLst/>
            <a:ahLst/>
            <a:cxnLst/>
            <a:rect l="0" t="0" r="0" b="0"/>
            <a:pathLst>
              <a:path w="5272026" h="1543050">
                <a:moveTo>
                  <a:pt x="3124378" y="841663"/>
                </a:moveTo>
                <a:lnTo>
                  <a:pt x="4066436" y="1543050"/>
                </a:lnTo>
                <a:lnTo>
                  <a:pt x="5272026" y="1543050"/>
                </a:lnTo>
                <a:lnTo>
                  <a:pt x="4519984" y="327313"/>
                </a:lnTo>
                <a:lnTo>
                  <a:pt x="4519984" y="1168977"/>
                </a:lnTo>
                <a:lnTo>
                  <a:pt x="4066436" y="1168977"/>
                </a:lnTo>
                <a:lnTo>
                  <a:pt x="3124378" y="0"/>
                </a:lnTo>
                <a:lnTo>
                  <a:pt x="0" y="0"/>
                </a:lnTo>
                <a:lnTo>
                  <a:pt x="0" y="841663"/>
                </a:lnTo>
                <a:lnTo>
                  <a:pt x="3124378" y="841663"/>
                </a:lnTo>
                <a:close/>
              </a:path>
            </a:pathLst>
          </a:custGeom>
          <a:noFill/>
          <a:ln w="11689">
            <a:solidFill>
              <a:srgbClr val="3CC583"/>
            </a:solidFill>
          </a:ln>
        </p:spPr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77" name="Rounded Rectangle 5">
            <a:extLst>
              <a:ext uri="{FF2B5EF4-FFF2-40B4-BE49-F238E27FC236}">
                <a16:creationId xmlns:a16="http://schemas.microsoft.com/office/drawing/2014/main" id="{0DB675AC-EC93-0130-E179-B0C230112481}"/>
              </a:ext>
            </a:extLst>
          </p:cNvPr>
          <p:cNvSpPr/>
          <p:nvPr/>
        </p:nvSpPr>
        <p:spPr>
          <a:xfrm>
            <a:off x="681026" y="2627765"/>
            <a:ext cx="9029344" cy="1075459"/>
          </a:xfrm>
          <a:custGeom>
            <a:avLst/>
            <a:gdLst/>
            <a:ahLst/>
            <a:cxnLst/>
            <a:rect l="0" t="0" r="0" b="0"/>
            <a:pathLst>
              <a:path w="5505823" h="1075459">
                <a:moveTo>
                  <a:pt x="0" y="0"/>
                </a:moveTo>
                <a:lnTo>
                  <a:pt x="3123573" y="0"/>
                </a:lnTo>
                <a:lnTo>
                  <a:pt x="4065387" y="701386"/>
                </a:lnTo>
                <a:lnTo>
                  <a:pt x="5272028" y="701386"/>
                </a:lnTo>
                <a:lnTo>
                  <a:pt x="5505823" y="1075459"/>
                </a:lnTo>
                <a:lnTo>
                  <a:pt x="4049800" y="1075459"/>
                </a:lnTo>
                <a:lnTo>
                  <a:pt x="3107987" y="841663"/>
                </a:lnTo>
                <a:lnTo>
                  <a:pt x="0" y="841663"/>
                </a:lnTo>
                <a:lnTo>
                  <a:pt x="0" y="0"/>
                </a:lnTo>
                <a:close/>
              </a:path>
            </a:pathLst>
          </a:custGeom>
          <a:noFill/>
          <a:ln w="11689">
            <a:solidFill>
              <a:srgbClr val="92BD39"/>
            </a:solidFill>
          </a:ln>
        </p:spPr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78" name="Rounded Rectangle 6">
            <a:extLst>
              <a:ext uri="{FF2B5EF4-FFF2-40B4-BE49-F238E27FC236}">
                <a16:creationId xmlns:a16="http://schemas.microsoft.com/office/drawing/2014/main" id="{49285441-044F-20FC-7592-55538F7CD63B}"/>
              </a:ext>
            </a:extLst>
          </p:cNvPr>
          <p:cNvSpPr/>
          <p:nvPr/>
        </p:nvSpPr>
        <p:spPr>
          <a:xfrm>
            <a:off x="680997" y="3469429"/>
            <a:ext cx="9151430" cy="841663"/>
          </a:xfrm>
          <a:custGeom>
            <a:avLst/>
            <a:gdLst/>
            <a:ahLst/>
            <a:cxnLst/>
            <a:rect l="0" t="0" r="0" b="0"/>
            <a:pathLst>
              <a:path w="5611090" h="841663">
                <a:moveTo>
                  <a:pt x="0" y="0"/>
                </a:moveTo>
                <a:lnTo>
                  <a:pt x="3107680" y="0"/>
                </a:lnTo>
                <a:lnTo>
                  <a:pt x="4049401" y="233795"/>
                </a:lnTo>
                <a:lnTo>
                  <a:pt x="5505883" y="233795"/>
                </a:lnTo>
                <a:lnTo>
                  <a:pt x="5611090" y="420831"/>
                </a:lnTo>
                <a:lnTo>
                  <a:pt x="5505883" y="607868"/>
                </a:lnTo>
                <a:lnTo>
                  <a:pt x="4049401" y="607868"/>
                </a:lnTo>
                <a:lnTo>
                  <a:pt x="3107680" y="841663"/>
                </a:lnTo>
                <a:lnTo>
                  <a:pt x="0" y="841663"/>
                </a:lnTo>
                <a:lnTo>
                  <a:pt x="0" y="0"/>
                </a:lnTo>
                <a:close/>
              </a:path>
            </a:pathLst>
          </a:custGeom>
          <a:noFill/>
          <a:ln w="11689">
            <a:solidFill>
              <a:srgbClr val="1EABDA"/>
            </a:solidFill>
          </a:ln>
        </p:spPr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79" name="Rounded Rectangle 7">
            <a:extLst>
              <a:ext uri="{FF2B5EF4-FFF2-40B4-BE49-F238E27FC236}">
                <a16:creationId xmlns:a16="http://schemas.microsoft.com/office/drawing/2014/main" id="{055EDD4A-E2CB-943B-2286-243C8A0C9442}"/>
              </a:ext>
            </a:extLst>
          </p:cNvPr>
          <p:cNvSpPr/>
          <p:nvPr/>
        </p:nvSpPr>
        <p:spPr>
          <a:xfrm>
            <a:off x="816857" y="2855707"/>
            <a:ext cx="581834" cy="385780"/>
          </a:xfrm>
          <a:custGeom>
            <a:avLst/>
            <a:gdLst/>
            <a:ahLst/>
            <a:cxnLst/>
            <a:rect l="0" t="0" r="0" b="0"/>
            <a:pathLst>
              <a:path w="362382" h="362387">
                <a:moveTo>
                  <a:pt x="187034" y="136376"/>
                </a:moveTo>
                <a:cubicBezTo>
                  <a:pt x="221466" y="136376"/>
                  <a:pt x="249380" y="108463"/>
                  <a:pt x="249380" y="74031"/>
                </a:cubicBezTo>
                <a:cubicBezTo>
                  <a:pt x="249380" y="39599"/>
                  <a:pt x="221466" y="11685"/>
                  <a:pt x="187034" y="11685"/>
                </a:cubicBezTo>
                <a:cubicBezTo>
                  <a:pt x="152602" y="11685"/>
                  <a:pt x="124689" y="39599"/>
                  <a:pt x="124689" y="74031"/>
                </a:cubicBezTo>
                <a:cubicBezTo>
                  <a:pt x="124689" y="108463"/>
                  <a:pt x="152602" y="136376"/>
                  <a:pt x="187034" y="136376"/>
                </a:cubicBezTo>
                <a:close/>
                <a:moveTo>
                  <a:pt x="187034" y="320302"/>
                </a:moveTo>
                <a:cubicBezTo>
                  <a:pt x="203391" y="320302"/>
                  <a:pt x="216648" y="307045"/>
                  <a:pt x="216648" y="290688"/>
                </a:cubicBezTo>
                <a:cubicBezTo>
                  <a:pt x="216648" y="274334"/>
                  <a:pt x="203391" y="261074"/>
                  <a:pt x="187034" y="261074"/>
                </a:cubicBezTo>
                <a:cubicBezTo>
                  <a:pt x="170680" y="261074"/>
                  <a:pt x="157420" y="274334"/>
                  <a:pt x="157420" y="290688"/>
                </a:cubicBezTo>
                <a:cubicBezTo>
                  <a:pt x="157420" y="307045"/>
                  <a:pt x="170680" y="320302"/>
                  <a:pt x="187034" y="320302"/>
                </a:cubicBezTo>
                <a:close/>
                <a:moveTo>
                  <a:pt x="0" y="0"/>
                </a:moveTo>
                <a:moveTo>
                  <a:pt x="206517" y="317187"/>
                </a:moveTo>
                <a:lnTo>
                  <a:pt x="251718" y="335890"/>
                </a:lnTo>
                <a:lnTo>
                  <a:pt x="187814" y="362387"/>
                </a:lnTo>
                <a:lnTo>
                  <a:pt x="122351" y="335890"/>
                </a:lnTo>
                <a:lnTo>
                  <a:pt x="167551" y="317187"/>
                </a:lnTo>
                <a:moveTo>
                  <a:pt x="0" y="0"/>
                </a:moveTo>
                <a:moveTo>
                  <a:pt x="187034" y="261074"/>
                </a:moveTo>
                <a:lnTo>
                  <a:pt x="187034" y="136376"/>
                </a:lnTo>
                <a:moveTo>
                  <a:pt x="75592" y="213531"/>
                </a:moveTo>
                <a:cubicBezTo>
                  <a:pt x="91947" y="213531"/>
                  <a:pt x="105206" y="200272"/>
                  <a:pt x="105206" y="183917"/>
                </a:cubicBezTo>
                <a:cubicBezTo>
                  <a:pt x="105206" y="167562"/>
                  <a:pt x="91947" y="154303"/>
                  <a:pt x="75592" y="154303"/>
                </a:cubicBezTo>
                <a:cubicBezTo>
                  <a:pt x="59236" y="154303"/>
                  <a:pt x="45978" y="167562"/>
                  <a:pt x="45978" y="183917"/>
                </a:cubicBezTo>
                <a:cubicBezTo>
                  <a:pt x="45978" y="200272"/>
                  <a:pt x="59236" y="213531"/>
                  <a:pt x="75592" y="213531"/>
                </a:cubicBezTo>
                <a:close/>
                <a:moveTo>
                  <a:pt x="0" y="0"/>
                </a:moveTo>
                <a:moveTo>
                  <a:pt x="95855" y="210415"/>
                </a:moveTo>
                <a:lnTo>
                  <a:pt x="141055" y="229119"/>
                </a:lnTo>
                <a:lnTo>
                  <a:pt x="75593" y="255616"/>
                </a:lnTo>
                <a:lnTo>
                  <a:pt x="11688" y="229119"/>
                </a:lnTo>
                <a:lnTo>
                  <a:pt x="56889" y="210415"/>
                </a:lnTo>
                <a:moveTo>
                  <a:pt x="298477" y="213531"/>
                </a:moveTo>
                <a:cubicBezTo>
                  <a:pt x="314833" y="213531"/>
                  <a:pt x="328091" y="200272"/>
                  <a:pt x="328091" y="183917"/>
                </a:cubicBezTo>
                <a:cubicBezTo>
                  <a:pt x="328091" y="167562"/>
                  <a:pt x="314833" y="154303"/>
                  <a:pt x="298477" y="154303"/>
                </a:cubicBezTo>
                <a:cubicBezTo>
                  <a:pt x="282122" y="154303"/>
                  <a:pt x="268863" y="167562"/>
                  <a:pt x="268863" y="183917"/>
                </a:cubicBezTo>
                <a:cubicBezTo>
                  <a:pt x="268863" y="200272"/>
                  <a:pt x="282122" y="213531"/>
                  <a:pt x="298477" y="213531"/>
                </a:cubicBezTo>
                <a:close/>
                <a:moveTo>
                  <a:pt x="0" y="0"/>
                </a:moveTo>
                <a:moveTo>
                  <a:pt x="278216" y="210415"/>
                </a:moveTo>
                <a:lnTo>
                  <a:pt x="234574" y="229119"/>
                </a:lnTo>
                <a:lnTo>
                  <a:pt x="298478" y="255616"/>
                </a:lnTo>
                <a:lnTo>
                  <a:pt x="362382" y="229119"/>
                </a:lnTo>
                <a:lnTo>
                  <a:pt x="317182" y="210415"/>
                </a:lnTo>
                <a:moveTo>
                  <a:pt x="0" y="0"/>
                </a:moveTo>
                <a:moveTo>
                  <a:pt x="98193" y="164992"/>
                </a:moveTo>
                <a:lnTo>
                  <a:pt x="141834" y="117190"/>
                </a:lnTo>
                <a:moveTo>
                  <a:pt x="0" y="0"/>
                </a:moveTo>
                <a:moveTo>
                  <a:pt x="275877" y="164992"/>
                </a:moveTo>
                <a:lnTo>
                  <a:pt x="232235" y="117190"/>
                </a:lnTo>
              </a:path>
            </a:pathLst>
          </a:custGeom>
          <a:noFill/>
          <a:ln w="11689">
            <a:solidFill>
              <a:srgbClr val="92BD39"/>
            </a:solidFill>
          </a:ln>
        </p:spPr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26F6F602-A8C5-9C55-2FAF-9717B6516B82}"/>
              </a:ext>
            </a:extLst>
          </p:cNvPr>
          <p:cNvSpPr txBox="1"/>
          <p:nvPr/>
        </p:nvSpPr>
        <p:spPr>
          <a:xfrm>
            <a:off x="1648557" y="2658256"/>
            <a:ext cx="3828927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b="0">
                <a:solidFill>
                  <a:srgbClr val="92BD39"/>
                </a:solidFill>
              </a:rPr>
              <a:t>Stakeholder Identification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896481DF-ECCA-3DF1-2C3B-C51438C5706A}"/>
              </a:ext>
            </a:extLst>
          </p:cNvPr>
          <p:cNvSpPr txBox="1"/>
          <p:nvPr/>
        </p:nvSpPr>
        <p:spPr>
          <a:xfrm>
            <a:off x="1618474" y="2924214"/>
            <a:ext cx="4860878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b="0">
                <a:solidFill>
                  <a:srgbClr val="484848"/>
                </a:solidFill>
              </a:rPr>
              <a:t>Priority stakeholder groups identified for broader evidence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251A667-09B6-8C50-2F80-738672B6E001}"/>
              </a:ext>
            </a:extLst>
          </p:cNvPr>
          <p:cNvSpPr txBox="1"/>
          <p:nvPr/>
        </p:nvSpPr>
        <p:spPr>
          <a:xfrm>
            <a:off x="1648557" y="2104258"/>
            <a:ext cx="4659717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b="0">
                <a:solidFill>
                  <a:srgbClr val="484848"/>
                </a:solidFill>
              </a:rPr>
              <a:t>CFO population </a:t>
            </a:r>
            <a:r>
              <a:rPr lang="en-US">
                <a:solidFill>
                  <a:srgbClr val="484848"/>
                </a:solidFill>
              </a:rPr>
              <a:t>targeted</a:t>
            </a:r>
            <a:r>
              <a:rPr lang="en-US" b="0">
                <a:solidFill>
                  <a:srgbClr val="484848"/>
                </a:solidFill>
              </a:rPr>
              <a:t> for tailored outreach strategies</a:t>
            </a:r>
          </a:p>
        </p:txBody>
      </p:sp>
      <p:sp>
        <p:nvSpPr>
          <p:cNvPr id="83" name="Rounded Rectangle 11">
            <a:extLst>
              <a:ext uri="{FF2B5EF4-FFF2-40B4-BE49-F238E27FC236}">
                <a16:creationId xmlns:a16="http://schemas.microsoft.com/office/drawing/2014/main" id="{89E60FF5-9603-B66F-9F57-B05812730F17}"/>
              </a:ext>
            </a:extLst>
          </p:cNvPr>
          <p:cNvSpPr/>
          <p:nvPr/>
        </p:nvSpPr>
        <p:spPr>
          <a:xfrm>
            <a:off x="872213" y="3717076"/>
            <a:ext cx="504642" cy="360221"/>
          </a:xfrm>
          <a:custGeom>
            <a:avLst/>
            <a:gdLst/>
            <a:ahLst/>
            <a:cxnLst/>
            <a:rect l="0" t="0" r="0" b="0"/>
            <a:pathLst>
              <a:path w="358486" h="358486">
                <a:moveTo>
                  <a:pt x="171450" y="276657"/>
                </a:moveTo>
                <a:cubicBezTo>
                  <a:pt x="171450" y="296026"/>
                  <a:pt x="187151" y="311727"/>
                  <a:pt x="206519" y="311727"/>
                </a:cubicBezTo>
                <a:cubicBezTo>
                  <a:pt x="225887" y="311727"/>
                  <a:pt x="241588" y="296026"/>
                  <a:pt x="241588" y="276657"/>
                </a:cubicBezTo>
                <a:cubicBezTo>
                  <a:pt x="241588" y="257289"/>
                  <a:pt x="225887" y="241588"/>
                  <a:pt x="206519" y="241588"/>
                </a:cubicBezTo>
                <a:cubicBezTo>
                  <a:pt x="187151" y="241588"/>
                  <a:pt x="171450" y="257289"/>
                  <a:pt x="171450" y="276657"/>
                </a:cubicBezTo>
                <a:close/>
                <a:moveTo>
                  <a:pt x="288347" y="323417"/>
                </a:moveTo>
                <a:cubicBezTo>
                  <a:pt x="288347" y="342785"/>
                  <a:pt x="304048" y="358486"/>
                  <a:pt x="323417" y="358486"/>
                </a:cubicBezTo>
                <a:cubicBezTo>
                  <a:pt x="342785" y="358486"/>
                  <a:pt x="358486" y="342785"/>
                  <a:pt x="358486" y="323417"/>
                </a:cubicBezTo>
                <a:cubicBezTo>
                  <a:pt x="358486" y="304048"/>
                  <a:pt x="342785" y="288347"/>
                  <a:pt x="323417" y="288347"/>
                </a:cubicBezTo>
                <a:cubicBezTo>
                  <a:pt x="304048" y="288347"/>
                  <a:pt x="288347" y="304048"/>
                  <a:pt x="288347" y="323417"/>
                </a:cubicBezTo>
                <a:close/>
                <a:moveTo>
                  <a:pt x="288347" y="206519"/>
                </a:moveTo>
                <a:cubicBezTo>
                  <a:pt x="288347" y="225887"/>
                  <a:pt x="304048" y="241588"/>
                  <a:pt x="323417" y="241588"/>
                </a:cubicBezTo>
                <a:cubicBezTo>
                  <a:pt x="342785" y="241588"/>
                  <a:pt x="358486" y="225887"/>
                  <a:pt x="358486" y="206519"/>
                </a:cubicBezTo>
                <a:cubicBezTo>
                  <a:pt x="358486" y="187151"/>
                  <a:pt x="342785" y="171449"/>
                  <a:pt x="323417" y="171449"/>
                </a:cubicBezTo>
                <a:cubicBezTo>
                  <a:pt x="304048" y="171449"/>
                  <a:pt x="288347" y="187151"/>
                  <a:pt x="288347" y="206519"/>
                </a:cubicBezTo>
                <a:close/>
                <a:moveTo>
                  <a:pt x="236523" y="258655"/>
                </a:moveTo>
                <a:lnTo>
                  <a:pt x="293413" y="224521"/>
                </a:lnTo>
                <a:moveTo>
                  <a:pt x="239063" y="289672"/>
                </a:moveTo>
                <a:lnTo>
                  <a:pt x="290872" y="310402"/>
                </a:lnTo>
                <a:moveTo>
                  <a:pt x="140277" y="280538"/>
                </a:moveTo>
                <a:lnTo>
                  <a:pt x="15586" y="280538"/>
                </a:lnTo>
                <a:cubicBezTo>
                  <a:pt x="6978" y="280538"/>
                  <a:pt x="0" y="273560"/>
                  <a:pt x="0" y="264952"/>
                </a:cubicBezTo>
                <a:lnTo>
                  <a:pt x="0" y="46743"/>
                </a:lnTo>
                <a:cubicBezTo>
                  <a:pt x="0" y="38135"/>
                  <a:pt x="6978" y="31157"/>
                  <a:pt x="15586" y="31157"/>
                </a:cubicBezTo>
                <a:lnTo>
                  <a:pt x="296140" y="31157"/>
                </a:lnTo>
                <a:cubicBezTo>
                  <a:pt x="304749" y="31157"/>
                  <a:pt x="311727" y="38135"/>
                  <a:pt x="311727" y="46743"/>
                </a:cubicBezTo>
                <a:lnTo>
                  <a:pt x="311727" y="140261"/>
                </a:lnTo>
                <a:moveTo>
                  <a:pt x="77931" y="0"/>
                </a:moveTo>
                <a:lnTo>
                  <a:pt x="77931" y="77931"/>
                </a:lnTo>
                <a:moveTo>
                  <a:pt x="233795" y="0"/>
                </a:moveTo>
                <a:lnTo>
                  <a:pt x="233795" y="77931"/>
                </a:lnTo>
                <a:moveTo>
                  <a:pt x="0" y="109104"/>
                </a:moveTo>
                <a:lnTo>
                  <a:pt x="311727" y="109104"/>
                </a:lnTo>
              </a:path>
            </a:pathLst>
          </a:custGeom>
          <a:noFill/>
          <a:ln w="11689">
            <a:solidFill>
              <a:srgbClr val="1EABDA"/>
            </a:solidFill>
          </a:ln>
        </p:spPr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701DF3B-B053-69DA-D9A7-8AACB061FC47}"/>
              </a:ext>
            </a:extLst>
          </p:cNvPr>
          <p:cNvSpPr txBox="1"/>
          <p:nvPr/>
        </p:nvSpPr>
        <p:spPr>
          <a:xfrm>
            <a:off x="1648557" y="3474762"/>
            <a:ext cx="3350572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b="0">
                <a:solidFill>
                  <a:srgbClr val="1EABDA"/>
                </a:solidFill>
              </a:rPr>
              <a:t>Outreach  Planning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055A635B-53CD-F881-C830-5BB9970AA906}"/>
              </a:ext>
            </a:extLst>
          </p:cNvPr>
          <p:cNvSpPr txBox="1"/>
          <p:nvPr/>
        </p:nvSpPr>
        <p:spPr>
          <a:xfrm>
            <a:off x="1648557" y="1809720"/>
            <a:ext cx="3350572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b="0">
                <a:solidFill>
                  <a:srgbClr val="3CC583"/>
                </a:solidFill>
              </a:rPr>
              <a:t>CFO Focused Outreach Materials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5E56D85-9882-DFFD-3BC5-28DDB2D3E686}"/>
              </a:ext>
            </a:extLst>
          </p:cNvPr>
          <p:cNvSpPr txBox="1"/>
          <p:nvPr/>
        </p:nvSpPr>
        <p:spPr>
          <a:xfrm>
            <a:off x="1618474" y="3746428"/>
            <a:ext cx="4860878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b="0">
                <a:solidFill>
                  <a:srgbClr val="484848"/>
                </a:solidFill>
              </a:rPr>
              <a:t>Outreach planning prioritized selected jurisdictions and channels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1459EBEE-9DE0-0081-0D9B-AB054DC057F1}"/>
              </a:ext>
            </a:extLst>
          </p:cNvPr>
          <p:cNvSpPr txBox="1"/>
          <p:nvPr/>
        </p:nvSpPr>
        <p:spPr>
          <a:xfrm>
            <a:off x="9952598" y="3569277"/>
            <a:ext cx="2328739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b="0">
                <a:solidFill>
                  <a:srgbClr val="484848"/>
                </a:solidFill>
              </a:rPr>
              <a:t>Strengthened
Workstream Design</a:t>
            </a:r>
          </a:p>
        </p:txBody>
      </p:sp>
      <p:sp>
        <p:nvSpPr>
          <p:cNvPr id="88" name="Rounded Rectangle 16">
            <a:extLst>
              <a:ext uri="{FF2B5EF4-FFF2-40B4-BE49-F238E27FC236}">
                <a16:creationId xmlns:a16="http://schemas.microsoft.com/office/drawing/2014/main" id="{0A4D24F8-369D-22F5-CDEB-0CB21D58192E}"/>
              </a:ext>
            </a:extLst>
          </p:cNvPr>
          <p:cNvSpPr/>
          <p:nvPr/>
        </p:nvSpPr>
        <p:spPr>
          <a:xfrm>
            <a:off x="839845" y="2000886"/>
            <a:ext cx="569377" cy="433989"/>
          </a:xfrm>
          <a:custGeom>
            <a:avLst/>
            <a:gdLst/>
            <a:ahLst/>
            <a:cxnLst/>
            <a:rect l="0" t="0" r="0" b="0"/>
            <a:pathLst>
              <a:path w="348885" h="345954">
                <a:moveTo>
                  <a:pt x="260183" y="35474"/>
                </a:moveTo>
                <a:cubicBezTo>
                  <a:pt x="260183" y="55066"/>
                  <a:pt x="276065" y="70949"/>
                  <a:pt x="295657" y="70949"/>
                </a:cubicBezTo>
                <a:cubicBezTo>
                  <a:pt x="315249" y="70949"/>
                  <a:pt x="331132" y="55066"/>
                  <a:pt x="331132" y="35474"/>
                </a:cubicBezTo>
                <a:cubicBezTo>
                  <a:pt x="331132" y="15882"/>
                  <a:pt x="315249" y="0"/>
                  <a:pt x="295657" y="0"/>
                </a:cubicBezTo>
                <a:cubicBezTo>
                  <a:pt x="276065" y="0"/>
                  <a:pt x="260183" y="15882"/>
                  <a:pt x="260183" y="35474"/>
                </a:cubicBezTo>
                <a:moveTo>
                  <a:pt x="348885" y="146340"/>
                </a:moveTo>
                <a:cubicBezTo>
                  <a:pt x="348388" y="117303"/>
                  <a:pt x="324707" y="94023"/>
                  <a:pt x="295665" y="94023"/>
                </a:cubicBezTo>
                <a:cubicBezTo>
                  <a:pt x="266623" y="94023"/>
                  <a:pt x="242942" y="117303"/>
                  <a:pt x="242445" y="146340"/>
                </a:cubicBezTo>
                <a:moveTo>
                  <a:pt x="260183" y="235026"/>
                </a:moveTo>
                <a:cubicBezTo>
                  <a:pt x="260183" y="254618"/>
                  <a:pt x="276065" y="270501"/>
                  <a:pt x="295657" y="270501"/>
                </a:cubicBezTo>
                <a:cubicBezTo>
                  <a:pt x="315249" y="270501"/>
                  <a:pt x="331132" y="254618"/>
                  <a:pt x="331132" y="235026"/>
                </a:cubicBezTo>
                <a:cubicBezTo>
                  <a:pt x="331132" y="215434"/>
                  <a:pt x="315249" y="199552"/>
                  <a:pt x="295657" y="199552"/>
                </a:cubicBezTo>
                <a:cubicBezTo>
                  <a:pt x="276065" y="199552"/>
                  <a:pt x="260183" y="215434"/>
                  <a:pt x="260183" y="235026"/>
                </a:cubicBezTo>
                <a:moveTo>
                  <a:pt x="348885" y="345954"/>
                </a:moveTo>
                <a:cubicBezTo>
                  <a:pt x="348388" y="316917"/>
                  <a:pt x="324707" y="293638"/>
                  <a:pt x="295665" y="293638"/>
                </a:cubicBezTo>
                <a:cubicBezTo>
                  <a:pt x="266623" y="293638"/>
                  <a:pt x="242942" y="316917"/>
                  <a:pt x="242445" y="345954"/>
                </a:cubicBezTo>
                <a:moveTo>
                  <a:pt x="0" y="200175"/>
                </a:moveTo>
                <a:cubicBezTo>
                  <a:pt x="0" y="260432"/>
                  <a:pt x="48847" y="309280"/>
                  <a:pt x="109104" y="309280"/>
                </a:cubicBezTo>
                <a:cubicBezTo>
                  <a:pt x="169361" y="309280"/>
                  <a:pt x="218209" y="260432"/>
                  <a:pt x="218209" y="200175"/>
                </a:cubicBezTo>
                <a:cubicBezTo>
                  <a:pt x="218209" y="139918"/>
                  <a:pt x="169361" y="91071"/>
                  <a:pt x="109104" y="91071"/>
                </a:cubicBezTo>
                <a:cubicBezTo>
                  <a:pt x="48847" y="91071"/>
                  <a:pt x="0" y="139918"/>
                  <a:pt x="0" y="200175"/>
                </a:cubicBezTo>
                <a:moveTo>
                  <a:pt x="37266" y="282284"/>
                </a:moveTo>
                <a:lnTo>
                  <a:pt x="109104" y="200175"/>
                </a:lnTo>
                <a:lnTo>
                  <a:pt x="109104" y="91071"/>
                </a:lnTo>
                <a:moveTo>
                  <a:pt x="218209" y="200175"/>
                </a:moveTo>
                <a:lnTo>
                  <a:pt x="109104" y="200175"/>
                </a:lnTo>
              </a:path>
            </a:pathLst>
          </a:custGeom>
          <a:noFill/>
          <a:ln w="11689">
            <a:solidFill>
              <a:srgbClr val="3CC583"/>
            </a:solidFill>
          </a:ln>
        </p:spPr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732531B9-98C9-B288-CBA2-56026A792ADE}"/>
              </a:ext>
            </a:extLst>
          </p:cNvPr>
          <p:cNvSpPr txBox="1"/>
          <p:nvPr/>
        </p:nvSpPr>
        <p:spPr>
          <a:xfrm>
            <a:off x="1648557" y="4311092"/>
            <a:ext cx="4182053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b="0">
                <a:solidFill>
                  <a:srgbClr val="7F64EA"/>
                </a:solidFill>
              </a:rPr>
              <a:t>CFO vs. Stakeholder Outreach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BBF8C0BC-7D1C-B568-9564-F18C45DA8619}"/>
              </a:ext>
            </a:extLst>
          </p:cNvPr>
          <p:cNvSpPr txBox="1"/>
          <p:nvPr/>
        </p:nvSpPr>
        <p:spPr>
          <a:xfrm>
            <a:off x="1648557" y="4588301"/>
            <a:ext cx="4904831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b="0">
                <a:solidFill>
                  <a:srgbClr val="484848"/>
                </a:solidFill>
              </a:rPr>
              <a:t>Distinction maintained between CFO and stakeholder outreach</a:t>
            </a:r>
          </a:p>
        </p:txBody>
      </p:sp>
      <p:sp>
        <p:nvSpPr>
          <p:cNvPr id="91" name="Rounded Rectangle 20">
            <a:extLst>
              <a:ext uri="{FF2B5EF4-FFF2-40B4-BE49-F238E27FC236}">
                <a16:creationId xmlns:a16="http://schemas.microsoft.com/office/drawing/2014/main" id="{40A3DDC1-D1A4-B612-5B39-695564D7FC0A}"/>
              </a:ext>
            </a:extLst>
          </p:cNvPr>
          <p:cNvSpPr/>
          <p:nvPr/>
        </p:nvSpPr>
        <p:spPr>
          <a:xfrm>
            <a:off x="873061" y="5293034"/>
            <a:ext cx="503794" cy="395643"/>
          </a:xfrm>
          <a:custGeom>
            <a:avLst/>
            <a:gdLst/>
            <a:ahLst/>
            <a:cxnLst/>
            <a:rect l="0" t="0" r="0" b="0"/>
            <a:pathLst>
              <a:path w="343276" h="358486">
                <a:moveTo>
                  <a:pt x="343088" y="358486"/>
                </a:moveTo>
                <a:lnTo>
                  <a:pt x="343088" y="342900"/>
                </a:lnTo>
                <a:cubicBezTo>
                  <a:pt x="343276" y="330591"/>
                  <a:pt x="337462" y="318961"/>
                  <a:pt x="327502" y="311727"/>
                </a:cubicBezTo>
                <a:cubicBezTo>
                  <a:pt x="306694" y="295844"/>
                  <a:pt x="260948" y="264968"/>
                  <a:pt x="171638" y="264968"/>
                </a:cubicBezTo>
                <a:cubicBezTo>
                  <a:pt x="82328" y="264968"/>
                  <a:pt x="36582" y="295844"/>
                  <a:pt x="15774" y="311727"/>
                </a:cubicBezTo>
                <a:cubicBezTo>
                  <a:pt x="5814" y="318961"/>
                  <a:pt x="0" y="330591"/>
                  <a:pt x="188" y="342900"/>
                </a:cubicBezTo>
                <a:lnTo>
                  <a:pt x="188" y="358486"/>
                </a:lnTo>
                <a:moveTo>
                  <a:pt x="171638" y="358486"/>
                </a:moveTo>
                <a:lnTo>
                  <a:pt x="254589" y="275535"/>
                </a:lnTo>
                <a:moveTo>
                  <a:pt x="88687" y="275535"/>
                </a:moveTo>
                <a:lnTo>
                  <a:pt x="171638" y="358486"/>
                </a:lnTo>
                <a:moveTo>
                  <a:pt x="148258" y="335106"/>
                </a:moveTo>
                <a:lnTo>
                  <a:pt x="171638" y="264968"/>
                </a:lnTo>
                <a:lnTo>
                  <a:pt x="195018" y="335106"/>
                </a:lnTo>
                <a:moveTo>
                  <a:pt x="72914" y="280570"/>
                </a:moveTo>
                <a:lnTo>
                  <a:pt x="54740" y="335106"/>
                </a:lnTo>
                <a:lnTo>
                  <a:pt x="101499" y="358486"/>
                </a:lnTo>
                <a:moveTo>
                  <a:pt x="241777" y="358486"/>
                </a:moveTo>
                <a:lnTo>
                  <a:pt x="288536" y="335106"/>
                </a:lnTo>
                <a:lnTo>
                  <a:pt x="270362" y="280570"/>
                </a:lnTo>
                <a:moveTo>
                  <a:pt x="202811" y="233795"/>
                </a:moveTo>
                <a:lnTo>
                  <a:pt x="140465" y="233795"/>
                </a:lnTo>
                <a:moveTo>
                  <a:pt x="171638" y="0"/>
                </a:moveTo>
                <a:lnTo>
                  <a:pt x="171638" y="15586"/>
                </a:lnTo>
                <a:moveTo>
                  <a:pt x="296329" y="109104"/>
                </a:moveTo>
                <a:lnTo>
                  <a:pt x="280743" y="109104"/>
                </a:lnTo>
                <a:moveTo>
                  <a:pt x="280743" y="31172"/>
                </a:moveTo>
                <a:lnTo>
                  <a:pt x="265156" y="46759"/>
                </a:lnTo>
                <a:moveTo>
                  <a:pt x="46947" y="109104"/>
                </a:moveTo>
                <a:lnTo>
                  <a:pt x="62533" y="109104"/>
                </a:lnTo>
                <a:moveTo>
                  <a:pt x="62533" y="31172"/>
                </a:moveTo>
                <a:lnTo>
                  <a:pt x="78120" y="46759"/>
                </a:lnTo>
                <a:moveTo>
                  <a:pt x="280743" y="187036"/>
                </a:moveTo>
                <a:lnTo>
                  <a:pt x="265156" y="171450"/>
                </a:lnTo>
                <a:moveTo>
                  <a:pt x="62533" y="187036"/>
                </a:moveTo>
                <a:lnTo>
                  <a:pt x="78120" y="171450"/>
                </a:lnTo>
                <a:moveTo>
                  <a:pt x="241777" y="116897"/>
                </a:moveTo>
                <a:cubicBezTo>
                  <a:pt x="241924" y="82265"/>
                  <a:pt x="216771" y="52709"/>
                  <a:pt x="182560" y="47316"/>
                </a:cubicBezTo>
                <a:cubicBezTo>
                  <a:pt x="148350" y="41923"/>
                  <a:pt x="115324" y="62308"/>
                  <a:pt x="104810" y="95306"/>
                </a:cubicBezTo>
                <a:cubicBezTo>
                  <a:pt x="94296" y="128304"/>
                  <a:pt x="109441" y="164037"/>
                  <a:pt x="140465" y="179430"/>
                </a:cubicBezTo>
                <a:lnTo>
                  <a:pt x="140465" y="194829"/>
                </a:lnTo>
                <a:cubicBezTo>
                  <a:pt x="140465" y="199133"/>
                  <a:pt x="143954" y="202622"/>
                  <a:pt x="148258" y="202622"/>
                </a:cubicBezTo>
                <a:lnTo>
                  <a:pt x="195018" y="202622"/>
                </a:lnTo>
                <a:cubicBezTo>
                  <a:pt x="199322" y="202622"/>
                  <a:pt x="202811" y="199133"/>
                  <a:pt x="202811" y="194829"/>
                </a:cubicBezTo>
                <a:lnTo>
                  <a:pt x="202811" y="179430"/>
                </a:lnTo>
                <a:cubicBezTo>
                  <a:pt x="226616" y="167672"/>
                  <a:pt x="241711" y="143448"/>
                  <a:pt x="241777" y="116897"/>
                </a:cubicBezTo>
                <a:close/>
              </a:path>
            </a:pathLst>
          </a:custGeom>
          <a:noFill/>
          <a:ln w="11689">
            <a:solidFill>
              <a:srgbClr val="E0CB15"/>
            </a:solidFill>
          </a:ln>
        </p:spPr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105EB69-90AE-D0FD-6D35-671F6FC7DEB4}"/>
              </a:ext>
            </a:extLst>
          </p:cNvPr>
          <p:cNvSpPr txBox="1"/>
          <p:nvPr/>
        </p:nvSpPr>
        <p:spPr>
          <a:xfrm>
            <a:off x="1648557" y="5159637"/>
            <a:ext cx="3587757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b="0">
                <a:solidFill>
                  <a:srgbClr val="E0CB15"/>
                </a:solidFill>
              </a:rPr>
              <a:t>Emerging Evidence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E439C0A9-33F0-3365-276D-1A77BE5885B5}"/>
              </a:ext>
            </a:extLst>
          </p:cNvPr>
          <p:cNvSpPr txBox="1"/>
          <p:nvPr/>
        </p:nvSpPr>
        <p:spPr>
          <a:xfrm>
            <a:off x="1623845" y="5411678"/>
            <a:ext cx="4709139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b="0">
                <a:solidFill>
                  <a:srgbClr val="484848"/>
                </a:solidFill>
              </a:rPr>
              <a:t>Emerging evidence informs subsequent outreach planning</a:t>
            </a:r>
          </a:p>
        </p:txBody>
      </p:sp>
      <p:sp>
        <p:nvSpPr>
          <p:cNvPr id="94" name="Rounded Rectangle 23">
            <a:extLst>
              <a:ext uri="{FF2B5EF4-FFF2-40B4-BE49-F238E27FC236}">
                <a16:creationId xmlns:a16="http://schemas.microsoft.com/office/drawing/2014/main" id="{448BC5CD-5F2E-B786-7D69-783781CC6F5B}"/>
              </a:ext>
            </a:extLst>
          </p:cNvPr>
          <p:cNvSpPr/>
          <p:nvPr/>
        </p:nvSpPr>
        <p:spPr>
          <a:xfrm>
            <a:off x="845566" y="4488527"/>
            <a:ext cx="531289" cy="378350"/>
          </a:xfrm>
          <a:custGeom>
            <a:avLst/>
            <a:gdLst/>
            <a:ahLst/>
            <a:cxnLst/>
            <a:rect l="0" t="0" r="0" b="0"/>
            <a:pathLst>
              <a:path w="360041" h="348264">
                <a:moveTo>
                  <a:pt x="187031" y="179827"/>
                </a:moveTo>
                <a:cubicBezTo>
                  <a:pt x="168674" y="179827"/>
                  <a:pt x="153793" y="164945"/>
                  <a:pt x="153793" y="146589"/>
                </a:cubicBezTo>
                <a:cubicBezTo>
                  <a:pt x="153793" y="128232"/>
                  <a:pt x="168674" y="113351"/>
                  <a:pt x="187031" y="113351"/>
                </a:cubicBezTo>
                <a:cubicBezTo>
                  <a:pt x="205387" y="113351"/>
                  <a:pt x="220269" y="128232"/>
                  <a:pt x="220269" y="146589"/>
                </a:cubicBezTo>
                <a:cubicBezTo>
                  <a:pt x="220269" y="164945"/>
                  <a:pt x="205387" y="179827"/>
                  <a:pt x="187031" y="179827"/>
                </a:cubicBezTo>
                <a:close/>
                <a:moveTo>
                  <a:pt x="242738" y="231518"/>
                </a:moveTo>
                <a:cubicBezTo>
                  <a:pt x="235461" y="207675"/>
                  <a:pt x="212923" y="189798"/>
                  <a:pt x="187033" y="189798"/>
                </a:cubicBezTo>
                <a:cubicBezTo>
                  <a:pt x="161142" y="189798"/>
                  <a:pt x="138604" y="207675"/>
                  <a:pt x="131327" y="231518"/>
                </a:cubicBezTo>
                <a:moveTo>
                  <a:pt x="70964" y="181300"/>
                </a:moveTo>
                <a:cubicBezTo>
                  <a:pt x="70955" y="245420"/>
                  <a:pt x="122932" y="297403"/>
                  <a:pt x="187051" y="297403"/>
                </a:cubicBezTo>
                <a:cubicBezTo>
                  <a:pt x="251171" y="297403"/>
                  <a:pt x="303148" y="245420"/>
                  <a:pt x="303139" y="181300"/>
                </a:cubicBezTo>
                <a:cubicBezTo>
                  <a:pt x="303148" y="117181"/>
                  <a:pt x="251171" y="65197"/>
                  <a:pt x="187051" y="65197"/>
                </a:cubicBezTo>
                <a:cubicBezTo>
                  <a:pt x="122932" y="65197"/>
                  <a:pt x="70955" y="117181"/>
                  <a:pt x="70964" y="181300"/>
                </a:cubicBezTo>
                <a:moveTo>
                  <a:pt x="313644" y="49003"/>
                </a:moveTo>
                <a:cubicBezTo>
                  <a:pt x="313644" y="61812"/>
                  <a:pt x="324028" y="72196"/>
                  <a:pt x="336836" y="72196"/>
                </a:cubicBezTo>
                <a:cubicBezTo>
                  <a:pt x="349645" y="72196"/>
                  <a:pt x="360029" y="61812"/>
                  <a:pt x="360029" y="49003"/>
                </a:cubicBezTo>
                <a:cubicBezTo>
                  <a:pt x="360029" y="36194"/>
                  <a:pt x="349645" y="25811"/>
                  <a:pt x="336836" y="25811"/>
                </a:cubicBezTo>
                <a:cubicBezTo>
                  <a:pt x="324028" y="25811"/>
                  <a:pt x="313644" y="36194"/>
                  <a:pt x="313644" y="49003"/>
                </a:cubicBezTo>
                <a:moveTo>
                  <a:pt x="60428" y="49003"/>
                </a:moveTo>
                <a:cubicBezTo>
                  <a:pt x="60428" y="61812"/>
                  <a:pt x="50044" y="72196"/>
                  <a:pt x="37235" y="72196"/>
                </a:cubicBezTo>
                <a:cubicBezTo>
                  <a:pt x="24426" y="72196"/>
                  <a:pt x="14043" y="61812"/>
                  <a:pt x="14043" y="49003"/>
                </a:cubicBezTo>
                <a:cubicBezTo>
                  <a:pt x="14043" y="36194"/>
                  <a:pt x="24426" y="25811"/>
                  <a:pt x="37235" y="25811"/>
                </a:cubicBezTo>
                <a:cubicBezTo>
                  <a:pt x="50044" y="25811"/>
                  <a:pt x="60428" y="36194"/>
                  <a:pt x="60428" y="49003"/>
                </a:cubicBezTo>
                <a:moveTo>
                  <a:pt x="0" y="0"/>
                </a:moveTo>
                <a:moveTo>
                  <a:pt x="126639" y="280554"/>
                </a:moveTo>
                <a:lnTo>
                  <a:pt x="102990" y="313999"/>
                </a:lnTo>
                <a:lnTo>
                  <a:pt x="14368" y="313998"/>
                </a:lnTo>
                <a:moveTo>
                  <a:pt x="0" y="0"/>
                </a:moveTo>
                <a:moveTo>
                  <a:pt x="252304" y="277875"/>
                </a:moveTo>
                <a:lnTo>
                  <a:pt x="277717" y="313998"/>
                </a:lnTo>
                <a:lnTo>
                  <a:pt x="360041" y="313999"/>
                </a:lnTo>
                <a:moveTo>
                  <a:pt x="126152" y="82071"/>
                </a:moveTo>
                <a:lnTo>
                  <a:pt x="102977" y="48996"/>
                </a:lnTo>
                <a:lnTo>
                  <a:pt x="60406" y="48996"/>
                </a:lnTo>
                <a:moveTo>
                  <a:pt x="0" y="0"/>
                </a:moveTo>
                <a:moveTo>
                  <a:pt x="247919" y="82315"/>
                </a:moveTo>
                <a:lnTo>
                  <a:pt x="271079" y="48996"/>
                </a:lnTo>
                <a:lnTo>
                  <a:pt x="313650" y="48996"/>
                </a:lnTo>
                <a:moveTo>
                  <a:pt x="0" y="0"/>
                </a:moveTo>
                <a:moveTo>
                  <a:pt x="325761" y="279733"/>
                </a:moveTo>
                <a:lnTo>
                  <a:pt x="360027" y="313999"/>
                </a:lnTo>
                <a:lnTo>
                  <a:pt x="325761" y="348264"/>
                </a:lnTo>
                <a:moveTo>
                  <a:pt x="48311" y="348264"/>
                </a:moveTo>
                <a:lnTo>
                  <a:pt x="14045" y="313999"/>
                </a:lnTo>
                <a:lnTo>
                  <a:pt x="48311" y="279733"/>
                </a:lnTo>
              </a:path>
            </a:pathLst>
          </a:custGeom>
          <a:noFill/>
          <a:ln w="11689">
            <a:solidFill>
              <a:srgbClr val="7F64EA"/>
            </a:solidFill>
          </a:ln>
        </p:spPr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515BB49C-C7F1-6DA5-3764-A664F0817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06385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6940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E34174-1202-FAD2-A24D-ACF09C79E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F4AC729-D892-9752-95C7-2E1788B53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149" y="681398"/>
            <a:ext cx="11604201" cy="550843"/>
          </a:xfrm>
        </p:spPr>
        <p:txBody>
          <a:bodyPr/>
          <a:lstStyle/>
          <a:p>
            <a:r>
              <a:rPr lang="en-US">
                <a:latin typeface="+mn-lt"/>
              </a:rPr>
              <a:t>PURPOSE AND SCOPE OF THE REVIEW</a:t>
            </a:r>
            <a:br>
              <a:rPr lang="en-US">
                <a:latin typeface="+mn-lt"/>
              </a:rPr>
            </a:br>
            <a:br>
              <a:rPr lang="en-US">
                <a:latin typeface="+mn-lt"/>
              </a:rPr>
            </a:br>
            <a:endParaRPr lang="en-US">
              <a:latin typeface="+mn-lt"/>
            </a:endParaRPr>
          </a:p>
        </p:txBody>
      </p:sp>
      <p:sp>
        <p:nvSpPr>
          <p:cNvPr id="45" name="Slide Number Placeholder 2">
            <a:extLst>
              <a:ext uri="{FF2B5EF4-FFF2-40B4-BE49-F238E27FC236}">
                <a16:creationId xmlns:a16="http://schemas.microsoft.com/office/drawing/2014/main" id="{48957BE5-69DB-570F-DE05-CD3F88AFF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3" name="Rounded Rectangle 5">
            <a:extLst>
              <a:ext uri="{FF2B5EF4-FFF2-40B4-BE49-F238E27FC236}">
                <a16:creationId xmlns:a16="http://schemas.microsoft.com/office/drawing/2014/main" id="{B458471F-F516-8CFA-30C8-FDE2043EC7FF}"/>
              </a:ext>
            </a:extLst>
          </p:cNvPr>
          <p:cNvSpPr/>
          <p:nvPr/>
        </p:nvSpPr>
        <p:spPr>
          <a:xfrm>
            <a:off x="2118974" y="1984248"/>
            <a:ext cx="3429000" cy="1444752"/>
          </a:xfrm>
          <a:prstGeom prst="roundRect">
            <a:avLst/>
          </a:prstGeom>
          <a:solidFill>
            <a:srgbClr val="F4F8FC"/>
          </a:solidFill>
          <a:ln w="13970">
            <a:solidFill>
              <a:srgbClr val="004D7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B896F4-3EBE-B217-E513-FA66C69DF93C}"/>
              </a:ext>
            </a:extLst>
          </p:cNvPr>
          <p:cNvSpPr txBox="1"/>
          <p:nvPr/>
        </p:nvSpPr>
        <p:spPr>
          <a:xfrm>
            <a:off x="2121819" y="2036293"/>
            <a:ext cx="3323563" cy="363176"/>
          </a:xfrm>
          <a:prstGeom prst="rect">
            <a:avLst/>
          </a:prstGeom>
          <a:noFill/>
        </p:spPr>
        <p:txBody>
          <a:bodyPr wrap="square" lIns="45720" tIns="27432" rIns="45720" bIns="27432" anchor="t">
            <a:spAutoFit/>
          </a:bodyPr>
          <a:lstStyle/>
          <a:p>
            <a:pPr algn="ctr">
              <a:defRPr sz="1550" b="1">
                <a:solidFill>
                  <a:srgbClr val="004D71"/>
                </a:solidFill>
                <a:latin typeface="Arial"/>
              </a:defRPr>
            </a:pPr>
            <a:r>
              <a:rPr lang="en-US" sz="2000">
                <a:latin typeface="+mj-lt"/>
              </a:rPr>
              <a:t>What the review tested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733818-3100-6EF5-7ACC-BCF6D31030A5}"/>
              </a:ext>
            </a:extLst>
          </p:cNvPr>
          <p:cNvSpPr txBox="1"/>
          <p:nvPr/>
        </p:nvSpPr>
        <p:spPr>
          <a:xfrm>
            <a:off x="2266118" y="2422724"/>
            <a:ext cx="3392921" cy="840230"/>
          </a:xfrm>
          <a:prstGeom prst="rect">
            <a:avLst/>
          </a:prstGeom>
          <a:noFill/>
        </p:spPr>
        <p:txBody>
          <a:bodyPr wrap="square" lIns="45720" tIns="27432" rIns="45720" bIns="27432" anchor="t">
            <a:spAutoFit/>
          </a:bodyPr>
          <a:lstStyle/>
          <a:p>
            <a:pPr algn="l">
              <a:defRPr sz="1270" b="0">
                <a:solidFill>
                  <a:srgbClr val="282828"/>
                </a:solidFill>
                <a:latin typeface="Arial"/>
              </a:defRPr>
            </a:pPr>
            <a:r>
              <a:rPr lang="en-US" sz="1700">
                <a:latin typeface="+mj-lt"/>
              </a:rPr>
              <a:t>Evolution of the CFO role, related ethics issues, and how literature frames responsibility and oversight</a:t>
            </a:r>
          </a:p>
        </p:txBody>
      </p:sp>
      <p:sp>
        <p:nvSpPr>
          <p:cNvPr id="6" name="Rounded Rectangle 8">
            <a:extLst>
              <a:ext uri="{FF2B5EF4-FFF2-40B4-BE49-F238E27FC236}">
                <a16:creationId xmlns:a16="http://schemas.microsoft.com/office/drawing/2014/main" id="{D0907AB0-FD69-F001-0863-109A3E3653C3}"/>
              </a:ext>
            </a:extLst>
          </p:cNvPr>
          <p:cNvSpPr/>
          <p:nvPr/>
        </p:nvSpPr>
        <p:spPr>
          <a:xfrm>
            <a:off x="5868014" y="1984248"/>
            <a:ext cx="3638594" cy="1442231"/>
          </a:xfrm>
          <a:prstGeom prst="roundRect">
            <a:avLst/>
          </a:prstGeom>
          <a:solidFill>
            <a:srgbClr val="F4F8FC"/>
          </a:solidFill>
          <a:ln w="13970">
            <a:solidFill>
              <a:srgbClr val="004D7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FACFE9-30C4-6B52-CBA3-92C4ADD0CF81}"/>
              </a:ext>
            </a:extLst>
          </p:cNvPr>
          <p:cNvSpPr txBox="1"/>
          <p:nvPr/>
        </p:nvSpPr>
        <p:spPr>
          <a:xfrm>
            <a:off x="6028034" y="2038835"/>
            <a:ext cx="3154680" cy="363176"/>
          </a:xfrm>
          <a:prstGeom prst="rect">
            <a:avLst/>
          </a:prstGeom>
          <a:noFill/>
        </p:spPr>
        <p:txBody>
          <a:bodyPr wrap="square" lIns="45720" tIns="27432" rIns="45720" bIns="27432" anchor="t">
            <a:spAutoFit/>
          </a:bodyPr>
          <a:lstStyle/>
          <a:p>
            <a:pPr algn="ctr">
              <a:defRPr sz="1550" b="1">
                <a:solidFill>
                  <a:srgbClr val="004D71"/>
                </a:solidFill>
                <a:latin typeface="Arial"/>
              </a:defRPr>
            </a:pPr>
            <a:r>
              <a:rPr lang="en-US" sz="2000" b="1">
                <a:solidFill>
                  <a:srgbClr val="004D71"/>
                </a:solidFill>
                <a:latin typeface="+mj-lt"/>
              </a:rPr>
              <a:t>Why it matters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A03EB3-5CB6-6B13-AB43-25019462FE95}"/>
              </a:ext>
            </a:extLst>
          </p:cNvPr>
          <p:cNvSpPr txBox="1"/>
          <p:nvPr/>
        </p:nvSpPr>
        <p:spPr>
          <a:xfrm>
            <a:off x="6185689" y="2411559"/>
            <a:ext cx="3373469" cy="840230"/>
          </a:xfrm>
          <a:prstGeom prst="rect">
            <a:avLst/>
          </a:prstGeom>
          <a:noFill/>
        </p:spPr>
        <p:txBody>
          <a:bodyPr wrap="square" lIns="45720" tIns="27432" rIns="45720" bIns="27432" anchor="t">
            <a:spAutoFit/>
          </a:bodyPr>
          <a:lstStyle/>
          <a:p>
            <a:pPr>
              <a:defRPr sz="1270" b="0">
                <a:solidFill>
                  <a:srgbClr val="282828"/>
                </a:solidFill>
                <a:latin typeface="Arial"/>
              </a:defRPr>
            </a:pPr>
            <a:r>
              <a:rPr lang="en-US" sz="1700">
                <a:solidFill>
                  <a:srgbClr val="282828"/>
                </a:solidFill>
                <a:latin typeface="+mj-lt"/>
              </a:rPr>
              <a:t>Evolution of the CFO role, related ethics issues, and how literature frames responsibility and oversight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ACD120-B419-28D4-7C1F-F87139F498FF}"/>
              </a:ext>
            </a:extLst>
          </p:cNvPr>
          <p:cNvSpPr txBox="1"/>
          <p:nvPr/>
        </p:nvSpPr>
        <p:spPr>
          <a:xfrm>
            <a:off x="1387149" y="3855349"/>
            <a:ext cx="5759886" cy="424732"/>
          </a:xfrm>
          <a:prstGeom prst="rect">
            <a:avLst/>
          </a:prstGeom>
          <a:noFill/>
        </p:spPr>
        <p:txBody>
          <a:bodyPr wrap="square" lIns="45720" tIns="27432" rIns="45720" bIns="27432" anchor="t">
            <a:spAutoFit/>
          </a:bodyPr>
          <a:lstStyle/>
          <a:p>
            <a:pPr algn="l">
              <a:defRPr sz="1600" b="1">
                <a:solidFill>
                  <a:srgbClr val="004365"/>
                </a:solidFill>
                <a:latin typeface="Arial"/>
              </a:defRPr>
            </a:pPr>
            <a:r>
              <a:rPr lang="en-US" sz="2400">
                <a:latin typeface="Calbri"/>
              </a:rPr>
              <a:t>CORE SHIFT IDENTIFIED IN THE LITERATURE</a:t>
            </a:r>
          </a:p>
        </p:txBody>
      </p:sp>
      <p:sp>
        <p:nvSpPr>
          <p:cNvPr id="14" name="Rounded Rectangle 15">
            <a:extLst>
              <a:ext uri="{FF2B5EF4-FFF2-40B4-BE49-F238E27FC236}">
                <a16:creationId xmlns:a16="http://schemas.microsoft.com/office/drawing/2014/main" id="{564ABDAF-EDD0-E405-5DA0-C50648F29487}"/>
              </a:ext>
            </a:extLst>
          </p:cNvPr>
          <p:cNvSpPr/>
          <p:nvPr/>
        </p:nvSpPr>
        <p:spPr>
          <a:xfrm>
            <a:off x="674642" y="4527101"/>
            <a:ext cx="2880360" cy="1143000"/>
          </a:xfrm>
          <a:prstGeom prst="roundRect">
            <a:avLst/>
          </a:prstGeom>
          <a:solidFill>
            <a:srgbClr val="F2F2F2"/>
          </a:solidFill>
          <a:ln>
            <a:solidFill>
              <a:srgbClr val="A0A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D6BE7FA-29D4-3F6B-473A-F524710A2A70}"/>
              </a:ext>
            </a:extLst>
          </p:cNvPr>
          <p:cNvSpPr txBox="1"/>
          <p:nvPr/>
        </p:nvSpPr>
        <p:spPr>
          <a:xfrm>
            <a:off x="841520" y="4758552"/>
            <a:ext cx="2514600" cy="670953"/>
          </a:xfrm>
          <a:prstGeom prst="rect">
            <a:avLst/>
          </a:prstGeom>
          <a:noFill/>
        </p:spPr>
        <p:txBody>
          <a:bodyPr wrap="square" lIns="45720" tIns="27432" rIns="45720" bIns="27432" anchor="t">
            <a:spAutoFit/>
          </a:bodyPr>
          <a:lstStyle/>
          <a:p>
            <a:pPr algn="ctr">
              <a:defRPr sz="1750" b="1">
                <a:solidFill>
                  <a:srgbClr val="373737"/>
                </a:solidFill>
                <a:latin typeface="Arial"/>
              </a:defRPr>
            </a:pPr>
            <a:r>
              <a:rPr lang="en-US" sz="2000">
                <a:latin typeface="+mj-lt"/>
              </a:rPr>
              <a:t>Traditional finance</a:t>
            </a:r>
            <a:br>
              <a:rPr lang="en-US" sz="2000">
                <a:latin typeface="+mj-lt"/>
              </a:rPr>
            </a:br>
            <a:r>
              <a:rPr lang="en-US" sz="2000">
                <a:latin typeface="+mj-lt"/>
              </a:rPr>
              <a:t>stewardship</a:t>
            </a:r>
          </a:p>
        </p:txBody>
      </p:sp>
      <p:cxnSp>
        <p:nvCxnSpPr>
          <p:cNvPr id="16" name="Connector 17">
            <a:extLst>
              <a:ext uri="{FF2B5EF4-FFF2-40B4-BE49-F238E27FC236}">
                <a16:creationId xmlns:a16="http://schemas.microsoft.com/office/drawing/2014/main" id="{6606FB06-657F-6B6B-759B-79E6FB04E0FA}"/>
              </a:ext>
            </a:extLst>
          </p:cNvPr>
          <p:cNvCxnSpPr/>
          <p:nvPr/>
        </p:nvCxnSpPr>
        <p:spPr>
          <a:xfrm>
            <a:off x="3783601" y="5094029"/>
            <a:ext cx="795529" cy="0"/>
          </a:xfrm>
          <a:prstGeom prst="line">
            <a:avLst/>
          </a:prstGeom>
          <a:ln w="28575">
            <a:solidFill>
              <a:srgbClr val="0099B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8">
            <a:extLst>
              <a:ext uri="{FF2B5EF4-FFF2-40B4-BE49-F238E27FC236}">
                <a16:creationId xmlns:a16="http://schemas.microsoft.com/office/drawing/2014/main" id="{67D8AE1C-5DB8-7421-83F4-6032C58DEDF7}"/>
              </a:ext>
            </a:extLst>
          </p:cNvPr>
          <p:cNvSpPr/>
          <p:nvPr/>
        </p:nvSpPr>
        <p:spPr>
          <a:xfrm>
            <a:off x="4670747" y="4527101"/>
            <a:ext cx="3264563" cy="1248822"/>
          </a:xfrm>
          <a:prstGeom prst="roundRect">
            <a:avLst/>
          </a:prstGeom>
          <a:solidFill>
            <a:srgbClr val="E2F3F8"/>
          </a:solidFill>
          <a:ln>
            <a:solidFill>
              <a:srgbClr val="0099B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AA2CDF3-FC5A-E002-1F31-DC275ADB5D1C}"/>
              </a:ext>
            </a:extLst>
          </p:cNvPr>
          <p:cNvSpPr txBox="1"/>
          <p:nvPr/>
        </p:nvSpPr>
        <p:spPr>
          <a:xfrm>
            <a:off x="4944890" y="4573611"/>
            <a:ext cx="2706624" cy="301621"/>
          </a:xfrm>
          <a:prstGeom prst="rect">
            <a:avLst/>
          </a:prstGeom>
          <a:noFill/>
        </p:spPr>
        <p:txBody>
          <a:bodyPr wrap="square" lIns="45720" tIns="27432" rIns="45720" bIns="27432" anchor="t">
            <a:spAutoFit/>
          </a:bodyPr>
          <a:lstStyle/>
          <a:p>
            <a:pPr algn="ctr">
              <a:defRPr sz="1650" b="1">
                <a:solidFill>
                  <a:srgbClr val="004365"/>
                </a:solidFill>
                <a:latin typeface="Arial"/>
              </a:defRPr>
            </a:pPr>
            <a:r>
              <a:rPr sz="1600"/>
              <a:t>Broader </a:t>
            </a:r>
            <a:r>
              <a:rPr lang="en-US" sz="1600"/>
              <a:t>organization</a:t>
            </a:r>
            <a:r>
              <a:rPr sz="1600"/>
              <a:t> remit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C64817-C2BA-E7BB-76E6-E36A16943E1B}"/>
              </a:ext>
            </a:extLst>
          </p:cNvPr>
          <p:cNvSpPr txBox="1"/>
          <p:nvPr/>
        </p:nvSpPr>
        <p:spPr>
          <a:xfrm>
            <a:off x="4858022" y="4882926"/>
            <a:ext cx="2880360" cy="840230"/>
          </a:xfrm>
          <a:prstGeom prst="rect">
            <a:avLst/>
          </a:prstGeom>
          <a:noFill/>
        </p:spPr>
        <p:txBody>
          <a:bodyPr wrap="square" lIns="45720" tIns="27432" rIns="45720" bIns="27432" anchor="t">
            <a:spAutoFit/>
          </a:bodyPr>
          <a:lstStyle/>
          <a:p>
            <a:pPr algn="ctr">
              <a:defRPr sz="1130" b="0">
                <a:solidFill>
                  <a:srgbClr val="373737"/>
                </a:solidFill>
                <a:latin typeface="Arial"/>
              </a:defRPr>
            </a:pPr>
            <a:r>
              <a:rPr lang="en-US" sz="1700">
                <a:latin typeface="+mj-lt"/>
              </a:rPr>
              <a:t>Risk, technology, sustainability and stakeholder communication</a:t>
            </a:r>
          </a:p>
        </p:txBody>
      </p:sp>
      <p:cxnSp>
        <p:nvCxnSpPr>
          <p:cNvPr id="20" name="Connector 21">
            <a:extLst>
              <a:ext uri="{FF2B5EF4-FFF2-40B4-BE49-F238E27FC236}">
                <a16:creationId xmlns:a16="http://schemas.microsoft.com/office/drawing/2014/main" id="{994C4F54-6E71-533F-6AE2-06888EC56BC8}"/>
              </a:ext>
            </a:extLst>
          </p:cNvPr>
          <p:cNvCxnSpPr/>
          <p:nvPr/>
        </p:nvCxnSpPr>
        <p:spPr>
          <a:xfrm>
            <a:off x="7989841" y="5094029"/>
            <a:ext cx="457201" cy="0"/>
          </a:xfrm>
          <a:prstGeom prst="line">
            <a:avLst/>
          </a:prstGeom>
          <a:ln w="28575">
            <a:solidFill>
              <a:srgbClr val="0099B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2">
            <a:extLst>
              <a:ext uri="{FF2B5EF4-FFF2-40B4-BE49-F238E27FC236}">
                <a16:creationId xmlns:a16="http://schemas.microsoft.com/office/drawing/2014/main" id="{9C1A6644-4092-1CB9-A267-10536DD5C9F1}"/>
              </a:ext>
            </a:extLst>
          </p:cNvPr>
          <p:cNvSpPr/>
          <p:nvPr/>
        </p:nvSpPr>
        <p:spPr>
          <a:xfrm>
            <a:off x="8629920" y="3876859"/>
            <a:ext cx="2710801" cy="2087832"/>
          </a:xfrm>
          <a:prstGeom prst="roundRect">
            <a:avLst/>
          </a:prstGeom>
          <a:solidFill>
            <a:srgbClr val="EEF6F0"/>
          </a:solidFill>
          <a:ln>
            <a:solidFill>
              <a:srgbClr val="4E8B5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ED602FB-F4CB-D1FA-9079-B748C9D6DA0A}"/>
              </a:ext>
            </a:extLst>
          </p:cNvPr>
          <p:cNvSpPr txBox="1"/>
          <p:nvPr/>
        </p:nvSpPr>
        <p:spPr>
          <a:xfrm>
            <a:off x="8878896" y="4103158"/>
            <a:ext cx="2212848" cy="309315"/>
          </a:xfrm>
          <a:prstGeom prst="rect">
            <a:avLst/>
          </a:prstGeom>
          <a:noFill/>
        </p:spPr>
        <p:txBody>
          <a:bodyPr wrap="square" lIns="45720" tIns="27432" rIns="45720" bIns="27432" anchor="t">
            <a:spAutoFit/>
          </a:bodyPr>
          <a:lstStyle/>
          <a:p>
            <a:pPr algn="ctr">
              <a:defRPr sz="1650" b="1">
                <a:solidFill>
                  <a:srgbClr val="286B30"/>
                </a:solidFill>
                <a:latin typeface="Arial"/>
              </a:defRPr>
            </a:pPr>
            <a:r>
              <a:rPr lang="en-US" sz="1600"/>
              <a:t>Relevance to IESBA</a:t>
            </a:r>
            <a:endParaRPr sz="160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68867EB-3D1D-EA9E-DDD4-5464893E0D27}"/>
              </a:ext>
            </a:extLst>
          </p:cNvPr>
          <p:cNvSpPr txBox="1"/>
          <p:nvPr/>
        </p:nvSpPr>
        <p:spPr>
          <a:xfrm>
            <a:off x="8721538" y="4412473"/>
            <a:ext cx="2514423" cy="1101840"/>
          </a:xfrm>
          <a:prstGeom prst="rect">
            <a:avLst/>
          </a:prstGeom>
          <a:noFill/>
        </p:spPr>
        <p:txBody>
          <a:bodyPr wrap="square" lIns="45720" tIns="27432" rIns="45720" bIns="27432" anchor="t">
            <a:spAutoFit/>
          </a:bodyPr>
          <a:lstStyle/>
          <a:p>
            <a:pPr algn="ctr">
              <a:defRPr sz="1130" b="0">
                <a:solidFill>
                  <a:srgbClr val="373737"/>
                </a:solidFill>
                <a:latin typeface="Arial"/>
              </a:defRPr>
            </a:pPr>
            <a:r>
              <a:rPr lang="en-US" sz="1700">
                <a:latin typeface="+mj-lt"/>
              </a:rPr>
              <a:t>Test against other evidence. It does not, by itself, determine whether Code changes are needed</a:t>
            </a:r>
          </a:p>
        </p:txBody>
      </p:sp>
    </p:spTree>
    <p:extLst>
      <p:ext uri="{BB962C8B-B14F-4D97-AF65-F5344CB8AC3E}">
        <p14:creationId xmlns:p14="http://schemas.microsoft.com/office/powerpoint/2010/main" val="3104248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7922A7-C161-8257-7AFA-C0DA606A87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2F14EF4-6810-E112-E178-8A6F6C58F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918" y="648574"/>
            <a:ext cx="11604201" cy="550843"/>
          </a:xfrm>
        </p:spPr>
        <p:txBody>
          <a:bodyPr/>
          <a:lstStyle/>
          <a:p>
            <a:r>
              <a:rPr lang="en-US">
                <a:latin typeface="+mn-lt"/>
              </a:rPr>
              <a:t>CONTEXT FOR CFOs ETHICAL PRESSURE</a:t>
            </a:r>
            <a:br>
              <a:rPr lang="en-US">
                <a:solidFill>
                  <a:srgbClr val="000000"/>
                </a:solidFill>
                <a:latin typeface="+mn-lt"/>
              </a:rPr>
            </a:br>
            <a:br>
              <a:rPr lang="en-US" b="1">
                <a:solidFill>
                  <a:srgbClr val="000000"/>
                </a:solidFill>
                <a:latin typeface="Roboto"/>
              </a:rPr>
            </a:br>
            <a:endParaRPr lang="en-US">
              <a:latin typeface="+mn-lt"/>
            </a:endParaRPr>
          </a:p>
        </p:txBody>
      </p:sp>
      <p:sp>
        <p:nvSpPr>
          <p:cNvPr id="45" name="Slide Number Placeholder 2">
            <a:extLst>
              <a:ext uri="{FF2B5EF4-FFF2-40B4-BE49-F238E27FC236}">
                <a16:creationId xmlns:a16="http://schemas.microsoft.com/office/drawing/2014/main" id="{5E88F01F-39DF-2F68-04A8-64C426664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3EB6DF-AF39-5ED3-2D3A-9B62844088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0910" y="1645575"/>
            <a:ext cx="7911368" cy="46337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A4C3C68-881E-7A11-7DCF-E6B7AFF9ED7F}"/>
              </a:ext>
            </a:extLst>
          </p:cNvPr>
          <p:cNvSpPr txBox="1"/>
          <p:nvPr/>
        </p:nvSpPr>
        <p:spPr>
          <a:xfrm>
            <a:off x="8549956" y="6209426"/>
            <a:ext cx="392655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>
                <a:solidFill>
                  <a:schemeClr val="accent2"/>
                </a:solidFill>
              </a:rPr>
              <a:t>Fraud triangle* remains highly relevant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3A9E05-B64E-C7A9-970F-71FD2F76B131}"/>
              </a:ext>
            </a:extLst>
          </p:cNvPr>
          <p:cNvSpPr txBox="1"/>
          <p:nvPr/>
        </p:nvSpPr>
        <p:spPr>
          <a:xfrm>
            <a:off x="8549956" y="6467476"/>
            <a:ext cx="280884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1200">
                <a:solidFill>
                  <a:schemeClr val="accent2"/>
                </a:solidFill>
              </a:rPr>
              <a:t>*Fraud triangle created using ChatGPT </a:t>
            </a:r>
          </a:p>
        </p:txBody>
      </p:sp>
    </p:spTree>
    <p:extLst>
      <p:ext uri="{BB962C8B-B14F-4D97-AF65-F5344CB8AC3E}">
        <p14:creationId xmlns:p14="http://schemas.microsoft.com/office/powerpoint/2010/main" val="26618087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E90EA4-FFD5-84CF-5577-60491674D8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5618B72D-22DD-12BE-F61C-00DE6B873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152" y="747048"/>
            <a:ext cx="11604201" cy="550843"/>
          </a:xfrm>
        </p:spPr>
        <p:txBody>
          <a:bodyPr/>
          <a:lstStyle/>
          <a:p>
            <a:r>
              <a:rPr lang="en-US" sz="3200">
                <a:latin typeface="+mn-lt"/>
              </a:rPr>
              <a:t>FACTORS CONTRIBUTING TO ETHICAL PRESSURE AND MISCONDUCT</a:t>
            </a:r>
            <a:br>
              <a:rPr lang="en-US">
                <a:solidFill>
                  <a:srgbClr val="000000"/>
                </a:solidFill>
                <a:latin typeface="+mn-lt"/>
              </a:rPr>
            </a:br>
            <a:br>
              <a:rPr lang="en-US" b="1">
                <a:solidFill>
                  <a:srgbClr val="000000"/>
                </a:solidFill>
                <a:latin typeface="Roboto"/>
              </a:rPr>
            </a:br>
            <a:endParaRPr lang="en-US">
              <a:latin typeface="+mn-lt"/>
            </a:endParaRPr>
          </a:p>
        </p:txBody>
      </p:sp>
      <p:sp>
        <p:nvSpPr>
          <p:cNvPr id="45" name="Slide Number Placeholder 2">
            <a:extLst>
              <a:ext uri="{FF2B5EF4-FFF2-40B4-BE49-F238E27FC236}">
                <a16:creationId xmlns:a16="http://schemas.microsoft.com/office/drawing/2014/main" id="{A54957FD-AD4C-5B41-FAAD-3A8B6098F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087304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" name="Rounded Rectangle 2">
            <a:extLst>
              <a:ext uri="{FF2B5EF4-FFF2-40B4-BE49-F238E27FC236}">
                <a16:creationId xmlns:a16="http://schemas.microsoft.com/office/drawing/2014/main" id="{F9EFE756-D7E9-435F-25A4-632F1A01436F}"/>
              </a:ext>
            </a:extLst>
          </p:cNvPr>
          <p:cNvSpPr/>
          <p:nvPr/>
        </p:nvSpPr>
        <p:spPr>
          <a:xfrm>
            <a:off x="8544933" y="3954711"/>
            <a:ext cx="670748" cy="1960657"/>
          </a:xfrm>
          <a:custGeom>
            <a:avLst/>
            <a:gdLst/>
            <a:ahLst/>
            <a:cxnLst/>
            <a:rect l="0" t="0" r="0" b="0"/>
            <a:pathLst>
              <a:path w="670748" h="1960657">
                <a:moveTo>
                  <a:pt x="205100" y="1238313"/>
                </a:moveTo>
                <a:lnTo>
                  <a:pt x="308292" y="1238313"/>
                </a:lnTo>
                <a:moveTo>
                  <a:pt x="414491" y="515962"/>
                </a:moveTo>
                <a:lnTo>
                  <a:pt x="517683" y="515962"/>
                </a:lnTo>
                <a:moveTo>
                  <a:pt x="670748" y="0"/>
                </a:moveTo>
                <a:lnTo>
                  <a:pt x="103189" y="1960657"/>
                </a:lnTo>
                <a:lnTo>
                  <a:pt x="0" y="1960657"/>
                </a:lnTo>
              </a:path>
            </a:pathLst>
          </a:custGeom>
          <a:noFill/>
          <a:ln w="644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2400"/>
          </a:p>
        </p:txBody>
      </p:sp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7062536A-4282-67C1-8152-1CC243F4C194}"/>
              </a:ext>
            </a:extLst>
          </p:cNvPr>
          <p:cNvSpPr/>
          <p:nvPr/>
        </p:nvSpPr>
        <p:spPr>
          <a:xfrm>
            <a:off x="8544933" y="1994058"/>
            <a:ext cx="670748" cy="1960657"/>
          </a:xfrm>
          <a:custGeom>
            <a:avLst/>
            <a:gdLst/>
            <a:ahLst/>
            <a:cxnLst/>
            <a:rect l="0" t="0" r="0" b="0"/>
            <a:pathLst>
              <a:path w="670748" h="1960657">
                <a:moveTo>
                  <a:pt x="205066" y="722343"/>
                </a:moveTo>
                <a:lnTo>
                  <a:pt x="308258" y="722343"/>
                </a:lnTo>
                <a:moveTo>
                  <a:pt x="414449" y="1444690"/>
                </a:moveTo>
                <a:lnTo>
                  <a:pt x="517641" y="1444690"/>
                </a:lnTo>
                <a:moveTo>
                  <a:pt x="670748" y="1960657"/>
                </a:moveTo>
                <a:lnTo>
                  <a:pt x="103189" y="0"/>
                </a:lnTo>
                <a:lnTo>
                  <a:pt x="0" y="0"/>
                </a:lnTo>
              </a:path>
            </a:pathLst>
          </a:custGeom>
          <a:noFill/>
          <a:ln w="644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2400"/>
          </a:p>
        </p:txBody>
      </p:sp>
      <p:sp>
        <p:nvSpPr>
          <p:cNvPr id="8" name="Rounded Rectangle 4">
            <a:extLst>
              <a:ext uri="{FF2B5EF4-FFF2-40B4-BE49-F238E27FC236}">
                <a16:creationId xmlns:a16="http://schemas.microsoft.com/office/drawing/2014/main" id="{F8D56347-55AD-0FE8-F6C2-DDCB63E6947D}"/>
              </a:ext>
            </a:extLst>
          </p:cNvPr>
          <p:cNvSpPr/>
          <p:nvPr/>
        </p:nvSpPr>
        <p:spPr>
          <a:xfrm>
            <a:off x="4629775" y="3974348"/>
            <a:ext cx="670748" cy="1960657"/>
          </a:xfrm>
          <a:custGeom>
            <a:avLst/>
            <a:gdLst/>
            <a:ahLst/>
            <a:cxnLst/>
            <a:rect l="0" t="0" r="0" b="0"/>
            <a:pathLst>
              <a:path w="670748" h="1960657">
                <a:moveTo>
                  <a:pt x="205108" y="1238313"/>
                </a:moveTo>
                <a:lnTo>
                  <a:pt x="308300" y="1238313"/>
                </a:lnTo>
                <a:moveTo>
                  <a:pt x="414491" y="515966"/>
                </a:moveTo>
                <a:lnTo>
                  <a:pt x="517683" y="515966"/>
                </a:lnTo>
                <a:moveTo>
                  <a:pt x="670748" y="0"/>
                </a:moveTo>
                <a:lnTo>
                  <a:pt x="103189" y="1960657"/>
                </a:lnTo>
                <a:lnTo>
                  <a:pt x="0" y="1960657"/>
                </a:lnTo>
              </a:path>
            </a:pathLst>
          </a:custGeom>
          <a:noFill/>
          <a:ln w="644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2400"/>
          </a:p>
        </p:txBody>
      </p:sp>
      <p:sp>
        <p:nvSpPr>
          <p:cNvPr id="10" name="Rounded Rectangle 5">
            <a:extLst>
              <a:ext uri="{FF2B5EF4-FFF2-40B4-BE49-F238E27FC236}">
                <a16:creationId xmlns:a16="http://schemas.microsoft.com/office/drawing/2014/main" id="{C3EA4569-8FDE-86E5-0FBE-868A8FC4727B}"/>
              </a:ext>
            </a:extLst>
          </p:cNvPr>
          <p:cNvSpPr/>
          <p:nvPr/>
        </p:nvSpPr>
        <p:spPr>
          <a:xfrm>
            <a:off x="4629775" y="1994054"/>
            <a:ext cx="670748" cy="1960657"/>
          </a:xfrm>
          <a:custGeom>
            <a:avLst/>
            <a:gdLst/>
            <a:ahLst/>
            <a:cxnLst/>
            <a:rect l="0" t="0" r="0" b="0"/>
            <a:pathLst>
              <a:path w="670748" h="1960657">
                <a:moveTo>
                  <a:pt x="205108" y="722343"/>
                </a:moveTo>
                <a:lnTo>
                  <a:pt x="308300" y="722343"/>
                </a:lnTo>
                <a:moveTo>
                  <a:pt x="414491" y="1444690"/>
                </a:moveTo>
                <a:lnTo>
                  <a:pt x="517683" y="1444690"/>
                </a:lnTo>
                <a:moveTo>
                  <a:pt x="670748" y="1960657"/>
                </a:moveTo>
                <a:lnTo>
                  <a:pt x="103189" y="0"/>
                </a:lnTo>
                <a:lnTo>
                  <a:pt x="0" y="0"/>
                </a:lnTo>
              </a:path>
            </a:pathLst>
          </a:custGeom>
          <a:noFill/>
          <a:ln w="6449"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sz="240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6ACBD39-9B2C-56C4-5460-2C8E170FFC3C}"/>
              </a:ext>
            </a:extLst>
          </p:cNvPr>
          <p:cNvGrpSpPr/>
          <p:nvPr/>
        </p:nvGrpSpPr>
        <p:grpSpPr>
          <a:xfrm>
            <a:off x="1922585" y="3931482"/>
            <a:ext cx="7566575" cy="45719"/>
            <a:chOff x="206384" y="3329677"/>
            <a:chExt cx="5973124" cy="48156"/>
          </a:xfrm>
        </p:grpSpPr>
        <p:sp>
          <p:nvSpPr>
            <p:cNvPr id="12" name="Rounded Rectangle 6">
              <a:extLst>
                <a:ext uri="{FF2B5EF4-FFF2-40B4-BE49-F238E27FC236}">
                  <a16:creationId xmlns:a16="http://schemas.microsoft.com/office/drawing/2014/main" id="{790C8099-5917-1DFA-455C-0B17FD24CB0A}"/>
                </a:ext>
              </a:extLst>
            </p:cNvPr>
            <p:cNvSpPr/>
            <p:nvPr/>
          </p:nvSpPr>
          <p:spPr>
            <a:xfrm>
              <a:off x="206384" y="3353755"/>
              <a:ext cx="5960827" cy="8599"/>
            </a:xfrm>
            <a:custGeom>
              <a:avLst/>
              <a:gdLst/>
              <a:ahLst/>
              <a:cxnLst/>
              <a:rect l="0" t="0" r="0" b="0"/>
              <a:pathLst>
                <a:path w="5960827" h="8599">
                  <a:moveTo>
                    <a:pt x="5960827" y="0"/>
                  </a:moveTo>
                  <a:lnTo>
                    <a:pt x="0" y="0"/>
                  </a:lnTo>
                </a:path>
              </a:pathLst>
            </a:custGeom>
            <a:noFill/>
            <a:ln w="6449">
              <a:solidFill>
                <a:srgbClr val="000000"/>
              </a:solidFill>
            </a:ln>
          </p:spPr>
          <p:txBody>
            <a:bodyPr rtlCol="0" anchor="ctr"/>
            <a:lstStyle/>
            <a:p>
              <a:pPr algn="ctr"/>
              <a:endParaRPr sz="2400"/>
            </a:p>
          </p:txBody>
        </p:sp>
        <p:sp>
          <p:nvSpPr>
            <p:cNvPr id="13" name="Rounded Rectangle 7">
              <a:extLst>
                <a:ext uri="{FF2B5EF4-FFF2-40B4-BE49-F238E27FC236}">
                  <a16:creationId xmlns:a16="http://schemas.microsoft.com/office/drawing/2014/main" id="{8FA823E4-941F-942B-A4FB-AE8A4461BDDE}"/>
                </a:ext>
              </a:extLst>
            </p:cNvPr>
            <p:cNvSpPr/>
            <p:nvPr/>
          </p:nvSpPr>
          <p:spPr>
            <a:xfrm>
              <a:off x="6136512" y="3329677"/>
              <a:ext cx="42996" cy="48156"/>
            </a:xfrm>
            <a:custGeom>
              <a:avLst/>
              <a:gdLst/>
              <a:ahLst/>
              <a:cxnLst/>
              <a:rect l="0" t="0" r="0" b="0"/>
              <a:pathLst>
                <a:path w="42996" h="48156">
                  <a:moveTo>
                    <a:pt x="42996" y="24078"/>
                  </a:moveTo>
                  <a:lnTo>
                    <a:pt x="0" y="481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449">
              <a:solidFill>
                <a:srgbClr val="000000"/>
              </a:solidFill>
            </a:ln>
          </p:spPr>
          <p:txBody>
            <a:bodyPr rtlCol="0" anchor="ctr"/>
            <a:lstStyle/>
            <a:p>
              <a:pPr algn="ctr"/>
              <a:endParaRPr sz="2400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D2B548FC-DEFE-F099-1857-32F4E9B8D24A}"/>
              </a:ext>
            </a:extLst>
          </p:cNvPr>
          <p:cNvSpPr txBox="1"/>
          <p:nvPr/>
        </p:nvSpPr>
        <p:spPr>
          <a:xfrm>
            <a:off x="2454362" y="1796511"/>
            <a:ext cx="2058320" cy="3693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sz="2400" b="0">
                <a:solidFill>
                  <a:srgbClr val="000000"/>
                </a:solidFill>
              </a:rPr>
              <a:t>Behavioral Traits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CC2F47-A466-75B6-BBEC-A9FC71F13D0E}"/>
              </a:ext>
            </a:extLst>
          </p:cNvPr>
          <p:cNvSpPr txBox="1"/>
          <p:nvPr/>
        </p:nvSpPr>
        <p:spPr>
          <a:xfrm>
            <a:off x="5247468" y="1793010"/>
            <a:ext cx="3172279" cy="3693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sz="2400" b="0">
                <a:solidFill>
                  <a:srgbClr val="000000"/>
                </a:solidFill>
              </a:rPr>
              <a:t>Volatility and Uncertainty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CFEEF0F-B8F4-34DE-FC15-98CD542A96BF}"/>
              </a:ext>
            </a:extLst>
          </p:cNvPr>
          <p:cNvSpPr txBox="1"/>
          <p:nvPr/>
        </p:nvSpPr>
        <p:spPr>
          <a:xfrm>
            <a:off x="2761996" y="2540694"/>
            <a:ext cx="1972656" cy="3693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sz="2400" b="0">
                <a:solidFill>
                  <a:srgbClr val="000000"/>
                </a:solidFill>
              </a:rPr>
              <a:t>Overconfidence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C883115-FB7A-D443-933B-7D91BBEEFE5B}"/>
              </a:ext>
            </a:extLst>
          </p:cNvPr>
          <p:cNvSpPr txBox="1"/>
          <p:nvPr/>
        </p:nvSpPr>
        <p:spPr>
          <a:xfrm>
            <a:off x="6096000" y="2534326"/>
            <a:ext cx="2500621" cy="3693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sz="2400" b="0">
                <a:solidFill>
                  <a:srgbClr val="000000"/>
                </a:solidFill>
              </a:rPr>
              <a:t>Market Fluctuations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B8F89C9-1B19-1E7B-C647-C9371F18D458}"/>
              </a:ext>
            </a:extLst>
          </p:cNvPr>
          <p:cNvSpPr txBox="1"/>
          <p:nvPr/>
        </p:nvSpPr>
        <p:spPr>
          <a:xfrm>
            <a:off x="2136846" y="3249705"/>
            <a:ext cx="2750946" cy="3693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sz="2400" b="0">
                <a:solidFill>
                  <a:srgbClr val="000000"/>
                </a:solidFill>
              </a:rPr>
              <a:t>Moral Disengagement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3A6845-56CE-DB6F-4BE0-C64E663ACCC3}"/>
              </a:ext>
            </a:extLst>
          </p:cNvPr>
          <p:cNvSpPr txBox="1"/>
          <p:nvPr/>
        </p:nvSpPr>
        <p:spPr>
          <a:xfrm>
            <a:off x="6310021" y="3276631"/>
            <a:ext cx="2491452" cy="3693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sz="2400" b="0">
                <a:solidFill>
                  <a:srgbClr val="000000"/>
                </a:solidFill>
              </a:rPr>
              <a:t>Economic Instability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5D2A13B-38D5-922C-AF54-B527003CFEBC}"/>
              </a:ext>
            </a:extLst>
          </p:cNvPr>
          <p:cNvSpPr txBox="1"/>
          <p:nvPr/>
        </p:nvSpPr>
        <p:spPr>
          <a:xfrm>
            <a:off x="7193507" y="5717972"/>
            <a:ext cx="1265282" cy="3693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sz="2400" b="0">
                <a:solidFill>
                  <a:srgbClr val="000000"/>
                </a:solidFill>
              </a:rPr>
              <a:t>Incentive</a:t>
            </a:r>
            <a:r>
              <a:rPr lang="en-US" sz="2400" b="0">
                <a:solidFill>
                  <a:srgbClr val="000000"/>
                </a:solidFill>
              </a:rPr>
              <a:t>s</a:t>
            </a:r>
            <a:endParaRPr sz="2400" b="0">
              <a:solidFill>
                <a:srgbClr val="00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A2DC020-9F0E-A44F-5609-38D943CD2F13}"/>
              </a:ext>
            </a:extLst>
          </p:cNvPr>
          <p:cNvSpPr txBox="1"/>
          <p:nvPr/>
        </p:nvSpPr>
        <p:spPr>
          <a:xfrm>
            <a:off x="9598769" y="3654483"/>
            <a:ext cx="1672189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lang="en-US" sz="3600" b="0">
                <a:solidFill>
                  <a:srgbClr val="000000"/>
                </a:solidFill>
              </a:rPr>
              <a:t>FACTORS</a:t>
            </a:r>
            <a:endParaRPr sz="3600" b="0">
              <a:solidFill>
                <a:srgbClr val="00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969FDCF-9C3B-8C8F-700D-15CB61A4CB8B}"/>
              </a:ext>
            </a:extLst>
          </p:cNvPr>
          <p:cNvSpPr txBox="1"/>
          <p:nvPr/>
        </p:nvSpPr>
        <p:spPr>
          <a:xfrm>
            <a:off x="3816540" y="4280887"/>
            <a:ext cx="1142942" cy="3693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sz="2400" b="0">
                <a:solidFill>
                  <a:srgbClr val="000000"/>
                </a:solidFill>
              </a:rPr>
              <a:t>Collusion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B626B96-FE39-FEC2-639C-5C7FC18FF003}"/>
              </a:ext>
            </a:extLst>
          </p:cNvPr>
          <p:cNvSpPr txBox="1"/>
          <p:nvPr/>
        </p:nvSpPr>
        <p:spPr>
          <a:xfrm>
            <a:off x="5843334" y="4310317"/>
            <a:ext cx="3005951" cy="3693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sz="2400" b="0">
                <a:solidFill>
                  <a:srgbClr val="000000"/>
                </a:solidFill>
              </a:rPr>
              <a:t>Compensation Packages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532DD0-103C-53CB-2B56-292E27C8947F}"/>
              </a:ext>
            </a:extLst>
          </p:cNvPr>
          <p:cNvSpPr txBox="1"/>
          <p:nvPr/>
        </p:nvSpPr>
        <p:spPr>
          <a:xfrm>
            <a:off x="2736791" y="4980813"/>
            <a:ext cx="1997919" cy="3693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sz="2400" b="0">
                <a:solidFill>
                  <a:srgbClr val="000000"/>
                </a:solidFill>
              </a:rPr>
              <a:t>Weak Challenge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A9FCC72-4FB6-8643-E223-65F0FC89C9EF}"/>
              </a:ext>
            </a:extLst>
          </p:cNvPr>
          <p:cNvSpPr txBox="1"/>
          <p:nvPr/>
        </p:nvSpPr>
        <p:spPr>
          <a:xfrm>
            <a:off x="6987013" y="5006484"/>
            <a:ext cx="1609608" cy="3693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sz="2400" b="0">
                <a:solidFill>
                  <a:srgbClr val="000000"/>
                </a:solidFill>
              </a:rPr>
              <a:t>Performance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F2DBB3B-7255-71DA-7258-16C58EDEB52E}"/>
              </a:ext>
            </a:extLst>
          </p:cNvPr>
          <p:cNvSpPr txBox="1"/>
          <p:nvPr/>
        </p:nvSpPr>
        <p:spPr>
          <a:xfrm>
            <a:off x="1975769" y="5717972"/>
            <a:ext cx="2536913" cy="3693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sz="2400" b="0">
                <a:solidFill>
                  <a:srgbClr val="000000"/>
                </a:solidFill>
              </a:rPr>
              <a:t>Governance Failures</a:t>
            </a:r>
          </a:p>
        </p:txBody>
      </p:sp>
    </p:spTree>
    <p:extLst>
      <p:ext uri="{BB962C8B-B14F-4D97-AF65-F5344CB8AC3E}">
        <p14:creationId xmlns:p14="http://schemas.microsoft.com/office/powerpoint/2010/main" val="21884673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B210A2-891A-29F1-795C-9F11AA6E4F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BEFDD08-87E7-F056-E38F-AFD937EF82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798" y="653263"/>
            <a:ext cx="11604201" cy="550843"/>
          </a:xfrm>
        </p:spPr>
        <p:txBody>
          <a:bodyPr/>
          <a:lstStyle/>
          <a:p>
            <a:r>
              <a:rPr lang="en-US">
                <a:latin typeface="+mn-lt"/>
              </a:rPr>
              <a:t>EMERGING AREAS OF CFO ETHICAL JUDGEMENT</a:t>
            </a:r>
            <a:br>
              <a:rPr lang="en-US">
                <a:solidFill>
                  <a:srgbClr val="000000"/>
                </a:solidFill>
                <a:latin typeface="+mn-lt"/>
              </a:rPr>
            </a:br>
            <a:br>
              <a:rPr lang="en-US" b="1">
                <a:solidFill>
                  <a:srgbClr val="000000"/>
                </a:solidFill>
                <a:latin typeface="Roboto"/>
              </a:rPr>
            </a:br>
            <a:endParaRPr lang="en-US">
              <a:latin typeface="+mn-lt"/>
            </a:endParaRPr>
          </a:p>
        </p:txBody>
      </p:sp>
      <p:sp>
        <p:nvSpPr>
          <p:cNvPr id="45" name="Slide Number Placeholder 2">
            <a:extLst>
              <a:ext uri="{FF2B5EF4-FFF2-40B4-BE49-F238E27FC236}">
                <a16:creationId xmlns:a16="http://schemas.microsoft.com/office/drawing/2014/main" id="{7C2300E3-2B9F-7401-7CC0-C7748DAC4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7867" y="6199416"/>
            <a:ext cx="346465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20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D5DE08C9-BD9D-CBF4-2908-263ABDD24313}"/>
              </a:ext>
            </a:extLst>
          </p:cNvPr>
          <p:cNvSpPr/>
          <p:nvPr/>
        </p:nvSpPr>
        <p:spPr>
          <a:xfrm>
            <a:off x="809005" y="2913845"/>
            <a:ext cx="3429000" cy="1234440"/>
          </a:xfrm>
          <a:prstGeom prst="roundRect">
            <a:avLst/>
          </a:prstGeom>
          <a:solidFill>
            <a:srgbClr val="F2F5F7"/>
          </a:solidFill>
          <a:ln>
            <a:solidFill>
              <a:srgbClr val="D2DA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5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1D8720-04A9-57A6-102F-50EBE3FC05C1}"/>
              </a:ext>
            </a:extLst>
          </p:cNvPr>
          <p:cNvSpPr txBox="1"/>
          <p:nvPr/>
        </p:nvSpPr>
        <p:spPr>
          <a:xfrm>
            <a:off x="898918" y="2944938"/>
            <a:ext cx="3191256" cy="304699"/>
          </a:xfrm>
          <a:prstGeom prst="rect">
            <a:avLst/>
          </a:prstGeom>
          <a:noFill/>
          <a:ln>
            <a:noFill/>
          </a:ln>
        </p:spPr>
        <p:txBody>
          <a:bodyPr wrap="square" lIns="64008" tIns="36576" rIns="64008" bIns="36576" anchor="t">
            <a:spAutoFit/>
          </a:bodyPr>
          <a:lstStyle/>
          <a:p>
            <a:pPr algn="ctr">
              <a:defRPr sz="1500" b="1">
                <a:solidFill>
                  <a:srgbClr val="00AEEF"/>
                </a:solidFill>
                <a:latin typeface="Arial"/>
              </a:defRPr>
            </a:pPr>
            <a:r>
              <a:rPr sz="1500"/>
              <a:t>AI and </a:t>
            </a:r>
            <a:r>
              <a:rPr lang="en-US" sz="1500"/>
              <a:t>Technology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05531D-6B13-7FB8-BFF4-8A6AA6F8545B}"/>
              </a:ext>
            </a:extLst>
          </p:cNvPr>
          <p:cNvSpPr txBox="1"/>
          <p:nvPr/>
        </p:nvSpPr>
        <p:spPr>
          <a:xfrm>
            <a:off x="868441" y="3293387"/>
            <a:ext cx="3310128" cy="766364"/>
          </a:xfrm>
          <a:prstGeom prst="rect">
            <a:avLst/>
          </a:prstGeom>
          <a:noFill/>
          <a:ln>
            <a:noFill/>
          </a:ln>
        </p:spPr>
        <p:txBody>
          <a:bodyPr wrap="square" lIns="64008" tIns="36576" rIns="64008" bIns="36576" anchor="t">
            <a:spAutoFit/>
          </a:bodyPr>
          <a:lstStyle/>
          <a:p>
            <a:pPr algn="ctr">
              <a:defRPr sz="1150" b="0">
                <a:solidFill>
                  <a:srgbClr val="282828"/>
                </a:solidFill>
                <a:latin typeface="Arial"/>
              </a:defRPr>
            </a:pPr>
            <a:r>
              <a:rPr sz="1500"/>
              <a:t>Reliability of outputs, unauthorized tools, automation bias</a:t>
            </a:r>
            <a:r>
              <a:rPr lang="en-US" sz="1500"/>
              <a:t>,</a:t>
            </a:r>
            <a:r>
              <a:rPr sz="1500"/>
              <a:t> and erosion of human judgment</a:t>
            </a:r>
            <a:endParaRPr lang="en-US" sz="1500"/>
          </a:p>
        </p:txBody>
      </p: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30A47B1B-860A-4D6F-E641-5C4D561DE81C}"/>
              </a:ext>
            </a:extLst>
          </p:cNvPr>
          <p:cNvSpPr/>
          <p:nvPr/>
        </p:nvSpPr>
        <p:spPr>
          <a:xfrm>
            <a:off x="4466995" y="2453052"/>
            <a:ext cx="3429000" cy="1234440"/>
          </a:xfrm>
          <a:prstGeom prst="roundRect">
            <a:avLst/>
          </a:prstGeom>
          <a:solidFill>
            <a:srgbClr val="F2F5F7"/>
          </a:solidFill>
          <a:ln>
            <a:solidFill>
              <a:srgbClr val="D2DA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5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B9EF7A4-FBAA-A196-36B3-87DBAAAD28B1}"/>
              </a:ext>
            </a:extLst>
          </p:cNvPr>
          <p:cNvSpPr txBox="1"/>
          <p:nvPr/>
        </p:nvSpPr>
        <p:spPr>
          <a:xfrm>
            <a:off x="4585867" y="2528025"/>
            <a:ext cx="3191256" cy="304699"/>
          </a:xfrm>
          <a:prstGeom prst="rect">
            <a:avLst/>
          </a:prstGeom>
          <a:noFill/>
          <a:ln>
            <a:noFill/>
          </a:ln>
        </p:spPr>
        <p:txBody>
          <a:bodyPr wrap="square" lIns="64008" tIns="36576" rIns="64008" bIns="36576" anchor="t">
            <a:spAutoFit/>
          </a:bodyPr>
          <a:lstStyle/>
          <a:p>
            <a:pPr algn="ctr">
              <a:defRPr sz="1500" b="1">
                <a:solidFill>
                  <a:srgbClr val="603187"/>
                </a:solidFill>
                <a:latin typeface="Arial"/>
              </a:defRPr>
            </a:pPr>
            <a:r>
              <a:rPr sz="1500"/>
              <a:t>Data </a:t>
            </a:r>
            <a:r>
              <a:rPr lang="en-US" sz="1500"/>
              <a:t>Governance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27331B-DFAA-7AA6-DB4A-B674DF541FCA}"/>
              </a:ext>
            </a:extLst>
          </p:cNvPr>
          <p:cNvSpPr txBox="1"/>
          <p:nvPr/>
        </p:nvSpPr>
        <p:spPr>
          <a:xfrm>
            <a:off x="4529059" y="2842883"/>
            <a:ext cx="3310128" cy="766364"/>
          </a:xfrm>
          <a:prstGeom prst="rect">
            <a:avLst/>
          </a:prstGeom>
          <a:noFill/>
          <a:ln>
            <a:noFill/>
          </a:ln>
        </p:spPr>
        <p:txBody>
          <a:bodyPr wrap="square" lIns="64008" tIns="36576" rIns="64008" bIns="36576" anchor="t">
            <a:spAutoFit/>
          </a:bodyPr>
          <a:lstStyle/>
          <a:p>
            <a:pPr algn="ctr">
              <a:defRPr sz="1150" b="0">
                <a:solidFill>
                  <a:srgbClr val="282828"/>
                </a:solidFill>
                <a:latin typeface="Arial"/>
              </a:defRPr>
            </a:pPr>
            <a:r>
              <a:rPr sz="1500"/>
              <a:t>Data quality, confidentiality, cybersecurity</a:t>
            </a:r>
            <a:r>
              <a:rPr lang="en-US" sz="1500"/>
              <a:t>,</a:t>
            </a:r>
            <a:r>
              <a:rPr sz="1500"/>
              <a:t> and third-party software risks</a:t>
            </a:r>
            <a:endParaRPr lang="en-US" sz="1500"/>
          </a:p>
        </p:txBody>
      </p:sp>
      <p:sp>
        <p:nvSpPr>
          <p:cNvPr id="8" name="Rounded Rectangle 11">
            <a:extLst>
              <a:ext uri="{FF2B5EF4-FFF2-40B4-BE49-F238E27FC236}">
                <a16:creationId xmlns:a16="http://schemas.microsoft.com/office/drawing/2014/main" id="{621DE709-813B-FE9E-62A9-BE243CA4B33C}"/>
              </a:ext>
            </a:extLst>
          </p:cNvPr>
          <p:cNvSpPr/>
          <p:nvPr/>
        </p:nvSpPr>
        <p:spPr>
          <a:xfrm>
            <a:off x="8076568" y="2901533"/>
            <a:ext cx="3429000" cy="1234440"/>
          </a:xfrm>
          <a:prstGeom prst="roundRect">
            <a:avLst/>
          </a:prstGeom>
          <a:solidFill>
            <a:srgbClr val="F2F5F7"/>
          </a:solidFill>
          <a:ln>
            <a:solidFill>
              <a:srgbClr val="D2DA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5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93852D-70B5-4ACA-7C12-66DC20E50FD8}"/>
              </a:ext>
            </a:extLst>
          </p:cNvPr>
          <p:cNvSpPr txBox="1"/>
          <p:nvPr/>
        </p:nvSpPr>
        <p:spPr>
          <a:xfrm>
            <a:off x="8191739" y="2973842"/>
            <a:ext cx="3191256" cy="304699"/>
          </a:xfrm>
          <a:prstGeom prst="rect">
            <a:avLst/>
          </a:prstGeom>
          <a:noFill/>
          <a:ln>
            <a:noFill/>
          </a:ln>
        </p:spPr>
        <p:txBody>
          <a:bodyPr wrap="square" lIns="64008" tIns="36576" rIns="64008" bIns="36576" anchor="t">
            <a:spAutoFit/>
          </a:bodyPr>
          <a:lstStyle/>
          <a:p>
            <a:pPr algn="ctr">
              <a:defRPr sz="1500" b="1">
                <a:solidFill>
                  <a:srgbClr val="F39200"/>
                </a:solidFill>
                <a:latin typeface="Arial"/>
              </a:defRPr>
            </a:pPr>
            <a:r>
              <a:rPr sz="1500"/>
              <a:t>Sustainability </a:t>
            </a:r>
            <a:r>
              <a:rPr lang="en-US" sz="1500"/>
              <a:t>Information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965343D-8807-AC7E-E75B-10C97D9434AE}"/>
              </a:ext>
            </a:extLst>
          </p:cNvPr>
          <p:cNvSpPr txBox="1"/>
          <p:nvPr/>
        </p:nvSpPr>
        <p:spPr>
          <a:xfrm>
            <a:off x="8195440" y="3293387"/>
            <a:ext cx="3191256" cy="766364"/>
          </a:xfrm>
          <a:prstGeom prst="rect">
            <a:avLst/>
          </a:prstGeom>
          <a:noFill/>
          <a:ln>
            <a:noFill/>
          </a:ln>
        </p:spPr>
        <p:txBody>
          <a:bodyPr wrap="square" lIns="64008" tIns="36576" rIns="64008" bIns="36576" anchor="t">
            <a:spAutoFit/>
          </a:bodyPr>
          <a:lstStyle/>
          <a:p>
            <a:pPr algn="ctr">
              <a:defRPr sz="1150" b="0">
                <a:solidFill>
                  <a:srgbClr val="282828"/>
                </a:solidFill>
                <a:latin typeface="Arial"/>
              </a:defRPr>
            </a:pPr>
            <a:r>
              <a:rPr sz="1500"/>
              <a:t>Greenwashing, data limitations, assurance gaps</a:t>
            </a:r>
            <a:r>
              <a:rPr lang="en-US" sz="1500"/>
              <a:t>,</a:t>
            </a:r>
            <a:r>
              <a:rPr sz="1500"/>
              <a:t> and investor communication</a:t>
            </a:r>
            <a:endParaRPr lang="en-US" sz="1500"/>
          </a:p>
        </p:txBody>
      </p:sp>
      <p:sp>
        <p:nvSpPr>
          <p:cNvPr id="12" name="Rounded Rectangle 14">
            <a:extLst>
              <a:ext uri="{FF2B5EF4-FFF2-40B4-BE49-F238E27FC236}">
                <a16:creationId xmlns:a16="http://schemas.microsoft.com/office/drawing/2014/main" id="{6A3ABFF6-A11A-612A-0011-829F1E471589}"/>
              </a:ext>
            </a:extLst>
          </p:cNvPr>
          <p:cNvSpPr/>
          <p:nvPr/>
        </p:nvSpPr>
        <p:spPr>
          <a:xfrm>
            <a:off x="1867211" y="4379391"/>
            <a:ext cx="3429000" cy="1234440"/>
          </a:xfrm>
          <a:prstGeom prst="roundRect">
            <a:avLst/>
          </a:prstGeom>
          <a:solidFill>
            <a:srgbClr val="F2F5F7"/>
          </a:solidFill>
          <a:ln>
            <a:solidFill>
              <a:srgbClr val="D2DA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5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03B0D0A-77ED-3FFB-5E75-FA8044C037C1}"/>
              </a:ext>
            </a:extLst>
          </p:cNvPr>
          <p:cNvSpPr txBox="1"/>
          <p:nvPr/>
        </p:nvSpPr>
        <p:spPr>
          <a:xfrm>
            <a:off x="1972410" y="4472927"/>
            <a:ext cx="3191256" cy="304699"/>
          </a:xfrm>
          <a:prstGeom prst="rect">
            <a:avLst/>
          </a:prstGeom>
          <a:noFill/>
          <a:ln>
            <a:noFill/>
          </a:ln>
        </p:spPr>
        <p:txBody>
          <a:bodyPr wrap="square" lIns="64008" tIns="36576" rIns="64008" bIns="36576" anchor="t">
            <a:spAutoFit/>
          </a:bodyPr>
          <a:lstStyle/>
          <a:p>
            <a:pPr algn="ctr">
              <a:defRPr sz="1500" b="1">
                <a:solidFill>
                  <a:srgbClr val="003459"/>
                </a:solidFill>
                <a:latin typeface="Arial"/>
              </a:defRPr>
            </a:pPr>
            <a:r>
              <a:rPr sz="1500"/>
              <a:t>Geopolitical </a:t>
            </a:r>
            <a:r>
              <a:rPr lang="en-US" sz="1500"/>
              <a:t>Climate Risk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031A020-B3C4-213A-D232-76EABC789B9D}"/>
              </a:ext>
            </a:extLst>
          </p:cNvPr>
          <p:cNvSpPr txBox="1"/>
          <p:nvPr/>
        </p:nvSpPr>
        <p:spPr>
          <a:xfrm>
            <a:off x="1926647" y="4788549"/>
            <a:ext cx="3310128" cy="766364"/>
          </a:xfrm>
          <a:prstGeom prst="rect">
            <a:avLst/>
          </a:prstGeom>
          <a:noFill/>
          <a:ln>
            <a:noFill/>
          </a:ln>
        </p:spPr>
        <p:txBody>
          <a:bodyPr wrap="square" lIns="64008" tIns="36576" rIns="64008" bIns="36576" anchor="t">
            <a:spAutoFit/>
          </a:bodyPr>
          <a:lstStyle/>
          <a:p>
            <a:pPr algn="ctr">
              <a:defRPr sz="1150" b="0">
                <a:solidFill>
                  <a:srgbClr val="282828"/>
                </a:solidFill>
                <a:latin typeface="Arial"/>
              </a:defRPr>
            </a:pPr>
            <a:r>
              <a:rPr sz="1500"/>
              <a:t>Fast-moving assumptions, resilience, supply chains</a:t>
            </a:r>
            <a:r>
              <a:rPr lang="en-US" sz="1500"/>
              <a:t>,</a:t>
            </a:r>
            <a:r>
              <a:rPr sz="1500"/>
              <a:t> </a:t>
            </a:r>
            <a:r>
              <a:rPr lang="en-US" sz="1500"/>
              <a:t>and</a:t>
            </a:r>
            <a:r>
              <a:rPr sz="1500"/>
              <a:t> market uncertainty</a:t>
            </a:r>
            <a:endParaRPr lang="en-US" sz="1500"/>
          </a:p>
        </p:txBody>
      </p:sp>
      <p:sp>
        <p:nvSpPr>
          <p:cNvPr id="15" name="Rounded Rectangle 17">
            <a:extLst>
              <a:ext uri="{FF2B5EF4-FFF2-40B4-BE49-F238E27FC236}">
                <a16:creationId xmlns:a16="http://schemas.microsoft.com/office/drawing/2014/main" id="{772D069A-BCA8-E670-E0F9-A5DD90C8B0A4}"/>
              </a:ext>
            </a:extLst>
          </p:cNvPr>
          <p:cNvSpPr/>
          <p:nvPr/>
        </p:nvSpPr>
        <p:spPr>
          <a:xfrm>
            <a:off x="6884837" y="4370694"/>
            <a:ext cx="3429000" cy="1234440"/>
          </a:xfrm>
          <a:prstGeom prst="roundRect">
            <a:avLst/>
          </a:prstGeom>
          <a:solidFill>
            <a:srgbClr val="F2F5F7"/>
          </a:solidFill>
          <a:ln>
            <a:solidFill>
              <a:srgbClr val="D2DA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5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D748A1D-929A-5ADF-E01D-CDFBCFF8F70A}"/>
              </a:ext>
            </a:extLst>
          </p:cNvPr>
          <p:cNvSpPr txBox="1"/>
          <p:nvPr/>
        </p:nvSpPr>
        <p:spPr>
          <a:xfrm>
            <a:off x="7003709" y="4455068"/>
            <a:ext cx="3191256" cy="304699"/>
          </a:xfrm>
          <a:prstGeom prst="rect">
            <a:avLst/>
          </a:prstGeom>
          <a:noFill/>
          <a:ln>
            <a:noFill/>
          </a:ln>
        </p:spPr>
        <p:txBody>
          <a:bodyPr wrap="square" lIns="64008" tIns="36576" rIns="64008" bIns="36576" anchor="t">
            <a:spAutoFit/>
          </a:bodyPr>
          <a:lstStyle/>
          <a:p>
            <a:pPr algn="ctr">
              <a:defRPr sz="1500" b="1">
                <a:solidFill>
                  <a:srgbClr val="009AA6"/>
                </a:solidFill>
                <a:latin typeface="Arial"/>
              </a:defRPr>
            </a:pPr>
            <a:r>
              <a:rPr sz="1500"/>
              <a:t>Accountability </a:t>
            </a:r>
            <a:r>
              <a:rPr lang="en-US" sz="1500"/>
              <a:t>Gaps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75ED24D2-ADBF-42C8-67AC-B67959AE84F1}"/>
              </a:ext>
            </a:extLst>
          </p:cNvPr>
          <p:cNvSpPr/>
          <p:nvPr/>
        </p:nvSpPr>
        <p:spPr>
          <a:xfrm>
            <a:off x="635152" y="2305163"/>
            <a:ext cx="11009493" cy="3465961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lgDashDot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B324085-C082-EE61-4E90-2A0036F99CEA}"/>
              </a:ext>
            </a:extLst>
          </p:cNvPr>
          <p:cNvSpPr txBox="1"/>
          <p:nvPr/>
        </p:nvSpPr>
        <p:spPr>
          <a:xfrm>
            <a:off x="6985414" y="4777626"/>
            <a:ext cx="3191256" cy="766364"/>
          </a:xfrm>
          <a:prstGeom prst="rect">
            <a:avLst/>
          </a:prstGeom>
          <a:noFill/>
          <a:ln>
            <a:noFill/>
          </a:ln>
        </p:spPr>
        <p:txBody>
          <a:bodyPr wrap="square" lIns="64008" tIns="36576" rIns="64008" bIns="36576" anchor="t">
            <a:spAutoFit/>
          </a:bodyPr>
          <a:lstStyle/>
          <a:p>
            <a:pPr algn="ctr">
              <a:defRPr sz="1150" b="0">
                <a:solidFill>
                  <a:srgbClr val="282828"/>
                </a:solidFill>
                <a:latin typeface="Arial"/>
              </a:defRPr>
            </a:pPr>
            <a:r>
              <a:rPr sz="1500"/>
              <a:t>Blurred lines of responsibility where outputs depend on specialists or cross-functional teams</a:t>
            </a:r>
            <a:endParaRPr lang="en-US" sz="1500"/>
          </a:p>
        </p:txBody>
      </p:sp>
      <p:sp>
        <p:nvSpPr>
          <p:cNvPr id="19" name="Arrow: Down 18">
            <a:extLst>
              <a:ext uri="{FF2B5EF4-FFF2-40B4-BE49-F238E27FC236}">
                <a16:creationId xmlns:a16="http://schemas.microsoft.com/office/drawing/2014/main" id="{A926C614-B4C4-A183-ABA7-5C126DAAF91B}"/>
              </a:ext>
            </a:extLst>
          </p:cNvPr>
          <p:cNvSpPr/>
          <p:nvPr/>
        </p:nvSpPr>
        <p:spPr>
          <a:xfrm>
            <a:off x="5929000" y="1895735"/>
            <a:ext cx="334002" cy="29567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row: Down 19">
            <a:extLst>
              <a:ext uri="{FF2B5EF4-FFF2-40B4-BE49-F238E27FC236}">
                <a16:creationId xmlns:a16="http://schemas.microsoft.com/office/drawing/2014/main" id="{2D1F8687-54C8-B823-CA88-17A35161F7CD}"/>
              </a:ext>
            </a:extLst>
          </p:cNvPr>
          <p:cNvSpPr/>
          <p:nvPr/>
        </p:nvSpPr>
        <p:spPr>
          <a:xfrm rot="16200000">
            <a:off x="221565" y="3890306"/>
            <a:ext cx="334002" cy="29567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Down 20">
            <a:extLst>
              <a:ext uri="{FF2B5EF4-FFF2-40B4-BE49-F238E27FC236}">
                <a16:creationId xmlns:a16="http://schemas.microsoft.com/office/drawing/2014/main" id="{CAE30469-AF57-0465-1CA3-62306F34DFEF}"/>
              </a:ext>
            </a:extLst>
          </p:cNvPr>
          <p:cNvSpPr/>
          <p:nvPr/>
        </p:nvSpPr>
        <p:spPr>
          <a:xfrm rot="10800000">
            <a:off x="5929000" y="5919013"/>
            <a:ext cx="334002" cy="29567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0EB3A69C-90EA-B13F-1638-0D1F1BD5584B}"/>
              </a:ext>
            </a:extLst>
          </p:cNvPr>
          <p:cNvSpPr/>
          <p:nvPr/>
        </p:nvSpPr>
        <p:spPr>
          <a:xfrm rot="5400000">
            <a:off x="11710261" y="3924399"/>
            <a:ext cx="334002" cy="22749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7CA0ECA-8CFF-9740-99A9-24107A078203}"/>
              </a:ext>
            </a:extLst>
          </p:cNvPr>
          <p:cNvSpPr txBox="1"/>
          <p:nvPr/>
        </p:nvSpPr>
        <p:spPr>
          <a:xfrm>
            <a:off x="4242560" y="6278357"/>
            <a:ext cx="3706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F0000"/>
                </a:solidFill>
              </a:rPr>
              <a:t>SKILLS GAPS AND TIME PRESSURES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04BECC7-7AA6-5EEF-9516-BF9EA25D0518}"/>
              </a:ext>
            </a:extLst>
          </p:cNvPr>
          <p:cNvSpPr txBox="1"/>
          <p:nvPr/>
        </p:nvSpPr>
        <p:spPr>
          <a:xfrm>
            <a:off x="4073576" y="1559104"/>
            <a:ext cx="4044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>
                <a:solidFill>
                  <a:srgbClr val="FF0000"/>
                </a:solidFill>
              </a:rPr>
              <a:t>SKILLS GAPS AND TIME PRESSURES</a:t>
            </a:r>
          </a:p>
        </p:txBody>
      </p:sp>
    </p:spTree>
    <p:extLst>
      <p:ext uri="{BB962C8B-B14F-4D97-AF65-F5344CB8AC3E}">
        <p14:creationId xmlns:p14="http://schemas.microsoft.com/office/powerpoint/2010/main" val="2707324032"/>
      </p:ext>
    </p:extLst>
  </p:cSld>
  <p:clrMapOvr>
    <a:masterClrMapping/>
  </p:clrMapOvr>
</p:sld>
</file>

<file path=ppt/theme/theme1.xml><?xml version="1.0" encoding="utf-8"?>
<a:theme xmlns:a="http://schemas.openxmlformats.org/drawingml/2006/main" name="3_Custom Design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Title slide_1">
  <a:themeElements>
    <a:clrScheme name="Monash Colour Palette">
      <a:dk1>
        <a:sysClr val="windowText" lastClr="000000"/>
      </a:dk1>
      <a:lt1>
        <a:sysClr val="window" lastClr="FFFFFF"/>
      </a:lt1>
      <a:dk2>
        <a:srgbClr val="006DAE"/>
      </a:dk2>
      <a:lt2>
        <a:srgbClr val="939597"/>
      </a:lt2>
      <a:accent1>
        <a:srgbClr val="E3E5E5"/>
      </a:accent1>
      <a:accent2>
        <a:srgbClr val="ECECEC"/>
      </a:accent2>
      <a:accent3>
        <a:srgbClr val="FF002B"/>
      </a:accent3>
      <a:accent4>
        <a:srgbClr val="00AC3E"/>
      </a:accent4>
      <a:accent5>
        <a:srgbClr val="009FDA"/>
      </a:accent5>
      <a:accent6>
        <a:srgbClr val="8177E7"/>
      </a:accent6>
      <a:hlink>
        <a:srgbClr val="EE64A4"/>
      </a:hlink>
      <a:folHlink>
        <a:srgbClr val="FC622E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3_Office Theme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44B41928-69F5-B04D-A628-76368FAF4B62}"/>
    </a:ext>
  </a:extLst>
</a:theme>
</file>

<file path=ppt/theme/theme3.xml><?xml version="1.0" encoding="utf-8"?>
<a:theme xmlns:a="http://schemas.openxmlformats.org/drawingml/2006/main" name="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ppt/theme/theme4.xml><?xml version="1.0" encoding="utf-8"?>
<a:theme xmlns:a="http://schemas.openxmlformats.org/drawingml/2006/main" name="3_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ppt/theme/theme5.xml><?xml version="1.0" encoding="utf-8"?>
<a:theme xmlns:a="http://schemas.openxmlformats.org/drawingml/2006/main" name="1_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C8181BA3-2C5E-904C-BC83-7D1FDF100DD4}"/>
    </a:ext>
  </a:extLst>
</a:theme>
</file>

<file path=ppt/theme/theme6.xml><?xml version="1.0" encoding="utf-8"?>
<a:theme xmlns:a="http://schemas.openxmlformats.org/drawingml/2006/main" name="7_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3218D24A-828C-2042-9529-5BEF9F2F68C9}"/>
    </a:ext>
  </a:extLst>
</a:theme>
</file>

<file path=ppt/theme/theme7.xml><?xml version="1.0" encoding="utf-8"?>
<a:theme xmlns:a="http://schemas.openxmlformats.org/drawingml/2006/main" name="IAASB and IESBA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 updated  -  Read-Only" id="{0FBF7A14-EBE6-4DA6-9116-5DE0A193D8E5}" vid="{3F224C8D-881B-4952-9D0D-527384665FE1}"/>
    </a:ext>
  </a:extLst>
</a:theme>
</file>

<file path=ppt/theme/theme8.xml><?xml version="1.0" encoding="utf-8"?>
<a:theme xmlns:a="http://schemas.openxmlformats.org/drawingml/2006/main" name="IFEA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548272DD-FECD-4844-A19F-5DCDA39A4CCA}"/>
    </a:ext>
  </a:extLst>
</a:theme>
</file>

<file path=ppt/theme/theme9.xml><?xml version="1.0" encoding="utf-8"?>
<a:theme xmlns:a="http://schemas.openxmlformats.org/drawingml/2006/main" name="1_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63FC994E-1251-446B-B60F-7F80D3771827}" vid="{3D2F1AD5-9FFC-489B-BE84-4FCDD9E395A6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432faf-66d5-4631-b378-23068aeff863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05EC2CC5E8584299B832E4C143C765" ma:contentTypeVersion="10" ma:contentTypeDescription="Create a new document." ma:contentTypeScope="" ma:versionID="56928036646a3951267848b48cf5d6f4">
  <xsd:schema xmlns:xsd="http://www.w3.org/2001/XMLSchema" xmlns:xs="http://www.w3.org/2001/XMLSchema" xmlns:p="http://schemas.microsoft.com/office/2006/metadata/properties" xmlns:ns2="05432faf-66d5-4631-b378-23068aeff863" targetNamespace="http://schemas.microsoft.com/office/2006/metadata/properties" ma:root="true" ma:fieldsID="09aded26a36f9ede6e98f4a58d4563b0" ns2:_="">
    <xsd:import namespace="05432faf-66d5-4631-b378-23068aeff8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432faf-66d5-4631-b378-23068aeff8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44DB4B7-F876-41A2-8551-CA32295DE895}">
  <ds:schemaRefs>
    <ds:schemaRef ds:uri="05432faf-66d5-4631-b378-23068aeff86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EC9E5E1-5FB0-4335-B7B8-A20ECDDB5DF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360963C-333E-4453-BBAA-0D199E9213F1}">
  <ds:schemaRefs>
    <ds:schemaRef ds:uri="05432faf-66d5-4631-b378-23068aeff86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51</Slides>
  <Notes>46</Notes>
  <HiddenSlides>0</HiddenSlides>
  <ScaleCrop>false</ScaleCrop>
  <HeadingPairs>
    <vt:vector size="4" baseType="variant">
      <vt:variant>
        <vt:lpstr>Theme</vt:lpstr>
      </vt:variant>
      <vt:variant>
        <vt:i4>10</vt:i4>
      </vt:variant>
      <vt:variant>
        <vt:lpstr>Slide Titles</vt:lpstr>
      </vt:variant>
      <vt:variant>
        <vt:i4>51</vt:i4>
      </vt:variant>
    </vt:vector>
  </HeadingPairs>
  <TitlesOfParts>
    <vt:vector size="61" baseType="lpstr">
      <vt:lpstr>3_Custom Design</vt:lpstr>
      <vt:lpstr>3_Office Theme</vt:lpstr>
      <vt:lpstr>IESBA slides</vt:lpstr>
      <vt:lpstr>3_IESBA slides</vt:lpstr>
      <vt:lpstr>1_Custom Design</vt:lpstr>
      <vt:lpstr>7_Custom Design</vt:lpstr>
      <vt:lpstr>IAASB and IESBA</vt:lpstr>
      <vt:lpstr>IFEA slides</vt:lpstr>
      <vt:lpstr>1_IESBA slides</vt:lpstr>
      <vt:lpstr>Title slide_1</vt:lpstr>
      <vt:lpstr>Role of CFOs </vt:lpstr>
      <vt:lpstr>SESSION OBJECTIVES</vt:lpstr>
      <vt:lpstr>KEY TAKEAWAYS - MARCH 2026 IESBA MEETING  </vt:lpstr>
      <vt:lpstr>EXECUTION HIGHLIGHTS: MARCH – JUNE 2026</vt:lpstr>
      <vt:lpstr>Reframing Ethics in Finance Leadership: The Evolving Role of CFOs in a Multi-Risk World</vt:lpstr>
      <vt:lpstr>PURPOSE AND SCOPE OF THE REVIEW  </vt:lpstr>
      <vt:lpstr>CONTEXT FOR CFOs ETHICAL PRESSURE  </vt:lpstr>
      <vt:lpstr>FACTORS CONTRIBUTING TO ETHICAL PRESSURE AND MISCONDUCT  </vt:lpstr>
      <vt:lpstr>EMERGING AREAS OF CFO ETHICAL JUDGEMENT  </vt:lpstr>
      <vt:lpstr>ADDITIONAL CFO CONTEXTS RESEARCHED </vt:lpstr>
      <vt:lpstr>RESEARCH GAPS AND EVIDENCE LIMITATIONS  </vt:lpstr>
      <vt:lpstr>KEY OBSERVATIONS FOR IESBA  </vt:lpstr>
      <vt:lpstr>PowerPoint Presentation</vt:lpstr>
      <vt:lpstr>OUTREACH FINDINGS Findings and Caveats </vt:lpstr>
      <vt:lpstr>OUTREACH FINDINGS: WHAT IS RECURRING ACROSS GEOGRAPHIES </vt:lpstr>
      <vt:lpstr>THE CFO ROLE HAS EVOLVED, CONTEXT DEPENDENT </vt:lpstr>
      <vt:lpstr>ETHICAL CHALLENGES FOR CFOs: UNVEILING HIDDEN DEPTHS</vt:lpstr>
      <vt:lpstr>WHY DILEMMAS ARE BECOMING HARDER TO ADDRESS</vt:lpstr>
      <vt:lpstr>ETHICAL LEADERSHIP CHALLENGES  </vt:lpstr>
      <vt:lpstr>CHALLENGES IN CODE AWARENESS AND ACCESSIBILITY </vt:lpstr>
      <vt:lpstr>FEEDBACK: ENHANCING SUPPORT</vt:lpstr>
      <vt:lpstr>MARKET, INVESTOR, REGULATORY &amp; PUBLIC SECTOR</vt:lpstr>
      <vt:lpstr>PowerPoint Presentation</vt:lpstr>
      <vt:lpstr>EXTENDED SURVEYS FOR CFOS AND OTHER STAKEHOLDERS: Findings and Caveats</vt:lpstr>
      <vt:lpstr>PowerPoint Presentation</vt:lpstr>
      <vt:lpstr>SURVEY RESPONSE COMPARISON</vt:lpstr>
      <vt:lpstr>CFO ROLE EXPANSION AREAS </vt:lpstr>
      <vt:lpstr>PROFESSIONAL BACKGROUND: MIXED CFO POPULATION </vt:lpstr>
      <vt:lpstr>ETHICAL CHALLENGE RECOGNITION AND READINESS </vt:lpstr>
      <vt:lpstr>SOURCES OF ETHICAL GUIDANCE: PRACTICAL AND PROXIMATE SOURCES </vt:lpstr>
      <vt:lpstr>SURVEY FINDINGS: STRONGEST SIGNAL IS PRACTICAL SUPPORT </vt:lpstr>
      <vt:lpstr>SMART STRENGTHENING THE PHASE 1 PROCESS </vt:lpstr>
      <vt:lpstr>PowerPoint Presentation</vt:lpstr>
      <vt:lpstr>INDICATIVE IMPLICATIONS - ECOSYSTEM - IESBA </vt:lpstr>
      <vt:lpstr>INDICATIVE IMPLICATIONS FOR THE ECOSYSTEM</vt:lpstr>
      <vt:lpstr>INDICATIVE IMPLICATIONS FOR IESBA</vt:lpstr>
      <vt:lpstr>NEXT STEPS TO SEPTEMBER 2026</vt:lpstr>
      <vt:lpstr>PowerPoint Presentation</vt:lpstr>
      <vt:lpstr>APPENDIX ONE: STAKEHOLDER ENGAGEMENT - Global Roundtables - Focus Group Meetings  </vt:lpstr>
      <vt:lpstr>STAKEHOLDER ENGAGEMENT CHANNELS </vt:lpstr>
      <vt:lpstr>PowerPoint Presentation</vt:lpstr>
      <vt:lpstr>OUTREACH EVENT PARTICIPANTS </vt:lpstr>
      <vt:lpstr>PowerPoint Presentation</vt:lpstr>
      <vt:lpstr>PowerPoint Presentation</vt:lpstr>
      <vt:lpstr>APPENDIX TWO:  SMART FRAMEWORK From execution to application</vt:lpstr>
      <vt:lpstr>SIMPLICATION </vt:lpstr>
      <vt:lpstr>MOBILIZATION</vt:lpstr>
      <vt:lpstr>ADOPTION</vt:lpstr>
      <vt:lpstr>RESPONSIVENESS</vt:lpstr>
      <vt:lpstr>TARGETED ACTION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Kam Leung</dc:creator>
  <cp:revision>1</cp:revision>
  <dcterms:created xsi:type="dcterms:W3CDTF">2025-02-26T13:01:27Z</dcterms:created>
  <dcterms:modified xsi:type="dcterms:W3CDTF">2026-06-09T19:10:39Z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0x010100E105EC2CC5E8584299B832E4C143C765</vt:lpwstr>
  </property>
  <property fmtid="{D5CDD505-2E9C-101B-9397-08002B2CF9AE}" pid="3" name="MediaServiceImageTags">
    <vt:lpwstr/>
  </property>
</Properties>
</file>