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8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9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0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  <p:sldMasterId id="2147483789" r:id="rId13"/>
    <p:sldMasterId id="2147483799" r:id="rId14"/>
  </p:sldMasterIdLst>
  <p:notesMasterIdLst>
    <p:notesMasterId r:id="rId30"/>
  </p:notesMasterIdLst>
  <p:sldIdLst>
    <p:sldId id="268" r:id="rId15"/>
    <p:sldId id="2147472289" r:id="rId16"/>
    <p:sldId id="2147472300" r:id="rId17"/>
    <p:sldId id="2147472390" r:id="rId18"/>
    <p:sldId id="2147472387" r:id="rId19"/>
    <p:sldId id="2147472397" r:id="rId20"/>
    <p:sldId id="2147472302" r:id="rId21"/>
    <p:sldId id="2147472379" r:id="rId22"/>
    <p:sldId id="2147472389" r:id="rId23"/>
    <p:sldId id="2147472380" r:id="rId24"/>
    <p:sldId id="2147472377" r:id="rId25"/>
    <p:sldId id="2147472398" r:id="rId26"/>
    <p:sldId id="2147472395" r:id="rId27"/>
    <p:sldId id="2147472307" r:id="rId28"/>
    <p:sldId id="214747229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D50358CB-1FFA-CEF1-E863-50000848AB5B}" name="Szilvia Sramko" initials="SS" userId="S::szilviasramko@ethicsboard.org::ea6f34b9-fe87-46d6-b158-703cc6b3cc9d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7C79"/>
    <a:srgbClr val="B4CA8F"/>
    <a:srgbClr val="475D68"/>
    <a:srgbClr val="D1B886"/>
    <a:srgbClr val="999DA2"/>
    <a:srgbClr val="6A7D8A"/>
    <a:srgbClr val="465A6D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AC9AB4-6977-43E8-AB87-D34F9899871C}" v="16" dt="2026-06-08T14:31:26.498"/>
    <p1510:client id="{99AADF02-F213-4DB3-A86F-176788A61F8B}" v="186" dt="2026-06-09T13:01:11.901"/>
    <p1510:client id="{C6E41269-C99C-B732-7E34-878763BC4FD8}" v="4" dt="2026-06-08T14:46:19.9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Master" Target="slideMasters/slideMaster5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svg"/><Relationship Id="rId1" Type="http://schemas.openxmlformats.org/officeDocument/2006/relationships/image" Target="../media/image25.svg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28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svg"/><Relationship Id="rId1" Type="http://schemas.openxmlformats.org/officeDocument/2006/relationships/image" Target="../media/image25.svg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C80597-96CF-486B-9001-02B3C6331A2E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CB42B7F-6386-45D8-A937-3D0F7E92DC06}">
      <dgm:prSet phldrT="[Text]"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Australia</a:t>
          </a:r>
        </a:p>
      </dgm:t>
    </dgm:pt>
    <dgm:pt modelId="{0A11B9D9-9DA0-4919-8B52-7457505998E9}" type="par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19BB24C-C23B-4811-874D-ED8AB551EA26}" type="sib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F9AA90A-1B19-4AAF-8DB0-FE4232479C3C}">
      <dgm:prSet phldrT="[Text]"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India</a:t>
          </a:r>
        </a:p>
      </dgm:t>
    </dgm:pt>
    <dgm:pt modelId="{F109C3DD-54DE-4B37-95E1-1BC648142E7F}" type="parTrans" cxnId="{D149046F-9750-4EB7-9818-8DD8FABB781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EF78F38-7661-49DE-AC74-E50A7A9AA334}" type="sibTrans" cxnId="{D149046F-9750-4EB7-9818-8DD8FABB781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0DA49243-C717-4C3B-A965-F2B1E6304A2F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Italy</a:t>
          </a:r>
        </a:p>
      </dgm:t>
    </dgm:pt>
    <dgm:pt modelId="{8BB95750-C833-4272-8E66-A5666FDEB22A}" type="parTrans" cxnId="{7C9849DF-2D8C-40CB-AD97-59B0CAA2538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16986033-BABC-4E9E-8A08-082110D0C82D}" type="sibTrans" cxnId="{7C9849DF-2D8C-40CB-AD97-59B0CAA2538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406AE94-3A4E-4E4E-89A1-6B980ED75468}">
      <dgm:prSet custT="1"/>
      <dgm:spPr/>
      <dgm:t>
        <a:bodyPr/>
        <a:lstStyle/>
        <a:p>
          <a:r>
            <a:rPr lang="en-US" sz="2200" dirty="0">
              <a:latin typeface="+mj-lt"/>
            </a:rPr>
            <a:t>Nigeria</a:t>
          </a:r>
        </a:p>
      </dgm:t>
    </dgm:pt>
    <dgm:pt modelId="{6B398431-EC59-44EE-A25C-6BAF9D38BBFA}" type="parTrans" cxnId="{C94EB535-D477-49D7-B60C-1AC8D305433D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B1330A1C-DBD6-44CD-BEC3-161DB2824289}" type="sibTrans" cxnId="{C94EB535-D477-49D7-B60C-1AC8D305433D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F4D653E8-6E82-4A97-B41C-D69C315B29AD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South Africa</a:t>
          </a:r>
        </a:p>
      </dgm:t>
    </dgm:pt>
    <dgm:pt modelId="{A370D115-C262-49D9-9521-7AB5484BB45F}" type="parTrans" cxnId="{9E41395A-073A-49B3-8636-2203AE301B3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7217C8B-E660-4AC4-B09F-14AD3EE82475}" type="sibTrans" cxnId="{9E41395A-073A-49B3-8636-2203AE301B3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BD2D9A77-8EE2-41B5-9852-983649C19592}">
      <dgm:prSet phldrT="[Text]"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Brazil</a:t>
          </a:r>
        </a:p>
      </dgm:t>
    </dgm:pt>
    <dgm:pt modelId="{D02A72DD-3668-4F7A-BB19-4160533114AA}" type="parTrans" cxnId="{7DC6E9D7-2C31-4671-880F-6CF7E6429C3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0D88A9C-16B3-433F-B481-BE3E07BB3F8B}" type="sibTrans" cxnId="{7DC6E9D7-2C31-4671-880F-6CF7E6429C3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2EF99730-807E-4959-A52B-9A44CEBE180A}">
      <dgm:prSet custT="1"/>
      <dgm:spPr/>
      <dgm:t>
        <a:bodyPr/>
        <a:lstStyle/>
        <a:p>
          <a:r>
            <a:rPr lang="en-US" sz="2200" dirty="0">
              <a:latin typeface="+mj-lt"/>
            </a:rPr>
            <a:t>New Zealand</a:t>
          </a:r>
        </a:p>
      </dgm:t>
    </dgm:pt>
    <dgm:pt modelId="{8F976DB0-8B41-406F-ADF9-544DF791C0D5}" type="parTrans" cxnId="{D8E306AE-BA91-40AB-8BA4-B0D123C80CCB}">
      <dgm:prSet/>
      <dgm:spPr/>
      <dgm:t>
        <a:bodyPr/>
        <a:lstStyle/>
        <a:p>
          <a:endParaRPr lang="en-US"/>
        </a:p>
      </dgm:t>
    </dgm:pt>
    <dgm:pt modelId="{153105F3-249E-426A-814E-45E2B6C08380}" type="sibTrans" cxnId="{D8E306AE-BA91-40AB-8BA4-B0D123C80CCB}">
      <dgm:prSet/>
      <dgm:spPr/>
      <dgm:t>
        <a:bodyPr/>
        <a:lstStyle/>
        <a:p>
          <a:endParaRPr lang="en-US"/>
        </a:p>
      </dgm:t>
    </dgm:pt>
    <dgm:pt modelId="{FB7D7864-0F6A-492A-9BAE-07A2B394448C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United Kingdom</a:t>
          </a:r>
        </a:p>
      </dgm:t>
    </dgm:pt>
    <dgm:pt modelId="{5F432FCF-ED40-4658-812C-71EBC66D7095}" type="sibTrans" cxnId="{E1BD1BEB-2527-4849-8074-CB119AF8CF3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FAE9C44-BB6F-4849-BED1-03BC42E4AEC7}" type="parTrans" cxnId="{E1BD1BEB-2527-4849-8074-CB119AF8CF3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6965A2ED-8BD9-4072-8F5B-8FF65C18874E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>
              <a:latin typeface="+mj-lt"/>
              <a:ea typeface="+mn-ea"/>
              <a:cs typeface="+mn-cs"/>
            </a:rPr>
            <a:t>Qatar, Saudia Arabia, United Arab Emirates</a:t>
          </a:r>
          <a:endParaRPr lang="en-US" sz="2200" kern="1200" dirty="0">
            <a:latin typeface="Calibri"/>
            <a:ea typeface="+mn-ea"/>
            <a:cs typeface="+mn-cs"/>
          </a:endParaRPr>
        </a:p>
      </dgm:t>
    </dgm:pt>
    <dgm:pt modelId="{CB4702C5-C2E5-4751-9C01-62C929D362EB}" type="sibTrans" cxnId="{5B356A15-5BAE-463D-A518-E07CD5C009CB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092C8D34-9440-42F8-818C-CF5B91D73BBC}" type="parTrans" cxnId="{5B356A15-5BAE-463D-A518-E07CD5C009CB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E58ADD31-0A13-4461-9567-A8915E23D54F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pPr>
            <a:buNone/>
          </a:pPr>
          <a:r>
            <a:rPr lang="en-US" sz="2200" dirty="0">
              <a:latin typeface="+mj-lt"/>
            </a:rPr>
            <a:t>Malaysia</a:t>
          </a:r>
        </a:p>
      </dgm:t>
    </dgm:pt>
    <dgm:pt modelId="{67C51F98-94EF-4157-8BB3-6A441D01B485}" type="parTrans" cxnId="{32A712D4-B2A2-45C8-AD21-B40FDBFFE1E4}">
      <dgm:prSet/>
      <dgm:spPr/>
      <dgm:t>
        <a:bodyPr/>
        <a:lstStyle/>
        <a:p>
          <a:endParaRPr lang="en-US"/>
        </a:p>
      </dgm:t>
    </dgm:pt>
    <dgm:pt modelId="{18B73CAB-244C-4D35-8504-B789BC6F62D9}" type="sibTrans" cxnId="{32A712D4-B2A2-45C8-AD21-B40FDBFFE1E4}">
      <dgm:prSet/>
      <dgm:spPr/>
      <dgm:t>
        <a:bodyPr/>
        <a:lstStyle/>
        <a:p>
          <a:endParaRPr lang="en-US"/>
        </a:p>
      </dgm:t>
    </dgm:pt>
    <dgm:pt modelId="{E73ED565-08BE-4CEF-8BF6-265575E947F9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r>
            <a:rPr lang="en-US" sz="2200" kern="1200" dirty="0">
              <a:latin typeface="Calibri"/>
              <a:ea typeface="+mn-ea"/>
              <a:cs typeface="+mn-cs"/>
            </a:rPr>
            <a:t>Korea Rep.</a:t>
          </a:r>
        </a:p>
      </dgm:t>
    </dgm:pt>
    <dgm:pt modelId="{D3D0AAF2-E661-48C9-80DD-6453865A61CB}" type="parTrans" cxnId="{60FF3616-80E2-4843-AD4B-76E13A4A89AB}">
      <dgm:prSet/>
      <dgm:spPr/>
      <dgm:t>
        <a:bodyPr/>
        <a:lstStyle/>
        <a:p>
          <a:endParaRPr lang="en-US"/>
        </a:p>
      </dgm:t>
    </dgm:pt>
    <dgm:pt modelId="{0BC2E161-867B-4D1E-8B91-75C65D8BF1E8}" type="sibTrans" cxnId="{60FF3616-80E2-4843-AD4B-76E13A4A89AB}">
      <dgm:prSet/>
      <dgm:spPr/>
      <dgm:t>
        <a:bodyPr/>
        <a:lstStyle/>
        <a:p>
          <a:endParaRPr lang="en-US"/>
        </a:p>
      </dgm:t>
    </dgm:pt>
    <dgm:pt modelId="{0E6DB6A9-9141-4D0B-A198-76523A16A01B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Japan</a:t>
          </a:r>
        </a:p>
      </dgm:t>
    </dgm:pt>
    <dgm:pt modelId="{BEE83375-219A-4769-AAAE-FB315DE35B56}" type="parTrans" cxnId="{3629FCE3-2FBF-417D-B77D-B1FDFCC99608}">
      <dgm:prSet/>
      <dgm:spPr/>
      <dgm:t>
        <a:bodyPr/>
        <a:lstStyle/>
        <a:p>
          <a:endParaRPr lang="en-US"/>
        </a:p>
      </dgm:t>
    </dgm:pt>
    <dgm:pt modelId="{252A9CE8-2A6F-4A25-9A57-06F2B315B156}" type="sibTrans" cxnId="{3629FCE3-2FBF-417D-B77D-B1FDFCC99608}">
      <dgm:prSet/>
      <dgm:spPr/>
      <dgm:t>
        <a:bodyPr/>
        <a:lstStyle/>
        <a:p>
          <a:endParaRPr lang="en-US"/>
        </a:p>
      </dgm:t>
    </dgm:pt>
    <dgm:pt modelId="{1942B943-952D-4188-86DE-1341C93F1AB9}">
      <dgm:prSet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Kenya</a:t>
          </a:r>
        </a:p>
      </dgm:t>
    </dgm:pt>
    <dgm:pt modelId="{865A48F0-002D-45A5-AE70-7C623AC0A530}" type="parTrans" cxnId="{3A5DDAD7-C9B3-4C57-B6A7-E2C400E0C452}">
      <dgm:prSet/>
      <dgm:spPr/>
      <dgm:t>
        <a:bodyPr/>
        <a:lstStyle/>
        <a:p>
          <a:endParaRPr lang="en-US"/>
        </a:p>
      </dgm:t>
    </dgm:pt>
    <dgm:pt modelId="{F7D63169-A185-4D59-81E0-F652D6EF23F1}" type="sibTrans" cxnId="{3A5DDAD7-C9B3-4C57-B6A7-E2C400E0C452}">
      <dgm:prSet/>
      <dgm:spPr/>
      <dgm:t>
        <a:bodyPr/>
        <a:lstStyle/>
        <a:p>
          <a:endParaRPr lang="en-US"/>
        </a:p>
      </dgm:t>
    </dgm:pt>
    <dgm:pt modelId="{A14BE18C-A055-4051-A5D6-A04BF6698E21}">
      <dgm:prSet custT="1"/>
      <dgm:spPr>
        <a:solidFill>
          <a:srgbClr val="2C4151">
            <a:hueOff val="-2046425"/>
            <a:satOff val="-11612"/>
            <a:lumOff val="37479"/>
            <a:alphaOff val="0"/>
          </a:srgbClr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Singapore</a:t>
          </a:r>
        </a:p>
      </dgm:t>
    </dgm:pt>
    <dgm:pt modelId="{967CA040-4154-4281-BB34-715B6478A6FE}" type="parTrans" cxnId="{9C273E8F-E6B9-4F27-AC31-6DEA2B1EEDF4}">
      <dgm:prSet/>
      <dgm:spPr/>
      <dgm:t>
        <a:bodyPr/>
        <a:lstStyle/>
        <a:p>
          <a:endParaRPr lang="en-US"/>
        </a:p>
      </dgm:t>
    </dgm:pt>
    <dgm:pt modelId="{8FADB02F-FD66-4C62-94C4-FC9DFD13EAC4}" type="sibTrans" cxnId="{9C273E8F-E6B9-4F27-AC31-6DEA2B1EEDF4}">
      <dgm:prSet/>
      <dgm:spPr/>
      <dgm:t>
        <a:bodyPr/>
        <a:lstStyle/>
        <a:p>
          <a:endParaRPr lang="en-US"/>
        </a:p>
      </dgm:t>
    </dgm:pt>
    <dgm:pt modelId="{1D65FD38-D743-43B5-965A-2D284666F7C4}">
      <dgm:prSet phldrT="[Text]" custT="1"/>
      <dgm:spPr/>
      <dgm:t>
        <a:bodyPr spcFirstLastPara="0" vert="horz" wrap="square" lIns="83820" tIns="83820" rIns="83820" bIns="8382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France</a:t>
          </a:r>
        </a:p>
      </dgm:t>
    </dgm:pt>
    <dgm:pt modelId="{5DE46E46-898D-4F17-BF1B-11E4D8209C90}" type="sibTrans" cxnId="{77DFCDB1-93E5-4E7A-8C67-CE09EAD9A32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953F595A-0E56-44DF-9367-9B4EF1164490}" type="parTrans" cxnId="{77DFCDB1-93E5-4E7A-8C67-CE09EAD9A32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27834E0-F9FC-4889-81B3-6E2A6275F8EE}" type="pres">
      <dgm:prSet presAssocID="{E4C80597-96CF-486B-9001-02B3C6331A2E}" presName="diagram" presStyleCnt="0">
        <dgm:presLayoutVars>
          <dgm:dir/>
          <dgm:resizeHandles val="exact"/>
        </dgm:presLayoutVars>
      </dgm:prSet>
      <dgm:spPr/>
    </dgm:pt>
    <dgm:pt modelId="{A2369754-FA6C-4674-9457-737CC6E39EDC}" type="pres">
      <dgm:prSet presAssocID="{2CB42B7F-6386-45D8-A937-3D0F7E92DC06}" presName="node" presStyleLbl="node1" presStyleIdx="0" presStyleCnt="15">
        <dgm:presLayoutVars>
          <dgm:bulletEnabled val="1"/>
        </dgm:presLayoutVars>
      </dgm:prSet>
      <dgm:spPr>
        <a:xfrm>
          <a:off x="431379" y="1735"/>
          <a:ext cx="1662914" cy="997748"/>
        </a:xfrm>
        <a:prstGeom prst="rect">
          <a:avLst/>
        </a:prstGeom>
      </dgm:spPr>
    </dgm:pt>
    <dgm:pt modelId="{83D3F48F-3D9B-4714-B10A-087A99298A37}" type="pres">
      <dgm:prSet presAssocID="{A19BB24C-C23B-4811-874D-ED8AB551EA26}" presName="sibTrans" presStyleCnt="0"/>
      <dgm:spPr/>
    </dgm:pt>
    <dgm:pt modelId="{25C78FCD-6453-4C68-A42B-D4B4DB72141F}" type="pres">
      <dgm:prSet presAssocID="{BD2D9A77-8EE2-41B5-9852-983649C19592}" presName="node" presStyleLbl="node1" presStyleIdx="1" presStyleCnt="15">
        <dgm:presLayoutVars>
          <dgm:bulletEnabled val="1"/>
        </dgm:presLayoutVars>
      </dgm:prSet>
      <dgm:spPr>
        <a:xfrm>
          <a:off x="2260585" y="1735"/>
          <a:ext cx="1662914" cy="997748"/>
        </a:xfrm>
        <a:prstGeom prst="rect">
          <a:avLst/>
        </a:prstGeom>
      </dgm:spPr>
    </dgm:pt>
    <dgm:pt modelId="{619E6FF6-098A-494B-BE1F-217D75075A89}" type="pres">
      <dgm:prSet presAssocID="{30D88A9C-16B3-433F-B481-BE3E07BB3F8B}" presName="sibTrans" presStyleCnt="0"/>
      <dgm:spPr/>
    </dgm:pt>
    <dgm:pt modelId="{C57904D7-8B8B-4C46-93AD-85D48928C8C6}" type="pres">
      <dgm:prSet presAssocID="{1D65FD38-D743-43B5-965A-2D284666F7C4}" presName="node" presStyleLbl="node1" presStyleIdx="2" presStyleCnt="15">
        <dgm:presLayoutVars>
          <dgm:bulletEnabled val="1"/>
        </dgm:presLayoutVars>
      </dgm:prSet>
      <dgm:spPr>
        <a:xfrm>
          <a:off x="4089791" y="1735"/>
          <a:ext cx="1662914" cy="997748"/>
        </a:xfrm>
        <a:prstGeom prst="rect">
          <a:avLst/>
        </a:prstGeom>
      </dgm:spPr>
    </dgm:pt>
    <dgm:pt modelId="{FDA34EED-88B7-4F47-A093-046CA3BF2487}" type="pres">
      <dgm:prSet presAssocID="{5DE46E46-898D-4F17-BF1B-11E4D8209C90}" presName="sibTrans" presStyleCnt="0"/>
      <dgm:spPr/>
    </dgm:pt>
    <dgm:pt modelId="{1F9395B5-700F-4163-8384-292B7369E2DD}" type="pres">
      <dgm:prSet presAssocID="{3F9AA90A-1B19-4AAF-8DB0-FE4232479C3C}" presName="node" presStyleLbl="node1" presStyleIdx="3" presStyleCnt="15">
        <dgm:presLayoutVars>
          <dgm:bulletEnabled val="1"/>
        </dgm:presLayoutVars>
      </dgm:prSet>
      <dgm:spPr>
        <a:xfrm>
          <a:off x="5918997" y="1735"/>
          <a:ext cx="1662914" cy="997748"/>
        </a:xfrm>
        <a:prstGeom prst="rect">
          <a:avLst/>
        </a:prstGeom>
      </dgm:spPr>
    </dgm:pt>
    <dgm:pt modelId="{9939D7B8-0D99-47BA-8527-CF4FF3A11DB1}" type="pres">
      <dgm:prSet presAssocID="{3EF78F38-7661-49DE-AC74-E50A7A9AA334}" presName="sibTrans" presStyleCnt="0"/>
      <dgm:spPr/>
    </dgm:pt>
    <dgm:pt modelId="{1C2041B4-E9C4-4FA7-8D73-DA8082F60A21}" type="pres">
      <dgm:prSet presAssocID="{0DA49243-C717-4C3B-A965-F2B1E6304A2F}" presName="node" presStyleLbl="node1" presStyleIdx="4" presStyleCnt="15">
        <dgm:presLayoutVars>
          <dgm:bulletEnabled val="1"/>
        </dgm:presLayoutVars>
      </dgm:prSet>
      <dgm:spPr>
        <a:xfrm>
          <a:off x="431379" y="1165776"/>
          <a:ext cx="1662914" cy="997748"/>
        </a:xfrm>
        <a:prstGeom prst="rect">
          <a:avLst/>
        </a:prstGeom>
      </dgm:spPr>
    </dgm:pt>
    <dgm:pt modelId="{04926A08-BF3F-44EE-8621-136083A4CD4A}" type="pres">
      <dgm:prSet presAssocID="{16986033-BABC-4E9E-8A08-082110D0C82D}" presName="sibTrans" presStyleCnt="0"/>
      <dgm:spPr/>
    </dgm:pt>
    <dgm:pt modelId="{24B4EDFD-4D07-4113-9F5F-02A351329A15}" type="pres">
      <dgm:prSet presAssocID="{0E6DB6A9-9141-4D0B-A198-76523A16A01B}" presName="node" presStyleLbl="node1" presStyleIdx="5" presStyleCnt="15">
        <dgm:presLayoutVars>
          <dgm:bulletEnabled val="1"/>
        </dgm:presLayoutVars>
      </dgm:prSet>
      <dgm:spPr>
        <a:xfrm>
          <a:off x="2260585" y="1165776"/>
          <a:ext cx="1662914" cy="997748"/>
        </a:xfrm>
        <a:prstGeom prst="rect">
          <a:avLst/>
        </a:prstGeom>
      </dgm:spPr>
    </dgm:pt>
    <dgm:pt modelId="{E2D6F018-1BA8-4C2D-A9A2-3FC83ED3911F}" type="pres">
      <dgm:prSet presAssocID="{252A9CE8-2A6F-4A25-9A57-06F2B315B156}" presName="sibTrans" presStyleCnt="0"/>
      <dgm:spPr/>
    </dgm:pt>
    <dgm:pt modelId="{AA57AD9B-CA90-45AD-BAC0-3D9FC136781C}" type="pres">
      <dgm:prSet presAssocID="{1942B943-952D-4188-86DE-1341C93F1AB9}" presName="node" presStyleLbl="node1" presStyleIdx="6" presStyleCnt="15">
        <dgm:presLayoutVars>
          <dgm:bulletEnabled val="1"/>
        </dgm:presLayoutVars>
      </dgm:prSet>
      <dgm:spPr>
        <a:xfrm>
          <a:off x="4089791" y="1165776"/>
          <a:ext cx="1662914" cy="997748"/>
        </a:xfrm>
        <a:prstGeom prst="rect">
          <a:avLst/>
        </a:prstGeom>
      </dgm:spPr>
    </dgm:pt>
    <dgm:pt modelId="{23915C01-E7B2-4131-AA91-0ECE39AE3363}" type="pres">
      <dgm:prSet presAssocID="{F7D63169-A185-4D59-81E0-F652D6EF23F1}" presName="sibTrans" presStyleCnt="0"/>
      <dgm:spPr/>
    </dgm:pt>
    <dgm:pt modelId="{06222A07-37B4-41A8-A89E-149F7E098966}" type="pres">
      <dgm:prSet presAssocID="{E73ED565-08BE-4CEF-8BF6-265575E947F9}" presName="node" presStyleLbl="node1" presStyleIdx="7" presStyleCnt="15">
        <dgm:presLayoutVars>
          <dgm:bulletEnabled val="1"/>
        </dgm:presLayoutVars>
      </dgm:prSet>
      <dgm:spPr>
        <a:xfrm>
          <a:off x="5918997" y="1165776"/>
          <a:ext cx="1662914" cy="997748"/>
        </a:xfrm>
        <a:prstGeom prst="rect">
          <a:avLst/>
        </a:prstGeom>
      </dgm:spPr>
    </dgm:pt>
    <dgm:pt modelId="{E90792E3-647E-4389-BDF6-3AB64034DF63}" type="pres">
      <dgm:prSet presAssocID="{0BC2E161-867B-4D1E-8B91-75C65D8BF1E8}" presName="sibTrans" presStyleCnt="0"/>
      <dgm:spPr/>
    </dgm:pt>
    <dgm:pt modelId="{377DA05C-4826-43D2-93DF-80ADC8BE796D}" type="pres">
      <dgm:prSet presAssocID="{E58ADD31-0A13-4461-9567-A8915E23D54F}" presName="node" presStyleLbl="node1" presStyleIdx="8" presStyleCnt="15">
        <dgm:presLayoutVars>
          <dgm:bulletEnabled val="1"/>
        </dgm:presLayoutVars>
      </dgm:prSet>
      <dgm:spPr>
        <a:xfrm>
          <a:off x="5057401" y="1071753"/>
          <a:ext cx="1530034" cy="918020"/>
        </a:xfrm>
        <a:prstGeom prst="rect">
          <a:avLst/>
        </a:prstGeom>
      </dgm:spPr>
    </dgm:pt>
    <dgm:pt modelId="{26831807-CE39-4C63-80CD-2B7149993DB8}" type="pres">
      <dgm:prSet presAssocID="{18B73CAB-244C-4D35-8504-B789BC6F62D9}" presName="sibTrans" presStyleCnt="0"/>
      <dgm:spPr/>
    </dgm:pt>
    <dgm:pt modelId="{DEB0FF84-A7DF-4629-8B27-31CB4B17471A}" type="pres">
      <dgm:prSet presAssocID="{2EF99730-807E-4959-A52B-9A44CEBE180A}" presName="node" presStyleLbl="node1" presStyleIdx="9" presStyleCnt="15">
        <dgm:presLayoutVars>
          <dgm:bulletEnabled val="1"/>
        </dgm:presLayoutVars>
      </dgm:prSet>
      <dgm:spPr/>
    </dgm:pt>
    <dgm:pt modelId="{988B179C-DA12-4767-9ECB-F935A6049CCE}" type="pres">
      <dgm:prSet presAssocID="{153105F3-249E-426A-814E-45E2B6C08380}" presName="sibTrans" presStyleCnt="0"/>
      <dgm:spPr/>
    </dgm:pt>
    <dgm:pt modelId="{AA3FE8E4-99BE-4FE9-8B38-9129E3F7F9E9}" type="pres">
      <dgm:prSet presAssocID="{C406AE94-3A4E-4E4E-89A1-6B980ED75468}" presName="node" presStyleLbl="node1" presStyleIdx="10" presStyleCnt="15">
        <dgm:presLayoutVars>
          <dgm:bulletEnabled val="1"/>
        </dgm:presLayoutVars>
      </dgm:prSet>
      <dgm:spPr/>
    </dgm:pt>
    <dgm:pt modelId="{13C11CBD-4EC3-4A1C-A3AF-24AA4CCB9095}" type="pres">
      <dgm:prSet presAssocID="{B1330A1C-DBD6-44CD-BEC3-161DB2824289}" presName="sibTrans" presStyleCnt="0"/>
      <dgm:spPr/>
    </dgm:pt>
    <dgm:pt modelId="{38C6F769-BF0D-4D13-A852-F975C6154125}" type="pres">
      <dgm:prSet presAssocID="{A14BE18C-A055-4051-A5D6-A04BF6698E21}" presName="node" presStyleLbl="node1" presStyleIdx="11" presStyleCnt="15">
        <dgm:presLayoutVars>
          <dgm:bulletEnabled val="1"/>
        </dgm:presLayoutVars>
      </dgm:prSet>
      <dgm:spPr>
        <a:xfrm>
          <a:off x="2585694" y="2533157"/>
          <a:ext cx="1808701" cy="1085220"/>
        </a:xfrm>
        <a:prstGeom prst="rect">
          <a:avLst/>
        </a:prstGeom>
      </dgm:spPr>
    </dgm:pt>
    <dgm:pt modelId="{3AC16E09-B848-42EA-AD70-62BE5E0BCA55}" type="pres">
      <dgm:prSet presAssocID="{8FADB02F-FD66-4C62-94C4-FC9DFD13EAC4}" presName="sibTrans" presStyleCnt="0"/>
      <dgm:spPr/>
    </dgm:pt>
    <dgm:pt modelId="{AF4FFB64-2E2B-4136-80C0-5A6E5CE52DCA}" type="pres">
      <dgm:prSet presAssocID="{F4D653E8-6E82-4A97-B41C-D69C315B29AD}" presName="node" presStyleLbl="node1" presStyleIdx="12" presStyleCnt="15">
        <dgm:presLayoutVars>
          <dgm:bulletEnabled val="1"/>
        </dgm:presLayoutVars>
      </dgm:prSet>
      <dgm:spPr>
        <a:xfrm>
          <a:off x="1345982" y="3493856"/>
          <a:ext cx="1662914" cy="997748"/>
        </a:xfrm>
        <a:prstGeom prst="rect">
          <a:avLst/>
        </a:prstGeom>
      </dgm:spPr>
    </dgm:pt>
    <dgm:pt modelId="{B91E3522-0CBA-41E6-B4B2-57F9EF5CE8CC}" type="pres">
      <dgm:prSet presAssocID="{A7217C8B-E660-4AC4-B09F-14AD3EE82475}" presName="sibTrans" presStyleCnt="0"/>
      <dgm:spPr/>
    </dgm:pt>
    <dgm:pt modelId="{EE54A477-5BB3-4F08-8B2B-C94FE9772996}" type="pres">
      <dgm:prSet presAssocID="{FB7D7864-0F6A-492A-9BAE-07A2B394448C}" presName="node" presStyleLbl="node1" presStyleIdx="13" presStyleCnt="15">
        <dgm:presLayoutVars>
          <dgm:bulletEnabled val="1"/>
        </dgm:presLayoutVars>
      </dgm:prSet>
      <dgm:spPr>
        <a:xfrm>
          <a:off x="3175188" y="3493856"/>
          <a:ext cx="1662914" cy="997748"/>
        </a:xfrm>
        <a:prstGeom prst="rect">
          <a:avLst/>
        </a:prstGeom>
      </dgm:spPr>
    </dgm:pt>
    <dgm:pt modelId="{2B7E0637-10B1-4F16-B6AE-40C73D0E8434}" type="pres">
      <dgm:prSet presAssocID="{5F432FCF-ED40-4658-812C-71EBC66D7095}" presName="sibTrans" presStyleCnt="0"/>
      <dgm:spPr/>
    </dgm:pt>
    <dgm:pt modelId="{FEF5F309-930A-4847-BB6F-BFB211DB0FC3}" type="pres">
      <dgm:prSet presAssocID="{6965A2ED-8BD9-4072-8F5B-8FF65C18874E}" presName="node" presStyleLbl="node1" presStyleIdx="14" presStyleCnt="15">
        <dgm:presLayoutVars>
          <dgm:bulletEnabled val="1"/>
        </dgm:presLayoutVars>
      </dgm:prSet>
      <dgm:spPr>
        <a:xfrm>
          <a:off x="5004394" y="3493856"/>
          <a:ext cx="1662914" cy="997748"/>
        </a:xfrm>
        <a:prstGeom prst="rect">
          <a:avLst/>
        </a:prstGeom>
      </dgm:spPr>
    </dgm:pt>
  </dgm:ptLst>
  <dgm:cxnLst>
    <dgm:cxn modelId="{A973FA08-7387-44F6-9D20-4E796C198B6F}" type="presOf" srcId="{1D65FD38-D743-43B5-965A-2D284666F7C4}" destId="{C57904D7-8B8B-4C46-93AD-85D48928C8C6}" srcOrd="0" destOrd="0" presId="urn:microsoft.com/office/officeart/2005/8/layout/default"/>
    <dgm:cxn modelId="{9DC5FD14-BD32-4E13-BFFD-3DC4621B59C2}" type="presOf" srcId="{FB7D7864-0F6A-492A-9BAE-07A2B394448C}" destId="{EE54A477-5BB3-4F08-8B2B-C94FE9772996}" srcOrd="0" destOrd="0" presId="urn:microsoft.com/office/officeart/2005/8/layout/default"/>
    <dgm:cxn modelId="{5B356A15-5BAE-463D-A518-E07CD5C009CB}" srcId="{E4C80597-96CF-486B-9001-02B3C6331A2E}" destId="{6965A2ED-8BD9-4072-8F5B-8FF65C18874E}" srcOrd="14" destOrd="0" parTransId="{092C8D34-9440-42F8-818C-CF5B91D73BBC}" sibTransId="{CB4702C5-C2E5-4751-9C01-62C929D362EB}"/>
    <dgm:cxn modelId="{60FF3616-80E2-4843-AD4B-76E13A4A89AB}" srcId="{E4C80597-96CF-486B-9001-02B3C6331A2E}" destId="{E73ED565-08BE-4CEF-8BF6-265575E947F9}" srcOrd="7" destOrd="0" parTransId="{D3D0AAF2-E661-48C9-80DD-6453865A61CB}" sibTransId="{0BC2E161-867B-4D1E-8B91-75C65D8BF1E8}"/>
    <dgm:cxn modelId="{0E6A2C1F-C29A-4C16-90D0-008E2D88EF7E}" type="presOf" srcId="{E4C80597-96CF-486B-9001-02B3C6331A2E}" destId="{C27834E0-F9FC-4889-81B3-6E2A6275F8EE}" srcOrd="0" destOrd="0" presId="urn:microsoft.com/office/officeart/2005/8/layout/default"/>
    <dgm:cxn modelId="{D6081C23-A6E7-4AB2-9760-4852B0FD0266}" srcId="{E4C80597-96CF-486B-9001-02B3C6331A2E}" destId="{2CB42B7F-6386-45D8-A937-3D0F7E92DC06}" srcOrd="0" destOrd="0" parTransId="{0A11B9D9-9DA0-4919-8B52-7457505998E9}" sibTransId="{A19BB24C-C23B-4811-874D-ED8AB551EA26}"/>
    <dgm:cxn modelId="{C94EB535-D477-49D7-B60C-1AC8D305433D}" srcId="{E4C80597-96CF-486B-9001-02B3C6331A2E}" destId="{C406AE94-3A4E-4E4E-89A1-6B980ED75468}" srcOrd="10" destOrd="0" parTransId="{6B398431-EC59-44EE-A25C-6BAF9D38BBFA}" sibTransId="{B1330A1C-DBD6-44CD-BEC3-161DB2824289}"/>
    <dgm:cxn modelId="{C0B28F3A-0C29-449A-A853-7309AB6B7D8C}" type="presOf" srcId="{2CB42B7F-6386-45D8-A937-3D0F7E92DC06}" destId="{A2369754-FA6C-4674-9457-737CC6E39EDC}" srcOrd="0" destOrd="0" presId="urn:microsoft.com/office/officeart/2005/8/layout/default"/>
    <dgm:cxn modelId="{102E0B4B-C8A8-480F-9B7C-E0EB92AC3331}" type="presOf" srcId="{0DA49243-C717-4C3B-A965-F2B1E6304A2F}" destId="{1C2041B4-E9C4-4FA7-8D73-DA8082F60A21}" srcOrd="0" destOrd="0" presId="urn:microsoft.com/office/officeart/2005/8/layout/default"/>
    <dgm:cxn modelId="{D149046F-9750-4EB7-9818-8DD8FABB781F}" srcId="{E4C80597-96CF-486B-9001-02B3C6331A2E}" destId="{3F9AA90A-1B19-4AAF-8DB0-FE4232479C3C}" srcOrd="3" destOrd="0" parTransId="{F109C3DD-54DE-4B37-95E1-1BC648142E7F}" sibTransId="{3EF78F38-7661-49DE-AC74-E50A7A9AA334}"/>
    <dgm:cxn modelId="{4664BF50-9FA7-4E22-8D09-208B5FCFDEC0}" type="presOf" srcId="{E58ADD31-0A13-4461-9567-A8915E23D54F}" destId="{377DA05C-4826-43D2-93DF-80ADC8BE796D}" srcOrd="0" destOrd="0" presId="urn:microsoft.com/office/officeart/2005/8/layout/default"/>
    <dgm:cxn modelId="{72684E52-599B-402C-869A-2BBC1834FB0B}" type="presOf" srcId="{A14BE18C-A055-4051-A5D6-A04BF6698E21}" destId="{38C6F769-BF0D-4D13-A852-F975C6154125}" srcOrd="0" destOrd="0" presId="urn:microsoft.com/office/officeart/2005/8/layout/default"/>
    <dgm:cxn modelId="{7523C376-A157-4CE8-82E5-F76B8D22EF58}" type="presOf" srcId="{E73ED565-08BE-4CEF-8BF6-265575E947F9}" destId="{06222A07-37B4-41A8-A89E-149F7E098966}" srcOrd="0" destOrd="0" presId="urn:microsoft.com/office/officeart/2005/8/layout/default"/>
    <dgm:cxn modelId="{9E41395A-073A-49B3-8636-2203AE301B35}" srcId="{E4C80597-96CF-486B-9001-02B3C6331A2E}" destId="{F4D653E8-6E82-4A97-B41C-D69C315B29AD}" srcOrd="12" destOrd="0" parTransId="{A370D115-C262-49D9-9521-7AB5484BB45F}" sibTransId="{A7217C8B-E660-4AC4-B09F-14AD3EE82475}"/>
    <dgm:cxn modelId="{4C9BD68E-E219-405C-B716-4D25EF005179}" type="presOf" srcId="{BD2D9A77-8EE2-41B5-9852-983649C19592}" destId="{25C78FCD-6453-4C68-A42B-D4B4DB72141F}" srcOrd="0" destOrd="0" presId="urn:microsoft.com/office/officeart/2005/8/layout/default"/>
    <dgm:cxn modelId="{9C273E8F-E6B9-4F27-AC31-6DEA2B1EEDF4}" srcId="{E4C80597-96CF-486B-9001-02B3C6331A2E}" destId="{A14BE18C-A055-4051-A5D6-A04BF6698E21}" srcOrd="11" destOrd="0" parTransId="{967CA040-4154-4281-BB34-715B6478A6FE}" sibTransId="{8FADB02F-FD66-4C62-94C4-FC9DFD13EAC4}"/>
    <dgm:cxn modelId="{A5120694-9961-4F87-BDEB-8DD3B755C524}" type="presOf" srcId="{0E6DB6A9-9141-4D0B-A198-76523A16A01B}" destId="{24B4EDFD-4D07-4113-9F5F-02A351329A15}" srcOrd="0" destOrd="0" presId="urn:microsoft.com/office/officeart/2005/8/layout/default"/>
    <dgm:cxn modelId="{17B9189A-480F-4D05-89DF-14DABE5F7AD8}" type="presOf" srcId="{F4D653E8-6E82-4A97-B41C-D69C315B29AD}" destId="{AF4FFB64-2E2B-4136-80C0-5A6E5CE52DCA}" srcOrd="0" destOrd="0" presId="urn:microsoft.com/office/officeart/2005/8/layout/default"/>
    <dgm:cxn modelId="{F98E5AA0-F29D-4927-B9AD-16DAD8D0C060}" type="presOf" srcId="{2EF99730-807E-4959-A52B-9A44CEBE180A}" destId="{DEB0FF84-A7DF-4629-8B27-31CB4B17471A}" srcOrd="0" destOrd="0" presId="urn:microsoft.com/office/officeart/2005/8/layout/default"/>
    <dgm:cxn modelId="{1D6CA1A8-0D9F-4553-B522-D601BA094882}" type="presOf" srcId="{1942B943-952D-4188-86DE-1341C93F1AB9}" destId="{AA57AD9B-CA90-45AD-BAC0-3D9FC136781C}" srcOrd="0" destOrd="0" presId="urn:microsoft.com/office/officeart/2005/8/layout/default"/>
    <dgm:cxn modelId="{D8E306AE-BA91-40AB-8BA4-B0D123C80CCB}" srcId="{E4C80597-96CF-486B-9001-02B3C6331A2E}" destId="{2EF99730-807E-4959-A52B-9A44CEBE180A}" srcOrd="9" destOrd="0" parTransId="{8F976DB0-8B41-406F-ADF9-544DF791C0D5}" sibTransId="{153105F3-249E-426A-814E-45E2B6C08380}"/>
    <dgm:cxn modelId="{77DFCDB1-93E5-4E7A-8C67-CE09EAD9A325}" srcId="{E4C80597-96CF-486B-9001-02B3C6331A2E}" destId="{1D65FD38-D743-43B5-965A-2D284666F7C4}" srcOrd="2" destOrd="0" parTransId="{953F595A-0E56-44DF-9367-9B4EF1164490}" sibTransId="{5DE46E46-898D-4F17-BF1B-11E4D8209C90}"/>
    <dgm:cxn modelId="{D1EA55B2-68D7-4688-8A0C-36F69402E9F9}" type="presOf" srcId="{C406AE94-3A4E-4E4E-89A1-6B980ED75468}" destId="{AA3FE8E4-99BE-4FE9-8B38-9129E3F7F9E9}" srcOrd="0" destOrd="0" presId="urn:microsoft.com/office/officeart/2005/8/layout/default"/>
    <dgm:cxn modelId="{1FF848B6-B93A-44B4-9CDD-45F1573C34DA}" type="presOf" srcId="{6965A2ED-8BD9-4072-8F5B-8FF65C18874E}" destId="{FEF5F309-930A-4847-BB6F-BFB211DB0FC3}" srcOrd="0" destOrd="0" presId="urn:microsoft.com/office/officeart/2005/8/layout/default"/>
    <dgm:cxn modelId="{32A712D4-B2A2-45C8-AD21-B40FDBFFE1E4}" srcId="{E4C80597-96CF-486B-9001-02B3C6331A2E}" destId="{E58ADD31-0A13-4461-9567-A8915E23D54F}" srcOrd="8" destOrd="0" parTransId="{67C51F98-94EF-4157-8BB3-6A441D01B485}" sibTransId="{18B73CAB-244C-4D35-8504-B789BC6F62D9}"/>
    <dgm:cxn modelId="{3A5DDAD7-C9B3-4C57-B6A7-E2C400E0C452}" srcId="{E4C80597-96CF-486B-9001-02B3C6331A2E}" destId="{1942B943-952D-4188-86DE-1341C93F1AB9}" srcOrd="6" destOrd="0" parTransId="{865A48F0-002D-45A5-AE70-7C623AC0A530}" sibTransId="{F7D63169-A185-4D59-81E0-F652D6EF23F1}"/>
    <dgm:cxn modelId="{7DC6E9D7-2C31-4671-880F-6CF7E6429C30}" srcId="{E4C80597-96CF-486B-9001-02B3C6331A2E}" destId="{BD2D9A77-8EE2-41B5-9852-983649C19592}" srcOrd="1" destOrd="0" parTransId="{D02A72DD-3668-4F7A-BB19-4160533114AA}" sibTransId="{30D88A9C-16B3-433F-B481-BE3E07BB3F8B}"/>
    <dgm:cxn modelId="{7C9849DF-2D8C-40CB-AD97-59B0CAA25385}" srcId="{E4C80597-96CF-486B-9001-02B3C6331A2E}" destId="{0DA49243-C717-4C3B-A965-F2B1E6304A2F}" srcOrd="4" destOrd="0" parTransId="{8BB95750-C833-4272-8E66-A5666FDEB22A}" sibTransId="{16986033-BABC-4E9E-8A08-082110D0C82D}"/>
    <dgm:cxn modelId="{3629FCE3-2FBF-417D-B77D-B1FDFCC99608}" srcId="{E4C80597-96CF-486B-9001-02B3C6331A2E}" destId="{0E6DB6A9-9141-4D0B-A198-76523A16A01B}" srcOrd="5" destOrd="0" parTransId="{BEE83375-219A-4769-AAAE-FB315DE35B56}" sibTransId="{252A9CE8-2A6F-4A25-9A57-06F2B315B156}"/>
    <dgm:cxn modelId="{E1BD1BEB-2527-4849-8074-CB119AF8CF3F}" srcId="{E4C80597-96CF-486B-9001-02B3C6331A2E}" destId="{FB7D7864-0F6A-492A-9BAE-07A2B394448C}" srcOrd="13" destOrd="0" parTransId="{3FAE9C44-BB6F-4849-BED1-03BC42E4AEC7}" sibTransId="{5F432FCF-ED40-4658-812C-71EBC66D7095}"/>
    <dgm:cxn modelId="{B19CF3EC-3C70-4EA4-8233-97AEC2C51AA9}" type="presOf" srcId="{3F9AA90A-1B19-4AAF-8DB0-FE4232479C3C}" destId="{1F9395B5-700F-4163-8384-292B7369E2DD}" srcOrd="0" destOrd="0" presId="urn:microsoft.com/office/officeart/2005/8/layout/default"/>
    <dgm:cxn modelId="{474BB433-2419-496E-B0E8-BEF5B8713787}" type="presParOf" srcId="{C27834E0-F9FC-4889-81B3-6E2A6275F8EE}" destId="{A2369754-FA6C-4674-9457-737CC6E39EDC}" srcOrd="0" destOrd="0" presId="urn:microsoft.com/office/officeart/2005/8/layout/default"/>
    <dgm:cxn modelId="{9001B3AD-9FB8-4179-8DD5-E0FDAE55EC86}" type="presParOf" srcId="{C27834E0-F9FC-4889-81B3-6E2A6275F8EE}" destId="{83D3F48F-3D9B-4714-B10A-087A99298A37}" srcOrd="1" destOrd="0" presId="urn:microsoft.com/office/officeart/2005/8/layout/default"/>
    <dgm:cxn modelId="{C9C86DF2-5287-4B04-B749-93C20BD94B6E}" type="presParOf" srcId="{C27834E0-F9FC-4889-81B3-6E2A6275F8EE}" destId="{25C78FCD-6453-4C68-A42B-D4B4DB72141F}" srcOrd="2" destOrd="0" presId="urn:microsoft.com/office/officeart/2005/8/layout/default"/>
    <dgm:cxn modelId="{8293F0E3-DAE7-41E0-9081-FC1FF1589745}" type="presParOf" srcId="{C27834E0-F9FC-4889-81B3-6E2A6275F8EE}" destId="{619E6FF6-098A-494B-BE1F-217D75075A89}" srcOrd="3" destOrd="0" presId="urn:microsoft.com/office/officeart/2005/8/layout/default"/>
    <dgm:cxn modelId="{9F86B2C1-B17C-44E5-8A00-59B0AF91444D}" type="presParOf" srcId="{C27834E0-F9FC-4889-81B3-6E2A6275F8EE}" destId="{C57904D7-8B8B-4C46-93AD-85D48928C8C6}" srcOrd="4" destOrd="0" presId="urn:microsoft.com/office/officeart/2005/8/layout/default"/>
    <dgm:cxn modelId="{7A363128-87FE-47EC-8936-634F56E8C684}" type="presParOf" srcId="{C27834E0-F9FC-4889-81B3-6E2A6275F8EE}" destId="{FDA34EED-88B7-4F47-A093-046CA3BF2487}" srcOrd="5" destOrd="0" presId="urn:microsoft.com/office/officeart/2005/8/layout/default"/>
    <dgm:cxn modelId="{FB3C4D7E-B544-4CAB-9B27-24BDEA426FE4}" type="presParOf" srcId="{C27834E0-F9FC-4889-81B3-6E2A6275F8EE}" destId="{1F9395B5-700F-4163-8384-292B7369E2DD}" srcOrd="6" destOrd="0" presId="urn:microsoft.com/office/officeart/2005/8/layout/default"/>
    <dgm:cxn modelId="{F6B6F8D3-B120-40BF-8F28-B260F976E990}" type="presParOf" srcId="{C27834E0-F9FC-4889-81B3-6E2A6275F8EE}" destId="{9939D7B8-0D99-47BA-8527-CF4FF3A11DB1}" srcOrd="7" destOrd="0" presId="urn:microsoft.com/office/officeart/2005/8/layout/default"/>
    <dgm:cxn modelId="{3C6B0BA5-2974-4EE9-BA24-82AE8F01EEF7}" type="presParOf" srcId="{C27834E0-F9FC-4889-81B3-6E2A6275F8EE}" destId="{1C2041B4-E9C4-4FA7-8D73-DA8082F60A21}" srcOrd="8" destOrd="0" presId="urn:microsoft.com/office/officeart/2005/8/layout/default"/>
    <dgm:cxn modelId="{EDE4B0C7-4B96-4A62-9BE4-DB846406E65D}" type="presParOf" srcId="{C27834E0-F9FC-4889-81B3-6E2A6275F8EE}" destId="{04926A08-BF3F-44EE-8621-136083A4CD4A}" srcOrd="9" destOrd="0" presId="urn:microsoft.com/office/officeart/2005/8/layout/default"/>
    <dgm:cxn modelId="{EC3F684B-F599-42BC-828B-58D77AAA66FC}" type="presParOf" srcId="{C27834E0-F9FC-4889-81B3-6E2A6275F8EE}" destId="{24B4EDFD-4D07-4113-9F5F-02A351329A15}" srcOrd="10" destOrd="0" presId="urn:microsoft.com/office/officeart/2005/8/layout/default"/>
    <dgm:cxn modelId="{D1730204-780A-4417-87EC-4732A8C5F913}" type="presParOf" srcId="{C27834E0-F9FC-4889-81B3-6E2A6275F8EE}" destId="{E2D6F018-1BA8-4C2D-A9A2-3FC83ED3911F}" srcOrd="11" destOrd="0" presId="urn:microsoft.com/office/officeart/2005/8/layout/default"/>
    <dgm:cxn modelId="{D6026BE5-161C-49AC-8A3F-BAFDFE9AE3DD}" type="presParOf" srcId="{C27834E0-F9FC-4889-81B3-6E2A6275F8EE}" destId="{AA57AD9B-CA90-45AD-BAC0-3D9FC136781C}" srcOrd="12" destOrd="0" presId="urn:microsoft.com/office/officeart/2005/8/layout/default"/>
    <dgm:cxn modelId="{9A139B57-6A55-4C8C-867E-821EEDCCC165}" type="presParOf" srcId="{C27834E0-F9FC-4889-81B3-6E2A6275F8EE}" destId="{23915C01-E7B2-4131-AA91-0ECE39AE3363}" srcOrd="13" destOrd="0" presId="urn:microsoft.com/office/officeart/2005/8/layout/default"/>
    <dgm:cxn modelId="{D4B49155-D365-4314-8E93-4F2FDDC9EEE6}" type="presParOf" srcId="{C27834E0-F9FC-4889-81B3-6E2A6275F8EE}" destId="{06222A07-37B4-41A8-A89E-149F7E098966}" srcOrd="14" destOrd="0" presId="urn:microsoft.com/office/officeart/2005/8/layout/default"/>
    <dgm:cxn modelId="{C3E0BFDD-8273-482C-81FF-D1038D7F41B1}" type="presParOf" srcId="{C27834E0-F9FC-4889-81B3-6E2A6275F8EE}" destId="{E90792E3-647E-4389-BDF6-3AB64034DF63}" srcOrd="15" destOrd="0" presId="urn:microsoft.com/office/officeart/2005/8/layout/default"/>
    <dgm:cxn modelId="{CA387D4A-0497-4024-AB7F-001B0BAA9D63}" type="presParOf" srcId="{C27834E0-F9FC-4889-81B3-6E2A6275F8EE}" destId="{377DA05C-4826-43D2-93DF-80ADC8BE796D}" srcOrd="16" destOrd="0" presId="urn:microsoft.com/office/officeart/2005/8/layout/default"/>
    <dgm:cxn modelId="{B9A12BD4-B8B1-43F9-A622-3CC641855AE7}" type="presParOf" srcId="{C27834E0-F9FC-4889-81B3-6E2A6275F8EE}" destId="{26831807-CE39-4C63-80CD-2B7149993DB8}" srcOrd="17" destOrd="0" presId="urn:microsoft.com/office/officeart/2005/8/layout/default"/>
    <dgm:cxn modelId="{3198E766-C49A-46F3-BD91-FC5E545FC363}" type="presParOf" srcId="{C27834E0-F9FC-4889-81B3-6E2A6275F8EE}" destId="{DEB0FF84-A7DF-4629-8B27-31CB4B17471A}" srcOrd="18" destOrd="0" presId="urn:microsoft.com/office/officeart/2005/8/layout/default"/>
    <dgm:cxn modelId="{45BEEAFC-4069-482D-983C-C64A8760E629}" type="presParOf" srcId="{C27834E0-F9FC-4889-81B3-6E2A6275F8EE}" destId="{988B179C-DA12-4767-9ECB-F935A6049CCE}" srcOrd="19" destOrd="0" presId="urn:microsoft.com/office/officeart/2005/8/layout/default"/>
    <dgm:cxn modelId="{120DD22F-830D-4BB2-B832-904EE7B20BB3}" type="presParOf" srcId="{C27834E0-F9FC-4889-81B3-6E2A6275F8EE}" destId="{AA3FE8E4-99BE-4FE9-8B38-9129E3F7F9E9}" srcOrd="20" destOrd="0" presId="urn:microsoft.com/office/officeart/2005/8/layout/default"/>
    <dgm:cxn modelId="{C6344BD1-39E8-488F-B358-61B6A0862A63}" type="presParOf" srcId="{C27834E0-F9FC-4889-81B3-6E2A6275F8EE}" destId="{13C11CBD-4EC3-4A1C-A3AF-24AA4CCB9095}" srcOrd="21" destOrd="0" presId="urn:microsoft.com/office/officeart/2005/8/layout/default"/>
    <dgm:cxn modelId="{645E4B4C-68D6-414D-A52B-FD76C2BD6522}" type="presParOf" srcId="{C27834E0-F9FC-4889-81B3-6E2A6275F8EE}" destId="{38C6F769-BF0D-4D13-A852-F975C6154125}" srcOrd="22" destOrd="0" presId="urn:microsoft.com/office/officeart/2005/8/layout/default"/>
    <dgm:cxn modelId="{163C9E18-77D8-42E4-B35D-62E9814E2C5C}" type="presParOf" srcId="{C27834E0-F9FC-4889-81B3-6E2A6275F8EE}" destId="{3AC16E09-B848-42EA-AD70-62BE5E0BCA55}" srcOrd="23" destOrd="0" presId="urn:microsoft.com/office/officeart/2005/8/layout/default"/>
    <dgm:cxn modelId="{39F32FD2-610D-4148-B0A4-6612918497AA}" type="presParOf" srcId="{C27834E0-F9FC-4889-81B3-6E2A6275F8EE}" destId="{AF4FFB64-2E2B-4136-80C0-5A6E5CE52DCA}" srcOrd="24" destOrd="0" presId="urn:microsoft.com/office/officeart/2005/8/layout/default"/>
    <dgm:cxn modelId="{7126C2D8-A3AE-4B0A-86AE-544E8103C3CA}" type="presParOf" srcId="{C27834E0-F9FC-4889-81B3-6E2A6275F8EE}" destId="{B91E3522-0CBA-41E6-B4B2-57F9EF5CE8CC}" srcOrd="25" destOrd="0" presId="urn:microsoft.com/office/officeart/2005/8/layout/default"/>
    <dgm:cxn modelId="{748961AF-CC80-48AC-843E-5C16E71226AB}" type="presParOf" srcId="{C27834E0-F9FC-4889-81B3-6E2A6275F8EE}" destId="{EE54A477-5BB3-4F08-8B2B-C94FE9772996}" srcOrd="26" destOrd="0" presId="urn:microsoft.com/office/officeart/2005/8/layout/default"/>
    <dgm:cxn modelId="{208793B2-87B0-4D17-B6FF-9AAD80E216E7}" type="presParOf" srcId="{C27834E0-F9FC-4889-81B3-6E2A6275F8EE}" destId="{2B7E0637-10B1-4F16-B6AE-40C73D0E8434}" srcOrd="27" destOrd="0" presId="urn:microsoft.com/office/officeart/2005/8/layout/default"/>
    <dgm:cxn modelId="{6FF56CE3-F8CC-4A82-9315-7284853DFD30}" type="presParOf" srcId="{C27834E0-F9FC-4889-81B3-6E2A6275F8EE}" destId="{FEF5F309-930A-4847-BB6F-BFB211DB0FC3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D209D8-2D1B-4BFC-86C9-3E18F076ED95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14AB338A-8537-44D5-B24D-D1B34D40E5F8}">
      <dgm:prSet phldrT="[Text]"/>
      <dgm:spPr/>
      <dgm:t>
        <a:bodyPr/>
        <a:lstStyle/>
        <a:p>
          <a:pPr>
            <a:buNone/>
          </a:pPr>
          <a:r>
            <a:rPr lang="en-US" b="0" i="0" dirty="0"/>
            <a:t>Next steps: Monitoring responses from the relevant jurisdictional organizations and assessing any requests for IESBA support for A&amp;I and/or capacity building</a:t>
          </a:r>
          <a:endParaRPr lang="en-US" dirty="0"/>
        </a:p>
      </dgm:t>
    </dgm:pt>
    <dgm:pt modelId="{24C0C961-C9ED-4F76-98A5-0FE4F55233B1}" type="parTrans" cxnId="{5941E1F8-36A4-44F0-AAF4-752ED9FC164D}">
      <dgm:prSet/>
      <dgm:spPr/>
      <dgm:t>
        <a:bodyPr/>
        <a:lstStyle/>
        <a:p>
          <a:endParaRPr lang="en-US"/>
        </a:p>
      </dgm:t>
    </dgm:pt>
    <dgm:pt modelId="{8C5361EB-0473-4390-B7C2-CDC8058D729A}" type="sibTrans" cxnId="{5941E1F8-36A4-44F0-AAF4-752ED9FC164D}">
      <dgm:prSet/>
      <dgm:spPr/>
      <dgm:t>
        <a:bodyPr/>
        <a:lstStyle/>
        <a:p>
          <a:endParaRPr lang="en-US"/>
        </a:p>
      </dgm:t>
    </dgm:pt>
    <dgm:pt modelId="{E23CE57D-69C8-48D0-9EA8-491AC6358071}" type="pres">
      <dgm:prSet presAssocID="{7ED209D8-2D1B-4BFC-86C9-3E18F076ED95}" presName="linear" presStyleCnt="0">
        <dgm:presLayoutVars>
          <dgm:animLvl val="lvl"/>
          <dgm:resizeHandles val="exact"/>
        </dgm:presLayoutVars>
      </dgm:prSet>
      <dgm:spPr/>
    </dgm:pt>
    <dgm:pt modelId="{0E16E8D8-AEC7-4FCD-8C73-286A41CBD6D0}" type="pres">
      <dgm:prSet presAssocID="{14AB338A-8537-44D5-B24D-D1B34D40E5F8}" presName="parentText" presStyleLbl="node1" presStyleIdx="0" presStyleCnt="1" custLinFactNeighborX="7023" custLinFactNeighborY="27976">
        <dgm:presLayoutVars>
          <dgm:chMax val="0"/>
          <dgm:bulletEnabled val="1"/>
        </dgm:presLayoutVars>
      </dgm:prSet>
      <dgm:spPr/>
    </dgm:pt>
  </dgm:ptLst>
  <dgm:cxnLst>
    <dgm:cxn modelId="{24DD24A5-340E-402C-8986-5896C0EF1682}" type="presOf" srcId="{7ED209D8-2D1B-4BFC-86C9-3E18F076ED95}" destId="{E23CE57D-69C8-48D0-9EA8-491AC6358071}" srcOrd="0" destOrd="0" presId="urn:microsoft.com/office/officeart/2005/8/layout/vList2"/>
    <dgm:cxn modelId="{3947A9C2-95E0-4C61-8056-EC9B99CAE24C}" type="presOf" srcId="{14AB338A-8537-44D5-B24D-D1B34D40E5F8}" destId="{0E16E8D8-AEC7-4FCD-8C73-286A41CBD6D0}" srcOrd="0" destOrd="0" presId="urn:microsoft.com/office/officeart/2005/8/layout/vList2"/>
    <dgm:cxn modelId="{5941E1F8-36A4-44F0-AAF4-752ED9FC164D}" srcId="{7ED209D8-2D1B-4BFC-86C9-3E18F076ED95}" destId="{14AB338A-8537-44D5-B24D-D1B34D40E5F8}" srcOrd="0" destOrd="0" parTransId="{24C0C961-C9ED-4F76-98A5-0FE4F55233B1}" sibTransId="{8C5361EB-0473-4390-B7C2-CDC8058D729A}"/>
    <dgm:cxn modelId="{1904C514-DC11-465C-863B-4817096950BA}" type="presParOf" srcId="{E23CE57D-69C8-48D0-9EA8-491AC6358071}" destId="{0E16E8D8-AEC7-4FCD-8C73-286A41CBD6D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C80597-96CF-486B-9001-02B3C6331A2E}" type="doc">
      <dgm:prSet loTypeId="urn:microsoft.com/office/officeart/2005/8/layout/defaul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2CB42B7F-6386-45D8-A937-3D0F7E92DC06}">
      <dgm:prSet phldrT="[Text]" custT="1"/>
      <dgm:spPr/>
      <dgm:t>
        <a:bodyPr/>
        <a:lstStyle/>
        <a:p>
          <a:pPr>
            <a:buNone/>
          </a:pPr>
          <a:r>
            <a:rPr lang="en-US" sz="2200" dirty="0">
              <a:latin typeface="+mj-lt"/>
            </a:rPr>
            <a:t>Argentina</a:t>
          </a:r>
        </a:p>
      </dgm:t>
    </dgm:pt>
    <dgm:pt modelId="{0A11B9D9-9DA0-4919-8B52-7457505998E9}" type="par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19BB24C-C23B-4811-874D-ED8AB551EA26}" type="sib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DD0CB425-393E-4BC1-B88C-40C436B4FBC0}">
      <dgm:prSet phldrT="[Text]" custT="1"/>
      <dgm:spPr/>
      <dgm:t>
        <a:bodyPr/>
        <a:lstStyle/>
        <a:p>
          <a:pPr>
            <a:buNone/>
          </a:pPr>
          <a:r>
            <a:rPr lang="en-US" sz="2200" dirty="0">
              <a:latin typeface="+mj-lt"/>
            </a:rPr>
            <a:t>Chile</a:t>
          </a:r>
        </a:p>
      </dgm:t>
    </dgm:pt>
    <dgm:pt modelId="{A2CF6D66-132F-4266-A2F3-8B786BE8F84C}" type="parTrans" cxnId="{5E093704-C856-4AA9-A874-191BC67674EC}">
      <dgm:prSet/>
      <dgm:spPr/>
      <dgm:t>
        <a:bodyPr/>
        <a:lstStyle/>
        <a:p>
          <a:endParaRPr lang="en-US"/>
        </a:p>
      </dgm:t>
    </dgm:pt>
    <dgm:pt modelId="{2A8B5B85-3DAF-4378-8013-FA710918CA48}" type="sibTrans" cxnId="{5E093704-C856-4AA9-A874-191BC67674EC}">
      <dgm:prSet/>
      <dgm:spPr/>
      <dgm:t>
        <a:bodyPr/>
        <a:lstStyle/>
        <a:p>
          <a:endParaRPr lang="en-US"/>
        </a:p>
      </dgm:t>
    </dgm:pt>
    <dgm:pt modelId="{8797597D-96DE-495F-B1EB-5815F82524B0}">
      <dgm:prSet phldrT="[Text]" custT="1"/>
      <dgm:spPr/>
      <dgm:t>
        <a:bodyPr/>
        <a:lstStyle/>
        <a:p>
          <a:pPr>
            <a:buNone/>
          </a:pPr>
          <a:r>
            <a:rPr lang="en-US" sz="2200" dirty="0">
              <a:latin typeface="+mj-lt"/>
            </a:rPr>
            <a:t>China</a:t>
          </a:r>
        </a:p>
      </dgm:t>
    </dgm:pt>
    <dgm:pt modelId="{00F604CC-B977-4EFA-9340-BE90A6A0DDF7}" type="parTrans" cxnId="{C66D7483-B7E3-4419-954B-E2C91EA47E56}">
      <dgm:prSet/>
      <dgm:spPr/>
      <dgm:t>
        <a:bodyPr/>
        <a:lstStyle/>
        <a:p>
          <a:endParaRPr lang="en-US"/>
        </a:p>
      </dgm:t>
    </dgm:pt>
    <dgm:pt modelId="{6BB5F42B-AD48-4A71-9A32-2FD9DE509EA0}" type="sibTrans" cxnId="{C66D7483-B7E3-4419-954B-E2C91EA47E56}">
      <dgm:prSet/>
      <dgm:spPr/>
      <dgm:t>
        <a:bodyPr/>
        <a:lstStyle/>
        <a:p>
          <a:endParaRPr lang="en-US"/>
        </a:p>
      </dgm:t>
    </dgm:pt>
    <dgm:pt modelId="{1BCD12E2-7266-43AE-A9FC-F833ADD881B9}">
      <dgm:prSet phldrT="[Text]" custT="1"/>
      <dgm:spPr/>
      <dgm:t>
        <a:bodyPr/>
        <a:lstStyle/>
        <a:p>
          <a:pPr>
            <a:buNone/>
          </a:pPr>
          <a:r>
            <a:rPr lang="en-US" sz="2200" dirty="0">
              <a:latin typeface="+mj-lt"/>
            </a:rPr>
            <a:t>Colombia</a:t>
          </a:r>
        </a:p>
      </dgm:t>
    </dgm:pt>
    <dgm:pt modelId="{119A739B-0862-4E5A-BA0E-6EC56001BA0B}" type="parTrans" cxnId="{11F0E4AF-6709-47AC-9B08-D33C64F1BFCE}">
      <dgm:prSet/>
      <dgm:spPr/>
      <dgm:t>
        <a:bodyPr/>
        <a:lstStyle/>
        <a:p>
          <a:endParaRPr lang="en-US"/>
        </a:p>
      </dgm:t>
    </dgm:pt>
    <dgm:pt modelId="{ADB0C606-D9D7-4330-824C-87B8870FC1BF}" type="sibTrans" cxnId="{11F0E4AF-6709-47AC-9B08-D33C64F1BFCE}">
      <dgm:prSet/>
      <dgm:spPr/>
      <dgm:t>
        <a:bodyPr/>
        <a:lstStyle/>
        <a:p>
          <a:endParaRPr lang="en-US"/>
        </a:p>
      </dgm:t>
    </dgm:pt>
    <dgm:pt modelId="{3274213A-18B5-41B7-9F82-292AD24A4C6F}">
      <dgm:prSet phldrT="[Text]" custT="1"/>
      <dgm:spPr/>
      <dgm:t>
        <a:bodyPr/>
        <a:lstStyle/>
        <a:p>
          <a:pPr>
            <a:buNone/>
          </a:pPr>
          <a:r>
            <a:rPr lang="en-US" sz="2200" dirty="0">
              <a:latin typeface="+mj-lt"/>
            </a:rPr>
            <a:t>Hong Kong SAR</a:t>
          </a:r>
        </a:p>
      </dgm:t>
    </dgm:pt>
    <dgm:pt modelId="{FDBC0A21-44B6-47F4-96BD-4179F8D0BD6F}" type="parTrans" cxnId="{B57A7FA5-69B1-4321-9CF9-42C711863527}">
      <dgm:prSet/>
      <dgm:spPr/>
      <dgm:t>
        <a:bodyPr/>
        <a:lstStyle/>
        <a:p>
          <a:endParaRPr lang="en-US"/>
        </a:p>
      </dgm:t>
    </dgm:pt>
    <dgm:pt modelId="{5617EB36-8FBE-4B02-8230-38A6857898D1}" type="sibTrans" cxnId="{B57A7FA5-69B1-4321-9CF9-42C711863527}">
      <dgm:prSet/>
      <dgm:spPr/>
      <dgm:t>
        <a:bodyPr/>
        <a:lstStyle/>
        <a:p>
          <a:endParaRPr lang="en-US"/>
        </a:p>
      </dgm:t>
    </dgm:pt>
    <dgm:pt modelId="{27DC41BA-390F-441C-BE1F-CD4D284BFF05}">
      <dgm:prSet phldrT="[Text]" custT="1"/>
      <dgm:spPr/>
      <dgm:t>
        <a:bodyPr/>
        <a:lstStyle/>
        <a:p>
          <a:pPr>
            <a:buNone/>
          </a:pPr>
          <a:r>
            <a:rPr lang="en-US" sz="2200" dirty="0">
              <a:latin typeface="+mj-lt"/>
            </a:rPr>
            <a:t>Mexico</a:t>
          </a:r>
        </a:p>
      </dgm:t>
    </dgm:pt>
    <dgm:pt modelId="{D51C362F-80B3-4B21-AAFF-76FC69E49A6E}" type="parTrans" cxnId="{2DF594C7-1617-49A9-8D57-61FC52E6688C}">
      <dgm:prSet/>
      <dgm:spPr/>
      <dgm:t>
        <a:bodyPr/>
        <a:lstStyle/>
        <a:p>
          <a:endParaRPr lang="en-US"/>
        </a:p>
      </dgm:t>
    </dgm:pt>
    <dgm:pt modelId="{5B7E71C6-359A-4E24-BF87-DC8C6CDF167E}" type="sibTrans" cxnId="{2DF594C7-1617-49A9-8D57-61FC52E6688C}">
      <dgm:prSet/>
      <dgm:spPr/>
      <dgm:t>
        <a:bodyPr/>
        <a:lstStyle/>
        <a:p>
          <a:endParaRPr lang="en-US"/>
        </a:p>
      </dgm:t>
    </dgm:pt>
    <dgm:pt modelId="{65618D20-7B9F-4566-92A4-94392F73B47B}">
      <dgm:prSet phldrT="[Text]" custT="1"/>
      <dgm:spPr/>
      <dgm:t>
        <a:bodyPr/>
        <a:lstStyle/>
        <a:p>
          <a:pPr>
            <a:buNone/>
          </a:pPr>
          <a:r>
            <a:rPr lang="en-US" sz="2200" dirty="0">
              <a:latin typeface="+mj-lt"/>
            </a:rPr>
            <a:t>Türkiye</a:t>
          </a:r>
        </a:p>
      </dgm:t>
    </dgm:pt>
    <dgm:pt modelId="{80922341-4563-4684-82FC-573BC2163F5F}" type="parTrans" cxnId="{0680C8F5-F3B9-44CD-884B-51A77109D18C}">
      <dgm:prSet/>
      <dgm:spPr/>
      <dgm:t>
        <a:bodyPr/>
        <a:lstStyle/>
        <a:p>
          <a:endParaRPr lang="en-US"/>
        </a:p>
      </dgm:t>
    </dgm:pt>
    <dgm:pt modelId="{7C076063-B010-4AEE-9193-7391311B3765}" type="sibTrans" cxnId="{0680C8F5-F3B9-44CD-884B-51A77109D18C}">
      <dgm:prSet/>
      <dgm:spPr/>
      <dgm:t>
        <a:bodyPr/>
        <a:lstStyle/>
        <a:p>
          <a:endParaRPr lang="en-US"/>
        </a:p>
      </dgm:t>
    </dgm:pt>
    <dgm:pt modelId="{C27834E0-F9FC-4889-81B3-6E2A6275F8EE}" type="pres">
      <dgm:prSet presAssocID="{E4C80597-96CF-486B-9001-02B3C6331A2E}" presName="diagram" presStyleCnt="0">
        <dgm:presLayoutVars>
          <dgm:dir/>
          <dgm:resizeHandles val="exact"/>
        </dgm:presLayoutVars>
      </dgm:prSet>
      <dgm:spPr/>
    </dgm:pt>
    <dgm:pt modelId="{A2369754-FA6C-4674-9457-737CC6E39EDC}" type="pres">
      <dgm:prSet presAssocID="{2CB42B7F-6386-45D8-A937-3D0F7E92DC06}" presName="node" presStyleLbl="node1" presStyleIdx="0" presStyleCnt="7">
        <dgm:presLayoutVars>
          <dgm:bulletEnabled val="1"/>
        </dgm:presLayoutVars>
      </dgm:prSet>
      <dgm:spPr/>
    </dgm:pt>
    <dgm:pt modelId="{83D3F48F-3D9B-4714-B10A-087A99298A37}" type="pres">
      <dgm:prSet presAssocID="{A19BB24C-C23B-4811-874D-ED8AB551EA26}" presName="sibTrans" presStyleCnt="0"/>
      <dgm:spPr/>
    </dgm:pt>
    <dgm:pt modelId="{CDE7AB41-2FA1-456A-8470-5B35CABBAD44}" type="pres">
      <dgm:prSet presAssocID="{DD0CB425-393E-4BC1-B88C-40C436B4FBC0}" presName="node" presStyleLbl="node1" presStyleIdx="1" presStyleCnt="7">
        <dgm:presLayoutVars>
          <dgm:bulletEnabled val="1"/>
        </dgm:presLayoutVars>
      </dgm:prSet>
      <dgm:spPr/>
    </dgm:pt>
    <dgm:pt modelId="{89BBE2B0-317D-43CF-9AC5-4E22EFF2B821}" type="pres">
      <dgm:prSet presAssocID="{2A8B5B85-3DAF-4378-8013-FA710918CA48}" presName="sibTrans" presStyleCnt="0"/>
      <dgm:spPr/>
    </dgm:pt>
    <dgm:pt modelId="{DAA33517-2010-4AEC-ADE7-537EB1F2C9FB}" type="pres">
      <dgm:prSet presAssocID="{8797597D-96DE-495F-B1EB-5815F82524B0}" presName="node" presStyleLbl="node1" presStyleIdx="2" presStyleCnt="7">
        <dgm:presLayoutVars>
          <dgm:bulletEnabled val="1"/>
        </dgm:presLayoutVars>
      </dgm:prSet>
      <dgm:spPr/>
    </dgm:pt>
    <dgm:pt modelId="{EDF08B47-4A7A-4632-86D5-385EC630B1BB}" type="pres">
      <dgm:prSet presAssocID="{6BB5F42B-AD48-4A71-9A32-2FD9DE509EA0}" presName="sibTrans" presStyleCnt="0"/>
      <dgm:spPr/>
    </dgm:pt>
    <dgm:pt modelId="{A5B0F86A-5238-4D54-A03A-7401321E869A}" type="pres">
      <dgm:prSet presAssocID="{1BCD12E2-7266-43AE-A9FC-F833ADD881B9}" presName="node" presStyleLbl="node1" presStyleIdx="3" presStyleCnt="7">
        <dgm:presLayoutVars>
          <dgm:bulletEnabled val="1"/>
        </dgm:presLayoutVars>
      </dgm:prSet>
      <dgm:spPr/>
    </dgm:pt>
    <dgm:pt modelId="{C5E763EE-0D3E-47FE-B440-BE39CE86ECC6}" type="pres">
      <dgm:prSet presAssocID="{ADB0C606-D9D7-4330-824C-87B8870FC1BF}" presName="sibTrans" presStyleCnt="0"/>
      <dgm:spPr/>
    </dgm:pt>
    <dgm:pt modelId="{5E7E5C37-7F07-43A8-A74E-BE6B87C65757}" type="pres">
      <dgm:prSet presAssocID="{3274213A-18B5-41B7-9F82-292AD24A4C6F}" presName="node" presStyleLbl="node1" presStyleIdx="4" presStyleCnt="7">
        <dgm:presLayoutVars>
          <dgm:bulletEnabled val="1"/>
        </dgm:presLayoutVars>
      </dgm:prSet>
      <dgm:spPr/>
    </dgm:pt>
    <dgm:pt modelId="{5AA0F3D9-5D91-4DE8-9007-9F901D5C5E88}" type="pres">
      <dgm:prSet presAssocID="{5617EB36-8FBE-4B02-8230-38A6857898D1}" presName="sibTrans" presStyleCnt="0"/>
      <dgm:spPr/>
    </dgm:pt>
    <dgm:pt modelId="{9EF99F7B-C7FE-4DAE-872E-A13C0F33ABB0}" type="pres">
      <dgm:prSet presAssocID="{27DC41BA-390F-441C-BE1F-CD4D284BFF05}" presName="node" presStyleLbl="node1" presStyleIdx="5" presStyleCnt="7">
        <dgm:presLayoutVars>
          <dgm:bulletEnabled val="1"/>
        </dgm:presLayoutVars>
      </dgm:prSet>
      <dgm:spPr/>
    </dgm:pt>
    <dgm:pt modelId="{8BC88420-8EB4-49F3-B42E-5C45DE99445F}" type="pres">
      <dgm:prSet presAssocID="{5B7E71C6-359A-4E24-BF87-DC8C6CDF167E}" presName="sibTrans" presStyleCnt="0"/>
      <dgm:spPr/>
    </dgm:pt>
    <dgm:pt modelId="{6A424D79-5C37-4744-A94A-BA0AED93E2BB}" type="pres">
      <dgm:prSet presAssocID="{65618D20-7B9F-4566-92A4-94392F73B47B}" presName="node" presStyleLbl="node1" presStyleIdx="6" presStyleCnt="7">
        <dgm:presLayoutVars>
          <dgm:bulletEnabled val="1"/>
        </dgm:presLayoutVars>
      </dgm:prSet>
      <dgm:spPr/>
    </dgm:pt>
  </dgm:ptLst>
  <dgm:cxnLst>
    <dgm:cxn modelId="{C6823002-5FB0-4AAE-806C-978A8C5947AB}" type="presOf" srcId="{8797597D-96DE-495F-B1EB-5815F82524B0}" destId="{DAA33517-2010-4AEC-ADE7-537EB1F2C9FB}" srcOrd="0" destOrd="0" presId="urn:microsoft.com/office/officeart/2005/8/layout/default"/>
    <dgm:cxn modelId="{5E093704-C856-4AA9-A874-191BC67674EC}" srcId="{E4C80597-96CF-486B-9001-02B3C6331A2E}" destId="{DD0CB425-393E-4BC1-B88C-40C436B4FBC0}" srcOrd="1" destOrd="0" parTransId="{A2CF6D66-132F-4266-A2F3-8B786BE8F84C}" sibTransId="{2A8B5B85-3DAF-4378-8013-FA710918CA48}"/>
    <dgm:cxn modelId="{B8AE581D-E00A-4AF9-B335-FE8EDF47F20B}" type="presOf" srcId="{65618D20-7B9F-4566-92A4-94392F73B47B}" destId="{6A424D79-5C37-4744-A94A-BA0AED93E2BB}" srcOrd="0" destOrd="0" presId="urn:microsoft.com/office/officeart/2005/8/layout/default"/>
    <dgm:cxn modelId="{0E6A2C1F-C29A-4C16-90D0-008E2D88EF7E}" type="presOf" srcId="{E4C80597-96CF-486B-9001-02B3C6331A2E}" destId="{C27834E0-F9FC-4889-81B3-6E2A6275F8EE}" srcOrd="0" destOrd="0" presId="urn:microsoft.com/office/officeart/2005/8/layout/default"/>
    <dgm:cxn modelId="{D6081C23-A6E7-4AB2-9760-4852B0FD0266}" srcId="{E4C80597-96CF-486B-9001-02B3C6331A2E}" destId="{2CB42B7F-6386-45D8-A937-3D0F7E92DC06}" srcOrd="0" destOrd="0" parTransId="{0A11B9D9-9DA0-4919-8B52-7457505998E9}" sibTransId="{A19BB24C-C23B-4811-874D-ED8AB551EA26}"/>
    <dgm:cxn modelId="{C0B28F3A-0C29-449A-A853-7309AB6B7D8C}" type="presOf" srcId="{2CB42B7F-6386-45D8-A937-3D0F7E92DC06}" destId="{A2369754-FA6C-4674-9457-737CC6E39EDC}" srcOrd="0" destOrd="0" presId="urn:microsoft.com/office/officeart/2005/8/layout/default"/>
    <dgm:cxn modelId="{C8ACDD7A-51A6-4B42-A0F8-6E176D44A257}" type="presOf" srcId="{3274213A-18B5-41B7-9F82-292AD24A4C6F}" destId="{5E7E5C37-7F07-43A8-A74E-BE6B87C65757}" srcOrd="0" destOrd="0" presId="urn:microsoft.com/office/officeart/2005/8/layout/default"/>
    <dgm:cxn modelId="{C66D7483-B7E3-4419-954B-E2C91EA47E56}" srcId="{E4C80597-96CF-486B-9001-02B3C6331A2E}" destId="{8797597D-96DE-495F-B1EB-5815F82524B0}" srcOrd="2" destOrd="0" parTransId="{00F604CC-B977-4EFA-9340-BE90A6A0DDF7}" sibTransId="{6BB5F42B-AD48-4A71-9A32-2FD9DE509EA0}"/>
    <dgm:cxn modelId="{B57A7FA5-69B1-4321-9CF9-42C711863527}" srcId="{E4C80597-96CF-486B-9001-02B3C6331A2E}" destId="{3274213A-18B5-41B7-9F82-292AD24A4C6F}" srcOrd="4" destOrd="0" parTransId="{FDBC0A21-44B6-47F4-96BD-4179F8D0BD6F}" sibTransId="{5617EB36-8FBE-4B02-8230-38A6857898D1}"/>
    <dgm:cxn modelId="{11F0E4AF-6709-47AC-9B08-D33C64F1BFCE}" srcId="{E4C80597-96CF-486B-9001-02B3C6331A2E}" destId="{1BCD12E2-7266-43AE-A9FC-F833ADD881B9}" srcOrd="3" destOrd="0" parTransId="{119A739B-0862-4E5A-BA0E-6EC56001BA0B}" sibTransId="{ADB0C606-D9D7-4330-824C-87B8870FC1BF}"/>
    <dgm:cxn modelId="{2DF594C7-1617-49A9-8D57-61FC52E6688C}" srcId="{E4C80597-96CF-486B-9001-02B3C6331A2E}" destId="{27DC41BA-390F-441C-BE1F-CD4D284BFF05}" srcOrd="5" destOrd="0" parTransId="{D51C362F-80B3-4B21-AAFF-76FC69E49A6E}" sibTransId="{5B7E71C6-359A-4E24-BF87-DC8C6CDF167E}"/>
    <dgm:cxn modelId="{CF86CDCE-48E2-426F-BFE1-D3858AABAB98}" type="presOf" srcId="{DD0CB425-393E-4BC1-B88C-40C436B4FBC0}" destId="{CDE7AB41-2FA1-456A-8470-5B35CABBAD44}" srcOrd="0" destOrd="0" presId="urn:microsoft.com/office/officeart/2005/8/layout/default"/>
    <dgm:cxn modelId="{FC1E09D6-1705-4EE5-89B6-4D67A614E5A4}" type="presOf" srcId="{27DC41BA-390F-441C-BE1F-CD4D284BFF05}" destId="{9EF99F7B-C7FE-4DAE-872E-A13C0F33ABB0}" srcOrd="0" destOrd="0" presId="urn:microsoft.com/office/officeart/2005/8/layout/default"/>
    <dgm:cxn modelId="{A3D1EDE1-681C-4DD9-8FA9-F89D01A9C895}" type="presOf" srcId="{1BCD12E2-7266-43AE-A9FC-F833ADD881B9}" destId="{A5B0F86A-5238-4D54-A03A-7401321E869A}" srcOrd="0" destOrd="0" presId="urn:microsoft.com/office/officeart/2005/8/layout/default"/>
    <dgm:cxn modelId="{0680C8F5-F3B9-44CD-884B-51A77109D18C}" srcId="{E4C80597-96CF-486B-9001-02B3C6331A2E}" destId="{65618D20-7B9F-4566-92A4-94392F73B47B}" srcOrd="6" destOrd="0" parTransId="{80922341-4563-4684-82FC-573BC2163F5F}" sibTransId="{7C076063-B010-4AEE-9193-7391311B3765}"/>
    <dgm:cxn modelId="{474BB433-2419-496E-B0E8-BEF5B8713787}" type="presParOf" srcId="{C27834E0-F9FC-4889-81B3-6E2A6275F8EE}" destId="{A2369754-FA6C-4674-9457-737CC6E39EDC}" srcOrd="0" destOrd="0" presId="urn:microsoft.com/office/officeart/2005/8/layout/default"/>
    <dgm:cxn modelId="{9001B3AD-9FB8-4179-8DD5-E0FDAE55EC86}" type="presParOf" srcId="{C27834E0-F9FC-4889-81B3-6E2A6275F8EE}" destId="{83D3F48F-3D9B-4714-B10A-087A99298A37}" srcOrd="1" destOrd="0" presId="urn:microsoft.com/office/officeart/2005/8/layout/default"/>
    <dgm:cxn modelId="{C6AF63FB-49B6-4BD0-B260-9B2E26B7918E}" type="presParOf" srcId="{C27834E0-F9FC-4889-81B3-6E2A6275F8EE}" destId="{CDE7AB41-2FA1-456A-8470-5B35CABBAD44}" srcOrd="2" destOrd="0" presId="urn:microsoft.com/office/officeart/2005/8/layout/default"/>
    <dgm:cxn modelId="{720595D3-6347-4BC5-9E39-41096DB5E18D}" type="presParOf" srcId="{C27834E0-F9FC-4889-81B3-6E2A6275F8EE}" destId="{89BBE2B0-317D-43CF-9AC5-4E22EFF2B821}" srcOrd="3" destOrd="0" presId="urn:microsoft.com/office/officeart/2005/8/layout/default"/>
    <dgm:cxn modelId="{00705C40-31E2-4D0F-BC46-DBC5897FDDD3}" type="presParOf" srcId="{C27834E0-F9FC-4889-81B3-6E2A6275F8EE}" destId="{DAA33517-2010-4AEC-ADE7-537EB1F2C9FB}" srcOrd="4" destOrd="0" presId="urn:microsoft.com/office/officeart/2005/8/layout/default"/>
    <dgm:cxn modelId="{2F96BB52-3C39-4D46-8D75-B10104858544}" type="presParOf" srcId="{C27834E0-F9FC-4889-81B3-6E2A6275F8EE}" destId="{EDF08B47-4A7A-4632-86D5-385EC630B1BB}" srcOrd="5" destOrd="0" presId="urn:microsoft.com/office/officeart/2005/8/layout/default"/>
    <dgm:cxn modelId="{645043A9-8AC7-471C-AC15-754C978E9792}" type="presParOf" srcId="{C27834E0-F9FC-4889-81B3-6E2A6275F8EE}" destId="{A5B0F86A-5238-4D54-A03A-7401321E869A}" srcOrd="6" destOrd="0" presId="urn:microsoft.com/office/officeart/2005/8/layout/default"/>
    <dgm:cxn modelId="{AF4F5BF2-AB27-4495-B84F-8D2C9DD1A41F}" type="presParOf" srcId="{C27834E0-F9FC-4889-81B3-6E2A6275F8EE}" destId="{C5E763EE-0D3E-47FE-B440-BE39CE86ECC6}" srcOrd="7" destOrd="0" presId="urn:microsoft.com/office/officeart/2005/8/layout/default"/>
    <dgm:cxn modelId="{1E254C3D-5066-43D5-A7BC-1A32D7DA80B7}" type="presParOf" srcId="{C27834E0-F9FC-4889-81B3-6E2A6275F8EE}" destId="{5E7E5C37-7F07-43A8-A74E-BE6B87C65757}" srcOrd="8" destOrd="0" presId="urn:microsoft.com/office/officeart/2005/8/layout/default"/>
    <dgm:cxn modelId="{E4C16901-2A80-472F-A599-F0582C11B363}" type="presParOf" srcId="{C27834E0-F9FC-4889-81B3-6E2A6275F8EE}" destId="{5AA0F3D9-5D91-4DE8-9007-9F901D5C5E88}" srcOrd="9" destOrd="0" presId="urn:microsoft.com/office/officeart/2005/8/layout/default"/>
    <dgm:cxn modelId="{88FEF89F-DC61-4D15-9081-061003D140A1}" type="presParOf" srcId="{C27834E0-F9FC-4889-81B3-6E2A6275F8EE}" destId="{9EF99F7B-C7FE-4DAE-872E-A13C0F33ABB0}" srcOrd="10" destOrd="0" presId="urn:microsoft.com/office/officeart/2005/8/layout/default"/>
    <dgm:cxn modelId="{9CA5B5F3-6C05-4A78-9F0F-E47F2BA82CD5}" type="presParOf" srcId="{C27834E0-F9FC-4889-81B3-6E2A6275F8EE}" destId="{8BC88420-8EB4-49F3-B42E-5C45DE99445F}" srcOrd="11" destOrd="0" presId="urn:microsoft.com/office/officeart/2005/8/layout/default"/>
    <dgm:cxn modelId="{5560A64E-0528-4DDB-8FE2-75FE39008ED4}" type="presParOf" srcId="{C27834E0-F9FC-4889-81B3-6E2A6275F8EE}" destId="{6A424D79-5C37-4744-A94A-BA0AED93E2BB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C81146-0D62-48D6-B5C7-6C681610535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70E7884-D7FD-4538-9000-ADBF3D83082D}">
      <dgm:prSet phldrT="[Text]" phldr="0"/>
      <dgm:spPr/>
      <dgm:t>
        <a:bodyPr/>
        <a:lstStyle/>
        <a:p>
          <a:r>
            <a:rPr lang="en-US" dirty="0"/>
            <a:t>Practitioners </a:t>
          </a:r>
        </a:p>
      </dgm:t>
    </dgm:pt>
    <dgm:pt modelId="{9783354D-D3E3-4B84-B6DD-D78CC0DE6750}" type="parTrans" cxnId="{B6C99346-E0B5-4724-95D8-9A573F96525A}">
      <dgm:prSet/>
      <dgm:spPr/>
      <dgm:t>
        <a:bodyPr/>
        <a:lstStyle/>
        <a:p>
          <a:endParaRPr lang="en-US"/>
        </a:p>
      </dgm:t>
    </dgm:pt>
    <dgm:pt modelId="{2D9C5AB7-50A6-4DC2-A8AB-221CCF367186}" type="sibTrans" cxnId="{B6C99346-E0B5-4724-95D8-9A573F96525A}">
      <dgm:prSet/>
      <dgm:spPr/>
      <dgm:t>
        <a:bodyPr/>
        <a:lstStyle/>
        <a:p>
          <a:endParaRPr lang="en-US"/>
        </a:p>
      </dgm:t>
    </dgm:pt>
    <dgm:pt modelId="{05529555-F65B-4529-A555-FDE0262A551A}">
      <dgm:prSet/>
      <dgm:spPr/>
      <dgm:t>
        <a:bodyPr/>
        <a:lstStyle/>
        <a:p>
          <a:r>
            <a:rPr lang="en-US" dirty="0"/>
            <a:t>Professional and industry bodies  </a:t>
          </a:r>
        </a:p>
      </dgm:t>
    </dgm:pt>
    <dgm:pt modelId="{19FBD625-ECA8-47A3-8A41-CEB91FD12A1A}" type="parTrans" cxnId="{12BAACB9-FD22-4E83-A7E4-E8C41073918B}">
      <dgm:prSet/>
      <dgm:spPr/>
      <dgm:t>
        <a:bodyPr/>
        <a:lstStyle/>
        <a:p>
          <a:endParaRPr lang="en-US"/>
        </a:p>
      </dgm:t>
    </dgm:pt>
    <dgm:pt modelId="{6A4B0996-A244-43FA-AFB7-E8381CFD2F8F}" type="sibTrans" cxnId="{12BAACB9-FD22-4E83-A7E4-E8C41073918B}">
      <dgm:prSet/>
      <dgm:spPr/>
      <dgm:t>
        <a:bodyPr/>
        <a:lstStyle/>
        <a:p>
          <a:endParaRPr lang="en-US"/>
        </a:p>
      </dgm:t>
    </dgm:pt>
    <dgm:pt modelId="{40112F55-825B-4B5D-A13E-9998ABFF6E04}">
      <dgm:prSet/>
      <dgm:spPr/>
      <dgm:t>
        <a:bodyPr/>
        <a:lstStyle/>
        <a:p>
          <a:r>
            <a:rPr lang="en-US" dirty="0"/>
            <a:t>Regulators and standard setters</a:t>
          </a:r>
        </a:p>
      </dgm:t>
    </dgm:pt>
    <dgm:pt modelId="{C82912E0-E335-43B7-8456-D8A6EE81E6DA}" type="parTrans" cxnId="{62A672B9-2A14-45EA-9E72-C185D402A99C}">
      <dgm:prSet/>
      <dgm:spPr/>
      <dgm:t>
        <a:bodyPr/>
        <a:lstStyle/>
        <a:p>
          <a:endParaRPr lang="en-US"/>
        </a:p>
      </dgm:t>
    </dgm:pt>
    <dgm:pt modelId="{0433D34C-5E9A-4C97-9917-318339D895B2}" type="sibTrans" cxnId="{62A672B9-2A14-45EA-9E72-C185D402A99C}">
      <dgm:prSet/>
      <dgm:spPr/>
      <dgm:t>
        <a:bodyPr/>
        <a:lstStyle/>
        <a:p>
          <a:endParaRPr lang="en-US"/>
        </a:p>
      </dgm:t>
    </dgm:pt>
    <dgm:pt modelId="{A4820103-07B9-4157-9203-9CDCDB3215DC}">
      <dgm:prSet/>
      <dgm:spPr/>
      <dgm:t>
        <a:bodyPr/>
        <a:lstStyle/>
        <a:p>
          <a:r>
            <a:rPr lang="en-US" dirty="0"/>
            <a:t>Applicable non-profit organizations</a:t>
          </a:r>
        </a:p>
      </dgm:t>
    </dgm:pt>
    <dgm:pt modelId="{0C3C34BD-2D0F-4FEF-9CF4-41EA556D24FD}" type="parTrans" cxnId="{DA20A003-1B21-49F0-B576-23A6B1D9A40C}">
      <dgm:prSet/>
      <dgm:spPr/>
      <dgm:t>
        <a:bodyPr/>
        <a:lstStyle/>
        <a:p>
          <a:endParaRPr lang="en-US"/>
        </a:p>
      </dgm:t>
    </dgm:pt>
    <dgm:pt modelId="{99EAB112-7931-4798-87BC-AB002098F901}" type="sibTrans" cxnId="{DA20A003-1B21-49F0-B576-23A6B1D9A40C}">
      <dgm:prSet/>
      <dgm:spPr/>
      <dgm:t>
        <a:bodyPr/>
        <a:lstStyle/>
        <a:p>
          <a:endParaRPr lang="en-US"/>
        </a:p>
      </dgm:t>
    </dgm:pt>
    <dgm:pt modelId="{8E7A829D-1B53-4036-AB1B-0E2B574DECC1}">
      <dgm:prSet/>
      <dgm:spPr/>
      <dgm:t>
        <a:bodyPr/>
        <a:lstStyle/>
        <a:p>
          <a:r>
            <a:rPr lang="en-US" dirty="0"/>
            <a:t>Global and regional organizations</a:t>
          </a:r>
        </a:p>
      </dgm:t>
    </dgm:pt>
    <dgm:pt modelId="{C937BC23-6AD3-4EE1-9FAE-A91C8EC18A36}" type="parTrans" cxnId="{A57855A5-3E33-49E6-8895-503C55BD7C7B}">
      <dgm:prSet/>
      <dgm:spPr/>
      <dgm:t>
        <a:bodyPr/>
        <a:lstStyle/>
        <a:p>
          <a:endParaRPr lang="en-US"/>
        </a:p>
      </dgm:t>
    </dgm:pt>
    <dgm:pt modelId="{46D447F4-66C5-4300-A8B5-3EAF8FCF20DD}" type="sibTrans" cxnId="{A57855A5-3E33-49E6-8895-503C55BD7C7B}">
      <dgm:prSet/>
      <dgm:spPr/>
      <dgm:t>
        <a:bodyPr/>
        <a:lstStyle/>
        <a:p>
          <a:endParaRPr lang="en-US"/>
        </a:p>
      </dgm:t>
    </dgm:pt>
    <dgm:pt modelId="{5D878EC4-82B0-4CD1-8D8F-E63D024DD20E}" type="pres">
      <dgm:prSet presAssocID="{3DC81146-0D62-48D6-B5C7-6C681610535E}" presName="diagram" presStyleCnt="0">
        <dgm:presLayoutVars>
          <dgm:dir/>
          <dgm:resizeHandles val="exact"/>
        </dgm:presLayoutVars>
      </dgm:prSet>
      <dgm:spPr/>
    </dgm:pt>
    <dgm:pt modelId="{06F279E4-1611-4D22-A7DA-FCB19262EB34}" type="pres">
      <dgm:prSet presAssocID="{570E7884-D7FD-4538-9000-ADBF3D83082D}" presName="node" presStyleLbl="node1" presStyleIdx="0" presStyleCnt="5">
        <dgm:presLayoutVars>
          <dgm:bulletEnabled val="1"/>
        </dgm:presLayoutVars>
      </dgm:prSet>
      <dgm:spPr/>
    </dgm:pt>
    <dgm:pt modelId="{B93A36A5-3D7C-4BFD-AFF3-07819E09A116}" type="pres">
      <dgm:prSet presAssocID="{2D9C5AB7-50A6-4DC2-A8AB-221CCF367186}" presName="sibTrans" presStyleCnt="0"/>
      <dgm:spPr/>
    </dgm:pt>
    <dgm:pt modelId="{AF8A77FF-6949-4154-8984-A4D67037FFAF}" type="pres">
      <dgm:prSet presAssocID="{05529555-F65B-4529-A555-FDE0262A551A}" presName="node" presStyleLbl="node1" presStyleIdx="1" presStyleCnt="5">
        <dgm:presLayoutVars>
          <dgm:bulletEnabled val="1"/>
        </dgm:presLayoutVars>
      </dgm:prSet>
      <dgm:spPr/>
    </dgm:pt>
    <dgm:pt modelId="{CB258A49-F4F4-44AF-9FFA-3F251E5FEA08}" type="pres">
      <dgm:prSet presAssocID="{6A4B0996-A244-43FA-AFB7-E8381CFD2F8F}" presName="sibTrans" presStyleCnt="0"/>
      <dgm:spPr/>
    </dgm:pt>
    <dgm:pt modelId="{C0746015-565D-4FB8-86B4-AD9FE6BD0F26}" type="pres">
      <dgm:prSet presAssocID="{40112F55-825B-4B5D-A13E-9998ABFF6E04}" presName="node" presStyleLbl="node1" presStyleIdx="2" presStyleCnt="5">
        <dgm:presLayoutVars>
          <dgm:bulletEnabled val="1"/>
        </dgm:presLayoutVars>
      </dgm:prSet>
      <dgm:spPr/>
    </dgm:pt>
    <dgm:pt modelId="{DE22DAA0-0285-4E17-97A1-29DE5F61894D}" type="pres">
      <dgm:prSet presAssocID="{0433D34C-5E9A-4C97-9917-318339D895B2}" presName="sibTrans" presStyleCnt="0"/>
      <dgm:spPr/>
    </dgm:pt>
    <dgm:pt modelId="{DF66E396-EC8D-4C45-A372-2524B136C408}" type="pres">
      <dgm:prSet presAssocID="{A4820103-07B9-4157-9203-9CDCDB3215DC}" presName="node" presStyleLbl="node1" presStyleIdx="3" presStyleCnt="5">
        <dgm:presLayoutVars>
          <dgm:bulletEnabled val="1"/>
        </dgm:presLayoutVars>
      </dgm:prSet>
      <dgm:spPr/>
    </dgm:pt>
    <dgm:pt modelId="{21A3A72F-8D81-43C5-94D7-C0CB00A9CE9B}" type="pres">
      <dgm:prSet presAssocID="{99EAB112-7931-4798-87BC-AB002098F901}" presName="sibTrans" presStyleCnt="0"/>
      <dgm:spPr/>
    </dgm:pt>
    <dgm:pt modelId="{3E5F16F1-ED5E-4332-AFC0-72EAED6A19D0}" type="pres">
      <dgm:prSet presAssocID="{8E7A829D-1B53-4036-AB1B-0E2B574DECC1}" presName="node" presStyleLbl="node1" presStyleIdx="4" presStyleCnt="5">
        <dgm:presLayoutVars>
          <dgm:bulletEnabled val="1"/>
        </dgm:presLayoutVars>
      </dgm:prSet>
      <dgm:spPr/>
    </dgm:pt>
  </dgm:ptLst>
  <dgm:cxnLst>
    <dgm:cxn modelId="{DA20A003-1B21-49F0-B576-23A6B1D9A40C}" srcId="{3DC81146-0D62-48D6-B5C7-6C681610535E}" destId="{A4820103-07B9-4157-9203-9CDCDB3215DC}" srcOrd="3" destOrd="0" parTransId="{0C3C34BD-2D0F-4FEF-9CF4-41EA556D24FD}" sibTransId="{99EAB112-7931-4798-87BC-AB002098F901}"/>
    <dgm:cxn modelId="{F9595008-7AE1-45A8-AC07-FB10320FD084}" type="presOf" srcId="{40112F55-825B-4B5D-A13E-9998ABFF6E04}" destId="{C0746015-565D-4FB8-86B4-AD9FE6BD0F26}" srcOrd="0" destOrd="0" presId="urn:microsoft.com/office/officeart/2005/8/layout/default"/>
    <dgm:cxn modelId="{B6C99346-E0B5-4724-95D8-9A573F96525A}" srcId="{3DC81146-0D62-48D6-B5C7-6C681610535E}" destId="{570E7884-D7FD-4538-9000-ADBF3D83082D}" srcOrd="0" destOrd="0" parTransId="{9783354D-D3E3-4B84-B6DD-D78CC0DE6750}" sibTransId="{2D9C5AB7-50A6-4DC2-A8AB-221CCF367186}"/>
    <dgm:cxn modelId="{3F3CF549-4B02-4FB9-80E8-6342AB2284E5}" type="presOf" srcId="{3DC81146-0D62-48D6-B5C7-6C681610535E}" destId="{5D878EC4-82B0-4CD1-8D8F-E63D024DD20E}" srcOrd="0" destOrd="0" presId="urn:microsoft.com/office/officeart/2005/8/layout/default"/>
    <dgm:cxn modelId="{B3548F79-610D-4BDA-B53F-F844732D53FF}" type="presOf" srcId="{A4820103-07B9-4157-9203-9CDCDB3215DC}" destId="{DF66E396-EC8D-4C45-A372-2524B136C408}" srcOrd="0" destOrd="0" presId="urn:microsoft.com/office/officeart/2005/8/layout/default"/>
    <dgm:cxn modelId="{6651048D-EE88-4A7A-8B1F-1510B532ED94}" type="presOf" srcId="{05529555-F65B-4529-A555-FDE0262A551A}" destId="{AF8A77FF-6949-4154-8984-A4D67037FFAF}" srcOrd="0" destOrd="0" presId="urn:microsoft.com/office/officeart/2005/8/layout/default"/>
    <dgm:cxn modelId="{A57855A5-3E33-49E6-8895-503C55BD7C7B}" srcId="{3DC81146-0D62-48D6-B5C7-6C681610535E}" destId="{8E7A829D-1B53-4036-AB1B-0E2B574DECC1}" srcOrd="4" destOrd="0" parTransId="{C937BC23-6AD3-4EE1-9FAE-A91C8EC18A36}" sibTransId="{46D447F4-66C5-4300-A8B5-3EAF8FCF20DD}"/>
    <dgm:cxn modelId="{62A672B9-2A14-45EA-9E72-C185D402A99C}" srcId="{3DC81146-0D62-48D6-B5C7-6C681610535E}" destId="{40112F55-825B-4B5D-A13E-9998ABFF6E04}" srcOrd="2" destOrd="0" parTransId="{C82912E0-E335-43B7-8456-D8A6EE81E6DA}" sibTransId="{0433D34C-5E9A-4C97-9917-318339D895B2}"/>
    <dgm:cxn modelId="{12BAACB9-FD22-4E83-A7E4-E8C41073918B}" srcId="{3DC81146-0D62-48D6-B5C7-6C681610535E}" destId="{05529555-F65B-4529-A555-FDE0262A551A}" srcOrd="1" destOrd="0" parTransId="{19FBD625-ECA8-47A3-8A41-CEB91FD12A1A}" sibTransId="{6A4B0996-A244-43FA-AFB7-E8381CFD2F8F}"/>
    <dgm:cxn modelId="{5FB07FCD-4271-4BC1-80C5-5BBF25F2654A}" type="presOf" srcId="{570E7884-D7FD-4538-9000-ADBF3D83082D}" destId="{06F279E4-1611-4D22-A7DA-FCB19262EB34}" srcOrd="0" destOrd="0" presId="urn:microsoft.com/office/officeart/2005/8/layout/default"/>
    <dgm:cxn modelId="{ED5BE8CE-3611-4D16-B4F2-2DAB17264A51}" type="presOf" srcId="{8E7A829D-1B53-4036-AB1B-0E2B574DECC1}" destId="{3E5F16F1-ED5E-4332-AFC0-72EAED6A19D0}" srcOrd="0" destOrd="0" presId="urn:microsoft.com/office/officeart/2005/8/layout/default"/>
    <dgm:cxn modelId="{09144ABF-CE38-4470-B1C1-CF37843BA00C}" type="presParOf" srcId="{5D878EC4-82B0-4CD1-8D8F-E63D024DD20E}" destId="{06F279E4-1611-4D22-A7DA-FCB19262EB34}" srcOrd="0" destOrd="0" presId="urn:microsoft.com/office/officeart/2005/8/layout/default"/>
    <dgm:cxn modelId="{76A8D924-C936-436B-BA85-0F3B203FE774}" type="presParOf" srcId="{5D878EC4-82B0-4CD1-8D8F-E63D024DD20E}" destId="{B93A36A5-3D7C-4BFD-AFF3-07819E09A116}" srcOrd="1" destOrd="0" presId="urn:microsoft.com/office/officeart/2005/8/layout/default"/>
    <dgm:cxn modelId="{4FFC1A2C-B013-47FC-B307-AAC508D8DA77}" type="presParOf" srcId="{5D878EC4-82B0-4CD1-8D8F-E63D024DD20E}" destId="{AF8A77FF-6949-4154-8984-A4D67037FFAF}" srcOrd="2" destOrd="0" presId="urn:microsoft.com/office/officeart/2005/8/layout/default"/>
    <dgm:cxn modelId="{06DEFFF8-BD69-4E87-ACCE-D7C7B1FA9F74}" type="presParOf" srcId="{5D878EC4-82B0-4CD1-8D8F-E63D024DD20E}" destId="{CB258A49-F4F4-44AF-9FFA-3F251E5FEA08}" srcOrd="3" destOrd="0" presId="urn:microsoft.com/office/officeart/2005/8/layout/default"/>
    <dgm:cxn modelId="{D2D3F2E9-4DD0-46C5-87E1-8A9611CA70C8}" type="presParOf" srcId="{5D878EC4-82B0-4CD1-8D8F-E63D024DD20E}" destId="{C0746015-565D-4FB8-86B4-AD9FE6BD0F26}" srcOrd="4" destOrd="0" presId="urn:microsoft.com/office/officeart/2005/8/layout/default"/>
    <dgm:cxn modelId="{8806AFA1-E80E-47DE-8CE7-70EF10D4CCA6}" type="presParOf" srcId="{5D878EC4-82B0-4CD1-8D8F-E63D024DD20E}" destId="{DE22DAA0-0285-4E17-97A1-29DE5F61894D}" srcOrd="5" destOrd="0" presId="urn:microsoft.com/office/officeart/2005/8/layout/default"/>
    <dgm:cxn modelId="{8419E5F6-684A-47A5-A3BE-4412470A9C6E}" type="presParOf" srcId="{5D878EC4-82B0-4CD1-8D8F-E63D024DD20E}" destId="{DF66E396-EC8D-4C45-A372-2524B136C408}" srcOrd="6" destOrd="0" presId="urn:microsoft.com/office/officeart/2005/8/layout/default"/>
    <dgm:cxn modelId="{A3C85CF6-4B26-4084-8B5D-2AFE40DBD3AB}" type="presParOf" srcId="{5D878EC4-82B0-4CD1-8D8F-E63D024DD20E}" destId="{21A3A72F-8D81-43C5-94D7-C0CB00A9CE9B}" srcOrd="7" destOrd="0" presId="urn:microsoft.com/office/officeart/2005/8/layout/default"/>
    <dgm:cxn modelId="{F85FC0E0-143F-4858-B4C8-23B006AD8797}" type="presParOf" srcId="{5D878EC4-82B0-4CD1-8D8F-E63D024DD20E}" destId="{3E5F16F1-ED5E-4332-AFC0-72EAED6A19D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5B3B30-2B4E-49E3-9FB9-1857AC93AC3C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D7164D1-A365-429E-A233-A41BF51DF5FB}">
      <dgm:prSet phldrT="[Text]"/>
      <dgm:spPr/>
      <dgm:t>
        <a:bodyPr/>
        <a:lstStyle/>
        <a:p>
          <a:r>
            <a:rPr lang="en-US" dirty="0"/>
            <a:t>Reputation</a:t>
          </a:r>
        </a:p>
      </dgm:t>
    </dgm:pt>
    <dgm:pt modelId="{7CC231D7-6BD8-456E-BEAA-13E7513309E6}" type="parTrans" cxnId="{13E84A65-511F-4EB6-951B-190A2900BA58}">
      <dgm:prSet/>
      <dgm:spPr/>
      <dgm:t>
        <a:bodyPr/>
        <a:lstStyle/>
        <a:p>
          <a:endParaRPr lang="en-US"/>
        </a:p>
      </dgm:t>
    </dgm:pt>
    <dgm:pt modelId="{5B531242-C169-4214-88D3-CC77130629B6}" type="sibTrans" cxnId="{13E84A65-511F-4EB6-951B-190A2900BA58}">
      <dgm:prSet/>
      <dgm:spPr/>
      <dgm:t>
        <a:bodyPr/>
        <a:lstStyle/>
        <a:p>
          <a:endParaRPr lang="en-US"/>
        </a:p>
      </dgm:t>
    </dgm:pt>
    <dgm:pt modelId="{99E3994D-F7A0-45B6-BE8B-4E652073682E}">
      <dgm:prSet phldrT="[Text]"/>
      <dgm:spPr/>
      <dgm:t>
        <a:bodyPr/>
        <a:lstStyle/>
        <a:p>
          <a:r>
            <a:rPr lang="en-US" dirty="0"/>
            <a:t>Capability</a:t>
          </a:r>
        </a:p>
      </dgm:t>
    </dgm:pt>
    <dgm:pt modelId="{30D2D1F3-0F61-4FC4-A46C-76C64C1EC9E8}" type="parTrans" cxnId="{79CA6814-8607-4F91-9D2D-A793BF8FC472}">
      <dgm:prSet/>
      <dgm:spPr/>
      <dgm:t>
        <a:bodyPr/>
        <a:lstStyle/>
        <a:p>
          <a:endParaRPr lang="en-US"/>
        </a:p>
      </dgm:t>
    </dgm:pt>
    <dgm:pt modelId="{84486B61-09C0-4E15-8DEC-1C5C69169CE2}" type="sibTrans" cxnId="{79CA6814-8607-4F91-9D2D-A793BF8FC472}">
      <dgm:prSet/>
      <dgm:spPr/>
      <dgm:t>
        <a:bodyPr/>
        <a:lstStyle/>
        <a:p>
          <a:endParaRPr lang="en-US"/>
        </a:p>
      </dgm:t>
    </dgm:pt>
    <dgm:pt modelId="{AB9AAD9F-E100-4B1A-B80A-FCEB82B0A2BD}">
      <dgm:prSet phldrT="[Text]"/>
      <dgm:spPr/>
      <dgm:t>
        <a:bodyPr/>
        <a:lstStyle/>
        <a:p>
          <a:r>
            <a:rPr lang="en-US" dirty="0"/>
            <a:t>Track Record</a:t>
          </a:r>
        </a:p>
      </dgm:t>
    </dgm:pt>
    <dgm:pt modelId="{AF0CB98B-5A3D-4D64-9EB6-8D40A0752815}" type="parTrans" cxnId="{7D06EE9D-2E9C-4B85-B73D-A0C494B97BE1}">
      <dgm:prSet/>
      <dgm:spPr/>
      <dgm:t>
        <a:bodyPr/>
        <a:lstStyle/>
        <a:p>
          <a:endParaRPr lang="en-US"/>
        </a:p>
      </dgm:t>
    </dgm:pt>
    <dgm:pt modelId="{D6F9D25F-6F13-4BD2-999D-8CEBA6FDCB52}" type="sibTrans" cxnId="{7D06EE9D-2E9C-4B85-B73D-A0C494B97BE1}">
      <dgm:prSet/>
      <dgm:spPr/>
      <dgm:t>
        <a:bodyPr/>
        <a:lstStyle/>
        <a:p>
          <a:endParaRPr lang="en-US"/>
        </a:p>
      </dgm:t>
    </dgm:pt>
    <dgm:pt modelId="{9872072B-AB29-459C-9AB7-0BD9B0FD4212}">
      <dgm:prSet phldrT="[Text]"/>
      <dgm:spPr/>
      <dgm:t>
        <a:bodyPr/>
        <a:lstStyle/>
        <a:p>
          <a:r>
            <a:rPr lang="en-US" dirty="0"/>
            <a:t>Size or Scale</a:t>
          </a:r>
        </a:p>
      </dgm:t>
    </dgm:pt>
    <dgm:pt modelId="{A76FE7A2-7555-4BC5-A0B6-A45E0277E801}" type="parTrans" cxnId="{564B6F8C-0F65-4702-80FC-4595F114499C}">
      <dgm:prSet/>
      <dgm:spPr/>
      <dgm:t>
        <a:bodyPr/>
        <a:lstStyle/>
        <a:p>
          <a:endParaRPr lang="en-US"/>
        </a:p>
      </dgm:t>
    </dgm:pt>
    <dgm:pt modelId="{9A0A8760-D81D-4927-82DE-F048A3CF1CB4}" type="sibTrans" cxnId="{564B6F8C-0F65-4702-80FC-4595F114499C}">
      <dgm:prSet/>
      <dgm:spPr/>
      <dgm:t>
        <a:bodyPr/>
        <a:lstStyle/>
        <a:p>
          <a:endParaRPr lang="en-US"/>
        </a:p>
      </dgm:t>
    </dgm:pt>
    <dgm:pt modelId="{505E719F-0662-4AEE-A08F-20CCECFA094A}">
      <dgm:prSet/>
      <dgm:spPr/>
      <dgm:t>
        <a:bodyPr/>
        <a:lstStyle/>
        <a:p>
          <a:r>
            <a:rPr lang="en-US" dirty="0"/>
            <a:t>Reach</a:t>
          </a:r>
        </a:p>
      </dgm:t>
    </dgm:pt>
    <dgm:pt modelId="{F8981BB0-9691-4B01-9EF5-AC88E20B87BC}" type="parTrans" cxnId="{5814422D-DEF5-4E49-A26F-B01B0E26DA4D}">
      <dgm:prSet/>
      <dgm:spPr/>
      <dgm:t>
        <a:bodyPr/>
        <a:lstStyle/>
        <a:p>
          <a:endParaRPr lang="en-US"/>
        </a:p>
      </dgm:t>
    </dgm:pt>
    <dgm:pt modelId="{CD9BE957-ABB0-4DB1-A63D-F555689F58F8}" type="sibTrans" cxnId="{5814422D-DEF5-4E49-A26F-B01B0E26DA4D}">
      <dgm:prSet/>
      <dgm:spPr/>
      <dgm:t>
        <a:bodyPr/>
        <a:lstStyle/>
        <a:p>
          <a:endParaRPr lang="en-US"/>
        </a:p>
      </dgm:t>
    </dgm:pt>
    <dgm:pt modelId="{A18D2ECA-05D7-4F88-B0B4-D7F6B95645AB}">
      <dgm:prSet phldrT="[Text]"/>
      <dgm:spPr/>
      <dgm:t>
        <a:bodyPr/>
        <a:lstStyle/>
        <a:p>
          <a:r>
            <a:rPr lang="en-US" dirty="0"/>
            <a:t>Resources</a:t>
          </a:r>
        </a:p>
      </dgm:t>
    </dgm:pt>
    <dgm:pt modelId="{6BD5DD12-3195-47C7-B14C-555755F9D949}" type="parTrans" cxnId="{106A2FC7-32B7-4C48-A68A-C9A78EB7251B}">
      <dgm:prSet/>
      <dgm:spPr/>
      <dgm:t>
        <a:bodyPr/>
        <a:lstStyle/>
        <a:p>
          <a:endParaRPr lang="en-US"/>
        </a:p>
      </dgm:t>
    </dgm:pt>
    <dgm:pt modelId="{CFE3555D-085C-49F7-9D73-C037C2AD50B2}" type="sibTrans" cxnId="{106A2FC7-32B7-4C48-A68A-C9A78EB7251B}">
      <dgm:prSet/>
      <dgm:spPr/>
      <dgm:t>
        <a:bodyPr/>
        <a:lstStyle/>
        <a:p>
          <a:endParaRPr lang="en-US"/>
        </a:p>
      </dgm:t>
    </dgm:pt>
    <dgm:pt modelId="{B30403C7-2B6E-4156-B4B9-0578942B163D}">
      <dgm:prSet/>
      <dgm:spPr/>
      <dgm:t>
        <a:bodyPr/>
        <a:lstStyle/>
        <a:p>
          <a:r>
            <a:rPr lang="en-US" dirty="0"/>
            <a:t>Impact</a:t>
          </a:r>
        </a:p>
      </dgm:t>
    </dgm:pt>
    <dgm:pt modelId="{05C265D2-F956-429B-9545-72CB176AB770}" type="parTrans" cxnId="{A43F6DD6-7FBF-490B-BA71-55BCEC61B3C3}">
      <dgm:prSet/>
      <dgm:spPr/>
      <dgm:t>
        <a:bodyPr/>
        <a:lstStyle/>
        <a:p>
          <a:endParaRPr lang="en-US"/>
        </a:p>
      </dgm:t>
    </dgm:pt>
    <dgm:pt modelId="{8641209C-8363-415C-9D3F-48FBD6F0656B}" type="sibTrans" cxnId="{A43F6DD6-7FBF-490B-BA71-55BCEC61B3C3}">
      <dgm:prSet/>
      <dgm:spPr/>
      <dgm:t>
        <a:bodyPr/>
        <a:lstStyle/>
        <a:p>
          <a:endParaRPr lang="en-US"/>
        </a:p>
      </dgm:t>
    </dgm:pt>
    <dgm:pt modelId="{EC6419D8-5625-464E-B61A-082BE37EF602}" type="pres">
      <dgm:prSet presAssocID="{625B3B30-2B4E-49E3-9FB9-1857AC93AC3C}" presName="Name0" presStyleCnt="0">
        <dgm:presLayoutVars>
          <dgm:dir/>
          <dgm:resizeHandles val="exact"/>
        </dgm:presLayoutVars>
      </dgm:prSet>
      <dgm:spPr/>
    </dgm:pt>
    <dgm:pt modelId="{D305847F-1DD7-48B4-9410-EC699D240D81}" type="pres">
      <dgm:prSet presAssocID="{625B3B30-2B4E-49E3-9FB9-1857AC93AC3C}" presName="fgShape" presStyleLbl="fgShp" presStyleIdx="0" presStyleCnt="1"/>
      <dgm:spPr>
        <a:solidFill>
          <a:schemeClr val="accent6">
            <a:lumMod val="75000"/>
          </a:schemeClr>
        </a:solidFill>
      </dgm:spPr>
    </dgm:pt>
    <dgm:pt modelId="{FC49655A-8B98-4FBA-A495-F4B5EBE03599}" type="pres">
      <dgm:prSet presAssocID="{625B3B30-2B4E-49E3-9FB9-1857AC93AC3C}" presName="linComp" presStyleCnt="0"/>
      <dgm:spPr/>
    </dgm:pt>
    <dgm:pt modelId="{BE4EA678-8FC8-477D-8C46-50E68D55A3E3}" type="pres">
      <dgm:prSet presAssocID="{AD7164D1-A365-429E-A233-A41BF51DF5FB}" presName="compNode" presStyleCnt="0"/>
      <dgm:spPr/>
    </dgm:pt>
    <dgm:pt modelId="{C08AD3EC-2E96-4B6C-8058-148A82896D82}" type="pres">
      <dgm:prSet presAssocID="{AD7164D1-A365-429E-A233-A41BF51DF5FB}" presName="bkgdShape" presStyleLbl="node1" presStyleIdx="0" presStyleCnt="7"/>
      <dgm:spPr/>
    </dgm:pt>
    <dgm:pt modelId="{7C6435BD-B795-43AC-B2CF-E1D85424D0CB}" type="pres">
      <dgm:prSet presAssocID="{AD7164D1-A365-429E-A233-A41BF51DF5FB}" presName="nodeTx" presStyleLbl="node1" presStyleIdx="0" presStyleCnt="7">
        <dgm:presLayoutVars>
          <dgm:bulletEnabled val="1"/>
        </dgm:presLayoutVars>
      </dgm:prSet>
      <dgm:spPr/>
    </dgm:pt>
    <dgm:pt modelId="{618D1AC9-453C-4775-8AF9-BDD3483100DE}" type="pres">
      <dgm:prSet presAssocID="{AD7164D1-A365-429E-A233-A41BF51DF5FB}" presName="invisiNode" presStyleLbl="node1" presStyleIdx="0" presStyleCnt="7"/>
      <dgm:spPr/>
    </dgm:pt>
    <dgm:pt modelId="{70940B03-62C7-449B-83CA-CCB21E44635E}" type="pres">
      <dgm:prSet presAssocID="{AD7164D1-A365-429E-A233-A41BF51DF5FB}" presName="imagNode" presStyleLbl="fgImgPlace1" presStyleIdx="0" presStyleCnt="7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arth globe: Africa and Europe with solid fill"/>
        </a:ext>
      </dgm:extLst>
    </dgm:pt>
    <dgm:pt modelId="{BA190ECF-C9D5-4973-B0BA-C7C723F2A258}" type="pres">
      <dgm:prSet presAssocID="{5B531242-C169-4214-88D3-CC77130629B6}" presName="sibTrans" presStyleLbl="sibTrans2D1" presStyleIdx="0" presStyleCnt="0"/>
      <dgm:spPr/>
    </dgm:pt>
    <dgm:pt modelId="{E881E7CB-971C-4543-B829-B635A713EB09}" type="pres">
      <dgm:prSet presAssocID="{A18D2ECA-05D7-4F88-B0B4-D7F6B95645AB}" presName="compNode" presStyleCnt="0"/>
      <dgm:spPr/>
    </dgm:pt>
    <dgm:pt modelId="{EBB0BD0B-C7B4-469B-9ACF-2B30FAEDF7DA}" type="pres">
      <dgm:prSet presAssocID="{A18D2ECA-05D7-4F88-B0B4-D7F6B95645AB}" presName="bkgdShape" presStyleLbl="node1" presStyleIdx="1" presStyleCnt="7"/>
      <dgm:spPr/>
    </dgm:pt>
    <dgm:pt modelId="{AEEEBA6A-FD48-4CD2-BDEC-6933AAB1D507}" type="pres">
      <dgm:prSet presAssocID="{A18D2ECA-05D7-4F88-B0B4-D7F6B95645AB}" presName="nodeTx" presStyleLbl="node1" presStyleIdx="1" presStyleCnt="7">
        <dgm:presLayoutVars>
          <dgm:bulletEnabled val="1"/>
        </dgm:presLayoutVars>
      </dgm:prSet>
      <dgm:spPr/>
    </dgm:pt>
    <dgm:pt modelId="{A5C3086F-1CFD-479C-A049-8A1895BC7AD2}" type="pres">
      <dgm:prSet presAssocID="{A18D2ECA-05D7-4F88-B0B4-D7F6B95645AB}" presName="invisiNode" presStyleLbl="node1" presStyleIdx="1" presStyleCnt="7"/>
      <dgm:spPr/>
    </dgm:pt>
    <dgm:pt modelId="{34DCBADE-990F-4464-9735-A6375511DED4}" type="pres">
      <dgm:prSet presAssocID="{A18D2ECA-05D7-4F88-B0B4-D7F6B95645AB}" presName="imagNode" presStyleLbl="fgImgPlace1" presStyleIdx="1" presStyleCnt="7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ighborhood with solid fill"/>
        </a:ext>
      </dgm:extLst>
    </dgm:pt>
    <dgm:pt modelId="{2320006A-2569-4B1F-915C-277107A8C7C6}" type="pres">
      <dgm:prSet presAssocID="{CFE3555D-085C-49F7-9D73-C037C2AD50B2}" presName="sibTrans" presStyleLbl="sibTrans2D1" presStyleIdx="0" presStyleCnt="0"/>
      <dgm:spPr/>
    </dgm:pt>
    <dgm:pt modelId="{3ABF2457-A162-4364-A741-3E5EC360A119}" type="pres">
      <dgm:prSet presAssocID="{99E3994D-F7A0-45B6-BE8B-4E652073682E}" presName="compNode" presStyleCnt="0"/>
      <dgm:spPr/>
    </dgm:pt>
    <dgm:pt modelId="{3FB92CC1-5EC3-48A7-9F4F-DBA1F283A847}" type="pres">
      <dgm:prSet presAssocID="{99E3994D-F7A0-45B6-BE8B-4E652073682E}" presName="bkgdShape" presStyleLbl="node1" presStyleIdx="2" presStyleCnt="7"/>
      <dgm:spPr/>
    </dgm:pt>
    <dgm:pt modelId="{C55ACF1E-9582-40BE-88D2-05A30B73586B}" type="pres">
      <dgm:prSet presAssocID="{99E3994D-F7A0-45B6-BE8B-4E652073682E}" presName="nodeTx" presStyleLbl="node1" presStyleIdx="2" presStyleCnt="7">
        <dgm:presLayoutVars>
          <dgm:bulletEnabled val="1"/>
        </dgm:presLayoutVars>
      </dgm:prSet>
      <dgm:spPr/>
    </dgm:pt>
    <dgm:pt modelId="{B7C1E220-5623-4D55-8393-03601F7CEC96}" type="pres">
      <dgm:prSet presAssocID="{99E3994D-F7A0-45B6-BE8B-4E652073682E}" presName="invisiNode" presStyleLbl="node1" presStyleIdx="2" presStyleCnt="7"/>
      <dgm:spPr/>
    </dgm:pt>
    <dgm:pt modelId="{22791D60-520F-4F56-A84B-E6236EFCD38B}" type="pres">
      <dgm:prSet presAssocID="{99E3994D-F7A0-45B6-BE8B-4E652073682E}" presName="imagNode" presStyleLbl="fgImgPlace1" presStyleIdx="2" presStyleCnt="7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dy builder with solid fill"/>
        </a:ext>
      </dgm:extLst>
    </dgm:pt>
    <dgm:pt modelId="{8463FCDD-0F2D-4C7C-AC86-744787617686}" type="pres">
      <dgm:prSet presAssocID="{84486B61-09C0-4E15-8DEC-1C5C69169CE2}" presName="sibTrans" presStyleLbl="sibTrans2D1" presStyleIdx="0" presStyleCnt="0"/>
      <dgm:spPr/>
    </dgm:pt>
    <dgm:pt modelId="{DC40201B-34D6-4C6A-8896-93817289DFEA}" type="pres">
      <dgm:prSet presAssocID="{AB9AAD9F-E100-4B1A-B80A-FCEB82B0A2BD}" presName="compNode" presStyleCnt="0"/>
      <dgm:spPr/>
    </dgm:pt>
    <dgm:pt modelId="{EE64D5A1-0E70-41AC-AE2E-A30D6767393E}" type="pres">
      <dgm:prSet presAssocID="{AB9AAD9F-E100-4B1A-B80A-FCEB82B0A2BD}" presName="bkgdShape" presStyleLbl="node1" presStyleIdx="3" presStyleCnt="7"/>
      <dgm:spPr/>
    </dgm:pt>
    <dgm:pt modelId="{89F086C1-70A3-459F-9B4F-94871A454A4A}" type="pres">
      <dgm:prSet presAssocID="{AB9AAD9F-E100-4B1A-B80A-FCEB82B0A2BD}" presName="nodeTx" presStyleLbl="node1" presStyleIdx="3" presStyleCnt="7">
        <dgm:presLayoutVars>
          <dgm:bulletEnabled val="1"/>
        </dgm:presLayoutVars>
      </dgm:prSet>
      <dgm:spPr/>
    </dgm:pt>
    <dgm:pt modelId="{8BF855CB-6AF7-4D61-A834-7CD055C04088}" type="pres">
      <dgm:prSet presAssocID="{AB9AAD9F-E100-4B1A-B80A-FCEB82B0A2BD}" presName="invisiNode" presStyleLbl="node1" presStyleIdx="3" presStyleCnt="7"/>
      <dgm:spPr/>
    </dgm:pt>
    <dgm:pt modelId="{184E2ADD-9855-4B82-B47F-6B02061DB9A9}" type="pres">
      <dgm:prSet presAssocID="{AB9AAD9F-E100-4B1A-B80A-FCEB82B0A2BD}" presName="imagNode" presStyleLbl="fgImgPlace1" presStyleIdx="3" presStyleCnt="7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ctions with solid fill"/>
        </a:ext>
      </dgm:extLst>
    </dgm:pt>
    <dgm:pt modelId="{D6E51292-B8E8-4097-9185-E929894D1690}" type="pres">
      <dgm:prSet presAssocID="{D6F9D25F-6F13-4BD2-999D-8CEBA6FDCB52}" presName="sibTrans" presStyleLbl="sibTrans2D1" presStyleIdx="0" presStyleCnt="0"/>
      <dgm:spPr/>
    </dgm:pt>
    <dgm:pt modelId="{BA7A8B97-810C-4957-BE27-A8F180AF47D3}" type="pres">
      <dgm:prSet presAssocID="{9872072B-AB29-459C-9AB7-0BD9B0FD4212}" presName="compNode" presStyleCnt="0"/>
      <dgm:spPr/>
    </dgm:pt>
    <dgm:pt modelId="{2AA6E32F-05B7-40F0-B38D-06A1553B2358}" type="pres">
      <dgm:prSet presAssocID="{9872072B-AB29-459C-9AB7-0BD9B0FD4212}" presName="bkgdShape" presStyleLbl="node1" presStyleIdx="4" presStyleCnt="7"/>
      <dgm:spPr/>
    </dgm:pt>
    <dgm:pt modelId="{D37AE761-02E8-47FA-BE68-F9FE4DA16902}" type="pres">
      <dgm:prSet presAssocID="{9872072B-AB29-459C-9AB7-0BD9B0FD4212}" presName="nodeTx" presStyleLbl="node1" presStyleIdx="4" presStyleCnt="7">
        <dgm:presLayoutVars>
          <dgm:bulletEnabled val="1"/>
        </dgm:presLayoutVars>
      </dgm:prSet>
      <dgm:spPr/>
    </dgm:pt>
    <dgm:pt modelId="{D952654E-168D-45EC-8C04-D5F8BD55A424}" type="pres">
      <dgm:prSet presAssocID="{9872072B-AB29-459C-9AB7-0BD9B0FD4212}" presName="invisiNode" presStyleLbl="node1" presStyleIdx="4" presStyleCnt="7"/>
      <dgm:spPr/>
    </dgm:pt>
    <dgm:pt modelId="{F86808CE-789E-4354-BA77-B2A7CE33A2B3}" type="pres">
      <dgm:prSet presAssocID="{9872072B-AB29-459C-9AB7-0BD9B0FD4212}" presName="imagNode" presStyleLbl="fgImgPlace1" presStyleIdx="4" presStyleCnt="7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rcles with arrows with solid fill"/>
        </a:ext>
      </dgm:extLst>
    </dgm:pt>
    <dgm:pt modelId="{9950237D-CE58-4543-8664-F5C6801B1E57}" type="pres">
      <dgm:prSet presAssocID="{9A0A8760-D81D-4927-82DE-F048A3CF1CB4}" presName="sibTrans" presStyleLbl="sibTrans2D1" presStyleIdx="0" presStyleCnt="0"/>
      <dgm:spPr/>
    </dgm:pt>
    <dgm:pt modelId="{F27EDA05-1DED-4454-9CE6-F91445D146B1}" type="pres">
      <dgm:prSet presAssocID="{505E719F-0662-4AEE-A08F-20CCECFA094A}" presName="compNode" presStyleCnt="0"/>
      <dgm:spPr/>
    </dgm:pt>
    <dgm:pt modelId="{34C734BF-2B2A-4EF1-AD31-493ED6268C5C}" type="pres">
      <dgm:prSet presAssocID="{505E719F-0662-4AEE-A08F-20CCECFA094A}" presName="bkgdShape" presStyleLbl="node1" presStyleIdx="5" presStyleCnt="7"/>
      <dgm:spPr/>
    </dgm:pt>
    <dgm:pt modelId="{C0E2D611-4B75-4B10-8301-535384F603B3}" type="pres">
      <dgm:prSet presAssocID="{505E719F-0662-4AEE-A08F-20CCECFA094A}" presName="nodeTx" presStyleLbl="node1" presStyleIdx="5" presStyleCnt="7">
        <dgm:presLayoutVars>
          <dgm:bulletEnabled val="1"/>
        </dgm:presLayoutVars>
      </dgm:prSet>
      <dgm:spPr/>
    </dgm:pt>
    <dgm:pt modelId="{4EF42669-98CA-4B8C-902E-DF1AC398F3F5}" type="pres">
      <dgm:prSet presAssocID="{505E719F-0662-4AEE-A08F-20CCECFA094A}" presName="invisiNode" presStyleLbl="node1" presStyleIdx="5" presStyleCnt="7"/>
      <dgm:spPr/>
    </dgm:pt>
    <dgm:pt modelId="{386281C3-A3AE-4B59-BA42-11A1804F92B6}" type="pres">
      <dgm:prSet presAssocID="{505E719F-0662-4AEE-A08F-20CCECFA094A}" presName="imagNode" presStyleLbl="fgImgPlace1" presStyleIdx="5" presStyleCnt="7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ocial distancing with solid fill"/>
        </a:ext>
      </dgm:extLst>
    </dgm:pt>
    <dgm:pt modelId="{F35BD2D6-0772-4AF0-B168-6635324A50D6}" type="pres">
      <dgm:prSet presAssocID="{CD9BE957-ABB0-4DB1-A63D-F555689F58F8}" presName="sibTrans" presStyleLbl="sibTrans2D1" presStyleIdx="0" presStyleCnt="0"/>
      <dgm:spPr/>
    </dgm:pt>
    <dgm:pt modelId="{D59DFD46-5BC6-4FCF-A5C2-21799F535F40}" type="pres">
      <dgm:prSet presAssocID="{B30403C7-2B6E-4156-B4B9-0578942B163D}" presName="compNode" presStyleCnt="0"/>
      <dgm:spPr/>
    </dgm:pt>
    <dgm:pt modelId="{8264D6B1-B482-4940-B897-D6AF85C170B2}" type="pres">
      <dgm:prSet presAssocID="{B30403C7-2B6E-4156-B4B9-0578942B163D}" presName="bkgdShape" presStyleLbl="node1" presStyleIdx="6" presStyleCnt="7"/>
      <dgm:spPr/>
    </dgm:pt>
    <dgm:pt modelId="{68127989-1169-4582-A9BD-07389D82E192}" type="pres">
      <dgm:prSet presAssocID="{B30403C7-2B6E-4156-B4B9-0578942B163D}" presName="nodeTx" presStyleLbl="node1" presStyleIdx="6" presStyleCnt="7">
        <dgm:presLayoutVars>
          <dgm:bulletEnabled val="1"/>
        </dgm:presLayoutVars>
      </dgm:prSet>
      <dgm:spPr/>
    </dgm:pt>
    <dgm:pt modelId="{E32A1A15-5F95-491C-AB1A-0515B95C659F}" type="pres">
      <dgm:prSet presAssocID="{B30403C7-2B6E-4156-B4B9-0578942B163D}" presName="invisiNode" presStyleLbl="node1" presStyleIdx="6" presStyleCnt="7"/>
      <dgm:spPr/>
    </dgm:pt>
    <dgm:pt modelId="{677894A1-2B52-4764-865B-470661EAFE7A}" type="pres">
      <dgm:prSet presAssocID="{B30403C7-2B6E-4156-B4B9-0578942B163D}" presName="imagNode" presStyleLbl="fgImgPlace1" presStyleIdx="6" presStyleCnt="7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plash1 with solid fill"/>
        </a:ext>
      </dgm:extLst>
    </dgm:pt>
  </dgm:ptLst>
  <dgm:cxnLst>
    <dgm:cxn modelId="{C2C1CC08-7B16-4CB1-83BD-ACF6087EF052}" type="presOf" srcId="{CD9BE957-ABB0-4DB1-A63D-F555689F58F8}" destId="{F35BD2D6-0772-4AF0-B168-6635324A50D6}" srcOrd="0" destOrd="0" presId="urn:microsoft.com/office/officeart/2005/8/layout/hList7"/>
    <dgm:cxn modelId="{4655B00F-11EC-4A23-A52B-AB41889487BD}" type="presOf" srcId="{AB9AAD9F-E100-4B1A-B80A-FCEB82B0A2BD}" destId="{EE64D5A1-0E70-41AC-AE2E-A30D6767393E}" srcOrd="0" destOrd="0" presId="urn:microsoft.com/office/officeart/2005/8/layout/hList7"/>
    <dgm:cxn modelId="{79CA6814-8607-4F91-9D2D-A793BF8FC472}" srcId="{625B3B30-2B4E-49E3-9FB9-1857AC93AC3C}" destId="{99E3994D-F7A0-45B6-BE8B-4E652073682E}" srcOrd="2" destOrd="0" parTransId="{30D2D1F3-0F61-4FC4-A46C-76C64C1EC9E8}" sibTransId="{84486B61-09C0-4E15-8DEC-1C5C69169CE2}"/>
    <dgm:cxn modelId="{D6512F1A-2CFB-467B-AB0F-056E062F582A}" type="presOf" srcId="{9872072B-AB29-459C-9AB7-0BD9B0FD4212}" destId="{D37AE761-02E8-47FA-BE68-F9FE4DA16902}" srcOrd="1" destOrd="0" presId="urn:microsoft.com/office/officeart/2005/8/layout/hList7"/>
    <dgm:cxn modelId="{5814422D-DEF5-4E49-A26F-B01B0E26DA4D}" srcId="{625B3B30-2B4E-49E3-9FB9-1857AC93AC3C}" destId="{505E719F-0662-4AEE-A08F-20CCECFA094A}" srcOrd="5" destOrd="0" parTransId="{F8981BB0-9691-4B01-9EF5-AC88E20B87BC}" sibTransId="{CD9BE957-ABB0-4DB1-A63D-F555689F58F8}"/>
    <dgm:cxn modelId="{22CD4B32-C08B-4D63-B851-48DE5060AE53}" type="presOf" srcId="{A18D2ECA-05D7-4F88-B0B4-D7F6B95645AB}" destId="{EBB0BD0B-C7B4-469B-9ACF-2B30FAEDF7DA}" srcOrd="0" destOrd="0" presId="urn:microsoft.com/office/officeart/2005/8/layout/hList7"/>
    <dgm:cxn modelId="{5A51BF34-2272-4145-93C5-560A12DC78DA}" type="presOf" srcId="{9A0A8760-D81D-4927-82DE-F048A3CF1CB4}" destId="{9950237D-CE58-4543-8664-F5C6801B1E57}" srcOrd="0" destOrd="0" presId="urn:microsoft.com/office/officeart/2005/8/layout/hList7"/>
    <dgm:cxn modelId="{5ADA2564-7145-4DC3-8179-14A482DE2A30}" type="presOf" srcId="{99E3994D-F7A0-45B6-BE8B-4E652073682E}" destId="{3FB92CC1-5EC3-48A7-9F4F-DBA1F283A847}" srcOrd="0" destOrd="0" presId="urn:microsoft.com/office/officeart/2005/8/layout/hList7"/>
    <dgm:cxn modelId="{13E84A65-511F-4EB6-951B-190A2900BA58}" srcId="{625B3B30-2B4E-49E3-9FB9-1857AC93AC3C}" destId="{AD7164D1-A365-429E-A233-A41BF51DF5FB}" srcOrd="0" destOrd="0" parTransId="{7CC231D7-6BD8-456E-BEAA-13E7513309E6}" sibTransId="{5B531242-C169-4214-88D3-CC77130629B6}"/>
    <dgm:cxn modelId="{13B4F646-9460-4A75-BBB0-E552F92C1136}" type="presOf" srcId="{AD7164D1-A365-429E-A233-A41BF51DF5FB}" destId="{C08AD3EC-2E96-4B6C-8058-148A82896D82}" srcOrd="0" destOrd="0" presId="urn:microsoft.com/office/officeart/2005/8/layout/hList7"/>
    <dgm:cxn modelId="{1487D24E-9044-49F4-9381-9B9BF6AE773A}" type="presOf" srcId="{D6F9D25F-6F13-4BD2-999D-8CEBA6FDCB52}" destId="{D6E51292-B8E8-4097-9185-E929894D1690}" srcOrd="0" destOrd="0" presId="urn:microsoft.com/office/officeart/2005/8/layout/hList7"/>
    <dgm:cxn modelId="{DC10C851-D741-4C38-A3E3-7D21B646A15E}" type="presOf" srcId="{84486B61-09C0-4E15-8DEC-1C5C69169CE2}" destId="{8463FCDD-0F2D-4C7C-AC86-744787617686}" srcOrd="0" destOrd="0" presId="urn:microsoft.com/office/officeart/2005/8/layout/hList7"/>
    <dgm:cxn modelId="{61485F52-2993-4DF3-98D0-9A792DB2EB3A}" type="presOf" srcId="{CFE3555D-085C-49F7-9D73-C037C2AD50B2}" destId="{2320006A-2569-4B1F-915C-277107A8C7C6}" srcOrd="0" destOrd="0" presId="urn:microsoft.com/office/officeart/2005/8/layout/hList7"/>
    <dgm:cxn modelId="{77448078-A790-4A44-9D3D-C4FAEB1CEBEA}" type="presOf" srcId="{99E3994D-F7A0-45B6-BE8B-4E652073682E}" destId="{C55ACF1E-9582-40BE-88D2-05A30B73586B}" srcOrd="1" destOrd="0" presId="urn:microsoft.com/office/officeart/2005/8/layout/hList7"/>
    <dgm:cxn modelId="{A477D981-7E1C-4685-859A-AF2D9F2A7BFB}" type="presOf" srcId="{B30403C7-2B6E-4156-B4B9-0578942B163D}" destId="{8264D6B1-B482-4940-B897-D6AF85C170B2}" srcOrd="0" destOrd="0" presId="urn:microsoft.com/office/officeart/2005/8/layout/hList7"/>
    <dgm:cxn modelId="{C4CCB482-F34F-43BB-B824-417067B4C953}" type="presOf" srcId="{AB9AAD9F-E100-4B1A-B80A-FCEB82B0A2BD}" destId="{89F086C1-70A3-459F-9B4F-94871A454A4A}" srcOrd="1" destOrd="0" presId="urn:microsoft.com/office/officeart/2005/8/layout/hList7"/>
    <dgm:cxn modelId="{145AE283-6010-40E4-8608-87B6F4FC8D95}" type="presOf" srcId="{B30403C7-2B6E-4156-B4B9-0578942B163D}" destId="{68127989-1169-4582-A9BD-07389D82E192}" srcOrd="1" destOrd="0" presId="urn:microsoft.com/office/officeart/2005/8/layout/hList7"/>
    <dgm:cxn modelId="{564B6F8C-0F65-4702-80FC-4595F114499C}" srcId="{625B3B30-2B4E-49E3-9FB9-1857AC93AC3C}" destId="{9872072B-AB29-459C-9AB7-0BD9B0FD4212}" srcOrd="4" destOrd="0" parTransId="{A76FE7A2-7555-4BC5-A0B6-A45E0277E801}" sibTransId="{9A0A8760-D81D-4927-82DE-F048A3CF1CB4}"/>
    <dgm:cxn modelId="{BDE13498-FA7F-4196-893B-56C5980C822A}" type="presOf" srcId="{A18D2ECA-05D7-4F88-B0B4-D7F6B95645AB}" destId="{AEEEBA6A-FD48-4CD2-BDEC-6933AAB1D507}" srcOrd="1" destOrd="0" presId="urn:microsoft.com/office/officeart/2005/8/layout/hList7"/>
    <dgm:cxn modelId="{7D06EE9D-2E9C-4B85-B73D-A0C494B97BE1}" srcId="{625B3B30-2B4E-49E3-9FB9-1857AC93AC3C}" destId="{AB9AAD9F-E100-4B1A-B80A-FCEB82B0A2BD}" srcOrd="3" destOrd="0" parTransId="{AF0CB98B-5A3D-4D64-9EB6-8D40A0752815}" sibTransId="{D6F9D25F-6F13-4BD2-999D-8CEBA6FDCB52}"/>
    <dgm:cxn modelId="{3D3C07A2-0984-4ED6-98DB-7F8D347ACD33}" type="presOf" srcId="{AD7164D1-A365-429E-A233-A41BF51DF5FB}" destId="{7C6435BD-B795-43AC-B2CF-E1D85424D0CB}" srcOrd="1" destOrd="0" presId="urn:microsoft.com/office/officeart/2005/8/layout/hList7"/>
    <dgm:cxn modelId="{3C50C1A5-C2BF-448F-90C2-A6E70FADB4BA}" type="presOf" srcId="{505E719F-0662-4AEE-A08F-20CCECFA094A}" destId="{34C734BF-2B2A-4EF1-AD31-493ED6268C5C}" srcOrd="0" destOrd="0" presId="urn:microsoft.com/office/officeart/2005/8/layout/hList7"/>
    <dgm:cxn modelId="{106A2FC7-32B7-4C48-A68A-C9A78EB7251B}" srcId="{625B3B30-2B4E-49E3-9FB9-1857AC93AC3C}" destId="{A18D2ECA-05D7-4F88-B0B4-D7F6B95645AB}" srcOrd="1" destOrd="0" parTransId="{6BD5DD12-3195-47C7-B14C-555755F9D949}" sibTransId="{CFE3555D-085C-49F7-9D73-C037C2AD50B2}"/>
    <dgm:cxn modelId="{A43F6DD6-7FBF-490B-BA71-55BCEC61B3C3}" srcId="{625B3B30-2B4E-49E3-9FB9-1857AC93AC3C}" destId="{B30403C7-2B6E-4156-B4B9-0578942B163D}" srcOrd="6" destOrd="0" parTransId="{05C265D2-F956-429B-9545-72CB176AB770}" sibTransId="{8641209C-8363-415C-9D3F-48FBD6F0656B}"/>
    <dgm:cxn modelId="{62E694E0-8680-43DE-AE7B-B3514D56F7BC}" type="presOf" srcId="{5B531242-C169-4214-88D3-CC77130629B6}" destId="{BA190ECF-C9D5-4973-B0BA-C7C723F2A258}" srcOrd="0" destOrd="0" presId="urn:microsoft.com/office/officeart/2005/8/layout/hList7"/>
    <dgm:cxn modelId="{7238D2FA-0266-48B0-9BCE-323FB92E9224}" type="presOf" srcId="{9872072B-AB29-459C-9AB7-0BD9B0FD4212}" destId="{2AA6E32F-05B7-40F0-B38D-06A1553B2358}" srcOrd="0" destOrd="0" presId="urn:microsoft.com/office/officeart/2005/8/layout/hList7"/>
    <dgm:cxn modelId="{1C1A0DFC-7A15-4E1C-9FB8-960D0E52CE02}" type="presOf" srcId="{505E719F-0662-4AEE-A08F-20CCECFA094A}" destId="{C0E2D611-4B75-4B10-8301-535384F603B3}" srcOrd="1" destOrd="0" presId="urn:microsoft.com/office/officeart/2005/8/layout/hList7"/>
    <dgm:cxn modelId="{AAAED5FF-1C3C-495A-9E1B-9852B69F50E5}" type="presOf" srcId="{625B3B30-2B4E-49E3-9FB9-1857AC93AC3C}" destId="{EC6419D8-5625-464E-B61A-082BE37EF602}" srcOrd="0" destOrd="0" presId="urn:microsoft.com/office/officeart/2005/8/layout/hList7"/>
    <dgm:cxn modelId="{6E4355ED-3C3A-4842-BEDC-1383A56E3B32}" type="presParOf" srcId="{EC6419D8-5625-464E-B61A-082BE37EF602}" destId="{D305847F-1DD7-48B4-9410-EC699D240D81}" srcOrd="0" destOrd="0" presId="urn:microsoft.com/office/officeart/2005/8/layout/hList7"/>
    <dgm:cxn modelId="{D4B859B1-BF41-4806-BDDD-FBD355EC97C8}" type="presParOf" srcId="{EC6419D8-5625-464E-B61A-082BE37EF602}" destId="{FC49655A-8B98-4FBA-A495-F4B5EBE03599}" srcOrd="1" destOrd="0" presId="urn:microsoft.com/office/officeart/2005/8/layout/hList7"/>
    <dgm:cxn modelId="{D9B9EF25-ABF7-4F33-808C-55D6DB9B8574}" type="presParOf" srcId="{FC49655A-8B98-4FBA-A495-F4B5EBE03599}" destId="{BE4EA678-8FC8-477D-8C46-50E68D55A3E3}" srcOrd="0" destOrd="0" presId="urn:microsoft.com/office/officeart/2005/8/layout/hList7"/>
    <dgm:cxn modelId="{E8CE8E30-E838-4573-9DEF-E0D8B7277271}" type="presParOf" srcId="{BE4EA678-8FC8-477D-8C46-50E68D55A3E3}" destId="{C08AD3EC-2E96-4B6C-8058-148A82896D82}" srcOrd="0" destOrd="0" presId="urn:microsoft.com/office/officeart/2005/8/layout/hList7"/>
    <dgm:cxn modelId="{CAE7CD38-A0FE-49E4-B0E3-F647594A86C5}" type="presParOf" srcId="{BE4EA678-8FC8-477D-8C46-50E68D55A3E3}" destId="{7C6435BD-B795-43AC-B2CF-E1D85424D0CB}" srcOrd="1" destOrd="0" presId="urn:microsoft.com/office/officeart/2005/8/layout/hList7"/>
    <dgm:cxn modelId="{17B56524-B3C3-4EB2-BFB4-B35582A2D143}" type="presParOf" srcId="{BE4EA678-8FC8-477D-8C46-50E68D55A3E3}" destId="{618D1AC9-453C-4775-8AF9-BDD3483100DE}" srcOrd="2" destOrd="0" presId="urn:microsoft.com/office/officeart/2005/8/layout/hList7"/>
    <dgm:cxn modelId="{7F63B019-54D2-440D-9CDA-F71EEBBE2B1A}" type="presParOf" srcId="{BE4EA678-8FC8-477D-8C46-50E68D55A3E3}" destId="{70940B03-62C7-449B-83CA-CCB21E44635E}" srcOrd="3" destOrd="0" presId="urn:microsoft.com/office/officeart/2005/8/layout/hList7"/>
    <dgm:cxn modelId="{8CC11C1D-3373-4787-93E3-04C684B6B0FF}" type="presParOf" srcId="{FC49655A-8B98-4FBA-A495-F4B5EBE03599}" destId="{BA190ECF-C9D5-4973-B0BA-C7C723F2A258}" srcOrd="1" destOrd="0" presId="urn:microsoft.com/office/officeart/2005/8/layout/hList7"/>
    <dgm:cxn modelId="{ADCC7264-CC00-4A0F-96C8-F99C637F5232}" type="presParOf" srcId="{FC49655A-8B98-4FBA-A495-F4B5EBE03599}" destId="{E881E7CB-971C-4543-B829-B635A713EB09}" srcOrd="2" destOrd="0" presId="urn:microsoft.com/office/officeart/2005/8/layout/hList7"/>
    <dgm:cxn modelId="{7B9009EB-A0C1-4095-B6A0-D4641312BFB2}" type="presParOf" srcId="{E881E7CB-971C-4543-B829-B635A713EB09}" destId="{EBB0BD0B-C7B4-469B-9ACF-2B30FAEDF7DA}" srcOrd="0" destOrd="0" presId="urn:microsoft.com/office/officeart/2005/8/layout/hList7"/>
    <dgm:cxn modelId="{C1762E4B-EFCC-42AC-86BF-008F2A041C7E}" type="presParOf" srcId="{E881E7CB-971C-4543-B829-B635A713EB09}" destId="{AEEEBA6A-FD48-4CD2-BDEC-6933AAB1D507}" srcOrd="1" destOrd="0" presId="urn:microsoft.com/office/officeart/2005/8/layout/hList7"/>
    <dgm:cxn modelId="{25D718F8-723C-4362-ACC2-2C7FD6EAD9BF}" type="presParOf" srcId="{E881E7CB-971C-4543-B829-B635A713EB09}" destId="{A5C3086F-1CFD-479C-A049-8A1895BC7AD2}" srcOrd="2" destOrd="0" presId="urn:microsoft.com/office/officeart/2005/8/layout/hList7"/>
    <dgm:cxn modelId="{62BADD9F-673D-4510-B53E-139EBAC070E2}" type="presParOf" srcId="{E881E7CB-971C-4543-B829-B635A713EB09}" destId="{34DCBADE-990F-4464-9735-A6375511DED4}" srcOrd="3" destOrd="0" presId="urn:microsoft.com/office/officeart/2005/8/layout/hList7"/>
    <dgm:cxn modelId="{16C823A6-AEB7-4684-8BC4-AA6198B3A015}" type="presParOf" srcId="{FC49655A-8B98-4FBA-A495-F4B5EBE03599}" destId="{2320006A-2569-4B1F-915C-277107A8C7C6}" srcOrd="3" destOrd="0" presId="urn:microsoft.com/office/officeart/2005/8/layout/hList7"/>
    <dgm:cxn modelId="{830C313E-5380-4706-A641-B7520737CD42}" type="presParOf" srcId="{FC49655A-8B98-4FBA-A495-F4B5EBE03599}" destId="{3ABF2457-A162-4364-A741-3E5EC360A119}" srcOrd="4" destOrd="0" presId="urn:microsoft.com/office/officeart/2005/8/layout/hList7"/>
    <dgm:cxn modelId="{C7A5A040-97C5-4F58-B3BA-B5A4BBD15991}" type="presParOf" srcId="{3ABF2457-A162-4364-A741-3E5EC360A119}" destId="{3FB92CC1-5EC3-48A7-9F4F-DBA1F283A847}" srcOrd="0" destOrd="0" presId="urn:microsoft.com/office/officeart/2005/8/layout/hList7"/>
    <dgm:cxn modelId="{08D12FEE-8468-4FE4-9A91-9DC32B2FE9D3}" type="presParOf" srcId="{3ABF2457-A162-4364-A741-3E5EC360A119}" destId="{C55ACF1E-9582-40BE-88D2-05A30B73586B}" srcOrd="1" destOrd="0" presId="urn:microsoft.com/office/officeart/2005/8/layout/hList7"/>
    <dgm:cxn modelId="{645A5ABB-023D-4315-9586-2259CB2B68EB}" type="presParOf" srcId="{3ABF2457-A162-4364-A741-3E5EC360A119}" destId="{B7C1E220-5623-4D55-8393-03601F7CEC96}" srcOrd="2" destOrd="0" presId="urn:microsoft.com/office/officeart/2005/8/layout/hList7"/>
    <dgm:cxn modelId="{7AD874B0-63B6-4D8F-8787-1F66C6C0E12D}" type="presParOf" srcId="{3ABF2457-A162-4364-A741-3E5EC360A119}" destId="{22791D60-520F-4F56-A84B-E6236EFCD38B}" srcOrd="3" destOrd="0" presId="urn:microsoft.com/office/officeart/2005/8/layout/hList7"/>
    <dgm:cxn modelId="{0C6F2863-E3F6-4AE1-B113-CF93139F1E12}" type="presParOf" srcId="{FC49655A-8B98-4FBA-A495-F4B5EBE03599}" destId="{8463FCDD-0F2D-4C7C-AC86-744787617686}" srcOrd="5" destOrd="0" presId="urn:microsoft.com/office/officeart/2005/8/layout/hList7"/>
    <dgm:cxn modelId="{A2DEE9A6-D236-494A-BF40-D7BDDF4AB131}" type="presParOf" srcId="{FC49655A-8B98-4FBA-A495-F4B5EBE03599}" destId="{DC40201B-34D6-4C6A-8896-93817289DFEA}" srcOrd="6" destOrd="0" presId="urn:microsoft.com/office/officeart/2005/8/layout/hList7"/>
    <dgm:cxn modelId="{F7DD0879-3EC0-45DB-8015-3E68C4606109}" type="presParOf" srcId="{DC40201B-34D6-4C6A-8896-93817289DFEA}" destId="{EE64D5A1-0E70-41AC-AE2E-A30D6767393E}" srcOrd="0" destOrd="0" presId="urn:microsoft.com/office/officeart/2005/8/layout/hList7"/>
    <dgm:cxn modelId="{BF2AB252-65BA-4903-A9DF-BB2BAC0E4EA5}" type="presParOf" srcId="{DC40201B-34D6-4C6A-8896-93817289DFEA}" destId="{89F086C1-70A3-459F-9B4F-94871A454A4A}" srcOrd="1" destOrd="0" presId="urn:microsoft.com/office/officeart/2005/8/layout/hList7"/>
    <dgm:cxn modelId="{88E1A754-1283-4DE7-A4C5-B267AAF0A67D}" type="presParOf" srcId="{DC40201B-34D6-4C6A-8896-93817289DFEA}" destId="{8BF855CB-6AF7-4D61-A834-7CD055C04088}" srcOrd="2" destOrd="0" presId="urn:microsoft.com/office/officeart/2005/8/layout/hList7"/>
    <dgm:cxn modelId="{FCE6A4AE-6547-41A8-BB4E-F01783B500F0}" type="presParOf" srcId="{DC40201B-34D6-4C6A-8896-93817289DFEA}" destId="{184E2ADD-9855-4B82-B47F-6B02061DB9A9}" srcOrd="3" destOrd="0" presId="urn:microsoft.com/office/officeart/2005/8/layout/hList7"/>
    <dgm:cxn modelId="{F8E27AB0-2989-4BA3-8DC7-02CC4724AECE}" type="presParOf" srcId="{FC49655A-8B98-4FBA-A495-F4B5EBE03599}" destId="{D6E51292-B8E8-4097-9185-E929894D1690}" srcOrd="7" destOrd="0" presId="urn:microsoft.com/office/officeart/2005/8/layout/hList7"/>
    <dgm:cxn modelId="{EC0685F5-16BC-491E-BBDB-5EAD50C9B565}" type="presParOf" srcId="{FC49655A-8B98-4FBA-A495-F4B5EBE03599}" destId="{BA7A8B97-810C-4957-BE27-A8F180AF47D3}" srcOrd="8" destOrd="0" presId="urn:microsoft.com/office/officeart/2005/8/layout/hList7"/>
    <dgm:cxn modelId="{5D2BE18C-EB37-4837-BE1F-5F9668ABF188}" type="presParOf" srcId="{BA7A8B97-810C-4957-BE27-A8F180AF47D3}" destId="{2AA6E32F-05B7-40F0-B38D-06A1553B2358}" srcOrd="0" destOrd="0" presId="urn:microsoft.com/office/officeart/2005/8/layout/hList7"/>
    <dgm:cxn modelId="{4FFBAB57-26E5-4482-85A9-294F6B4BF057}" type="presParOf" srcId="{BA7A8B97-810C-4957-BE27-A8F180AF47D3}" destId="{D37AE761-02E8-47FA-BE68-F9FE4DA16902}" srcOrd="1" destOrd="0" presId="urn:microsoft.com/office/officeart/2005/8/layout/hList7"/>
    <dgm:cxn modelId="{A72A26D2-AA00-4761-B191-28A05229AAE6}" type="presParOf" srcId="{BA7A8B97-810C-4957-BE27-A8F180AF47D3}" destId="{D952654E-168D-45EC-8C04-D5F8BD55A424}" srcOrd="2" destOrd="0" presId="urn:microsoft.com/office/officeart/2005/8/layout/hList7"/>
    <dgm:cxn modelId="{499C1BAF-34CA-4AAC-A68F-A7A023EF51BC}" type="presParOf" srcId="{BA7A8B97-810C-4957-BE27-A8F180AF47D3}" destId="{F86808CE-789E-4354-BA77-B2A7CE33A2B3}" srcOrd="3" destOrd="0" presId="urn:microsoft.com/office/officeart/2005/8/layout/hList7"/>
    <dgm:cxn modelId="{39E48DD1-F778-49D5-9B37-116D565A91FD}" type="presParOf" srcId="{FC49655A-8B98-4FBA-A495-F4B5EBE03599}" destId="{9950237D-CE58-4543-8664-F5C6801B1E57}" srcOrd="9" destOrd="0" presId="urn:microsoft.com/office/officeart/2005/8/layout/hList7"/>
    <dgm:cxn modelId="{8354F7A9-1533-4A90-B467-4FAC58A08D68}" type="presParOf" srcId="{FC49655A-8B98-4FBA-A495-F4B5EBE03599}" destId="{F27EDA05-1DED-4454-9CE6-F91445D146B1}" srcOrd="10" destOrd="0" presId="urn:microsoft.com/office/officeart/2005/8/layout/hList7"/>
    <dgm:cxn modelId="{DBE78C17-3D30-4895-85B3-65959859A0FD}" type="presParOf" srcId="{F27EDA05-1DED-4454-9CE6-F91445D146B1}" destId="{34C734BF-2B2A-4EF1-AD31-493ED6268C5C}" srcOrd="0" destOrd="0" presId="urn:microsoft.com/office/officeart/2005/8/layout/hList7"/>
    <dgm:cxn modelId="{76556703-B0AE-4DF8-99A5-C26E32D27E4A}" type="presParOf" srcId="{F27EDA05-1DED-4454-9CE6-F91445D146B1}" destId="{C0E2D611-4B75-4B10-8301-535384F603B3}" srcOrd="1" destOrd="0" presId="urn:microsoft.com/office/officeart/2005/8/layout/hList7"/>
    <dgm:cxn modelId="{943F87DA-015B-4C39-8764-E14955E0346C}" type="presParOf" srcId="{F27EDA05-1DED-4454-9CE6-F91445D146B1}" destId="{4EF42669-98CA-4B8C-902E-DF1AC398F3F5}" srcOrd="2" destOrd="0" presId="urn:microsoft.com/office/officeart/2005/8/layout/hList7"/>
    <dgm:cxn modelId="{8FF0EF2B-8EB8-4CA2-8B41-1E0E0A7E8DA2}" type="presParOf" srcId="{F27EDA05-1DED-4454-9CE6-F91445D146B1}" destId="{386281C3-A3AE-4B59-BA42-11A1804F92B6}" srcOrd="3" destOrd="0" presId="urn:microsoft.com/office/officeart/2005/8/layout/hList7"/>
    <dgm:cxn modelId="{47C1B918-0AE1-408F-ADF8-0BF1DA57597F}" type="presParOf" srcId="{FC49655A-8B98-4FBA-A495-F4B5EBE03599}" destId="{F35BD2D6-0772-4AF0-B168-6635324A50D6}" srcOrd="11" destOrd="0" presId="urn:microsoft.com/office/officeart/2005/8/layout/hList7"/>
    <dgm:cxn modelId="{241D7F24-B179-4BB6-82F1-39366145D72B}" type="presParOf" srcId="{FC49655A-8B98-4FBA-A495-F4B5EBE03599}" destId="{D59DFD46-5BC6-4FCF-A5C2-21799F535F40}" srcOrd="12" destOrd="0" presId="urn:microsoft.com/office/officeart/2005/8/layout/hList7"/>
    <dgm:cxn modelId="{51564782-3AB3-44FF-BEF8-B08C2033DAB8}" type="presParOf" srcId="{D59DFD46-5BC6-4FCF-A5C2-21799F535F40}" destId="{8264D6B1-B482-4940-B897-D6AF85C170B2}" srcOrd="0" destOrd="0" presId="urn:microsoft.com/office/officeart/2005/8/layout/hList7"/>
    <dgm:cxn modelId="{061BDF4F-A4DF-41FE-A4D5-9440D2AC6E81}" type="presParOf" srcId="{D59DFD46-5BC6-4FCF-A5C2-21799F535F40}" destId="{68127989-1169-4582-A9BD-07389D82E192}" srcOrd="1" destOrd="0" presId="urn:microsoft.com/office/officeart/2005/8/layout/hList7"/>
    <dgm:cxn modelId="{7C49AD43-43CD-40C4-9D76-95F17DBC90CA}" type="presParOf" srcId="{D59DFD46-5BC6-4FCF-A5C2-21799F535F40}" destId="{E32A1A15-5F95-491C-AB1A-0515B95C659F}" srcOrd="2" destOrd="0" presId="urn:microsoft.com/office/officeart/2005/8/layout/hList7"/>
    <dgm:cxn modelId="{5934654A-099F-4483-8CD1-0A36175D52F1}" type="presParOf" srcId="{D59DFD46-5BC6-4FCF-A5C2-21799F535F40}" destId="{677894A1-2B52-4764-865B-470661EAFE7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44004B-B5D1-458C-A2E1-FDB02E5225D0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B5B9B7F-F48F-427E-8F28-E725927325B5}">
      <dgm:prSet phldrT="[Text]" phldr="0"/>
      <dgm:spPr/>
      <dgm:t>
        <a:bodyPr/>
        <a:lstStyle/>
        <a:p>
          <a:r>
            <a:rPr lang="en-US" dirty="0"/>
            <a:t>Gate</a:t>
          </a:r>
        </a:p>
      </dgm:t>
    </dgm:pt>
    <dgm:pt modelId="{56795A96-3042-4BAF-9F31-30DB33050681}" type="parTrans" cxnId="{C5535AAE-79F7-475C-92CE-FC211CCD2710}">
      <dgm:prSet/>
      <dgm:spPr/>
      <dgm:t>
        <a:bodyPr/>
        <a:lstStyle/>
        <a:p>
          <a:endParaRPr lang="en-US"/>
        </a:p>
      </dgm:t>
    </dgm:pt>
    <dgm:pt modelId="{95160DF5-B188-4D4E-9F68-96177770F6F4}" type="sibTrans" cxnId="{C5535AAE-79F7-475C-92CE-FC211CCD2710}">
      <dgm:prSet/>
      <dgm:spPr/>
      <dgm:t>
        <a:bodyPr/>
        <a:lstStyle/>
        <a:p>
          <a:endParaRPr lang="en-US"/>
        </a:p>
      </dgm:t>
    </dgm:pt>
    <dgm:pt modelId="{80E07488-5288-43D1-860D-A88654947CB0}">
      <dgm:prSet phldrT="[Text]" phldr="0"/>
      <dgm:spPr/>
      <dgm:t>
        <a:bodyPr/>
        <a:lstStyle/>
        <a:p>
          <a:r>
            <a:rPr lang="en-US" dirty="0"/>
            <a:t>Ranks</a:t>
          </a:r>
        </a:p>
      </dgm:t>
    </dgm:pt>
    <dgm:pt modelId="{0F65DB63-F53E-459C-95CB-871237626282}" type="parTrans" cxnId="{DE61CA87-767E-4A50-BBF2-CCECD9EE1779}">
      <dgm:prSet/>
      <dgm:spPr/>
      <dgm:t>
        <a:bodyPr/>
        <a:lstStyle/>
        <a:p>
          <a:endParaRPr lang="en-US"/>
        </a:p>
      </dgm:t>
    </dgm:pt>
    <dgm:pt modelId="{904E63CC-078C-43EF-814F-582D9175B865}" type="sibTrans" cxnId="{DE61CA87-767E-4A50-BBF2-CCECD9EE1779}">
      <dgm:prSet/>
      <dgm:spPr/>
      <dgm:t>
        <a:bodyPr/>
        <a:lstStyle/>
        <a:p>
          <a:endParaRPr lang="en-US"/>
        </a:p>
      </dgm:t>
    </dgm:pt>
    <dgm:pt modelId="{4EE463A4-607F-4DD2-BA3B-98F9F3170051}">
      <dgm:prSet/>
      <dgm:spPr/>
      <dgm:t>
        <a:bodyPr/>
        <a:lstStyle/>
        <a:p>
          <a:r>
            <a:rPr lang="en-US" dirty="0">
              <a:solidFill>
                <a:sysClr val="windowText" lastClr="000000"/>
              </a:solidFill>
            </a:rPr>
            <a:t>Initial screening questions to determine whether a prospective partner is a viable candidate</a:t>
          </a:r>
        </a:p>
      </dgm:t>
    </dgm:pt>
    <dgm:pt modelId="{2EB6CE71-89B4-42D1-984D-746C71604309}" type="parTrans" cxnId="{75942855-4234-4F5D-9CAA-D755BCB7C166}">
      <dgm:prSet/>
      <dgm:spPr/>
      <dgm:t>
        <a:bodyPr/>
        <a:lstStyle/>
        <a:p>
          <a:endParaRPr lang="en-US"/>
        </a:p>
      </dgm:t>
    </dgm:pt>
    <dgm:pt modelId="{9309077B-ED2B-4947-9AFE-3CB858E878E3}" type="sibTrans" cxnId="{75942855-4234-4F5D-9CAA-D755BCB7C166}">
      <dgm:prSet/>
      <dgm:spPr/>
      <dgm:t>
        <a:bodyPr/>
        <a:lstStyle/>
        <a:p>
          <a:endParaRPr lang="en-US"/>
        </a:p>
      </dgm:t>
    </dgm:pt>
    <dgm:pt modelId="{DE17E802-3596-4B7F-889A-438BC1CD09FC}">
      <dgm:prSet/>
      <dgm:spPr/>
      <dgm:t>
        <a:bodyPr/>
        <a:lstStyle/>
        <a:p>
          <a:r>
            <a:rPr lang="en-US" dirty="0">
              <a:solidFill>
                <a:sysClr val="windowText" lastClr="000000"/>
              </a:solidFill>
            </a:rPr>
            <a:t>Additional criteria to assist with further prioritization of prospective partners</a:t>
          </a:r>
        </a:p>
      </dgm:t>
    </dgm:pt>
    <dgm:pt modelId="{26FB03D9-C76A-4669-B22B-D7C0784F5092}" type="parTrans" cxnId="{26F70463-242C-40B8-9093-10FE285BD355}">
      <dgm:prSet/>
      <dgm:spPr/>
      <dgm:t>
        <a:bodyPr/>
        <a:lstStyle/>
        <a:p>
          <a:endParaRPr lang="en-US"/>
        </a:p>
      </dgm:t>
    </dgm:pt>
    <dgm:pt modelId="{F1AD25DB-25AA-4488-8DDA-6D5687137BBA}" type="sibTrans" cxnId="{26F70463-242C-40B8-9093-10FE285BD355}">
      <dgm:prSet/>
      <dgm:spPr/>
      <dgm:t>
        <a:bodyPr/>
        <a:lstStyle/>
        <a:p>
          <a:endParaRPr lang="en-US"/>
        </a:p>
      </dgm:t>
    </dgm:pt>
    <dgm:pt modelId="{1F62ED68-E653-4325-A810-ED247F1032DF}" type="pres">
      <dgm:prSet presAssocID="{FF44004B-B5D1-458C-A2E1-FDB02E5225D0}" presName="Name0" presStyleCnt="0">
        <dgm:presLayoutVars>
          <dgm:dir/>
          <dgm:animLvl val="lvl"/>
          <dgm:resizeHandles val="exact"/>
        </dgm:presLayoutVars>
      </dgm:prSet>
      <dgm:spPr/>
    </dgm:pt>
    <dgm:pt modelId="{563A98F8-1AE4-40E5-AD23-B1051A131F86}" type="pres">
      <dgm:prSet presAssocID="{9B5B9B7F-F48F-427E-8F28-E725927325B5}" presName="composite" presStyleCnt="0"/>
      <dgm:spPr/>
    </dgm:pt>
    <dgm:pt modelId="{4A8B3E59-9A5C-44E9-99AE-20E9ACE8D80E}" type="pres">
      <dgm:prSet presAssocID="{9B5B9B7F-F48F-427E-8F28-E725927325B5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A01A47BA-2E7D-4B3A-8DDE-930061F192BC}" type="pres">
      <dgm:prSet presAssocID="{9B5B9B7F-F48F-427E-8F28-E725927325B5}" presName="desTx" presStyleLbl="alignAccFollowNode1" presStyleIdx="0" presStyleCnt="2">
        <dgm:presLayoutVars>
          <dgm:bulletEnabled val="1"/>
        </dgm:presLayoutVars>
      </dgm:prSet>
      <dgm:spPr/>
    </dgm:pt>
    <dgm:pt modelId="{94058274-3E36-46CC-BCFA-5EF71F5690D8}" type="pres">
      <dgm:prSet presAssocID="{95160DF5-B188-4D4E-9F68-96177770F6F4}" presName="space" presStyleCnt="0"/>
      <dgm:spPr/>
    </dgm:pt>
    <dgm:pt modelId="{8F42FCC2-8029-424E-B5DD-4440F2914030}" type="pres">
      <dgm:prSet presAssocID="{80E07488-5288-43D1-860D-A88654947CB0}" presName="composite" presStyleCnt="0"/>
      <dgm:spPr/>
    </dgm:pt>
    <dgm:pt modelId="{335F1572-887C-40FF-B57E-95DE40B1E4FE}" type="pres">
      <dgm:prSet presAssocID="{80E07488-5288-43D1-860D-A88654947CB0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D369CC4A-9F0C-4DA7-8198-3CEF06A4DB5A}" type="pres">
      <dgm:prSet presAssocID="{80E07488-5288-43D1-860D-A88654947CB0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26F70463-242C-40B8-9093-10FE285BD355}" srcId="{80E07488-5288-43D1-860D-A88654947CB0}" destId="{DE17E802-3596-4B7F-889A-438BC1CD09FC}" srcOrd="0" destOrd="0" parTransId="{26FB03D9-C76A-4669-B22B-D7C0784F5092}" sibTransId="{F1AD25DB-25AA-4488-8DDA-6D5687137BBA}"/>
    <dgm:cxn modelId="{75942855-4234-4F5D-9CAA-D755BCB7C166}" srcId="{9B5B9B7F-F48F-427E-8F28-E725927325B5}" destId="{4EE463A4-607F-4DD2-BA3B-98F9F3170051}" srcOrd="0" destOrd="0" parTransId="{2EB6CE71-89B4-42D1-984D-746C71604309}" sibTransId="{9309077B-ED2B-4947-9AFE-3CB858E878E3}"/>
    <dgm:cxn modelId="{7750E382-9D46-4BC0-B495-6DC711732A38}" type="presOf" srcId="{4EE463A4-607F-4DD2-BA3B-98F9F3170051}" destId="{A01A47BA-2E7D-4B3A-8DDE-930061F192BC}" srcOrd="0" destOrd="0" presId="urn:microsoft.com/office/officeart/2005/8/layout/hList1"/>
    <dgm:cxn modelId="{DE61CA87-767E-4A50-BBF2-CCECD9EE1779}" srcId="{FF44004B-B5D1-458C-A2E1-FDB02E5225D0}" destId="{80E07488-5288-43D1-860D-A88654947CB0}" srcOrd="1" destOrd="0" parTransId="{0F65DB63-F53E-459C-95CB-871237626282}" sibTransId="{904E63CC-078C-43EF-814F-582D9175B865}"/>
    <dgm:cxn modelId="{B7800B98-2466-4A5D-B305-9E7AA4FA2CB6}" type="presOf" srcId="{FF44004B-B5D1-458C-A2E1-FDB02E5225D0}" destId="{1F62ED68-E653-4325-A810-ED247F1032DF}" srcOrd="0" destOrd="0" presId="urn:microsoft.com/office/officeart/2005/8/layout/hList1"/>
    <dgm:cxn modelId="{C5535AAE-79F7-475C-92CE-FC211CCD2710}" srcId="{FF44004B-B5D1-458C-A2E1-FDB02E5225D0}" destId="{9B5B9B7F-F48F-427E-8F28-E725927325B5}" srcOrd="0" destOrd="0" parTransId="{56795A96-3042-4BAF-9F31-30DB33050681}" sibTransId="{95160DF5-B188-4D4E-9F68-96177770F6F4}"/>
    <dgm:cxn modelId="{5E2189AF-A72B-4D43-A1FD-A985F8B47637}" type="presOf" srcId="{9B5B9B7F-F48F-427E-8F28-E725927325B5}" destId="{4A8B3E59-9A5C-44E9-99AE-20E9ACE8D80E}" srcOrd="0" destOrd="0" presId="urn:microsoft.com/office/officeart/2005/8/layout/hList1"/>
    <dgm:cxn modelId="{FBA66EF0-D7DD-45C6-B98E-C465EE5FA3D2}" type="presOf" srcId="{80E07488-5288-43D1-860D-A88654947CB0}" destId="{335F1572-887C-40FF-B57E-95DE40B1E4FE}" srcOrd="0" destOrd="0" presId="urn:microsoft.com/office/officeart/2005/8/layout/hList1"/>
    <dgm:cxn modelId="{CF58D7F1-F6A3-4FFC-BE25-C3A116CF04E0}" type="presOf" srcId="{DE17E802-3596-4B7F-889A-438BC1CD09FC}" destId="{D369CC4A-9F0C-4DA7-8198-3CEF06A4DB5A}" srcOrd="0" destOrd="0" presId="urn:microsoft.com/office/officeart/2005/8/layout/hList1"/>
    <dgm:cxn modelId="{CD8478D0-8B65-4040-82C2-2C2C0D0CDD62}" type="presParOf" srcId="{1F62ED68-E653-4325-A810-ED247F1032DF}" destId="{563A98F8-1AE4-40E5-AD23-B1051A131F86}" srcOrd="0" destOrd="0" presId="urn:microsoft.com/office/officeart/2005/8/layout/hList1"/>
    <dgm:cxn modelId="{EEED2F90-BBE2-4638-9923-B34C9C0B1462}" type="presParOf" srcId="{563A98F8-1AE4-40E5-AD23-B1051A131F86}" destId="{4A8B3E59-9A5C-44E9-99AE-20E9ACE8D80E}" srcOrd="0" destOrd="0" presId="urn:microsoft.com/office/officeart/2005/8/layout/hList1"/>
    <dgm:cxn modelId="{B74FF2AC-C297-489E-96D5-225067D557D0}" type="presParOf" srcId="{563A98F8-1AE4-40E5-AD23-B1051A131F86}" destId="{A01A47BA-2E7D-4B3A-8DDE-930061F192BC}" srcOrd="1" destOrd="0" presId="urn:microsoft.com/office/officeart/2005/8/layout/hList1"/>
    <dgm:cxn modelId="{C2A5729E-8ACD-48AB-A3E8-41BC83FEC19D}" type="presParOf" srcId="{1F62ED68-E653-4325-A810-ED247F1032DF}" destId="{94058274-3E36-46CC-BCFA-5EF71F5690D8}" srcOrd="1" destOrd="0" presId="urn:microsoft.com/office/officeart/2005/8/layout/hList1"/>
    <dgm:cxn modelId="{BDDA8BC4-EC8E-4E53-B042-C962922B9A17}" type="presParOf" srcId="{1F62ED68-E653-4325-A810-ED247F1032DF}" destId="{8F42FCC2-8029-424E-B5DD-4440F2914030}" srcOrd="2" destOrd="0" presId="urn:microsoft.com/office/officeart/2005/8/layout/hList1"/>
    <dgm:cxn modelId="{5E24EE05-1066-4924-8313-AB251A5ED063}" type="presParOf" srcId="{8F42FCC2-8029-424E-B5DD-4440F2914030}" destId="{335F1572-887C-40FF-B57E-95DE40B1E4FE}" srcOrd="0" destOrd="0" presId="urn:microsoft.com/office/officeart/2005/8/layout/hList1"/>
    <dgm:cxn modelId="{C3C0C952-4D82-4566-8E2B-8582348DCF44}" type="presParOf" srcId="{8F42FCC2-8029-424E-B5DD-4440F2914030}" destId="{D369CC4A-9F0C-4DA7-8198-3CEF06A4DB5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87E1B64-1057-4F2B-9A92-B098A8EF9852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A5FF937-89F6-4216-BED3-75A34517DFB3}">
      <dgm:prSet phldrT="[Text]" phldr="0"/>
      <dgm:spPr/>
      <dgm:t>
        <a:bodyPr/>
        <a:lstStyle/>
        <a:p>
          <a:r>
            <a:rPr lang="en-US" dirty="0"/>
            <a:t>Maintain boundaries to protect independence</a:t>
          </a:r>
        </a:p>
      </dgm:t>
    </dgm:pt>
    <dgm:pt modelId="{873AB2D9-9544-48F5-888A-1A2783EA2653}" type="parTrans" cxnId="{D06E2641-68F6-4D65-B00D-F9E0FBF7D57B}">
      <dgm:prSet/>
      <dgm:spPr/>
      <dgm:t>
        <a:bodyPr/>
        <a:lstStyle/>
        <a:p>
          <a:endParaRPr lang="en-US"/>
        </a:p>
      </dgm:t>
    </dgm:pt>
    <dgm:pt modelId="{E4B6AE8F-4467-48B3-9385-88429D26DF3E}" type="sibTrans" cxnId="{D06E2641-68F6-4D65-B00D-F9E0FBF7D57B}">
      <dgm:prSet/>
      <dgm:spPr/>
      <dgm:t>
        <a:bodyPr/>
        <a:lstStyle/>
        <a:p>
          <a:endParaRPr lang="en-US"/>
        </a:p>
      </dgm:t>
    </dgm:pt>
    <dgm:pt modelId="{EF1F7928-91DE-476C-8C94-D00FDAA60961}">
      <dgm:prSet phldrT="[Text]" phldr="0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Onboarding process to protect independence</a:t>
          </a:r>
        </a:p>
      </dgm:t>
    </dgm:pt>
    <dgm:pt modelId="{A0DCDBFA-2DE0-4C32-9F3E-F45F0D0FC1FB}" type="parTrans" cxnId="{48FE62C2-F83D-4C60-9BE9-7E10FDEEC8E3}">
      <dgm:prSet/>
      <dgm:spPr/>
      <dgm:t>
        <a:bodyPr/>
        <a:lstStyle/>
        <a:p>
          <a:endParaRPr lang="en-US"/>
        </a:p>
      </dgm:t>
    </dgm:pt>
    <dgm:pt modelId="{3C6A4F65-68AA-4A86-BFFC-C165DD02FEDF}" type="sibTrans" cxnId="{48FE62C2-F83D-4C60-9BE9-7E10FDEEC8E3}">
      <dgm:prSet/>
      <dgm:spPr/>
      <dgm:t>
        <a:bodyPr/>
        <a:lstStyle/>
        <a:p>
          <a:endParaRPr lang="en-US"/>
        </a:p>
      </dgm:t>
    </dgm:pt>
    <dgm:pt modelId="{A662A2DE-F2AB-4028-8E04-20D25B59C742}">
      <dgm:prSet phldrT="[Text]" phldr="0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Partners are promoting A&amp;I and not part of due process</a:t>
          </a:r>
        </a:p>
      </dgm:t>
    </dgm:pt>
    <dgm:pt modelId="{998FDD5B-8423-478A-AE8C-6C7F2AF608B3}" type="parTrans" cxnId="{32E76484-AF02-4DC8-98C6-407964CCBF83}">
      <dgm:prSet/>
      <dgm:spPr/>
      <dgm:t>
        <a:bodyPr/>
        <a:lstStyle/>
        <a:p>
          <a:endParaRPr lang="en-US"/>
        </a:p>
      </dgm:t>
    </dgm:pt>
    <dgm:pt modelId="{B4651939-3522-41AB-8BD6-035BFDBFB1D9}" type="sibTrans" cxnId="{32E76484-AF02-4DC8-98C6-407964CCBF83}">
      <dgm:prSet/>
      <dgm:spPr/>
      <dgm:t>
        <a:bodyPr/>
        <a:lstStyle/>
        <a:p>
          <a:endParaRPr lang="en-US"/>
        </a:p>
      </dgm:t>
    </dgm:pt>
    <dgm:pt modelId="{6BDD94EF-2CBA-4C68-8741-8308D4D9F2BB}">
      <dgm:prSet phldrT="[Text]" phldr="0"/>
      <dgm:spPr/>
      <dgm:t>
        <a:bodyPr/>
        <a:lstStyle/>
        <a:p>
          <a:r>
            <a:rPr lang="en-US" dirty="0"/>
            <a:t>Governance layer</a:t>
          </a:r>
        </a:p>
      </dgm:t>
    </dgm:pt>
    <dgm:pt modelId="{9BCC005D-FD67-4F3A-AE63-9D7C7B3B515A}" type="parTrans" cxnId="{62E0A4B8-D0C0-4A4A-88FC-34AB750D63A0}">
      <dgm:prSet/>
      <dgm:spPr/>
      <dgm:t>
        <a:bodyPr/>
        <a:lstStyle/>
        <a:p>
          <a:endParaRPr lang="en-US"/>
        </a:p>
      </dgm:t>
    </dgm:pt>
    <dgm:pt modelId="{B078D4B6-2AFB-48F0-8931-71C8BFDF586F}" type="sibTrans" cxnId="{62E0A4B8-D0C0-4A4A-88FC-34AB750D63A0}">
      <dgm:prSet/>
      <dgm:spPr/>
      <dgm:t>
        <a:bodyPr/>
        <a:lstStyle/>
        <a:p>
          <a:endParaRPr lang="en-US"/>
        </a:p>
      </dgm:t>
    </dgm:pt>
    <dgm:pt modelId="{7DE74B14-B38E-4FCF-9226-4D993C243E37}">
      <dgm:prSet phldrT="[Text]" custT="1"/>
      <dgm:spPr/>
      <dgm:t>
        <a:bodyPr/>
        <a:lstStyle/>
        <a:p>
          <a:r>
            <a:rPr lang="en-US" sz="2100" kern="1200" dirty="0">
              <a:solidFill>
                <a:srgbClr val="2C4151"/>
              </a:solidFill>
              <a:latin typeface="Calibri"/>
              <a:ea typeface="+mn-ea"/>
              <a:cs typeface="+mn-cs"/>
            </a:rPr>
            <a:t>Governance considerations to be incorporated as needed</a:t>
          </a:r>
        </a:p>
      </dgm:t>
    </dgm:pt>
    <dgm:pt modelId="{F04187E2-A760-48E4-965C-886A41D7AFA9}" type="parTrans" cxnId="{82E0F1AD-AF49-4BB3-971F-752A2EF2CF4D}">
      <dgm:prSet/>
      <dgm:spPr/>
      <dgm:t>
        <a:bodyPr/>
        <a:lstStyle/>
        <a:p>
          <a:endParaRPr lang="en-US"/>
        </a:p>
      </dgm:t>
    </dgm:pt>
    <dgm:pt modelId="{FA0F335B-5139-43DD-B154-208CF2BB0B48}" type="sibTrans" cxnId="{82E0F1AD-AF49-4BB3-971F-752A2EF2CF4D}">
      <dgm:prSet/>
      <dgm:spPr/>
      <dgm:t>
        <a:bodyPr/>
        <a:lstStyle/>
        <a:p>
          <a:endParaRPr lang="en-US"/>
        </a:p>
      </dgm:t>
    </dgm:pt>
    <dgm:pt modelId="{6B7918ED-4002-483B-9853-3CBEF634EE48}">
      <dgm:prSet phldrT="[Text]" phldr="0"/>
      <dgm:spPr/>
      <dgm:t>
        <a:bodyPr/>
        <a:lstStyle/>
        <a:p>
          <a:r>
            <a:rPr lang="en-US" sz="2100" kern="1200" dirty="0">
              <a:solidFill>
                <a:schemeClr val="accent2"/>
              </a:solidFill>
            </a:rPr>
            <a:t>Significant challenges in both resourcing and complexity</a:t>
          </a:r>
        </a:p>
      </dgm:t>
    </dgm:pt>
    <dgm:pt modelId="{4DECB079-D820-4978-A58C-58550C0408CA}" type="parTrans" cxnId="{603265F2-5574-4CA3-A296-1DD00692E595}">
      <dgm:prSet/>
      <dgm:spPr/>
      <dgm:t>
        <a:bodyPr/>
        <a:lstStyle/>
        <a:p>
          <a:endParaRPr lang="en-US"/>
        </a:p>
      </dgm:t>
    </dgm:pt>
    <dgm:pt modelId="{228B3134-F5C2-48B7-A659-7F0AFDFEEC3A}" type="sibTrans" cxnId="{603265F2-5574-4CA3-A296-1DD00692E595}">
      <dgm:prSet/>
      <dgm:spPr/>
      <dgm:t>
        <a:bodyPr/>
        <a:lstStyle/>
        <a:p>
          <a:endParaRPr lang="en-US"/>
        </a:p>
      </dgm:t>
    </dgm:pt>
    <dgm:pt modelId="{0A152439-F777-4372-A1B8-E7E6A5AA7715}">
      <dgm:prSet phldrT="[Text]" phldr="0"/>
      <dgm:spPr/>
      <dgm:t>
        <a:bodyPr/>
        <a:lstStyle/>
        <a:p>
          <a:r>
            <a:rPr lang="en-US" dirty="0"/>
            <a:t>Use of “Partnership”</a:t>
          </a:r>
        </a:p>
      </dgm:t>
    </dgm:pt>
    <dgm:pt modelId="{69D08998-E757-422F-AE9A-647CCADBC536}" type="parTrans" cxnId="{4A985007-6461-4636-B9D4-C466C1330F4D}">
      <dgm:prSet/>
      <dgm:spPr/>
      <dgm:t>
        <a:bodyPr/>
        <a:lstStyle/>
        <a:p>
          <a:endParaRPr lang="en-US"/>
        </a:p>
      </dgm:t>
    </dgm:pt>
    <dgm:pt modelId="{C382CD3D-915C-459B-934D-9C9033E1D24D}" type="sibTrans" cxnId="{4A985007-6461-4636-B9D4-C466C1330F4D}">
      <dgm:prSet/>
      <dgm:spPr/>
      <dgm:t>
        <a:bodyPr/>
        <a:lstStyle/>
        <a:p>
          <a:endParaRPr lang="en-US"/>
        </a:p>
      </dgm:t>
    </dgm:pt>
    <dgm:pt modelId="{E0614AC6-005A-4020-B44B-63BC6CC6D159}">
      <dgm:prSet phldrT="[Text]" phldr="0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Framework itself sets out expected roles and activities</a:t>
          </a:r>
        </a:p>
      </dgm:t>
    </dgm:pt>
    <dgm:pt modelId="{2AE6C2F3-C9E7-4E0E-8E54-C491141878CA}" type="parTrans" cxnId="{891D4590-4D9E-4041-A90C-EF6982572B28}">
      <dgm:prSet/>
      <dgm:spPr/>
      <dgm:t>
        <a:bodyPr/>
        <a:lstStyle/>
        <a:p>
          <a:endParaRPr lang="en-US"/>
        </a:p>
      </dgm:t>
    </dgm:pt>
    <dgm:pt modelId="{CE8909EF-B008-4147-887B-FE6A7F626074}" type="sibTrans" cxnId="{891D4590-4D9E-4041-A90C-EF6982572B28}">
      <dgm:prSet/>
      <dgm:spPr/>
      <dgm:t>
        <a:bodyPr/>
        <a:lstStyle/>
        <a:p>
          <a:endParaRPr lang="en-US"/>
        </a:p>
      </dgm:t>
    </dgm:pt>
    <dgm:pt modelId="{7C88B58C-C6E3-4A21-B82C-6E31EA4124B1}">
      <dgm:prSet phldrT="[Text]" phldr="0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Minimal formalities to become a partner</a:t>
          </a:r>
        </a:p>
      </dgm:t>
    </dgm:pt>
    <dgm:pt modelId="{AF96E628-1F3B-4F10-B22A-844F0B714232}" type="parTrans" cxnId="{BC9DB231-133F-4B40-ADEC-548E905A5F6F}">
      <dgm:prSet/>
      <dgm:spPr/>
      <dgm:t>
        <a:bodyPr/>
        <a:lstStyle/>
        <a:p>
          <a:endParaRPr lang="en-US"/>
        </a:p>
      </dgm:t>
    </dgm:pt>
    <dgm:pt modelId="{BFCE9DAE-3CAD-482B-AFDC-24129763C464}" type="sibTrans" cxnId="{BC9DB231-133F-4B40-ADEC-548E905A5F6F}">
      <dgm:prSet/>
      <dgm:spPr/>
      <dgm:t>
        <a:bodyPr/>
        <a:lstStyle/>
        <a:p>
          <a:endParaRPr lang="en-US"/>
        </a:p>
      </dgm:t>
    </dgm:pt>
    <dgm:pt modelId="{F4930341-443D-4A72-A1C4-309E94FDDF58}">
      <dgm:prSet phldrT="[Text]" phldr="0"/>
      <dgm:spPr/>
      <dgm:t>
        <a:bodyPr/>
        <a:lstStyle/>
        <a:p>
          <a:r>
            <a:rPr lang="en-US" dirty="0"/>
            <a:t>Development banks, regional institutions, business groups &amp; chambers of commerce</a:t>
          </a:r>
        </a:p>
      </dgm:t>
    </dgm:pt>
    <dgm:pt modelId="{69ECFE63-C40E-4EF3-B861-4683BDB3F41F}" type="parTrans" cxnId="{E15F76E7-A3BB-4A96-9440-D9236D844952}">
      <dgm:prSet/>
      <dgm:spPr/>
      <dgm:t>
        <a:bodyPr/>
        <a:lstStyle/>
        <a:p>
          <a:endParaRPr lang="en-US"/>
        </a:p>
      </dgm:t>
    </dgm:pt>
    <dgm:pt modelId="{EDBB6CF5-3F61-4D7D-897F-EC192A5EB8A1}" type="sibTrans" cxnId="{E15F76E7-A3BB-4A96-9440-D9236D844952}">
      <dgm:prSet/>
      <dgm:spPr/>
      <dgm:t>
        <a:bodyPr/>
        <a:lstStyle/>
        <a:p>
          <a:endParaRPr lang="en-US"/>
        </a:p>
      </dgm:t>
    </dgm:pt>
    <dgm:pt modelId="{560F81E0-E7B6-451B-8347-4AA21D9A902F}">
      <dgm:prSet phldrT="[Text]" phldr="0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WBG one of the initial prospective partners</a:t>
          </a:r>
        </a:p>
      </dgm:t>
    </dgm:pt>
    <dgm:pt modelId="{63C62C58-7C4C-4875-A17F-2414DF6A7AE5}" type="parTrans" cxnId="{3431D367-F9C9-47CB-9D3C-442EA29C8611}">
      <dgm:prSet/>
      <dgm:spPr/>
      <dgm:t>
        <a:bodyPr/>
        <a:lstStyle/>
        <a:p>
          <a:endParaRPr lang="en-US"/>
        </a:p>
      </dgm:t>
    </dgm:pt>
    <dgm:pt modelId="{3EC13A35-759B-4AD3-9F27-DF9F5FB7CFFE}" type="sibTrans" cxnId="{3431D367-F9C9-47CB-9D3C-442EA29C8611}">
      <dgm:prSet/>
      <dgm:spPr/>
      <dgm:t>
        <a:bodyPr/>
        <a:lstStyle/>
        <a:p>
          <a:endParaRPr lang="en-US"/>
        </a:p>
      </dgm:t>
    </dgm:pt>
    <dgm:pt modelId="{32B2A9A7-5471-4EAE-BE1C-A68F576957AF}">
      <dgm:prSet phldrT="[Text]" phldr="0"/>
      <dgm:spPr/>
      <dgm:t>
        <a:bodyPr/>
        <a:lstStyle/>
        <a:p>
          <a:r>
            <a:rPr lang="en-US" dirty="0">
              <a:solidFill>
                <a:schemeClr val="accent2"/>
              </a:solidFill>
            </a:rPr>
            <a:t>Other institutions noted to form part of future consideration</a:t>
          </a:r>
        </a:p>
      </dgm:t>
    </dgm:pt>
    <dgm:pt modelId="{A8CE9C81-C7C8-45C5-8F54-BEB9B3B55932}" type="parTrans" cxnId="{9F691BBF-A3D3-4E80-A47E-FA85747E8702}">
      <dgm:prSet/>
      <dgm:spPr/>
    </dgm:pt>
    <dgm:pt modelId="{2BB92ED6-BF6B-4E27-811A-80FA176F9E70}" type="sibTrans" cxnId="{9F691BBF-A3D3-4E80-A47E-FA85747E8702}">
      <dgm:prSet/>
      <dgm:spPr/>
    </dgm:pt>
    <dgm:pt modelId="{3C91365F-681A-49D0-B3FB-B33711984658}" type="pres">
      <dgm:prSet presAssocID="{587E1B64-1057-4F2B-9A92-B098A8EF9852}" presName="Name0" presStyleCnt="0">
        <dgm:presLayoutVars>
          <dgm:dir/>
          <dgm:animLvl val="lvl"/>
          <dgm:resizeHandles val="exact"/>
        </dgm:presLayoutVars>
      </dgm:prSet>
      <dgm:spPr/>
    </dgm:pt>
    <dgm:pt modelId="{4E0B3097-4C93-4386-AF49-42FDDAE094BC}" type="pres">
      <dgm:prSet presAssocID="{0A5FF937-89F6-4216-BED3-75A34517DFB3}" presName="linNode" presStyleCnt="0"/>
      <dgm:spPr/>
    </dgm:pt>
    <dgm:pt modelId="{36D882AD-B9B7-42C2-8D99-916124397037}" type="pres">
      <dgm:prSet presAssocID="{0A5FF937-89F6-4216-BED3-75A34517DFB3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7A8C0F9B-95B7-46FE-BED3-F64559F709B7}" type="pres">
      <dgm:prSet presAssocID="{0A5FF937-89F6-4216-BED3-75A34517DFB3}" presName="descendantText" presStyleLbl="alignAccFollowNode1" presStyleIdx="0" presStyleCnt="4">
        <dgm:presLayoutVars>
          <dgm:bulletEnabled val="1"/>
        </dgm:presLayoutVars>
      </dgm:prSet>
      <dgm:spPr/>
    </dgm:pt>
    <dgm:pt modelId="{3B9760C0-74E4-4E2A-B0A5-D1CFEA381FAA}" type="pres">
      <dgm:prSet presAssocID="{E4B6AE8F-4467-48B3-9385-88429D26DF3E}" presName="sp" presStyleCnt="0"/>
      <dgm:spPr/>
    </dgm:pt>
    <dgm:pt modelId="{CBF6F90D-C779-400F-9FA1-F5B9A37D12E7}" type="pres">
      <dgm:prSet presAssocID="{6BDD94EF-2CBA-4C68-8741-8308D4D9F2BB}" presName="linNode" presStyleCnt="0"/>
      <dgm:spPr/>
    </dgm:pt>
    <dgm:pt modelId="{FC68989F-381B-49A9-A111-2235FEDD68A9}" type="pres">
      <dgm:prSet presAssocID="{6BDD94EF-2CBA-4C68-8741-8308D4D9F2BB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5D1EE5D0-5A95-4DAA-AA8B-C352701135ED}" type="pres">
      <dgm:prSet presAssocID="{6BDD94EF-2CBA-4C68-8741-8308D4D9F2BB}" presName="descendantText" presStyleLbl="alignAccFollowNode1" presStyleIdx="1" presStyleCnt="4">
        <dgm:presLayoutVars>
          <dgm:bulletEnabled val="1"/>
        </dgm:presLayoutVars>
      </dgm:prSet>
      <dgm:spPr/>
    </dgm:pt>
    <dgm:pt modelId="{D70C1239-53FF-4BB1-88CC-8FFE00C84EFF}" type="pres">
      <dgm:prSet presAssocID="{B078D4B6-2AFB-48F0-8931-71C8BFDF586F}" presName="sp" presStyleCnt="0"/>
      <dgm:spPr/>
    </dgm:pt>
    <dgm:pt modelId="{B587EBD2-C4EB-450D-A872-CE3D92CD4AF6}" type="pres">
      <dgm:prSet presAssocID="{0A152439-F777-4372-A1B8-E7E6A5AA7715}" presName="linNode" presStyleCnt="0"/>
      <dgm:spPr/>
    </dgm:pt>
    <dgm:pt modelId="{A524A1D9-1034-4A91-8831-981E4F0E00D1}" type="pres">
      <dgm:prSet presAssocID="{0A152439-F777-4372-A1B8-E7E6A5AA7715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A8FAD998-94FE-45CB-9977-6455DD604441}" type="pres">
      <dgm:prSet presAssocID="{0A152439-F777-4372-A1B8-E7E6A5AA7715}" presName="descendantText" presStyleLbl="alignAccFollowNode1" presStyleIdx="2" presStyleCnt="4">
        <dgm:presLayoutVars>
          <dgm:bulletEnabled val="1"/>
        </dgm:presLayoutVars>
      </dgm:prSet>
      <dgm:spPr/>
    </dgm:pt>
    <dgm:pt modelId="{347C56C9-B2B1-48AB-BBF5-D2BE2756EEAB}" type="pres">
      <dgm:prSet presAssocID="{C382CD3D-915C-459B-934D-9C9033E1D24D}" presName="sp" presStyleCnt="0"/>
      <dgm:spPr/>
    </dgm:pt>
    <dgm:pt modelId="{749F0544-AD2A-4BDB-8A55-1C866EB448BC}" type="pres">
      <dgm:prSet presAssocID="{F4930341-443D-4A72-A1C4-309E94FDDF58}" presName="linNode" presStyleCnt="0"/>
      <dgm:spPr/>
    </dgm:pt>
    <dgm:pt modelId="{96B8CF93-6E13-41C3-9539-789D753D1A8B}" type="pres">
      <dgm:prSet presAssocID="{F4930341-443D-4A72-A1C4-309E94FDDF58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D08E01DC-1989-4DF1-8950-CC3B612D73FF}" type="pres">
      <dgm:prSet presAssocID="{F4930341-443D-4A72-A1C4-309E94FDDF58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4A985007-6461-4636-B9D4-C466C1330F4D}" srcId="{587E1B64-1057-4F2B-9A92-B098A8EF9852}" destId="{0A152439-F777-4372-A1B8-E7E6A5AA7715}" srcOrd="2" destOrd="0" parTransId="{69D08998-E757-422F-AE9A-647CCADBC536}" sibTransId="{C382CD3D-915C-459B-934D-9C9033E1D24D}"/>
    <dgm:cxn modelId="{B28ADD19-49B2-4020-91CB-7E8824D44FBB}" type="presOf" srcId="{7C88B58C-C6E3-4A21-B82C-6E31EA4124B1}" destId="{A8FAD998-94FE-45CB-9977-6455DD604441}" srcOrd="0" destOrd="1" presId="urn:microsoft.com/office/officeart/2005/8/layout/vList5"/>
    <dgm:cxn modelId="{D0034E28-91BC-4E68-9911-95D80EB5D065}" type="presOf" srcId="{6B7918ED-4002-483B-9853-3CBEF634EE48}" destId="{5D1EE5D0-5A95-4DAA-AA8B-C352701135ED}" srcOrd="0" destOrd="1" presId="urn:microsoft.com/office/officeart/2005/8/layout/vList5"/>
    <dgm:cxn modelId="{BC9DB231-133F-4B40-ADEC-548E905A5F6F}" srcId="{0A152439-F777-4372-A1B8-E7E6A5AA7715}" destId="{7C88B58C-C6E3-4A21-B82C-6E31EA4124B1}" srcOrd="1" destOrd="0" parTransId="{AF96E628-1F3B-4F10-B22A-844F0B714232}" sibTransId="{BFCE9DAE-3CAD-482B-AFDC-24129763C464}"/>
    <dgm:cxn modelId="{0C42143B-6830-40CB-87F8-DE9FB341C4B1}" type="presOf" srcId="{F4930341-443D-4A72-A1C4-309E94FDDF58}" destId="{96B8CF93-6E13-41C3-9539-789D753D1A8B}" srcOrd="0" destOrd="0" presId="urn:microsoft.com/office/officeart/2005/8/layout/vList5"/>
    <dgm:cxn modelId="{D06E2641-68F6-4D65-B00D-F9E0FBF7D57B}" srcId="{587E1B64-1057-4F2B-9A92-B098A8EF9852}" destId="{0A5FF937-89F6-4216-BED3-75A34517DFB3}" srcOrd="0" destOrd="0" parTransId="{873AB2D9-9544-48F5-888A-1A2783EA2653}" sibTransId="{E4B6AE8F-4467-48B3-9385-88429D26DF3E}"/>
    <dgm:cxn modelId="{3431D367-F9C9-47CB-9D3C-442EA29C8611}" srcId="{F4930341-443D-4A72-A1C4-309E94FDDF58}" destId="{560F81E0-E7B6-451B-8347-4AA21D9A902F}" srcOrd="0" destOrd="0" parTransId="{63C62C58-7C4C-4875-A17F-2414DF6A7AE5}" sibTransId="{3EC13A35-759B-4AD3-9F27-DF9F5FB7CFFE}"/>
    <dgm:cxn modelId="{DDA98C4C-5CBB-40B1-B656-FB449CD76FE7}" type="presOf" srcId="{E0614AC6-005A-4020-B44B-63BC6CC6D159}" destId="{A8FAD998-94FE-45CB-9977-6455DD604441}" srcOrd="0" destOrd="0" presId="urn:microsoft.com/office/officeart/2005/8/layout/vList5"/>
    <dgm:cxn modelId="{F07FA872-6EDF-44C7-A84C-F8931C7BE660}" type="presOf" srcId="{32B2A9A7-5471-4EAE-BE1C-A68F576957AF}" destId="{D08E01DC-1989-4DF1-8950-CC3B612D73FF}" srcOrd="0" destOrd="1" presId="urn:microsoft.com/office/officeart/2005/8/layout/vList5"/>
    <dgm:cxn modelId="{9A71D47D-4175-4BFB-8C2F-81D37CB0D386}" type="presOf" srcId="{EF1F7928-91DE-476C-8C94-D00FDAA60961}" destId="{7A8C0F9B-95B7-46FE-BED3-F64559F709B7}" srcOrd="0" destOrd="0" presId="urn:microsoft.com/office/officeart/2005/8/layout/vList5"/>
    <dgm:cxn modelId="{C057D481-DED2-4DDA-823E-778802429A7A}" type="presOf" srcId="{0A152439-F777-4372-A1B8-E7E6A5AA7715}" destId="{A524A1D9-1034-4A91-8831-981E4F0E00D1}" srcOrd="0" destOrd="0" presId="urn:microsoft.com/office/officeart/2005/8/layout/vList5"/>
    <dgm:cxn modelId="{32E76484-AF02-4DC8-98C6-407964CCBF83}" srcId="{0A5FF937-89F6-4216-BED3-75A34517DFB3}" destId="{A662A2DE-F2AB-4028-8E04-20D25B59C742}" srcOrd="1" destOrd="0" parTransId="{998FDD5B-8423-478A-AE8C-6C7F2AF608B3}" sibTransId="{B4651939-3522-41AB-8BD6-035BFDBFB1D9}"/>
    <dgm:cxn modelId="{A944A78A-5B3F-49EA-9260-CAF8A1B95B05}" type="presOf" srcId="{587E1B64-1057-4F2B-9A92-B098A8EF9852}" destId="{3C91365F-681A-49D0-B3FB-B33711984658}" srcOrd="0" destOrd="0" presId="urn:microsoft.com/office/officeart/2005/8/layout/vList5"/>
    <dgm:cxn modelId="{891D4590-4D9E-4041-A90C-EF6982572B28}" srcId="{0A152439-F777-4372-A1B8-E7E6A5AA7715}" destId="{E0614AC6-005A-4020-B44B-63BC6CC6D159}" srcOrd="0" destOrd="0" parTransId="{2AE6C2F3-C9E7-4E0E-8E54-C491141878CA}" sibTransId="{CE8909EF-B008-4147-887B-FE6A7F626074}"/>
    <dgm:cxn modelId="{F01C8CA3-41A9-4A27-A09E-648219C2EF92}" type="presOf" srcId="{6BDD94EF-2CBA-4C68-8741-8308D4D9F2BB}" destId="{FC68989F-381B-49A9-A111-2235FEDD68A9}" srcOrd="0" destOrd="0" presId="urn:microsoft.com/office/officeart/2005/8/layout/vList5"/>
    <dgm:cxn modelId="{82E0F1AD-AF49-4BB3-971F-752A2EF2CF4D}" srcId="{6BDD94EF-2CBA-4C68-8741-8308D4D9F2BB}" destId="{7DE74B14-B38E-4FCF-9226-4D993C243E37}" srcOrd="0" destOrd="0" parTransId="{F04187E2-A760-48E4-965C-886A41D7AFA9}" sibTransId="{FA0F335B-5139-43DD-B154-208CF2BB0B48}"/>
    <dgm:cxn modelId="{144F30AE-4050-4933-83DD-5D3705E176FF}" type="presOf" srcId="{7DE74B14-B38E-4FCF-9226-4D993C243E37}" destId="{5D1EE5D0-5A95-4DAA-AA8B-C352701135ED}" srcOrd="0" destOrd="0" presId="urn:microsoft.com/office/officeart/2005/8/layout/vList5"/>
    <dgm:cxn modelId="{DEB892AF-006C-42E0-8B56-A764D011E58C}" type="presOf" srcId="{A662A2DE-F2AB-4028-8E04-20D25B59C742}" destId="{7A8C0F9B-95B7-46FE-BED3-F64559F709B7}" srcOrd="0" destOrd="1" presId="urn:microsoft.com/office/officeart/2005/8/layout/vList5"/>
    <dgm:cxn modelId="{62E0A4B8-D0C0-4A4A-88FC-34AB750D63A0}" srcId="{587E1B64-1057-4F2B-9A92-B098A8EF9852}" destId="{6BDD94EF-2CBA-4C68-8741-8308D4D9F2BB}" srcOrd="1" destOrd="0" parTransId="{9BCC005D-FD67-4F3A-AE63-9D7C7B3B515A}" sibTransId="{B078D4B6-2AFB-48F0-8931-71C8BFDF586F}"/>
    <dgm:cxn modelId="{9F691BBF-A3D3-4E80-A47E-FA85747E8702}" srcId="{F4930341-443D-4A72-A1C4-309E94FDDF58}" destId="{32B2A9A7-5471-4EAE-BE1C-A68F576957AF}" srcOrd="1" destOrd="0" parTransId="{A8CE9C81-C7C8-45C5-8F54-BEB9B3B55932}" sibTransId="{2BB92ED6-BF6B-4E27-811A-80FA176F9E70}"/>
    <dgm:cxn modelId="{48FE62C2-F83D-4C60-9BE9-7E10FDEEC8E3}" srcId="{0A5FF937-89F6-4216-BED3-75A34517DFB3}" destId="{EF1F7928-91DE-476C-8C94-D00FDAA60961}" srcOrd="0" destOrd="0" parTransId="{A0DCDBFA-2DE0-4C32-9F3E-F45F0D0FC1FB}" sibTransId="{3C6A4F65-68AA-4A86-BFFC-C165DD02FEDF}"/>
    <dgm:cxn modelId="{A7AF3CD5-EFB9-4DDC-9E12-5350FA61F07D}" type="presOf" srcId="{0A5FF937-89F6-4216-BED3-75A34517DFB3}" destId="{36D882AD-B9B7-42C2-8D99-916124397037}" srcOrd="0" destOrd="0" presId="urn:microsoft.com/office/officeart/2005/8/layout/vList5"/>
    <dgm:cxn modelId="{519523E1-3B30-4018-9253-85D5A8260AF0}" type="presOf" srcId="{560F81E0-E7B6-451B-8347-4AA21D9A902F}" destId="{D08E01DC-1989-4DF1-8950-CC3B612D73FF}" srcOrd="0" destOrd="0" presId="urn:microsoft.com/office/officeart/2005/8/layout/vList5"/>
    <dgm:cxn modelId="{E15F76E7-A3BB-4A96-9440-D9236D844952}" srcId="{587E1B64-1057-4F2B-9A92-B098A8EF9852}" destId="{F4930341-443D-4A72-A1C4-309E94FDDF58}" srcOrd="3" destOrd="0" parTransId="{69ECFE63-C40E-4EF3-B861-4683BDB3F41F}" sibTransId="{EDBB6CF5-3F61-4D7D-897F-EC192A5EB8A1}"/>
    <dgm:cxn modelId="{603265F2-5574-4CA3-A296-1DD00692E595}" srcId="{6BDD94EF-2CBA-4C68-8741-8308D4D9F2BB}" destId="{6B7918ED-4002-483B-9853-3CBEF634EE48}" srcOrd="1" destOrd="0" parTransId="{4DECB079-D820-4978-A58C-58550C0408CA}" sibTransId="{228B3134-F5C2-48B7-A659-7F0AFDFEEC3A}"/>
    <dgm:cxn modelId="{548FB444-7C57-4E31-858B-3BBE1C613400}" type="presParOf" srcId="{3C91365F-681A-49D0-B3FB-B33711984658}" destId="{4E0B3097-4C93-4386-AF49-42FDDAE094BC}" srcOrd="0" destOrd="0" presId="urn:microsoft.com/office/officeart/2005/8/layout/vList5"/>
    <dgm:cxn modelId="{8982AFE7-E897-414C-A057-75077439DBA9}" type="presParOf" srcId="{4E0B3097-4C93-4386-AF49-42FDDAE094BC}" destId="{36D882AD-B9B7-42C2-8D99-916124397037}" srcOrd="0" destOrd="0" presId="urn:microsoft.com/office/officeart/2005/8/layout/vList5"/>
    <dgm:cxn modelId="{97C77459-36F1-402D-95FD-1D895601AB4C}" type="presParOf" srcId="{4E0B3097-4C93-4386-AF49-42FDDAE094BC}" destId="{7A8C0F9B-95B7-46FE-BED3-F64559F709B7}" srcOrd="1" destOrd="0" presId="urn:microsoft.com/office/officeart/2005/8/layout/vList5"/>
    <dgm:cxn modelId="{750B2342-36F9-41CE-B805-27273E0BBD35}" type="presParOf" srcId="{3C91365F-681A-49D0-B3FB-B33711984658}" destId="{3B9760C0-74E4-4E2A-B0A5-D1CFEA381FAA}" srcOrd="1" destOrd="0" presId="urn:microsoft.com/office/officeart/2005/8/layout/vList5"/>
    <dgm:cxn modelId="{1236AEDC-9A15-4F31-A73C-66D94CFE8E1B}" type="presParOf" srcId="{3C91365F-681A-49D0-B3FB-B33711984658}" destId="{CBF6F90D-C779-400F-9FA1-F5B9A37D12E7}" srcOrd="2" destOrd="0" presId="urn:microsoft.com/office/officeart/2005/8/layout/vList5"/>
    <dgm:cxn modelId="{28FB127E-4483-40A1-B95A-7EDB9C14544E}" type="presParOf" srcId="{CBF6F90D-C779-400F-9FA1-F5B9A37D12E7}" destId="{FC68989F-381B-49A9-A111-2235FEDD68A9}" srcOrd="0" destOrd="0" presId="urn:microsoft.com/office/officeart/2005/8/layout/vList5"/>
    <dgm:cxn modelId="{E39143FB-AF26-48C4-B26B-5D7EC668D077}" type="presParOf" srcId="{CBF6F90D-C779-400F-9FA1-F5B9A37D12E7}" destId="{5D1EE5D0-5A95-4DAA-AA8B-C352701135ED}" srcOrd="1" destOrd="0" presId="urn:microsoft.com/office/officeart/2005/8/layout/vList5"/>
    <dgm:cxn modelId="{80608EBB-8699-4484-9C4C-90BCBC3E8BC7}" type="presParOf" srcId="{3C91365F-681A-49D0-B3FB-B33711984658}" destId="{D70C1239-53FF-4BB1-88CC-8FFE00C84EFF}" srcOrd="3" destOrd="0" presId="urn:microsoft.com/office/officeart/2005/8/layout/vList5"/>
    <dgm:cxn modelId="{BFE3845B-56BD-471D-BA88-E3E9F8B3EBCC}" type="presParOf" srcId="{3C91365F-681A-49D0-B3FB-B33711984658}" destId="{B587EBD2-C4EB-450D-A872-CE3D92CD4AF6}" srcOrd="4" destOrd="0" presId="urn:microsoft.com/office/officeart/2005/8/layout/vList5"/>
    <dgm:cxn modelId="{62F33FA5-0676-4E61-B272-F2BD6EA852F8}" type="presParOf" srcId="{B587EBD2-C4EB-450D-A872-CE3D92CD4AF6}" destId="{A524A1D9-1034-4A91-8831-981E4F0E00D1}" srcOrd="0" destOrd="0" presId="urn:microsoft.com/office/officeart/2005/8/layout/vList5"/>
    <dgm:cxn modelId="{C76D8F00-DD68-4A31-800D-D3AC814AEBF7}" type="presParOf" srcId="{B587EBD2-C4EB-450D-A872-CE3D92CD4AF6}" destId="{A8FAD998-94FE-45CB-9977-6455DD604441}" srcOrd="1" destOrd="0" presId="urn:microsoft.com/office/officeart/2005/8/layout/vList5"/>
    <dgm:cxn modelId="{56606A81-CF43-47D9-83C9-5C132822D436}" type="presParOf" srcId="{3C91365F-681A-49D0-B3FB-B33711984658}" destId="{347C56C9-B2B1-48AB-BBF5-D2BE2756EEAB}" srcOrd="5" destOrd="0" presId="urn:microsoft.com/office/officeart/2005/8/layout/vList5"/>
    <dgm:cxn modelId="{0BB274B8-46CE-4462-9F20-D1A45C3EC9AC}" type="presParOf" srcId="{3C91365F-681A-49D0-B3FB-B33711984658}" destId="{749F0544-AD2A-4BDB-8A55-1C866EB448BC}" srcOrd="6" destOrd="0" presId="urn:microsoft.com/office/officeart/2005/8/layout/vList5"/>
    <dgm:cxn modelId="{2C2A521F-3EF3-4860-A3E3-AFFA41307C78}" type="presParOf" srcId="{749F0544-AD2A-4BDB-8A55-1C866EB448BC}" destId="{96B8CF93-6E13-41C3-9539-789D753D1A8B}" srcOrd="0" destOrd="0" presId="urn:microsoft.com/office/officeart/2005/8/layout/vList5"/>
    <dgm:cxn modelId="{3116FB5A-90F6-40A0-A626-FB529251C335}" type="presParOf" srcId="{749F0544-AD2A-4BDB-8A55-1C866EB448BC}" destId="{D08E01DC-1989-4DF1-8950-CC3B612D73F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504D4AD-0149-42E4-9C63-98EA6F48F42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CE1741C6-1ED0-4968-BF43-BE17D3A5C7C8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0" i="0" dirty="0"/>
            <a:t>World Bank Group (WBG)  </a:t>
          </a:r>
          <a:endParaRPr lang="en-US" sz="1600" dirty="0"/>
        </a:p>
      </dgm:t>
    </dgm:pt>
    <dgm:pt modelId="{A94B64BC-DB9C-458C-A4E6-9362A8DD8D2F}" type="parTrans" cxnId="{7E126189-DC7C-48D8-AF07-867F32C820B9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533A876A-CE8C-4EF8-8780-BDC0F9BB8D5D}" type="sibTrans" cxnId="{7E126189-DC7C-48D8-AF07-867F32C820B9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27BCD9B6-1FF2-4B02-8DC5-FA944B5CE06A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0" i="0" dirty="0"/>
            <a:t>Pan African Federation of Accountants (PAFA) </a:t>
          </a:r>
        </a:p>
      </dgm:t>
    </dgm:pt>
    <dgm:pt modelId="{D53B5D05-57B8-4E8F-8031-17A415352357}" type="parTrans" cxnId="{1E4F23E7-F960-4AB6-B568-C7712B09AB9D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0DCE8B2C-21D0-4194-9859-EB9B046E91AB}" type="sibTrans" cxnId="{1E4F23E7-F960-4AB6-B568-C7712B09AB9D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9A258B59-1047-4E2F-83C1-0F23CF0ACE88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0" i="0" dirty="0"/>
            <a:t>International Organization of Securities Commissions (IOSCO) </a:t>
          </a:r>
        </a:p>
      </dgm:t>
    </dgm:pt>
    <dgm:pt modelId="{5390CD73-48CC-40E6-A74D-2D358764A4C3}" type="parTrans" cxnId="{EB5E9B9D-DAC1-4D4D-BEA0-17A5431DF749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39AB095F-801D-4DD0-9064-09B52C5AB9E0}" type="sibTrans" cxnId="{EB5E9B9D-DAC1-4D4D-BEA0-17A5431DF749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1FB1C3DD-076C-4983-A00B-E952CCE6ACC8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0" i="0" dirty="0"/>
            <a:t>Association of Chartered Certified Accountants (ACCA) </a:t>
          </a:r>
        </a:p>
      </dgm:t>
    </dgm:pt>
    <dgm:pt modelId="{233D518C-023D-4740-A163-94E11175C5F3}" type="parTrans" cxnId="{4E82F275-F8B0-445F-8111-7217BDFBE692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8EEC1C46-849E-41DE-8AF1-14F391FF2705}" type="sibTrans" cxnId="{4E82F275-F8B0-445F-8111-7217BDFBE692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EBEB7405-FAD0-4F3A-8EC2-D62CFC7C24F8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0" i="0" dirty="0"/>
            <a:t>Confederation of Asian and Pacific Accountants (CAPA) </a:t>
          </a:r>
        </a:p>
      </dgm:t>
    </dgm:pt>
    <dgm:pt modelId="{D6807FE7-D0B5-4F64-A88F-D95294DD2CF4}" type="parTrans" cxnId="{F13ACE3F-205C-4826-9C84-659934E03C31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CE2207C5-67D0-4F15-9A65-EC23D1BD6726}" type="sibTrans" cxnId="{F13ACE3F-205C-4826-9C84-659934E03C31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4CF268FF-A4D9-44F8-BB1B-313C534B951B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0" i="0" dirty="0"/>
            <a:t>Saudi Organization for Chartered and Professional Accountants (SOCPA) </a:t>
          </a:r>
        </a:p>
      </dgm:t>
    </dgm:pt>
    <dgm:pt modelId="{246031DE-5649-4675-B27A-7B902D5A0295}" type="parTrans" cxnId="{DEE2E9BF-F200-42C7-B1C3-8D8B90925B86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3DDF43E7-4C03-4474-A92F-FEA36C438ECC}" type="sibTrans" cxnId="{DEE2E9BF-F200-42C7-B1C3-8D8B90925B86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4E9AE5DA-40EB-4691-BB7C-5A112962A6FF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sz="1600" b="0" i="0" dirty="0"/>
            <a:t>Grupo Latinoamericano de Emisores de Normas de Información Financiera (GLENIF)</a:t>
          </a:r>
        </a:p>
      </dgm:t>
    </dgm:pt>
    <dgm:pt modelId="{0650C8B2-B841-463B-9FB2-9182E423FA55}" type="parTrans" cxnId="{2F991A2E-51AD-4C6A-88B8-6DDC2655A314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1D2F92BD-CE31-400F-91CA-423DF8665ACD}" type="sibTrans" cxnId="{2F991A2E-51AD-4C6A-88B8-6DDC2655A314}">
      <dgm:prSet/>
      <dgm:spPr/>
      <dgm:t>
        <a:bodyPr/>
        <a:lstStyle/>
        <a:p>
          <a:endParaRPr lang="en-US" sz="1600">
            <a:solidFill>
              <a:schemeClr val="tx2"/>
            </a:solidFill>
          </a:endParaRPr>
        </a:p>
      </dgm:t>
    </dgm:pt>
    <dgm:pt modelId="{CF910F37-B2CB-4B51-82F6-DBE054CFD143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sz="1600" b="0" i="0" dirty="0"/>
            <a:t> Accountancy Europe (ACE)</a:t>
          </a:r>
        </a:p>
      </dgm:t>
    </dgm:pt>
    <dgm:pt modelId="{A8655D82-015A-45AE-8A13-4A42B0F027F7}" type="parTrans" cxnId="{4BCB5DED-99B5-4881-B7C3-2509E282366E}">
      <dgm:prSet/>
      <dgm:spPr/>
      <dgm:t>
        <a:bodyPr/>
        <a:lstStyle/>
        <a:p>
          <a:endParaRPr lang="en-US" sz="1600"/>
        </a:p>
      </dgm:t>
    </dgm:pt>
    <dgm:pt modelId="{EC0719C2-E529-4DB5-A9A2-9DC26ABFA610}" type="sibTrans" cxnId="{4BCB5DED-99B5-4881-B7C3-2509E282366E}">
      <dgm:prSet/>
      <dgm:spPr/>
      <dgm:t>
        <a:bodyPr/>
        <a:lstStyle/>
        <a:p>
          <a:endParaRPr lang="en-US" sz="1600"/>
        </a:p>
      </dgm:t>
    </dgm:pt>
    <dgm:pt modelId="{21CC6017-6E73-48A6-B3B3-63D7281E0CB6}" type="pres">
      <dgm:prSet presAssocID="{A504D4AD-0149-42E4-9C63-98EA6F48F42B}" presName="linear" presStyleCnt="0">
        <dgm:presLayoutVars>
          <dgm:dir/>
          <dgm:animLvl val="lvl"/>
          <dgm:resizeHandles val="exact"/>
        </dgm:presLayoutVars>
      </dgm:prSet>
      <dgm:spPr/>
    </dgm:pt>
    <dgm:pt modelId="{E5651C8A-BD51-4D3B-94A0-E69D7A5744EE}" type="pres">
      <dgm:prSet presAssocID="{CE1741C6-1ED0-4968-BF43-BE17D3A5C7C8}" presName="parentLin" presStyleCnt="0"/>
      <dgm:spPr/>
    </dgm:pt>
    <dgm:pt modelId="{D9FA5EE4-2C20-4E5C-A6B8-FED7E536480E}" type="pres">
      <dgm:prSet presAssocID="{CE1741C6-1ED0-4968-BF43-BE17D3A5C7C8}" presName="parentLeftMargin" presStyleLbl="node1" presStyleIdx="0" presStyleCnt="8"/>
      <dgm:spPr/>
    </dgm:pt>
    <dgm:pt modelId="{CE1FB907-703A-42A6-9346-271103C0956B}" type="pres">
      <dgm:prSet presAssocID="{CE1741C6-1ED0-4968-BF43-BE17D3A5C7C8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02EFA35F-F110-47E2-97BE-4D07823C4BDA}" type="pres">
      <dgm:prSet presAssocID="{CE1741C6-1ED0-4968-BF43-BE17D3A5C7C8}" presName="negativeSpace" presStyleCnt="0"/>
      <dgm:spPr/>
    </dgm:pt>
    <dgm:pt modelId="{F1139130-E20D-40D8-904D-2A0FA0325F26}" type="pres">
      <dgm:prSet presAssocID="{CE1741C6-1ED0-4968-BF43-BE17D3A5C7C8}" presName="childText" presStyleLbl="conFgAcc1" presStyleIdx="0" presStyleCnt="8">
        <dgm:presLayoutVars>
          <dgm:bulletEnabled val="1"/>
        </dgm:presLayoutVars>
      </dgm:prSet>
      <dgm:spPr/>
    </dgm:pt>
    <dgm:pt modelId="{1C92B40B-38A6-4446-9519-75420B5E333D}" type="pres">
      <dgm:prSet presAssocID="{533A876A-CE8C-4EF8-8780-BDC0F9BB8D5D}" presName="spaceBetweenRectangles" presStyleCnt="0"/>
      <dgm:spPr/>
    </dgm:pt>
    <dgm:pt modelId="{8E87582E-3A68-43E5-8E35-B24ECD1E7365}" type="pres">
      <dgm:prSet presAssocID="{27BCD9B6-1FF2-4B02-8DC5-FA944B5CE06A}" presName="parentLin" presStyleCnt="0"/>
      <dgm:spPr/>
    </dgm:pt>
    <dgm:pt modelId="{F88E694C-EE04-43B5-8B37-249F02AB9ECE}" type="pres">
      <dgm:prSet presAssocID="{27BCD9B6-1FF2-4B02-8DC5-FA944B5CE06A}" presName="parentLeftMargin" presStyleLbl="node1" presStyleIdx="0" presStyleCnt="8"/>
      <dgm:spPr/>
    </dgm:pt>
    <dgm:pt modelId="{85ECB081-0E8B-4C5B-A5B5-D5F04E8978D2}" type="pres">
      <dgm:prSet presAssocID="{27BCD9B6-1FF2-4B02-8DC5-FA944B5CE06A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D9F0CAA2-450D-4AE1-9B3F-C7CBFCBA7DC9}" type="pres">
      <dgm:prSet presAssocID="{27BCD9B6-1FF2-4B02-8DC5-FA944B5CE06A}" presName="negativeSpace" presStyleCnt="0"/>
      <dgm:spPr/>
    </dgm:pt>
    <dgm:pt modelId="{8D214017-F600-406B-A6B9-F176F847A19D}" type="pres">
      <dgm:prSet presAssocID="{27BCD9B6-1FF2-4B02-8DC5-FA944B5CE06A}" presName="childText" presStyleLbl="conFgAcc1" presStyleIdx="1" presStyleCnt="8">
        <dgm:presLayoutVars>
          <dgm:bulletEnabled val="1"/>
        </dgm:presLayoutVars>
      </dgm:prSet>
      <dgm:spPr/>
    </dgm:pt>
    <dgm:pt modelId="{B73085CD-0DE2-4B97-92E0-ECFB5E8FD19E}" type="pres">
      <dgm:prSet presAssocID="{0DCE8B2C-21D0-4194-9859-EB9B046E91AB}" presName="spaceBetweenRectangles" presStyleCnt="0"/>
      <dgm:spPr/>
    </dgm:pt>
    <dgm:pt modelId="{EFC1B7AC-70CE-4202-B7FF-BB59529595EE}" type="pres">
      <dgm:prSet presAssocID="{9A258B59-1047-4E2F-83C1-0F23CF0ACE88}" presName="parentLin" presStyleCnt="0"/>
      <dgm:spPr/>
    </dgm:pt>
    <dgm:pt modelId="{28FA5AB9-510A-4CF6-8D1C-2CC6B6BAABC5}" type="pres">
      <dgm:prSet presAssocID="{9A258B59-1047-4E2F-83C1-0F23CF0ACE88}" presName="parentLeftMargin" presStyleLbl="node1" presStyleIdx="1" presStyleCnt="8"/>
      <dgm:spPr/>
    </dgm:pt>
    <dgm:pt modelId="{AA8F6D92-70E5-4FA2-9751-52941CB7539C}" type="pres">
      <dgm:prSet presAssocID="{9A258B59-1047-4E2F-83C1-0F23CF0ACE88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7BB5A07B-6E04-466E-931C-CD0E1A86B4BF}" type="pres">
      <dgm:prSet presAssocID="{9A258B59-1047-4E2F-83C1-0F23CF0ACE88}" presName="negativeSpace" presStyleCnt="0"/>
      <dgm:spPr/>
    </dgm:pt>
    <dgm:pt modelId="{E2E31308-9468-484F-B634-EF378EDC48CD}" type="pres">
      <dgm:prSet presAssocID="{9A258B59-1047-4E2F-83C1-0F23CF0ACE88}" presName="childText" presStyleLbl="conFgAcc1" presStyleIdx="2" presStyleCnt="8">
        <dgm:presLayoutVars>
          <dgm:bulletEnabled val="1"/>
        </dgm:presLayoutVars>
      </dgm:prSet>
      <dgm:spPr/>
    </dgm:pt>
    <dgm:pt modelId="{B9A460DC-0BE9-43A9-951E-3E63839C0579}" type="pres">
      <dgm:prSet presAssocID="{39AB095F-801D-4DD0-9064-09B52C5AB9E0}" presName="spaceBetweenRectangles" presStyleCnt="0"/>
      <dgm:spPr/>
    </dgm:pt>
    <dgm:pt modelId="{276EE4A3-2E5B-44E5-A793-0C60C7A4C613}" type="pres">
      <dgm:prSet presAssocID="{1FB1C3DD-076C-4983-A00B-E952CCE6ACC8}" presName="parentLin" presStyleCnt="0"/>
      <dgm:spPr/>
    </dgm:pt>
    <dgm:pt modelId="{16339FD0-5C1B-4C83-8782-1B2D27577B01}" type="pres">
      <dgm:prSet presAssocID="{1FB1C3DD-076C-4983-A00B-E952CCE6ACC8}" presName="parentLeftMargin" presStyleLbl="node1" presStyleIdx="2" presStyleCnt="8"/>
      <dgm:spPr/>
    </dgm:pt>
    <dgm:pt modelId="{9B6D8A69-C1C2-473F-B02D-117ED2568E7C}" type="pres">
      <dgm:prSet presAssocID="{1FB1C3DD-076C-4983-A00B-E952CCE6ACC8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64DE8BB9-4CB3-4829-8A2C-F5F14EBCE00F}" type="pres">
      <dgm:prSet presAssocID="{1FB1C3DD-076C-4983-A00B-E952CCE6ACC8}" presName="negativeSpace" presStyleCnt="0"/>
      <dgm:spPr/>
    </dgm:pt>
    <dgm:pt modelId="{0A715A76-C4F5-4C34-BA86-BCD827E5F6F1}" type="pres">
      <dgm:prSet presAssocID="{1FB1C3DD-076C-4983-A00B-E952CCE6ACC8}" presName="childText" presStyleLbl="conFgAcc1" presStyleIdx="3" presStyleCnt="8">
        <dgm:presLayoutVars>
          <dgm:bulletEnabled val="1"/>
        </dgm:presLayoutVars>
      </dgm:prSet>
      <dgm:spPr/>
    </dgm:pt>
    <dgm:pt modelId="{5B70A77E-CD0C-4725-AFFC-FB218D725DE8}" type="pres">
      <dgm:prSet presAssocID="{8EEC1C46-849E-41DE-8AF1-14F391FF2705}" presName="spaceBetweenRectangles" presStyleCnt="0"/>
      <dgm:spPr/>
    </dgm:pt>
    <dgm:pt modelId="{A5C7B54E-98A5-452A-9561-1DC92603C7E0}" type="pres">
      <dgm:prSet presAssocID="{EBEB7405-FAD0-4F3A-8EC2-D62CFC7C24F8}" presName="parentLin" presStyleCnt="0"/>
      <dgm:spPr/>
    </dgm:pt>
    <dgm:pt modelId="{F4664321-658F-4AEA-9C28-140EB9B04563}" type="pres">
      <dgm:prSet presAssocID="{EBEB7405-FAD0-4F3A-8EC2-D62CFC7C24F8}" presName="parentLeftMargin" presStyleLbl="node1" presStyleIdx="3" presStyleCnt="8"/>
      <dgm:spPr/>
    </dgm:pt>
    <dgm:pt modelId="{4C57CC89-B8F2-4D28-8BF7-AC6DE846DD02}" type="pres">
      <dgm:prSet presAssocID="{EBEB7405-FAD0-4F3A-8EC2-D62CFC7C24F8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3195EC4B-7420-4074-81ED-4EE27F1FDFBC}" type="pres">
      <dgm:prSet presAssocID="{EBEB7405-FAD0-4F3A-8EC2-D62CFC7C24F8}" presName="negativeSpace" presStyleCnt="0"/>
      <dgm:spPr/>
    </dgm:pt>
    <dgm:pt modelId="{5FD06E86-901A-4F82-88F0-BE1E947493D0}" type="pres">
      <dgm:prSet presAssocID="{EBEB7405-FAD0-4F3A-8EC2-D62CFC7C24F8}" presName="childText" presStyleLbl="conFgAcc1" presStyleIdx="4" presStyleCnt="8">
        <dgm:presLayoutVars>
          <dgm:bulletEnabled val="1"/>
        </dgm:presLayoutVars>
      </dgm:prSet>
      <dgm:spPr/>
    </dgm:pt>
    <dgm:pt modelId="{FE22344F-C018-471B-BD7F-FA80569EA8E6}" type="pres">
      <dgm:prSet presAssocID="{CE2207C5-67D0-4F15-9A65-EC23D1BD6726}" presName="spaceBetweenRectangles" presStyleCnt="0"/>
      <dgm:spPr/>
    </dgm:pt>
    <dgm:pt modelId="{5DACA749-9D4F-4D51-894D-CE34670EFC69}" type="pres">
      <dgm:prSet presAssocID="{4CF268FF-A4D9-44F8-BB1B-313C534B951B}" presName="parentLin" presStyleCnt="0"/>
      <dgm:spPr/>
    </dgm:pt>
    <dgm:pt modelId="{FA784ABC-53ED-4863-8535-4305996768EE}" type="pres">
      <dgm:prSet presAssocID="{4CF268FF-A4D9-44F8-BB1B-313C534B951B}" presName="parentLeftMargin" presStyleLbl="node1" presStyleIdx="4" presStyleCnt="8"/>
      <dgm:spPr/>
    </dgm:pt>
    <dgm:pt modelId="{9C40F1EA-01A5-4E3B-B218-1697923C03C8}" type="pres">
      <dgm:prSet presAssocID="{4CF268FF-A4D9-44F8-BB1B-313C534B951B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E97621BC-44FC-4313-92BE-572BCA2403AE}" type="pres">
      <dgm:prSet presAssocID="{4CF268FF-A4D9-44F8-BB1B-313C534B951B}" presName="negativeSpace" presStyleCnt="0"/>
      <dgm:spPr/>
    </dgm:pt>
    <dgm:pt modelId="{DBD5B308-D05B-487C-B9E9-4811CF9A2DBC}" type="pres">
      <dgm:prSet presAssocID="{4CF268FF-A4D9-44F8-BB1B-313C534B951B}" presName="childText" presStyleLbl="conFgAcc1" presStyleIdx="5" presStyleCnt="8">
        <dgm:presLayoutVars>
          <dgm:bulletEnabled val="1"/>
        </dgm:presLayoutVars>
      </dgm:prSet>
      <dgm:spPr/>
    </dgm:pt>
    <dgm:pt modelId="{5B5B20F1-D80B-4EB8-9011-23029F38B9C8}" type="pres">
      <dgm:prSet presAssocID="{3DDF43E7-4C03-4474-A92F-FEA36C438ECC}" presName="spaceBetweenRectangles" presStyleCnt="0"/>
      <dgm:spPr/>
    </dgm:pt>
    <dgm:pt modelId="{F639BF99-3CB5-4DA4-AB74-A86809EE6410}" type="pres">
      <dgm:prSet presAssocID="{4E9AE5DA-40EB-4691-BB7C-5A112962A6FF}" presName="parentLin" presStyleCnt="0"/>
      <dgm:spPr/>
    </dgm:pt>
    <dgm:pt modelId="{B307DE83-2FF7-44CE-A723-CAF6C51BD419}" type="pres">
      <dgm:prSet presAssocID="{4E9AE5DA-40EB-4691-BB7C-5A112962A6FF}" presName="parentLeftMargin" presStyleLbl="node1" presStyleIdx="5" presStyleCnt="8"/>
      <dgm:spPr/>
    </dgm:pt>
    <dgm:pt modelId="{469386D5-C77A-4FCB-891C-5FB03C7144E9}" type="pres">
      <dgm:prSet presAssocID="{4E9AE5DA-40EB-4691-BB7C-5A112962A6FF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661D96C9-7EC2-44C1-93DD-3FAD3C4B63F9}" type="pres">
      <dgm:prSet presAssocID="{4E9AE5DA-40EB-4691-BB7C-5A112962A6FF}" presName="negativeSpace" presStyleCnt="0"/>
      <dgm:spPr/>
    </dgm:pt>
    <dgm:pt modelId="{AF18A3A4-F3A6-46E3-9F7A-F7B9E454C890}" type="pres">
      <dgm:prSet presAssocID="{4E9AE5DA-40EB-4691-BB7C-5A112962A6FF}" presName="childText" presStyleLbl="conFgAcc1" presStyleIdx="6" presStyleCnt="8">
        <dgm:presLayoutVars>
          <dgm:bulletEnabled val="1"/>
        </dgm:presLayoutVars>
      </dgm:prSet>
      <dgm:spPr/>
    </dgm:pt>
    <dgm:pt modelId="{05C80A34-EB42-498E-98F1-C69FE6801460}" type="pres">
      <dgm:prSet presAssocID="{1D2F92BD-CE31-400F-91CA-423DF8665ACD}" presName="spaceBetweenRectangles" presStyleCnt="0"/>
      <dgm:spPr/>
    </dgm:pt>
    <dgm:pt modelId="{1981391E-702B-41F9-9AD3-4C6FD3CB4ED6}" type="pres">
      <dgm:prSet presAssocID="{CF910F37-B2CB-4B51-82F6-DBE054CFD143}" presName="parentLin" presStyleCnt="0"/>
      <dgm:spPr/>
    </dgm:pt>
    <dgm:pt modelId="{F06D8A04-2EA9-4989-A724-2FFD3E38B503}" type="pres">
      <dgm:prSet presAssocID="{CF910F37-B2CB-4B51-82F6-DBE054CFD143}" presName="parentLeftMargin" presStyleLbl="node1" presStyleIdx="6" presStyleCnt="8"/>
      <dgm:spPr/>
    </dgm:pt>
    <dgm:pt modelId="{C9759406-B973-4F85-B727-963708697592}" type="pres">
      <dgm:prSet presAssocID="{CF910F37-B2CB-4B51-82F6-DBE054CFD143}" presName="parentText" presStyleLbl="node1" presStyleIdx="7" presStyleCnt="8">
        <dgm:presLayoutVars>
          <dgm:chMax val="0"/>
          <dgm:bulletEnabled val="1"/>
        </dgm:presLayoutVars>
      </dgm:prSet>
      <dgm:spPr/>
    </dgm:pt>
    <dgm:pt modelId="{EE8B8BD0-0090-4646-BDFC-A19D2543771B}" type="pres">
      <dgm:prSet presAssocID="{CF910F37-B2CB-4B51-82F6-DBE054CFD143}" presName="negativeSpace" presStyleCnt="0"/>
      <dgm:spPr/>
    </dgm:pt>
    <dgm:pt modelId="{14D36C50-85E1-4D24-B273-A5419764D6F3}" type="pres">
      <dgm:prSet presAssocID="{CF910F37-B2CB-4B51-82F6-DBE054CFD143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92656225-C2D3-4EAF-BDC0-93F00C4061F0}" type="presOf" srcId="{27BCD9B6-1FF2-4B02-8DC5-FA944B5CE06A}" destId="{85ECB081-0E8B-4C5B-A5B5-D5F04E8978D2}" srcOrd="1" destOrd="0" presId="urn:microsoft.com/office/officeart/2005/8/layout/list1"/>
    <dgm:cxn modelId="{2F991A2E-51AD-4C6A-88B8-6DDC2655A314}" srcId="{A504D4AD-0149-42E4-9C63-98EA6F48F42B}" destId="{4E9AE5DA-40EB-4691-BB7C-5A112962A6FF}" srcOrd="6" destOrd="0" parTransId="{0650C8B2-B841-463B-9FB2-9182E423FA55}" sibTransId="{1D2F92BD-CE31-400F-91CA-423DF8665ACD}"/>
    <dgm:cxn modelId="{F13ACE3F-205C-4826-9C84-659934E03C31}" srcId="{A504D4AD-0149-42E4-9C63-98EA6F48F42B}" destId="{EBEB7405-FAD0-4F3A-8EC2-D62CFC7C24F8}" srcOrd="4" destOrd="0" parTransId="{D6807FE7-D0B5-4F64-A88F-D95294DD2CF4}" sibTransId="{CE2207C5-67D0-4F15-9A65-EC23D1BD6726}"/>
    <dgm:cxn modelId="{34B04141-60E8-4176-B96A-B5A2E08BE59C}" type="presOf" srcId="{9A258B59-1047-4E2F-83C1-0F23CF0ACE88}" destId="{28FA5AB9-510A-4CF6-8D1C-2CC6B6BAABC5}" srcOrd="0" destOrd="0" presId="urn:microsoft.com/office/officeart/2005/8/layout/list1"/>
    <dgm:cxn modelId="{D36A6665-66ED-4539-827B-EEE44BEEC39C}" type="presOf" srcId="{9A258B59-1047-4E2F-83C1-0F23CF0ACE88}" destId="{AA8F6D92-70E5-4FA2-9751-52941CB7539C}" srcOrd="1" destOrd="0" presId="urn:microsoft.com/office/officeart/2005/8/layout/list1"/>
    <dgm:cxn modelId="{B87E196B-560F-4E71-B76D-A43B30F219C1}" type="presOf" srcId="{A504D4AD-0149-42E4-9C63-98EA6F48F42B}" destId="{21CC6017-6E73-48A6-B3B3-63D7281E0CB6}" srcOrd="0" destOrd="0" presId="urn:microsoft.com/office/officeart/2005/8/layout/list1"/>
    <dgm:cxn modelId="{9C011A4E-16A8-4209-A5CC-21700E66976F}" type="presOf" srcId="{CF910F37-B2CB-4B51-82F6-DBE054CFD143}" destId="{C9759406-B973-4F85-B727-963708697592}" srcOrd="1" destOrd="0" presId="urn:microsoft.com/office/officeart/2005/8/layout/list1"/>
    <dgm:cxn modelId="{0E24A173-878C-425F-A56B-5AA26951EDCC}" type="presOf" srcId="{4E9AE5DA-40EB-4691-BB7C-5A112962A6FF}" destId="{469386D5-C77A-4FCB-891C-5FB03C7144E9}" srcOrd="1" destOrd="0" presId="urn:microsoft.com/office/officeart/2005/8/layout/list1"/>
    <dgm:cxn modelId="{4E82F275-F8B0-445F-8111-7217BDFBE692}" srcId="{A504D4AD-0149-42E4-9C63-98EA6F48F42B}" destId="{1FB1C3DD-076C-4983-A00B-E952CCE6ACC8}" srcOrd="3" destOrd="0" parTransId="{233D518C-023D-4740-A163-94E11175C5F3}" sibTransId="{8EEC1C46-849E-41DE-8AF1-14F391FF2705}"/>
    <dgm:cxn modelId="{43ABAE87-52F9-46D4-BDEB-8240B3AA4F2D}" type="presOf" srcId="{CF910F37-B2CB-4B51-82F6-DBE054CFD143}" destId="{F06D8A04-2EA9-4989-A724-2FFD3E38B503}" srcOrd="0" destOrd="0" presId="urn:microsoft.com/office/officeart/2005/8/layout/list1"/>
    <dgm:cxn modelId="{7E126189-DC7C-48D8-AF07-867F32C820B9}" srcId="{A504D4AD-0149-42E4-9C63-98EA6F48F42B}" destId="{CE1741C6-1ED0-4968-BF43-BE17D3A5C7C8}" srcOrd="0" destOrd="0" parTransId="{A94B64BC-DB9C-458C-A4E6-9362A8DD8D2F}" sibTransId="{533A876A-CE8C-4EF8-8780-BDC0F9BB8D5D}"/>
    <dgm:cxn modelId="{43BEC38B-2544-4EF8-8E9F-CB48E935BF8F}" type="presOf" srcId="{4E9AE5DA-40EB-4691-BB7C-5A112962A6FF}" destId="{B307DE83-2FF7-44CE-A723-CAF6C51BD419}" srcOrd="0" destOrd="0" presId="urn:microsoft.com/office/officeart/2005/8/layout/list1"/>
    <dgm:cxn modelId="{D3080F9A-C4EC-44BE-9383-B586FEF6587B}" type="presOf" srcId="{CE1741C6-1ED0-4968-BF43-BE17D3A5C7C8}" destId="{D9FA5EE4-2C20-4E5C-A6B8-FED7E536480E}" srcOrd="0" destOrd="0" presId="urn:microsoft.com/office/officeart/2005/8/layout/list1"/>
    <dgm:cxn modelId="{EB5E9B9D-DAC1-4D4D-BEA0-17A5431DF749}" srcId="{A504D4AD-0149-42E4-9C63-98EA6F48F42B}" destId="{9A258B59-1047-4E2F-83C1-0F23CF0ACE88}" srcOrd="2" destOrd="0" parTransId="{5390CD73-48CC-40E6-A74D-2D358764A4C3}" sibTransId="{39AB095F-801D-4DD0-9064-09B52C5AB9E0}"/>
    <dgm:cxn modelId="{010B1DB6-2E13-421C-AF22-D3027DA6AA51}" type="presOf" srcId="{4CF268FF-A4D9-44F8-BB1B-313C534B951B}" destId="{9C40F1EA-01A5-4E3B-B218-1697923C03C8}" srcOrd="1" destOrd="0" presId="urn:microsoft.com/office/officeart/2005/8/layout/list1"/>
    <dgm:cxn modelId="{DEE2E9BF-F200-42C7-B1C3-8D8B90925B86}" srcId="{A504D4AD-0149-42E4-9C63-98EA6F48F42B}" destId="{4CF268FF-A4D9-44F8-BB1B-313C534B951B}" srcOrd="5" destOrd="0" parTransId="{246031DE-5649-4675-B27A-7B902D5A0295}" sibTransId="{3DDF43E7-4C03-4474-A92F-FEA36C438ECC}"/>
    <dgm:cxn modelId="{EFA5A1C2-1B95-4194-B745-D465EEA3ECAD}" type="presOf" srcId="{1FB1C3DD-076C-4983-A00B-E952CCE6ACC8}" destId="{9B6D8A69-C1C2-473F-B02D-117ED2568E7C}" srcOrd="1" destOrd="0" presId="urn:microsoft.com/office/officeart/2005/8/layout/list1"/>
    <dgm:cxn modelId="{4D83A4CF-81DA-4311-9E8D-35C7036307C5}" type="presOf" srcId="{EBEB7405-FAD0-4F3A-8EC2-D62CFC7C24F8}" destId="{F4664321-658F-4AEA-9C28-140EB9B04563}" srcOrd="0" destOrd="0" presId="urn:microsoft.com/office/officeart/2005/8/layout/list1"/>
    <dgm:cxn modelId="{8E0D6BDC-9B0F-4279-9E47-44882FCBF680}" type="presOf" srcId="{27BCD9B6-1FF2-4B02-8DC5-FA944B5CE06A}" destId="{F88E694C-EE04-43B5-8B37-249F02AB9ECE}" srcOrd="0" destOrd="0" presId="urn:microsoft.com/office/officeart/2005/8/layout/list1"/>
    <dgm:cxn modelId="{BC6295DE-ACFE-4E79-AE46-191DC64AA07A}" type="presOf" srcId="{4CF268FF-A4D9-44F8-BB1B-313C534B951B}" destId="{FA784ABC-53ED-4863-8535-4305996768EE}" srcOrd="0" destOrd="0" presId="urn:microsoft.com/office/officeart/2005/8/layout/list1"/>
    <dgm:cxn modelId="{5CCF2EE1-93B2-4E78-B610-71839104440A}" type="presOf" srcId="{EBEB7405-FAD0-4F3A-8EC2-D62CFC7C24F8}" destId="{4C57CC89-B8F2-4D28-8BF7-AC6DE846DD02}" srcOrd="1" destOrd="0" presId="urn:microsoft.com/office/officeart/2005/8/layout/list1"/>
    <dgm:cxn modelId="{21E99BE6-B819-4BF5-9F84-9E3206729DBA}" type="presOf" srcId="{CE1741C6-1ED0-4968-BF43-BE17D3A5C7C8}" destId="{CE1FB907-703A-42A6-9346-271103C0956B}" srcOrd="1" destOrd="0" presId="urn:microsoft.com/office/officeart/2005/8/layout/list1"/>
    <dgm:cxn modelId="{1E4F23E7-F960-4AB6-B568-C7712B09AB9D}" srcId="{A504D4AD-0149-42E4-9C63-98EA6F48F42B}" destId="{27BCD9B6-1FF2-4B02-8DC5-FA944B5CE06A}" srcOrd="1" destOrd="0" parTransId="{D53B5D05-57B8-4E8F-8031-17A415352357}" sibTransId="{0DCE8B2C-21D0-4194-9859-EB9B046E91AB}"/>
    <dgm:cxn modelId="{4BCB5DED-99B5-4881-B7C3-2509E282366E}" srcId="{A504D4AD-0149-42E4-9C63-98EA6F48F42B}" destId="{CF910F37-B2CB-4B51-82F6-DBE054CFD143}" srcOrd="7" destOrd="0" parTransId="{A8655D82-015A-45AE-8A13-4A42B0F027F7}" sibTransId="{EC0719C2-E529-4DB5-A9A2-9DC26ABFA610}"/>
    <dgm:cxn modelId="{8054AFF8-59E9-42C2-9BC7-E80D434697C4}" type="presOf" srcId="{1FB1C3DD-076C-4983-A00B-E952CCE6ACC8}" destId="{16339FD0-5C1B-4C83-8782-1B2D27577B01}" srcOrd="0" destOrd="0" presId="urn:microsoft.com/office/officeart/2005/8/layout/list1"/>
    <dgm:cxn modelId="{D78E168B-0002-47B6-B0D3-C23B93F18427}" type="presParOf" srcId="{21CC6017-6E73-48A6-B3B3-63D7281E0CB6}" destId="{E5651C8A-BD51-4D3B-94A0-E69D7A5744EE}" srcOrd="0" destOrd="0" presId="urn:microsoft.com/office/officeart/2005/8/layout/list1"/>
    <dgm:cxn modelId="{C494C3A7-011B-405B-B76D-61BFAE876012}" type="presParOf" srcId="{E5651C8A-BD51-4D3B-94A0-E69D7A5744EE}" destId="{D9FA5EE4-2C20-4E5C-A6B8-FED7E536480E}" srcOrd="0" destOrd="0" presId="urn:microsoft.com/office/officeart/2005/8/layout/list1"/>
    <dgm:cxn modelId="{143939A4-0AF0-4C99-981D-CA1531EAE147}" type="presParOf" srcId="{E5651C8A-BD51-4D3B-94A0-E69D7A5744EE}" destId="{CE1FB907-703A-42A6-9346-271103C0956B}" srcOrd="1" destOrd="0" presId="urn:microsoft.com/office/officeart/2005/8/layout/list1"/>
    <dgm:cxn modelId="{11BFB8FB-20F6-4DEA-922E-E51C901E3083}" type="presParOf" srcId="{21CC6017-6E73-48A6-B3B3-63D7281E0CB6}" destId="{02EFA35F-F110-47E2-97BE-4D07823C4BDA}" srcOrd="1" destOrd="0" presId="urn:microsoft.com/office/officeart/2005/8/layout/list1"/>
    <dgm:cxn modelId="{628DD0D9-3B54-4715-90E2-770792505D5E}" type="presParOf" srcId="{21CC6017-6E73-48A6-B3B3-63D7281E0CB6}" destId="{F1139130-E20D-40D8-904D-2A0FA0325F26}" srcOrd="2" destOrd="0" presId="urn:microsoft.com/office/officeart/2005/8/layout/list1"/>
    <dgm:cxn modelId="{01FF2A50-F0AD-4523-B14B-EE9238A24AE8}" type="presParOf" srcId="{21CC6017-6E73-48A6-B3B3-63D7281E0CB6}" destId="{1C92B40B-38A6-4446-9519-75420B5E333D}" srcOrd="3" destOrd="0" presId="urn:microsoft.com/office/officeart/2005/8/layout/list1"/>
    <dgm:cxn modelId="{7C8B0110-121F-4ECF-B628-EEF5C09A56EB}" type="presParOf" srcId="{21CC6017-6E73-48A6-B3B3-63D7281E0CB6}" destId="{8E87582E-3A68-43E5-8E35-B24ECD1E7365}" srcOrd="4" destOrd="0" presId="urn:microsoft.com/office/officeart/2005/8/layout/list1"/>
    <dgm:cxn modelId="{694AABAD-24F2-41FD-BAF5-3574D47DB84A}" type="presParOf" srcId="{8E87582E-3A68-43E5-8E35-B24ECD1E7365}" destId="{F88E694C-EE04-43B5-8B37-249F02AB9ECE}" srcOrd="0" destOrd="0" presId="urn:microsoft.com/office/officeart/2005/8/layout/list1"/>
    <dgm:cxn modelId="{2FA17E14-46A3-4DD7-A899-36B3EFFA1490}" type="presParOf" srcId="{8E87582E-3A68-43E5-8E35-B24ECD1E7365}" destId="{85ECB081-0E8B-4C5B-A5B5-D5F04E8978D2}" srcOrd="1" destOrd="0" presId="urn:microsoft.com/office/officeart/2005/8/layout/list1"/>
    <dgm:cxn modelId="{78EBC65A-C5BF-46DB-84D0-9397822656D5}" type="presParOf" srcId="{21CC6017-6E73-48A6-B3B3-63D7281E0CB6}" destId="{D9F0CAA2-450D-4AE1-9B3F-C7CBFCBA7DC9}" srcOrd="5" destOrd="0" presId="urn:microsoft.com/office/officeart/2005/8/layout/list1"/>
    <dgm:cxn modelId="{327AD14A-B658-4CDF-AB38-BDB88ABBC77E}" type="presParOf" srcId="{21CC6017-6E73-48A6-B3B3-63D7281E0CB6}" destId="{8D214017-F600-406B-A6B9-F176F847A19D}" srcOrd="6" destOrd="0" presId="urn:microsoft.com/office/officeart/2005/8/layout/list1"/>
    <dgm:cxn modelId="{4244F6A3-001C-481E-8E5E-34BB81952068}" type="presParOf" srcId="{21CC6017-6E73-48A6-B3B3-63D7281E0CB6}" destId="{B73085CD-0DE2-4B97-92E0-ECFB5E8FD19E}" srcOrd="7" destOrd="0" presId="urn:microsoft.com/office/officeart/2005/8/layout/list1"/>
    <dgm:cxn modelId="{8694149E-97FB-47BD-B1C6-8584C1537884}" type="presParOf" srcId="{21CC6017-6E73-48A6-B3B3-63D7281E0CB6}" destId="{EFC1B7AC-70CE-4202-B7FF-BB59529595EE}" srcOrd="8" destOrd="0" presId="urn:microsoft.com/office/officeart/2005/8/layout/list1"/>
    <dgm:cxn modelId="{8C7F7536-34FD-4C02-AEFD-F28B386BDD77}" type="presParOf" srcId="{EFC1B7AC-70CE-4202-B7FF-BB59529595EE}" destId="{28FA5AB9-510A-4CF6-8D1C-2CC6B6BAABC5}" srcOrd="0" destOrd="0" presId="urn:microsoft.com/office/officeart/2005/8/layout/list1"/>
    <dgm:cxn modelId="{8320970E-0F75-46E6-B833-5D7E36BF7243}" type="presParOf" srcId="{EFC1B7AC-70CE-4202-B7FF-BB59529595EE}" destId="{AA8F6D92-70E5-4FA2-9751-52941CB7539C}" srcOrd="1" destOrd="0" presId="urn:microsoft.com/office/officeart/2005/8/layout/list1"/>
    <dgm:cxn modelId="{EECA7E80-9177-4C09-9333-C510E67052E8}" type="presParOf" srcId="{21CC6017-6E73-48A6-B3B3-63D7281E0CB6}" destId="{7BB5A07B-6E04-466E-931C-CD0E1A86B4BF}" srcOrd="9" destOrd="0" presId="urn:microsoft.com/office/officeart/2005/8/layout/list1"/>
    <dgm:cxn modelId="{000DB5A7-6238-4470-87B2-4F7BE9CD78A5}" type="presParOf" srcId="{21CC6017-6E73-48A6-B3B3-63D7281E0CB6}" destId="{E2E31308-9468-484F-B634-EF378EDC48CD}" srcOrd="10" destOrd="0" presId="urn:microsoft.com/office/officeart/2005/8/layout/list1"/>
    <dgm:cxn modelId="{4C9A5349-A192-4A71-A5F0-529561067AA8}" type="presParOf" srcId="{21CC6017-6E73-48A6-B3B3-63D7281E0CB6}" destId="{B9A460DC-0BE9-43A9-951E-3E63839C0579}" srcOrd="11" destOrd="0" presId="urn:microsoft.com/office/officeart/2005/8/layout/list1"/>
    <dgm:cxn modelId="{ADD407D0-DFA9-4B49-866A-4A51F11DE64C}" type="presParOf" srcId="{21CC6017-6E73-48A6-B3B3-63D7281E0CB6}" destId="{276EE4A3-2E5B-44E5-A793-0C60C7A4C613}" srcOrd="12" destOrd="0" presId="urn:microsoft.com/office/officeart/2005/8/layout/list1"/>
    <dgm:cxn modelId="{5B5C00EE-011E-4EC1-B6A2-561027FB470F}" type="presParOf" srcId="{276EE4A3-2E5B-44E5-A793-0C60C7A4C613}" destId="{16339FD0-5C1B-4C83-8782-1B2D27577B01}" srcOrd="0" destOrd="0" presId="urn:microsoft.com/office/officeart/2005/8/layout/list1"/>
    <dgm:cxn modelId="{6D1F4A02-248B-4E57-BE86-3B13197950E8}" type="presParOf" srcId="{276EE4A3-2E5B-44E5-A793-0C60C7A4C613}" destId="{9B6D8A69-C1C2-473F-B02D-117ED2568E7C}" srcOrd="1" destOrd="0" presId="urn:microsoft.com/office/officeart/2005/8/layout/list1"/>
    <dgm:cxn modelId="{972869B1-6CE9-4A72-AA3C-0A4030A2DB61}" type="presParOf" srcId="{21CC6017-6E73-48A6-B3B3-63D7281E0CB6}" destId="{64DE8BB9-4CB3-4829-8A2C-F5F14EBCE00F}" srcOrd="13" destOrd="0" presId="urn:microsoft.com/office/officeart/2005/8/layout/list1"/>
    <dgm:cxn modelId="{935C2FF5-95C4-455A-AAFF-21AB863D7210}" type="presParOf" srcId="{21CC6017-6E73-48A6-B3B3-63D7281E0CB6}" destId="{0A715A76-C4F5-4C34-BA86-BCD827E5F6F1}" srcOrd="14" destOrd="0" presId="urn:microsoft.com/office/officeart/2005/8/layout/list1"/>
    <dgm:cxn modelId="{1B85B823-0670-4EE7-AAF2-683DB9037BCB}" type="presParOf" srcId="{21CC6017-6E73-48A6-B3B3-63D7281E0CB6}" destId="{5B70A77E-CD0C-4725-AFFC-FB218D725DE8}" srcOrd="15" destOrd="0" presId="urn:microsoft.com/office/officeart/2005/8/layout/list1"/>
    <dgm:cxn modelId="{97198392-45D9-4A8C-94D7-ADCD4CD4B484}" type="presParOf" srcId="{21CC6017-6E73-48A6-B3B3-63D7281E0CB6}" destId="{A5C7B54E-98A5-452A-9561-1DC92603C7E0}" srcOrd="16" destOrd="0" presId="urn:microsoft.com/office/officeart/2005/8/layout/list1"/>
    <dgm:cxn modelId="{A50F07D7-8536-46B7-AD4D-0E165D80463C}" type="presParOf" srcId="{A5C7B54E-98A5-452A-9561-1DC92603C7E0}" destId="{F4664321-658F-4AEA-9C28-140EB9B04563}" srcOrd="0" destOrd="0" presId="urn:microsoft.com/office/officeart/2005/8/layout/list1"/>
    <dgm:cxn modelId="{27937032-2240-4D23-948D-76AAA2CBE558}" type="presParOf" srcId="{A5C7B54E-98A5-452A-9561-1DC92603C7E0}" destId="{4C57CC89-B8F2-4D28-8BF7-AC6DE846DD02}" srcOrd="1" destOrd="0" presId="urn:microsoft.com/office/officeart/2005/8/layout/list1"/>
    <dgm:cxn modelId="{9221DE1D-F453-4A5B-B0FA-6C20E120A9CF}" type="presParOf" srcId="{21CC6017-6E73-48A6-B3B3-63D7281E0CB6}" destId="{3195EC4B-7420-4074-81ED-4EE27F1FDFBC}" srcOrd="17" destOrd="0" presId="urn:microsoft.com/office/officeart/2005/8/layout/list1"/>
    <dgm:cxn modelId="{716BDAF8-EEBB-4D28-ABE8-777C2D5D6D23}" type="presParOf" srcId="{21CC6017-6E73-48A6-B3B3-63D7281E0CB6}" destId="{5FD06E86-901A-4F82-88F0-BE1E947493D0}" srcOrd="18" destOrd="0" presId="urn:microsoft.com/office/officeart/2005/8/layout/list1"/>
    <dgm:cxn modelId="{A50D24AC-4A41-4670-9391-7C295030F5F6}" type="presParOf" srcId="{21CC6017-6E73-48A6-B3B3-63D7281E0CB6}" destId="{FE22344F-C018-471B-BD7F-FA80569EA8E6}" srcOrd="19" destOrd="0" presId="urn:microsoft.com/office/officeart/2005/8/layout/list1"/>
    <dgm:cxn modelId="{3E49C210-F557-425F-A47F-FD5C809D16B2}" type="presParOf" srcId="{21CC6017-6E73-48A6-B3B3-63D7281E0CB6}" destId="{5DACA749-9D4F-4D51-894D-CE34670EFC69}" srcOrd="20" destOrd="0" presId="urn:microsoft.com/office/officeart/2005/8/layout/list1"/>
    <dgm:cxn modelId="{8756D8AB-7B09-4EBB-A84A-B2ECF4FACAE5}" type="presParOf" srcId="{5DACA749-9D4F-4D51-894D-CE34670EFC69}" destId="{FA784ABC-53ED-4863-8535-4305996768EE}" srcOrd="0" destOrd="0" presId="urn:microsoft.com/office/officeart/2005/8/layout/list1"/>
    <dgm:cxn modelId="{8AF58DBA-BFCF-452A-A10C-9CE9F4D5DA92}" type="presParOf" srcId="{5DACA749-9D4F-4D51-894D-CE34670EFC69}" destId="{9C40F1EA-01A5-4E3B-B218-1697923C03C8}" srcOrd="1" destOrd="0" presId="urn:microsoft.com/office/officeart/2005/8/layout/list1"/>
    <dgm:cxn modelId="{E141F708-1499-4616-B45E-D6748EC0F4C5}" type="presParOf" srcId="{21CC6017-6E73-48A6-B3B3-63D7281E0CB6}" destId="{E97621BC-44FC-4313-92BE-572BCA2403AE}" srcOrd="21" destOrd="0" presId="urn:microsoft.com/office/officeart/2005/8/layout/list1"/>
    <dgm:cxn modelId="{8019599C-C12B-42CD-A713-A9F663B02A28}" type="presParOf" srcId="{21CC6017-6E73-48A6-B3B3-63D7281E0CB6}" destId="{DBD5B308-D05B-487C-B9E9-4811CF9A2DBC}" srcOrd="22" destOrd="0" presId="urn:microsoft.com/office/officeart/2005/8/layout/list1"/>
    <dgm:cxn modelId="{616C3A05-A818-4C5E-9DA7-5E9CCE21F5D5}" type="presParOf" srcId="{21CC6017-6E73-48A6-B3B3-63D7281E0CB6}" destId="{5B5B20F1-D80B-4EB8-9011-23029F38B9C8}" srcOrd="23" destOrd="0" presId="urn:microsoft.com/office/officeart/2005/8/layout/list1"/>
    <dgm:cxn modelId="{E6AFADA6-D428-42D0-B99B-395EED1A6D65}" type="presParOf" srcId="{21CC6017-6E73-48A6-B3B3-63D7281E0CB6}" destId="{F639BF99-3CB5-4DA4-AB74-A86809EE6410}" srcOrd="24" destOrd="0" presId="urn:microsoft.com/office/officeart/2005/8/layout/list1"/>
    <dgm:cxn modelId="{3DC9FEE1-FADE-4FB6-BD6D-3DC1879164C5}" type="presParOf" srcId="{F639BF99-3CB5-4DA4-AB74-A86809EE6410}" destId="{B307DE83-2FF7-44CE-A723-CAF6C51BD419}" srcOrd="0" destOrd="0" presId="urn:microsoft.com/office/officeart/2005/8/layout/list1"/>
    <dgm:cxn modelId="{8A565949-917E-4C92-8704-0572520305A9}" type="presParOf" srcId="{F639BF99-3CB5-4DA4-AB74-A86809EE6410}" destId="{469386D5-C77A-4FCB-891C-5FB03C7144E9}" srcOrd="1" destOrd="0" presId="urn:microsoft.com/office/officeart/2005/8/layout/list1"/>
    <dgm:cxn modelId="{F4365A8F-9916-47B9-A109-9FF7DF452670}" type="presParOf" srcId="{21CC6017-6E73-48A6-B3B3-63D7281E0CB6}" destId="{661D96C9-7EC2-44C1-93DD-3FAD3C4B63F9}" srcOrd="25" destOrd="0" presId="urn:microsoft.com/office/officeart/2005/8/layout/list1"/>
    <dgm:cxn modelId="{A6E13BF0-536F-41B9-B27C-FFF8ADA62FA5}" type="presParOf" srcId="{21CC6017-6E73-48A6-B3B3-63D7281E0CB6}" destId="{AF18A3A4-F3A6-46E3-9F7A-F7B9E454C890}" srcOrd="26" destOrd="0" presId="urn:microsoft.com/office/officeart/2005/8/layout/list1"/>
    <dgm:cxn modelId="{1763BF4C-AA9C-47B1-8D75-B6C8E126116A}" type="presParOf" srcId="{21CC6017-6E73-48A6-B3B3-63D7281E0CB6}" destId="{05C80A34-EB42-498E-98F1-C69FE6801460}" srcOrd="27" destOrd="0" presId="urn:microsoft.com/office/officeart/2005/8/layout/list1"/>
    <dgm:cxn modelId="{853706A9-77A1-4B89-9451-9B61E62E0A49}" type="presParOf" srcId="{21CC6017-6E73-48A6-B3B3-63D7281E0CB6}" destId="{1981391E-702B-41F9-9AD3-4C6FD3CB4ED6}" srcOrd="28" destOrd="0" presId="urn:microsoft.com/office/officeart/2005/8/layout/list1"/>
    <dgm:cxn modelId="{B8072C41-D6CC-4A8D-9971-85789E3B30C8}" type="presParOf" srcId="{1981391E-702B-41F9-9AD3-4C6FD3CB4ED6}" destId="{F06D8A04-2EA9-4989-A724-2FFD3E38B503}" srcOrd="0" destOrd="0" presId="urn:microsoft.com/office/officeart/2005/8/layout/list1"/>
    <dgm:cxn modelId="{44DCADF4-DB8A-48BF-B7CA-98CA97522485}" type="presParOf" srcId="{1981391E-702B-41F9-9AD3-4C6FD3CB4ED6}" destId="{C9759406-B973-4F85-B727-963708697592}" srcOrd="1" destOrd="0" presId="urn:microsoft.com/office/officeart/2005/8/layout/list1"/>
    <dgm:cxn modelId="{CB4C3BE6-8AF0-4DB3-9E5F-2E1709E33617}" type="presParOf" srcId="{21CC6017-6E73-48A6-B3B3-63D7281E0CB6}" destId="{EE8B8BD0-0090-4646-BDFC-A19D2543771B}" srcOrd="29" destOrd="0" presId="urn:microsoft.com/office/officeart/2005/8/layout/list1"/>
    <dgm:cxn modelId="{073CFAC3-C695-422C-ABB2-693D85D83305}" type="presParOf" srcId="{21CC6017-6E73-48A6-B3B3-63D7281E0CB6}" destId="{14D36C50-85E1-4D24-B273-A5419764D6F3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ED209D8-2D1B-4BFC-86C9-3E18F076ED95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14AB338A-8537-44D5-B24D-D1B34D40E5F8}">
      <dgm:prSet phldrT="[Text]"/>
      <dgm:spPr/>
      <dgm:t>
        <a:bodyPr/>
        <a:lstStyle/>
        <a:p>
          <a:pPr>
            <a:buNone/>
          </a:pPr>
          <a:r>
            <a:rPr lang="en-US" b="0" i="0" dirty="0"/>
            <a:t>Next steps: Commence the onboarding process for the initial prospective partners under the Partnership Framework</a:t>
          </a:r>
          <a:endParaRPr lang="en-US" dirty="0"/>
        </a:p>
      </dgm:t>
    </dgm:pt>
    <dgm:pt modelId="{24C0C961-C9ED-4F76-98A5-0FE4F55233B1}" type="parTrans" cxnId="{5941E1F8-36A4-44F0-AAF4-752ED9FC164D}">
      <dgm:prSet/>
      <dgm:spPr/>
      <dgm:t>
        <a:bodyPr/>
        <a:lstStyle/>
        <a:p>
          <a:endParaRPr lang="en-US"/>
        </a:p>
      </dgm:t>
    </dgm:pt>
    <dgm:pt modelId="{8C5361EB-0473-4390-B7C2-CDC8058D729A}" type="sibTrans" cxnId="{5941E1F8-36A4-44F0-AAF4-752ED9FC164D}">
      <dgm:prSet/>
      <dgm:spPr/>
      <dgm:t>
        <a:bodyPr/>
        <a:lstStyle/>
        <a:p>
          <a:endParaRPr lang="en-US"/>
        </a:p>
      </dgm:t>
    </dgm:pt>
    <dgm:pt modelId="{E23CE57D-69C8-48D0-9EA8-491AC6358071}" type="pres">
      <dgm:prSet presAssocID="{7ED209D8-2D1B-4BFC-86C9-3E18F076ED95}" presName="linear" presStyleCnt="0">
        <dgm:presLayoutVars>
          <dgm:animLvl val="lvl"/>
          <dgm:resizeHandles val="exact"/>
        </dgm:presLayoutVars>
      </dgm:prSet>
      <dgm:spPr/>
    </dgm:pt>
    <dgm:pt modelId="{0E16E8D8-AEC7-4FCD-8C73-286A41CBD6D0}" type="pres">
      <dgm:prSet presAssocID="{14AB338A-8537-44D5-B24D-D1B34D40E5F8}" presName="parentText" presStyleLbl="node1" presStyleIdx="0" presStyleCnt="1" custLinFactNeighborY="2117">
        <dgm:presLayoutVars>
          <dgm:chMax val="0"/>
          <dgm:bulletEnabled val="1"/>
        </dgm:presLayoutVars>
      </dgm:prSet>
      <dgm:spPr/>
    </dgm:pt>
  </dgm:ptLst>
  <dgm:cxnLst>
    <dgm:cxn modelId="{24DD24A5-340E-402C-8986-5896C0EF1682}" type="presOf" srcId="{7ED209D8-2D1B-4BFC-86C9-3E18F076ED95}" destId="{E23CE57D-69C8-48D0-9EA8-491AC6358071}" srcOrd="0" destOrd="0" presId="urn:microsoft.com/office/officeart/2005/8/layout/vList2"/>
    <dgm:cxn modelId="{3947A9C2-95E0-4C61-8056-EC9B99CAE24C}" type="presOf" srcId="{14AB338A-8537-44D5-B24D-D1B34D40E5F8}" destId="{0E16E8D8-AEC7-4FCD-8C73-286A41CBD6D0}" srcOrd="0" destOrd="0" presId="urn:microsoft.com/office/officeart/2005/8/layout/vList2"/>
    <dgm:cxn modelId="{5941E1F8-36A4-44F0-AAF4-752ED9FC164D}" srcId="{7ED209D8-2D1B-4BFC-86C9-3E18F076ED95}" destId="{14AB338A-8537-44D5-B24D-D1B34D40E5F8}" srcOrd="0" destOrd="0" parTransId="{24C0C961-C9ED-4F76-98A5-0FE4F55233B1}" sibTransId="{8C5361EB-0473-4390-B7C2-CDC8058D729A}"/>
    <dgm:cxn modelId="{1904C514-DC11-465C-863B-4817096950BA}" type="presParOf" srcId="{E23CE57D-69C8-48D0-9EA8-491AC6358071}" destId="{0E16E8D8-AEC7-4FCD-8C73-286A41CBD6D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69754-FA6C-4674-9457-737CC6E39EDC}">
      <dsp:nvSpPr>
        <dsp:cNvPr id="0" name=""/>
        <dsp:cNvSpPr/>
      </dsp:nvSpPr>
      <dsp:spPr>
        <a:xfrm>
          <a:off x="596122" y="974"/>
          <a:ext cx="1808701" cy="10852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Australia</a:t>
          </a:r>
        </a:p>
      </dsp:txBody>
      <dsp:txXfrm>
        <a:off x="596122" y="974"/>
        <a:ext cx="1808701" cy="1085220"/>
      </dsp:txXfrm>
    </dsp:sp>
    <dsp:sp modelId="{25C78FCD-6453-4C68-A42B-D4B4DB72141F}">
      <dsp:nvSpPr>
        <dsp:cNvPr id="0" name=""/>
        <dsp:cNvSpPr/>
      </dsp:nvSpPr>
      <dsp:spPr>
        <a:xfrm>
          <a:off x="2585694" y="974"/>
          <a:ext cx="1808701" cy="1085220"/>
        </a:xfrm>
        <a:prstGeom prst="rect">
          <a:avLst/>
        </a:prstGeom>
        <a:solidFill>
          <a:schemeClr val="accent2">
            <a:hueOff val="-170535"/>
            <a:satOff val="-968"/>
            <a:lumOff val="31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Brazil</a:t>
          </a:r>
        </a:p>
      </dsp:txBody>
      <dsp:txXfrm>
        <a:off x="2585694" y="974"/>
        <a:ext cx="1808701" cy="1085220"/>
      </dsp:txXfrm>
    </dsp:sp>
    <dsp:sp modelId="{C57904D7-8B8B-4C46-93AD-85D48928C8C6}">
      <dsp:nvSpPr>
        <dsp:cNvPr id="0" name=""/>
        <dsp:cNvSpPr/>
      </dsp:nvSpPr>
      <dsp:spPr>
        <a:xfrm>
          <a:off x="4575265" y="974"/>
          <a:ext cx="1808701" cy="1085220"/>
        </a:xfrm>
        <a:prstGeom prst="rect">
          <a:avLst/>
        </a:prstGeom>
        <a:solidFill>
          <a:schemeClr val="accent2">
            <a:hueOff val="-341071"/>
            <a:satOff val="-1935"/>
            <a:lumOff val="62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France</a:t>
          </a:r>
        </a:p>
      </dsp:txBody>
      <dsp:txXfrm>
        <a:off x="4575265" y="974"/>
        <a:ext cx="1808701" cy="1085220"/>
      </dsp:txXfrm>
    </dsp:sp>
    <dsp:sp modelId="{1F9395B5-700F-4163-8384-292B7369E2DD}">
      <dsp:nvSpPr>
        <dsp:cNvPr id="0" name=""/>
        <dsp:cNvSpPr/>
      </dsp:nvSpPr>
      <dsp:spPr>
        <a:xfrm>
          <a:off x="6564837" y="974"/>
          <a:ext cx="1808701" cy="1085220"/>
        </a:xfrm>
        <a:prstGeom prst="rect">
          <a:avLst/>
        </a:prstGeom>
        <a:solidFill>
          <a:schemeClr val="accent2">
            <a:hueOff val="-511606"/>
            <a:satOff val="-2903"/>
            <a:lumOff val="93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India</a:t>
          </a:r>
        </a:p>
      </dsp:txBody>
      <dsp:txXfrm>
        <a:off x="6564837" y="974"/>
        <a:ext cx="1808701" cy="1085220"/>
      </dsp:txXfrm>
    </dsp:sp>
    <dsp:sp modelId="{1C2041B4-E9C4-4FA7-8D73-DA8082F60A21}">
      <dsp:nvSpPr>
        <dsp:cNvPr id="0" name=""/>
        <dsp:cNvSpPr/>
      </dsp:nvSpPr>
      <dsp:spPr>
        <a:xfrm>
          <a:off x="8554409" y="974"/>
          <a:ext cx="1808701" cy="1085220"/>
        </a:xfrm>
        <a:prstGeom prst="rect">
          <a:avLst/>
        </a:prstGeom>
        <a:solidFill>
          <a:schemeClr val="accent2">
            <a:hueOff val="-682142"/>
            <a:satOff val="-3871"/>
            <a:lumOff val="1249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Italy</a:t>
          </a:r>
        </a:p>
      </dsp:txBody>
      <dsp:txXfrm>
        <a:off x="8554409" y="974"/>
        <a:ext cx="1808701" cy="1085220"/>
      </dsp:txXfrm>
    </dsp:sp>
    <dsp:sp modelId="{24B4EDFD-4D07-4113-9F5F-02A351329A15}">
      <dsp:nvSpPr>
        <dsp:cNvPr id="0" name=""/>
        <dsp:cNvSpPr/>
      </dsp:nvSpPr>
      <dsp:spPr>
        <a:xfrm>
          <a:off x="596122" y="1267066"/>
          <a:ext cx="1808701" cy="1085220"/>
        </a:xfrm>
        <a:prstGeom prst="rect">
          <a:avLst/>
        </a:prstGeom>
        <a:solidFill>
          <a:schemeClr val="accent2">
            <a:hueOff val="-852677"/>
            <a:satOff val="-4838"/>
            <a:lumOff val="156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Japan</a:t>
          </a:r>
        </a:p>
      </dsp:txBody>
      <dsp:txXfrm>
        <a:off x="596122" y="1267066"/>
        <a:ext cx="1808701" cy="1085220"/>
      </dsp:txXfrm>
    </dsp:sp>
    <dsp:sp modelId="{AA57AD9B-CA90-45AD-BAC0-3D9FC136781C}">
      <dsp:nvSpPr>
        <dsp:cNvPr id="0" name=""/>
        <dsp:cNvSpPr/>
      </dsp:nvSpPr>
      <dsp:spPr>
        <a:xfrm>
          <a:off x="2585694" y="1267066"/>
          <a:ext cx="1808701" cy="1085220"/>
        </a:xfrm>
        <a:prstGeom prst="rect">
          <a:avLst/>
        </a:prstGeom>
        <a:solidFill>
          <a:schemeClr val="accent2">
            <a:hueOff val="-1023212"/>
            <a:satOff val="-5806"/>
            <a:lumOff val="187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Kenya</a:t>
          </a:r>
        </a:p>
      </dsp:txBody>
      <dsp:txXfrm>
        <a:off x="2585694" y="1267066"/>
        <a:ext cx="1808701" cy="1085220"/>
      </dsp:txXfrm>
    </dsp:sp>
    <dsp:sp modelId="{06222A07-37B4-41A8-A89E-149F7E098966}">
      <dsp:nvSpPr>
        <dsp:cNvPr id="0" name=""/>
        <dsp:cNvSpPr/>
      </dsp:nvSpPr>
      <dsp:spPr>
        <a:xfrm>
          <a:off x="4575265" y="1267066"/>
          <a:ext cx="1808701" cy="1085220"/>
        </a:xfrm>
        <a:prstGeom prst="rect">
          <a:avLst/>
        </a:prstGeom>
        <a:solidFill>
          <a:schemeClr val="accent2">
            <a:hueOff val="-1193748"/>
            <a:satOff val="-6774"/>
            <a:lumOff val="2186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Korea Rep.</a:t>
          </a:r>
        </a:p>
      </dsp:txBody>
      <dsp:txXfrm>
        <a:off x="4575265" y="1267066"/>
        <a:ext cx="1808701" cy="1085220"/>
      </dsp:txXfrm>
    </dsp:sp>
    <dsp:sp modelId="{377DA05C-4826-43D2-93DF-80ADC8BE796D}">
      <dsp:nvSpPr>
        <dsp:cNvPr id="0" name=""/>
        <dsp:cNvSpPr/>
      </dsp:nvSpPr>
      <dsp:spPr>
        <a:xfrm>
          <a:off x="6564837" y="1267066"/>
          <a:ext cx="1808701" cy="1085220"/>
        </a:xfrm>
        <a:prstGeom prst="rect">
          <a:avLst/>
        </a:prstGeom>
        <a:solidFill>
          <a:schemeClr val="accent2">
            <a:hueOff val="-1364283"/>
            <a:satOff val="-7741"/>
            <a:lumOff val="2498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Malaysia</a:t>
          </a:r>
        </a:p>
      </dsp:txBody>
      <dsp:txXfrm>
        <a:off x="6564837" y="1267066"/>
        <a:ext cx="1808701" cy="1085220"/>
      </dsp:txXfrm>
    </dsp:sp>
    <dsp:sp modelId="{DEB0FF84-A7DF-4629-8B27-31CB4B17471A}">
      <dsp:nvSpPr>
        <dsp:cNvPr id="0" name=""/>
        <dsp:cNvSpPr/>
      </dsp:nvSpPr>
      <dsp:spPr>
        <a:xfrm>
          <a:off x="8554409" y="1267066"/>
          <a:ext cx="1808701" cy="1085220"/>
        </a:xfrm>
        <a:prstGeom prst="rect">
          <a:avLst/>
        </a:prstGeom>
        <a:solidFill>
          <a:schemeClr val="accent2">
            <a:hueOff val="-1534819"/>
            <a:satOff val="-8709"/>
            <a:lumOff val="281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New Zealand</a:t>
          </a:r>
        </a:p>
      </dsp:txBody>
      <dsp:txXfrm>
        <a:off x="8554409" y="1267066"/>
        <a:ext cx="1808701" cy="1085220"/>
      </dsp:txXfrm>
    </dsp:sp>
    <dsp:sp modelId="{AA3FE8E4-99BE-4FE9-8B38-9129E3F7F9E9}">
      <dsp:nvSpPr>
        <dsp:cNvPr id="0" name=""/>
        <dsp:cNvSpPr/>
      </dsp:nvSpPr>
      <dsp:spPr>
        <a:xfrm>
          <a:off x="596122" y="2533157"/>
          <a:ext cx="1808701" cy="1085220"/>
        </a:xfrm>
        <a:prstGeom prst="rect">
          <a:avLst/>
        </a:prstGeom>
        <a:solidFill>
          <a:schemeClr val="accent2">
            <a:hueOff val="-1705354"/>
            <a:satOff val="-9676"/>
            <a:lumOff val="3123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Nigeria</a:t>
          </a:r>
        </a:p>
      </dsp:txBody>
      <dsp:txXfrm>
        <a:off x="596122" y="2533157"/>
        <a:ext cx="1808701" cy="1085220"/>
      </dsp:txXfrm>
    </dsp:sp>
    <dsp:sp modelId="{38C6F769-BF0D-4D13-A852-F975C6154125}">
      <dsp:nvSpPr>
        <dsp:cNvPr id="0" name=""/>
        <dsp:cNvSpPr/>
      </dsp:nvSpPr>
      <dsp:spPr>
        <a:xfrm>
          <a:off x="2585694" y="2533157"/>
          <a:ext cx="1808701" cy="1085220"/>
        </a:xfrm>
        <a:prstGeom prst="rect">
          <a:avLst/>
        </a:prstGeom>
        <a:solidFill>
          <a:srgbClr val="2C4151">
            <a:hueOff val="-2046425"/>
            <a:satOff val="-11612"/>
            <a:lumOff val="37479"/>
            <a:alphaOff val="0"/>
          </a:srgbClr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Singapore</a:t>
          </a:r>
        </a:p>
      </dsp:txBody>
      <dsp:txXfrm>
        <a:off x="2585694" y="2533157"/>
        <a:ext cx="1808701" cy="1085220"/>
      </dsp:txXfrm>
    </dsp:sp>
    <dsp:sp modelId="{AF4FFB64-2E2B-4136-80C0-5A6E5CE52DCA}">
      <dsp:nvSpPr>
        <dsp:cNvPr id="0" name=""/>
        <dsp:cNvSpPr/>
      </dsp:nvSpPr>
      <dsp:spPr>
        <a:xfrm>
          <a:off x="4575265" y="2533157"/>
          <a:ext cx="1808701" cy="1085220"/>
        </a:xfrm>
        <a:prstGeom prst="rect">
          <a:avLst/>
        </a:prstGeom>
        <a:solidFill>
          <a:schemeClr val="accent2">
            <a:hueOff val="-2046425"/>
            <a:satOff val="-11612"/>
            <a:lumOff val="3747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South Africa</a:t>
          </a:r>
        </a:p>
      </dsp:txBody>
      <dsp:txXfrm>
        <a:off x="4575265" y="2533157"/>
        <a:ext cx="1808701" cy="1085220"/>
      </dsp:txXfrm>
    </dsp:sp>
    <dsp:sp modelId="{EE54A477-5BB3-4F08-8B2B-C94FE9772996}">
      <dsp:nvSpPr>
        <dsp:cNvPr id="0" name=""/>
        <dsp:cNvSpPr/>
      </dsp:nvSpPr>
      <dsp:spPr>
        <a:xfrm>
          <a:off x="6564837" y="2533157"/>
          <a:ext cx="1808701" cy="1085220"/>
        </a:xfrm>
        <a:prstGeom prst="rect">
          <a:avLst/>
        </a:prstGeom>
        <a:solidFill>
          <a:schemeClr val="accent2">
            <a:hueOff val="-2216960"/>
            <a:satOff val="-12579"/>
            <a:lumOff val="406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Calibri"/>
              <a:ea typeface="+mn-ea"/>
              <a:cs typeface="+mn-cs"/>
            </a:rPr>
            <a:t>United Kingdom</a:t>
          </a:r>
        </a:p>
      </dsp:txBody>
      <dsp:txXfrm>
        <a:off x="6564837" y="2533157"/>
        <a:ext cx="1808701" cy="1085220"/>
      </dsp:txXfrm>
    </dsp:sp>
    <dsp:sp modelId="{FEF5F309-930A-4847-BB6F-BFB211DB0FC3}">
      <dsp:nvSpPr>
        <dsp:cNvPr id="0" name=""/>
        <dsp:cNvSpPr/>
      </dsp:nvSpPr>
      <dsp:spPr>
        <a:xfrm>
          <a:off x="8554409" y="2533157"/>
          <a:ext cx="1808701" cy="1085220"/>
        </a:xfrm>
        <a:prstGeom prst="rect">
          <a:avLst/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>
              <a:latin typeface="+mj-lt"/>
              <a:ea typeface="+mn-ea"/>
              <a:cs typeface="+mn-cs"/>
            </a:rPr>
            <a:t>Qatar, Saudia Arabia, United Arab Emirates</a:t>
          </a:r>
          <a:endParaRPr lang="en-US" sz="2200" kern="1200" dirty="0">
            <a:latin typeface="Calibri"/>
            <a:ea typeface="+mn-ea"/>
            <a:cs typeface="+mn-cs"/>
          </a:endParaRPr>
        </a:p>
      </dsp:txBody>
      <dsp:txXfrm>
        <a:off x="8554409" y="2533157"/>
        <a:ext cx="1808701" cy="10852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16E8D8-AEC7-4FCD-8C73-286A41CBD6D0}">
      <dsp:nvSpPr>
        <dsp:cNvPr id="0" name=""/>
        <dsp:cNvSpPr/>
      </dsp:nvSpPr>
      <dsp:spPr>
        <a:xfrm>
          <a:off x="0" y="11274"/>
          <a:ext cx="8203184" cy="7160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/>
            <a:t>Next steps: Monitoring responses from the relevant jurisdictional organizations and assessing any requests for IESBA support for A&amp;I and/or capacity building</a:t>
          </a:r>
          <a:endParaRPr lang="en-US" sz="1800" kern="1200" dirty="0"/>
        </a:p>
      </dsp:txBody>
      <dsp:txXfrm>
        <a:off x="34954" y="46228"/>
        <a:ext cx="8133276" cy="6461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69754-FA6C-4674-9457-737CC6E39EDC}">
      <dsp:nvSpPr>
        <dsp:cNvPr id="0" name=""/>
        <dsp:cNvSpPr/>
      </dsp:nvSpPr>
      <dsp:spPr>
        <a:xfrm>
          <a:off x="3243" y="574109"/>
          <a:ext cx="2573171" cy="1543902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Argentina</a:t>
          </a:r>
        </a:p>
      </dsp:txBody>
      <dsp:txXfrm>
        <a:off x="3243" y="574109"/>
        <a:ext cx="2573171" cy="1543902"/>
      </dsp:txXfrm>
    </dsp:sp>
    <dsp:sp modelId="{CDE7AB41-2FA1-456A-8470-5B35CABBAD44}">
      <dsp:nvSpPr>
        <dsp:cNvPr id="0" name=""/>
        <dsp:cNvSpPr/>
      </dsp:nvSpPr>
      <dsp:spPr>
        <a:xfrm>
          <a:off x="2833732" y="574109"/>
          <a:ext cx="2573171" cy="1543902"/>
        </a:xfrm>
        <a:prstGeom prst="rect">
          <a:avLst/>
        </a:prstGeom>
        <a:solidFill>
          <a:schemeClr val="accent2">
            <a:shade val="80000"/>
            <a:hueOff val="44638"/>
            <a:satOff val="-4325"/>
            <a:lumOff val="662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Chile</a:t>
          </a:r>
        </a:p>
      </dsp:txBody>
      <dsp:txXfrm>
        <a:off x="2833732" y="574109"/>
        <a:ext cx="2573171" cy="1543902"/>
      </dsp:txXfrm>
    </dsp:sp>
    <dsp:sp modelId="{DAA33517-2010-4AEC-ADE7-537EB1F2C9FB}">
      <dsp:nvSpPr>
        <dsp:cNvPr id="0" name=""/>
        <dsp:cNvSpPr/>
      </dsp:nvSpPr>
      <dsp:spPr>
        <a:xfrm>
          <a:off x="5664220" y="574109"/>
          <a:ext cx="2573171" cy="1543902"/>
        </a:xfrm>
        <a:prstGeom prst="rect">
          <a:avLst/>
        </a:prstGeom>
        <a:solidFill>
          <a:schemeClr val="accent2">
            <a:shade val="80000"/>
            <a:hueOff val="89275"/>
            <a:satOff val="-8650"/>
            <a:lumOff val="1324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China</a:t>
          </a:r>
        </a:p>
      </dsp:txBody>
      <dsp:txXfrm>
        <a:off x="5664220" y="574109"/>
        <a:ext cx="2573171" cy="1543902"/>
      </dsp:txXfrm>
    </dsp:sp>
    <dsp:sp modelId="{A5B0F86A-5238-4D54-A03A-7401321E869A}">
      <dsp:nvSpPr>
        <dsp:cNvPr id="0" name=""/>
        <dsp:cNvSpPr/>
      </dsp:nvSpPr>
      <dsp:spPr>
        <a:xfrm>
          <a:off x="8494709" y="574109"/>
          <a:ext cx="2573171" cy="1543902"/>
        </a:xfrm>
        <a:prstGeom prst="rect">
          <a:avLst/>
        </a:prstGeom>
        <a:solidFill>
          <a:schemeClr val="accent2">
            <a:shade val="80000"/>
            <a:hueOff val="133913"/>
            <a:satOff val="-12975"/>
            <a:lumOff val="1986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Colombia</a:t>
          </a:r>
        </a:p>
      </dsp:txBody>
      <dsp:txXfrm>
        <a:off x="8494709" y="574109"/>
        <a:ext cx="2573171" cy="1543902"/>
      </dsp:txXfrm>
    </dsp:sp>
    <dsp:sp modelId="{5E7E5C37-7F07-43A8-A74E-BE6B87C65757}">
      <dsp:nvSpPr>
        <dsp:cNvPr id="0" name=""/>
        <dsp:cNvSpPr/>
      </dsp:nvSpPr>
      <dsp:spPr>
        <a:xfrm>
          <a:off x="1418487" y="2375329"/>
          <a:ext cx="2573171" cy="1543902"/>
        </a:xfrm>
        <a:prstGeom prst="rect">
          <a:avLst/>
        </a:prstGeom>
        <a:solidFill>
          <a:schemeClr val="accent2">
            <a:shade val="80000"/>
            <a:hueOff val="178550"/>
            <a:satOff val="-17299"/>
            <a:lumOff val="2648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Hong Kong SAR</a:t>
          </a:r>
        </a:p>
      </dsp:txBody>
      <dsp:txXfrm>
        <a:off x="1418487" y="2375329"/>
        <a:ext cx="2573171" cy="1543902"/>
      </dsp:txXfrm>
    </dsp:sp>
    <dsp:sp modelId="{9EF99F7B-C7FE-4DAE-872E-A13C0F33ABB0}">
      <dsp:nvSpPr>
        <dsp:cNvPr id="0" name=""/>
        <dsp:cNvSpPr/>
      </dsp:nvSpPr>
      <dsp:spPr>
        <a:xfrm>
          <a:off x="4248976" y="2375329"/>
          <a:ext cx="2573171" cy="1543902"/>
        </a:xfrm>
        <a:prstGeom prst="rect">
          <a:avLst/>
        </a:prstGeom>
        <a:solidFill>
          <a:schemeClr val="accent2">
            <a:shade val="80000"/>
            <a:hueOff val="223188"/>
            <a:satOff val="-21624"/>
            <a:lumOff val="3311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Mexico</a:t>
          </a:r>
        </a:p>
      </dsp:txBody>
      <dsp:txXfrm>
        <a:off x="4248976" y="2375329"/>
        <a:ext cx="2573171" cy="1543902"/>
      </dsp:txXfrm>
    </dsp:sp>
    <dsp:sp modelId="{6A424D79-5C37-4744-A94A-BA0AED93E2BB}">
      <dsp:nvSpPr>
        <dsp:cNvPr id="0" name=""/>
        <dsp:cNvSpPr/>
      </dsp:nvSpPr>
      <dsp:spPr>
        <a:xfrm>
          <a:off x="7079464" y="2375329"/>
          <a:ext cx="2573171" cy="1543902"/>
        </a:xfrm>
        <a:prstGeom prst="rect">
          <a:avLst/>
        </a:prstGeom>
        <a:solidFill>
          <a:schemeClr val="accent2">
            <a:shade val="80000"/>
            <a:hueOff val="267826"/>
            <a:satOff val="-25949"/>
            <a:lumOff val="3973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+mj-lt"/>
            </a:rPr>
            <a:t>Türkiye</a:t>
          </a:r>
        </a:p>
      </dsp:txBody>
      <dsp:txXfrm>
        <a:off x="7079464" y="2375329"/>
        <a:ext cx="2573171" cy="15439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F279E4-1611-4D22-A7DA-FCB19262EB34}">
      <dsp:nvSpPr>
        <dsp:cNvPr id="0" name=""/>
        <dsp:cNvSpPr/>
      </dsp:nvSpPr>
      <dsp:spPr>
        <a:xfrm>
          <a:off x="3972" y="182884"/>
          <a:ext cx="2151041" cy="12906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Practitioners </a:t>
          </a:r>
        </a:p>
      </dsp:txBody>
      <dsp:txXfrm>
        <a:off x="3972" y="182884"/>
        <a:ext cx="2151041" cy="1290625"/>
      </dsp:txXfrm>
    </dsp:sp>
    <dsp:sp modelId="{AF8A77FF-6949-4154-8984-A4D67037FFAF}">
      <dsp:nvSpPr>
        <dsp:cNvPr id="0" name=""/>
        <dsp:cNvSpPr/>
      </dsp:nvSpPr>
      <dsp:spPr>
        <a:xfrm>
          <a:off x="2370118" y="182884"/>
          <a:ext cx="2151041" cy="12906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Professional and industry bodies  </a:t>
          </a:r>
        </a:p>
      </dsp:txBody>
      <dsp:txXfrm>
        <a:off x="2370118" y="182884"/>
        <a:ext cx="2151041" cy="1290625"/>
      </dsp:txXfrm>
    </dsp:sp>
    <dsp:sp modelId="{C0746015-565D-4FB8-86B4-AD9FE6BD0F26}">
      <dsp:nvSpPr>
        <dsp:cNvPr id="0" name=""/>
        <dsp:cNvSpPr/>
      </dsp:nvSpPr>
      <dsp:spPr>
        <a:xfrm>
          <a:off x="4736264" y="182884"/>
          <a:ext cx="2151041" cy="129062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Regulators and standard setters</a:t>
          </a:r>
        </a:p>
      </dsp:txBody>
      <dsp:txXfrm>
        <a:off x="4736264" y="182884"/>
        <a:ext cx="2151041" cy="1290625"/>
      </dsp:txXfrm>
    </dsp:sp>
    <dsp:sp modelId="{DF66E396-EC8D-4C45-A372-2524B136C408}">
      <dsp:nvSpPr>
        <dsp:cNvPr id="0" name=""/>
        <dsp:cNvSpPr/>
      </dsp:nvSpPr>
      <dsp:spPr>
        <a:xfrm>
          <a:off x="7102410" y="182884"/>
          <a:ext cx="2151041" cy="129062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Applicable non-profit organizations</a:t>
          </a:r>
        </a:p>
      </dsp:txBody>
      <dsp:txXfrm>
        <a:off x="7102410" y="182884"/>
        <a:ext cx="2151041" cy="1290625"/>
      </dsp:txXfrm>
    </dsp:sp>
    <dsp:sp modelId="{3E5F16F1-ED5E-4332-AFC0-72EAED6A19D0}">
      <dsp:nvSpPr>
        <dsp:cNvPr id="0" name=""/>
        <dsp:cNvSpPr/>
      </dsp:nvSpPr>
      <dsp:spPr>
        <a:xfrm>
          <a:off x="9468556" y="182884"/>
          <a:ext cx="2151041" cy="129062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Global and regional organizations</a:t>
          </a:r>
        </a:p>
      </dsp:txBody>
      <dsp:txXfrm>
        <a:off x="9468556" y="182884"/>
        <a:ext cx="2151041" cy="12906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AD3EC-2E96-4B6C-8058-148A82896D82}">
      <dsp:nvSpPr>
        <dsp:cNvPr id="0" name=""/>
        <dsp:cNvSpPr/>
      </dsp:nvSpPr>
      <dsp:spPr>
        <a:xfrm>
          <a:off x="4310" y="0"/>
          <a:ext cx="1445394" cy="31414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Reputation</a:t>
          </a:r>
        </a:p>
      </dsp:txBody>
      <dsp:txXfrm>
        <a:off x="4310" y="1256562"/>
        <a:ext cx="1445394" cy="1256562"/>
      </dsp:txXfrm>
    </dsp:sp>
    <dsp:sp modelId="{70940B03-62C7-449B-83CA-CCB21E44635E}">
      <dsp:nvSpPr>
        <dsp:cNvPr id="0" name=""/>
        <dsp:cNvSpPr/>
      </dsp:nvSpPr>
      <dsp:spPr>
        <a:xfrm>
          <a:off x="203963" y="188484"/>
          <a:ext cx="1046087" cy="104608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B0BD0B-C7B4-469B-9ACF-2B30FAEDF7DA}">
      <dsp:nvSpPr>
        <dsp:cNvPr id="0" name=""/>
        <dsp:cNvSpPr/>
      </dsp:nvSpPr>
      <dsp:spPr>
        <a:xfrm>
          <a:off x="1493066" y="0"/>
          <a:ext cx="1445394" cy="31414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Resources</a:t>
          </a:r>
        </a:p>
      </dsp:txBody>
      <dsp:txXfrm>
        <a:off x="1493066" y="1256562"/>
        <a:ext cx="1445394" cy="1256562"/>
      </dsp:txXfrm>
    </dsp:sp>
    <dsp:sp modelId="{34DCBADE-990F-4464-9735-A6375511DED4}">
      <dsp:nvSpPr>
        <dsp:cNvPr id="0" name=""/>
        <dsp:cNvSpPr/>
      </dsp:nvSpPr>
      <dsp:spPr>
        <a:xfrm>
          <a:off x="1692720" y="188484"/>
          <a:ext cx="1046087" cy="104608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B92CC1-5EC3-48A7-9F4F-DBA1F283A847}">
      <dsp:nvSpPr>
        <dsp:cNvPr id="0" name=""/>
        <dsp:cNvSpPr/>
      </dsp:nvSpPr>
      <dsp:spPr>
        <a:xfrm>
          <a:off x="2981822" y="0"/>
          <a:ext cx="1445394" cy="314140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Capability</a:t>
          </a:r>
        </a:p>
      </dsp:txBody>
      <dsp:txXfrm>
        <a:off x="2981822" y="1256562"/>
        <a:ext cx="1445394" cy="1256562"/>
      </dsp:txXfrm>
    </dsp:sp>
    <dsp:sp modelId="{22791D60-520F-4F56-A84B-E6236EFCD38B}">
      <dsp:nvSpPr>
        <dsp:cNvPr id="0" name=""/>
        <dsp:cNvSpPr/>
      </dsp:nvSpPr>
      <dsp:spPr>
        <a:xfrm>
          <a:off x="3181476" y="188484"/>
          <a:ext cx="1046087" cy="104608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64D5A1-0E70-41AC-AE2E-A30D6767393E}">
      <dsp:nvSpPr>
        <dsp:cNvPr id="0" name=""/>
        <dsp:cNvSpPr/>
      </dsp:nvSpPr>
      <dsp:spPr>
        <a:xfrm>
          <a:off x="4470578" y="0"/>
          <a:ext cx="1445394" cy="31414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Track Record</a:t>
          </a:r>
        </a:p>
      </dsp:txBody>
      <dsp:txXfrm>
        <a:off x="4470578" y="1256562"/>
        <a:ext cx="1445394" cy="1256562"/>
      </dsp:txXfrm>
    </dsp:sp>
    <dsp:sp modelId="{184E2ADD-9855-4B82-B47F-6B02061DB9A9}">
      <dsp:nvSpPr>
        <dsp:cNvPr id="0" name=""/>
        <dsp:cNvSpPr/>
      </dsp:nvSpPr>
      <dsp:spPr>
        <a:xfrm>
          <a:off x="4670232" y="188484"/>
          <a:ext cx="1046087" cy="104608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6E32F-05B7-40F0-B38D-06A1553B2358}">
      <dsp:nvSpPr>
        <dsp:cNvPr id="0" name=""/>
        <dsp:cNvSpPr/>
      </dsp:nvSpPr>
      <dsp:spPr>
        <a:xfrm>
          <a:off x="5959334" y="0"/>
          <a:ext cx="1445394" cy="314140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Size or Scale</a:t>
          </a:r>
        </a:p>
      </dsp:txBody>
      <dsp:txXfrm>
        <a:off x="5959334" y="1256562"/>
        <a:ext cx="1445394" cy="1256562"/>
      </dsp:txXfrm>
    </dsp:sp>
    <dsp:sp modelId="{F86808CE-789E-4354-BA77-B2A7CE33A2B3}">
      <dsp:nvSpPr>
        <dsp:cNvPr id="0" name=""/>
        <dsp:cNvSpPr/>
      </dsp:nvSpPr>
      <dsp:spPr>
        <a:xfrm>
          <a:off x="6158988" y="188484"/>
          <a:ext cx="1046087" cy="104608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C734BF-2B2A-4EF1-AD31-493ED6268C5C}">
      <dsp:nvSpPr>
        <dsp:cNvPr id="0" name=""/>
        <dsp:cNvSpPr/>
      </dsp:nvSpPr>
      <dsp:spPr>
        <a:xfrm>
          <a:off x="7448090" y="0"/>
          <a:ext cx="1445394" cy="31414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Reach</a:t>
          </a:r>
        </a:p>
      </dsp:txBody>
      <dsp:txXfrm>
        <a:off x="7448090" y="1256562"/>
        <a:ext cx="1445394" cy="1256562"/>
      </dsp:txXfrm>
    </dsp:sp>
    <dsp:sp modelId="{386281C3-A3AE-4B59-BA42-11A1804F92B6}">
      <dsp:nvSpPr>
        <dsp:cNvPr id="0" name=""/>
        <dsp:cNvSpPr/>
      </dsp:nvSpPr>
      <dsp:spPr>
        <a:xfrm>
          <a:off x="7647744" y="188484"/>
          <a:ext cx="1046087" cy="104608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64D6B1-B482-4940-B897-D6AF85C170B2}">
      <dsp:nvSpPr>
        <dsp:cNvPr id="0" name=""/>
        <dsp:cNvSpPr/>
      </dsp:nvSpPr>
      <dsp:spPr>
        <a:xfrm>
          <a:off x="8936846" y="0"/>
          <a:ext cx="1445394" cy="31414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Impact</a:t>
          </a:r>
        </a:p>
      </dsp:txBody>
      <dsp:txXfrm>
        <a:off x="8936846" y="1256562"/>
        <a:ext cx="1445394" cy="1256562"/>
      </dsp:txXfrm>
    </dsp:sp>
    <dsp:sp modelId="{677894A1-2B52-4764-865B-470661EAFE7A}">
      <dsp:nvSpPr>
        <dsp:cNvPr id="0" name=""/>
        <dsp:cNvSpPr/>
      </dsp:nvSpPr>
      <dsp:spPr>
        <a:xfrm>
          <a:off x="9136500" y="188484"/>
          <a:ext cx="1046087" cy="104608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05847F-1DD7-48B4-9410-EC699D240D81}">
      <dsp:nvSpPr>
        <dsp:cNvPr id="0" name=""/>
        <dsp:cNvSpPr/>
      </dsp:nvSpPr>
      <dsp:spPr>
        <a:xfrm>
          <a:off x="415462" y="2513124"/>
          <a:ext cx="9555627" cy="471210"/>
        </a:xfrm>
        <a:prstGeom prst="leftRightArrow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8B3E59-9A5C-44E9-99AE-20E9ACE8D80E}">
      <dsp:nvSpPr>
        <dsp:cNvPr id="0" name=""/>
        <dsp:cNvSpPr/>
      </dsp:nvSpPr>
      <dsp:spPr>
        <a:xfrm>
          <a:off x="40" y="29977"/>
          <a:ext cx="3895495" cy="518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Gate</a:t>
          </a:r>
        </a:p>
      </dsp:txBody>
      <dsp:txXfrm>
        <a:off x="40" y="29977"/>
        <a:ext cx="3895495" cy="518400"/>
      </dsp:txXfrm>
    </dsp:sp>
    <dsp:sp modelId="{A01A47BA-2E7D-4B3A-8DDE-930061F192BC}">
      <dsp:nvSpPr>
        <dsp:cNvPr id="0" name=""/>
        <dsp:cNvSpPr/>
      </dsp:nvSpPr>
      <dsp:spPr>
        <a:xfrm>
          <a:off x="40" y="548377"/>
          <a:ext cx="3895495" cy="101290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ysClr val="windowText" lastClr="000000"/>
              </a:solidFill>
            </a:rPr>
            <a:t>Initial screening questions to determine whether a prospective partner is a viable candidate</a:t>
          </a:r>
        </a:p>
      </dsp:txBody>
      <dsp:txXfrm>
        <a:off x="40" y="548377"/>
        <a:ext cx="3895495" cy="1012904"/>
      </dsp:txXfrm>
    </dsp:sp>
    <dsp:sp modelId="{335F1572-887C-40FF-B57E-95DE40B1E4FE}">
      <dsp:nvSpPr>
        <dsp:cNvPr id="0" name=""/>
        <dsp:cNvSpPr/>
      </dsp:nvSpPr>
      <dsp:spPr>
        <a:xfrm>
          <a:off x="4440905" y="29977"/>
          <a:ext cx="3895495" cy="518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Ranks</a:t>
          </a:r>
        </a:p>
      </dsp:txBody>
      <dsp:txXfrm>
        <a:off x="4440905" y="29977"/>
        <a:ext cx="3895495" cy="518400"/>
      </dsp:txXfrm>
    </dsp:sp>
    <dsp:sp modelId="{D369CC4A-9F0C-4DA7-8198-3CEF06A4DB5A}">
      <dsp:nvSpPr>
        <dsp:cNvPr id="0" name=""/>
        <dsp:cNvSpPr/>
      </dsp:nvSpPr>
      <dsp:spPr>
        <a:xfrm>
          <a:off x="4440905" y="548377"/>
          <a:ext cx="3895495" cy="101290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ysClr val="windowText" lastClr="000000"/>
              </a:solidFill>
            </a:rPr>
            <a:t>Additional criteria to assist with further prioritization of prospective partners</a:t>
          </a:r>
        </a:p>
      </dsp:txBody>
      <dsp:txXfrm>
        <a:off x="4440905" y="548377"/>
        <a:ext cx="3895495" cy="10129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8C0F9B-95B7-46FE-BED3-F64559F709B7}">
      <dsp:nvSpPr>
        <dsp:cNvPr id="0" name=""/>
        <dsp:cNvSpPr/>
      </dsp:nvSpPr>
      <dsp:spPr>
        <a:xfrm rot="5400000">
          <a:off x="7267264" y="-3067205"/>
          <a:ext cx="899003" cy="726283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chemeClr val="accent2"/>
              </a:solidFill>
            </a:rPr>
            <a:t>Onboarding process to protect independence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chemeClr val="accent2"/>
              </a:solidFill>
            </a:rPr>
            <a:t>Partners are promoting A&amp;I and not part of due process</a:t>
          </a:r>
        </a:p>
      </dsp:txBody>
      <dsp:txXfrm rot="-5400000">
        <a:off x="4085347" y="158598"/>
        <a:ext cx="7218952" cy="811231"/>
      </dsp:txXfrm>
    </dsp:sp>
    <dsp:sp modelId="{36D882AD-B9B7-42C2-8D99-916124397037}">
      <dsp:nvSpPr>
        <dsp:cNvPr id="0" name=""/>
        <dsp:cNvSpPr/>
      </dsp:nvSpPr>
      <dsp:spPr>
        <a:xfrm>
          <a:off x="0" y="2336"/>
          <a:ext cx="4085346" cy="11237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Maintain boundaries to protect independence</a:t>
          </a:r>
        </a:p>
      </dsp:txBody>
      <dsp:txXfrm>
        <a:off x="54857" y="57193"/>
        <a:ext cx="3975632" cy="1014040"/>
      </dsp:txXfrm>
    </dsp:sp>
    <dsp:sp modelId="{5D1EE5D0-5A95-4DAA-AA8B-C352701135ED}">
      <dsp:nvSpPr>
        <dsp:cNvPr id="0" name=""/>
        <dsp:cNvSpPr/>
      </dsp:nvSpPr>
      <dsp:spPr>
        <a:xfrm rot="5400000">
          <a:off x="7267264" y="-1887263"/>
          <a:ext cx="899003" cy="7262838"/>
        </a:xfrm>
        <a:prstGeom prst="round2SameRect">
          <a:avLst/>
        </a:prstGeom>
        <a:solidFill>
          <a:schemeClr val="accent2">
            <a:tint val="40000"/>
            <a:alpha val="90000"/>
            <a:hueOff val="-908332"/>
            <a:satOff val="3249"/>
            <a:lumOff val="2701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-908332"/>
              <a:satOff val="3249"/>
              <a:lumOff val="27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rgbClr val="2C4151"/>
              </a:solidFill>
              <a:latin typeface="Calibri"/>
              <a:ea typeface="+mn-ea"/>
              <a:cs typeface="+mn-cs"/>
            </a:rPr>
            <a:t>Governance considerations to be incorporated as needed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chemeClr val="accent2"/>
              </a:solidFill>
            </a:rPr>
            <a:t>Significant challenges in both resourcing and complexity</a:t>
          </a:r>
        </a:p>
      </dsp:txBody>
      <dsp:txXfrm rot="-5400000">
        <a:off x="4085347" y="1338540"/>
        <a:ext cx="7218952" cy="811231"/>
      </dsp:txXfrm>
    </dsp:sp>
    <dsp:sp modelId="{FC68989F-381B-49A9-A111-2235FEDD68A9}">
      <dsp:nvSpPr>
        <dsp:cNvPr id="0" name=""/>
        <dsp:cNvSpPr/>
      </dsp:nvSpPr>
      <dsp:spPr>
        <a:xfrm>
          <a:off x="0" y="1182278"/>
          <a:ext cx="4085346" cy="1123754"/>
        </a:xfrm>
        <a:prstGeom prst="roundRect">
          <a:avLst/>
        </a:prstGeom>
        <a:solidFill>
          <a:schemeClr val="accent2">
            <a:hueOff val="-795832"/>
            <a:satOff val="-4516"/>
            <a:lumOff val="145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Governance layer</a:t>
          </a:r>
        </a:p>
      </dsp:txBody>
      <dsp:txXfrm>
        <a:off x="54857" y="1237135"/>
        <a:ext cx="3975632" cy="1014040"/>
      </dsp:txXfrm>
    </dsp:sp>
    <dsp:sp modelId="{A8FAD998-94FE-45CB-9977-6455DD604441}">
      <dsp:nvSpPr>
        <dsp:cNvPr id="0" name=""/>
        <dsp:cNvSpPr/>
      </dsp:nvSpPr>
      <dsp:spPr>
        <a:xfrm rot="5400000">
          <a:off x="7267264" y="-707321"/>
          <a:ext cx="899003" cy="7262838"/>
        </a:xfrm>
        <a:prstGeom prst="round2SameRect">
          <a:avLst/>
        </a:prstGeom>
        <a:solidFill>
          <a:schemeClr val="accent2">
            <a:tint val="40000"/>
            <a:alpha val="90000"/>
            <a:hueOff val="-1816664"/>
            <a:satOff val="6497"/>
            <a:lumOff val="5402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-1816664"/>
              <a:satOff val="6497"/>
              <a:lumOff val="54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chemeClr val="accent2"/>
              </a:solidFill>
            </a:rPr>
            <a:t>Framework itself sets out expected roles and activities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chemeClr val="accent2"/>
              </a:solidFill>
            </a:rPr>
            <a:t>Minimal formalities to become a partner</a:t>
          </a:r>
        </a:p>
      </dsp:txBody>
      <dsp:txXfrm rot="-5400000">
        <a:off x="4085347" y="2518482"/>
        <a:ext cx="7218952" cy="811231"/>
      </dsp:txXfrm>
    </dsp:sp>
    <dsp:sp modelId="{A524A1D9-1034-4A91-8831-981E4F0E00D1}">
      <dsp:nvSpPr>
        <dsp:cNvPr id="0" name=""/>
        <dsp:cNvSpPr/>
      </dsp:nvSpPr>
      <dsp:spPr>
        <a:xfrm>
          <a:off x="0" y="2362220"/>
          <a:ext cx="4085346" cy="1123754"/>
        </a:xfrm>
        <a:prstGeom prst="roundRect">
          <a:avLst/>
        </a:prstGeom>
        <a:solidFill>
          <a:schemeClr val="accent2">
            <a:hueOff val="-1591664"/>
            <a:satOff val="-9031"/>
            <a:lumOff val="291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Use of “Partnership”</a:t>
          </a:r>
        </a:p>
      </dsp:txBody>
      <dsp:txXfrm>
        <a:off x="54857" y="2417077"/>
        <a:ext cx="3975632" cy="1014040"/>
      </dsp:txXfrm>
    </dsp:sp>
    <dsp:sp modelId="{D08E01DC-1989-4DF1-8950-CC3B612D73FF}">
      <dsp:nvSpPr>
        <dsp:cNvPr id="0" name=""/>
        <dsp:cNvSpPr/>
      </dsp:nvSpPr>
      <dsp:spPr>
        <a:xfrm rot="5400000">
          <a:off x="7267264" y="472620"/>
          <a:ext cx="899003" cy="7262838"/>
        </a:xfrm>
        <a:prstGeom prst="round2SameRect">
          <a:avLst/>
        </a:prstGeom>
        <a:solidFill>
          <a:schemeClr val="accent2">
            <a:tint val="40000"/>
            <a:alpha val="90000"/>
            <a:hueOff val="-2724997"/>
            <a:satOff val="9746"/>
            <a:lumOff val="8103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-2724997"/>
              <a:satOff val="9746"/>
              <a:lumOff val="81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chemeClr val="accent2"/>
              </a:solidFill>
            </a:rPr>
            <a:t>WBG one of the initial prospective partners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>
              <a:solidFill>
                <a:schemeClr val="accent2"/>
              </a:solidFill>
            </a:rPr>
            <a:t>Other institutions noted to form part of future consideration</a:t>
          </a:r>
        </a:p>
      </dsp:txBody>
      <dsp:txXfrm rot="-5400000">
        <a:off x="4085347" y="3698423"/>
        <a:ext cx="7218952" cy="811231"/>
      </dsp:txXfrm>
    </dsp:sp>
    <dsp:sp modelId="{96B8CF93-6E13-41C3-9539-789D753D1A8B}">
      <dsp:nvSpPr>
        <dsp:cNvPr id="0" name=""/>
        <dsp:cNvSpPr/>
      </dsp:nvSpPr>
      <dsp:spPr>
        <a:xfrm>
          <a:off x="0" y="3542162"/>
          <a:ext cx="4085346" cy="1123754"/>
        </a:xfrm>
        <a:prstGeom prst="roundRect">
          <a:avLst/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Development banks, regional institutions, business groups &amp; chambers of commerce</a:t>
          </a:r>
        </a:p>
      </dsp:txBody>
      <dsp:txXfrm>
        <a:off x="54857" y="3597019"/>
        <a:ext cx="3975632" cy="10140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139130-E20D-40D8-904D-2A0FA0325F26}">
      <dsp:nvSpPr>
        <dsp:cNvPr id="0" name=""/>
        <dsp:cNvSpPr/>
      </dsp:nvSpPr>
      <dsp:spPr>
        <a:xfrm>
          <a:off x="0" y="245821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1FB907-703A-42A6-9346-271103C0956B}">
      <dsp:nvSpPr>
        <dsp:cNvPr id="0" name=""/>
        <dsp:cNvSpPr/>
      </dsp:nvSpPr>
      <dsp:spPr>
        <a:xfrm>
          <a:off x="545296" y="68701"/>
          <a:ext cx="7634146" cy="35424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/>
            <a:t>World Bank Group (WBG)  </a:t>
          </a:r>
          <a:endParaRPr lang="en-US" sz="1600" kern="1200" dirty="0"/>
        </a:p>
      </dsp:txBody>
      <dsp:txXfrm>
        <a:off x="562589" y="85994"/>
        <a:ext cx="7599560" cy="319654"/>
      </dsp:txXfrm>
    </dsp:sp>
    <dsp:sp modelId="{8D214017-F600-406B-A6B9-F176F847A19D}">
      <dsp:nvSpPr>
        <dsp:cNvPr id="0" name=""/>
        <dsp:cNvSpPr/>
      </dsp:nvSpPr>
      <dsp:spPr>
        <a:xfrm>
          <a:off x="0" y="790141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55839"/>
              <a:satOff val="-4140"/>
              <a:lumOff val="118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ECB081-0E8B-4C5B-A5B5-D5F04E8978D2}">
      <dsp:nvSpPr>
        <dsp:cNvPr id="0" name=""/>
        <dsp:cNvSpPr/>
      </dsp:nvSpPr>
      <dsp:spPr>
        <a:xfrm>
          <a:off x="545296" y="613021"/>
          <a:ext cx="7634146" cy="354240"/>
        </a:xfrm>
        <a:prstGeom prst="roundRect">
          <a:avLst/>
        </a:prstGeom>
        <a:solidFill>
          <a:schemeClr val="accent1">
            <a:shade val="50000"/>
            <a:hueOff val="55839"/>
            <a:satOff val="-4140"/>
            <a:lumOff val="1181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/>
            <a:t>Pan African Federation of Accountants (PAFA) </a:t>
          </a:r>
        </a:p>
      </dsp:txBody>
      <dsp:txXfrm>
        <a:off x="562589" y="630314"/>
        <a:ext cx="7599560" cy="319654"/>
      </dsp:txXfrm>
    </dsp:sp>
    <dsp:sp modelId="{E2E31308-9468-484F-B634-EF378EDC48CD}">
      <dsp:nvSpPr>
        <dsp:cNvPr id="0" name=""/>
        <dsp:cNvSpPr/>
      </dsp:nvSpPr>
      <dsp:spPr>
        <a:xfrm>
          <a:off x="0" y="1334461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111678"/>
              <a:satOff val="-8280"/>
              <a:lumOff val="236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8F6D92-70E5-4FA2-9751-52941CB7539C}">
      <dsp:nvSpPr>
        <dsp:cNvPr id="0" name=""/>
        <dsp:cNvSpPr/>
      </dsp:nvSpPr>
      <dsp:spPr>
        <a:xfrm>
          <a:off x="545296" y="1157340"/>
          <a:ext cx="7634146" cy="354240"/>
        </a:xfrm>
        <a:prstGeom prst="roundRect">
          <a:avLst/>
        </a:prstGeom>
        <a:solidFill>
          <a:schemeClr val="accent1">
            <a:shade val="50000"/>
            <a:hueOff val="111678"/>
            <a:satOff val="-8280"/>
            <a:lumOff val="236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/>
            <a:t>International Organization of Securities Commissions (IOSCO) </a:t>
          </a:r>
        </a:p>
      </dsp:txBody>
      <dsp:txXfrm>
        <a:off x="562589" y="1174633"/>
        <a:ext cx="7599560" cy="319654"/>
      </dsp:txXfrm>
    </dsp:sp>
    <dsp:sp modelId="{0A715A76-C4F5-4C34-BA86-BCD827E5F6F1}">
      <dsp:nvSpPr>
        <dsp:cNvPr id="0" name=""/>
        <dsp:cNvSpPr/>
      </dsp:nvSpPr>
      <dsp:spPr>
        <a:xfrm>
          <a:off x="0" y="1878780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167517"/>
              <a:satOff val="-12419"/>
              <a:lumOff val="3543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6D8A69-C1C2-473F-B02D-117ED2568E7C}">
      <dsp:nvSpPr>
        <dsp:cNvPr id="0" name=""/>
        <dsp:cNvSpPr/>
      </dsp:nvSpPr>
      <dsp:spPr>
        <a:xfrm>
          <a:off x="545296" y="1701660"/>
          <a:ext cx="7634146" cy="354240"/>
        </a:xfrm>
        <a:prstGeom prst="roundRect">
          <a:avLst/>
        </a:prstGeom>
        <a:solidFill>
          <a:schemeClr val="accent1">
            <a:shade val="50000"/>
            <a:hueOff val="167517"/>
            <a:satOff val="-12419"/>
            <a:lumOff val="354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/>
            <a:t>Association of Chartered Certified Accountants (ACCA) </a:t>
          </a:r>
        </a:p>
      </dsp:txBody>
      <dsp:txXfrm>
        <a:off x="562589" y="1718953"/>
        <a:ext cx="7599560" cy="319654"/>
      </dsp:txXfrm>
    </dsp:sp>
    <dsp:sp modelId="{5FD06E86-901A-4F82-88F0-BE1E947493D0}">
      <dsp:nvSpPr>
        <dsp:cNvPr id="0" name=""/>
        <dsp:cNvSpPr/>
      </dsp:nvSpPr>
      <dsp:spPr>
        <a:xfrm>
          <a:off x="0" y="2423100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223357"/>
              <a:satOff val="-16559"/>
              <a:lumOff val="4724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57CC89-B8F2-4D28-8BF7-AC6DE846DD02}">
      <dsp:nvSpPr>
        <dsp:cNvPr id="0" name=""/>
        <dsp:cNvSpPr/>
      </dsp:nvSpPr>
      <dsp:spPr>
        <a:xfrm>
          <a:off x="545296" y="2245980"/>
          <a:ext cx="7634146" cy="354240"/>
        </a:xfrm>
        <a:prstGeom prst="roundRect">
          <a:avLst/>
        </a:prstGeom>
        <a:solidFill>
          <a:schemeClr val="accent1">
            <a:shade val="50000"/>
            <a:hueOff val="223357"/>
            <a:satOff val="-16559"/>
            <a:lumOff val="472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/>
            <a:t>Confederation of Asian and Pacific Accountants (CAPA) </a:t>
          </a:r>
        </a:p>
      </dsp:txBody>
      <dsp:txXfrm>
        <a:off x="562589" y="2263273"/>
        <a:ext cx="7599560" cy="319654"/>
      </dsp:txXfrm>
    </dsp:sp>
    <dsp:sp modelId="{DBD5B308-D05B-487C-B9E9-4811CF9A2DBC}">
      <dsp:nvSpPr>
        <dsp:cNvPr id="0" name=""/>
        <dsp:cNvSpPr/>
      </dsp:nvSpPr>
      <dsp:spPr>
        <a:xfrm>
          <a:off x="0" y="2967420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167517"/>
              <a:satOff val="-12419"/>
              <a:lumOff val="3543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40F1EA-01A5-4E3B-B218-1697923C03C8}">
      <dsp:nvSpPr>
        <dsp:cNvPr id="0" name=""/>
        <dsp:cNvSpPr/>
      </dsp:nvSpPr>
      <dsp:spPr>
        <a:xfrm>
          <a:off x="545296" y="2790300"/>
          <a:ext cx="7634146" cy="354240"/>
        </a:xfrm>
        <a:prstGeom prst="roundRect">
          <a:avLst/>
        </a:prstGeom>
        <a:solidFill>
          <a:schemeClr val="accent1">
            <a:shade val="50000"/>
            <a:hueOff val="167517"/>
            <a:satOff val="-12419"/>
            <a:lumOff val="354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/>
            <a:t>Saudi Organization for Chartered and Professional Accountants (SOCPA) </a:t>
          </a:r>
        </a:p>
      </dsp:txBody>
      <dsp:txXfrm>
        <a:off x="562589" y="2807593"/>
        <a:ext cx="7599560" cy="319654"/>
      </dsp:txXfrm>
    </dsp:sp>
    <dsp:sp modelId="{AF18A3A4-F3A6-46E3-9F7A-F7B9E454C890}">
      <dsp:nvSpPr>
        <dsp:cNvPr id="0" name=""/>
        <dsp:cNvSpPr/>
      </dsp:nvSpPr>
      <dsp:spPr>
        <a:xfrm>
          <a:off x="0" y="3511740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111678"/>
              <a:satOff val="-8280"/>
              <a:lumOff val="236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9386D5-C77A-4FCB-891C-5FB03C7144E9}">
      <dsp:nvSpPr>
        <dsp:cNvPr id="0" name=""/>
        <dsp:cNvSpPr/>
      </dsp:nvSpPr>
      <dsp:spPr>
        <a:xfrm>
          <a:off x="545296" y="3334620"/>
          <a:ext cx="7634146" cy="354240"/>
        </a:xfrm>
        <a:prstGeom prst="roundRect">
          <a:avLst/>
        </a:prstGeom>
        <a:solidFill>
          <a:schemeClr val="accent1">
            <a:shade val="50000"/>
            <a:hueOff val="111678"/>
            <a:satOff val="-8280"/>
            <a:lumOff val="236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/>
            <a:t>Grupo Latinoamericano de Emisores de Normas de Información Financiera (GLENIF)</a:t>
          </a:r>
        </a:p>
      </dsp:txBody>
      <dsp:txXfrm>
        <a:off x="562589" y="3351913"/>
        <a:ext cx="7599560" cy="319654"/>
      </dsp:txXfrm>
    </dsp:sp>
    <dsp:sp modelId="{14D36C50-85E1-4D24-B273-A5419764D6F3}">
      <dsp:nvSpPr>
        <dsp:cNvPr id="0" name=""/>
        <dsp:cNvSpPr/>
      </dsp:nvSpPr>
      <dsp:spPr>
        <a:xfrm>
          <a:off x="0" y="4056060"/>
          <a:ext cx="1090592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50000"/>
              <a:hueOff val="55839"/>
              <a:satOff val="-4140"/>
              <a:lumOff val="118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59406-B973-4F85-B727-963708697592}">
      <dsp:nvSpPr>
        <dsp:cNvPr id="0" name=""/>
        <dsp:cNvSpPr/>
      </dsp:nvSpPr>
      <dsp:spPr>
        <a:xfrm>
          <a:off x="545296" y="3878941"/>
          <a:ext cx="7634146" cy="354240"/>
        </a:xfrm>
        <a:prstGeom prst="roundRect">
          <a:avLst/>
        </a:prstGeom>
        <a:solidFill>
          <a:schemeClr val="accent1">
            <a:shade val="50000"/>
            <a:hueOff val="55839"/>
            <a:satOff val="-4140"/>
            <a:lumOff val="1181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553" tIns="0" rIns="28855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/>
            <a:t> Accountancy Europe (ACE)</a:t>
          </a:r>
        </a:p>
      </dsp:txBody>
      <dsp:txXfrm>
        <a:off x="562589" y="3896234"/>
        <a:ext cx="7599560" cy="3196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16E8D8-AEC7-4FCD-8C73-286A41CBD6D0}">
      <dsp:nvSpPr>
        <dsp:cNvPr id="0" name=""/>
        <dsp:cNvSpPr/>
      </dsp:nvSpPr>
      <dsp:spPr>
        <a:xfrm>
          <a:off x="0" y="11274"/>
          <a:ext cx="7116572" cy="7160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/>
            <a:t>Next steps: Commence the onboarding process for the initial prospective partners under the Partnership Framework</a:t>
          </a:r>
          <a:endParaRPr lang="en-US" sz="1800" kern="1200" dirty="0"/>
        </a:p>
      </dsp:txBody>
      <dsp:txXfrm>
        <a:off x="34954" y="46228"/>
        <a:ext cx="7046664" cy="646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6/9/2026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2C419-CD3E-591D-2882-0AC163D0E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0456A3-04BA-3858-1540-824F46E6B2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77176-24B3-088F-238C-2B35CBB512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9BCCDE-0B59-24B6-D85B-1779B7195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38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6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1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39162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7201070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Foundation for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1"/>
                </a:solidFill>
              </a:rPr>
              <a:t>@International Auditing and Assurance</a:t>
            </a:r>
            <a:br>
              <a:rPr lang="en-US" sz="2000" dirty="0">
                <a:solidFill>
                  <a:schemeClr val="accent1"/>
                </a:solidFill>
              </a:rPr>
            </a:br>
            <a:r>
              <a:rPr lang="en-US" sz="2000" dirty="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-54429" y="0"/>
            <a:ext cx="12246429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496020" y="345057"/>
            <a:ext cx="6209579" cy="6133381"/>
          </a:xfrm>
          <a:prstGeom prst="rect">
            <a:avLst/>
          </a:prstGeom>
          <a:solidFill>
            <a:srgbClr val="E8E3D7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791" y="606903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57635" y="1628235"/>
            <a:ext cx="4628766" cy="4322285"/>
          </a:xfrm>
        </p:spPr>
        <p:txBody>
          <a:bodyPr>
            <a:normAutofit/>
          </a:bodyPr>
          <a:lstStyle>
            <a:lvl1pPr marL="285750" indent="-28575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cap="none" baseline="0" dirty="0">
                <a:solidFill>
                  <a:schemeClr val="accent2"/>
                </a:solidFill>
                <a:latin typeface="Segoe UI" panose="020B0502040204020203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571084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01163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269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1970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108977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8426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071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3530445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610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07322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18499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16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742489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5974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415350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636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907740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141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943615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85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94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42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12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69" r:id="rId14"/>
    <p:sldLayoutId id="2147483787" r:id="rId15"/>
    <p:sldLayoutId id="2147483809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3.sv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0.svg"/><Relationship Id="rId5" Type="http://schemas.openxmlformats.org/officeDocument/2006/relationships/image" Target="../media/image19.svg"/><Relationship Id="rId4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thicsboard.org/focus-areas/global-ethics-sustainability-standards" TargetMode="Externa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11225"/>
            <a:ext cx="5914534" cy="1369937"/>
          </a:xfrm>
        </p:spPr>
        <p:txBody>
          <a:bodyPr>
            <a:normAutofit/>
          </a:bodyPr>
          <a:lstStyle/>
          <a:p>
            <a:r>
              <a:rPr lang="en-US" sz="3800" dirty="0"/>
              <a:t>Adoption &amp; Implementation (A&amp;I) –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dirty="0"/>
              <a:t>IESBA Meeting, New York</a:t>
            </a:r>
          </a:p>
          <a:p>
            <a:pPr algn="ctr"/>
            <a:r>
              <a:rPr lang="en-US" dirty="0">
                <a:latin typeface="Calibri"/>
                <a:ea typeface="Calibri"/>
                <a:cs typeface="Calibri"/>
              </a:rPr>
              <a:t>June 9, 2026</a:t>
            </a:r>
          </a:p>
          <a:p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33400" y="5023730"/>
            <a:ext cx="6041136" cy="10902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+mj-lt"/>
                <a:cs typeface="Calibri"/>
              </a:rPr>
              <a:t>Amarjeet Singh, IESBA Member &amp; A&amp;I WG Chair</a:t>
            </a:r>
          </a:p>
          <a:p>
            <a:r>
              <a:rPr lang="en-US" sz="2000" dirty="0">
                <a:latin typeface="+mj-lt"/>
                <a:cs typeface="Calibri"/>
              </a:rPr>
              <a:t>Jon Reid, IESBA Director</a:t>
            </a:r>
          </a:p>
          <a:p>
            <a:r>
              <a:rPr lang="en-US" sz="2000" dirty="0">
                <a:latin typeface="+mj-lt"/>
                <a:ea typeface="Calibri"/>
                <a:cs typeface="Calibri"/>
              </a:rPr>
              <a:t>Elaine Cahoon, IESBA Staff Fellow</a:t>
            </a:r>
            <a:endParaRPr lang="en-US" sz="2000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2EE6A-75D6-3C31-D46A-CF79ECA09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8482-3AFA-867D-9600-F014564F7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Targeted Stakeholders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6877C5-8D51-7CE1-A99A-C6E64D060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E34A86B-E7E1-BB72-E034-0159EE89C8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4084337"/>
              </p:ext>
            </p:extLst>
          </p:nvPr>
        </p:nvGraphicFramePr>
        <p:xfrm>
          <a:off x="284214" y="1278194"/>
          <a:ext cx="11623571" cy="1656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Graphic 8" descr="Bullseye with solid fill">
            <a:extLst>
              <a:ext uri="{FF2B5EF4-FFF2-40B4-BE49-F238E27FC236}">
                <a16:creationId xmlns:a16="http://schemas.microsoft.com/office/drawing/2014/main" id="{DE5423A3-7932-AEB7-5843-80C17753F95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28700" y="2624563"/>
            <a:ext cx="3425313" cy="3425313"/>
          </a:xfrm>
          <a:prstGeom prst="rect">
            <a:avLst/>
          </a:prstGeom>
        </p:spPr>
      </p:pic>
      <p:pic>
        <p:nvPicPr>
          <p:cNvPr id="6" name="Picture 5" descr="Close up of checklist">
            <a:extLst>
              <a:ext uri="{FF2B5EF4-FFF2-40B4-BE49-F238E27FC236}">
                <a16:creationId xmlns:a16="http://schemas.microsoft.com/office/drawing/2014/main" id="{A2DB2BA7-475B-A872-7DBE-9AAE40D9A7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565" y="2860845"/>
            <a:ext cx="44291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11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F9A76C5-8344-6DFB-40D6-B744265098EF}"/>
              </a:ext>
            </a:extLst>
          </p:cNvPr>
          <p:cNvSpPr/>
          <p:nvPr/>
        </p:nvSpPr>
        <p:spPr>
          <a:xfrm>
            <a:off x="1028700" y="6046056"/>
            <a:ext cx="1901313" cy="67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30E32-C6CE-ADFC-A107-162FEC042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Partnership Due Diligence and Considerations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EF55D1-EDB0-EBAE-969D-40B302C51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4CE271-2DF3-3AAB-80E9-DD95CF101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 the framework recognizes the need for partner identification and onboarding to be based on: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B2FFCF-806B-BF8C-3443-C76FC1AA88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71CB48-F482-3DD0-EE43-F6AB953FEF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1CCA9516-8830-B702-9BC8-33EB084BCF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2229400"/>
              </p:ext>
            </p:extLst>
          </p:nvPr>
        </p:nvGraphicFramePr>
        <p:xfrm>
          <a:off x="1028700" y="1858297"/>
          <a:ext cx="10386552" cy="3141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FDF8A01-7BEB-AB3E-3413-6D5C9005B4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9284263"/>
              </p:ext>
            </p:extLst>
          </p:nvPr>
        </p:nvGraphicFramePr>
        <p:xfrm>
          <a:off x="1928435" y="5129109"/>
          <a:ext cx="8336442" cy="1591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9069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664CB-8EBE-9109-6077-544D09138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9C39657C-2C13-4A0C-0699-8EB073E4A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>
            <a:normAutofit/>
          </a:bodyPr>
          <a:lstStyle/>
          <a:p>
            <a:r>
              <a:rPr lang="en-US" sz="3100" dirty="0"/>
              <a:t>SAC Feedback and A&amp;I WG Responses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D582C3-F778-AABB-0DA4-A7DB2611B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9A02339-D840-6844-BF2C-3B4B9517014C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 dirty="0"/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3FC3E869-42C0-9C61-7BAA-3C29A09952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3240932"/>
              </p:ext>
            </p:extLst>
          </p:nvPr>
        </p:nvGraphicFramePr>
        <p:xfrm>
          <a:off x="421907" y="1463040"/>
          <a:ext cx="11348185" cy="4668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5038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D46C7321-C3D2-4C64-3F76-EFD0A3694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>
            <a:normAutofit/>
          </a:bodyPr>
          <a:lstStyle/>
          <a:p>
            <a:r>
              <a:rPr lang="en-US" sz="3100" dirty="0"/>
              <a:t>Prospective Partners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4CEF83-A3C1-5B87-0FA4-A02C49603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9A02339-D840-6844-BF2C-3B4B9517014C}" type="slidenum">
              <a:rPr lang="en-US" smtClean="0"/>
              <a:pPr>
                <a:spcAft>
                  <a:spcPts val="600"/>
                </a:spcAft>
              </a:pPr>
              <a:t>13</a:t>
            </a:fld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6ACEA06-35A4-965D-B08A-BE8EF169CD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160807"/>
              </p:ext>
            </p:extLst>
          </p:nvPr>
        </p:nvGraphicFramePr>
        <p:xfrm>
          <a:off x="943176" y="1552575"/>
          <a:ext cx="10905924" cy="4427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D462CBE-0DA7-6ECC-F7FE-08B71A2A7D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4311700"/>
              </p:ext>
            </p:extLst>
          </p:nvPr>
        </p:nvGraphicFramePr>
        <p:xfrm>
          <a:off x="3371596" y="5979737"/>
          <a:ext cx="7116572" cy="727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83113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E71E0-9885-52A7-F579-1AE2682F4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C26C99-D0E7-447C-64DE-BB8E51F58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146304"/>
            <a:ext cx="5714710" cy="125516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IESBA Members are asked to provide views/comments on the: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91F756-7DF9-75A5-D21D-6B9F5CDAC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6" y="1605449"/>
            <a:ext cx="5714710" cy="4978231"/>
          </a:xfrm>
        </p:spPr>
        <p:txBody>
          <a:bodyPr>
            <a:norm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500" dirty="0"/>
              <a:t>Approach and activities set out in </a:t>
            </a:r>
            <a:r>
              <a:rPr lang="en-US" sz="2500" b="1" dirty="0"/>
              <a:t>Agenda Item 7A</a:t>
            </a:r>
            <a:r>
              <a:rPr lang="en-US" sz="2500" dirty="0"/>
              <a:t>;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500" dirty="0"/>
              <a:t>Responses to the SAC comments;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500" dirty="0"/>
              <a:t>Initial list of prospective partners identified under the Partnership Framework; and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500" dirty="0"/>
              <a:t>Proposed next steps </a:t>
            </a:r>
          </a:p>
        </p:txBody>
      </p:sp>
      <p:pic>
        <p:nvPicPr>
          <p:cNvPr id="10" name="Graphic 9" descr="Questions with solid fill">
            <a:extLst>
              <a:ext uri="{FF2B5EF4-FFF2-40B4-BE49-F238E27FC236}">
                <a16:creationId xmlns:a16="http://schemas.microsoft.com/office/drawing/2014/main" id="{71F5B6A8-CD3B-8B0C-E79B-5B1FD9E4F6C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67413" y="5067124"/>
            <a:ext cx="1865933" cy="186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2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89841-7983-7DD2-F6A6-93C95802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E1A49C9-71E1-CB5C-9DE7-2708038F5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53" y="1120457"/>
            <a:ext cx="3986212" cy="676275"/>
          </a:xfrm>
        </p:spPr>
        <p:txBody>
          <a:bodyPr>
            <a:normAutofit/>
          </a:bodyPr>
          <a:lstStyle/>
          <a:p>
            <a:r>
              <a:rPr lang="en-US" sz="4000" b="1" dirty="0"/>
              <a:t>Agenda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1BCC1E-2F6B-0F10-F6A4-E7185DC42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8353" y="1814246"/>
            <a:ext cx="5771272" cy="4451668"/>
          </a:xfrm>
        </p:spPr>
        <p:txBody>
          <a:bodyPr lIns="91440" tIns="45720" rIns="91440" bIns="4572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Updated Action Plan – Stakeholder Engagement</a:t>
            </a:r>
          </a:p>
          <a:p>
            <a:pPr>
              <a:lnSpc>
                <a:spcPct val="100000"/>
              </a:lnSpc>
            </a:pPr>
            <a:r>
              <a:rPr lang="en-US" dirty="0"/>
              <a:t>IESSA Adoption</a:t>
            </a:r>
          </a:p>
          <a:p>
            <a:pPr>
              <a:lnSpc>
                <a:spcPct val="100000"/>
              </a:lnSpc>
            </a:pPr>
            <a:r>
              <a:rPr lang="en-US" dirty="0">
                <a:latin typeface="Segoe UI"/>
                <a:cs typeface="Calibri"/>
              </a:rPr>
              <a:t>Prioritized Jurisdictions</a:t>
            </a:r>
          </a:p>
          <a:p>
            <a:pPr>
              <a:lnSpc>
                <a:spcPct val="100000"/>
              </a:lnSpc>
            </a:pPr>
            <a:r>
              <a:rPr lang="en-US" dirty="0"/>
              <a:t>IESBA Partnership Framework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39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4EA30-C5DA-145C-EB56-5A6CDFB77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6">
            <a:extLst>
              <a:ext uri="{FF2B5EF4-FFF2-40B4-BE49-F238E27FC236}">
                <a16:creationId xmlns:a16="http://schemas.microsoft.com/office/drawing/2014/main" id="{C6304400-1393-D040-34C8-56B3226C6E1F}"/>
              </a:ext>
            </a:extLst>
          </p:cNvPr>
          <p:cNvSpPr txBox="1">
            <a:spLocks/>
          </p:cNvSpPr>
          <p:nvPr/>
        </p:nvSpPr>
        <p:spPr>
          <a:xfrm>
            <a:off x="6358375" y="1853031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endParaRPr lang="en-US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9AFE429E-E01B-DA81-5707-9BDF9E141B4F}"/>
              </a:ext>
            </a:extLst>
          </p:cNvPr>
          <p:cNvSpPr txBox="1">
            <a:spLocks/>
          </p:cNvSpPr>
          <p:nvPr/>
        </p:nvSpPr>
        <p:spPr>
          <a:xfrm>
            <a:off x="333755" y="1773936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endParaRPr lang="en-US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0A820-4CAE-970A-F6D3-D8C14253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55" y="631980"/>
            <a:ext cx="10134600" cy="55084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Updated Action Plan – Stakeholder Engagement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BE8919-3EF7-59E6-6296-2CB5752A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C9033FF5-8D0A-C08E-86D6-FA3C274C8683}"/>
              </a:ext>
            </a:extLst>
          </p:cNvPr>
          <p:cNvSpPr/>
          <p:nvPr/>
        </p:nvSpPr>
        <p:spPr>
          <a:xfrm rot="16200000">
            <a:off x="2746061" y="276482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24A194-BA7F-11D6-42A1-9EC9497FA0AD}"/>
              </a:ext>
            </a:extLst>
          </p:cNvPr>
          <p:cNvSpPr/>
          <p:nvPr/>
        </p:nvSpPr>
        <p:spPr>
          <a:xfrm>
            <a:off x="1734251" y="2428544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endParaRPr lang="en-US" b="1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EBA6A38-4AF3-BE2F-B145-E017A01207D3}"/>
              </a:ext>
            </a:extLst>
          </p:cNvPr>
          <p:cNvSpPr/>
          <p:nvPr/>
        </p:nvSpPr>
        <p:spPr>
          <a:xfrm>
            <a:off x="695751" y="2483849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 Same Side Corner Rectangle 21">
            <a:extLst>
              <a:ext uri="{FF2B5EF4-FFF2-40B4-BE49-F238E27FC236}">
                <a16:creationId xmlns:a16="http://schemas.microsoft.com/office/drawing/2014/main" id="{4DE871B8-6B25-2546-A9FE-33743A57CFC5}"/>
              </a:ext>
            </a:extLst>
          </p:cNvPr>
          <p:cNvSpPr/>
          <p:nvPr/>
        </p:nvSpPr>
        <p:spPr>
          <a:xfrm rot="16200000">
            <a:off x="2746061" y="2791781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D595B08-63DC-C94D-1207-332B0A02C060}"/>
              </a:ext>
            </a:extLst>
          </p:cNvPr>
          <p:cNvSpPr/>
          <p:nvPr/>
        </p:nvSpPr>
        <p:spPr>
          <a:xfrm>
            <a:off x="695752" y="499914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EA2EBCFE-B9A0-8AD0-92D8-3EB5B4F80E8C}"/>
              </a:ext>
            </a:extLst>
          </p:cNvPr>
          <p:cNvSpPr/>
          <p:nvPr/>
        </p:nvSpPr>
        <p:spPr>
          <a:xfrm rot="16200000">
            <a:off x="2746062" y="1534196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961A1F-2D60-AAEA-9232-18473DB5CC3D}"/>
              </a:ext>
            </a:extLst>
          </p:cNvPr>
          <p:cNvSpPr/>
          <p:nvPr/>
        </p:nvSpPr>
        <p:spPr>
          <a:xfrm>
            <a:off x="1734253" y="3686257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59CA16C-8CF6-04A6-7CAE-4A56941237E2}"/>
              </a:ext>
            </a:extLst>
          </p:cNvPr>
          <p:cNvSpPr/>
          <p:nvPr/>
        </p:nvSpPr>
        <p:spPr>
          <a:xfrm>
            <a:off x="684375" y="3741366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 descr="Meeting with solid fill">
            <a:extLst>
              <a:ext uri="{FF2B5EF4-FFF2-40B4-BE49-F238E27FC236}">
                <a16:creationId xmlns:a16="http://schemas.microsoft.com/office/drawing/2014/main" id="{B01B25DB-1C8C-56DF-012A-9976D961371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7594" y="2530876"/>
            <a:ext cx="686966" cy="686966"/>
          </a:xfrm>
          <a:prstGeom prst="rect">
            <a:avLst/>
          </a:prstGeom>
        </p:spPr>
      </p:pic>
      <p:pic>
        <p:nvPicPr>
          <p:cNvPr id="12" name="Graphic 11" descr="Clipboard Checked with solid fill">
            <a:extLst>
              <a:ext uri="{FF2B5EF4-FFF2-40B4-BE49-F238E27FC236}">
                <a16:creationId xmlns:a16="http://schemas.microsoft.com/office/drawing/2014/main" id="{71EA475F-DDA3-3002-9036-9728E3C8B6C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238" y="3762761"/>
            <a:ext cx="744363" cy="744363"/>
          </a:xfrm>
          <a:prstGeom prst="rect">
            <a:avLst/>
          </a:prstGeom>
        </p:spPr>
      </p:pic>
      <p:pic>
        <p:nvPicPr>
          <p:cNvPr id="16" name="Graphic 15" descr="Brain in head with solid fill">
            <a:extLst>
              <a:ext uri="{FF2B5EF4-FFF2-40B4-BE49-F238E27FC236}">
                <a16:creationId xmlns:a16="http://schemas.microsoft.com/office/drawing/2014/main" id="{E1D235F2-DA88-32CA-9083-3EAA191AB2A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32103" y="5022541"/>
            <a:ext cx="785881" cy="785881"/>
          </a:xfrm>
          <a:prstGeom prst="rect">
            <a:avLst/>
          </a:prstGeom>
        </p:spPr>
      </p:pic>
      <p:sp>
        <p:nvSpPr>
          <p:cNvPr id="35" name="Round Same Side Corner Rectangle 18">
            <a:extLst>
              <a:ext uri="{FF2B5EF4-FFF2-40B4-BE49-F238E27FC236}">
                <a16:creationId xmlns:a16="http://schemas.microsoft.com/office/drawing/2014/main" id="{7C2F913E-0F0B-C8EF-9502-587BE59C2462}"/>
              </a:ext>
            </a:extLst>
          </p:cNvPr>
          <p:cNvSpPr/>
          <p:nvPr/>
        </p:nvSpPr>
        <p:spPr>
          <a:xfrm rot="16200000">
            <a:off x="8714045" y="253257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C7980A-B654-972E-39C5-7C7303FBF513}"/>
              </a:ext>
            </a:extLst>
          </p:cNvPr>
          <p:cNvSpPr/>
          <p:nvPr/>
        </p:nvSpPr>
        <p:spPr>
          <a:xfrm>
            <a:off x="7702235" y="2405319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spcAft>
                <a:spcPts val="600"/>
              </a:spcAft>
            </a:pP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DD9A220-15A1-9B64-888C-A23C6A442F67}"/>
              </a:ext>
            </a:extLst>
          </p:cNvPr>
          <p:cNvSpPr/>
          <p:nvPr/>
        </p:nvSpPr>
        <p:spPr>
          <a:xfrm>
            <a:off x="6663735" y="2460624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ound Same Side Corner Rectangle 21">
            <a:extLst>
              <a:ext uri="{FF2B5EF4-FFF2-40B4-BE49-F238E27FC236}">
                <a16:creationId xmlns:a16="http://schemas.microsoft.com/office/drawing/2014/main" id="{F2E502D5-69A4-4773-6430-079EC4AD2F2C}"/>
              </a:ext>
            </a:extLst>
          </p:cNvPr>
          <p:cNvSpPr/>
          <p:nvPr/>
        </p:nvSpPr>
        <p:spPr>
          <a:xfrm rot="16200000">
            <a:off x="8714045" y="2768556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22F652C-5454-BA19-1A22-0ABE4C647DC9}"/>
              </a:ext>
            </a:extLst>
          </p:cNvPr>
          <p:cNvSpPr/>
          <p:nvPr/>
        </p:nvSpPr>
        <p:spPr>
          <a:xfrm>
            <a:off x="7702235" y="4920617"/>
            <a:ext cx="4053901" cy="8729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>
              <a:lnSpc>
                <a:spcPts val="1800"/>
              </a:lnSpc>
              <a:spcAft>
                <a:spcPts val="600"/>
              </a:spcAft>
            </a:pPr>
            <a:r>
              <a:rPr lang="en-US" sz="1700" b="1" dirty="0">
                <a:latin typeface="Calibri" panose="020F0502020204030204" pitchFamily="34" charset="0"/>
                <a:cs typeface="Calibri" panose="020F0502020204030204" pitchFamily="34" charset="0"/>
              </a:rPr>
              <a:t>International Accreditation Forum (IAF)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0DF97DD-B238-A8BB-F7A2-5DBFB0DAE3BD}"/>
              </a:ext>
            </a:extLst>
          </p:cNvPr>
          <p:cNvSpPr/>
          <p:nvPr/>
        </p:nvSpPr>
        <p:spPr>
          <a:xfrm>
            <a:off x="6663736" y="4975922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ound Same Side Corner Rectangle 24">
            <a:extLst>
              <a:ext uri="{FF2B5EF4-FFF2-40B4-BE49-F238E27FC236}">
                <a16:creationId xmlns:a16="http://schemas.microsoft.com/office/drawing/2014/main" id="{B9D8FBC3-55CE-F544-3F92-B4B254322278}"/>
              </a:ext>
            </a:extLst>
          </p:cNvPr>
          <p:cNvSpPr/>
          <p:nvPr/>
        </p:nvSpPr>
        <p:spPr>
          <a:xfrm rot="16200000">
            <a:off x="8714043" y="1510844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941D346-58E2-A6DB-6B6A-39A0DD449432}"/>
              </a:ext>
            </a:extLst>
          </p:cNvPr>
          <p:cNvSpPr/>
          <p:nvPr/>
        </p:nvSpPr>
        <p:spPr>
          <a:xfrm>
            <a:off x="7702237" y="3663032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C0A3393-895A-FEDF-1D71-4EE69492858B}"/>
              </a:ext>
            </a:extLst>
          </p:cNvPr>
          <p:cNvSpPr/>
          <p:nvPr/>
        </p:nvSpPr>
        <p:spPr>
          <a:xfrm>
            <a:off x="6663737" y="371833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Graphic 43" descr="Alarm clock with solid fill">
            <a:extLst>
              <a:ext uri="{FF2B5EF4-FFF2-40B4-BE49-F238E27FC236}">
                <a16:creationId xmlns:a16="http://schemas.microsoft.com/office/drawing/2014/main" id="{C712F6AE-B022-E41B-590F-F19971BBCB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735578" y="2507651"/>
            <a:ext cx="686966" cy="686966"/>
          </a:xfrm>
          <a:prstGeom prst="rect">
            <a:avLst/>
          </a:prstGeom>
        </p:spPr>
      </p:pic>
      <p:pic>
        <p:nvPicPr>
          <p:cNvPr id="45" name="Graphic 44" descr="Alterations &amp; Tailoring with solid fill">
            <a:extLst>
              <a:ext uri="{FF2B5EF4-FFF2-40B4-BE49-F238E27FC236}">
                <a16:creationId xmlns:a16="http://schemas.microsoft.com/office/drawing/2014/main" id="{A675DCCB-B81C-054D-5778-05ED19E17C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721510" y="3776112"/>
            <a:ext cx="744363" cy="744363"/>
          </a:xfrm>
          <a:prstGeom prst="rect">
            <a:avLst/>
          </a:prstGeom>
        </p:spPr>
      </p:pic>
      <p:pic>
        <p:nvPicPr>
          <p:cNvPr id="46" name="Graphic 45" descr="Boardroom with solid fill">
            <a:extLst>
              <a:ext uri="{FF2B5EF4-FFF2-40B4-BE49-F238E27FC236}">
                <a16:creationId xmlns:a16="http://schemas.microsoft.com/office/drawing/2014/main" id="{E684B55B-3626-FF32-A643-4E857817F81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700087" y="4999316"/>
            <a:ext cx="785881" cy="78588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8F36F71-8D76-F114-5F95-BC6B18C40CBB}"/>
              </a:ext>
            </a:extLst>
          </p:cNvPr>
          <p:cNvSpPr/>
          <p:nvPr/>
        </p:nvSpPr>
        <p:spPr>
          <a:xfrm>
            <a:off x="7713615" y="3681178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IESBA/IAASB/ISSB liaison meeting on May 26, 2026 to coordinate A&amp;I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4C5BBE-85D2-701C-8375-4B1212D79FBE}"/>
              </a:ext>
            </a:extLst>
          </p:cNvPr>
          <p:cNvSpPr/>
          <p:nvPr/>
        </p:nvSpPr>
        <p:spPr>
          <a:xfrm>
            <a:off x="1677136" y="2451840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 dirty="0">
                <a:latin typeface="Calibri" panose="020F0502020204030204" pitchFamily="34" charset="0"/>
                <a:cs typeface="Calibri" panose="020F0502020204030204" pitchFamily="34" charset="0"/>
              </a:rPr>
              <a:t>IFAC-IESBA liaison - A&amp;I coordination and IFAC’s Statement of Membership Obligation (SMO) program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75238B-94F1-AEB5-09DA-CBE89AB77A4E}"/>
              </a:ext>
            </a:extLst>
          </p:cNvPr>
          <p:cNvSpPr/>
          <p:nvPr/>
        </p:nvSpPr>
        <p:spPr>
          <a:xfrm>
            <a:off x="1677136" y="4975922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 dirty="0">
                <a:latin typeface="Calibri" panose="020F0502020204030204" pitchFamily="34" charset="0"/>
                <a:cs typeface="Calibri" panose="020F0502020204030204" pitchFamily="34" charset="0"/>
              </a:rPr>
              <a:t>IESBA/IAASB coordination on reporting adoption status for ISSA 5000 and IESSA on respective websites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539BA8-6711-851F-5D10-594F22830C42}"/>
              </a:ext>
            </a:extLst>
          </p:cNvPr>
          <p:cNvSpPr/>
          <p:nvPr/>
        </p:nvSpPr>
        <p:spPr>
          <a:xfrm>
            <a:off x="1680060" y="3681178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Stakeholder Advisory Council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3B3119-620C-8A24-4138-E81BE01F603A}"/>
              </a:ext>
            </a:extLst>
          </p:cNvPr>
          <p:cNvSpPr/>
          <p:nvPr/>
        </p:nvSpPr>
        <p:spPr>
          <a:xfrm>
            <a:off x="7728595" y="2423465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 dirty="0">
                <a:latin typeface="Calibri" panose="020F0502020204030204" pitchFamily="34" charset="0"/>
                <a:cs typeface="Calibri" panose="020F0502020204030204" pitchFamily="34" charset="0"/>
              </a:rPr>
              <a:t>Presentation at a World Bank Centre for Financial and Sustainability Reporting Forum</a:t>
            </a:r>
          </a:p>
        </p:txBody>
      </p:sp>
    </p:spTree>
    <p:extLst>
      <p:ext uri="{BB962C8B-B14F-4D97-AF65-F5344CB8AC3E}">
        <p14:creationId xmlns:p14="http://schemas.microsoft.com/office/powerpoint/2010/main" val="3794595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F372AA-D641-FE81-EE3F-FD75A7B13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5BA5C6-8E3F-43CD-D302-74F7E8F38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387ADC1-DF9D-D44A-960D-F20D1A77B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4" y="4720876"/>
            <a:ext cx="9048822" cy="6762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IESSA Adoption</a:t>
            </a:r>
          </a:p>
        </p:txBody>
      </p:sp>
    </p:spTree>
    <p:extLst>
      <p:ext uri="{BB962C8B-B14F-4D97-AF65-F5344CB8AC3E}">
        <p14:creationId xmlns:p14="http://schemas.microsoft.com/office/powerpoint/2010/main" val="152367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77CB4-4A64-1AB2-0101-76B434B6F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599FFC4-9A88-3CD8-F8BA-2AB35B42507E}"/>
              </a:ext>
            </a:extLst>
          </p:cNvPr>
          <p:cNvSpPr/>
          <p:nvPr/>
        </p:nvSpPr>
        <p:spPr>
          <a:xfrm>
            <a:off x="1028700" y="6046056"/>
            <a:ext cx="1901313" cy="67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D2E2175-1D5E-3948-B490-A99953128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IESSA Adoption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FC0079-85E1-BE80-A94B-5CE9D8E45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06A03C-7E6F-DFF7-1C76-A75EFEC40C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Priority Jurisdiction profiles, jss, &amp; regional bodies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740393"/>
              </p:ext>
            </p:extLst>
          </p:nvPr>
        </p:nvGraphicFramePr>
        <p:xfrm>
          <a:off x="1471121" y="1768981"/>
          <a:ext cx="9477374" cy="40693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04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40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9344">
                  <a:extLst>
                    <a:ext uri="{9D8B030D-6E8A-4147-A177-3AD203B41FA5}">
                      <a16:colId xmlns:a16="http://schemas.microsoft.com/office/drawing/2014/main" val="973734101"/>
                    </a:ext>
                  </a:extLst>
                </a:gridCol>
                <a:gridCol w="2369344">
                  <a:extLst>
                    <a:ext uri="{9D8B030D-6E8A-4147-A177-3AD203B41FA5}">
                      <a16:colId xmlns:a16="http://schemas.microsoft.com/office/drawing/2014/main" val="456494988"/>
                    </a:ext>
                  </a:extLst>
                </a:gridCol>
              </a:tblGrid>
              <a:tr h="411769">
                <a:tc>
                  <a:txBody>
                    <a:bodyPr/>
                    <a:lstStyle/>
                    <a:p>
                      <a:pPr algn="ctr">
                        <a:defRPr sz="1600" b="1"/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600" b="1"/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Adoption in Progress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 sz="1600" b="1"/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Under Consideration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Australia</a:t>
                      </a:r>
                      <a:endParaRPr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Austria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Korea Rep.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Hong Kong SAR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Bulgaria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Botswana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>
                          <a:solidFill>
                            <a:sysClr val="windowText" lastClr="000000"/>
                          </a:solidFill>
                        </a:rPr>
                        <a:t>Lesotho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India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Croatia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>
                          <a:solidFill>
                            <a:sysClr val="windowText" lastClr="000000"/>
                          </a:solidFill>
                        </a:rPr>
                        <a:t>Mexico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Malaysia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Japan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Egypt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>
                          <a:solidFill>
                            <a:sysClr val="windowText" lastClr="000000"/>
                          </a:solidFill>
                        </a:rPr>
                        <a:t>Myanmar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New Zealand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Kenya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Ethiopia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>
                          <a:solidFill>
                            <a:sysClr val="windowText" lastClr="000000"/>
                          </a:solidFill>
                        </a:rPr>
                        <a:t>Nepal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Pakistan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Nigeria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Finland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>
                          <a:solidFill>
                            <a:sysClr val="windowText" lastClr="000000"/>
                          </a:solidFill>
                        </a:rPr>
                        <a:t>Netherlands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</a:pPr>
                      <a:r>
                        <a:rPr lang="en-US" sz="1800" b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Saudia Arabi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Singapore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Germany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Norway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South Africa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Sri Lanka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Ghana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>
                          <a:solidFill>
                            <a:sysClr val="windowText" lastClr="000000"/>
                          </a:solidFill>
                        </a:rPr>
                        <a:t>Qatar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United Kingdom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u="none" strike="noStrike" noProof="0" dirty="0">
                          <a:solidFill>
                            <a:srgbClr val="000000"/>
                          </a:solidFill>
                        </a:rPr>
                        <a:t>Sweden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Indonesia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Uganda</a:t>
                      </a:r>
                      <a:endParaRPr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71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Zambia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</a:pPr>
                      <a:r>
                        <a:rPr lang="en-US" sz="1800" b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Zimbabwe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Italy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United States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03B7D148-2A36-5178-6414-4DE431FE75D6}"/>
              </a:ext>
            </a:extLst>
          </p:cNvPr>
          <p:cNvGrpSpPr/>
          <p:nvPr/>
        </p:nvGrpSpPr>
        <p:grpSpPr>
          <a:xfrm>
            <a:off x="2203958" y="5981308"/>
            <a:ext cx="8203184" cy="716040"/>
            <a:chOff x="0" y="11274"/>
            <a:chExt cx="8203184" cy="716040"/>
          </a:xfrm>
          <a:solidFill>
            <a:schemeClr val="tx2"/>
          </a:solidFill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EB9A282-A790-8ED8-8126-26513E4E8B58}"/>
                </a:ext>
              </a:extLst>
            </p:cNvPr>
            <p:cNvSpPr/>
            <p:nvPr/>
          </p:nvSpPr>
          <p:spPr>
            <a:xfrm>
              <a:off x="0" y="11274"/>
              <a:ext cx="8203184" cy="7160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11" name="Rectangle: Rounded Corners 4">
              <a:extLst>
                <a:ext uri="{FF2B5EF4-FFF2-40B4-BE49-F238E27FC236}">
                  <a16:creationId xmlns:a16="http://schemas.microsoft.com/office/drawing/2014/main" id="{83B2E66A-27D0-AE7A-DC3A-551AB62FA65E}"/>
                </a:ext>
              </a:extLst>
            </p:cNvPr>
            <p:cNvSpPr txBox="1"/>
            <p:nvPr/>
          </p:nvSpPr>
          <p:spPr>
            <a:xfrm>
              <a:off x="34954" y="46228"/>
              <a:ext cx="8133276" cy="646132"/>
            </a:xfrm>
            <a:prstGeom prst="rect">
              <a:avLst/>
            </a:prstGeom>
            <a:solidFill>
              <a:srgbClr val="637C79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/>
                <a:t>Updating status on IESBA website quarterly: </a:t>
              </a:r>
              <a:r>
                <a:rPr lang="en-US" dirty="0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IESSA Adoption Status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5847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AA990-2911-CD62-3908-137D1FA4F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F73C8C-910E-5ED2-B861-171A9DB4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A1D6B73-05F2-D509-01E3-B59B9AF91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4" y="4720876"/>
            <a:ext cx="9048822" cy="6762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Prioritized Jurisdictions</a:t>
            </a:r>
          </a:p>
        </p:txBody>
      </p:sp>
    </p:spTree>
    <p:extLst>
      <p:ext uri="{BB962C8B-B14F-4D97-AF65-F5344CB8AC3E}">
        <p14:creationId xmlns:p14="http://schemas.microsoft.com/office/powerpoint/2010/main" val="1346603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7A6DD-2C4B-F5AB-A33A-C9DDB0329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563846"/>
            <a:ext cx="11237976" cy="550843"/>
          </a:xfrm>
        </p:spPr>
        <p:txBody>
          <a:bodyPr/>
          <a:lstStyle/>
          <a:p>
            <a:r>
              <a:rPr lang="en-US" dirty="0"/>
              <a:t>Jurisdictional Outreach – Tailored Correspondence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18243EE-1491-9678-459A-AB0125CA53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6452703"/>
              </p:ext>
            </p:extLst>
          </p:nvPr>
        </p:nvGraphicFramePr>
        <p:xfrm>
          <a:off x="550851" y="1917332"/>
          <a:ext cx="10959233" cy="3619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41AC808C-D5BE-A6EC-6536-9F7B4EDEB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A6BA2C2-2F12-B878-EC95-148BB81AD2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8737631"/>
              </p:ext>
            </p:extLst>
          </p:nvPr>
        </p:nvGraphicFramePr>
        <p:xfrm>
          <a:off x="2745311" y="5625723"/>
          <a:ext cx="8203184" cy="727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77957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5A6EE-E232-22FF-FE77-2A733DDE8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F2B92-98B6-8DE4-F3CD-AF76CF6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63846"/>
            <a:ext cx="10134600" cy="550843"/>
          </a:xfrm>
        </p:spPr>
        <p:txBody>
          <a:bodyPr/>
          <a:lstStyle/>
          <a:p>
            <a:r>
              <a:rPr lang="en-US" dirty="0"/>
              <a:t>Jurisdictional Profiles in Draft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434DEB3-E6EF-AAEC-EAB0-A5777ACE2F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4551620"/>
              </p:ext>
            </p:extLst>
          </p:nvPr>
        </p:nvGraphicFramePr>
        <p:xfrm>
          <a:off x="658760" y="1729649"/>
          <a:ext cx="11071124" cy="4493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D4A9D743-2740-B787-E0D1-F16ED7986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89B870E-BDF3-0892-6C24-57BDBC9EB6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 dirty="0"/>
              <a:t>additional jurisdictions added in December 2025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98289B9-E6FA-90AF-A7F6-EBEAF8190537}"/>
              </a:ext>
            </a:extLst>
          </p:cNvPr>
          <p:cNvGrpSpPr/>
          <p:nvPr/>
        </p:nvGrpSpPr>
        <p:grpSpPr>
          <a:xfrm>
            <a:off x="3755644" y="5786748"/>
            <a:ext cx="5013452" cy="716040"/>
            <a:chOff x="0" y="11274"/>
            <a:chExt cx="8203184" cy="71604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1629140-7386-980C-4B02-F507F0625E3B}"/>
                </a:ext>
              </a:extLst>
            </p:cNvPr>
            <p:cNvSpPr/>
            <p:nvPr/>
          </p:nvSpPr>
          <p:spPr>
            <a:xfrm>
              <a:off x="0" y="11274"/>
              <a:ext cx="8203184" cy="7160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en-US" dirty="0"/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FDBC6A14-EDB6-7D07-E452-B73ADB54FD58}"/>
                </a:ext>
              </a:extLst>
            </p:cNvPr>
            <p:cNvSpPr txBox="1"/>
            <p:nvPr/>
          </p:nvSpPr>
          <p:spPr>
            <a:xfrm>
              <a:off x="34954" y="46228"/>
              <a:ext cx="8133276" cy="6461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0" i="0" kern="1200" dirty="0"/>
                <a:t>Next steps:</a:t>
              </a:r>
              <a:r>
                <a:rPr lang="en-US" dirty="0"/>
                <a:t> further development of profiles</a:t>
              </a:r>
              <a:endParaRPr lang="en-US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14567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5080C-4FB8-FDC4-45A5-EDE2C199B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6E2D89-5E74-8615-46CB-718EABC30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F6245C0-79DA-5FF8-46F0-712D8E673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4" y="4720876"/>
            <a:ext cx="9048822" cy="6762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IESBA Partnership Framework </a:t>
            </a:r>
          </a:p>
        </p:txBody>
      </p:sp>
    </p:spTree>
    <p:extLst>
      <p:ext uri="{BB962C8B-B14F-4D97-AF65-F5344CB8AC3E}">
        <p14:creationId xmlns:p14="http://schemas.microsoft.com/office/powerpoint/2010/main" val="683299228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2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11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C41586EC55CD4D8FDA4CD9BD52FDEE" ma:contentTypeVersion="8" ma:contentTypeDescription="Create a new document." ma:contentTypeScope="" ma:versionID="131cb376a34e0badd12d957ddfd6c31b">
  <xsd:schema xmlns:xsd="http://www.w3.org/2001/XMLSchema" xmlns:xs="http://www.w3.org/2001/XMLSchema" xmlns:p="http://schemas.microsoft.com/office/2006/metadata/properties" xmlns:ns2="90e58826-eaea-4377-ac67-ac05beee25ec" targetNamespace="http://schemas.microsoft.com/office/2006/metadata/properties" ma:root="true" ma:fieldsID="98f6f9ea47d08af9c32f62e451288ab5" ns2:_="">
    <xsd:import namespace="90e58826-eaea-4377-ac67-ac05beee25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e58826-eaea-4377-ac67-ac05beee2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EB5450E-3F11-4EA8-8D88-DAD3F193C1CA}">
  <ds:schemaRefs>
    <ds:schemaRef ds:uri="90e58826-eaea-4377-ac67-ac05beee25e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90e58826-eaea-4377-ac67-ac05beee25ec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0</TotalTime>
  <Words>608</Words>
  <Application>Microsoft Office PowerPoint</Application>
  <PresentationFormat>Widescreen</PresentationFormat>
  <Paragraphs>154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15</vt:i4>
      </vt:variant>
    </vt:vector>
  </HeadingPairs>
  <TitlesOfParts>
    <vt:vector size="31" baseType="lpstr">
      <vt:lpstr>Aptos</vt:lpstr>
      <vt:lpstr>Arial</vt:lpstr>
      <vt:lpstr>Calibri</vt:lpstr>
      <vt:lpstr>Calibri Light</vt:lpstr>
      <vt:lpstr>Segoe UI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2_IESBA slides</vt:lpstr>
      <vt:lpstr>3_Office Theme</vt:lpstr>
      <vt:lpstr>Adoption &amp; Implementation (A&amp;I) – Update</vt:lpstr>
      <vt:lpstr>Agenda</vt:lpstr>
      <vt:lpstr>Updated Action Plan – Stakeholder Engagement</vt:lpstr>
      <vt:lpstr>IESSA Adoption</vt:lpstr>
      <vt:lpstr>IESSA Adoption</vt:lpstr>
      <vt:lpstr>Prioritized Jurisdictions</vt:lpstr>
      <vt:lpstr>Jurisdictional Outreach – Tailored Correspondence</vt:lpstr>
      <vt:lpstr>Jurisdictional Profiles in Draft</vt:lpstr>
      <vt:lpstr>IESBA Partnership Framework </vt:lpstr>
      <vt:lpstr>Targeted Stakeholders</vt:lpstr>
      <vt:lpstr>Partnership Due Diligence and Considerations</vt:lpstr>
      <vt:lpstr>SAC Feedback and A&amp;I WG Responses</vt:lpstr>
      <vt:lpstr>Prospective Partners</vt:lpstr>
      <vt:lpstr>IESBA Members are asked to provide views/comments on the: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Jon Reid</cp:lastModifiedBy>
  <cp:revision>2</cp:revision>
  <dcterms:created xsi:type="dcterms:W3CDTF">2025-02-11T15:55:47Z</dcterms:created>
  <dcterms:modified xsi:type="dcterms:W3CDTF">2026-06-09T13:07:45Z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0x010100A8C41586EC55CD4D8FDA4CD9BD52FDEE</vt:lpwstr>
  </property>
  <property fmtid="{D5CDD505-2E9C-101B-9397-08002B2CF9AE}" pid="3" name="MediaServiceImageTags">
    <vt:lpwstr/>
  </property>
</Properties>
</file>