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3.xml" ContentType="application/vnd.openxmlformats-officedocument.theme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4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5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6.xml" ContentType="application/vnd.openxmlformats-officedocument.theme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theme/theme7.xml" ContentType="application/vnd.openxmlformats-officedocument.theme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theme/theme8.xml" ContentType="application/vnd.openxmlformats-officedocument.theme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theme/theme9.xml" ContentType="application/vnd.openxmlformats-officedocument.theme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theme/theme10.xml" ContentType="application/vnd.openxmlformats-officedocument.theme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theme/theme11.xml" ContentType="application/vnd.openxmlformats-officedocument.theme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theme/theme12.xml" ContentType="application/vnd.openxmlformats-officedocument.theme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theme/theme13.xml" ContentType="application/vnd.openxmlformats-officedocument.theme+xml"/>
  <Override PartName="/ppt/theme/theme14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2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1" r:id="rId4"/>
    <p:sldMasterId id="2147483677" r:id="rId5"/>
    <p:sldMasterId id="2147483685" r:id="rId6"/>
    <p:sldMasterId id="2147483752" r:id="rId7"/>
    <p:sldMasterId id="2147483747" r:id="rId8"/>
    <p:sldMasterId id="2147483711" r:id="rId9"/>
    <p:sldMasterId id="2147483717" r:id="rId10"/>
    <p:sldMasterId id="2147483726" r:id="rId11"/>
    <p:sldMasterId id="2147483775" r:id="rId12"/>
    <p:sldMasterId id="2147483788" r:id="rId13"/>
    <p:sldMasterId id="2147483796" r:id="rId14"/>
    <p:sldMasterId id="2147483806" r:id="rId15"/>
    <p:sldMasterId id="2147483812" r:id="rId16"/>
  </p:sldMasterIdLst>
  <p:notesMasterIdLst>
    <p:notesMasterId r:id="rId30"/>
  </p:notesMasterIdLst>
  <p:sldIdLst>
    <p:sldId id="268" r:id="rId17"/>
    <p:sldId id="2147472544" r:id="rId18"/>
    <p:sldId id="2147472548" r:id="rId19"/>
    <p:sldId id="2147472546" r:id="rId20"/>
    <p:sldId id="2147472550" r:id="rId21"/>
    <p:sldId id="2147472549" r:id="rId22"/>
    <p:sldId id="2147472547" r:id="rId23"/>
    <p:sldId id="2147472545" r:id="rId24"/>
    <p:sldId id="2147472377" r:id="rId25"/>
    <p:sldId id="2147472378" r:id="rId26"/>
    <p:sldId id="2147472293" r:id="rId27"/>
    <p:sldId id="2147472543" r:id="rId28"/>
    <p:sldId id="2147472454" r:id="rId2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IESBA" id="{C7A6A806-A4F1-574B-9F2E-E15B44EE21E0}">
          <p14:sldIdLst>
            <p14:sldId id="268"/>
            <p14:sldId id="2147472544"/>
            <p14:sldId id="2147472548"/>
            <p14:sldId id="2147472546"/>
            <p14:sldId id="2147472550"/>
            <p14:sldId id="2147472549"/>
            <p14:sldId id="2147472547"/>
            <p14:sldId id="2147472545"/>
            <p14:sldId id="2147472377"/>
            <p14:sldId id="2147472378"/>
            <p14:sldId id="2147472293"/>
            <p14:sldId id="2147472543"/>
            <p14:sldId id="2147472454"/>
          </p14:sldIdLst>
        </p14:section>
      </p14:section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7F4C7157-3542-0567-DD60-DE029F9D3A01}" name="Rui Peres Jorge" initials="RP" userId="S::ruiperesjorge@ethicsboard.org::3c860977-b791-4c39-8f8c-f24feaa6a3ae" providerId="AD"/>
  <p188:author id="{8F69CC63-70F9-B92E-B0AA-D68B2FB5D2AB}" name="Gabriela Figueiredo Dias" initials="GF" userId="S::GabrielaDias@ethicsboard.org::2f0de687-1f60-462c-a3ec-15136bf498f0" providerId="AD"/>
  <p188:author id="{67850364-DD18-1A34-E98F-3B441CDEA6C7}" name="Jon Reid" initials="JR" userId="S::jonreid@ethicsboard.org::d20ac94e-951d-486b-b95e-024d48430245" providerId="AD"/>
  <p188:author id="{56716365-38C8-293A-974C-A2D9CBBF0D47}" name="Jeanne Viljoen" initials="JV" userId="S::JeanneViljoen@ethicsboard.org::15b5a62f-600a-4206-957b-fe0e12035773" providerId="AD"/>
  <p188:author id="{AAFD516B-D577-E298-A505-86828FF8403E}" name="Joanne Holt" initials="JH" userId="S::joanneholt@ethicsboard.org::12fe25c6-4cb7-4225-920a-14a4ef202436" providerId="AD"/>
  <p188:author id="{E9688B74-D9DE-4D11-079C-962C98D8AAA5}" name="Jeanne Viljoen" initials="JV" userId="S::jeanneviljoen@ethicsboard.org::15b5a62f-600a-4206-957b-fe0e12035773" providerId="AD"/>
  <p188:author id="{6D24159C-C64D-BF64-3E90-850CBA2A8C17}" name="Ken Siong" initials="KS" userId="S::kensiong@ethicsboard.org::f7679ae9-de6b-4f69-a967-87584c14b709" providerId="AD"/>
  <p188:author id="{FE8B5C9F-7B18-B143-6551-47BF86F7ED3A}" name="Geoff Kwan" initials="GK" userId="S::GeoffKwan@ethicsboard.org::c3a5c4b8-7020-4697-b49e-ebe9f60812c0" providerId="AD"/>
  <p188:author id="{553772B1-180A-4959-D377-E121E197E9D3}" name="Carla Vijian" initials="CV" userId="S::CarlaVijian@ethicsboard.org::c8cf1b78-ca9a-4696-87d3-45e7c13ef4bf" providerId="AD"/>
  <p188:author id="{D1BA05CD-67AF-41E2-9030-2726EE3143E3}" name="Kam Leung" initials="KL" userId="S::KamLeung@ethicsboard.org::1727e7fd-0e16-446c-9cb2-0d520e75509f" providerId="AD"/>
  <p188:author id="{B62276D6-496F-52B6-6D00-824CB7935334}" name="Ken Siong" initials="KS" userId="S::KenSiong@ethicsboard.org::f7679ae9-de6b-4f69-a967-87584c14b709" providerId="AD"/>
  <p188:author id="{17F70BE1-6B4E-7688-378C-D7CCFF725DD5}" name="Elaine Cahoon" initials="EC" userId="S::elainecahoon@ethicsboard.org::5a6a4608-5744-417c-b33b-bb6f88acc572" providerId="AD"/>
  <p188:author id="{579ECFEE-90DD-DF6F-AC7E-BA7526220BCD}" name="Laura Leal" initials="LL" userId="S::lauraleal@ethicsboard.org::4720af35-0a04-4b32-b28a-0692a15a4541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B5E7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98D55C1-8353-EE77-6454-5F30185173E0}" v="3" dt="2026-06-08T14:06:29.06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1E171933-4619-4E11-9A3F-F7608DF75F80}" styleName="Medium Style 1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Master" Target="slideMasters/slideMaster10.xml"/><Relationship Id="rId18" Type="http://schemas.openxmlformats.org/officeDocument/2006/relationships/slide" Target="slides/slide2.xml"/><Relationship Id="rId26" Type="http://schemas.openxmlformats.org/officeDocument/2006/relationships/slide" Target="slides/slide10.xml"/><Relationship Id="rId21" Type="http://schemas.openxmlformats.org/officeDocument/2006/relationships/slide" Target="slides/slide5.xml"/><Relationship Id="rId34" Type="http://schemas.openxmlformats.org/officeDocument/2006/relationships/tableStyles" Target="tableStyles.xml"/><Relationship Id="rId7" Type="http://schemas.openxmlformats.org/officeDocument/2006/relationships/slideMaster" Target="slideMasters/slideMaster4.xml"/><Relationship Id="rId12" Type="http://schemas.openxmlformats.org/officeDocument/2006/relationships/slideMaster" Target="slideMasters/slideMaster9.xml"/><Relationship Id="rId17" Type="http://schemas.openxmlformats.org/officeDocument/2006/relationships/slide" Target="slides/slide1.xml"/><Relationship Id="rId25" Type="http://schemas.openxmlformats.org/officeDocument/2006/relationships/slide" Target="slides/slide9.xml"/><Relationship Id="rId33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Master" Target="slideMasters/slideMaster13.xml"/><Relationship Id="rId20" Type="http://schemas.openxmlformats.org/officeDocument/2006/relationships/slide" Target="slides/slide4.xml"/><Relationship Id="rId29" Type="http://schemas.openxmlformats.org/officeDocument/2006/relationships/slide" Target="slides/slide13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Master" Target="slideMasters/slideMaster8.xml"/><Relationship Id="rId24" Type="http://schemas.openxmlformats.org/officeDocument/2006/relationships/slide" Target="slides/slide8.xml"/><Relationship Id="rId32" Type="http://schemas.openxmlformats.org/officeDocument/2006/relationships/viewProps" Target="viewProps.xml"/><Relationship Id="rId37" Type="http://schemas.microsoft.com/office/2018/10/relationships/authors" Target="authors.xml"/><Relationship Id="rId5" Type="http://schemas.openxmlformats.org/officeDocument/2006/relationships/slideMaster" Target="slideMasters/slideMaster2.xml"/><Relationship Id="rId15" Type="http://schemas.openxmlformats.org/officeDocument/2006/relationships/slideMaster" Target="slideMasters/slideMaster12.xml"/><Relationship Id="rId23" Type="http://schemas.openxmlformats.org/officeDocument/2006/relationships/slide" Target="slides/slide7.xml"/><Relationship Id="rId28" Type="http://schemas.openxmlformats.org/officeDocument/2006/relationships/slide" Target="slides/slide12.xml"/><Relationship Id="rId36" Type="http://schemas.microsoft.com/office/2015/10/relationships/revisionInfo" Target="revisionInfo.xml"/><Relationship Id="rId10" Type="http://schemas.openxmlformats.org/officeDocument/2006/relationships/slideMaster" Target="slideMasters/slideMaster7.xml"/><Relationship Id="rId19" Type="http://schemas.openxmlformats.org/officeDocument/2006/relationships/slide" Target="slides/slide3.xml"/><Relationship Id="rId31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Master" Target="slideMasters/slideMaster11.xml"/><Relationship Id="rId22" Type="http://schemas.openxmlformats.org/officeDocument/2006/relationships/slide" Target="slides/slide6.xml"/><Relationship Id="rId27" Type="http://schemas.openxmlformats.org/officeDocument/2006/relationships/slide" Target="slides/slide11.xml"/><Relationship Id="rId30" Type="http://schemas.openxmlformats.org/officeDocument/2006/relationships/notesMaster" Target="notesMasters/notesMaster1.xml"/><Relationship Id="rId35" Type="http://schemas.microsoft.com/office/2016/11/relationships/changesInfo" Target="changesInfos/changesInfo1.xml"/><Relationship Id="rId8" Type="http://schemas.openxmlformats.org/officeDocument/2006/relationships/slideMaster" Target="slideMasters/slideMaster5.xml"/><Relationship Id="rId3" Type="http://schemas.openxmlformats.org/officeDocument/2006/relationships/customXml" Target="../customXml/item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Elaine Cahoon" userId="S::elainecahoon@ethicsboard.org::5a6a4608-5744-417c-b33b-bb6f88acc572" providerId="AD" clId="Web-{798D55C1-8353-EE77-6454-5F30185173E0}"/>
    <pc:docChg chg="modSld">
      <pc:chgData name="Elaine Cahoon" userId="S::elainecahoon@ethicsboard.org::5a6a4608-5744-417c-b33b-bb6f88acc572" providerId="AD" clId="Web-{798D55C1-8353-EE77-6454-5F30185173E0}" dt="2026-06-08T14:06:29.064" v="2" actId="20577"/>
      <pc:docMkLst>
        <pc:docMk/>
      </pc:docMkLst>
      <pc:sldChg chg="modSp">
        <pc:chgData name="Elaine Cahoon" userId="S::elainecahoon@ethicsboard.org::5a6a4608-5744-417c-b33b-bb6f88acc572" providerId="AD" clId="Web-{798D55C1-8353-EE77-6454-5F30185173E0}" dt="2026-06-08T14:06:29.064" v="2" actId="20577"/>
        <pc:sldMkLst>
          <pc:docMk/>
          <pc:sldMk cId="3348406215" sldId="2147472546"/>
        </pc:sldMkLst>
        <pc:spChg chg="mod">
          <ac:chgData name="Elaine Cahoon" userId="S::elainecahoon@ethicsboard.org::5a6a4608-5744-417c-b33b-bb6f88acc572" providerId="AD" clId="Web-{798D55C1-8353-EE77-6454-5F30185173E0}" dt="2026-06-08T14:06:29.064" v="2" actId="20577"/>
          <ac:spMkLst>
            <pc:docMk/>
            <pc:sldMk cId="3348406215" sldId="2147472546"/>
            <ac:spMk id="4" creationId="{113C7FAD-26A4-3305-ED63-A7BC083748DC}"/>
          </ac:spMkLst>
        </pc:spChg>
      </pc:sldChg>
    </pc:docChg>
  </pc:docChgLst>
  <pc:docChgLst>
    <pc:chgData name="Elaine Cahoon" userId="5a6a4608-5744-417c-b33b-bb6f88acc572" providerId="ADAL" clId="{56D4D74C-54B8-4329-9C59-0FB23D62F1C5}"/>
    <pc:docChg chg="undo custSel modSld">
      <pc:chgData name="Elaine Cahoon" userId="5a6a4608-5744-417c-b33b-bb6f88acc572" providerId="ADAL" clId="{56D4D74C-54B8-4329-9C59-0FB23D62F1C5}" dt="2026-06-04T21:11:56.919" v="163" actId="255"/>
      <pc:docMkLst>
        <pc:docMk/>
      </pc:docMkLst>
      <pc:sldChg chg="addSp modSp mod modCm">
        <pc:chgData name="Elaine Cahoon" userId="5a6a4608-5744-417c-b33b-bb6f88acc572" providerId="ADAL" clId="{56D4D74C-54B8-4329-9C59-0FB23D62F1C5}" dt="2026-06-04T21:10:03.093" v="131" actId="113"/>
        <pc:sldMkLst>
          <pc:docMk/>
          <pc:sldMk cId="3348406215" sldId="2147472546"/>
        </pc:sldMkLst>
        <pc:spChg chg="mod">
          <ac:chgData name="Elaine Cahoon" userId="5a6a4608-5744-417c-b33b-bb6f88acc572" providerId="ADAL" clId="{56D4D74C-54B8-4329-9C59-0FB23D62F1C5}" dt="2026-06-04T21:09:55.366" v="130" actId="255"/>
          <ac:spMkLst>
            <pc:docMk/>
            <pc:sldMk cId="3348406215" sldId="2147472546"/>
            <ac:spMk id="4" creationId="{113C7FAD-26A4-3305-ED63-A7BC083748DC}"/>
          </ac:spMkLst>
        </pc:spChg>
        <pc:spChg chg="add mod">
          <ac:chgData name="Elaine Cahoon" userId="5a6a4608-5744-417c-b33b-bb6f88acc572" providerId="ADAL" clId="{56D4D74C-54B8-4329-9C59-0FB23D62F1C5}" dt="2026-06-04T21:10:03.093" v="131" actId="113"/>
          <ac:spMkLst>
            <pc:docMk/>
            <pc:sldMk cId="3348406215" sldId="2147472546"/>
            <ac:spMk id="6" creationId="{D4C17848-6898-C429-7127-EEF11853F2BF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Elaine Cahoon" userId="5a6a4608-5744-417c-b33b-bb6f88acc572" providerId="ADAL" clId="{56D4D74C-54B8-4329-9C59-0FB23D62F1C5}" dt="2026-06-04T21:09:20.047" v="124" actId="20577"/>
              <pc2:cmMkLst xmlns:pc2="http://schemas.microsoft.com/office/powerpoint/2019/9/main/command">
                <pc:docMk/>
                <pc:sldMk cId="3348406215" sldId="2147472546"/>
                <pc2:cmMk id="{CD497D6E-1C1B-4736-9CFC-77F398A656DE}"/>
              </pc2:cmMkLst>
            </pc226:cmChg>
          </p:ext>
        </pc:extLst>
      </pc:sldChg>
      <pc:sldChg chg="addSp delSp modSp mod modClrScheme chgLayout">
        <pc:chgData name="Elaine Cahoon" userId="5a6a4608-5744-417c-b33b-bb6f88acc572" providerId="ADAL" clId="{56D4D74C-54B8-4329-9C59-0FB23D62F1C5}" dt="2026-06-04T21:11:56.919" v="163" actId="255"/>
        <pc:sldMkLst>
          <pc:docMk/>
          <pc:sldMk cId="2516351014" sldId="2147472550"/>
        </pc:sldMkLst>
        <pc:spChg chg="mod ord">
          <ac:chgData name="Elaine Cahoon" userId="5a6a4608-5744-417c-b33b-bb6f88acc572" providerId="ADAL" clId="{56D4D74C-54B8-4329-9C59-0FB23D62F1C5}" dt="2026-06-04T21:10:47.323" v="148" actId="700"/>
          <ac:spMkLst>
            <pc:docMk/>
            <pc:sldMk cId="2516351014" sldId="2147472550"/>
            <ac:spMk id="2" creationId="{896D141C-EC43-BFC4-D3AA-40E968694E92}"/>
          </ac:spMkLst>
        </pc:spChg>
        <pc:spChg chg="mod ord">
          <ac:chgData name="Elaine Cahoon" userId="5a6a4608-5744-417c-b33b-bb6f88acc572" providerId="ADAL" clId="{56D4D74C-54B8-4329-9C59-0FB23D62F1C5}" dt="2026-06-04T21:10:47.323" v="148" actId="700"/>
          <ac:spMkLst>
            <pc:docMk/>
            <pc:sldMk cId="2516351014" sldId="2147472550"/>
            <ac:spMk id="3" creationId="{CA493890-01A6-2B60-D5FC-36D0C6B2CAA8}"/>
          </ac:spMkLst>
        </pc:spChg>
        <pc:spChg chg="del">
          <ac:chgData name="Elaine Cahoon" userId="5a6a4608-5744-417c-b33b-bb6f88acc572" providerId="ADAL" clId="{56D4D74C-54B8-4329-9C59-0FB23D62F1C5}" dt="2026-06-04T21:10:24.385" v="147" actId="478"/>
          <ac:spMkLst>
            <pc:docMk/>
            <pc:sldMk cId="2516351014" sldId="2147472550"/>
            <ac:spMk id="4" creationId="{24702E71-59CC-F3D3-4202-8BAA1A9DB632}"/>
          </ac:spMkLst>
        </pc:spChg>
        <pc:spChg chg="add mod ord">
          <ac:chgData name="Elaine Cahoon" userId="5a6a4608-5744-417c-b33b-bb6f88acc572" providerId="ADAL" clId="{56D4D74C-54B8-4329-9C59-0FB23D62F1C5}" dt="2026-06-04T21:10:47.323" v="148" actId="700"/>
          <ac:spMkLst>
            <pc:docMk/>
            <pc:sldMk cId="2516351014" sldId="2147472550"/>
            <ac:spMk id="6" creationId="{AF9B70F8-1BE5-96DA-E0BB-4D6B88A98FC5}"/>
          </ac:spMkLst>
        </pc:spChg>
        <pc:spChg chg="mod ord">
          <ac:chgData name="Elaine Cahoon" userId="5a6a4608-5744-417c-b33b-bb6f88acc572" providerId="ADAL" clId="{56D4D74C-54B8-4329-9C59-0FB23D62F1C5}" dt="2026-06-04T21:11:56.919" v="163" actId="255"/>
          <ac:spMkLst>
            <pc:docMk/>
            <pc:sldMk cId="2516351014" sldId="2147472550"/>
            <ac:spMk id="11" creationId="{AEA95BB0-A534-91E5-D755-1A921950AE1E}"/>
          </ac:spMkLst>
        </pc:spChg>
        <pc:spChg chg="mod ord">
          <ac:chgData name="Elaine Cahoon" userId="5a6a4608-5744-417c-b33b-bb6f88acc572" providerId="ADAL" clId="{56D4D74C-54B8-4329-9C59-0FB23D62F1C5}" dt="2026-06-04T21:11:46.109" v="162" actId="255"/>
          <ac:spMkLst>
            <pc:docMk/>
            <pc:sldMk cId="2516351014" sldId="2147472550"/>
            <ac:spMk id="12" creationId="{B4BC5178-89BF-3C91-810A-5A6464995C0E}"/>
          </ac:spMkLst>
        </pc:spChg>
      </pc:sldChg>
    </pc:docChg>
  </pc:docChgLst>
  <pc:docChgLst>
    <pc:chgData name="Elaine Cahoon" userId="S::elainecahoon@ethicsboard.org::5a6a4608-5744-417c-b33b-bb6f88acc572" providerId="AD" clId="Web-{B4BF5E5F-834D-7F52-280E-8E96FF63C33E}"/>
    <pc:docChg chg="addSld delSld modSld modSection">
      <pc:chgData name="Elaine Cahoon" userId="S::elainecahoon@ethicsboard.org::5a6a4608-5744-417c-b33b-bb6f88acc572" providerId="AD" clId="Web-{B4BF5E5F-834D-7F52-280E-8E96FF63C33E}" dt="2026-06-04T21:06:59.419" v="9"/>
      <pc:docMkLst>
        <pc:docMk/>
      </pc:docMkLst>
      <pc:sldChg chg="addSp delSp modSp">
        <pc:chgData name="Elaine Cahoon" userId="S::elainecahoon@ethicsboard.org::5a6a4608-5744-417c-b33b-bb6f88acc572" providerId="AD" clId="Web-{B4BF5E5F-834D-7F52-280E-8E96FF63C33E}" dt="2026-06-04T21:06:59.419" v="9"/>
        <pc:sldMkLst>
          <pc:docMk/>
          <pc:sldMk cId="3348406215" sldId="2147472546"/>
        </pc:sldMkLst>
        <pc:spChg chg="mod">
          <ac:chgData name="Elaine Cahoon" userId="S::elainecahoon@ethicsboard.org::5a6a4608-5744-417c-b33b-bb6f88acc572" providerId="AD" clId="Web-{B4BF5E5F-834D-7F52-280E-8E96FF63C33E}" dt="2026-06-04T21:06:49.621" v="7" actId="14100"/>
          <ac:spMkLst>
            <pc:docMk/>
            <pc:sldMk cId="3348406215" sldId="2147472546"/>
            <ac:spMk id="4" creationId="{113C7FAD-26A4-3305-ED63-A7BC083748DC}"/>
          </ac:spMkLst>
        </pc:spChg>
        <pc:spChg chg="add del mod">
          <ac:chgData name="Elaine Cahoon" userId="S::elainecahoon@ethicsboard.org::5a6a4608-5744-417c-b33b-bb6f88acc572" providerId="AD" clId="Web-{B4BF5E5F-834D-7F52-280E-8E96FF63C33E}" dt="2026-06-04T21:06:55.200" v="8"/>
          <ac:spMkLst>
            <pc:docMk/>
            <pc:sldMk cId="3348406215" sldId="2147472546"/>
            <ac:spMk id="7" creationId="{E4B5F558-A4A2-0E11-0D1C-974E972B9FFF}"/>
          </ac:spMkLst>
        </pc:spChg>
        <pc:spChg chg="add del mod">
          <ac:chgData name="Elaine Cahoon" userId="S::elainecahoon@ethicsboard.org::5a6a4608-5744-417c-b33b-bb6f88acc572" providerId="AD" clId="Web-{B4BF5E5F-834D-7F52-280E-8E96FF63C33E}" dt="2026-06-04T21:06:59.419" v="9"/>
          <ac:spMkLst>
            <pc:docMk/>
            <pc:sldMk cId="3348406215" sldId="2147472546"/>
            <ac:spMk id="9" creationId="{C19EBF47-1CF2-1A54-2D4C-E70CA443B851}"/>
          </ac:spMkLst>
        </pc:spChg>
        <pc:spChg chg="del">
          <ac:chgData name="Elaine Cahoon" userId="S::elainecahoon@ethicsboard.org::5a6a4608-5744-417c-b33b-bb6f88acc572" providerId="AD" clId="Web-{B4BF5E5F-834D-7F52-280E-8E96FF63C33E}" dt="2026-06-04T21:06:45.230" v="3"/>
          <ac:spMkLst>
            <pc:docMk/>
            <pc:sldMk cId="3348406215" sldId="2147472546"/>
            <ac:spMk id="11" creationId="{23BD3B70-3686-FF93-51A8-17FAB64F149D}"/>
          </ac:spMkLst>
        </pc:spChg>
        <pc:spChg chg="del mod">
          <ac:chgData name="Elaine Cahoon" userId="S::elainecahoon@ethicsboard.org::5a6a4608-5744-417c-b33b-bb6f88acc572" providerId="AD" clId="Web-{B4BF5E5F-834D-7F52-280E-8E96FF63C33E}" dt="2026-06-04T21:06:46.824" v="5"/>
          <ac:spMkLst>
            <pc:docMk/>
            <pc:sldMk cId="3348406215" sldId="2147472546"/>
            <ac:spMk id="12" creationId="{5A7C5632-3666-4EA2-F011-A5F67A82718D}"/>
          </ac:spMkLst>
        </pc:spChg>
      </pc:sldChg>
      <pc:sldChg chg="add replId">
        <pc:chgData name="Elaine Cahoon" userId="S::elainecahoon@ethicsboard.org::5a6a4608-5744-417c-b33b-bb6f88acc572" providerId="AD" clId="Web-{B4BF5E5F-834D-7F52-280E-8E96FF63C33E}" dt="2026-06-04T21:06:29.807" v="2"/>
        <pc:sldMkLst>
          <pc:docMk/>
          <pc:sldMk cId="2516351014" sldId="2147472550"/>
        </pc:sldMkLst>
      </pc:sldChg>
      <pc:sldChg chg="new del">
        <pc:chgData name="Elaine Cahoon" userId="S::elainecahoon@ethicsboard.org::5a6a4608-5744-417c-b33b-bb6f88acc572" providerId="AD" clId="Web-{B4BF5E5F-834D-7F52-280E-8E96FF63C33E}" dt="2026-06-04T21:05:39.413" v="1"/>
        <pc:sldMkLst>
          <pc:docMk/>
          <pc:sldMk cId="3746467127" sldId="2147472550"/>
        </pc:sldMkLst>
      </pc:sldChg>
    </pc:docChg>
  </pc:docChgLst>
  <pc:docChgLst>
    <pc:chgData name="Jeanne Viljoen" userId="15b5a62f-600a-4206-957b-fe0e12035773" providerId="ADAL" clId="{2AF61601-12F5-4E09-B68F-B4B5E1649C9A}"/>
    <pc:docChg chg="undo custSel modSld">
      <pc:chgData name="Jeanne Viljoen" userId="15b5a62f-600a-4206-957b-fe0e12035773" providerId="ADAL" clId="{2AF61601-12F5-4E09-B68F-B4B5E1649C9A}" dt="2026-06-04T17:05:00.323" v="639" actId="313"/>
      <pc:docMkLst>
        <pc:docMk/>
      </pc:docMkLst>
      <pc:sldChg chg="modSp mod modCm">
        <pc:chgData name="Jeanne Viljoen" userId="15b5a62f-600a-4206-957b-fe0e12035773" providerId="ADAL" clId="{2AF61601-12F5-4E09-B68F-B4B5E1649C9A}" dt="2026-06-04T17:01:53.848" v="374" actId="20577"/>
        <pc:sldMkLst>
          <pc:docMk/>
          <pc:sldMk cId="3552068023" sldId="268"/>
        </pc:sldMkLst>
        <pc:spChg chg="mod">
          <ac:chgData name="Jeanne Viljoen" userId="15b5a62f-600a-4206-957b-fe0e12035773" providerId="ADAL" clId="{2AF61601-12F5-4E09-B68F-B4B5E1649C9A}" dt="2026-06-04T17:01:53.848" v="374" actId="20577"/>
          <ac:spMkLst>
            <pc:docMk/>
            <pc:sldMk cId="3552068023" sldId="268"/>
            <ac:spMk id="2" creationId="{05FD3CF8-238B-A38F-F7D6-1DF3CEF48F89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Jeanne Viljoen" userId="15b5a62f-600a-4206-957b-fe0e12035773" providerId="ADAL" clId="{2AF61601-12F5-4E09-B68F-B4B5E1649C9A}" dt="2026-06-04T17:01:48.159" v="368" actId="20577"/>
              <pc2:cmMkLst xmlns:pc2="http://schemas.microsoft.com/office/powerpoint/2019/9/main/command">
                <pc:docMk/>
                <pc:sldMk cId="3552068023" sldId="268"/>
                <pc2:cmMk id="{BA1952D6-2338-41D9-8B83-779FC0D73944}"/>
              </pc2:cmMkLst>
            </pc226:cmChg>
          </p:ext>
        </pc:extLst>
      </pc:sldChg>
      <pc:sldChg chg="modSp mod">
        <pc:chgData name="Jeanne Viljoen" userId="15b5a62f-600a-4206-957b-fe0e12035773" providerId="ADAL" clId="{2AF61601-12F5-4E09-B68F-B4B5E1649C9A}" dt="2026-06-04T17:05:00.323" v="639" actId="313"/>
        <pc:sldMkLst>
          <pc:docMk/>
          <pc:sldMk cId="3732475890" sldId="2147472293"/>
        </pc:sldMkLst>
        <pc:graphicFrameChg chg="mod modGraphic">
          <ac:chgData name="Jeanne Viljoen" userId="15b5a62f-600a-4206-957b-fe0e12035773" providerId="ADAL" clId="{2AF61601-12F5-4E09-B68F-B4B5E1649C9A}" dt="2026-06-04T17:05:00.323" v="639" actId="313"/>
          <ac:graphicFrameMkLst>
            <pc:docMk/>
            <pc:sldMk cId="3732475890" sldId="2147472293"/>
            <ac:graphicFrameMk id="10" creationId="{0724A10D-270D-D301-E3D7-E25CDA0FC006}"/>
          </ac:graphicFrameMkLst>
        </pc:graphicFrameChg>
      </pc:sldChg>
      <pc:sldChg chg="modSp mod modCm">
        <pc:chgData name="Jeanne Viljoen" userId="15b5a62f-600a-4206-957b-fe0e12035773" providerId="ADAL" clId="{2AF61601-12F5-4E09-B68F-B4B5E1649C9A}" dt="2026-06-04T16:57:00.481" v="14" actId="207"/>
        <pc:sldMkLst>
          <pc:docMk/>
          <pc:sldMk cId="1421613384" sldId="2147472377"/>
        </pc:sldMkLst>
        <pc:graphicFrameChg chg="modGraphic">
          <ac:chgData name="Jeanne Viljoen" userId="15b5a62f-600a-4206-957b-fe0e12035773" providerId="ADAL" clId="{2AF61601-12F5-4E09-B68F-B4B5E1649C9A}" dt="2026-06-04T16:57:00.481" v="14" actId="207"/>
          <ac:graphicFrameMkLst>
            <pc:docMk/>
            <pc:sldMk cId="1421613384" sldId="2147472377"/>
            <ac:graphicFrameMk id="7" creationId="{FA6BF0A6-3D2C-C361-06D1-97928DC1109E}"/>
          </ac:graphicFrameMkLst>
        </pc:graphicFrame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Jeanne Viljoen" userId="15b5a62f-600a-4206-957b-fe0e12035773" providerId="ADAL" clId="{2AF61601-12F5-4E09-B68F-B4B5E1649C9A}" dt="2026-06-04T16:56:55.787" v="13" actId="20577"/>
              <pc2:cmMkLst xmlns:pc2="http://schemas.microsoft.com/office/powerpoint/2019/9/main/command">
                <pc:docMk/>
                <pc:sldMk cId="1421613384" sldId="2147472377"/>
                <pc2:cmMk id="{1CE9DCB4-EFD9-44BF-A036-9CDEE30D5A07}"/>
              </pc2:cmMkLst>
            </pc226:cmChg>
          </p:ext>
        </pc:extLst>
      </pc:sldChg>
      <pc:sldChg chg="modSp mod">
        <pc:chgData name="Jeanne Viljoen" userId="15b5a62f-600a-4206-957b-fe0e12035773" providerId="ADAL" clId="{2AF61601-12F5-4E09-B68F-B4B5E1649C9A}" dt="2026-06-04T17:04:35.061" v="628" actId="207"/>
        <pc:sldMkLst>
          <pc:docMk/>
          <pc:sldMk cId="418337349" sldId="2147472378"/>
        </pc:sldMkLst>
        <pc:graphicFrameChg chg="modGraphic">
          <ac:chgData name="Jeanne Viljoen" userId="15b5a62f-600a-4206-957b-fe0e12035773" providerId="ADAL" clId="{2AF61601-12F5-4E09-B68F-B4B5E1649C9A}" dt="2026-06-04T17:04:35.061" v="628" actId="207"/>
          <ac:graphicFrameMkLst>
            <pc:docMk/>
            <pc:sldMk cId="418337349" sldId="2147472378"/>
            <ac:graphicFrameMk id="7" creationId="{EF00C712-7999-81A3-A887-774FF6B5998D}"/>
          </ac:graphicFrameMkLst>
        </pc:graphicFrameChg>
      </pc:sldChg>
      <pc:sldChg chg="delSp modSp mod">
        <pc:chgData name="Jeanne Viljoen" userId="15b5a62f-600a-4206-957b-fe0e12035773" providerId="ADAL" clId="{2AF61601-12F5-4E09-B68F-B4B5E1649C9A}" dt="2026-06-04T16:57:29.446" v="16" actId="108"/>
        <pc:sldMkLst>
          <pc:docMk/>
          <pc:sldMk cId="2762130236" sldId="2147472545"/>
        </pc:sldMkLst>
        <pc:spChg chg="mod">
          <ac:chgData name="Jeanne Viljoen" userId="15b5a62f-600a-4206-957b-fe0e12035773" providerId="ADAL" clId="{2AF61601-12F5-4E09-B68F-B4B5E1649C9A}" dt="2026-06-04T16:57:29.446" v="16" actId="108"/>
          <ac:spMkLst>
            <pc:docMk/>
            <pc:sldMk cId="2762130236" sldId="2147472545"/>
            <ac:spMk id="2" creationId="{0A37D77A-7E1F-3C15-573D-3CB65A6A4ECA}"/>
          </ac:spMkLst>
        </pc:spChg>
        <pc:spChg chg="del">
          <ac:chgData name="Jeanne Viljoen" userId="15b5a62f-600a-4206-957b-fe0e12035773" providerId="ADAL" clId="{2AF61601-12F5-4E09-B68F-B4B5E1649C9A}" dt="2026-06-04T16:57:23.796" v="15" actId="478"/>
          <ac:spMkLst>
            <pc:docMk/>
            <pc:sldMk cId="2762130236" sldId="2147472545"/>
            <ac:spMk id="5" creationId="{47A7399F-94CD-E4DC-5396-8D22DC37DFEB}"/>
          </ac:spMkLst>
        </pc:spChg>
      </pc:sldChg>
      <pc:sldChg chg="modSp mod modCm">
        <pc:chgData name="Jeanne Viljoen" userId="15b5a62f-600a-4206-957b-fe0e12035773" providerId="ADAL" clId="{2AF61601-12F5-4E09-B68F-B4B5E1649C9A}" dt="2026-06-04T17:01:19.106" v="363" actId="108"/>
        <pc:sldMkLst>
          <pc:docMk/>
          <pc:sldMk cId="3348406215" sldId="2147472546"/>
        </pc:sldMkLst>
        <pc:spChg chg="mod">
          <ac:chgData name="Jeanne Viljoen" userId="15b5a62f-600a-4206-957b-fe0e12035773" providerId="ADAL" clId="{2AF61601-12F5-4E09-B68F-B4B5E1649C9A}" dt="2026-06-04T17:01:09.263" v="361" actId="14100"/>
          <ac:spMkLst>
            <pc:docMk/>
            <pc:sldMk cId="3348406215" sldId="2147472546"/>
            <ac:spMk id="4" creationId="{113C7FAD-26A4-3305-ED63-A7BC083748DC}"/>
          </ac:spMkLst>
        </pc:spChg>
        <pc:spChg chg="mod">
          <ac:chgData name="Jeanne Viljoen" userId="15b5a62f-600a-4206-957b-fe0e12035773" providerId="ADAL" clId="{2AF61601-12F5-4E09-B68F-B4B5E1649C9A}" dt="2026-06-04T17:01:19.106" v="363" actId="108"/>
          <ac:spMkLst>
            <pc:docMk/>
            <pc:sldMk cId="3348406215" sldId="2147472546"/>
            <ac:spMk id="11" creationId="{23BD3B70-3686-FF93-51A8-17FAB64F149D}"/>
          </ac:spMkLst>
        </pc:spChg>
        <pc:spChg chg="mod">
          <ac:chgData name="Jeanne Viljoen" userId="15b5a62f-600a-4206-957b-fe0e12035773" providerId="ADAL" clId="{2AF61601-12F5-4E09-B68F-B4B5E1649C9A}" dt="2026-06-04T17:01:11.571" v="362" actId="14100"/>
          <ac:spMkLst>
            <pc:docMk/>
            <pc:sldMk cId="3348406215" sldId="2147472546"/>
            <ac:spMk id="12" creationId="{5A7C5632-3666-4EA2-F011-A5F67A82718D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Jeanne Viljoen" userId="15b5a62f-600a-4206-957b-fe0e12035773" providerId="ADAL" clId="{2AF61601-12F5-4E09-B68F-B4B5E1649C9A}" dt="2026-06-04T16:59:57.486" v="204" actId="20577"/>
              <pc2:cmMkLst xmlns:pc2="http://schemas.microsoft.com/office/powerpoint/2019/9/main/command">
                <pc:docMk/>
                <pc:sldMk cId="3348406215" sldId="2147472546"/>
                <pc2:cmMk id="{CD497D6E-1C1B-4736-9CFC-77F398A656DE}"/>
              </pc2:cmMkLst>
            </pc226:cmChg>
          </p:ext>
        </pc:extLst>
      </pc:sldChg>
      <pc:sldChg chg="modSp mod">
        <pc:chgData name="Jeanne Viljoen" userId="15b5a62f-600a-4206-957b-fe0e12035773" providerId="ADAL" clId="{2AF61601-12F5-4E09-B68F-B4B5E1649C9A}" dt="2026-06-04T16:59:24.287" v="159" actId="108"/>
        <pc:sldMkLst>
          <pc:docMk/>
          <pc:sldMk cId="1077587806" sldId="2147472548"/>
        </pc:sldMkLst>
        <pc:spChg chg="mod">
          <ac:chgData name="Jeanne Viljoen" userId="15b5a62f-600a-4206-957b-fe0e12035773" providerId="ADAL" clId="{2AF61601-12F5-4E09-B68F-B4B5E1649C9A}" dt="2026-06-04T16:58:57.046" v="131" actId="108"/>
          <ac:spMkLst>
            <pc:docMk/>
            <pc:sldMk cId="1077587806" sldId="2147472548"/>
            <ac:spMk id="13" creationId="{3F2504A8-9E51-9C53-3D38-4DE5BDBEBFD6}"/>
          </ac:spMkLst>
        </pc:spChg>
        <pc:spChg chg="mod">
          <ac:chgData name="Jeanne Viljoen" userId="15b5a62f-600a-4206-957b-fe0e12035773" providerId="ADAL" clId="{2AF61601-12F5-4E09-B68F-B4B5E1649C9A}" dt="2026-06-04T16:59:24.287" v="159" actId="108"/>
          <ac:spMkLst>
            <pc:docMk/>
            <pc:sldMk cId="1077587806" sldId="2147472548"/>
            <ac:spMk id="14" creationId="{3B076709-7DB9-11DB-1D84-47365855383B}"/>
          </ac:spMkLst>
        </pc:spChg>
      </pc:sldChg>
      <pc:sldChg chg="modSp mod">
        <pc:chgData name="Jeanne Viljoen" userId="15b5a62f-600a-4206-957b-fe0e12035773" providerId="ADAL" clId="{2AF61601-12F5-4E09-B68F-B4B5E1649C9A}" dt="2026-06-04T17:04:23.786" v="627" actId="14100"/>
        <pc:sldMkLst>
          <pc:docMk/>
          <pc:sldMk cId="2552584179" sldId="2147472549"/>
        </pc:sldMkLst>
        <pc:spChg chg="mod">
          <ac:chgData name="Jeanne Viljoen" userId="15b5a62f-600a-4206-957b-fe0e12035773" providerId="ADAL" clId="{2AF61601-12F5-4E09-B68F-B4B5E1649C9A}" dt="2026-06-04T17:02:37.800" v="465" actId="108"/>
          <ac:spMkLst>
            <pc:docMk/>
            <pc:sldMk cId="2552584179" sldId="2147472549"/>
            <ac:spMk id="4" creationId="{3C217A95-C8DC-887F-0094-13CB9440D710}"/>
          </ac:spMkLst>
        </pc:spChg>
        <pc:spChg chg="mod">
          <ac:chgData name="Jeanne Viljoen" userId="15b5a62f-600a-4206-957b-fe0e12035773" providerId="ADAL" clId="{2AF61601-12F5-4E09-B68F-B4B5E1649C9A}" dt="2026-06-04T17:04:20.398" v="625" actId="14100"/>
          <ac:spMkLst>
            <pc:docMk/>
            <pc:sldMk cId="2552584179" sldId="2147472549"/>
            <ac:spMk id="8" creationId="{CA3C779F-575A-298E-4991-11F5D5509D13}"/>
          </ac:spMkLst>
        </pc:spChg>
        <pc:spChg chg="mod">
          <ac:chgData name="Jeanne Viljoen" userId="15b5a62f-600a-4206-957b-fe0e12035773" providerId="ADAL" clId="{2AF61601-12F5-4E09-B68F-B4B5E1649C9A}" dt="2026-06-04T17:04:22.101" v="626" actId="14100"/>
          <ac:spMkLst>
            <pc:docMk/>
            <pc:sldMk cId="2552584179" sldId="2147472549"/>
            <ac:spMk id="9" creationId="{29C83567-EEEA-F64B-3632-A5904A45CD48}"/>
          </ac:spMkLst>
        </pc:spChg>
        <pc:spChg chg="mod">
          <ac:chgData name="Jeanne Viljoen" userId="15b5a62f-600a-4206-957b-fe0e12035773" providerId="ADAL" clId="{2AF61601-12F5-4E09-B68F-B4B5E1649C9A}" dt="2026-06-04T17:04:23.786" v="627" actId="14100"/>
          <ac:spMkLst>
            <pc:docMk/>
            <pc:sldMk cId="2552584179" sldId="2147472549"/>
            <ac:spMk id="10" creationId="{105475E9-D82C-AEFE-1291-0E6A7D308041}"/>
          </ac:spMkLst>
        </pc:spChg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F2CFA5C-8D77-4D20-B65C-B713A9DCC434}" type="doc">
      <dgm:prSet loTypeId="urn:microsoft.com/office/officeart/2008/layout/VerticalCurvedList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7AAC6881-1A62-47FD-AA9D-E8B78F31A5BC}">
      <dgm:prSet phldrT="[Text]"/>
      <dgm:spPr/>
      <dgm:t>
        <a:bodyPr/>
        <a:lstStyle/>
        <a:p>
          <a:r>
            <a:rPr lang="en-US" sz="1400" b="0" i="0"/>
            <a:t>Gather information on different accounting firm structures (AFS) and ownership models</a:t>
          </a:r>
          <a:endParaRPr lang="en-US"/>
        </a:p>
      </dgm:t>
    </dgm:pt>
    <dgm:pt modelId="{E4132A07-3318-448C-B341-354E70CACA36}" type="parTrans" cxnId="{596071BC-BF85-4EE0-8AE2-C2A43EFA2A84}">
      <dgm:prSet/>
      <dgm:spPr/>
      <dgm:t>
        <a:bodyPr/>
        <a:lstStyle/>
        <a:p>
          <a:endParaRPr lang="en-US"/>
        </a:p>
      </dgm:t>
    </dgm:pt>
    <dgm:pt modelId="{DE751821-87F5-492A-80ED-CDC0D644EB27}" type="sibTrans" cxnId="{596071BC-BF85-4EE0-8AE2-C2A43EFA2A84}">
      <dgm:prSet/>
      <dgm:spPr/>
      <dgm:t>
        <a:bodyPr/>
        <a:lstStyle/>
        <a:p>
          <a:endParaRPr lang="en-US"/>
        </a:p>
      </dgm:t>
    </dgm:pt>
    <dgm:pt modelId="{72C2DB45-8158-43C2-8C12-7A4962B760A6}">
      <dgm:prSet/>
      <dgm:spPr/>
      <dgm:t>
        <a:bodyPr/>
        <a:lstStyle/>
        <a:p>
          <a:pPr>
            <a:buFont typeface="+mj-lt"/>
            <a:buAutoNum type="arabicPeriod" startAt="2"/>
          </a:pPr>
          <a:r>
            <a:rPr lang="en-US" b="0" i="0"/>
            <a:t>Understand key characteristics of most common AFS and ownership models</a:t>
          </a:r>
        </a:p>
      </dgm:t>
    </dgm:pt>
    <dgm:pt modelId="{C5D4C05B-A2D7-4A29-B235-6144EF31BE37}" type="parTrans" cxnId="{FCD898AD-10A5-4861-8674-DE9BB6F8F0E8}">
      <dgm:prSet/>
      <dgm:spPr/>
      <dgm:t>
        <a:bodyPr/>
        <a:lstStyle/>
        <a:p>
          <a:endParaRPr lang="en-US"/>
        </a:p>
      </dgm:t>
    </dgm:pt>
    <dgm:pt modelId="{1A48D1E6-7804-4FE6-A0E9-D9657D27EDF0}" type="sibTrans" cxnId="{FCD898AD-10A5-4861-8674-DE9BB6F8F0E8}">
      <dgm:prSet/>
      <dgm:spPr/>
      <dgm:t>
        <a:bodyPr/>
        <a:lstStyle/>
        <a:p>
          <a:endParaRPr lang="en-US"/>
        </a:p>
      </dgm:t>
    </dgm:pt>
    <dgm:pt modelId="{2E7B8EB3-CDDA-4442-ACBF-53B60EE412B5}">
      <dgm:prSet/>
      <dgm:spPr/>
      <dgm:t>
        <a:bodyPr/>
        <a:lstStyle/>
        <a:p>
          <a:pPr>
            <a:buFont typeface="+mj-lt"/>
            <a:buAutoNum type="arabicPeriod" startAt="3"/>
          </a:pPr>
          <a:r>
            <a:rPr lang="en-US" b="0" i="0"/>
            <a:t>Identify and analyze potential ethics (incl independence) issues</a:t>
          </a:r>
        </a:p>
      </dgm:t>
    </dgm:pt>
    <dgm:pt modelId="{56326578-B420-424B-AA9D-8C79DD2728E9}" type="parTrans" cxnId="{CD205E30-F808-4653-8A60-8AF463E422E4}">
      <dgm:prSet/>
      <dgm:spPr/>
      <dgm:t>
        <a:bodyPr/>
        <a:lstStyle/>
        <a:p>
          <a:endParaRPr lang="en-US"/>
        </a:p>
      </dgm:t>
    </dgm:pt>
    <dgm:pt modelId="{D2251923-03C0-4CF0-AD0F-18566EDE864F}" type="sibTrans" cxnId="{CD205E30-F808-4653-8A60-8AF463E422E4}">
      <dgm:prSet/>
      <dgm:spPr/>
      <dgm:t>
        <a:bodyPr/>
        <a:lstStyle/>
        <a:p>
          <a:endParaRPr lang="en-US"/>
        </a:p>
      </dgm:t>
    </dgm:pt>
    <dgm:pt modelId="{6A1C820F-27EC-4CA5-BA1B-8F5431C134A0}">
      <dgm:prSet/>
      <dgm:spPr/>
      <dgm:t>
        <a:bodyPr/>
        <a:lstStyle/>
        <a:p>
          <a:pPr>
            <a:buFont typeface="+mj-lt"/>
            <a:buAutoNum type="arabicPeriod" startAt="4"/>
          </a:pPr>
          <a:r>
            <a:rPr lang="en-US" b="0" i="0"/>
            <a:t>Assess whether the Code adequately addresses the ethics and independence risks</a:t>
          </a:r>
        </a:p>
      </dgm:t>
    </dgm:pt>
    <dgm:pt modelId="{EFB32D3A-9809-440B-9255-A67CCF789693}" type="parTrans" cxnId="{EC49711D-BF12-41FB-921D-365451D0EF06}">
      <dgm:prSet/>
      <dgm:spPr/>
      <dgm:t>
        <a:bodyPr/>
        <a:lstStyle/>
        <a:p>
          <a:endParaRPr lang="en-US"/>
        </a:p>
      </dgm:t>
    </dgm:pt>
    <dgm:pt modelId="{705E1EFB-1E59-46D1-B3E7-6998F15A779C}" type="sibTrans" cxnId="{EC49711D-BF12-41FB-921D-365451D0EF06}">
      <dgm:prSet/>
      <dgm:spPr/>
      <dgm:t>
        <a:bodyPr/>
        <a:lstStyle/>
        <a:p>
          <a:endParaRPr lang="en-US"/>
        </a:p>
      </dgm:t>
    </dgm:pt>
    <dgm:pt modelId="{473D7FA2-5B0B-4D3D-BE65-C696947A52EE}">
      <dgm:prSet/>
      <dgm:spPr/>
      <dgm:t>
        <a:bodyPr/>
        <a:lstStyle/>
        <a:p>
          <a:pPr>
            <a:buFont typeface="+mj-lt"/>
            <a:buAutoNum type="arabicPeriod" startAt="5"/>
          </a:pPr>
          <a:r>
            <a:rPr lang="en-US" b="0" i="0">
              <a:solidFill>
                <a:schemeClr val="accent2"/>
              </a:solidFill>
            </a:rPr>
            <a:t>Identify matters that may need coordination with, or merit the attention of,  IAASB</a:t>
          </a:r>
        </a:p>
      </dgm:t>
    </dgm:pt>
    <dgm:pt modelId="{1DCECC2B-5FEC-4527-AC47-2922F233DA0B}" type="parTrans" cxnId="{28FFEACE-0D74-4F8A-AD94-46D7C36F590D}">
      <dgm:prSet/>
      <dgm:spPr/>
      <dgm:t>
        <a:bodyPr/>
        <a:lstStyle/>
        <a:p>
          <a:endParaRPr lang="en-US"/>
        </a:p>
      </dgm:t>
    </dgm:pt>
    <dgm:pt modelId="{F2051EAA-2A7A-4BB9-AE4A-C140D4D80CF1}" type="sibTrans" cxnId="{28FFEACE-0D74-4F8A-AD94-46D7C36F590D}">
      <dgm:prSet/>
      <dgm:spPr/>
      <dgm:t>
        <a:bodyPr/>
        <a:lstStyle/>
        <a:p>
          <a:endParaRPr lang="en-US"/>
        </a:p>
      </dgm:t>
    </dgm:pt>
    <dgm:pt modelId="{405F2A44-C33E-498F-B06D-669B94B7DF37}">
      <dgm:prSet/>
      <dgm:spPr/>
      <dgm:t>
        <a:bodyPr/>
        <a:lstStyle/>
        <a:p>
          <a:pPr>
            <a:buFont typeface="+mj-lt"/>
            <a:buAutoNum type="arabicPeriod" startAt="6"/>
          </a:pPr>
          <a:r>
            <a:rPr lang="en-US" b="0" i="0"/>
            <a:t>Submit report of findings and recommendations to IESBA</a:t>
          </a:r>
        </a:p>
      </dgm:t>
    </dgm:pt>
    <dgm:pt modelId="{E4870746-2060-4B4C-B257-133B39973A69}" type="parTrans" cxnId="{C588CEB9-3D03-4AAF-85D0-5D0C3FEE7BB2}">
      <dgm:prSet/>
      <dgm:spPr/>
      <dgm:t>
        <a:bodyPr/>
        <a:lstStyle/>
        <a:p>
          <a:endParaRPr lang="en-US"/>
        </a:p>
      </dgm:t>
    </dgm:pt>
    <dgm:pt modelId="{02A7AC84-8415-4F82-BF39-943A8A8F9397}" type="sibTrans" cxnId="{C588CEB9-3D03-4AAF-85D0-5D0C3FEE7BB2}">
      <dgm:prSet/>
      <dgm:spPr/>
      <dgm:t>
        <a:bodyPr/>
        <a:lstStyle/>
        <a:p>
          <a:endParaRPr lang="en-US"/>
        </a:p>
      </dgm:t>
    </dgm:pt>
    <dgm:pt modelId="{681B88AC-C3ED-4509-9C7E-3AB2EFCF3A2D}" type="pres">
      <dgm:prSet presAssocID="{9F2CFA5C-8D77-4D20-B65C-B713A9DCC434}" presName="Name0" presStyleCnt="0">
        <dgm:presLayoutVars>
          <dgm:chMax val="7"/>
          <dgm:chPref val="7"/>
          <dgm:dir/>
        </dgm:presLayoutVars>
      </dgm:prSet>
      <dgm:spPr/>
    </dgm:pt>
    <dgm:pt modelId="{4AF9D20E-E49C-41A4-8A02-868307F11EB5}" type="pres">
      <dgm:prSet presAssocID="{9F2CFA5C-8D77-4D20-B65C-B713A9DCC434}" presName="Name1" presStyleCnt="0"/>
      <dgm:spPr/>
    </dgm:pt>
    <dgm:pt modelId="{B586E2BF-B728-4805-BEAF-9E7E1745F87B}" type="pres">
      <dgm:prSet presAssocID="{9F2CFA5C-8D77-4D20-B65C-B713A9DCC434}" presName="cycle" presStyleCnt="0"/>
      <dgm:spPr/>
    </dgm:pt>
    <dgm:pt modelId="{DFC510B3-C25F-489B-8A2D-31E5C9D3762B}" type="pres">
      <dgm:prSet presAssocID="{9F2CFA5C-8D77-4D20-B65C-B713A9DCC434}" presName="srcNode" presStyleLbl="node1" presStyleIdx="0" presStyleCnt="6"/>
      <dgm:spPr/>
    </dgm:pt>
    <dgm:pt modelId="{C9DD1331-6657-4D13-83C1-1F3DF8329B64}" type="pres">
      <dgm:prSet presAssocID="{9F2CFA5C-8D77-4D20-B65C-B713A9DCC434}" presName="conn" presStyleLbl="parChTrans1D2" presStyleIdx="0" presStyleCnt="1"/>
      <dgm:spPr/>
    </dgm:pt>
    <dgm:pt modelId="{31980D47-E7D0-4260-A3A3-14F9E58D9C63}" type="pres">
      <dgm:prSet presAssocID="{9F2CFA5C-8D77-4D20-B65C-B713A9DCC434}" presName="extraNode" presStyleLbl="node1" presStyleIdx="0" presStyleCnt="6"/>
      <dgm:spPr/>
    </dgm:pt>
    <dgm:pt modelId="{DB7D42A6-0EA6-4460-9654-C704A7FC9494}" type="pres">
      <dgm:prSet presAssocID="{9F2CFA5C-8D77-4D20-B65C-B713A9DCC434}" presName="dstNode" presStyleLbl="node1" presStyleIdx="0" presStyleCnt="6"/>
      <dgm:spPr/>
    </dgm:pt>
    <dgm:pt modelId="{D3F262C4-7B41-4ABB-A811-9CC420E10FFC}" type="pres">
      <dgm:prSet presAssocID="{7AAC6881-1A62-47FD-AA9D-E8B78F31A5BC}" presName="text_1" presStyleLbl="node1" presStyleIdx="0" presStyleCnt="6">
        <dgm:presLayoutVars>
          <dgm:bulletEnabled val="1"/>
        </dgm:presLayoutVars>
      </dgm:prSet>
      <dgm:spPr/>
    </dgm:pt>
    <dgm:pt modelId="{94ACE405-8EDB-4792-B2E9-0920616FE8EC}" type="pres">
      <dgm:prSet presAssocID="{7AAC6881-1A62-47FD-AA9D-E8B78F31A5BC}" presName="accent_1" presStyleCnt="0"/>
      <dgm:spPr/>
    </dgm:pt>
    <dgm:pt modelId="{FB7CE23A-73F6-4CEB-A134-EBDD8F30E800}" type="pres">
      <dgm:prSet presAssocID="{7AAC6881-1A62-47FD-AA9D-E8B78F31A5BC}" presName="accentRepeatNode" presStyleLbl="solidFgAcc1" presStyleIdx="0" presStyleCnt="6"/>
      <dgm:spPr/>
    </dgm:pt>
    <dgm:pt modelId="{28AF2A88-35A8-4F06-A1B2-66BC14B9F333}" type="pres">
      <dgm:prSet presAssocID="{72C2DB45-8158-43C2-8C12-7A4962B760A6}" presName="text_2" presStyleLbl="node1" presStyleIdx="1" presStyleCnt="6">
        <dgm:presLayoutVars>
          <dgm:bulletEnabled val="1"/>
        </dgm:presLayoutVars>
      </dgm:prSet>
      <dgm:spPr/>
    </dgm:pt>
    <dgm:pt modelId="{58E6C9B1-E0A3-4124-96D7-84B4093BDB15}" type="pres">
      <dgm:prSet presAssocID="{72C2DB45-8158-43C2-8C12-7A4962B760A6}" presName="accent_2" presStyleCnt="0"/>
      <dgm:spPr/>
    </dgm:pt>
    <dgm:pt modelId="{9D85FF9F-7AF3-43E8-B71D-E6E89EC364AE}" type="pres">
      <dgm:prSet presAssocID="{72C2DB45-8158-43C2-8C12-7A4962B760A6}" presName="accentRepeatNode" presStyleLbl="solidFgAcc1" presStyleIdx="1" presStyleCnt="6"/>
      <dgm:spPr/>
    </dgm:pt>
    <dgm:pt modelId="{440DD64A-860C-4036-BCC9-ADBBA60E56ED}" type="pres">
      <dgm:prSet presAssocID="{2E7B8EB3-CDDA-4442-ACBF-53B60EE412B5}" presName="text_3" presStyleLbl="node1" presStyleIdx="2" presStyleCnt="6">
        <dgm:presLayoutVars>
          <dgm:bulletEnabled val="1"/>
        </dgm:presLayoutVars>
      </dgm:prSet>
      <dgm:spPr/>
    </dgm:pt>
    <dgm:pt modelId="{810FC95B-17AA-4516-8965-8F9A2FC93503}" type="pres">
      <dgm:prSet presAssocID="{2E7B8EB3-CDDA-4442-ACBF-53B60EE412B5}" presName="accent_3" presStyleCnt="0"/>
      <dgm:spPr/>
    </dgm:pt>
    <dgm:pt modelId="{E0BC4D60-CE23-41F2-9012-07ACDE501E99}" type="pres">
      <dgm:prSet presAssocID="{2E7B8EB3-CDDA-4442-ACBF-53B60EE412B5}" presName="accentRepeatNode" presStyleLbl="solidFgAcc1" presStyleIdx="2" presStyleCnt="6"/>
      <dgm:spPr/>
    </dgm:pt>
    <dgm:pt modelId="{BA1981AE-1F91-4546-BCDC-88727124E503}" type="pres">
      <dgm:prSet presAssocID="{6A1C820F-27EC-4CA5-BA1B-8F5431C134A0}" presName="text_4" presStyleLbl="node1" presStyleIdx="3" presStyleCnt="6">
        <dgm:presLayoutVars>
          <dgm:bulletEnabled val="1"/>
        </dgm:presLayoutVars>
      </dgm:prSet>
      <dgm:spPr/>
    </dgm:pt>
    <dgm:pt modelId="{BB157B45-180F-45C6-BF39-64BE17A8AD2D}" type="pres">
      <dgm:prSet presAssocID="{6A1C820F-27EC-4CA5-BA1B-8F5431C134A0}" presName="accent_4" presStyleCnt="0"/>
      <dgm:spPr/>
    </dgm:pt>
    <dgm:pt modelId="{D189FA30-C22A-477A-813E-61605F12BAC4}" type="pres">
      <dgm:prSet presAssocID="{6A1C820F-27EC-4CA5-BA1B-8F5431C134A0}" presName="accentRepeatNode" presStyleLbl="solidFgAcc1" presStyleIdx="3" presStyleCnt="6"/>
      <dgm:spPr/>
    </dgm:pt>
    <dgm:pt modelId="{661F8B6D-A075-46B0-A1B1-105C9FFA53D2}" type="pres">
      <dgm:prSet presAssocID="{473D7FA2-5B0B-4D3D-BE65-C696947A52EE}" presName="text_5" presStyleLbl="node1" presStyleIdx="4" presStyleCnt="6">
        <dgm:presLayoutVars>
          <dgm:bulletEnabled val="1"/>
        </dgm:presLayoutVars>
      </dgm:prSet>
      <dgm:spPr/>
    </dgm:pt>
    <dgm:pt modelId="{A4FF04F4-9FA0-4F32-880C-DEE35B031B0F}" type="pres">
      <dgm:prSet presAssocID="{473D7FA2-5B0B-4D3D-BE65-C696947A52EE}" presName="accent_5" presStyleCnt="0"/>
      <dgm:spPr/>
    </dgm:pt>
    <dgm:pt modelId="{0AD1C5AA-799C-4E06-B24B-D9B458B46D30}" type="pres">
      <dgm:prSet presAssocID="{473D7FA2-5B0B-4D3D-BE65-C696947A52EE}" presName="accentRepeatNode" presStyleLbl="solidFgAcc1" presStyleIdx="4" presStyleCnt="6"/>
      <dgm:spPr/>
    </dgm:pt>
    <dgm:pt modelId="{72DEE089-1B6C-4B8F-89BE-4513708930A8}" type="pres">
      <dgm:prSet presAssocID="{405F2A44-C33E-498F-B06D-669B94B7DF37}" presName="text_6" presStyleLbl="node1" presStyleIdx="5" presStyleCnt="6">
        <dgm:presLayoutVars>
          <dgm:bulletEnabled val="1"/>
        </dgm:presLayoutVars>
      </dgm:prSet>
      <dgm:spPr/>
    </dgm:pt>
    <dgm:pt modelId="{3BBCD5E6-2ACF-4024-948A-F5AB04B6A055}" type="pres">
      <dgm:prSet presAssocID="{405F2A44-C33E-498F-B06D-669B94B7DF37}" presName="accent_6" presStyleCnt="0"/>
      <dgm:spPr/>
    </dgm:pt>
    <dgm:pt modelId="{C82818E2-7AA7-433F-8669-F6AA8FC9CB2A}" type="pres">
      <dgm:prSet presAssocID="{405F2A44-C33E-498F-B06D-669B94B7DF37}" presName="accentRepeatNode" presStyleLbl="solidFgAcc1" presStyleIdx="5" presStyleCnt="6"/>
      <dgm:spPr/>
    </dgm:pt>
  </dgm:ptLst>
  <dgm:cxnLst>
    <dgm:cxn modelId="{EC49711D-BF12-41FB-921D-365451D0EF06}" srcId="{9F2CFA5C-8D77-4D20-B65C-B713A9DCC434}" destId="{6A1C820F-27EC-4CA5-BA1B-8F5431C134A0}" srcOrd="3" destOrd="0" parTransId="{EFB32D3A-9809-440B-9255-A67CCF789693}" sibTransId="{705E1EFB-1E59-46D1-B3E7-6998F15A779C}"/>
    <dgm:cxn modelId="{CD205E30-F808-4653-8A60-8AF463E422E4}" srcId="{9F2CFA5C-8D77-4D20-B65C-B713A9DCC434}" destId="{2E7B8EB3-CDDA-4442-ACBF-53B60EE412B5}" srcOrd="2" destOrd="0" parTransId="{56326578-B420-424B-AA9D-8C79DD2728E9}" sibTransId="{D2251923-03C0-4CF0-AD0F-18566EDE864F}"/>
    <dgm:cxn modelId="{1B791C7B-1C8F-427F-A954-5C76469FF4DD}" type="presOf" srcId="{6A1C820F-27EC-4CA5-BA1B-8F5431C134A0}" destId="{BA1981AE-1F91-4546-BCDC-88727124E503}" srcOrd="0" destOrd="0" presId="urn:microsoft.com/office/officeart/2008/layout/VerticalCurvedList"/>
    <dgm:cxn modelId="{FEAC618A-8BA3-4639-B5EA-9E82E430CECC}" type="presOf" srcId="{7AAC6881-1A62-47FD-AA9D-E8B78F31A5BC}" destId="{D3F262C4-7B41-4ABB-A811-9CC420E10FFC}" srcOrd="0" destOrd="0" presId="urn:microsoft.com/office/officeart/2008/layout/VerticalCurvedList"/>
    <dgm:cxn modelId="{B363779E-77E5-4C6C-9798-52C9D9F99C6F}" type="presOf" srcId="{72C2DB45-8158-43C2-8C12-7A4962B760A6}" destId="{28AF2A88-35A8-4F06-A1B2-66BC14B9F333}" srcOrd="0" destOrd="0" presId="urn:microsoft.com/office/officeart/2008/layout/VerticalCurvedList"/>
    <dgm:cxn modelId="{86B750A5-4FF4-4A2D-9FFA-462E7B146BD7}" type="presOf" srcId="{DE751821-87F5-492A-80ED-CDC0D644EB27}" destId="{C9DD1331-6657-4D13-83C1-1F3DF8329B64}" srcOrd="0" destOrd="0" presId="urn:microsoft.com/office/officeart/2008/layout/VerticalCurvedList"/>
    <dgm:cxn modelId="{59ABA3AC-0AB4-47DB-8FE4-ACE45286A9A4}" type="presOf" srcId="{405F2A44-C33E-498F-B06D-669B94B7DF37}" destId="{72DEE089-1B6C-4B8F-89BE-4513708930A8}" srcOrd="0" destOrd="0" presId="urn:microsoft.com/office/officeart/2008/layout/VerticalCurvedList"/>
    <dgm:cxn modelId="{FCD898AD-10A5-4861-8674-DE9BB6F8F0E8}" srcId="{9F2CFA5C-8D77-4D20-B65C-B713A9DCC434}" destId="{72C2DB45-8158-43C2-8C12-7A4962B760A6}" srcOrd="1" destOrd="0" parTransId="{C5D4C05B-A2D7-4A29-B235-6144EF31BE37}" sibTransId="{1A48D1E6-7804-4FE6-A0E9-D9657D27EDF0}"/>
    <dgm:cxn modelId="{5796BFB9-90AC-42E5-ABFC-1DBF72B6A8D0}" type="presOf" srcId="{2E7B8EB3-CDDA-4442-ACBF-53B60EE412B5}" destId="{440DD64A-860C-4036-BCC9-ADBBA60E56ED}" srcOrd="0" destOrd="0" presId="urn:microsoft.com/office/officeart/2008/layout/VerticalCurvedList"/>
    <dgm:cxn modelId="{C588CEB9-3D03-4AAF-85D0-5D0C3FEE7BB2}" srcId="{9F2CFA5C-8D77-4D20-B65C-B713A9DCC434}" destId="{405F2A44-C33E-498F-B06D-669B94B7DF37}" srcOrd="5" destOrd="0" parTransId="{E4870746-2060-4B4C-B257-133B39973A69}" sibTransId="{02A7AC84-8415-4F82-BF39-943A8A8F9397}"/>
    <dgm:cxn modelId="{596071BC-BF85-4EE0-8AE2-C2A43EFA2A84}" srcId="{9F2CFA5C-8D77-4D20-B65C-B713A9DCC434}" destId="{7AAC6881-1A62-47FD-AA9D-E8B78F31A5BC}" srcOrd="0" destOrd="0" parTransId="{E4132A07-3318-448C-B341-354E70CACA36}" sibTransId="{DE751821-87F5-492A-80ED-CDC0D644EB27}"/>
    <dgm:cxn modelId="{4142C7C3-A27C-4B67-93E8-073A5D9E48A1}" type="presOf" srcId="{473D7FA2-5B0B-4D3D-BE65-C696947A52EE}" destId="{661F8B6D-A075-46B0-A1B1-105C9FFA53D2}" srcOrd="0" destOrd="0" presId="urn:microsoft.com/office/officeart/2008/layout/VerticalCurvedList"/>
    <dgm:cxn modelId="{28FFEACE-0D74-4F8A-AD94-46D7C36F590D}" srcId="{9F2CFA5C-8D77-4D20-B65C-B713A9DCC434}" destId="{473D7FA2-5B0B-4D3D-BE65-C696947A52EE}" srcOrd="4" destOrd="0" parTransId="{1DCECC2B-5FEC-4527-AC47-2922F233DA0B}" sibTransId="{F2051EAA-2A7A-4BB9-AE4A-C140D4D80CF1}"/>
    <dgm:cxn modelId="{67C9F6EB-531E-4A04-9DAE-2413C38F4B41}" type="presOf" srcId="{9F2CFA5C-8D77-4D20-B65C-B713A9DCC434}" destId="{681B88AC-C3ED-4509-9C7E-3AB2EFCF3A2D}" srcOrd="0" destOrd="0" presId="urn:microsoft.com/office/officeart/2008/layout/VerticalCurvedList"/>
    <dgm:cxn modelId="{16654ADC-DB36-4F0C-9387-A4549422E7DE}" type="presParOf" srcId="{681B88AC-C3ED-4509-9C7E-3AB2EFCF3A2D}" destId="{4AF9D20E-E49C-41A4-8A02-868307F11EB5}" srcOrd="0" destOrd="0" presId="urn:microsoft.com/office/officeart/2008/layout/VerticalCurvedList"/>
    <dgm:cxn modelId="{2113351D-860A-408C-91B0-BD69E72E94F6}" type="presParOf" srcId="{4AF9D20E-E49C-41A4-8A02-868307F11EB5}" destId="{B586E2BF-B728-4805-BEAF-9E7E1745F87B}" srcOrd="0" destOrd="0" presId="urn:microsoft.com/office/officeart/2008/layout/VerticalCurvedList"/>
    <dgm:cxn modelId="{B16FE5E2-AC74-4735-865C-A9112CC3C534}" type="presParOf" srcId="{B586E2BF-B728-4805-BEAF-9E7E1745F87B}" destId="{DFC510B3-C25F-489B-8A2D-31E5C9D3762B}" srcOrd="0" destOrd="0" presId="urn:microsoft.com/office/officeart/2008/layout/VerticalCurvedList"/>
    <dgm:cxn modelId="{EA96B8BA-8DF7-431D-B7B7-4E99719C6E9C}" type="presParOf" srcId="{B586E2BF-B728-4805-BEAF-9E7E1745F87B}" destId="{C9DD1331-6657-4D13-83C1-1F3DF8329B64}" srcOrd="1" destOrd="0" presId="urn:microsoft.com/office/officeart/2008/layout/VerticalCurvedList"/>
    <dgm:cxn modelId="{488E9A9B-B84A-4A47-BF5B-2D8F930246D3}" type="presParOf" srcId="{B586E2BF-B728-4805-BEAF-9E7E1745F87B}" destId="{31980D47-E7D0-4260-A3A3-14F9E58D9C63}" srcOrd="2" destOrd="0" presId="urn:microsoft.com/office/officeart/2008/layout/VerticalCurvedList"/>
    <dgm:cxn modelId="{B786ED09-5C6A-49BF-B696-C761E41B6953}" type="presParOf" srcId="{B586E2BF-B728-4805-BEAF-9E7E1745F87B}" destId="{DB7D42A6-0EA6-4460-9654-C704A7FC9494}" srcOrd="3" destOrd="0" presId="urn:microsoft.com/office/officeart/2008/layout/VerticalCurvedList"/>
    <dgm:cxn modelId="{F17B6B02-8C15-4E11-A0B6-045C28046F5E}" type="presParOf" srcId="{4AF9D20E-E49C-41A4-8A02-868307F11EB5}" destId="{D3F262C4-7B41-4ABB-A811-9CC420E10FFC}" srcOrd="1" destOrd="0" presId="urn:microsoft.com/office/officeart/2008/layout/VerticalCurvedList"/>
    <dgm:cxn modelId="{3BCE3BDF-0605-41D7-A605-58BD944CEDC5}" type="presParOf" srcId="{4AF9D20E-E49C-41A4-8A02-868307F11EB5}" destId="{94ACE405-8EDB-4792-B2E9-0920616FE8EC}" srcOrd="2" destOrd="0" presId="urn:microsoft.com/office/officeart/2008/layout/VerticalCurvedList"/>
    <dgm:cxn modelId="{C0830A66-86A3-4ECA-BC31-71C2FBDF8043}" type="presParOf" srcId="{94ACE405-8EDB-4792-B2E9-0920616FE8EC}" destId="{FB7CE23A-73F6-4CEB-A134-EBDD8F30E800}" srcOrd="0" destOrd="0" presId="urn:microsoft.com/office/officeart/2008/layout/VerticalCurvedList"/>
    <dgm:cxn modelId="{8D63C5AB-4EC8-496B-B1AC-06EEA69D9BD1}" type="presParOf" srcId="{4AF9D20E-E49C-41A4-8A02-868307F11EB5}" destId="{28AF2A88-35A8-4F06-A1B2-66BC14B9F333}" srcOrd="3" destOrd="0" presId="urn:microsoft.com/office/officeart/2008/layout/VerticalCurvedList"/>
    <dgm:cxn modelId="{FF63566A-6402-48F9-99E9-F1466173ECBC}" type="presParOf" srcId="{4AF9D20E-E49C-41A4-8A02-868307F11EB5}" destId="{58E6C9B1-E0A3-4124-96D7-84B4093BDB15}" srcOrd="4" destOrd="0" presId="urn:microsoft.com/office/officeart/2008/layout/VerticalCurvedList"/>
    <dgm:cxn modelId="{D2EC6E78-5EA5-41AB-8F70-103BEC8D0FFC}" type="presParOf" srcId="{58E6C9B1-E0A3-4124-96D7-84B4093BDB15}" destId="{9D85FF9F-7AF3-43E8-B71D-E6E89EC364AE}" srcOrd="0" destOrd="0" presId="urn:microsoft.com/office/officeart/2008/layout/VerticalCurvedList"/>
    <dgm:cxn modelId="{421F221E-D14F-4F13-BAB3-5D3EA137230C}" type="presParOf" srcId="{4AF9D20E-E49C-41A4-8A02-868307F11EB5}" destId="{440DD64A-860C-4036-BCC9-ADBBA60E56ED}" srcOrd="5" destOrd="0" presId="urn:microsoft.com/office/officeart/2008/layout/VerticalCurvedList"/>
    <dgm:cxn modelId="{28C67F88-316F-4E93-8EC6-8CA1C2E1998D}" type="presParOf" srcId="{4AF9D20E-E49C-41A4-8A02-868307F11EB5}" destId="{810FC95B-17AA-4516-8965-8F9A2FC93503}" srcOrd="6" destOrd="0" presId="urn:microsoft.com/office/officeart/2008/layout/VerticalCurvedList"/>
    <dgm:cxn modelId="{DBB3FD77-4DD6-4548-B7D8-831A9161EE4A}" type="presParOf" srcId="{810FC95B-17AA-4516-8965-8F9A2FC93503}" destId="{E0BC4D60-CE23-41F2-9012-07ACDE501E99}" srcOrd="0" destOrd="0" presId="urn:microsoft.com/office/officeart/2008/layout/VerticalCurvedList"/>
    <dgm:cxn modelId="{EA312508-FF89-4085-A943-E2DA68BECA1A}" type="presParOf" srcId="{4AF9D20E-E49C-41A4-8A02-868307F11EB5}" destId="{BA1981AE-1F91-4546-BCDC-88727124E503}" srcOrd="7" destOrd="0" presId="urn:microsoft.com/office/officeart/2008/layout/VerticalCurvedList"/>
    <dgm:cxn modelId="{B96DB63B-465C-45A8-A11D-5A76956DDBCA}" type="presParOf" srcId="{4AF9D20E-E49C-41A4-8A02-868307F11EB5}" destId="{BB157B45-180F-45C6-BF39-64BE17A8AD2D}" srcOrd="8" destOrd="0" presId="urn:microsoft.com/office/officeart/2008/layout/VerticalCurvedList"/>
    <dgm:cxn modelId="{439F6F44-AC18-4D20-8188-7BA155F88C5B}" type="presParOf" srcId="{BB157B45-180F-45C6-BF39-64BE17A8AD2D}" destId="{D189FA30-C22A-477A-813E-61605F12BAC4}" srcOrd="0" destOrd="0" presId="urn:microsoft.com/office/officeart/2008/layout/VerticalCurvedList"/>
    <dgm:cxn modelId="{C50FF9EE-AAF3-456E-BB7F-AB1338A0F924}" type="presParOf" srcId="{4AF9D20E-E49C-41A4-8A02-868307F11EB5}" destId="{661F8B6D-A075-46B0-A1B1-105C9FFA53D2}" srcOrd="9" destOrd="0" presId="urn:microsoft.com/office/officeart/2008/layout/VerticalCurvedList"/>
    <dgm:cxn modelId="{79D4D4A5-5D84-4CE7-8107-1BF0AF51CC5C}" type="presParOf" srcId="{4AF9D20E-E49C-41A4-8A02-868307F11EB5}" destId="{A4FF04F4-9FA0-4F32-880C-DEE35B031B0F}" srcOrd="10" destOrd="0" presId="urn:microsoft.com/office/officeart/2008/layout/VerticalCurvedList"/>
    <dgm:cxn modelId="{4DEF1898-007F-41A6-9B1D-3EE995B30D3B}" type="presParOf" srcId="{A4FF04F4-9FA0-4F32-880C-DEE35B031B0F}" destId="{0AD1C5AA-799C-4E06-B24B-D9B458B46D30}" srcOrd="0" destOrd="0" presId="urn:microsoft.com/office/officeart/2008/layout/VerticalCurvedList"/>
    <dgm:cxn modelId="{5AB18AD9-8D08-4C37-8FF6-231DFDB2882D}" type="presParOf" srcId="{4AF9D20E-E49C-41A4-8A02-868307F11EB5}" destId="{72DEE089-1B6C-4B8F-89BE-4513708930A8}" srcOrd="11" destOrd="0" presId="urn:microsoft.com/office/officeart/2008/layout/VerticalCurvedList"/>
    <dgm:cxn modelId="{E8F1B101-8555-401C-B8DD-EC2BEDB37EFC}" type="presParOf" srcId="{4AF9D20E-E49C-41A4-8A02-868307F11EB5}" destId="{3BBCD5E6-2ACF-4024-948A-F5AB04B6A055}" srcOrd="12" destOrd="0" presId="urn:microsoft.com/office/officeart/2008/layout/VerticalCurvedList"/>
    <dgm:cxn modelId="{F4B22084-82A8-4B7B-8EE9-6946761ACAC2}" type="presParOf" srcId="{3BBCD5E6-2ACF-4024-948A-F5AB04B6A055}" destId="{C82818E2-7AA7-433F-8669-F6AA8FC9CB2A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34E9241-556B-4458-89EA-7FA55EC31CEC}" type="doc">
      <dgm:prSet loTypeId="urn:microsoft.com/office/officeart/2005/8/layout/hList6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441D99B6-C5CD-46DA-B1CA-66B5F9CA91E9}">
      <dgm:prSet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en-US"/>
            <a:t>Governance and control mechanisms</a:t>
          </a:r>
        </a:p>
      </dgm:t>
    </dgm:pt>
    <dgm:pt modelId="{A810F137-8A07-4400-AB7E-D3A7F1ADA398}" type="parTrans" cxnId="{E51C71BA-2A35-4599-90F5-8150C231BC32}">
      <dgm:prSet/>
      <dgm:spPr/>
      <dgm:t>
        <a:bodyPr/>
        <a:lstStyle/>
        <a:p>
          <a:endParaRPr lang="en-US"/>
        </a:p>
      </dgm:t>
    </dgm:pt>
    <dgm:pt modelId="{31A3F03A-D622-4408-A2DD-422AE61D28AE}" type="sibTrans" cxnId="{E51C71BA-2A35-4599-90F5-8150C231BC32}">
      <dgm:prSet/>
      <dgm:spPr/>
      <dgm:t>
        <a:bodyPr/>
        <a:lstStyle/>
        <a:p>
          <a:endParaRPr lang="en-US"/>
        </a:p>
      </dgm:t>
    </dgm:pt>
    <dgm:pt modelId="{A0FC10A7-8E96-40CA-9171-1B47BDFBF3B2}">
      <dgm:prSet/>
      <dgm:spPr/>
      <dgm:t>
        <a:bodyPr/>
        <a:lstStyle/>
        <a:p>
          <a:pPr>
            <a:buFont typeface="+mj-lt"/>
            <a:buAutoNum type="alphaLcParenBoth"/>
          </a:pPr>
          <a:r>
            <a:rPr lang="en-US">
              <a:solidFill>
                <a:schemeClr val="bg1"/>
              </a:solidFill>
            </a:rPr>
            <a:t>Ro</a:t>
          </a:r>
          <a:r>
            <a:rPr lang="en-US"/>
            <a:t>le and influence of non-professional accountant owners of, or investors in, firms</a:t>
          </a:r>
        </a:p>
      </dgm:t>
    </dgm:pt>
    <dgm:pt modelId="{B6E4112A-B446-4DC0-B7AA-5252643EE039}" type="parTrans" cxnId="{BF11F2A0-F9D3-4DB0-ABD6-4111FA8346A4}">
      <dgm:prSet/>
      <dgm:spPr/>
      <dgm:t>
        <a:bodyPr/>
        <a:lstStyle/>
        <a:p>
          <a:endParaRPr lang="en-US"/>
        </a:p>
      </dgm:t>
    </dgm:pt>
    <dgm:pt modelId="{F234E337-CF17-4C82-B46F-AC067F44A0B2}" type="sibTrans" cxnId="{BF11F2A0-F9D3-4DB0-ABD6-4111FA8346A4}">
      <dgm:prSet/>
      <dgm:spPr/>
      <dgm:t>
        <a:bodyPr/>
        <a:lstStyle/>
        <a:p>
          <a:endParaRPr lang="en-US"/>
        </a:p>
      </dgm:t>
    </dgm:pt>
    <dgm:pt modelId="{258EDB22-20A5-42A2-B330-4C3A712695C4}">
      <dgm:prSet/>
      <dgm:spPr/>
      <dgm:t>
        <a:bodyPr/>
        <a:lstStyle/>
        <a:p>
          <a:pPr>
            <a:buFont typeface="+mj-lt"/>
            <a:buAutoNum type="alphaLcParenBoth"/>
          </a:pPr>
          <a:r>
            <a:rPr lang="en-US"/>
            <a:t>Implications for compliance with fundamental principles and other ethics provisions of the Code</a:t>
          </a:r>
        </a:p>
      </dgm:t>
    </dgm:pt>
    <dgm:pt modelId="{0F1B5913-2E09-496D-B491-0E830E28E9F4}" type="parTrans" cxnId="{C5484309-AEB2-41B4-B455-30367412CED4}">
      <dgm:prSet/>
      <dgm:spPr/>
      <dgm:t>
        <a:bodyPr/>
        <a:lstStyle/>
        <a:p>
          <a:endParaRPr lang="en-US"/>
        </a:p>
      </dgm:t>
    </dgm:pt>
    <dgm:pt modelId="{EEC556B4-D031-4D89-BA33-23BBCCEC4B42}" type="sibTrans" cxnId="{C5484309-AEB2-41B4-B455-30367412CED4}">
      <dgm:prSet/>
      <dgm:spPr/>
      <dgm:t>
        <a:bodyPr/>
        <a:lstStyle/>
        <a:p>
          <a:endParaRPr lang="en-US"/>
        </a:p>
      </dgm:t>
    </dgm:pt>
    <dgm:pt modelId="{C1C4AFC3-8BCA-423C-A889-79EF63C1406B}">
      <dgm:prSet/>
      <dgm:spPr/>
      <dgm:t>
        <a:bodyPr/>
        <a:lstStyle/>
        <a:p>
          <a:pPr>
            <a:buFont typeface="+mj-lt"/>
            <a:buAutoNum type="alphaLcParenBoth"/>
          </a:pPr>
          <a:r>
            <a:rPr lang="en-US"/>
            <a:t>Independence considerations (including with respect to firm boundaries, network firms, and financial interests)</a:t>
          </a:r>
        </a:p>
      </dgm:t>
    </dgm:pt>
    <dgm:pt modelId="{395254E4-435D-4B29-9898-1886E3D62B74}" type="parTrans" cxnId="{77114E04-0401-4CF7-931A-48DC57A81C39}">
      <dgm:prSet/>
      <dgm:spPr/>
      <dgm:t>
        <a:bodyPr/>
        <a:lstStyle/>
        <a:p>
          <a:endParaRPr lang="en-US"/>
        </a:p>
      </dgm:t>
    </dgm:pt>
    <dgm:pt modelId="{8B89C085-A722-4101-87FA-8BDBF83E1846}" type="sibTrans" cxnId="{77114E04-0401-4CF7-931A-48DC57A81C39}">
      <dgm:prSet/>
      <dgm:spPr/>
      <dgm:t>
        <a:bodyPr/>
        <a:lstStyle/>
        <a:p>
          <a:endParaRPr lang="en-US"/>
        </a:p>
      </dgm:t>
    </dgm:pt>
    <dgm:pt modelId="{4882D018-5EDB-47D9-B5C7-642A2F6CC55B}">
      <dgm:prSet/>
      <dgm:spPr/>
      <dgm:t>
        <a:bodyPr/>
        <a:lstStyle/>
        <a:p>
          <a:pPr>
            <a:buFont typeface="+mj-lt"/>
            <a:buAutoNum type="alphaLcParenBoth"/>
          </a:pPr>
          <a:r>
            <a:rPr lang="en-US">
              <a:solidFill>
                <a:schemeClr val="accent2"/>
              </a:solidFill>
            </a:rPr>
            <a:t>Impact on firm culture, including incentives and pressures</a:t>
          </a:r>
        </a:p>
      </dgm:t>
    </dgm:pt>
    <dgm:pt modelId="{C3C646B6-110D-4F86-97C5-9540B76A70B1}" type="parTrans" cxnId="{A3B2E477-E7D7-418D-BEAA-2D5922D7A6B7}">
      <dgm:prSet/>
      <dgm:spPr/>
      <dgm:t>
        <a:bodyPr/>
        <a:lstStyle/>
        <a:p>
          <a:endParaRPr lang="en-US"/>
        </a:p>
      </dgm:t>
    </dgm:pt>
    <dgm:pt modelId="{4631FCC5-7DAA-4AD6-9FDD-1F1D36F93540}" type="sibTrans" cxnId="{A3B2E477-E7D7-418D-BEAA-2D5922D7A6B7}">
      <dgm:prSet/>
      <dgm:spPr/>
      <dgm:t>
        <a:bodyPr/>
        <a:lstStyle/>
        <a:p>
          <a:endParaRPr lang="en-US"/>
        </a:p>
      </dgm:t>
    </dgm:pt>
    <dgm:pt modelId="{3A52A6E0-849B-4260-975B-85334B06F810}">
      <dgm:prSet/>
      <dgm:spPr/>
      <dgm:t>
        <a:bodyPr/>
        <a:lstStyle/>
        <a:p>
          <a:pPr>
            <a:buFont typeface="+mj-lt"/>
            <a:buAutoNum type="alphaLcParenBoth"/>
          </a:pPr>
          <a:r>
            <a:rPr lang="en-US"/>
            <a:t>Jurisdictional regulatory frameworks</a:t>
          </a:r>
        </a:p>
      </dgm:t>
    </dgm:pt>
    <dgm:pt modelId="{2A9FD7FA-D137-4A3C-9F7E-261BDA9F881B}" type="parTrans" cxnId="{E39CF739-7F09-44F3-867C-84430D12A43A}">
      <dgm:prSet/>
      <dgm:spPr/>
      <dgm:t>
        <a:bodyPr/>
        <a:lstStyle/>
        <a:p>
          <a:endParaRPr lang="en-US"/>
        </a:p>
      </dgm:t>
    </dgm:pt>
    <dgm:pt modelId="{25E7551D-B581-4958-AA72-EF37A75C7204}" type="sibTrans" cxnId="{E39CF739-7F09-44F3-867C-84430D12A43A}">
      <dgm:prSet/>
      <dgm:spPr/>
      <dgm:t>
        <a:bodyPr/>
        <a:lstStyle/>
        <a:p>
          <a:endParaRPr lang="en-US"/>
        </a:p>
      </dgm:t>
    </dgm:pt>
    <dgm:pt modelId="{F2B9D366-81F5-414A-AB55-A24627AD7820}" type="pres">
      <dgm:prSet presAssocID="{734E9241-556B-4458-89EA-7FA55EC31CEC}" presName="Name0" presStyleCnt="0">
        <dgm:presLayoutVars>
          <dgm:dir/>
          <dgm:resizeHandles val="exact"/>
        </dgm:presLayoutVars>
      </dgm:prSet>
      <dgm:spPr/>
    </dgm:pt>
    <dgm:pt modelId="{5AD0D7D8-8075-434E-9FAB-9CF912A77283}" type="pres">
      <dgm:prSet presAssocID="{441D99B6-C5CD-46DA-B1CA-66B5F9CA91E9}" presName="node" presStyleLbl="node1" presStyleIdx="0" presStyleCnt="6" custLinFactNeighborX="15719">
        <dgm:presLayoutVars>
          <dgm:bulletEnabled val="1"/>
        </dgm:presLayoutVars>
      </dgm:prSet>
      <dgm:spPr/>
    </dgm:pt>
    <dgm:pt modelId="{94A14350-55F5-428A-9D86-4940DDDC9C99}" type="pres">
      <dgm:prSet presAssocID="{31A3F03A-D622-4408-A2DD-422AE61D28AE}" presName="sibTrans" presStyleCnt="0"/>
      <dgm:spPr/>
    </dgm:pt>
    <dgm:pt modelId="{DDE9CEB8-8B2E-4C1F-A1DA-350B2C503A20}" type="pres">
      <dgm:prSet presAssocID="{A0FC10A7-8E96-40CA-9171-1B47BDFBF3B2}" presName="node" presStyleLbl="node1" presStyleIdx="1" presStyleCnt="6">
        <dgm:presLayoutVars>
          <dgm:bulletEnabled val="1"/>
        </dgm:presLayoutVars>
      </dgm:prSet>
      <dgm:spPr/>
    </dgm:pt>
    <dgm:pt modelId="{6CA1F426-68B8-4094-9BA5-568892535ECA}" type="pres">
      <dgm:prSet presAssocID="{F234E337-CF17-4C82-B46F-AC067F44A0B2}" presName="sibTrans" presStyleCnt="0"/>
      <dgm:spPr/>
    </dgm:pt>
    <dgm:pt modelId="{0EC8A073-BF14-4727-B30D-D5792939A011}" type="pres">
      <dgm:prSet presAssocID="{258EDB22-20A5-42A2-B330-4C3A712695C4}" presName="node" presStyleLbl="node1" presStyleIdx="2" presStyleCnt="6">
        <dgm:presLayoutVars>
          <dgm:bulletEnabled val="1"/>
        </dgm:presLayoutVars>
      </dgm:prSet>
      <dgm:spPr/>
    </dgm:pt>
    <dgm:pt modelId="{41D91ECF-F467-41E4-A2FD-D555F556A2BE}" type="pres">
      <dgm:prSet presAssocID="{EEC556B4-D031-4D89-BA33-23BBCCEC4B42}" presName="sibTrans" presStyleCnt="0"/>
      <dgm:spPr/>
    </dgm:pt>
    <dgm:pt modelId="{31DFF9BF-EF5A-4114-B633-277F6BDC727F}" type="pres">
      <dgm:prSet presAssocID="{C1C4AFC3-8BCA-423C-A889-79EF63C1406B}" presName="node" presStyleLbl="node1" presStyleIdx="3" presStyleCnt="6">
        <dgm:presLayoutVars>
          <dgm:bulletEnabled val="1"/>
        </dgm:presLayoutVars>
      </dgm:prSet>
      <dgm:spPr/>
    </dgm:pt>
    <dgm:pt modelId="{6F5750E3-A193-4256-BAE2-95D904547282}" type="pres">
      <dgm:prSet presAssocID="{8B89C085-A722-4101-87FA-8BDBF83E1846}" presName="sibTrans" presStyleCnt="0"/>
      <dgm:spPr/>
    </dgm:pt>
    <dgm:pt modelId="{12EDE903-6BD6-41AA-BC7F-19AE75526F08}" type="pres">
      <dgm:prSet presAssocID="{4882D018-5EDB-47D9-B5C7-642A2F6CC55B}" presName="node" presStyleLbl="node1" presStyleIdx="4" presStyleCnt="6">
        <dgm:presLayoutVars>
          <dgm:bulletEnabled val="1"/>
        </dgm:presLayoutVars>
      </dgm:prSet>
      <dgm:spPr/>
    </dgm:pt>
    <dgm:pt modelId="{053AE338-A66C-480C-AA21-E73AB86BEA24}" type="pres">
      <dgm:prSet presAssocID="{4631FCC5-7DAA-4AD6-9FDD-1F1D36F93540}" presName="sibTrans" presStyleCnt="0"/>
      <dgm:spPr/>
    </dgm:pt>
    <dgm:pt modelId="{9B23928B-2796-48E1-97CC-0F2FC874B174}" type="pres">
      <dgm:prSet presAssocID="{3A52A6E0-849B-4260-975B-85334B06F810}" presName="node" presStyleLbl="node1" presStyleIdx="5" presStyleCnt="6">
        <dgm:presLayoutVars>
          <dgm:bulletEnabled val="1"/>
        </dgm:presLayoutVars>
      </dgm:prSet>
      <dgm:spPr/>
    </dgm:pt>
  </dgm:ptLst>
  <dgm:cxnLst>
    <dgm:cxn modelId="{77114E04-0401-4CF7-931A-48DC57A81C39}" srcId="{734E9241-556B-4458-89EA-7FA55EC31CEC}" destId="{C1C4AFC3-8BCA-423C-A889-79EF63C1406B}" srcOrd="3" destOrd="0" parTransId="{395254E4-435D-4B29-9898-1886E3D62B74}" sibTransId="{8B89C085-A722-4101-87FA-8BDBF83E1846}"/>
    <dgm:cxn modelId="{C5484309-AEB2-41B4-B455-30367412CED4}" srcId="{734E9241-556B-4458-89EA-7FA55EC31CEC}" destId="{258EDB22-20A5-42A2-B330-4C3A712695C4}" srcOrd="2" destOrd="0" parTransId="{0F1B5913-2E09-496D-B491-0E830E28E9F4}" sibTransId="{EEC556B4-D031-4D89-BA33-23BBCCEC4B42}"/>
    <dgm:cxn modelId="{E39CF739-7F09-44F3-867C-84430D12A43A}" srcId="{734E9241-556B-4458-89EA-7FA55EC31CEC}" destId="{3A52A6E0-849B-4260-975B-85334B06F810}" srcOrd="5" destOrd="0" parTransId="{2A9FD7FA-D137-4A3C-9F7E-261BDA9F881B}" sibTransId="{25E7551D-B581-4958-AA72-EF37A75C7204}"/>
    <dgm:cxn modelId="{70476F5E-6287-4841-8D99-4089ADB26DF0}" type="presOf" srcId="{3A52A6E0-849B-4260-975B-85334B06F810}" destId="{9B23928B-2796-48E1-97CC-0F2FC874B174}" srcOrd="0" destOrd="0" presId="urn:microsoft.com/office/officeart/2005/8/layout/hList6"/>
    <dgm:cxn modelId="{079B7565-4041-4656-A7D6-7D47824F94FC}" type="presOf" srcId="{441D99B6-C5CD-46DA-B1CA-66B5F9CA91E9}" destId="{5AD0D7D8-8075-434E-9FAB-9CF912A77283}" srcOrd="0" destOrd="0" presId="urn:microsoft.com/office/officeart/2005/8/layout/hList6"/>
    <dgm:cxn modelId="{7F689B48-A32A-4E61-BE43-DDC59DD27762}" type="presOf" srcId="{C1C4AFC3-8BCA-423C-A889-79EF63C1406B}" destId="{31DFF9BF-EF5A-4114-B633-277F6BDC727F}" srcOrd="0" destOrd="0" presId="urn:microsoft.com/office/officeart/2005/8/layout/hList6"/>
    <dgm:cxn modelId="{9920FF4A-09A3-44CD-AE5A-6773C7F782FE}" type="presOf" srcId="{A0FC10A7-8E96-40CA-9171-1B47BDFBF3B2}" destId="{DDE9CEB8-8B2E-4C1F-A1DA-350B2C503A20}" srcOrd="0" destOrd="0" presId="urn:microsoft.com/office/officeart/2005/8/layout/hList6"/>
    <dgm:cxn modelId="{A6ED6A6C-E545-4CE3-9544-83B69ED949FE}" type="presOf" srcId="{4882D018-5EDB-47D9-B5C7-642A2F6CC55B}" destId="{12EDE903-6BD6-41AA-BC7F-19AE75526F08}" srcOrd="0" destOrd="0" presId="urn:microsoft.com/office/officeart/2005/8/layout/hList6"/>
    <dgm:cxn modelId="{EB918F6E-F37D-4DB2-A620-9BBDF012C4A7}" type="presOf" srcId="{734E9241-556B-4458-89EA-7FA55EC31CEC}" destId="{F2B9D366-81F5-414A-AB55-A24627AD7820}" srcOrd="0" destOrd="0" presId="urn:microsoft.com/office/officeart/2005/8/layout/hList6"/>
    <dgm:cxn modelId="{A3B2E477-E7D7-418D-BEAA-2D5922D7A6B7}" srcId="{734E9241-556B-4458-89EA-7FA55EC31CEC}" destId="{4882D018-5EDB-47D9-B5C7-642A2F6CC55B}" srcOrd="4" destOrd="0" parTransId="{C3C646B6-110D-4F86-97C5-9540B76A70B1}" sibTransId="{4631FCC5-7DAA-4AD6-9FDD-1F1D36F93540}"/>
    <dgm:cxn modelId="{BF11F2A0-F9D3-4DB0-ABD6-4111FA8346A4}" srcId="{734E9241-556B-4458-89EA-7FA55EC31CEC}" destId="{A0FC10A7-8E96-40CA-9171-1B47BDFBF3B2}" srcOrd="1" destOrd="0" parTransId="{B6E4112A-B446-4DC0-B7AA-5252643EE039}" sibTransId="{F234E337-CF17-4C82-B46F-AC067F44A0B2}"/>
    <dgm:cxn modelId="{DA7A91AA-7559-4716-87D4-1B6FF831BF56}" type="presOf" srcId="{258EDB22-20A5-42A2-B330-4C3A712695C4}" destId="{0EC8A073-BF14-4727-B30D-D5792939A011}" srcOrd="0" destOrd="0" presId="urn:microsoft.com/office/officeart/2005/8/layout/hList6"/>
    <dgm:cxn modelId="{E51C71BA-2A35-4599-90F5-8150C231BC32}" srcId="{734E9241-556B-4458-89EA-7FA55EC31CEC}" destId="{441D99B6-C5CD-46DA-B1CA-66B5F9CA91E9}" srcOrd="0" destOrd="0" parTransId="{A810F137-8A07-4400-AB7E-D3A7F1ADA398}" sibTransId="{31A3F03A-D622-4408-A2DD-422AE61D28AE}"/>
    <dgm:cxn modelId="{724395D4-450A-4219-9AF3-E0E58D25610A}" type="presParOf" srcId="{F2B9D366-81F5-414A-AB55-A24627AD7820}" destId="{5AD0D7D8-8075-434E-9FAB-9CF912A77283}" srcOrd="0" destOrd="0" presId="urn:microsoft.com/office/officeart/2005/8/layout/hList6"/>
    <dgm:cxn modelId="{C6C85269-FE74-40F0-8AA1-AB8CF67FEABF}" type="presParOf" srcId="{F2B9D366-81F5-414A-AB55-A24627AD7820}" destId="{94A14350-55F5-428A-9D86-4940DDDC9C99}" srcOrd="1" destOrd="0" presId="urn:microsoft.com/office/officeart/2005/8/layout/hList6"/>
    <dgm:cxn modelId="{DD2129E9-9CCF-4EEE-B3D3-C9BA46133D54}" type="presParOf" srcId="{F2B9D366-81F5-414A-AB55-A24627AD7820}" destId="{DDE9CEB8-8B2E-4C1F-A1DA-350B2C503A20}" srcOrd="2" destOrd="0" presId="urn:microsoft.com/office/officeart/2005/8/layout/hList6"/>
    <dgm:cxn modelId="{12F2B98C-AD2F-42B9-B850-D3B72DAFA4B1}" type="presParOf" srcId="{F2B9D366-81F5-414A-AB55-A24627AD7820}" destId="{6CA1F426-68B8-4094-9BA5-568892535ECA}" srcOrd="3" destOrd="0" presId="urn:microsoft.com/office/officeart/2005/8/layout/hList6"/>
    <dgm:cxn modelId="{2ECE2C12-E0D4-46CF-8C83-838C5BA0AC4C}" type="presParOf" srcId="{F2B9D366-81F5-414A-AB55-A24627AD7820}" destId="{0EC8A073-BF14-4727-B30D-D5792939A011}" srcOrd="4" destOrd="0" presId="urn:microsoft.com/office/officeart/2005/8/layout/hList6"/>
    <dgm:cxn modelId="{55A5C18E-5191-4BBF-8305-B2E92A37BDD9}" type="presParOf" srcId="{F2B9D366-81F5-414A-AB55-A24627AD7820}" destId="{41D91ECF-F467-41E4-A2FD-D555F556A2BE}" srcOrd="5" destOrd="0" presId="urn:microsoft.com/office/officeart/2005/8/layout/hList6"/>
    <dgm:cxn modelId="{DAD69555-CF57-4BEB-B9FB-EEFC02F533F9}" type="presParOf" srcId="{F2B9D366-81F5-414A-AB55-A24627AD7820}" destId="{31DFF9BF-EF5A-4114-B633-277F6BDC727F}" srcOrd="6" destOrd="0" presId="urn:microsoft.com/office/officeart/2005/8/layout/hList6"/>
    <dgm:cxn modelId="{72664C15-3389-4CFF-938A-E6540FAF2FD4}" type="presParOf" srcId="{F2B9D366-81F5-414A-AB55-A24627AD7820}" destId="{6F5750E3-A193-4256-BAE2-95D904547282}" srcOrd="7" destOrd="0" presId="urn:microsoft.com/office/officeart/2005/8/layout/hList6"/>
    <dgm:cxn modelId="{34668F80-448D-41DC-A339-1E50A7F98A64}" type="presParOf" srcId="{F2B9D366-81F5-414A-AB55-A24627AD7820}" destId="{12EDE903-6BD6-41AA-BC7F-19AE75526F08}" srcOrd="8" destOrd="0" presId="urn:microsoft.com/office/officeart/2005/8/layout/hList6"/>
    <dgm:cxn modelId="{7FFBC519-6D12-4AE6-878C-6A0A91C12803}" type="presParOf" srcId="{F2B9D366-81F5-414A-AB55-A24627AD7820}" destId="{053AE338-A66C-480C-AA21-E73AB86BEA24}" srcOrd="9" destOrd="0" presId="urn:microsoft.com/office/officeart/2005/8/layout/hList6"/>
    <dgm:cxn modelId="{4CFC0C8E-08FE-4FB2-A704-2256316B17C4}" type="presParOf" srcId="{F2B9D366-81F5-414A-AB55-A24627AD7820}" destId="{9B23928B-2796-48E1-97CC-0F2FC874B174}" srcOrd="10" destOrd="0" presId="urn:microsoft.com/office/officeart/2005/8/layout/h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734E9241-556B-4458-89EA-7FA55EC31CEC}" type="doc">
      <dgm:prSet loTypeId="urn:microsoft.com/office/officeart/2005/8/layout/default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9BA02FBA-EE2E-45E9-A191-75BB7EC0EE72}">
      <dgm:prSet custT="1"/>
      <dgm:spPr/>
      <dgm:t>
        <a:bodyPr/>
        <a:lstStyle/>
        <a:p>
          <a:pPr>
            <a:buNone/>
          </a:pPr>
          <a:r>
            <a:rPr lang="en-US" sz="2000" b="1"/>
            <a:t>Build </a:t>
          </a:r>
          <a:r>
            <a:rPr lang="en-US" sz="2000"/>
            <a:t>on existing IESBA outputs</a:t>
          </a:r>
        </a:p>
      </dgm:t>
    </dgm:pt>
    <dgm:pt modelId="{6513164A-38D2-46E7-97E4-0107E07799C1}" type="parTrans" cxnId="{BA6C0B6B-E04D-4629-8248-545AB647F8EE}">
      <dgm:prSet/>
      <dgm:spPr/>
      <dgm:t>
        <a:bodyPr/>
        <a:lstStyle/>
        <a:p>
          <a:endParaRPr lang="en-US"/>
        </a:p>
      </dgm:t>
    </dgm:pt>
    <dgm:pt modelId="{F1508D8C-7934-4902-A927-2030C38E369A}" type="sibTrans" cxnId="{BA6C0B6B-E04D-4629-8248-545AB647F8EE}">
      <dgm:prSet/>
      <dgm:spPr/>
      <dgm:t>
        <a:bodyPr/>
        <a:lstStyle/>
        <a:p>
          <a:endParaRPr lang="en-US"/>
        </a:p>
      </dgm:t>
    </dgm:pt>
    <dgm:pt modelId="{F5BAF429-9253-4CF5-BA96-D0F6EDA9A7AB}">
      <dgm:prSet custT="1"/>
      <dgm:spPr/>
      <dgm:t>
        <a:bodyPr/>
        <a:lstStyle/>
        <a:p>
          <a:pPr>
            <a:buNone/>
          </a:pPr>
          <a:r>
            <a:rPr lang="en-US" sz="2000" b="1"/>
            <a:t>Close coordination </a:t>
          </a:r>
          <a:r>
            <a:rPr lang="en-US" sz="2000" b="0"/>
            <a:t>with IAASB</a:t>
          </a:r>
          <a:endParaRPr lang="en-US" sz="2000"/>
        </a:p>
      </dgm:t>
    </dgm:pt>
    <dgm:pt modelId="{E9A8D879-E0BE-4486-99D1-7F71A05D502C}" type="parTrans" cxnId="{2D0E77E1-016D-41F7-98DF-6E60E7E62D87}">
      <dgm:prSet/>
      <dgm:spPr/>
      <dgm:t>
        <a:bodyPr/>
        <a:lstStyle/>
        <a:p>
          <a:endParaRPr lang="en-US"/>
        </a:p>
      </dgm:t>
    </dgm:pt>
    <dgm:pt modelId="{B9BC8981-5E6C-457B-86DA-6E3D7225669A}" type="sibTrans" cxnId="{2D0E77E1-016D-41F7-98DF-6E60E7E62D87}">
      <dgm:prSet/>
      <dgm:spPr/>
      <dgm:t>
        <a:bodyPr/>
        <a:lstStyle/>
        <a:p>
          <a:endParaRPr lang="en-US"/>
        </a:p>
      </dgm:t>
    </dgm:pt>
    <dgm:pt modelId="{A512E5E8-5E41-44AA-8C8C-ED74237ADAEE}">
      <dgm:prSet custT="1"/>
      <dgm:spPr/>
      <dgm:t>
        <a:bodyPr/>
        <a:lstStyle/>
        <a:p>
          <a:pPr>
            <a:buNone/>
          </a:pPr>
          <a:r>
            <a:rPr lang="en-US" sz="2000" b="1"/>
            <a:t>Engage with stakeholders </a:t>
          </a:r>
          <a:r>
            <a:rPr lang="en-US" sz="2000" b="0"/>
            <a:t>through targeted outreach</a:t>
          </a:r>
        </a:p>
      </dgm:t>
    </dgm:pt>
    <dgm:pt modelId="{0454008C-82C2-48A7-A747-C5FF2C083A36}" type="parTrans" cxnId="{7527C12A-2F33-4B6D-96C1-8F7F5D6A035F}">
      <dgm:prSet/>
      <dgm:spPr/>
      <dgm:t>
        <a:bodyPr/>
        <a:lstStyle/>
        <a:p>
          <a:endParaRPr lang="en-US"/>
        </a:p>
      </dgm:t>
    </dgm:pt>
    <dgm:pt modelId="{D9C149B0-801B-4E10-B409-952EA528D364}" type="sibTrans" cxnId="{7527C12A-2F33-4B6D-96C1-8F7F5D6A035F}">
      <dgm:prSet/>
      <dgm:spPr/>
      <dgm:t>
        <a:bodyPr/>
        <a:lstStyle/>
        <a:p>
          <a:endParaRPr lang="en-US"/>
        </a:p>
      </dgm:t>
    </dgm:pt>
    <dgm:pt modelId="{AB5DBF59-14FE-4078-9FA3-ED45AD1F22CB}">
      <dgm:prSet custT="1"/>
      <dgm:spPr/>
      <dgm:t>
        <a:bodyPr/>
        <a:lstStyle/>
        <a:p>
          <a:pPr>
            <a:buNone/>
          </a:pPr>
          <a:r>
            <a:rPr lang="en-US" sz="2000"/>
            <a:t>Conduct </a:t>
          </a:r>
          <a:r>
            <a:rPr lang="en-US" sz="2000" b="1"/>
            <a:t>desktop research</a:t>
          </a:r>
        </a:p>
      </dgm:t>
    </dgm:pt>
    <dgm:pt modelId="{26C32AE1-09E4-4DCB-8D9D-65601D067E72}" type="parTrans" cxnId="{C2D191D1-7356-4C6B-82EE-E215E8542FAD}">
      <dgm:prSet/>
      <dgm:spPr/>
      <dgm:t>
        <a:bodyPr/>
        <a:lstStyle/>
        <a:p>
          <a:endParaRPr lang="en-US"/>
        </a:p>
      </dgm:t>
    </dgm:pt>
    <dgm:pt modelId="{68ED6969-82E5-4EC5-B2F1-12BDE20F6A82}" type="sibTrans" cxnId="{C2D191D1-7356-4C6B-82EE-E215E8542FAD}">
      <dgm:prSet/>
      <dgm:spPr/>
      <dgm:t>
        <a:bodyPr/>
        <a:lstStyle/>
        <a:p>
          <a:endParaRPr lang="en-US"/>
        </a:p>
      </dgm:t>
    </dgm:pt>
    <dgm:pt modelId="{129A69B8-B7C7-42A8-A052-E92BB7092279}">
      <dgm:prSet custT="1"/>
      <dgm:spPr/>
      <dgm:t>
        <a:bodyPr/>
        <a:lstStyle/>
        <a:p>
          <a:pPr>
            <a:buNone/>
          </a:pPr>
          <a:r>
            <a:rPr lang="en-US" sz="2000" b="1"/>
            <a:t>Understand </a:t>
          </a:r>
          <a:r>
            <a:rPr lang="en-US" sz="2000" b="0"/>
            <a:t>the most common accounting firm structures</a:t>
          </a:r>
        </a:p>
      </dgm:t>
    </dgm:pt>
    <dgm:pt modelId="{8EB4CE26-4B8D-4418-88E2-C7E22D77F866}" type="parTrans" cxnId="{73E96110-22D7-4104-8542-0E2D7286AB6C}">
      <dgm:prSet/>
      <dgm:spPr/>
      <dgm:t>
        <a:bodyPr/>
        <a:lstStyle/>
        <a:p>
          <a:endParaRPr lang="en-US"/>
        </a:p>
      </dgm:t>
    </dgm:pt>
    <dgm:pt modelId="{3A1F74FF-894F-4D4D-829E-68584815C0D0}" type="sibTrans" cxnId="{73E96110-22D7-4104-8542-0E2D7286AB6C}">
      <dgm:prSet/>
      <dgm:spPr/>
      <dgm:t>
        <a:bodyPr/>
        <a:lstStyle/>
        <a:p>
          <a:endParaRPr lang="en-US"/>
        </a:p>
      </dgm:t>
    </dgm:pt>
    <dgm:pt modelId="{9006B56A-8341-4B41-8536-45141DF9C7E2}">
      <dgm:prSet custT="1"/>
      <dgm:spPr/>
      <dgm:t>
        <a:bodyPr/>
        <a:lstStyle/>
        <a:p>
          <a:pPr>
            <a:buNone/>
          </a:pPr>
          <a:r>
            <a:rPr lang="en-US" sz="2000"/>
            <a:t>Informed and guided by IESBA’s </a:t>
          </a:r>
          <a:r>
            <a:rPr lang="en-US" sz="2000" b="1"/>
            <a:t>SMART framework</a:t>
          </a:r>
        </a:p>
      </dgm:t>
    </dgm:pt>
    <dgm:pt modelId="{F1474176-9E49-418B-A24D-2F3B550C5B90}" type="parTrans" cxnId="{DE8BD9FC-2357-4E5D-A97E-5B891E5BF3C2}">
      <dgm:prSet/>
      <dgm:spPr/>
      <dgm:t>
        <a:bodyPr/>
        <a:lstStyle/>
        <a:p>
          <a:endParaRPr lang="en-US"/>
        </a:p>
      </dgm:t>
    </dgm:pt>
    <dgm:pt modelId="{44A443B5-6E3F-40F4-85A7-787F6A4CC8EE}" type="sibTrans" cxnId="{DE8BD9FC-2357-4E5D-A97E-5B891E5BF3C2}">
      <dgm:prSet/>
      <dgm:spPr/>
      <dgm:t>
        <a:bodyPr/>
        <a:lstStyle/>
        <a:p>
          <a:endParaRPr lang="en-US"/>
        </a:p>
      </dgm:t>
    </dgm:pt>
    <dgm:pt modelId="{5D1A110E-FB57-4CF2-970B-CB8A54D05340}">
      <dgm:prSet custT="1"/>
      <dgm:spPr/>
      <dgm:t>
        <a:bodyPr/>
        <a:lstStyle/>
        <a:p>
          <a:pPr>
            <a:buNone/>
          </a:pPr>
          <a:r>
            <a:rPr lang="en-US" sz="2000" b="1"/>
            <a:t>Liaise </a:t>
          </a:r>
          <a:r>
            <a:rPr lang="en-US" sz="2000" b="0"/>
            <a:t>with FCG Project Team through liaison member</a:t>
          </a:r>
          <a:endParaRPr lang="en-US" sz="2000" b="1"/>
        </a:p>
      </dgm:t>
    </dgm:pt>
    <dgm:pt modelId="{AC2AB839-559E-4E52-98DA-034207C40298}" type="parTrans" cxnId="{B5331B51-ABFF-4C23-A4E9-C0CED82C8ECD}">
      <dgm:prSet/>
      <dgm:spPr/>
      <dgm:t>
        <a:bodyPr/>
        <a:lstStyle/>
        <a:p>
          <a:endParaRPr lang="en-US"/>
        </a:p>
      </dgm:t>
    </dgm:pt>
    <dgm:pt modelId="{9466954F-9FF6-4486-80A2-F598DB21CB72}" type="sibTrans" cxnId="{B5331B51-ABFF-4C23-A4E9-C0CED82C8ECD}">
      <dgm:prSet/>
      <dgm:spPr/>
      <dgm:t>
        <a:bodyPr/>
        <a:lstStyle/>
        <a:p>
          <a:endParaRPr lang="en-US"/>
        </a:p>
      </dgm:t>
    </dgm:pt>
    <dgm:pt modelId="{7EE0DE2A-CA18-455E-8109-B0C1A33ECBC9}">
      <dgm:prSet custT="1"/>
      <dgm:spPr/>
      <dgm:t>
        <a:bodyPr/>
        <a:lstStyle/>
        <a:p>
          <a:pPr>
            <a:buNone/>
          </a:pPr>
          <a:r>
            <a:rPr lang="en-US" sz="2000" b="1">
              <a:solidFill>
                <a:schemeClr val="accent2"/>
              </a:solidFill>
            </a:rPr>
            <a:t>Analyze</a:t>
          </a:r>
          <a:r>
            <a:rPr lang="en-US" sz="2000" b="0">
              <a:solidFill>
                <a:schemeClr val="accent2"/>
              </a:solidFill>
            </a:rPr>
            <a:t> implications for the Code</a:t>
          </a:r>
          <a:endParaRPr lang="en-US" sz="2000" b="1">
            <a:solidFill>
              <a:schemeClr val="accent2"/>
            </a:solidFill>
          </a:endParaRPr>
        </a:p>
      </dgm:t>
    </dgm:pt>
    <dgm:pt modelId="{5734D755-2B07-4C54-8486-F45CF364181E}" type="parTrans" cxnId="{A0229D3A-6579-4FA7-A036-6542C112C919}">
      <dgm:prSet/>
      <dgm:spPr/>
      <dgm:t>
        <a:bodyPr/>
        <a:lstStyle/>
        <a:p>
          <a:endParaRPr lang="en-US"/>
        </a:p>
      </dgm:t>
    </dgm:pt>
    <dgm:pt modelId="{1B608279-A613-4A89-8AE6-18E3830C4FBB}" type="sibTrans" cxnId="{A0229D3A-6579-4FA7-A036-6542C112C919}">
      <dgm:prSet/>
      <dgm:spPr/>
      <dgm:t>
        <a:bodyPr/>
        <a:lstStyle/>
        <a:p>
          <a:endParaRPr lang="en-US"/>
        </a:p>
      </dgm:t>
    </dgm:pt>
    <dgm:pt modelId="{09B7C453-74C6-4B8D-8C3F-D53301317B28}" type="pres">
      <dgm:prSet presAssocID="{734E9241-556B-4458-89EA-7FA55EC31CEC}" presName="diagram" presStyleCnt="0">
        <dgm:presLayoutVars>
          <dgm:dir/>
          <dgm:resizeHandles val="exact"/>
        </dgm:presLayoutVars>
      </dgm:prSet>
      <dgm:spPr/>
    </dgm:pt>
    <dgm:pt modelId="{97BC45ED-8BBD-4424-AE24-54CDBC6F2233}" type="pres">
      <dgm:prSet presAssocID="{9BA02FBA-EE2E-45E9-A191-75BB7EC0EE72}" presName="node" presStyleLbl="node1" presStyleIdx="0" presStyleCnt="8">
        <dgm:presLayoutVars>
          <dgm:bulletEnabled val="1"/>
        </dgm:presLayoutVars>
      </dgm:prSet>
      <dgm:spPr/>
    </dgm:pt>
    <dgm:pt modelId="{F9EDB793-79DA-4DAE-969A-F8C916C07F71}" type="pres">
      <dgm:prSet presAssocID="{F1508D8C-7934-4902-A927-2030C38E369A}" presName="sibTrans" presStyleCnt="0"/>
      <dgm:spPr/>
    </dgm:pt>
    <dgm:pt modelId="{A49E3BCC-DF7D-4DC6-81DB-5645A262DC3D}" type="pres">
      <dgm:prSet presAssocID="{AB5DBF59-14FE-4078-9FA3-ED45AD1F22CB}" presName="node" presStyleLbl="node1" presStyleIdx="1" presStyleCnt="8">
        <dgm:presLayoutVars>
          <dgm:bulletEnabled val="1"/>
        </dgm:presLayoutVars>
      </dgm:prSet>
      <dgm:spPr/>
    </dgm:pt>
    <dgm:pt modelId="{4467DEA1-B6D7-439E-AD58-1F24707EAA1A}" type="pres">
      <dgm:prSet presAssocID="{68ED6969-82E5-4EC5-B2F1-12BDE20F6A82}" presName="sibTrans" presStyleCnt="0"/>
      <dgm:spPr/>
    </dgm:pt>
    <dgm:pt modelId="{AC6607C4-1822-4014-9C90-BD3493856DC1}" type="pres">
      <dgm:prSet presAssocID="{129A69B8-B7C7-42A8-A052-E92BB7092279}" presName="node" presStyleLbl="node1" presStyleIdx="2" presStyleCnt="8">
        <dgm:presLayoutVars>
          <dgm:bulletEnabled val="1"/>
        </dgm:presLayoutVars>
      </dgm:prSet>
      <dgm:spPr/>
    </dgm:pt>
    <dgm:pt modelId="{78F33BD7-A7D2-42ED-8C6F-15A15ACEBE99}" type="pres">
      <dgm:prSet presAssocID="{3A1F74FF-894F-4D4D-829E-68584815C0D0}" presName="sibTrans" presStyleCnt="0"/>
      <dgm:spPr/>
    </dgm:pt>
    <dgm:pt modelId="{E076C4F7-D62D-4CBA-B33B-5EFF43D80EAA}" type="pres">
      <dgm:prSet presAssocID="{A512E5E8-5E41-44AA-8C8C-ED74237ADAEE}" presName="node" presStyleLbl="node1" presStyleIdx="3" presStyleCnt="8">
        <dgm:presLayoutVars>
          <dgm:bulletEnabled val="1"/>
        </dgm:presLayoutVars>
      </dgm:prSet>
      <dgm:spPr/>
    </dgm:pt>
    <dgm:pt modelId="{2D5E7FDE-F8F7-4350-8CD9-E89A0329B439}" type="pres">
      <dgm:prSet presAssocID="{D9C149B0-801B-4E10-B409-952EA528D364}" presName="sibTrans" presStyleCnt="0"/>
      <dgm:spPr/>
    </dgm:pt>
    <dgm:pt modelId="{964C9947-0C94-4D67-ADEE-F1E9006B3D1C}" type="pres">
      <dgm:prSet presAssocID="{7EE0DE2A-CA18-455E-8109-B0C1A33ECBC9}" presName="node" presStyleLbl="node1" presStyleIdx="4" presStyleCnt="8">
        <dgm:presLayoutVars>
          <dgm:bulletEnabled val="1"/>
        </dgm:presLayoutVars>
      </dgm:prSet>
      <dgm:spPr/>
    </dgm:pt>
    <dgm:pt modelId="{B05D1EA0-6D2C-49FD-BCFA-94BF1A737CE3}" type="pres">
      <dgm:prSet presAssocID="{1B608279-A613-4A89-8AE6-18E3830C4FBB}" presName="sibTrans" presStyleCnt="0"/>
      <dgm:spPr/>
    </dgm:pt>
    <dgm:pt modelId="{BF173284-859E-4BC7-B622-36D612A21FD9}" type="pres">
      <dgm:prSet presAssocID="{F5BAF429-9253-4CF5-BA96-D0F6EDA9A7AB}" presName="node" presStyleLbl="node1" presStyleIdx="5" presStyleCnt="8">
        <dgm:presLayoutVars>
          <dgm:bulletEnabled val="1"/>
        </dgm:presLayoutVars>
      </dgm:prSet>
      <dgm:spPr/>
    </dgm:pt>
    <dgm:pt modelId="{3263ADC5-0521-4A94-8EC5-D64C2E5D875C}" type="pres">
      <dgm:prSet presAssocID="{B9BC8981-5E6C-457B-86DA-6E3D7225669A}" presName="sibTrans" presStyleCnt="0"/>
      <dgm:spPr/>
    </dgm:pt>
    <dgm:pt modelId="{D0C44A0C-2197-44FD-8AC8-AE76DF9C9A9F}" type="pres">
      <dgm:prSet presAssocID="{9006B56A-8341-4B41-8536-45141DF9C7E2}" presName="node" presStyleLbl="node1" presStyleIdx="6" presStyleCnt="8">
        <dgm:presLayoutVars>
          <dgm:bulletEnabled val="1"/>
        </dgm:presLayoutVars>
      </dgm:prSet>
      <dgm:spPr/>
    </dgm:pt>
    <dgm:pt modelId="{02E9E695-A9D2-4E6B-862C-C4D3D032DCAA}" type="pres">
      <dgm:prSet presAssocID="{44A443B5-6E3F-40F4-85A7-787F6A4CC8EE}" presName="sibTrans" presStyleCnt="0"/>
      <dgm:spPr/>
    </dgm:pt>
    <dgm:pt modelId="{512CBC8F-93DC-471A-81C0-09FC5EB3C1B2}" type="pres">
      <dgm:prSet presAssocID="{5D1A110E-FB57-4CF2-970B-CB8A54D05340}" presName="node" presStyleLbl="node1" presStyleIdx="7" presStyleCnt="8">
        <dgm:presLayoutVars>
          <dgm:bulletEnabled val="1"/>
        </dgm:presLayoutVars>
      </dgm:prSet>
      <dgm:spPr/>
    </dgm:pt>
  </dgm:ptLst>
  <dgm:cxnLst>
    <dgm:cxn modelId="{73E96110-22D7-4104-8542-0E2D7286AB6C}" srcId="{734E9241-556B-4458-89EA-7FA55EC31CEC}" destId="{129A69B8-B7C7-42A8-A052-E92BB7092279}" srcOrd="2" destOrd="0" parTransId="{8EB4CE26-4B8D-4418-88E2-C7E22D77F866}" sibTransId="{3A1F74FF-894F-4D4D-829E-68584815C0D0}"/>
    <dgm:cxn modelId="{FC72DF24-1678-461F-BF93-81C6A8BE7E57}" type="presOf" srcId="{AB5DBF59-14FE-4078-9FA3-ED45AD1F22CB}" destId="{A49E3BCC-DF7D-4DC6-81DB-5645A262DC3D}" srcOrd="0" destOrd="0" presId="urn:microsoft.com/office/officeart/2005/8/layout/default"/>
    <dgm:cxn modelId="{1FB73E26-F444-4A03-9218-1C23D4721CF9}" type="presOf" srcId="{5D1A110E-FB57-4CF2-970B-CB8A54D05340}" destId="{512CBC8F-93DC-471A-81C0-09FC5EB3C1B2}" srcOrd="0" destOrd="0" presId="urn:microsoft.com/office/officeart/2005/8/layout/default"/>
    <dgm:cxn modelId="{2C2A2428-02C8-4D79-94CC-104B330FC92F}" type="presOf" srcId="{A512E5E8-5E41-44AA-8C8C-ED74237ADAEE}" destId="{E076C4F7-D62D-4CBA-B33B-5EFF43D80EAA}" srcOrd="0" destOrd="0" presId="urn:microsoft.com/office/officeart/2005/8/layout/default"/>
    <dgm:cxn modelId="{7527C12A-2F33-4B6D-96C1-8F7F5D6A035F}" srcId="{734E9241-556B-4458-89EA-7FA55EC31CEC}" destId="{A512E5E8-5E41-44AA-8C8C-ED74237ADAEE}" srcOrd="3" destOrd="0" parTransId="{0454008C-82C2-48A7-A747-C5FF2C083A36}" sibTransId="{D9C149B0-801B-4E10-B409-952EA528D364}"/>
    <dgm:cxn modelId="{A0229D3A-6579-4FA7-A036-6542C112C919}" srcId="{734E9241-556B-4458-89EA-7FA55EC31CEC}" destId="{7EE0DE2A-CA18-455E-8109-B0C1A33ECBC9}" srcOrd="4" destOrd="0" parTransId="{5734D755-2B07-4C54-8486-F45CF364181E}" sibTransId="{1B608279-A613-4A89-8AE6-18E3830C4FBB}"/>
    <dgm:cxn modelId="{950AE95C-EDCB-409F-8ED1-EC54D46EB495}" type="presOf" srcId="{9BA02FBA-EE2E-45E9-A191-75BB7EC0EE72}" destId="{97BC45ED-8BBD-4424-AE24-54CDBC6F2233}" srcOrd="0" destOrd="0" presId="urn:microsoft.com/office/officeart/2005/8/layout/default"/>
    <dgm:cxn modelId="{BA6C0B6B-E04D-4629-8248-545AB647F8EE}" srcId="{734E9241-556B-4458-89EA-7FA55EC31CEC}" destId="{9BA02FBA-EE2E-45E9-A191-75BB7EC0EE72}" srcOrd="0" destOrd="0" parTransId="{6513164A-38D2-46E7-97E4-0107E07799C1}" sibTransId="{F1508D8C-7934-4902-A927-2030C38E369A}"/>
    <dgm:cxn modelId="{B5331B51-ABFF-4C23-A4E9-C0CED82C8ECD}" srcId="{734E9241-556B-4458-89EA-7FA55EC31CEC}" destId="{5D1A110E-FB57-4CF2-970B-CB8A54D05340}" srcOrd="7" destOrd="0" parTransId="{AC2AB839-559E-4E52-98DA-034207C40298}" sibTransId="{9466954F-9FF6-4486-80A2-F598DB21CB72}"/>
    <dgm:cxn modelId="{FD5B1E80-B76A-41A4-88FD-81A914AF39A5}" type="presOf" srcId="{7EE0DE2A-CA18-455E-8109-B0C1A33ECBC9}" destId="{964C9947-0C94-4D67-ADEE-F1E9006B3D1C}" srcOrd="0" destOrd="0" presId="urn:microsoft.com/office/officeart/2005/8/layout/default"/>
    <dgm:cxn modelId="{3E7B82B9-C27D-42E5-9B6C-8BE458B6B099}" type="presOf" srcId="{9006B56A-8341-4B41-8536-45141DF9C7E2}" destId="{D0C44A0C-2197-44FD-8AC8-AE76DF9C9A9F}" srcOrd="0" destOrd="0" presId="urn:microsoft.com/office/officeart/2005/8/layout/default"/>
    <dgm:cxn modelId="{0E6D81CD-5C92-485D-88AC-4D780D00051C}" type="presOf" srcId="{734E9241-556B-4458-89EA-7FA55EC31CEC}" destId="{09B7C453-74C6-4B8D-8C3F-D53301317B28}" srcOrd="0" destOrd="0" presId="urn:microsoft.com/office/officeart/2005/8/layout/default"/>
    <dgm:cxn modelId="{C2D191D1-7356-4C6B-82EE-E215E8542FAD}" srcId="{734E9241-556B-4458-89EA-7FA55EC31CEC}" destId="{AB5DBF59-14FE-4078-9FA3-ED45AD1F22CB}" srcOrd="1" destOrd="0" parTransId="{26C32AE1-09E4-4DCB-8D9D-65601D067E72}" sibTransId="{68ED6969-82E5-4EC5-B2F1-12BDE20F6A82}"/>
    <dgm:cxn modelId="{511022DC-5B94-47A2-A5DB-BA204F4D79A0}" type="presOf" srcId="{129A69B8-B7C7-42A8-A052-E92BB7092279}" destId="{AC6607C4-1822-4014-9C90-BD3493856DC1}" srcOrd="0" destOrd="0" presId="urn:microsoft.com/office/officeart/2005/8/layout/default"/>
    <dgm:cxn modelId="{2D0E77E1-016D-41F7-98DF-6E60E7E62D87}" srcId="{734E9241-556B-4458-89EA-7FA55EC31CEC}" destId="{F5BAF429-9253-4CF5-BA96-D0F6EDA9A7AB}" srcOrd="5" destOrd="0" parTransId="{E9A8D879-E0BE-4486-99D1-7F71A05D502C}" sibTransId="{B9BC8981-5E6C-457B-86DA-6E3D7225669A}"/>
    <dgm:cxn modelId="{4CCC27F4-162D-4730-BA81-1C6AF7E7AF19}" type="presOf" srcId="{F5BAF429-9253-4CF5-BA96-D0F6EDA9A7AB}" destId="{BF173284-859E-4BC7-B622-36D612A21FD9}" srcOrd="0" destOrd="0" presId="urn:microsoft.com/office/officeart/2005/8/layout/default"/>
    <dgm:cxn modelId="{DE8BD9FC-2357-4E5D-A97E-5B891E5BF3C2}" srcId="{734E9241-556B-4458-89EA-7FA55EC31CEC}" destId="{9006B56A-8341-4B41-8536-45141DF9C7E2}" srcOrd="6" destOrd="0" parTransId="{F1474176-9E49-418B-A24D-2F3B550C5B90}" sibTransId="{44A443B5-6E3F-40F4-85A7-787F6A4CC8EE}"/>
    <dgm:cxn modelId="{2F03DE44-EE05-463C-8678-4FBA01C71243}" type="presParOf" srcId="{09B7C453-74C6-4B8D-8C3F-D53301317B28}" destId="{97BC45ED-8BBD-4424-AE24-54CDBC6F2233}" srcOrd="0" destOrd="0" presId="urn:microsoft.com/office/officeart/2005/8/layout/default"/>
    <dgm:cxn modelId="{90A154F0-8C5C-44FE-8D73-D8EFDB96F573}" type="presParOf" srcId="{09B7C453-74C6-4B8D-8C3F-D53301317B28}" destId="{F9EDB793-79DA-4DAE-969A-F8C916C07F71}" srcOrd="1" destOrd="0" presId="urn:microsoft.com/office/officeart/2005/8/layout/default"/>
    <dgm:cxn modelId="{7FF28104-0E53-410C-8460-185DF58F13A7}" type="presParOf" srcId="{09B7C453-74C6-4B8D-8C3F-D53301317B28}" destId="{A49E3BCC-DF7D-4DC6-81DB-5645A262DC3D}" srcOrd="2" destOrd="0" presId="urn:microsoft.com/office/officeart/2005/8/layout/default"/>
    <dgm:cxn modelId="{FDA6913D-272A-423F-9996-68BD4356EFAD}" type="presParOf" srcId="{09B7C453-74C6-4B8D-8C3F-D53301317B28}" destId="{4467DEA1-B6D7-439E-AD58-1F24707EAA1A}" srcOrd="3" destOrd="0" presId="urn:microsoft.com/office/officeart/2005/8/layout/default"/>
    <dgm:cxn modelId="{4A6D6834-9B78-4585-96FA-D734503B97E7}" type="presParOf" srcId="{09B7C453-74C6-4B8D-8C3F-D53301317B28}" destId="{AC6607C4-1822-4014-9C90-BD3493856DC1}" srcOrd="4" destOrd="0" presId="urn:microsoft.com/office/officeart/2005/8/layout/default"/>
    <dgm:cxn modelId="{91C07472-933F-4F30-A002-47D0AC80909D}" type="presParOf" srcId="{09B7C453-74C6-4B8D-8C3F-D53301317B28}" destId="{78F33BD7-A7D2-42ED-8C6F-15A15ACEBE99}" srcOrd="5" destOrd="0" presId="urn:microsoft.com/office/officeart/2005/8/layout/default"/>
    <dgm:cxn modelId="{F1C244AD-02D7-4B7B-9C9E-ECF8E708223F}" type="presParOf" srcId="{09B7C453-74C6-4B8D-8C3F-D53301317B28}" destId="{E076C4F7-D62D-4CBA-B33B-5EFF43D80EAA}" srcOrd="6" destOrd="0" presId="urn:microsoft.com/office/officeart/2005/8/layout/default"/>
    <dgm:cxn modelId="{F4954288-F52C-46AF-9F29-8A673551A1F7}" type="presParOf" srcId="{09B7C453-74C6-4B8D-8C3F-D53301317B28}" destId="{2D5E7FDE-F8F7-4350-8CD9-E89A0329B439}" srcOrd="7" destOrd="0" presId="urn:microsoft.com/office/officeart/2005/8/layout/default"/>
    <dgm:cxn modelId="{98DC9D8F-A18A-4349-9EDF-7830380D5276}" type="presParOf" srcId="{09B7C453-74C6-4B8D-8C3F-D53301317B28}" destId="{964C9947-0C94-4D67-ADEE-F1E9006B3D1C}" srcOrd="8" destOrd="0" presId="urn:microsoft.com/office/officeart/2005/8/layout/default"/>
    <dgm:cxn modelId="{74790AF4-CB44-4F26-AF8B-48B9765EB279}" type="presParOf" srcId="{09B7C453-74C6-4B8D-8C3F-D53301317B28}" destId="{B05D1EA0-6D2C-49FD-BCFA-94BF1A737CE3}" srcOrd="9" destOrd="0" presId="urn:microsoft.com/office/officeart/2005/8/layout/default"/>
    <dgm:cxn modelId="{9310739E-5B2F-4D8A-97CE-C3B6F6C17634}" type="presParOf" srcId="{09B7C453-74C6-4B8D-8C3F-D53301317B28}" destId="{BF173284-859E-4BC7-B622-36D612A21FD9}" srcOrd="10" destOrd="0" presId="urn:microsoft.com/office/officeart/2005/8/layout/default"/>
    <dgm:cxn modelId="{5EA866CD-C175-454A-90E1-19D3661DC83E}" type="presParOf" srcId="{09B7C453-74C6-4B8D-8C3F-D53301317B28}" destId="{3263ADC5-0521-4A94-8EC5-D64C2E5D875C}" srcOrd="11" destOrd="0" presId="urn:microsoft.com/office/officeart/2005/8/layout/default"/>
    <dgm:cxn modelId="{5C058EC9-B8D9-4511-9300-7F28846F64D7}" type="presParOf" srcId="{09B7C453-74C6-4B8D-8C3F-D53301317B28}" destId="{D0C44A0C-2197-44FD-8AC8-AE76DF9C9A9F}" srcOrd="12" destOrd="0" presId="urn:microsoft.com/office/officeart/2005/8/layout/default"/>
    <dgm:cxn modelId="{D7796CE4-4BEE-4B02-8190-62F6084190B5}" type="presParOf" srcId="{09B7C453-74C6-4B8D-8C3F-D53301317B28}" destId="{02E9E695-A9D2-4E6B-862C-C4D3D032DCAA}" srcOrd="13" destOrd="0" presId="urn:microsoft.com/office/officeart/2005/8/layout/default"/>
    <dgm:cxn modelId="{A916DACF-FC15-48DA-9F58-117C4517CCC5}" type="presParOf" srcId="{09B7C453-74C6-4B8D-8C3F-D53301317B28}" destId="{512CBC8F-93DC-471A-81C0-09FC5EB3C1B2}" srcOrd="14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F34F13BC-F2CF-4400-93B2-4AE7DCA2A16D}" type="doc">
      <dgm:prSet loTypeId="urn:microsoft.com/office/officeart/2009/3/layout/StepUpProcess" loCatId="process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F411AE9F-1C0C-4794-9CD3-688D8EE243ED}">
      <dgm:prSet phldrT="[Text]" phldr="0" custT="1"/>
      <dgm:spPr/>
      <dgm:t>
        <a:bodyPr/>
        <a:lstStyle/>
        <a:p>
          <a:r>
            <a:rPr lang="en-US" sz="1600" kern="1200">
              <a:solidFill>
                <a:srgbClr val="4B5E7C"/>
              </a:solidFill>
              <a:latin typeface="Calibri"/>
              <a:ea typeface="+mn-ea"/>
              <a:cs typeface="+mn-cs"/>
            </a:rPr>
            <a:t>Approve Terms </a:t>
          </a:r>
          <a:r>
            <a:rPr lang="en-US" sz="1600" kern="1200">
              <a:solidFill>
                <a:schemeClr val="accent1"/>
              </a:solidFill>
            </a:rPr>
            <a:t>of Reference</a:t>
          </a:r>
        </a:p>
      </dgm:t>
    </dgm:pt>
    <dgm:pt modelId="{77F96502-AB44-42DE-9263-88A526636E50}" type="parTrans" cxnId="{31915A51-F14B-4F38-ADFB-D55645115FF2}">
      <dgm:prSet/>
      <dgm:spPr/>
      <dgm:t>
        <a:bodyPr/>
        <a:lstStyle/>
        <a:p>
          <a:endParaRPr lang="en-US"/>
        </a:p>
      </dgm:t>
    </dgm:pt>
    <dgm:pt modelId="{BA8FA9BF-3E47-44BF-AF71-3FA95273067D}" type="sibTrans" cxnId="{31915A51-F14B-4F38-ADFB-D55645115FF2}">
      <dgm:prSet/>
      <dgm:spPr/>
      <dgm:t>
        <a:bodyPr/>
        <a:lstStyle/>
        <a:p>
          <a:endParaRPr lang="en-US"/>
        </a:p>
      </dgm:t>
    </dgm:pt>
    <dgm:pt modelId="{DC511480-FD01-4987-9E93-1AC4177FC069}">
      <dgm:prSet phldrT="[Text]" phldr="0" custT="1"/>
      <dgm:spPr/>
      <dgm:t>
        <a:bodyPr/>
        <a:lstStyle/>
        <a:p>
          <a:r>
            <a:rPr lang="en-US" sz="1600" kern="1200">
              <a:solidFill>
                <a:srgbClr val="4B5E7C"/>
              </a:solidFill>
              <a:latin typeface="Calibri"/>
              <a:ea typeface="+mn-ea"/>
              <a:cs typeface="+mn-cs"/>
            </a:rPr>
            <a:t>Preliminary findings for the IESBA’s consideration and direction</a:t>
          </a:r>
        </a:p>
      </dgm:t>
    </dgm:pt>
    <dgm:pt modelId="{178B35BA-6A86-46AF-BF70-630DF5372E9D}" type="parTrans" cxnId="{F7841B07-99FB-4826-BF9A-5BB92C47C9DF}">
      <dgm:prSet/>
      <dgm:spPr/>
      <dgm:t>
        <a:bodyPr/>
        <a:lstStyle/>
        <a:p>
          <a:endParaRPr lang="en-US"/>
        </a:p>
      </dgm:t>
    </dgm:pt>
    <dgm:pt modelId="{B24277A6-7BC1-4273-9704-0719CBC63BE5}" type="sibTrans" cxnId="{F7841B07-99FB-4826-BF9A-5BB92C47C9DF}">
      <dgm:prSet/>
      <dgm:spPr/>
      <dgm:t>
        <a:bodyPr/>
        <a:lstStyle/>
        <a:p>
          <a:endParaRPr lang="en-US"/>
        </a:p>
      </dgm:t>
    </dgm:pt>
    <dgm:pt modelId="{5024124E-3727-42D6-A7F5-DE2AA654BF9D}">
      <dgm:prSet phldrT="[Text]" phldr="0" custT="1"/>
      <dgm:spPr/>
      <dgm:t>
        <a:bodyPr/>
        <a:lstStyle/>
        <a:p>
          <a:r>
            <a:rPr lang="en-US" sz="1600">
              <a:solidFill>
                <a:schemeClr val="accent1"/>
              </a:solidFill>
            </a:rPr>
            <a:t>Final Report and Recommendations to the IESBA</a:t>
          </a:r>
        </a:p>
      </dgm:t>
    </dgm:pt>
    <dgm:pt modelId="{73976AD6-0EA8-4834-9681-108EE66099CF}" type="parTrans" cxnId="{9059FB2A-D51B-4263-B5E8-4E73AEBC42D8}">
      <dgm:prSet/>
      <dgm:spPr/>
      <dgm:t>
        <a:bodyPr/>
        <a:lstStyle/>
        <a:p>
          <a:endParaRPr lang="en-US"/>
        </a:p>
      </dgm:t>
    </dgm:pt>
    <dgm:pt modelId="{60C18AED-62B2-47CD-9ACB-7C8F4DF77A42}" type="sibTrans" cxnId="{9059FB2A-D51B-4263-B5E8-4E73AEBC42D8}">
      <dgm:prSet/>
      <dgm:spPr/>
      <dgm:t>
        <a:bodyPr/>
        <a:lstStyle/>
        <a:p>
          <a:endParaRPr lang="en-US"/>
        </a:p>
      </dgm:t>
    </dgm:pt>
    <dgm:pt modelId="{13492E36-46A7-448F-9FAF-E7BA731BC679}">
      <dgm:prSet phldrT="[Text]" phldr="0" custT="1"/>
      <dgm:spPr/>
      <dgm:t>
        <a:bodyPr/>
        <a:lstStyle/>
        <a:p>
          <a:r>
            <a:rPr lang="en-US" sz="1600">
              <a:solidFill>
                <a:schemeClr val="accent1"/>
              </a:solidFill>
            </a:rPr>
            <a:t>Update to IESBA on activities</a:t>
          </a:r>
        </a:p>
      </dgm:t>
    </dgm:pt>
    <dgm:pt modelId="{48634F07-96FA-4955-8220-65D8EAB815A4}" type="parTrans" cxnId="{B278491D-45F1-496E-AFB1-4D1EBD1CE10F}">
      <dgm:prSet/>
      <dgm:spPr/>
      <dgm:t>
        <a:bodyPr/>
        <a:lstStyle/>
        <a:p>
          <a:endParaRPr lang="en-US"/>
        </a:p>
      </dgm:t>
    </dgm:pt>
    <dgm:pt modelId="{09F5CFF7-CFCE-4771-9778-B8961AB9DB54}" type="sibTrans" cxnId="{B278491D-45F1-496E-AFB1-4D1EBD1CE10F}">
      <dgm:prSet/>
      <dgm:spPr/>
      <dgm:t>
        <a:bodyPr/>
        <a:lstStyle/>
        <a:p>
          <a:endParaRPr lang="en-US"/>
        </a:p>
      </dgm:t>
    </dgm:pt>
    <dgm:pt modelId="{97C4BD3F-08BB-423C-8371-6ED7016DC3EA}" type="pres">
      <dgm:prSet presAssocID="{F34F13BC-F2CF-4400-93B2-4AE7DCA2A16D}" presName="rootnode" presStyleCnt="0">
        <dgm:presLayoutVars>
          <dgm:chMax/>
          <dgm:chPref/>
          <dgm:dir/>
          <dgm:animLvl val="lvl"/>
        </dgm:presLayoutVars>
      </dgm:prSet>
      <dgm:spPr/>
    </dgm:pt>
    <dgm:pt modelId="{64CF7B94-AE45-4F2B-A40A-70518A00BD6B}" type="pres">
      <dgm:prSet presAssocID="{F411AE9F-1C0C-4794-9CD3-688D8EE243ED}" presName="composite" presStyleCnt="0"/>
      <dgm:spPr/>
    </dgm:pt>
    <dgm:pt modelId="{F8164BEA-A001-475D-A2C2-24321B0D0927}" type="pres">
      <dgm:prSet presAssocID="{F411AE9F-1C0C-4794-9CD3-688D8EE243ED}" presName="LShape" presStyleLbl="alignNode1" presStyleIdx="0" presStyleCnt="7"/>
      <dgm:spPr/>
    </dgm:pt>
    <dgm:pt modelId="{1E2CA8E4-6757-4D71-BC7E-54A034F59906}" type="pres">
      <dgm:prSet presAssocID="{F411AE9F-1C0C-4794-9CD3-688D8EE243ED}" presName="ParentText" presStyleLbl="revTx" presStyleIdx="0" presStyleCnt="4">
        <dgm:presLayoutVars>
          <dgm:chMax val="0"/>
          <dgm:chPref val="0"/>
          <dgm:bulletEnabled val="1"/>
        </dgm:presLayoutVars>
      </dgm:prSet>
      <dgm:spPr/>
    </dgm:pt>
    <dgm:pt modelId="{1937E122-1D3C-48A4-8A8D-B57F8875A78A}" type="pres">
      <dgm:prSet presAssocID="{F411AE9F-1C0C-4794-9CD3-688D8EE243ED}" presName="Triangle" presStyleLbl="alignNode1" presStyleIdx="1" presStyleCnt="7"/>
      <dgm:spPr/>
    </dgm:pt>
    <dgm:pt modelId="{A38DB332-21B2-4D3F-96BA-8FFDAE87A488}" type="pres">
      <dgm:prSet presAssocID="{BA8FA9BF-3E47-44BF-AF71-3FA95273067D}" presName="sibTrans" presStyleCnt="0"/>
      <dgm:spPr/>
    </dgm:pt>
    <dgm:pt modelId="{CE469676-EAE8-44C3-822E-BA03CB71C8FD}" type="pres">
      <dgm:prSet presAssocID="{BA8FA9BF-3E47-44BF-AF71-3FA95273067D}" presName="space" presStyleCnt="0"/>
      <dgm:spPr/>
    </dgm:pt>
    <dgm:pt modelId="{F49DD85E-9B44-44FF-82CB-C0D83E8042D7}" type="pres">
      <dgm:prSet presAssocID="{13492E36-46A7-448F-9FAF-E7BA731BC679}" presName="composite" presStyleCnt="0"/>
      <dgm:spPr/>
    </dgm:pt>
    <dgm:pt modelId="{394A3ECB-EDE8-4468-877B-1918A8BAF388}" type="pres">
      <dgm:prSet presAssocID="{13492E36-46A7-448F-9FAF-E7BA731BC679}" presName="LShape" presStyleLbl="alignNode1" presStyleIdx="2" presStyleCnt="7"/>
      <dgm:spPr/>
    </dgm:pt>
    <dgm:pt modelId="{93647797-5FBF-4906-84F9-0B667F2CFFD0}" type="pres">
      <dgm:prSet presAssocID="{13492E36-46A7-448F-9FAF-E7BA731BC679}" presName="ParentText" presStyleLbl="revTx" presStyleIdx="1" presStyleCnt="4">
        <dgm:presLayoutVars>
          <dgm:chMax val="0"/>
          <dgm:chPref val="0"/>
          <dgm:bulletEnabled val="1"/>
        </dgm:presLayoutVars>
      </dgm:prSet>
      <dgm:spPr/>
    </dgm:pt>
    <dgm:pt modelId="{0D733350-53D9-48D8-BDF4-2476F820F4C0}" type="pres">
      <dgm:prSet presAssocID="{13492E36-46A7-448F-9FAF-E7BA731BC679}" presName="Triangle" presStyleLbl="alignNode1" presStyleIdx="3" presStyleCnt="7"/>
      <dgm:spPr/>
    </dgm:pt>
    <dgm:pt modelId="{9D08608C-8BF9-4B6D-A271-41A77A86842F}" type="pres">
      <dgm:prSet presAssocID="{09F5CFF7-CFCE-4771-9778-B8961AB9DB54}" presName="sibTrans" presStyleCnt="0"/>
      <dgm:spPr/>
    </dgm:pt>
    <dgm:pt modelId="{499F46D8-F481-4C91-BF2E-B90C8678B18B}" type="pres">
      <dgm:prSet presAssocID="{09F5CFF7-CFCE-4771-9778-B8961AB9DB54}" presName="space" presStyleCnt="0"/>
      <dgm:spPr/>
    </dgm:pt>
    <dgm:pt modelId="{65C8C018-4DF4-41C9-9147-9497EC18A368}" type="pres">
      <dgm:prSet presAssocID="{DC511480-FD01-4987-9E93-1AC4177FC069}" presName="composite" presStyleCnt="0"/>
      <dgm:spPr/>
    </dgm:pt>
    <dgm:pt modelId="{0765BC03-3F4C-4D27-9F6B-B224052F0868}" type="pres">
      <dgm:prSet presAssocID="{DC511480-FD01-4987-9E93-1AC4177FC069}" presName="LShape" presStyleLbl="alignNode1" presStyleIdx="4" presStyleCnt="7"/>
      <dgm:spPr/>
    </dgm:pt>
    <dgm:pt modelId="{94884FAD-4D6E-43C8-B3E5-1FC245E2A278}" type="pres">
      <dgm:prSet presAssocID="{DC511480-FD01-4987-9E93-1AC4177FC069}" presName="ParentText" presStyleLbl="revTx" presStyleIdx="2" presStyleCnt="4">
        <dgm:presLayoutVars>
          <dgm:chMax val="0"/>
          <dgm:chPref val="0"/>
          <dgm:bulletEnabled val="1"/>
        </dgm:presLayoutVars>
      </dgm:prSet>
      <dgm:spPr/>
    </dgm:pt>
    <dgm:pt modelId="{7BCF4A96-D9D5-4337-BD5A-F7A06EE0330F}" type="pres">
      <dgm:prSet presAssocID="{DC511480-FD01-4987-9E93-1AC4177FC069}" presName="Triangle" presStyleLbl="alignNode1" presStyleIdx="5" presStyleCnt="7"/>
      <dgm:spPr/>
    </dgm:pt>
    <dgm:pt modelId="{CC13F93A-EC67-44CD-893B-38E0C2980BDA}" type="pres">
      <dgm:prSet presAssocID="{B24277A6-7BC1-4273-9704-0719CBC63BE5}" presName="sibTrans" presStyleCnt="0"/>
      <dgm:spPr/>
    </dgm:pt>
    <dgm:pt modelId="{2A839EE6-A26D-4363-8AC1-3664BA516B6D}" type="pres">
      <dgm:prSet presAssocID="{B24277A6-7BC1-4273-9704-0719CBC63BE5}" presName="space" presStyleCnt="0"/>
      <dgm:spPr/>
    </dgm:pt>
    <dgm:pt modelId="{54572B86-CE67-4C6D-915D-FF5F178FA838}" type="pres">
      <dgm:prSet presAssocID="{5024124E-3727-42D6-A7F5-DE2AA654BF9D}" presName="composite" presStyleCnt="0"/>
      <dgm:spPr/>
    </dgm:pt>
    <dgm:pt modelId="{FCE402B3-2854-4851-BFA8-9C5B78F50654}" type="pres">
      <dgm:prSet presAssocID="{5024124E-3727-42D6-A7F5-DE2AA654BF9D}" presName="LShape" presStyleLbl="alignNode1" presStyleIdx="6" presStyleCnt="7"/>
      <dgm:spPr/>
    </dgm:pt>
    <dgm:pt modelId="{8B116778-E41C-4A00-B532-0B3C5DE1A3C8}" type="pres">
      <dgm:prSet presAssocID="{5024124E-3727-42D6-A7F5-DE2AA654BF9D}" presName="ParentText" presStyleLbl="revTx" presStyleIdx="3" presStyleCnt="4">
        <dgm:presLayoutVars>
          <dgm:chMax val="0"/>
          <dgm:chPref val="0"/>
          <dgm:bulletEnabled val="1"/>
        </dgm:presLayoutVars>
      </dgm:prSet>
      <dgm:spPr/>
    </dgm:pt>
  </dgm:ptLst>
  <dgm:cxnLst>
    <dgm:cxn modelId="{F7841B07-99FB-4826-BF9A-5BB92C47C9DF}" srcId="{F34F13BC-F2CF-4400-93B2-4AE7DCA2A16D}" destId="{DC511480-FD01-4987-9E93-1AC4177FC069}" srcOrd="2" destOrd="0" parTransId="{178B35BA-6A86-46AF-BF70-630DF5372E9D}" sibTransId="{B24277A6-7BC1-4273-9704-0719CBC63BE5}"/>
    <dgm:cxn modelId="{B278491D-45F1-496E-AFB1-4D1EBD1CE10F}" srcId="{F34F13BC-F2CF-4400-93B2-4AE7DCA2A16D}" destId="{13492E36-46A7-448F-9FAF-E7BA731BC679}" srcOrd="1" destOrd="0" parTransId="{48634F07-96FA-4955-8220-65D8EAB815A4}" sibTransId="{09F5CFF7-CFCE-4771-9778-B8961AB9DB54}"/>
    <dgm:cxn modelId="{B46CF827-1926-42CD-B7E3-BEA815C84535}" type="presOf" srcId="{13492E36-46A7-448F-9FAF-E7BA731BC679}" destId="{93647797-5FBF-4906-84F9-0B667F2CFFD0}" srcOrd="0" destOrd="0" presId="urn:microsoft.com/office/officeart/2009/3/layout/StepUpProcess"/>
    <dgm:cxn modelId="{9059FB2A-D51B-4263-B5E8-4E73AEBC42D8}" srcId="{F34F13BC-F2CF-4400-93B2-4AE7DCA2A16D}" destId="{5024124E-3727-42D6-A7F5-DE2AA654BF9D}" srcOrd="3" destOrd="0" parTransId="{73976AD6-0EA8-4834-9681-108EE66099CF}" sibTransId="{60C18AED-62B2-47CD-9ACB-7C8F4DF77A42}"/>
    <dgm:cxn modelId="{F534373E-A4FB-4FFD-BC99-8EB625690C57}" type="presOf" srcId="{F411AE9F-1C0C-4794-9CD3-688D8EE243ED}" destId="{1E2CA8E4-6757-4D71-BC7E-54A034F59906}" srcOrd="0" destOrd="0" presId="urn:microsoft.com/office/officeart/2009/3/layout/StepUpProcess"/>
    <dgm:cxn modelId="{31915A51-F14B-4F38-ADFB-D55645115FF2}" srcId="{F34F13BC-F2CF-4400-93B2-4AE7DCA2A16D}" destId="{F411AE9F-1C0C-4794-9CD3-688D8EE243ED}" srcOrd="0" destOrd="0" parTransId="{77F96502-AB44-42DE-9263-88A526636E50}" sibTransId="{BA8FA9BF-3E47-44BF-AF71-3FA95273067D}"/>
    <dgm:cxn modelId="{D8C0BD9F-1A48-437B-8E81-CA76C19F994A}" type="presOf" srcId="{F34F13BC-F2CF-4400-93B2-4AE7DCA2A16D}" destId="{97C4BD3F-08BB-423C-8371-6ED7016DC3EA}" srcOrd="0" destOrd="0" presId="urn:microsoft.com/office/officeart/2009/3/layout/StepUpProcess"/>
    <dgm:cxn modelId="{FEF660AF-F7CA-4DEF-B738-AAA72F12C3E8}" type="presOf" srcId="{5024124E-3727-42D6-A7F5-DE2AA654BF9D}" destId="{8B116778-E41C-4A00-B532-0B3C5DE1A3C8}" srcOrd="0" destOrd="0" presId="urn:microsoft.com/office/officeart/2009/3/layout/StepUpProcess"/>
    <dgm:cxn modelId="{654956C5-9A5E-4E74-91F8-BF8DFC8553DF}" type="presOf" srcId="{DC511480-FD01-4987-9E93-1AC4177FC069}" destId="{94884FAD-4D6E-43C8-B3E5-1FC245E2A278}" srcOrd="0" destOrd="0" presId="urn:microsoft.com/office/officeart/2009/3/layout/StepUpProcess"/>
    <dgm:cxn modelId="{ACF6BC81-6428-48A2-BF99-3F35EA031B21}" type="presParOf" srcId="{97C4BD3F-08BB-423C-8371-6ED7016DC3EA}" destId="{64CF7B94-AE45-4F2B-A40A-70518A00BD6B}" srcOrd="0" destOrd="0" presId="urn:microsoft.com/office/officeart/2009/3/layout/StepUpProcess"/>
    <dgm:cxn modelId="{BA084150-1B0B-4638-B00A-0BAE3D03AA9B}" type="presParOf" srcId="{64CF7B94-AE45-4F2B-A40A-70518A00BD6B}" destId="{F8164BEA-A001-475D-A2C2-24321B0D0927}" srcOrd="0" destOrd="0" presId="urn:microsoft.com/office/officeart/2009/3/layout/StepUpProcess"/>
    <dgm:cxn modelId="{B3408CB5-782C-4F9D-A6F6-1FD5BB80D9D5}" type="presParOf" srcId="{64CF7B94-AE45-4F2B-A40A-70518A00BD6B}" destId="{1E2CA8E4-6757-4D71-BC7E-54A034F59906}" srcOrd="1" destOrd="0" presId="urn:microsoft.com/office/officeart/2009/3/layout/StepUpProcess"/>
    <dgm:cxn modelId="{C86969AA-7B0A-46F7-9F0D-E0CCCCF37787}" type="presParOf" srcId="{64CF7B94-AE45-4F2B-A40A-70518A00BD6B}" destId="{1937E122-1D3C-48A4-8A8D-B57F8875A78A}" srcOrd="2" destOrd="0" presId="urn:microsoft.com/office/officeart/2009/3/layout/StepUpProcess"/>
    <dgm:cxn modelId="{9DC559F3-461B-4BE3-98CE-25A82D5181FA}" type="presParOf" srcId="{97C4BD3F-08BB-423C-8371-6ED7016DC3EA}" destId="{A38DB332-21B2-4D3F-96BA-8FFDAE87A488}" srcOrd="1" destOrd="0" presId="urn:microsoft.com/office/officeart/2009/3/layout/StepUpProcess"/>
    <dgm:cxn modelId="{C6992058-0A0B-45BC-A498-EA7736910340}" type="presParOf" srcId="{A38DB332-21B2-4D3F-96BA-8FFDAE87A488}" destId="{CE469676-EAE8-44C3-822E-BA03CB71C8FD}" srcOrd="0" destOrd="0" presId="urn:microsoft.com/office/officeart/2009/3/layout/StepUpProcess"/>
    <dgm:cxn modelId="{246CB8C6-90A1-48E0-BA1F-DD42B248BE19}" type="presParOf" srcId="{97C4BD3F-08BB-423C-8371-6ED7016DC3EA}" destId="{F49DD85E-9B44-44FF-82CB-C0D83E8042D7}" srcOrd="2" destOrd="0" presId="urn:microsoft.com/office/officeart/2009/3/layout/StepUpProcess"/>
    <dgm:cxn modelId="{2BB99832-709A-40C6-B322-C9DD7290CF3F}" type="presParOf" srcId="{F49DD85E-9B44-44FF-82CB-C0D83E8042D7}" destId="{394A3ECB-EDE8-4468-877B-1918A8BAF388}" srcOrd="0" destOrd="0" presId="urn:microsoft.com/office/officeart/2009/3/layout/StepUpProcess"/>
    <dgm:cxn modelId="{BB7171C5-81C2-43BB-A6D9-73B3D2C89182}" type="presParOf" srcId="{F49DD85E-9B44-44FF-82CB-C0D83E8042D7}" destId="{93647797-5FBF-4906-84F9-0B667F2CFFD0}" srcOrd="1" destOrd="0" presId="urn:microsoft.com/office/officeart/2009/3/layout/StepUpProcess"/>
    <dgm:cxn modelId="{BEEBA052-8C6D-40DE-848C-6B5F40C25BE4}" type="presParOf" srcId="{F49DD85E-9B44-44FF-82CB-C0D83E8042D7}" destId="{0D733350-53D9-48D8-BDF4-2476F820F4C0}" srcOrd="2" destOrd="0" presId="urn:microsoft.com/office/officeart/2009/3/layout/StepUpProcess"/>
    <dgm:cxn modelId="{86816251-26AF-4F63-857A-11CD393B8839}" type="presParOf" srcId="{97C4BD3F-08BB-423C-8371-6ED7016DC3EA}" destId="{9D08608C-8BF9-4B6D-A271-41A77A86842F}" srcOrd="3" destOrd="0" presId="urn:microsoft.com/office/officeart/2009/3/layout/StepUpProcess"/>
    <dgm:cxn modelId="{9636B8CB-DCDA-4750-B1CD-76A701815614}" type="presParOf" srcId="{9D08608C-8BF9-4B6D-A271-41A77A86842F}" destId="{499F46D8-F481-4C91-BF2E-B90C8678B18B}" srcOrd="0" destOrd="0" presId="urn:microsoft.com/office/officeart/2009/3/layout/StepUpProcess"/>
    <dgm:cxn modelId="{FA6F003E-2DD1-40C2-AE65-7CAD4DD7A859}" type="presParOf" srcId="{97C4BD3F-08BB-423C-8371-6ED7016DC3EA}" destId="{65C8C018-4DF4-41C9-9147-9497EC18A368}" srcOrd="4" destOrd="0" presId="urn:microsoft.com/office/officeart/2009/3/layout/StepUpProcess"/>
    <dgm:cxn modelId="{D2CE2613-33C6-4598-95D6-7DF00475F228}" type="presParOf" srcId="{65C8C018-4DF4-41C9-9147-9497EC18A368}" destId="{0765BC03-3F4C-4D27-9F6B-B224052F0868}" srcOrd="0" destOrd="0" presId="urn:microsoft.com/office/officeart/2009/3/layout/StepUpProcess"/>
    <dgm:cxn modelId="{E52C01D9-64BB-422E-8F52-586E874BBBBD}" type="presParOf" srcId="{65C8C018-4DF4-41C9-9147-9497EC18A368}" destId="{94884FAD-4D6E-43C8-B3E5-1FC245E2A278}" srcOrd="1" destOrd="0" presId="urn:microsoft.com/office/officeart/2009/3/layout/StepUpProcess"/>
    <dgm:cxn modelId="{4E4AFA94-F0AB-4919-87B7-9D2A3AD102BC}" type="presParOf" srcId="{65C8C018-4DF4-41C9-9147-9497EC18A368}" destId="{7BCF4A96-D9D5-4337-BD5A-F7A06EE0330F}" srcOrd="2" destOrd="0" presId="urn:microsoft.com/office/officeart/2009/3/layout/StepUpProcess"/>
    <dgm:cxn modelId="{A4D7E574-28E6-4573-9547-F7D8FBE2B7BC}" type="presParOf" srcId="{97C4BD3F-08BB-423C-8371-6ED7016DC3EA}" destId="{CC13F93A-EC67-44CD-893B-38E0C2980BDA}" srcOrd="5" destOrd="0" presId="urn:microsoft.com/office/officeart/2009/3/layout/StepUpProcess"/>
    <dgm:cxn modelId="{CEB0899E-76FF-4359-B576-3CA5FD06077D}" type="presParOf" srcId="{CC13F93A-EC67-44CD-893B-38E0C2980BDA}" destId="{2A839EE6-A26D-4363-8AC1-3664BA516B6D}" srcOrd="0" destOrd="0" presId="urn:microsoft.com/office/officeart/2009/3/layout/StepUpProcess"/>
    <dgm:cxn modelId="{CDE354BC-C4C4-4B14-A6B2-BB8190D3DDC5}" type="presParOf" srcId="{97C4BD3F-08BB-423C-8371-6ED7016DC3EA}" destId="{54572B86-CE67-4C6D-915D-FF5F178FA838}" srcOrd="6" destOrd="0" presId="urn:microsoft.com/office/officeart/2009/3/layout/StepUpProcess"/>
    <dgm:cxn modelId="{17BB1A75-5C08-44CA-A316-3F6D9A2106D0}" type="presParOf" srcId="{54572B86-CE67-4C6D-915D-FF5F178FA838}" destId="{FCE402B3-2854-4851-BFA8-9C5B78F50654}" srcOrd="0" destOrd="0" presId="urn:microsoft.com/office/officeart/2009/3/layout/StepUpProcess"/>
    <dgm:cxn modelId="{08B432DA-04B7-4B8E-902D-3AB01E9CF6CC}" type="presParOf" srcId="{54572B86-CE67-4C6D-915D-FF5F178FA838}" destId="{8B116778-E41C-4A00-B532-0B3C5DE1A3C8}" srcOrd="1" destOrd="0" presId="urn:microsoft.com/office/officeart/2009/3/layout/StepUpProcess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9DD1331-6657-4D13-83C1-1F3DF8329B64}">
      <dsp:nvSpPr>
        <dsp:cNvPr id="0" name=""/>
        <dsp:cNvSpPr/>
      </dsp:nvSpPr>
      <dsp:spPr>
        <a:xfrm>
          <a:off x="-5469259" y="-837419"/>
          <a:ext cx="6512162" cy="6512162"/>
        </a:xfrm>
        <a:prstGeom prst="blockArc">
          <a:avLst>
            <a:gd name="adj1" fmla="val 18900000"/>
            <a:gd name="adj2" fmla="val 2700000"/>
            <a:gd name="adj3" fmla="val 332"/>
          </a:avLst>
        </a:prstGeom>
        <a:noFill/>
        <a:ln w="190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3F262C4-7B41-4ABB-A811-9CC420E10FFC}">
      <dsp:nvSpPr>
        <dsp:cNvPr id="0" name=""/>
        <dsp:cNvSpPr/>
      </dsp:nvSpPr>
      <dsp:spPr>
        <a:xfrm>
          <a:off x="388759" y="254733"/>
          <a:ext cx="9248830" cy="509273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4236" tIns="48260" rIns="48260" bIns="4826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b="0" i="0" kern="1200"/>
            <a:t>Gather information on different accounting firm structures (AFS) and ownership models</a:t>
          </a:r>
          <a:endParaRPr lang="en-US" sz="1900" kern="1200"/>
        </a:p>
      </dsp:txBody>
      <dsp:txXfrm>
        <a:off x="388759" y="254733"/>
        <a:ext cx="9248830" cy="509273"/>
      </dsp:txXfrm>
    </dsp:sp>
    <dsp:sp modelId="{FB7CE23A-73F6-4CEB-A134-EBDD8F30E800}">
      <dsp:nvSpPr>
        <dsp:cNvPr id="0" name=""/>
        <dsp:cNvSpPr/>
      </dsp:nvSpPr>
      <dsp:spPr>
        <a:xfrm>
          <a:off x="70463" y="191074"/>
          <a:ext cx="636591" cy="636591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8AF2A88-35A8-4F06-A1B2-66BC14B9F333}">
      <dsp:nvSpPr>
        <dsp:cNvPr id="0" name=""/>
        <dsp:cNvSpPr/>
      </dsp:nvSpPr>
      <dsp:spPr>
        <a:xfrm>
          <a:off x="807671" y="1018546"/>
          <a:ext cx="8829918" cy="509273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4236" tIns="48260" rIns="48260" bIns="4826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None/>
          </a:pPr>
          <a:r>
            <a:rPr lang="en-US" sz="1900" b="0" i="0" kern="1200"/>
            <a:t>Understand key characteristics of most common AFS and ownership models</a:t>
          </a:r>
        </a:p>
      </dsp:txBody>
      <dsp:txXfrm>
        <a:off x="807671" y="1018546"/>
        <a:ext cx="8829918" cy="509273"/>
      </dsp:txXfrm>
    </dsp:sp>
    <dsp:sp modelId="{9D85FF9F-7AF3-43E8-B71D-E6E89EC364AE}">
      <dsp:nvSpPr>
        <dsp:cNvPr id="0" name=""/>
        <dsp:cNvSpPr/>
      </dsp:nvSpPr>
      <dsp:spPr>
        <a:xfrm>
          <a:off x="489375" y="954887"/>
          <a:ext cx="636591" cy="636591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40DD64A-860C-4036-BCC9-ADBBA60E56ED}">
      <dsp:nvSpPr>
        <dsp:cNvPr id="0" name=""/>
        <dsp:cNvSpPr/>
      </dsp:nvSpPr>
      <dsp:spPr>
        <a:xfrm>
          <a:off x="999229" y="1782360"/>
          <a:ext cx="8638360" cy="509273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4236" tIns="48260" rIns="48260" bIns="4826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None/>
          </a:pPr>
          <a:r>
            <a:rPr lang="en-US" sz="1900" b="0" i="0" kern="1200"/>
            <a:t>Identify and analyze potential ethics (incl independence) issues</a:t>
          </a:r>
        </a:p>
      </dsp:txBody>
      <dsp:txXfrm>
        <a:off x="999229" y="1782360"/>
        <a:ext cx="8638360" cy="509273"/>
      </dsp:txXfrm>
    </dsp:sp>
    <dsp:sp modelId="{E0BC4D60-CE23-41F2-9012-07ACDE501E99}">
      <dsp:nvSpPr>
        <dsp:cNvPr id="0" name=""/>
        <dsp:cNvSpPr/>
      </dsp:nvSpPr>
      <dsp:spPr>
        <a:xfrm>
          <a:off x="680933" y="1718700"/>
          <a:ext cx="636591" cy="636591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A1981AE-1F91-4546-BCDC-88727124E503}">
      <dsp:nvSpPr>
        <dsp:cNvPr id="0" name=""/>
        <dsp:cNvSpPr/>
      </dsp:nvSpPr>
      <dsp:spPr>
        <a:xfrm>
          <a:off x="999229" y="2545689"/>
          <a:ext cx="8638360" cy="509273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4236" tIns="48260" rIns="48260" bIns="4826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None/>
          </a:pPr>
          <a:r>
            <a:rPr lang="en-US" sz="1900" b="0" i="0" kern="1200"/>
            <a:t>Assess whether the Code adequately addresses the ethics and independence risks</a:t>
          </a:r>
        </a:p>
      </dsp:txBody>
      <dsp:txXfrm>
        <a:off x="999229" y="2545689"/>
        <a:ext cx="8638360" cy="509273"/>
      </dsp:txXfrm>
    </dsp:sp>
    <dsp:sp modelId="{D189FA30-C22A-477A-813E-61605F12BAC4}">
      <dsp:nvSpPr>
        <dsp:cNvPr id="0" name=""/>
        <dsp:cNvSpPr/>
      </dsp:nvSpPr>
      <dsp:spPr>
        <a:xfrm>
          <a:off x="680933" y="2482030"/>
          <a:ext cx="636591" cy="636591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61F8B6D-A075-46B0-A1B1-105C9FFA53D2}">
      <dsp:nvSpPr>
        <dsp:cNvPr id="0" name=""/>
        <dsp:cNvSpPr/>
      </dsp:nvSpPr>
      <dsp:spPr>
        <a:xfrm>
          <a:off x="807671" y="3309502"/>
          <a:ext cx="8829918" cy="509273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4236" tIns="48260" rIns="48260" bIns="4826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None/>
          </a:pPr>
          <a:r>
            <a:rPr lang="en-US" sz="1900" b="0" i="0" kern="1200">
              <a:solidFill>
                <a:schemeClr val="accent2"/>
              </a:solidFill>
            </a:rPr>
            <a:t>Identify matters that may need coordination with, or merit the attention of,  IAASB</a:t>
          </a:r>
        </a:p>
      </dsp:txBody>
      <dsp:txXfrm>
        <a:off x="807671" y="3309502"/>
        <a:ext cx="8829918" cy="509273"/>
      </dsp:txXfrm>
    </dsp:sp>
    <dsp:sp modelId="{0AD1C5AA-799C-4E06-B24B-D9B458B46D30}">
      <dsp:nvSpPr>
        <dsp:cNvPr id="0" name=""/>
        <dsp:cNvSpPr/>
      </dsp:nvSpPr>
      <dsp:spPr>
        <a:xfrm>
          <a:off x="489375" y="3245843"/>
          <a:ext cx="636591" cy="636591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2DEE089-1B6C-4B8F-89BE-4513708930A8}">
      <dsp:nvSpPr>
        <dsp:cNvPr id="0" name=""/>
        <dsp:cNvSpPr/>
      </dsp:nvSpPr>
      <dsp:spPr>
        <a:xfrm>
          <a:off x="388759" y="4073316"/>
          <a:ext cx="9248830" cy="509273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4236" tIns="48260" rIns="48260" bIns="4826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None/>
          </a:pPr>
          <a:r>
            <a:rPr lang="en-US" sz="1900" b="0" i="0" kern="1200"/>
            <a:t>Submit report of findings and recommendations to IESBA</a:t>
          </a:r>
        </a:p>
      </dsp:txBody>
      <dsp:txXfrm>
        <a:off x="388759" y="4073316"/>
        <a:ext cx="9248830" cy="509273"/>
      </dsp:txXfrm>
    </dsp:sp>
    <dsp:sp modelId="{C82818E2-7AA7-433F-8669-F6AA8FC9CB2A}">
      <dsp:nvSpPr>
        <dsp:cNvPr id="0" name=""/>
        <dsp:cNvSpPr/>
      </dsp:nvSpPr>
      <dsp:spPr>
        <a:xfrm>
          <a:off x="70463" y="4009657"/>
          <a:ext cx="636591" cy="636591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AD0D7D8-8075-434E-9FAB-9CF912A77283}">
      <dsp:nvSpPr>
        <dsp:cNvPr id="0" name=""/>
        <dsp:cNvSpPr/>
      </dsp:nvSpPr>
      <dsp:spPr>
        <a:xfrm rot="16200000">
          <a:off x="-1333605" y="1356602"/>
          <a:ext cx="4319064" cy="1605859"/>
        </a:xfrm>
        <a:prstGeom prst="flowChartManualOperation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0" rIns="114591" bIns="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en-US" sz="1800" kern="1200"/>
            <a:t>Governance and control mechanisms</a:t>
          </a:r>
        </a:p>
      </dsp:txBody>
      <dsp:txXfrm rot="5400000">
        <a:off x="22997" y="863813"/>
        <a:ext cx="1605859" cy="2591438"/>
      </dsp:txXfrm>
    </dsp:sp>
    <dsp:sp modelId="{DDE9CEB8-8B2E-4C1F-A1DA-350B2C503A20}">
      <dsp:nvSpPr>
        <dsp:cNvPr id="0" name=""/>
        <dsp:cNvSpPr/>
      </dsp:nvSpPr>
      <dsp:spPr>
        <a:xfrm rot="16200000">
          <a:off x="373760" y="1356602"/>
          <a:ext cx="4319064" cy="1605859"/>
        </a:xfrm>
        <a:prstGeom prst="flowChartManualOperation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0" rIns="114591" bIns="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None/>
          </a:pPr>
          <a:r>
            <a:rPr lang="en-US" sz="1800" kern="1200">
              <a:solidFill>
                <a:schemeClr val="bg1"/>
              </a:solidFill>
            </a:rPr>
            <a:t>Ro</a:t>
          </a:r>
          <a:r>
            <a:rPr lang="en-US" sz="1800" kern="1200"/>
            <a:t>le and influence of non-professional accountant owners of, or investors in, firms</a:t>
          </a:r>
        </a:p>
      </dsp:txBody>
      <dsp:txXfrm rot="5400000">
        <a:off x="1730362" y="863813"/>
        <a:ext cx="1605859" cy="2591438"/>
      </dsp:txXfrm>
    </dsp:sp>
    <dsp:sp modelId="{0EC8A073-BF14-4727-B30D-D5792939A011}">
      <dsp:nvSpPr>
        <dsp:cNvPr id="0" name=""/>
        <dsp:cNvSpPr/>
      </dsp:nvSpPr>
      <dsp:spPr>
        <a:xfrm rot="16200000">
          <a:off x="2100059" y="1356602"/>
          <a:ext cx="4319064" cy="1605859"/>
        </a:xfrm>
        <a:prstGeom prst="flowChartManualOperation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0" rIns="114591" bIns="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None/>
          </a:pPr>
          <a:r>
            <a:rPr lang="en-US" sz="1800" kern="1200"/>
            <a:t>Implications for compliance with fundamental principles and other ethics provisions of the Code</a:t>
          </a:r>
        </a:p>
      </dsp:txBody>
      <dsp:txXfrm rot="5400000">
        <a:off x="3456661" y="863813"/>
        <a:ext cx="1605859" cy="2591438"/>
      </dsp:txXfrm>
    </dsp:sp>
    <dsp:sp modelId="{31DFF9BF-EF5A-4114-B633-277F6BDC727F}">
      <dsp:nvSpPr>
        <dsp:cNvPr id="0" name=""/>
        <dsp:cNvSpPr/>
      </dsp:nvSpPr>
      <dsp:spPr>
        <a:xfrm rot="16200000">
          <a:off x="3826358" y="1356602"/>
          <a:ext cx="4319064" cy="1605859"/>
        </a:xfrm>
        <a:prstGeom prst="flowChartManualOperation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0" rIns="114591" bIns="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None/>
          </a:pPr>
          <a:r>
            <a:rPr lang="en-US" sz="1800" kern="1200"/>
            <a:t>Independence considerations (including with respect to firm boundaries, network firms, and financial interests)</a:t>
          </a:r>
        </a:p>
      </dsp:txBody>
      <dsp:txXfrm rot="5400000">
        <a:off x="5182960" y="863813"/>
        <a:ext cx="1605859" cy="2591438"/>
      </dsp:txXfrm>
    </dsp:sp>
    <dsp:sp modelId="{12EDE903-6BD6-41AA-BC7F-19AE75526F08}">
      <dsp:nvSpPr>
        <dsp:cNvPr id="0" name=""/>
        <dsp:cNvSpPr/>
      </dsp:nvSpPr>
      <dsp:spPr>
        <a:xfrm rot="16200000">
          <a:off x="5552657" y="1356602"/>
          <a:ext cx="4319064" cy="1605859"/>
        </a:xfrm>
        <a:prstGeom prst="flowChartManualOperation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0" rIns="114591" bIns="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None/>
          </a:pPr>
          <a:r>
            <a:rPr lang="en-US" sz="1800" kern="1200">
              <a:solidFill>
                <a:schemeClr val="accent2"/>
              </a:solidFill>
            </a:rPr>
            <a:t>Impact on firm culture, including incentives and pressures</a:t>
          </a:r>
        </a:p>
      </dsp:txBody>
      <dsp:txXfrm rot="5400000">
        <a:off x="6909259" y="863813"/>
        <a:ext cx="1605859" cy="2591438"/>
      </dsp:txXfrm>
    </dsp:sp>
    <dsp:sp modelId="{9B23928B-2796-48E1-97CC-0F2FC874B174}">
      <dsp:nvSpPr>
        <dsp:cNvPr id="0" name=""/>
        <dsp:cNvSpPr/>
      </dsp:nvSpPr>
      <dsp:spPr>
        <a:xfrm rot="16200000">
          <a:off x="7278955" y="1356602"/>
          <a:ext cx="4319064" cy="1605859"/>
        </a:xfrm>
        <a:prstGeom prst="flowChartManualOperation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0" rIns="114591" bIns="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None/>
          </a:pPr>
          <a:r>
            <a:rPr lang="en-US" sz="1800" kern="1200"/>
            <a:t>Jurisdictional regulatory frameworks</a:t>
          </a:r>
        </a:p>
      </dsp:txBody>
      <dsp:txXfrm rot="5400000">
        <a:off x="8635557" y="863813"/>
        <a:ext cx="1605859" cy="2591438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7BC45ED-8BBD-4424-AE24-54CDBC6F2233}">
      <dsp:nvSpPr>
        <dsp:cNvPr id="0" name=""/>
        <dsp:cNvSpPr/>
      </dsp:nvSpPr>
      <dsp:spPr>
        <a:xfrm>
          <a:off x="2895" y="763072"/>
          <a:ext cx="2296997" cy="1378198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1" kern="1200"/>
            <a:t>Build </a:t>
          </a:r>
          <a:r>
            <a:rPr lang="en-US" sz="2000" kern="1200"/>
            <a:t>on existing IESBA outputs</a:t>
          </a:r>
        </a:p>
      </dsp:txBody>
      <dsp:txXfrm>
        <a:off x="2895" y="763072"/>
        <a:ext cx="2296997" cy="1378198"/>
      </dsp:txXfrm>
    </dsp:sp>
    <dsp:sp modelId="{A49E3BCC-DF7D-4DC6-81DB-5645A262DC3D}">
      <dsp:nvSpPr>
        <dsp:cNvPr id="0" name=""/>
        <dsp:cNvSpPr/>
      </dsp:nvSpPr>
      <dsp:spPr>
        <a:xfrm>
          <a:off x="2529592" y="763072"/>
          <a:ext cx="2296997" cy="1378198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/>
            <a:t>Conduct </a:t>
          </a:r>
          <a:r>
            <a:rPr lang="en-US" sz="2000" b="1" kern="1200"/>
            <a:t>desktop research</a:t>
          </a:r>
        </a:p>
      </dsp:txBody>
      <dsp:txXfrm>
        <a:off x="2529592" y="763072"/>
        <a:ext cx="2296997" cy="1378198"/>
      </dsp:txXfrm>
    </dsp:sp>
    <dsp:sp modelId="{AC6607C4-1822-4014-9C90-BD3493856DC1}">
      <dsp:nvSpPr>
        <dsp:cNvPr id="0" name=""/>
        <dsp:cNvSpPr/>
      </dsp:nvSpPr>
      <dsp:spPr>
        <a:xfrm>
          <a:off x="5056289" y="763072"/>
          <a:ext cx="2296997" cy="1378198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1" kern="1200"/>
            <a:t>Understand </a:t>
          </a:r>
          <a:r>
            <a:rPr lang="en-US" sz="2000" b="0" kern="1200"/>
            <a:t>the most common accounting firm structures</a:t>
          </a:r>
        </a:p>
      </dsp:txBody>
      <dsp:txXfrm>
        <a:off x="5056289" y="763072"/>
        <a:ext cx="2296997" cy="1378198"/>
      </dsp:txXfrm>
    </dsp:sp>
    <dsp:sp modelId="{E076C4F7-D62D-4CBA-B33B-5EFF43D80EAA}">
      <dsp:nvSpPr>
        <dsp:cNvPr id="0" name=""/>
        <dsp:cNvSpPr/>
      </dsp:nvSpPr>
      <dsp:spPr>
        <a:xfrm>
          <a:off x="7582987" y="763072"/>
          <a:ext cx="2296997" cy="1378198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1" kern="1200"/>
            <a:t>Engage with stakeholders </a:t>
          </a:r>
          <a:r>
            <a:rPr lang="en-US" sz="2000" b="0" kern="1200"/>
            <a:t>through targeted outreach</a:t>
          </a:r>
        </a:p>
      </dsp:txBody>
      <dsp:txXfrm>
        <a:off x="7582987" y="763072"/>
        <a:ext cx="2296997" cy="1378198"/>
      </dsp:txXfrm>
    </dsp:sp>
    <dsp:sp modelId="{964C9947-0C94-4D67-ADEE-F1E9006B3D1C}">
      <dsp:nvSpPr>
        <dsp:cNvPr id="0" name=""/>
        <dsp:cNvSpPr/>
      </dsp:nvSpPr>
      <dsp:spPr>
        <a:xfrm>
          <a:off x="2895" y="2370970"/>
          <a:ext cx="2296997" cy="1378198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1" kern="1200">
              <a:solidFill>
                <a:schemeClr val="accent2"/>
              </a:solidFill>
            </a:rPr>
            <a:t>Analyze</a:t>
          </a:r>
          <a:r>
            <a:rPr lang="en-US" sz="2000" b="0" kern="1200">
              <a:solidFill>
                <a:schemeClr val="accent2"/>
              </a:solidFill>
            </a:rPr>
            <a:t> implications for the Code</a:t>
          </a:r>
          <a:endParaRPr lang="en-US" sz="2000" b="1" kern="1200">
            <a:solidFill>
              <a:schemeClr val="accent2"/>
            </a:solidFill>
          </a:endParaRPr>
        </a:p>
      </dsp:txBody>
      <dsp:txXfrm>
        <a:off x="2895" y="2370970"/>
        <a:ext cx="2296997" cy="1378198"/>
      </dsp:txXfrm>
    </dsp:sp>
    <dsp:sp modelId="{BF173284-859E-4BC7-B622-36D612A21FD9}">
      <dsp:nvSpPr>
        <dsp:cNvPr id="0" name=""/>
        <dsp:cNvSpPr/>
      </dsp:nvSpPr>
      <dsp:spPr>
        <a:xfrm>
          <a:off x="2529592" y="2370970"/>
          <a:ext cx="2296997" cy="1378198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1" kern="1200"/>
            <a:t>Close coordination </a:t>
          </a:r>
          <a:r>
            <a:rPr lang="en-US" sz="2000" b="0" kern="1200"/>
            <a:t>with IAASB</a:t>
          </a:r>
          <a:endParaRPr lang="en-US" sz="2000" kern="1200"/>
        </a:p>
      </dsp:txBody>
      <dsp:txXfrm>
        <a:off x="2529592" y="2370970"/>
        <a:ext cx="2296997" cy="1378198"/>
      </dsp:txXfrm>
    </dsp:sp>
    <dsp:sp modelId="{D0C44A0C-2197-44FD-8AC8-AE76DF9C9A9F}">
      <dsp:nvSpPr>
        <dsp:cNvPr id="0" name=""/>
        <dsp:cNvSpPr/>
      </dsp:nvSpPr>
      <dsp:spPr>
        <a:xfrm>
          <a:off x="5056289" y="2370970"/>
          <a:ext cx="2296997" cy="1378198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/>
            <a:t>Informed and guided by IESBA’s </a:t>
          </a:r>
          <a:r>
            <a:rPr lang="en-US" sz="2000" b="1" kern="1200"/>
            <a:t>SMART framework</a:t>
          </a:r>
        </a:p>
      </dsp:txBody>
      <dsp:txXfrm>
        <a:off x="5056289" y="2370970"/>
        <a:ext cx="2296997" cy="1378198"/>
      </dsp:txXfrm>
    </dsp:sp>
    <dsp:sp modelId="{512CBC8F-93DC-471A-81C0-09FC5EB3C1B2}">
      <dsp:nvSpPr>
        <dsp:cNvPr id="0" name=""/>
        <dsp:cNvSpPr/>
      </dsp:nvSpPr>
      <dsp:spPr>
        <a:xfrm>
          <a:off x="7582987" y="2370970"/>
          <a:ext cx="2296997" cy="1378198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1" kern="1200"/>
            <a:t>Liaise </a:t>
          </a:r>
          <a:r>
            <a:rPr lang="en-US" sz="2000" b="0" kern="1200"/>
            <a:t>with FCG Project Team through liaison member</a:t>
          </a:r>
          <a:endParaRPr lang="en-US" sz="2000" b="1" kern="1200"/>
        </a:p>
      </dsp:txBody>
      <dsp:txXfrm>
        <a:off x="7582987" y="2370970"/>
        <a:ext cx="2296997" cy="1378198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8164BEA-A001-475D-A2C2-24321B0D0927}">
      <dsp:nvSpPr>
        <dsp:cNvPr id="0" name=""/>
        <dsp:cNvSpPr/>
      </dsp:nvSpPr>
      <dsp:spPr>
        <a:xfrm rot="5400000">
          <a:off x="928912" y="1312720"/>
          <a:ext cx="1269352" cy="2112173"/>
        </a:xfrm>
        <a:prstGeom prst="corner">
          <a:avLst>
            <a:gd name="adj1" fmla="val 16120"/>
            <a:gd name="adj2" fmla="val 1611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E2CA8E4-6757-4D71-BC7E-54A034F59906}">
      <dsp:nvSpPr>
        <dsp:cNvPr id="0" name=""/>
        <dsp:cNvSpPr/>
      </dsp:nvSpPr>
      <dsp:spPr>
        <a:xfrm>
          <a:off x="717026" y="1943805"/>
          <a:ext cx="1906882" cy="167149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>
              <a:solidFill>
                <a:srgbClr val="4B5E7C"/>
              </a:solidFill>
              <a:latin typeface="Calibri"/>
              <a:ea typeface="+mn-ea"/>
              <a:cs typeface="+mn-cs"/>
            </a:rPr>
            <a:t>Approve Terms </a:t>
          </a:r>
          <a:r>
            <a:rPr lang="en-US" sz="1600" kern="1200">
              <a:solidFill>
                <a:schemeClr val="accent1"/>
              </a:solidFill>
            </a:rPr>
            <a:t>of Reference</a:t>
          </a:r>
        </a:p>
      </dsp:txBody>
      <dsp:txXfrm>
        <a:off x="717026" y="1943805"/>
        <a:ext cx="1906882" cy="1671494"/>
      </dsp:txXfrm>
    </dsp:sp>
    <dsp:sp modelId="{1937E122-1D3C-48A4-8A8D-B57F8875A78A}">
      <dsp:nvSpPr>
        <dsp:cNvPr id="0" name=""/>
        <dsp:cNvSpPr/>
      </dsp:nvSpPr>
      <dsp:spPr>
        <a:xfrm>
          <a:off x="2264119" y="1157220"/>
          <a:ext cx="359789" cy="359789"/>
        </a:xfrm>
        <a:prstGeom prst="triangle">
          <a:avLst>
            <a:gd name="adj" fmla="val 10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94A3ECB-EDE8-4468-877B-1918A8BAF388}">
      <dsp:nvSpPr>
        <dsp:cNvPr id="0" name=""/>
        <dsp:cNvSpPr/>
      </dsp:nvSpPr>
      <dsp:spPr>
        <a:xfrm rot="5400000">
          <a:off x="3263309" y="735071"/>
          <a:ext cx="1269352" cy="2112173"/>
        </a:xfrm>
        <a:prstGeom prst="corner">
          <a:avLst>
            <a:gd name="adj1" fmla="val 16120"/>
            <a:gd name="adj2" fmla="val 1611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3647797-5FBF-4906-84F9-0B667F2CFFD0}">
      <dsp:nvSpPr>
        <dsp:cNvPr id="0" name=""/>
        <dsp:cNvSpPr/>
      </dsp:nvSpPr>
      <dsp:spPr>
        <a:xfrm>
          <a:off x="3051422" y="1366156"/>
          <a:ext cx="1906882" cy="167149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>
              <a:solidFill>
                <a:schemeClr val="accent1"/>
              </a:solidFill>
            </a:rPr>
            <a:t>Update to IESBA on activities</a:t>
          </a:r>
        </a:p>
      </dsp:txBody>
      <dsp:txXfrm>
        <a:off x="3051422" y="1366156"/>
        <a:ext cx="1906882" cy="1671494"/>
      </dsp:txXfrm>
    </dsp:sp>
    <dsp:sp modelId="{0D733350-53D9-48D8-BDF4-2476F820F4C0}">
      <dsp:nvSpPr>
        <dsp:cNvPr id="0" name=""/>
        <dsp:cNvSpPr/>
      </dsp:nvSpPr>
      <dsp:spPr>
        <a:xfrm>
          <a:off x="4598515" y="579571"/>
          <a:ext cx="359789" cy="359789"/>
        </a:xfrm>
        <a:prstGeom prst="triangle">
          <a:avLst>
            <a:gd name="adj" fmla="val 10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765BC03-3F4C-4D27-9F6B-B224052F0868}">
      <dsp:nvSpPr>
        <dsp:cNvPr id="0" name=""/>
        <dsp:cNvSpPr/>
      </dsp:nvSpPr>
      <dsp:spPr>
        <a:xfrm rot="5400000">
          <a:off x="5597705" y="157423"/>
          <a:ext cx="1269352" cy="2112173"/>
        </a:xfrm>
        <a:prstGeom prst="corner">
          <a:avLst>
            <a:gd name="adj1" fmla="val 16120"/>
            <a:gd name="adj2" fmla="val 1611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4884FAD-4D6E-43C8-B3E5-1FC245E2A278}">
      <dsp:nvSpPr>
        <dsp:cNvPr id="0" name=""/>
        <dsp:cNvSpPr/>
      </dsp:nvSpPr>
      <dsp:spPr>
        <a:xfrm>
          <a:off x="5385819" y="788508"/>
          <a:ext cx="1906882" cy="167149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>
              <a:solidFill>
                <a:srgbClr val="4B5E7C"/>
              </a:solidFill>
              <a:latin typeface="Calibri"/>
              <a:ea typeface="+mn-ea"/>
              <a:cs typeface="+mn-cs"/>
            </a:rPr>
            <a:t>Preliminary findings for the IESBA’s consideration and direction</a:t>
          </a:r>
        </a:p>
      </dsp:txBody>
      <dsp:txXfrm>
        <a:off x="5385819" y="788508"/>
        <a:ext cx="1906882" cy="1671494"/>
      </dsp:txXfrm>
    </dsp:sp>
    <dsp:sp modelId="{7BCF4A96-D9D5-4337-BD5A-F7A06EE0330F}">
      <dsp:nvSpPr>
        <dsp:cNvPr id="0" name=""/>
        <dsp:cNvSpPr/>
      </dsp:nvSpPr>
      <dsp:spPr>
        <a:xfrm>
          <a:off x="6932912" y="1922"/>
          <a:ext cx="359789" cy="359789"/>
        </a:xfrm>
        <a:prstGeom prst="triangle">
          <a:avLst>
            <a:gd name="adj" fmla="val 10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CE402B3-2854-4851-BFA8-9C5B78F50654}">
      <dsp:nvSpPr>
        <dsp:cNvPr id="0" name=""/>
        <dsp:cNvSpPr/>
      </dsp:nvSpPr>
      <dsp:spPr>
        <a:xfrm rot="5400000">
          <a:off x="7932102" y="-420225"/>
          <a:ext cx="1269352" cy="2112173"/>
        </a:xfrm>
        <a:prstGeom prst="corner">
          <a:avLst>
            <a:gd name="adj1" fmla="val 16120"/>
            <a:gd name="adj2" fmla="val 1611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B116778-E41C-4A00-B532-0B3C5DE1A3C8}">
      <dsp:nvSpPr>
        <dsp:cNvPr id="0" name=""/>
        <dsp:cNvSpPr/>
      </dsp:nvSpPr>
      <dsp:spPr>
        <a:xfrm>
          <a:off x="7720215" y="210859"/>
          <a:ext cx="1906882" cy="167149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>
              <a:solidFill>
                <a:schemeClr val="accent1"/>
              </a:solidFill>
            </a:rPr>
            <a:t>Final Report and Recommendations to the IESBA</a:t>
          </a:r>
        </a:p>
      </dsp:txBody>
      <dsp:txXfrm>
        <a:off x="7720215" y="210859"/>
        <a:ext cx="1906882" cy="167149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rot="-90" type="flowChartManualOperation" r:blip="">
              <dgm:adjLst/>
            </dgm:shape>
          </dgm:if>
          <dgm:else name="Name6">
            <dgm:shape xmlns:r="http://schemas.openxmlformats.org/officeDocument/2006/relationships" rot="90" type="flowChartManualOperation" r:blip="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9/3/layout/StepUpProcess">
  <dgm:title val=""/>
  <dgm:desc val=""/>
  <dgm:catLst>
    <dgm:cat type="process" pri="13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b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b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onstrLst>
      <dgm:constr type="alignOff" forName="rootnode" val="1"/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-0.765"/>
      <dgm:constr type="w" for="ch" forName="sibTrans" refType="w" fact="0.103"/>
      <dgm:constr type="h" for="ch" forName="sibTrans" refType="h" fact="0.103"/>
    </dgm:constrLst>
    <dgm:forEach name="nodesForEach" axis="ch" ptType="node">
      <dgm:layoutNode name="composite">
        <dgm:alg type="composite">
          <dgm:param type="ar" val="0.861"/>
        </dgm:alg>
        <dgm:shape xmlns:r="http://schemas.openxmlformats.org/officeDocument/2006/relationships" r:blip="">
          <dgm:adjLst/>
        </dgm:shape>
        <dgm:choose name="Name3">
          <dgm:if name="Name4" func="var" arg="dir" op="equ" val="norm">
            <dgm:constrLst>
              <dgm:constr type="l" for="ch" forName="LShape" refType="w" fact="0"/>
              <dgm:constr type="t" for="ch" forName="LShape" refType="h" fact="0.2347"/>
              <dgm:constr type="w" for="ch" forName="LShape" refType="w" fact="0.998"/>
              <dgm:constr type="h" for="ch" forName="LShape" refType="h" fact="0.5164"/>
              <dgm:constr type="r" for="ch" forName="ParentText" refType="w"/>
              <dgm:constr type="t" for="ch" forName="ParentText" refType="h" fact="0.32"/>
              <dgm:constr type="w" for="ch" forName="ParentText" refType="w" fact="0.901"/>
              <dgm:constr type="h" for="ch" forName="ParentText" refType="h" fact="0.68"/>
              <dgm:constr type="l" for="ch" forName="Triangle" refType="w" fact="0.83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if>
          <dgm:else name="Name5">
            <dgm:constrLst>
              <dgm:constr type="l" for="ch" forName="LShape" refType="w" fact="0.002"/>
              <dgm:constr type="t" for="ch" forName="LShape" refType="h" fact="0.2347"/>
              <dgm:constr type="w" for="ch" forName="LShape" refType="w"/>
              <dgm:constr type="h" for="ch" forName="LShape" refType="h" fact="0.5164"/>
              <dgm:constr type="l" for="ch" forName="ParentText" refType="w" fact="0"/>
              <dgm:constr type="t" for="ch" forName="ParentText" refType="h" fact="0.32"/>
              <dgm:constr type="w" for="ch" forName="ParentText" refType="w" fact="0.902"/>
              <dgm:constr type="h" for="ch" forName="ParentText" refType="h" fact="0.68"/>
              <dgm:constr type="l" for="ch" forName="Triangle" refType="w" fact="0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else>
        </dgm:choose>
        <dgm:layoutNode name="LShape" styleLbl="alignNode1">
          <dgm:alg type="sp"/>
          <dgm:choose name="Name6">
            <dgm:if name="Name7" func="var" arg="dir" op="equ" val="norm">
              <dgm:shape xmlns:r="http://schemas.openxmlformats.org/officeDocument/2006/relationships" rot="90" type="corner" r:blip="">
                <dgm:adjLst>
                  <dgm:adj idx="1" val="0.1612"/>
                  <dgm:adj idx="2" val="0.1611"/>
                </dgm:adjLst>
              </dgm:shape>
            </dgm:if>
            <dgm:else name="Name8">
              <dgm:shape xmlns:r="http://schemas.openxmlformats.org/officeDocument/2006/relationships" rot="180" type="corner" r:blip="">
                <dgm:adjLst>
                  <dgm:adj idx="1" val="0.1612"/>
                  <dgm:adj idx="2" val="0.1611"/>
                </dgm:adjLst>
              </dgm:shape>
            </dgm:else>
          </dgm:choose>
          <dgm:presOf/>
        </dgm:layoutNode>
        <dgm:layoutNode name="ParentText" styleLbl="revTx">
          <dgm:varLst>
            <dgm:chMax val="0"/>
            <dgm:chPref val="0"/>
            <dgm:bulletEnabled val="1"/>
          </dgm:varLst>
          <dgm:alg type="tx">
            <dgm:param type="parTxLTRAlign" val="l"/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9">
          <dgm:if name="Name10" axis="followSib" ptType="node" func="cnt" op="gte" val="1">
            <dgm:layoutNode name="Triangle" styleLbl="alignNode1">
              <dgm:alg type="sp"/>
              <dgm:choose name="Name11">
                <dgm:if name="Name12" func="var" arg="dir" op="equ" val="norm">
                  <dgm:shape xmlns:r="http://schemas.openxmlformats.org/officeDocument/2006/relationships" type="triangle" r:blip="">
                    <dgm:adjLst>
                      <dgm:adj idx="1" val="1"/>
                    </dgm:adjLst>
                  </dgm:shape>
                </dgm:if>
                <dgm:else name="Name13">
                  <dgm:shape xmlns:r="http://schemas.openxmlformats.org/officeDocument/2006/relationships" rot="90" type="triangle" r:blip="">
                    <dgm:adjLst>
                      <dgm:adj idx="1" val="1"/>
                    </dgm:adjLst>
                  </dgm:shape>
                </dgm:else>
              </dgm:choose>
              <dgm:presOf/>
            </dgm:layoutNode>
          </dgm:if>
          <dgm:else name="Name14"/>
        </dgm:choose>
      </dgm:layoutNode>
      <dgm:forEach name="sibTransForEach" axis="followSib" ptType="sibTrans" cnt="1">
        <dgm:layoutNode name="sibTrans">
          <dgm:alg type="composite">
            <dgm:param type="ar" val="0.861"/>
          </dgm:alg>
          <dgm:constrLst>
            <dgm:constr type="w" for="ch" forName="space" refType="w"/>
            <dgm:constr type="h" for="ch" forName="space" refType="w"/>
          </dgm:constrLst>
          <dgm:layoutNode name="space" styleLbl="alignNode1">
            <dgm:alg type="sp"/>
            <dgm:shape xmlns:r="http://schemas.openxmlformats.org/officeDocument/2006/relationships" r:blip="">
              <dgm:adjLst/>
            </dgm:shape>
            <dgm:presOf/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B9D0781-142E-CC49-A611-A51DCE654331}" type="datetimeFigureOut">
              <a:rPr lang="en-US" smtClean="0"/>
              <a:t>6/8/2026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6D7B25E-7D87-DB4C-BF4D-098E9D2844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22071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6D7B25E-7D87-DB4C-BF4D-098E9D28449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916942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C3A2F0-4AAC-9974-6710-1078A2D15E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E4788DD-E244-A875-3EFF-103E08FCB9E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C51B522-0326-6667-E117-B614BDA7B3F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42A651F-7663-CF18-2EC0-4C434FFC76B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D7B25E-7D87-DB4C-BF4D-098E9D284492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00129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3.png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3.png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6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6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6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7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7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7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7.xml"/></Relationships>
</file>

<file path=ppt/slideLayouts/_rels/slideLayout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7.xml"/></Relationships>
</file>

<file path=ppt/slideLayouts/_rels/slideLayout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8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8.xml"/><Relationship Id="rId5" Type="http://schemas.openxmlformats.org/officeDocument/2006/relationships/hyperlink" Target="https://www.ifac.org/who-we-are/operations" TargetMode="External"/><Relationship Id="rId4" Type="http://schemas.openxmlformats.org/officeDocument/2006/relationships/image" Target="../media/image12.png"/></Relationships>
</file>

<file path=ppt/slideLayouts/_rels/slideLayout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8.xml"/><Relationship Id="rId5" Type="http://schemas.openxmlformats.org/officeDocument/2006/relationships/hyperlink" Target="https://www.ifac.org/who-we-are/operations" TargetMode="External"/><Relationship Id="rId4" Type="http://schemas.openxmlformats.org/officeDocument/2006/relationships/image" Target="../media/image4.png"/></Relationships>
</file>

<file path=ppt/slideLayouts/_rels/slideLayout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8.xml"/><Relationship Id="rId6" Type="http://schemas.openxmlformats.org/officeDocument/2006/relationships/hyperlink" Target="https://www.ifac.org/who-we-are/operations" TargetMode="External"/><Relationship Id="rId5" Type="http://schemas.openxmlformats.org/officeDocument/2006/relationships/image" Target="../media/image2.png"/><Relationship Id="rId4" Type="http://schemas.openxmlformats.org/officeDocument/2006/relationships/image" Target="../media/image15.png"/></Relationships>
</file>

<file path=ppt/slideLayouts/_rels/slideLayout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8.xml"/><Relationship Id="rId6" Type="http://schemas.openxmlformats.org/officeDocument/2006/relationships/hyperlink" Target="https://www.ifac.org/who-we-are/operations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15.png"/></Relationships>
</file>

<file path=ppt/slideLayouts/_rels/slideLayout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8.xml"/></Relationships>
</file>

<file path=ppt/slideLayouts/_rels/slideLayout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8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5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9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9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9.xml"/><Relationship Id="rId4" Type="http://schemas.microsoft.com/office/2007/relationships/hdphoto" Target="../media/hdphoto2.wdp"/></Relationships>
</file>

<file path=ppt/slideLayouts/_rels/slideLayout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9.xml"/><Relationship Id="rId6" Type="http://schemas.openxmlformats.org/officeDocument/2006/relationships/hyperlink" Target="https://www.ifac.org/who-we-are/operations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15.png"/></Relationships>
</file>

<file path=ppt/slideLayouts/_rels/slideLayout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0.xml"/></Relationships>
</file>

<file path=ppt/slideLayouts/_rels/slideLayout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0.xml"/></Relationships>
</file>

<file path=ppt/slideLayouts/_rels/slideLayout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0.xml"/></Relationships>
</file>

<file path=ppt/slideLayouts/_rels/slideLayout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0.xml"/></Relationships>
</file>

<file path=ppt/slideLayouts/_rels/slideLayout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0.xml"/></Relationships>
</file>

<file path=ppt/slideLayouts/_rels/slideLayout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0.xml"/></Relationships>
</file>

<file path=ppt/slideLayouts/_rels/slideLayout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0.xml"/></Relationships>
</file>

<file path=ppt/slideLayouts/_rels/slideLayout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2.xml"/></Relationships>
</file>

<file path=ppt/slideLayouts/_rels/slideLayout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2.xml"/></Relationships>
</file>

<file path=ppt/slideLayouts/_rels/slideLayout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2.xml"/></Relationships>
</file>

<file path=ppt/slideLayouts/_rels/slideLayout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2.xml"/></Relationships>
</file>

<file path=ppt/slideLayouts/_rels/slideLayout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3.xml"/></Relationships>
</file>

<file path=ppt/slideLayouts/_rels/slideLayout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3.xml"/></Relationships>
</file>

<file path=ppt/slideLayouts/_rels/slideLayout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3.xml"/></Relationships>
</file>

<file path=ppt/slideLayouts/_rels/slideLayout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3.xml"/></Relationships>
</file>

<file path=ppt/slideLayouts/_rels/slideLayout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3.xml"/></Relationships>
</file>

<file path=ppt/slideLayouts/_rels/slideLayout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Over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8FDDF8F8-1DAA-1AC4-939D-2B8FE9DCC6B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 descr="A logo with a white circle and blue design&#10;&#10;Description automatically generated">
            <a:extLst>
              <a:ext uri="{FF2B5EF4-FFF2-40B4-BE49-F238E27FC236}">
                <a16:creationId xmlns:a16="http://schemas.microsoft.com/office/drawing/2014/main" id="{D398E4A3-EAC0-0BE6-2F4B-EFA6998C6A5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b="49344"/>
          <a:stretch/>
        </p:blipFill>
        <p:spPr>
          <a:xfrm>
            <a:off x="4876874" y="396606"/>
            <a:ext cx="2438252" cy="1339114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559A9608-5C86-CC69-15F6-AF3953B92D46}"/>
              </a:ext>
            </a:extLst>
          </p:cNvPr>
          <p:cNvSpPr/>
          <p:nvPr userDrawn="1"/>
        </p:nvSpPr>
        <p:spPr>
          <a:xfrm>
            <a:off x="-1" y="1828801"/>
            <a:ext cx="12192001" cy="41148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D614246-A301-C812-8C3E-0AEB84D73924}"/>
              </a:ext>
            </a:extLst>
          </p:cNvPr>
          <p:cNvSpPr txBox="1"/>
          <p:nvPr userDrawn="1"/>
        </p:nvSpPr>
        <p:spPr>
          <a:xfrm>
            <a:off x="1820091" y="3057085"/>
            <a:ext cx="8751026" cy="24160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800" b="0" i="0" spc="0" baseline="0">
                <a:solidFill>
                  <a:schemeClr val="accent1"/>
                </a:solidFill>
                <a:effectLst/>
                <a:latin typeface="Calibri Light" panose="020F0302020204030204" pitchFamily="34" charset="0"/>
                <a:cs typeface="Calibri Light" panose="020F0302020204030204" pitchFamily="34" charset="0"/>
              </a:rPr>
              <a:t>The International Foundation for Ethics and Audit (IFEA) is a nonprofit organization dedicated to promoting high-quality, international standards in the areas of ethics, audit, and assurance, with the aim of serving the public good. IFEA accomplishes its mission through its two standard-setting bodies, the International Auditing and Assurance Standards Board (IAASB) and the International Ethics Standards Board for Accountants (IESBA).</a:t>
            </a:r>
          </a:p>
          <a:p>
            <a:endParaRPr lang="en-US" sz="1600">
              <a:solidFill>
                <a:schemeClr val="accent1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F0A1493-6F9D-207E-E573-E4621BFDDE30}"/>
              </a:ext>
            </a:extLst>
          </p:cNvPr>
          <p:cNvSpPr txBox="1"/>
          <p:nvPr userDrawn="1"/>
        </p:nvSpPr>
        <p:spPr>
          <a:xfrm>
            <a:off x="0" y="2340192"/>
            <a:ext cx="12192000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000" b="1" i="0">
                <a:solidFill>
                  <a:schemeClr val="accent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IFEA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22315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Over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8FDDF8F8-1DAA-1AC4-939D-2B8FE9DCC6B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 descr="A black background with blue text&#10;&#10;Description automatically generated">
            <a:extLst>
              <a:ext uri="{FF2B5EF4-FFF2-40B4-BE49-F238E27FC236}">
                <a16:creationId xmlns:a16="http://schemas.microsoft.com/office/drawing/2014/main" id="{AA214976-CBA0-A1D5-F9B2-58760B53489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3621" t="9534" r="69630" b="17595"/>
          <a:stretch/>
        </p:blipFill>
        <p:spPr>
          <a:xfrm>
            <a:off x="5447084" y="528809"/>
            <a:ext cx="1297833" cy="1232397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559A9608-5C86-CC69-15F6-AF3953B92D46}"/>
              </a:ext>
            </a:extLst>
          </p:cNvPr>
          <p:cNvSpPr/>
          <p:nvPr userDrawn="1"/>
        </p:nvSpPr>
        <p:spPr>
          <a:xfrm>
            <a:off x="-1" y="1828800"/>
            <a:ext cx="12192001" cy="411480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D614246-A301-C812-8C3E-0AEB84D73924}"/>
              </a:ext>
            </a:extLst>
          </p:cNvPr>
          <p:cNvSpPr txBox="1"/>
          <p:nvPr userDrawn="1"/>
        </p:nvSpPr>
        <p:spPr>
          <a:xfrm>
            <a:off x="1703943" y="3452640"/>
            <a:ext cx="8784115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b="0" i="0">
                <a:solidFill>
                  <a:schemeClr val="accent1"/>
                </a:solidFill>
                <a:effectLst/>
                <a:latin typeface="Calibri Light" panose="020F0302020204030204" pitchFamily="34" charset="0"/>
                <a:cs typeface="Calibri Light" panose="020F0302020204030204" pitchFamily="34" charset="0"/>
              </a:rPr>
              <a:t>The International Auditing and Assurance Standards Board sets</a:t>
            </a:r>
          </a:p>
          <a:p>
            <a:pPr algn="ctr">
              <a:lnSpc>
                <a:spcPct val="150000"/>
              </a:lnSpc>
            </a:pPr>
            <a:r>
              <a:rPr lang="en-US" b="0" i="0">
                <a:solidFill>
                  <a:schemeClr val="accent1"/>
                </a:solidFill>
                <a:effectLst/>
                <a:latin typeface="Calibri Light" panose="020F0302020204030204" pitchFamily="34" charset="0"/>
                <a:cs typeface="Calibri Light" panose="020F0302020204030204" pitchFamily="34" charset="0"/>
              </a:rPr>
              <a:t>high-quality international standards for auditing, assurance, and quality</a:t>
            </a:r>
          </a:p>
          <a:p>
            <a:pPr algn="ctr">
              <a:lnSpc>
                <a:spcPct val="150000"/>
              </a:lnSpc>
            </a:pPr>
            <a:r>
              <a:rPr lang="en-US" b="0" i="0">
                <a:solidFill>
                  <a:schemeClr val="accent1"/>
                </a:solidFill>
                <a:effectLst/>
                <a:latin typeface="Calibri Light" panose="020F0302020204030204" pitchFamily="34" charset="0"/>
                <a:cs typeface="Calibri Light" panose="020F0302020204030204" pitchFamily="34" charset="0"/>
              </a:rPr>
              <a:t>management that strengthen public confidence in the global profession.</a:t>
            </a:r>
          </a:p>
          <a:p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B97B65D-AC43-3479-B897-2D594F017481}"/>
              </a:ext>
            </a:extLst>
          </p:cNvPr>
          <p:cNvSpPr txBox="1"/>
          <p:nvPr userDrawn="1"/>
        </p:nvSpPr>
        <p:spPr>
          <a:xfrm>
            <a:off x="0" y="2566930"/>
            <a:ext cx="12192000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000" b="1" i="0">
                <a:solidFill>
                  <a:schemeClr val="accent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IAASB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57644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Singl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10134601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DC415EB-A487-D16E-226A-55CB1BAFF30B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accent3">
              <a:lumMod val="40000"/>
              <a:lumOff val="6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680143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Text - 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0BCD19FE-E24B-5B6B-1EF8-3FFD17CAAFFD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accent3">
              <a:lumMod val="40000"/>
              <a:lumOff val="6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Two Column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1828800"/>
            <a:ext cx="4722106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7305E572-864F-6B4A-F86F-8F13D755FF8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441194" y="1828800"/>
            <a:ext cx="4722106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87417104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Text- 2 Column Shad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067B789-6F8A-DE84-33BB-AA5D8E1AEE7F}"/>
              </a:ext>
            </a:extLst>
          </p:cNvPr>
          <p:cNvSpPr/>
          <p:nvPr userDrawn="1"/>
        </p:nvSpPr>
        <p:spPr>
          <a:xfrm>
            <a:off x="0" y="1828800"/>
            <a:ext cx="12192000" cy="4114800"/>
          </a:xfrm>
          <a:prstGeom prst="rect">
            <a:avLst/>
          </a:prstGeom>
          <a:solidFill>
            <a:schemeClr val="accent3">
              <a:alpha val="10396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34152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6">
                    <a:lumMod val="25000"/>
                  </a:schemeClr>
                </a:solidFill>
              </a:defRPr>
            </a:lvl1pPr>
          </a:lstStyle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56771"/>
            <a:ext cx="10134600" cy="50677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Two Column Text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2049136"/>
            <a:ext cx="4611936" cy="3894463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>
                <a:solidFill>
                  <a:schemeClr val="accent6">
                    <a:lumMod val="50000"/>
                  </a:schemeClr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022E6F61-096D-EDFF-3C65-8D7004EFAE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540347" y="2016087"/>
            <a:ext cx="4622953" cy="392751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>
                <a:solidFill>
                  <a:schemeClr val="accent6">
                    <a:lumMod val="25000"/>
                  </a:schemeClr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363533597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Text - 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F53D5903-92D0-85B3-FD78-C21E34898378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accent3">
              <a:lumMod val="40000"/>
              <a:lumOff val="6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Three Column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3135677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022E6F61-096D-EDFF-3C65-8D7004EFAE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99012" y="1828800"/>
            <a:ext cx="3157710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4" name="Text Placeholder 9">
            <a:extLst>
              <a:ext uri="{FF2B5EF4-FFF2-40B4-BE49-F238E27FC236}">
                <a16:creationId xmlns:a16="http://schemas.microsoft.com/office/drawing/2014/main" id="{7776DA4C-C80B-20E1-6581-1B82CB02A9E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005590" y="1828800"/>
            <a:ext cx="3157710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386347614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Text with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CBADDF4F-246E-E1A3-EE57-31294875A131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accent3">
              <a:lumMod val="40000"/>
              <a:lumOff val="6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Text and Photo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3135677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D980C9F3-B1EA-A4A7-9FD8-E1B3094D0FE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495800" y="1828800"/>
            <a:ext cx="7696200" cy="41148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577741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Text with 3 Ch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7634AAC0-E37B-AECD-B0C9-397FC19E4B7B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accent3">
              <a:lumMod val="40000"/>
              <a:lumOff val="6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5092860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10287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7" name="Chart Placeholder 3">
            <a:extLst>
              <a:ext uri="{FF2B5EF4-FFF2-40B4-BE49-F238E27FC236}">
                <a16:creationId xmlns:a16="http://schemas.microsoft.com/office/drawing/2014/main" id="{17137F9F-24A7-9AF1-7434-EE262D218D5F}"/>
              </a:ext>
            </a:extLst>
          </p:cNvPr>
          <p:cNvSpPr>
            <a:spLocks noGrp="1"/>
          </p:cNvSpPr>
          <p:nvPr>
            <p:ph type="chart" sz="quarter" idx="16"/>
          </p:nvPr>
        </p:nvSpPr>
        <p:spPr>
          <a:xfrm>
            <a:off x="44958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11" name="Chart Placeholder 3">
            <a:extLst>
              <a:ext uri="{FF2B5EF4-FFF2-40B4-BE49-F238E27FC236}">
                <a16:creationId xmlns:a16="http://schemas.microsoft.com/office/drawing/2014/main" id="{D64D90D3-FED5-EAA5-56FF-BBB7CD3391C8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80010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F4C2D64D-E1AC-9720-787F-B8601837609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495800" y="5092861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F3334082-6454-CF89-39D5-C9E73F0E955B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001000" y="5092861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</p:spTree>
    <p:extLst>
      <p:ext uri="{BB962C8B-B14F-4D97-AF65-F5344CB8AC3E}">
        <p14:creationId xmlns:p14="http://schemas.microsoft.com/office/powerpoint/2010/main" val="67448736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Text with 3 Charts Shad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F79244-9BC9-E70B-2EAF-4E8098314F35}"/>
              </a:ext>
            </a:extLst>
          </p:cNvPr>
          <p:cNvSpPr/>
          <p:nvPr userDrawn="1"/>
        </p:nvSpPr>
        <p:spPr>
          <a:xfrm>
            <a:off x="1000126" y="1828800"/>
            <a:ext cx="3014662" cy="4043363"/>
          </a:xfrm>
          <a:prstGeom prst="rect">
            <a:avLst/>
          </a:prstGeom>
          <a:solidFill>
            <a:schemeClr val="accent3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91239" y="4852812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1190124" y="1983887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77DF110-D5B1-F298-2E7D-A084DAC4A471}"/>
              </a:ext>
            </a:extLst>
          </p:cNvPr>
          <p:cNvSpPr/>
          <p:nvPr userDrawn="1"/>
        </p:nvSpPr>
        <p:spPr>
          <a:xfrm>
            <a:off x="4438651" y="1824038"/>
            <a:ext cx="3014662" cy="4043363"/>
          </a:xfrm>
          <a:prstGeom prst="rect">
            <a:avLst/>
          </a:prstGeom>
          <a:solidFill>
            <a:schemeClr val="accent3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EFAA0578-E1C3-2AC9-B5D7-D028F4B40ED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629764" y="4848050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5" name="Chart Placeholder 3">
            <a:extLst>
              <a:ext uri="{FF2B5EF4-FFF2-40B4-BE49-F238E27FC236}">
                <a16:creationId xmlns:a16="http://schemas.microsoft.com/office/drawing/2014/main" id="{CBB59685-52B9-D62C-58DB-8D6D6C97062D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4628649" y="1979125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CDF6BFF-F2FE-32C9-B592-BF08375CA985}"/>
              </a:ext>
            </a:extLst>
          </p:cNvPr>
          <p:cNvSpPr/>
          <p:nvPr userDrawn="1"/>
        </p:nvSpPr>
        <p:spPr>
          <a:xfrm>
            <a:off x="7910514" y="1824038"/>
            <a:ext cx="3014662" cy="4043363"/>
          </a:xfrm>
          <a:prstGeom prst="rect">
            <a:avLst/>
          </a:prstGeom>
          <a:solidFill>
            <a:schemeClr val="accent3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CAF2E078-038A-4D8E-1432-C2C3BC3FA2A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101627" y="4848050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8" name="Chart Placeholder 3">
            <a:extLst>
              <a:ext uri="{FF2B5EF4-FFF2-40B4-BE49-F238E27FC236}">
                <a16:creationId xmlns:a16="http://schemas.microsoft.com/office/drawing/2014/main" id="{96C928D9-5445-73F0-39AB-2DA9A8FF85AD}"/>
              </a:ext>
            </a:extLst>
          </p:cNvPr>
          <p:cNvSpPr>
            <a:spLocks noGrp="1"/>
          </p:cNvSpPr>
          <p:nvPr>
            <p:ph type="chart" sz="quarter" idx="19"/>
          </p:nvPr>
        </p:nvSpPr>
        <p:spPr>
          <a:xfrm>
            <a:off x="8100512" y="1979125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679798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Text with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F79244-9BC9-E70B-2EAF-4E8098314F35}"/>
              </a:ext>
            </a:extLst>
          </p:cNvPr>
          <p:cNvSpPr/>
          <p:nvPr userDrawn="1"/>
        </p:nvSpPr>
        <p:spPr>
          <a:xfrm>
            <a:off x="1014413" y="1857375"/>
            <a:ext cx="3200400" cy="4100513"/>
          </a:xfrm>
          <a:prstGeom prst="rect">
            <a:avLst/>
          </a:prstGeom>
          <a:solidFill>
            <a:schemeClr val="accent3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228725" y="2895425"/>
            <a:ext cx="2743200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4461962" y="1869587"/>
            <a:ext cx="6682288" cy="410258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D38808E6-284E-2DE3-3A8B-21E3951949F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243013" y="2204863"/>
            <a:ext cx="2724150" cy="3811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2000" b="1" cap="all" baseline="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Title Copy</a:t>
            </a:r>
          </a:p>
        </p:txBody>
      </p:sp>
    </p:spTree>
    <p:extLst>
      <p:ext uri="{BB962C8B-B14F-4D97-AF65-F5344CB8AC3E}">
        <p14:creationId xmlns:p14="http://schemas.microsoft.com/office/powerpoint/2010/main" val="56673370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Over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AFCE4C2E-5C63-3EBB-3834-27937C7731E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FDDF8F8-1DAA-1AC4-939D-2B8FE9DCC6BB}"/>
              </a:ext>
            </a:extLst>
          </p:cNvPr>
          <p:cNvSpPr/>
          <p:nvPr userDrawn="1"/>
        </p:nvSpPr>
        <p:spPr>
          <a:xfrm>
            <a:off x="0" y="261257"/>
            <a:ext cx="12192000" cy="6858000"/>
          </a:xfrm>
          <a:prstGeom prst="rect">
            <a:avLst/>
          </a:prstGeom>
          <a:solidFill>
            <a:schemeClr val="bg1">
              <a:alpha val="86987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B4AA0A4-509C-58B0-D678-2AF67A78592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840" t="10863" r="70480" b="16941"/>
          <a:stretch/>
        </p:blipFill>
        <p:spPr>
          <a:xfrm>
            <a:off x="5384227" y="495759"/>
            <a:ext cx="1290865" cy="1277957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559A9608-5C86-CC69-15F6-AF3953B92D46}"/>
              </a:ext>
            </a:extLst>
          </p:cNvPr>
          <p:cNvSpPr/>
          <p:nvPr userDrawn="1"/>
        </p:nvSpPr>
        <p:spPr>
          <a:xfrm>
            <a:off x="-1" y="1828800"/>
            <a:ext cx="12192001" cy="411479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D614246-A301-C812-8C3E-0AEB84D73924}"/>
              </a:ext>
            </a:extLst>
          </p:cNvPr>
          <p:cNvSpPr txBox="1"/>
          <p:nvPr userDrawn="1"/>
        </p:nvSpPr>
        <p:spPr>
          <a:xfrm>
            <a:off x="1703943" y="3452640"/>
            <a:ext cx="8784115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b="0" i="0">
                <a:solidFill>
                  <a:schemeClr val="accent1"/>
                </a:solidFill>
                <a:effectLst/>
                <a:latin typeface="Calibri Light" panose="020F0302020204030204" pitchFamily="34" charset="0"/>
                <a:cs typeface="Calibri Light" panose="020F0302020204030204" pitchFamily="34" charset="0"/>
              </a:rPr>
              <a:t>The International Ethics Standards Board for Accountants sets high-quality, international ethics standards for corporate reporting and assurance, including auditor independence requirements, to elevate stakeholders’ trust in corporate information.</a:t>
            </a:r>
          </a:p>
          <a:p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B97B65D-AC43-3479-B897-2D594F017481}"/>
              </a:ext>
            </a:extLst>
          </p:cNvPr>
          <p:cNvSpPr txBox="1"/>
          <p:nvPr userDrawn="1"/>
        </p:nvSpPr>
        <p:spPr>
          <a:xfrm>
            <a:off x="0" y="2566930"/>
            <a:ext cx="12192000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000" b="1" i="0">
                <a:solidFill>
                  <a:schemeClr val="accent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IESBA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76566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Singl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832C3F87-8534-794D-D9F4-3A3B5333D039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tx2">
              <a:lumMod val="20000"/>
              <a:lumOff val="8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>
            <a:lvl1pPr>
              <a:defRPr b="0"/>
            </a:lvl1pPr>
          </a:lstStyle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10134601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F5202D6B-0317-74DC-30CD-452CE95DD7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65242" y="6488935"/>
            <a:ext cx="2725757" cy="369066"/>
          </a:xfrm>
          <a:prstGeom prst="rect">
            <a:avLst/>
          </a:prstGeom>
        </p:spPr>
        <p:txBody>
          <a:bodyPr/>
          <a:lstStyle>
            <a:lvl1pPr>
              <a:defRPr sz="900" b="0" i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>
                <a:solidFill>
                  <a:srgbClr val="000024"/>
                </a:solidFill>
              </a:rPr>
              <a:t>International Foundation for Ethics and Audit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788514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Singl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10134601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04E6FE22-28C4-F2FA-64F1-AECE61007F99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896580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- 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09F1F2C2-5603-80C4-F944-EE8CBAD843F6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Two Column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1828800"/>
            <a:ext cx="4722106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7305E572-864F-6B4A-F86F-8F13D755FF8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441194" y="1828800"/>
            <a:ext cx="4722106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391812487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- 2 Column Shad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067B789-6F8A-DE84-33BB-AA5D8E1AEE7F}"/>
              </a:ext>
            </a:extLst>
          </p:cNvPr>
          <p:cNvSpPr/>
          <p:nvPr userDrawn="1"/>
        </p:nvSpPr>
        <p:spPr>
          <a:xfrm>
            <a:off x="0" y="1828800"/>
            <a:ext cx="12192000" cy="4114800"/>
          </a:xfrm>
          <a:prstGeom prst="rect">
            <a:avLst/>
          </a:prstGeom>
          <a:solidFill>
            <a:schemeClr val="accent4">
              <a:alpha val="10396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34152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56771"/>
            <a:ext cx="10134600" cy="50677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Two Column Text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2049136"/>
            <a:ext cx="4611936" cy="3894463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022E6F61-096D-EDFF-3C65-8D7004EFAE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540347" y="2016087"/>
            <a:ext cx="4622953" cy="392751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258281633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- 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53424F7E-D432-6D9B-5A77-A1937BD53B1F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Three Column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3135677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022E6F61-096D-EDFF-3C65-8D7004EFAE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99012" y="1828800"/>
            <a:ext cx="3157710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4" name="Text Placeholder 9">
            <a:extLst>
              <a:ext uri="{FF2B5EF4-FFF2-40B4-BE49-F238E27FC236}">
                <a16:creationId xmlns:a16="http://schemas.microsoft.com/office/drawing/2014/main" id="{7776DA4C-C80B-20E1-6581-1B82CB02A9E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005590" y="1828800"/>
            <a:ext cx="3157710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255189127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with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C371B67D-B046-7A67-943B-7E7406368EF6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Text and Photo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3135677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D980C9F3-B1EA-A4A7-9FD8-E1B3094D0FE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495800" y="1828800"/>
            <a:ext cx="7696200" cy="41148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721935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with 3 Ch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20F510E1-6BA1-3126-8286-06D24463D039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5092860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10287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7" name="Chart Placeholder 3">
            <a:extLst>
              <a:ext uri="{FF2B5EF4-FFF2-40B4-BE49-F238E27FC236}">
                <a16:creationId xmlns:a16="http://schemas.microsoft.com/office/drawing/2014/main" id="{17137F9F-24A7-9AF1-7434-EE262D218D5F}"/>
              </a:ext>
            </a:extLst>
          </p:cNvPr>
          <p:cNvSpPr>
            <a:spLocks noGrp="1"/>
          </p:cNvSpPr>
          <p:nvPr>
            <p:ph type="chart" sz="quarter" idx="16"/>
          </p:nvPr>
        </p:nvSpPr>
        <p:spPr>
          <a:xfrm>
            <a:off x="44958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11" name="Chart Placeholder 3">
            <a:extLst>
              <a:ext uri="{FF2B5EF4-FFF2-40B4-BE49-F238E27FC236}">
                <a16:creationId xmlns:a16="http://schemas.microsoft.com/office/drawing/2014/main" id="{D64D90D3-FED5-EAA5-56FF-BBB7CD3391C8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80010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F4C2D64D-E1AC-9720-787F-B8601837609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495800" y="5092861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F3334082-6454-CF89-39D5-C9E73F0E955B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001000" y="5092861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</p:spTree>
    <p:extLst>
      <p:ext uri="{BB962C8B-B14F-4D97-AF65-F5344CB8AC3E}">
        <p14:creationId xmlns:p14="http://schemas.microsoft.com/office/powerpoint/2010/main" val="218789681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with 3 Charts Shad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F79244-9BC9-E70B-2EAF-4E8098314F35}"/>
              </a:ext>
            </a:extLst>
          </p:cNvPr>
          <p:cNvSpPr/>
          <p:nvPr userDrawn="1"/>
        </p:nvSpPr>
        <p:spPr>
          <a:xfrm>
            <a:off x="1000126" y="1828800"/>
            <a:ext cx="3014662" cy="4043363"/>
          </a:xfrm>
          <a:prstGeom prst="rect">
            <a:avLst/>
          </a:prstGeom>
          <a:solidFill>
            <a:schemeClr val="accent4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91239" y="4852812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1190124" y="1983887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77DF110-D5B1-F298-2E7D-A084DAC4A471}"/>
              </a:ext>
            </a:extLst>
          </p:cNvPr>
          <p:cNvSpPr/>
          <p:nvPr userDrawn="1"/>
        </p:nvSpPr>
        <p:spPr>
          <a:xfrm>
            <a:off x="4438651" y="1824038"/>
            <a:ext cx="3014662" cy="4043363"/>
          </a:xfrm>
          <a:prstGeom prst="rect">
            <a:avLst/>
          </a:prstGeom>
          <a:solidFill>
            <a:schemeClr val="accent4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EFAA0578-E1C3-2AC9-B5D7-D028F4B40ED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629764" y="4848050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5" name="Chart Placeholder 3">
            <a:extLst>
              <a:ext uri="{FF2B5EF4-FFF2-40B4-BE49-F238E27FC236}">
                <a16:creationId xmlns:a16="http://schemas.microsoft.com/office/drawing/2014/main" id="{CBB59685-52B9-D62C-58DB-8D6D6C97062D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4628649" y="1979125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CDF6BFF-F2FE-32C9-B592-BF08375CA985}"/>
              </a:ext>
            </a:extLst>
          </p:cNvPr>
          <p:cNvSpPr/>
          <p:nvPr userDrawn="1"/>
        </p:nvSpPr>
        <p:spPr>
          <a:xfrm>
            <a:off x="7910514" y="1824038"/>
            <a:ext cx="3014662" cy="4043363"/>
          </a:xfrm>
          <a:prstGeom prst="rect">
            <a:avLst/>
          </a:prstGeom>
          <a:solidFill>
            <a:schemeClr val="accent4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CAF2E078-038A-4D8E-1432-C2C3BC3FA2A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101627" y="4848050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8" name="Chart Placeholder 3">
            <a:extLst>
              <a:ext uri="{FF2B5EF4-FFF2-40B4-BE49-F238E27FC236}">
                <a16:creationId xmlns:a16="http://schemas.microsoft.com/office/drawing/2014/main" id="{96C928D9-5445-73F0-39AB-2DA9A8FF85AD}"/>
              </a:ext>
            </a:extLst>
          </p:cNvPr>
          <p:cNvSpPr>
            <a:spLocks noGrp="1"/>
          </p:cNvSpPr>
          <p:nvPr>
            <p:ph type="chart" sz="quarter" idx="19"/>
          </p:nvPr>
        </p:nvSpPr>
        <p:spPr>
          <a:xfrm>
            <a:off x="8100512" y="1979125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264658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with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F79244-9BC9-E70B-2EAF-4E8098314F35}"/>
              </a:ext>
            </a:extLst>
          </p:cNvPr>
          <p:cNvSpPr/>
          <p:nvPr userDrawn="1"/>
        </p:nvSpPr>
        <p:spPr>
          <a:xfrm>
            <a:off x="1014413" y="1857375"/>
            <a:ext cx="3200400" cy="4100513"/>
          </a:xfrm>
          <a:prstGeom prst="rect">
            <a:avLst/>
          </a:prstGeom>
          <a:solidFill>
            <a:schemeClr val="accent4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228725" y="2895425"/>
            <a:ext cx="2743200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4461962" y="1869587"/>
            <a:ext cx="6682288" cy="410258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D38808E6-284E-2DE3-3A8B-21E3951949F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243013" y="2204863"/>
            <a:ext cx="2724150" cy="3811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2000" b="1" cap="all" baseline="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Title Copy</a:t>
            </a:r>
          </a:p>
        </p:txBody>
      </p:sp>
    </p:spTree>
    <p:extLst>
      <p:ext uri="{BB962C8B-B14F-4D97-AF65-F5344CB8AC3E}">
        <p14:creationId xmlns:p14="http://schemas.microsoft.com/office/powerpoint/2010/main" val="88900326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and IESBA Singl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832C3F87-8534-794D-D9F4-3A3B5333D039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tx2">
              <a:lumMod val="20000"/>
              <a:lumOff val="8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>
            <a:lvl1pPr>
              <a:defRPr b="0"/>
            </a:lvl1pPr>
          </a:lstStyle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10134601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165653567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and IESBA text - 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F91F8E24-1552-6295-5442-EAECFDF1C10C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tx2">
              <a:lumMod val="20000"/>
              <a:lumOff val="8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Two Column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1828800"/>
            <a:ext cx="4722106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7305E572-864F-6B4A-F86F-8F13D755FF8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441194" y="1828800"/>
            <a:ext cx="4722106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80896968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Text - 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F91F8E24-1552-6295-5442-EAECFDF1C10C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tx2">
              <a:lumMod val="20000"/>
              <a:lumOff val="8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Two Column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1828800"/>
            <a:ext cx="4722106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F5202D6B-0317-74DC-30CD-452CE95DD7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65242" y="6488935"/>
            <a:ext cx="2725757" cy="369066"/>
          </a:xfrm>
          <a:prstGeom prst="rect">
            <a:avLst/>
          </a:prstGeom>
        </p:spPr>
        <p:txBody>
          <a:bodyPr/>
          <a:lstStyle>
            <a:lvl1pPr>
              <a:defRPr sz="900" b="0" i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>
                <a:solidFill>
                  <a:srgbClr val="000024"/>
                </a:solidFill>
              </a:rPr>
              <a:t>International Foundation for Ethics and Audit</a:t>
            </a:r>
          </a:p>
          <a:p>
            <a:endParaRPr lang="en-US"/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7305E572-864F-6B4A-F86F-8F13D755FF8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441194" y="1828800"/>
            <a:ext cx="4722106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169788720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and IESBA Text - 2 Column Shad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067B789-6F8A-DE84-33BB-AA5D8E1AEE7F}"/>
              </a:ext>
            </a:extLst>
          </p:cNvPr>
          <p:cNvSpPr/>
          <p:nvPr userDrawn="1"/>
        </p:nvSpPr>
        <p:spPr>
          <a:xfrm>
            <a:off x="0" y="1828800"/>
            <a:ext cx="12192000" cy="4114800"/>
          </a:xfrm>
          <a:prstGeom prst="rect">
            <a:avLst/>
          </a:prstGeom>
          <a:solidFill>
            <a:schemeClr val="tx2">
              <a:lumMod val="20000"/>
              <a:lumOff val="80000"/>
              <a:alpha val="39820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34152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56771"/>
            <a:ext cx="10134600" cy="50677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Two Column Text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2049136"/>
            <a:ext cx="4611936" cy="367239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022E6F61-096D-EDFF-3C65-8D7004EFAE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540347" y="2016087"/>
            <a:ext cx="4622953" cy="3705444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191689436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and IESBA Text - 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878D593A-E7DA-158E-BEF2-7F95284FEE44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tx2">
              <a:lumMod val="20000"/>
              <a:lumOff val="8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Three Column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3135677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022E6F61-096D-EDFF-3C65-8D7004EFAE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99012" y="1828800"/>
            <a:ext cx="3157710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4" name="Text Placeholder 9">
            <a:extLst>
              <a:ext uri="{FF2B5EF4-FFF2-40B4-BE49-F238E27FC236}">
                <a16:creationId xmlns:a16="http://schemas.microsoft.com/office/drawing/2014/main" id="{7776DA4C-C80B-20E1-6581-1B82CB02A9E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005590" y="1828800"/>
            <a:ext cx="3157710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396169480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and IESBA Text with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EFEBB2A-4809-2BCF-9399-D4CAEA4B1B20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tx2">
              <a:lumMod val="20000"/>
              <a:lumOff val="8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Text and Photo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3135677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D980C9F3-B1EA-A4A7-9FD8-E1B3094D0FE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495800" y="1828800"/>
            <a:ext cx="7696200" cy="41148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43214203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and IESBA Text with 3 Ch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C105E8F5-4FA2-8E8B-46B7-5D306270DD77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tx2">
              <a:lumMod val="20000"/>
              <a:lumOff val="8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5092860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10287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Click icon to add chart</a:t>
            </a:r>
          </a:p>
        </p:txBody>
      </p:sp>
      <p:sp>
        <p:nvSpPr>
          <p:cNvPr id="7" name="Chart Placeholder 3">
            <a:extLst>
              <a:ext uri="{FF2B5EF4-FFF2-40B4-BE49-F238E27FC236}">
                <a16:creationId xmlns:a16="http://schemas.microsoft.com/office/drawing/2014/main" id="{17137F9F-24A7-9AF1-7434-EE262D218D5F}"/>
              </a:ext>
            </a:extLst>
          </p:cNvPr>
          <p:cNvSpPr>
            <a:spLocks noGrp="1"/>
          </p:cNvSpPr>
          <p:nvPr>
            <p:ph type="chart" sz="quarter" idx="16"/>
          </p:nvPr>
        </p:nvSpPr>
        <p:spPr>
          <a:xfrm>
            <a:off x="44958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Click icon to add chart</a:t>
            </a:r>
          </a:p>
        </p:txBody>
      </p:sp>
      <p:sp>
        <p:nvSpPr>
          <p:cNvPr id="11" name="Chart Placeholder 3">
            <a:extLst>
              <a:ext uri="{FF2B5EF4-FFF2-40B4-BE49-F238E27FC236}">
                <a16:creationId xmlns:a16="http://schemas.microsoft.com/office/drawing/2014/main" id="{D64D90D3-FED5-EAA5-56FF-BBB7CD3391C8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80010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Click icon to add chart</a:t>
            </a:r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F4C2D64D-E1AC-9720-787F-B8601837609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495800" y="5092861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F3334082-6454-CF89-39D5-C9E73F0E955B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001000" y="5092861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</p:spTree>
    <p:extLst>
      <p:ext uri="{BB962C8B-B14F-4D97-AF65-F5344CB8AC3E}">
        <p14:creationId xmlns:p14="http://schemas.microsoft.com/office/powerpoint/2010/main" val="161893352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and IESBA Text with 3 Charts Shaded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F79244-9BC9-E70B-2EAF-4E8098314F35}"/>
              </a:ext>
            </a:extLst>
          </p:cNvPr>
          <p:cNvSpPr/>
          <p:nvPr userDrawn="1"/>
        </p:nvSpPr>
        <p:spPr>
          <a:xfrm>
            <a:off x="1000126" y="1828800"/>
            <a:ext cx="3014662" cy="4043363"/>
          </a:xfrm>
          <a:prstGeom prst="rect">
            <a:avLst/>
          </a:prstGeom>
          <a:solidFill>
            <a:schemeClr val="tx2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91239" y="4852812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1190124" y="1983887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Click icon to add chart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77DF110-D5B1-F298-2E7D-A084DAC4A471}"/>
              </a:ext>
            </a:extLst>
          </p:cNvPr>
          <p:cNvSpPr/>
          <p:nvPr userDrawn="1"/>
        </p:nvSpPr>
        <p:spPr>
          <a:xfrm>
            <a:off x="4438651" y="1824038"/>
            <a:ext cx="3014662" cy="4043363"/>
          </a:xfrm>
          <a:prstGeom prst="rect">
            <a:avLst/>
          </a:prstGeom>
          <a:solidFill>
            <a:schemeClr val="tx2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EFAA0578-E1C3-2AC9-B5D7-D028F4B40ED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629764" y="4848050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5" name="Chart Placeholder 3">
            <a:extLst>
              <a:ext uri="{FF2B5EF4-FFF2-40B4-BE49-F238E27FC236}">
                <a16:creationId xmlns:a16="http://schemas.microsoft.com/office/drawing/2014/main" id="{CBB59685-52B9-D62C-58DB-8D6D6C97062D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4628649" y="1979125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Click icon to add chart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CDF6BFF-F2FE-32C9-B592-BF08375CA985}"/>
              </a:ext>
            </a:extLst>
          </p:cNvPr>
          <p:cNvSpPr/>
          <p:nvPr userDrawn="1"/>
        </p:nvSpPr>
        <p:spPr>
          <a:xfrm>
            <a:off x="7910514" y="1824038"/>
            <a:ext cx="3014662" cy="4043363"/>
          </a:xfrm>
          <a:prstGeom prst="rect">
            <a:avLst/>
          </a:prstGeom>
          <a:solidFill>
            <a:schemeClr val="tx2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CAF2E078-038A-4D8E-1432-C2C3BC3FA2A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101627" y="4848050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8" name="Chart Placeholder 3">
            <a:extLst>
              <a:ext uri="{FF2B5EF4-FFF2-40B4-BE49-F238E27FC236}">
                <a16:creationId xmlns:a16="http://schemas.microsoft.com/office/drawing/2014/main" id="{96C928D9-5445-73F0-39AB-2DA9A8FF85AD}"/>
              </a:ext>
            </a:extLst>
          </p:cNvPr>
          <p:cNvSpPr>
            <a:spLocks noGrp="1"/>
          </p:cNvSpPr>
          <p:nvPr>
            <p:ph type="chart" sz="quarter" idx="19"/>
          </p:nvPr>
        </p:nvSpPr>
        <p:spPr>
          <a:xfrm>
            <a:off x="8100512" y="1979125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Click icon to add chart</a:t>
            </a:r>
          </a:p>
        </p:txBody>
      </p:sp>
    </p:spTree>
    <p:extLst>
      <p:ext uri="{BB962C8B-B14F-4D97-AF65-F5344CB8AC3E}">
        <p14:creationId xmlns:p14="http://schemas.microsoft.com/office/powerpoint/2010/main" val="43882336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and IESBA Text with SIngle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F79244-9BC9-E70B-2EAF-4E8098314F35}"/>
              </a:ext>
            </a:extLst>
          </p:cNvPr>
          <p:cNvSpPr/>
          <p:nvPr userDrawn="1"/>
        </p:nvSpPr>
        <p:spPr>
          <a:xfrm>
            <a:off x="1014413" y="1857375"/>
            <a:ext cx="3200400" cy="4100513"/>
          </a:xfrm>
          <a:prstGeom prst="rect">
            <a:avLst/>
          </a:prstGeom>
          <a:solidFill>
            <a:schemeClr val="tx2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228725" y="2895425"/>
            <a:ext cx="2743200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4461962" y="1869587"/>
            <a:ext cx="6682288" cy="410258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Click icon to add chart</a:t>
            </a:r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D38808E6-284E-2DE3-3A8B-21E3951949F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243013" y="2204863"/>
            <a:ext cx="2724150" cy="3811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2000" b="1" cap="all" baseline="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Title Copy</a:t>
            </a:r>
          </a:p>
        </p:txBody>
      </p:sp>
    </p:spTree>
    <p:extLst>
      <p:ext uri="{BB962C8B-B14F-4D97-AF65-F5344CB8AC3E}">
        <p14:creationId xmlns:p14="http://schemas.microsoft.com/office/powerpoint/2010/main" val="409983864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- Title Slide -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60EBB435-D6F2-2671-F9B1-83F257BFAD0D}"/>
              </a:ext>
            </a:extLst>
          </p:cNvPr>
          <p:cNvSpPr/>
          <p:nvPr userDrawn="1"/>
        </p:nvSpPr>
        <p:spPr>
          <a:xfrm>
            <a:off x="6555178" y="0"/>
            <a:ext cx="5636821" cy="6858000"/>
          </a:xfrm>
          <a:prstGeom prst="rect">
            <a:avLst/>
          </a:prstGeom>
          <a:solidFill>
            <a:schemeClr val="tx1">
              <a:alpha val="39622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3400" y="2968831"/>
            <a:ext cx="4495800" cy="103307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Slide Title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33400" y="4001984"/>
            <a:ext cx="4495800" cy="37942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1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Title Subhead</a:t>
            </a: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CB5ED133-93DF-9A24-6B85-817A2B86407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33400" y="5733453"/>
            <a:ext cx="44958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0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By/Date</a:t>
            </a:r>
          </a:p>
        </p:txBody>
      </p:sp>
      <p:pic>
        <p:nvPicPr>
          <p:cNvPr id="12" name="Picture 11" descr="A logo with a white circle and blue design&#10;&#10;Description automatically generated">
            <a:extLst>
              <a:ext uri="{FF2B5EF4-FFF2-40B4-BE49-F238E27FC236}">
                <a16:creationId xmlns:a16="http://schemas.microsoft.com/office/drawing/2014/main" id="{F5E312B8-4194-3560-49B8-411937A0A07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2690" t="4710" r="26846" b="50559"/>
          <a:stretch/>
        </p:blipFill>
        <p:spPr>
          <a:xfrm>
            <a:off x="7413716" y="1579418"/>
            <a:ext cx="3689139" cy="3545318"/>
          </a:xfrm>
          <a:prstGeom prst="rect">
            <a:avLst/>
          </a:prstGeom>
        </p:spPr>
      </p:pic>
      <p:pic>
        <p:nvPicPr>
          <p:cNvPr id="9" name="Picture 8" descr="A logo with a white circle and blue design&#10;&#10;Description automatically generated">
            <a:extLst>
              <a:ext uri="{FF2B5EF4-FFF2-40B4-BE49-F238E27FC236}">
                <a16:creationId xmlns:a16="http://schemas.microsoft.com/office/drawing/2014/main" id="{4A0277F1-AC01-04DA-2CEF-6D5AEB2D564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63659" y="912462"/>
            <a:ext cx="1512376" cy="1639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68313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3168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544" userDrawn="1">
          <p15:clr>
            <a:srgbClr val="FBAE40"/>
          </p15:clr>
        </p15:guide>
        <p15:guide id="5" pos="336" userDrawn="1">
          <p15:clr>
            <a:srgbClr val="FBAE40"/>
          </p15:clr>
        </p15:guide>
      </p15:sldGuideLst>
    </p:ext>
  </p:extLs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, IAASB, IESBA - Title Slide -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60EBB435-D6F2-2671-F9B1-83F257BFAD0D}"/>
              </a:ext>
            </a:extLst>
          </p:cNvPr>
          <p:cNvSpPr/>
          <p:nvPr userDrawn="1"/>
        </p:nvSpPr>
        <p:spPr>
          <a:xfrm>
            <a:off x="6555178" y="0"/>
            <a:ext cx="5636821" cy="6858000"/>
          </a:xfrm>
          <a:prstGeom prst="rect">
            <a:avLst/>
          </a:prstGeom>
          <a:solidFill>
            <a:schemeClr val="tx1">
              <a:alpha val="39622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3400" y="2968831"/>
            <a:ext cx="4495800" cy="103307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Slide Title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33400" y="4001984"/>
            <a:ext cx="4495800" cy="37942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1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Title Subhead</a:t>
            </a: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CB5ED133-93DF-9A24-6B85-817A2B86407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33400" y="5733453"/>
            <a:ext cx="44958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0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By/Date</a:t>
            </a:r>
          </a:p>
        </p:txBody>
      </p:sp>
      <p:pic>
        <p:nvPicPr>
          <p:cNvPr id="12" name="Picture 11" descr="A logo with a white circle and blue design&#10;&#10;Description automatically generated">
            <a:extLst>
              <a:ext uri="{FF2B5EF4-FFF2-40B4-BE49-F238E27FC236}">
                <a16:creationId xmlns:a16="http://schemas.microsoft.com/office/drawing/2014/main" id="{F5E312B8-4194-3560-49B8-411937A0A07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2690" t="4710" r="26846" b="50559"/>
          <a:stretch/>
        </p:blipFill>
        <p:spPr>
          <a:xfrm>
            <a:off x="7413716" y="1579418"/>
            <a:ext cx="3689139" cy="3545318"/>
          </a:xfrm>
          <a:prstGeom prst="rect">
            <a:avLst/>
          </a:prstGeom>
        </p:spPr>
      </p:pic>
      <p:pic>
        <p:nvPicPr>
          <p:cNvPr id="9" name="Picture 8" descr="A logo with a white circle and blue design&#10;&#10;Description automatically generated">
            <a:extLst>
              <a:ext uri="{FF2B5EF4-FFF2-40B4-BE49-F238E27FC236}">
                <a16:creationId xmlns:a16="http://schemas.microsoft.com/office/drawing/2014/main" id="{4A0277F1-AC01-04DA-2CEF-6D5AEB2D564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51704" y="164884"/>
            <a:ext cx="1815806" cy="1968716"/>
          </a:xfrm>
          <a:prstGeom prst="rect">
            <a:avLst/>
          </a:prstGeom>
        </p:spPr>
      </p:pic>
      <p:pic>
        <p:nvPicPr>
          <p:cNvPr id="3" name="Picture 2" descr="A black background with blue text&#10;&#10;Description automatically generated">
            <a:extLst>
              <a:ext uri="{FF2B5EF4-FFF2-40B4-BE49-F238E27FC236}">
                <a16:creationId xmlns:a16="http://schemas.microsoft.com/office/drawing/2014/main" id="{ADCCF79A-FB85-03A6-01BD-6C114AB5B8B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250216" y="164884"/>
            <a:ext cx="2727524" cy="9507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E2DAC97-A3C1-67CD-AF8C-755A6BA9BC1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2267510" y="1050660"/>
            <a:ext cx="2710230" cy="9915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925358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3168">
          <p15:clr>
            <a:srgbClr val="FBAE40"/>
          </p15:clr>
        </p15:guide>
        <p15:guide id="3" pos="4824">
          <p15:clr>
            <a:srgbClr val="FBAE40"/>
          </p15:clr>
        </p15:guide>
        <p15:guide id="4" pos="5544">
          <p15:clr>
            <a:srgbClr val="FBAE40"/>
          </p15:clr>
        </p15:guide>
        <p15:guide id="5" pos="336">
          <p15:clr>
            <a:srgbClr val="FBAE40"/>
          </p15:clr>
        </p15:guide>
      </p15:sldGuideLst>
    </p:ext>
  </p:extLs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, IESBA - Title Slide -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60EBB435-D6F2-2671-F9B1-83F257BFAD0D}"/>
              </a:ext>
            </a:extLst>
          </p:cNvPr>
          <p:cNvSpPr/>
          <p:nvPr userDrawn="1"/>
        </p:nvSpPr>
        <p:spPr>
          <a:xfrm>
            <a:off x="6555178" y="0"/>
            <a:ext cx="5636821" cy="6858000"/>
          </a:xfrm>
          <a:prstGeom prst="rect">
            <a:avLst/>
          </a:prstGeom>
          <a:solidFill>
            <a:schemeClr val="tx1">
              <a:alpha val="39622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3400" y="2968831"/>
            <a:ext cx="4495800" cy="103307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Slide Title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33400" y="4001984"/>
            <a:ext cx="4495800" cy="37942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1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Title Subhead</a:t>
            </a: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CB5ED133-93DF-9A24-6B85-817A2B86407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33400" y="5733453"/>
            <a:ext cx="44958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0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By/Date</a:t>
            </a:r>
          </a:p>
        </p:txBody>
      </p:sp>
      <p:pic>
        <p:nvPicPr>
          <p:cNvPr id="12" name="Picture 11" descr="A logo with a white circle and blue design&#10;&#10;Description automatically generated">
            <a:extLst>
              <a:ext uri="{FF2B5EF4-FFF2-40B4-BE49-F238E27FC236}">
                <a16:creationId xmlns:a16="http://schemas.microsoft.com/office/drawing/2014/main" id="{F5E312B8-4194-3560-49B8-411937A0A07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2690" t="4710" r="26846" b="50559"/>
          <a:stretch/>
        </p:blipFill>
        <p:spPr>
          <a:xfrm>
            <a:off x="7413716" y="1579418"/>
            <a:ext cx="3689139" cy="3545318"/>
          </a:xfrm>
          <a:prstGeom prst="rect">
            <a:avLst/>
          </a:prstGeom>
        </p:spPr>
      </p:pic>
      <p:pic>
        <p:nvPicPr>
          <p:cNvPr id="3" name="Picture 2" descr="A black background with blue text&#10;&#10;Description automatically generated">
            <a:extLst>
              <a:ext uri="{FF2B5EF4-FFF2-40B4-BE49-F238E27FC236}">
                <a16:creationId xmlns:a16="http://schemas.microsoft.com/office/drawing/2014/main" id="{ADCCF79A-FB85-03A6-01BD-6C114AB5B8B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99442" y="282256"/>
            <a:ext cx="2923007" cy="101883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E2DAC97-A3C1-67CD-AF8C-755A6BA9BC1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3222449" y="226591"/>
            <a:ext cx="2904473" cy="1062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111336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3168">
          <p15:clr>
            <a:srgbClr val="FBAE40"/>
          </p15:clr>
        </p15:guide>
        <p15:guide id="3" pos="4824">
          <p15:clr>
            <a:srgbClr val="FBAE40"/>
          </p15:clr>
        </p15:guide>
        <p15:guide id="4" pos="5544">
          <p15:clr>
            <a:srgbClr val="FBAE40"/>
          </p15:clr>
        </p15:guide>
        <p15:guide id="5" pos="336">
          <p15:clr>
            <a:srgbClr val="FBAE40"/>
          </p15:clr>
        </p15:guide>
      </p15:sldGuideLst>
    </p:ext>
  </p:extLs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- Title Slide -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60EBB435-D6F2-2671-F9B1-83F257BFAD0D}"/>
              </a:ext>
            </a:extLst>
          </p:cNvPr>
          <p:cNvSpPr/>
          <p:nvPr userDrawn="1"/>
        </p:nvSpPr>
        <p:spPr>
          <a:xfrm>
            <a:off x="6555178" y="0"/>
            <a:ext cx="5636821" cy="6858000"/>
          </a:xfrm>
          <a:prstGeom prst="rect">
            <a:avLst/>
          </a:prstGeom>
          <a:solidFill>
            <a:schemeClr val="tx1">
              <a:alpha val="39658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A black background with blue text&#10;&#10;Description automatically generated">
            <a:extLst>
              <a:ext uri="{FF2B5EF4-FFF2-40B4-BE49-F238E27FC236}">
                <a16:creationId xmlns:a16="http://schemas.microsoft.com/office/drawing/2014/main" id="{F363A2D0-3348-EDCB-E9C1-55CD69A8AAC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3621" t="9534" r="69630" b="17595"/>
          <a:stretch/>
        </p:blipFill>
        <p:spPr>
          <a:xfrm>
            <a:off x="7500357" y="1609106"/>
            <a:ext cx="3808036" cy="3616037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3400" y="2968831"/>
            <a:ext cx="4495800" cy="11043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Slide Title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33400" y="4001984"/>
            <a:ext cx="4495800" cy="81939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1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Title Subhead</a:t>
            </a: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CB5ED133-93DF-9A24-6B85-817A2B86407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33400" y="5733453"/>
            <a:ext cx="44958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0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By/Date</a:t>
            </a:r>
          </a:p>
        </p:txBody>
      </p:sp>
      <p:pic>
        <p:nvPicPr>
          <p:cNvPr id="5" name="Picture 4" descr="A black background with blue text&#10;&#10;Description automatically generated">
            <a:extLst>
              <a:ext uri="{FF2B5EF4-FFF2-40B4-BE49-F238E27FC236}">
                <a16:creationId xmlns:a16="http://schemas.microsoft.com/office/drawing/2014/main" id="{A12F54EA-E923-FB2D-AB1B-5212D0245EC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64097" y="862181"/>
            <a:ext cx="2923007" cy="1018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155755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3168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544" userDrawn="1">
          <p15:clr>
            <a:srgbClr val="FBAE40"/>
          </p15:clr>
        </p15:guide>
        <p15:guide id="5" pos="336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Text - 2 Column Shad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067B789-6F8A-DE84-33BB-AA5D8E1AEE7F}"/>
              </a:ext>
            </a:extLst>
          </p:cNvPr>
          <p:cNvSpPr/>
          <p:nvPr userDrawn="1"/>
        </p:nvSpPr>
        <p:spPr>
          <a:xfrm>
            <a:off x="0" y="1828800"/>
            <a:ext cx="12192000" cy="4114800"/>
          </a:xfrm>
          <a:prstGeom prst="rect">
            <a:avLst/>
          </a:prstGeom>
          <a:solidFill>
            <a:schemeClr val="tx2">
              <a:lumMod val="20000"/>
              <a:lumOff val="80000"/>
              <a:alpha val="39820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34152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56771"/>
            <a:ext cx="10134600" cy="50677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Two Column Text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2049136"/>
            <a:ext cx="4611936" cy="367239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022E6F61-096D-EDFF-3C65-8D7004EFAE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540347" y="2016087"/>
            <a:ext cx="4622953" cy="3705444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FDE969F4-97EE-EE7D-0DD9-11837211BF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65242" y="6488935"/>
            <a:ext cx="2725757" cy="369066"/>
          </a:xfrm>
          <a:prstGeom prst="rect">
            <a:avLst/>
          </a:prstGeom>
        </p:spPr>
        <p:txBody>
          <a:bodyPr/>
          <a:lstStyle>
            <a:lvl1pPr>
              <a:defRPr sz="900" b="0" i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>
                <a:solidFill>
                  <a:srgbClr val="000024"/>
                </a:solidFill>
              </a:rPr>
              <a:t>International Foundation for Ethics and Audit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5080242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- Title Slide -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60EBB435-D6F2-2671-F9B1-83F257BFAD0D}"/>
              </a:ext>
            </a:extLst>
          </p:cNvPr>
          <p:cNvSpPr/>
          <p:nvPr userDrawn="1"/>
        </p:nvSpPr>
        <p:spPr>
          <a:xfrm>
            <a:off x="6567054" y="0"/>
            <a:ext cx="5624945" cy="6858000"/>
          </a:xfrm>
          <a:prstGeom prst="rect">
            <a:avLst/>
          </a:prstGeom>
          <a:solidFill>
            <a:schemeClr val="tx1">
              <a:alpha val="39746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6A9C286-81AB-6D4F-560A-EE17333B15B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840" t="10863" r="70480" b="16941"/>
          <a:stretch/>
        </p:blipFill>
        <p:spPr>
          <a:xfrm>
            <a:off x="7659585" y="1604901"/>
            <a:ext cx="3674426" cy="363768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3400" y="2968831"/>
            <a:ext cx="4495800" cy="11043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Slide Title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33400" y="4013860"/>
            <a:ext cx="4495800" cy="95002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1" i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Title Subhead</a:t>
            </a: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CB5ED133-93DF-9A24-6B85-817A2B86407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33400" y="5733453"/>
            <a:ext cx="44958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0" i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By/Date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CF8E644-0137-29E6-325D-654CB8ECA7E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415471" y="828102"/>
            <a:ext cx="2904473" cy="1062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603932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3168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544" userDrawn="1">
          <p15:clr>
            <a:srgbClr val="FBAE40"/>
          </p15:clr>
        </p15:guide>
        <p15:guide id="5" pos="336" userDrawn="1">
          <p15:clr>
            <a:srgbClr val="FBAE40"/>
          </p15:clr>
        </p15:guide>
      </p15:sldGuideLst>
    </p:ext>
  </p:extLs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- Title Slide - Bottom Inf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46ABF2EA-1D36-2A49-4D30-653A990F3207}"/>
              </a:ext>
            </a:extLst>
          </p:cNvPr>
          <p:cNvSpPr/>
          <p:nvPr userDrawn="1"/>
        </p:nvSpPr>
        <p:spPr>
          <a:xfrm>
            <a:off x="0" y="-59377"/>
            <a:ext cx="12192000" cy="6917377"/>
          </a:xfrm>
          <a:prstGeom prst="rect">
            <a:avLst/>
          </a:prstGeom>
          <a:solidFill>
            <a:schemeClr val="tx1">
              <a:alpha val="55187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noFill/>
              </a:ln>
            </a:endParaRPr>
          </a:p>
        </p:txBody>
      </p:sp>
      <p:pic>
        <p:nvPicPr>
          <p:cNvPr id="5" name="Picture 4" descr="A black background with blue text&#10;&#10;Description automatically generated">
            <a:extLst>
              <a:ext uri="{FF2B5EF4-FFF2-40B4-BE49-F238E27FC236}">
                <a16:creationId xmlns:a16="http://schemas.microsoft.com/office/drawing/2014/main" id="{90B9318E-6CFB-517A-8DC1-DBE5229A04D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3621" t="9534" r="69630" b="17595"/>
          <a:stretch/>
        </p:blipFill>
        <p:spPr>
          <a:xfrm>
            <a:off x="278323" y="1235037"/>
            <a:ext cx="2426139" cy="2303814"/>
          </a:xfrm>
          <a:prstGeom prst="rect">
            <a:avLst/>
          </a:prstGeom>
        </p:spPr>
      </p:pic>
      <p:pic>
        <p:nvPicPr>
          <p:cNvPr id="9" name="Picture 8" descr="A black and white logo&#10;&#10;Description automatically generated">
            <a:extLst>
              <a:ext uri="{FF2B5EF4-FFF2-40B4-BE49-F238E27FC236}">
                <a16:creationId xmlns:a16="http://schemas.microsoft.com/office/drawing/2014/main" id="{93E76EC2-6B7F-D6A6-4A4D-2C090D37B59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0000"/>
          </a:blip>
          <a:srcRect b="16161"/>
          <a:stretch/>
        </p:blipFill>
        <p:spPr>
          <a:xfrm>
            <a:off x="5462649" y="138460"/>
            <a:ext cx="6729351" cy="6738836"/>
          </a:xfrm>
          <a:prstGeom prst="rect">
            <a:avLst/>
          </a:prstGeom>
        </p:spPr>
      </p:pic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495800" y="4773881"/>
            <a:ext cx="3831336" cy="86975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0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/>
              <a:t>Title Subhead</a:t>
            </a: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CB5ED133-93DF-9A24-6B85-817A2B86407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656320" y="4773881"/>
            <a:ext cx="3011424" cy="89064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0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/>
              <a:t>By/Date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A718C1F-DC02-89F7-8ED2-1067EC21869E}"/>
              </a:ext>
            </a:extLst>
          </p:cNvPr>
          <p:cNvCxnSpPr/>
          <p:nvPr userDrawn="1"/>
        </p:nvCxnSpPr>
        <p:spPr>
          <a:xfrm>
            <a:off x="533400" y="4180594"/>
            <a:ext cx="111252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9C08B664-82EC-FC67-05F8-0A7D301DB513}"/>
              </a:ext>
            </a:extLst>
          </p:cNvPr>
          <p:cNvSpPr txBox="1"/>
          <p:nvPr userDrawn="1"/>
        </p:nvSpPr>
        <p:spPr>
          <a:xfrm>
            <a:off x="463295" y="3692914"/>
            <a:ext cx="88588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400" b="1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IAASB</a:t>
            </a:r>
            <a:r>
              <a:rPr lang="en-US" sz="2400" b="1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 |  International Auditing and Assurance Standards Board  | 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91685A51-9664-5AC1-CBE0-70CBC0406227}"/>
              </a:ext>
            </a:extLst>
          </p:cNvPr>
          <p:cNvCxnSpPr/>
          <p:nvPr userDrawn="1"/>
        </p:nvCxnSpPr>
        <p:spPr>
          <a:xfrm>
            <a:off x="539496" y="3650242"/>
            <a:ext cx="111252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482AA819-BD9E-C600-05A0-6FD2382E0C32}"/>
              </a:ext>
            </a:extLst>
          </p:cNvPr>
          <p:cNvSpPr txBox="1"/>
          <p:nvPr userDrawn="1"/>
        </p:nvSpPr>
        <p:spPr>
          <a:xfrm>
            <a:off x="8953997" y="3800109"/>
            <a:ext cx="273132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i="0">
                <a:solidFill>
                  <a:schemeClr val="accent1"/>
                </a:solidFill>
              </a:rPr>
              <a:t>AN IFEA BOARD</a:t>
            </a:r>
          </a:p>
        </p:txBody>
      </p:sp>
      <p:sp>
        <p:nvSpPr>
          <p:cNvPr id="14" name="Text Placeholder 6">
            <a:extLst>
              <a:ext uri="{FF2B5EF4-FFF2-40B4-BE49-F238E27FC236}">
                <a16:creationId xmlns:a16="http://schemas.microsoft.com/office/drawing/2014/main" id="{215301C7-F4D1-3414-B19F-13341E6B475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33400" y="4736009"/>
            <a:ext cx="3360737" cy="1117600"/>
          </a:xfrm>
        </p:spPr>
        <p:txBody>
          <a:bodyPr>
            <a:norm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216253543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  <p15:guide id="5" pos="336" userDrawn="1">
          <p15:clr>
            <a:srgbClr val="FBAE40"/>
          </p15:clr>
        </p15:guide>
        <p15:guide id="6" orient="horz" pos="2640" userDrawn="1">
          <p15:clr>
            <a:srgbClr val="FBAE40"/>
          </p15:clr>
        </p15:guide>
        <p15:guide id="7" pos="7344" userDrawn="1">
          <p15:clr>
            <a:srgbClr val="FBAE40"/>
          </p15:clr>
        </p15:guide>
      </p15:sldGuideLst>
    </p:ext>
  </p:extLs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- Title Slide - Bottom Info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46ABF2EA-1D36-2A49-4D30-653A990F320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55187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noFill/>
              </a:ln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3B624FA-76FB-3BD9-ECAC-47BD68E2589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840" t="10863" r="70480" b="16941"/>
          <a:stretch/>
        </p:blipFill>
        <p:spPr>
          <a:xfrm>
            <a:off x="331548" y="1199409"/>
            <a:ext cx="2423527" cy="2399293"/>
          </a:xfrm>
          <a:prstGeom prst="rect">
            <a:avLst/>
          </a:prstGeom>
        </p:spPr>
      </p:pic>
      <p:pic>
        <p:nvPicPr>
          <p:cNvPr id="9" name="Picture 8" descr="A black and white logo&#10;&#10;Description automatically generated">
            <a:extLst>
              <a:ext uri="{FF2B5EF4-FFF2-40B4-BE49-F238E27FC236}">
                <a16:creationId xmlns:a16="http://schemas.microsoft.com/office/drawing/2014/main" id="{93E76EC2-6B7F-D6A6-4A4D-2C090D37B59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0000"/>
          </a:blip>
          <a:srcRect b="16161"/>
          <a:stretch/>
        </p:blipFill>
        <p:spPr>
          <a:xfrm>
            <a:off x="5462649" y="131049"/>
            <a:ext cx="6729351" cy="6738836"/>
          </a:xfrm>
          <a:prstGeom prst="rect">
            <a:avLst/>
          </a:prstGeom>
        </p:spPr>
      </p:pic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495800" y="4785756"/>
            <a:ext cx="3831336" cy="99752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0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/>
              <a:t>Title Subhead</a:t>
            </a: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CB5ED133-93DF-9A24-6B85-817A2B86407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656320" y="4773880"/>
            <a:ext cx="3011424" cy="99752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0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/>
              <a:t>By/Date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A718C1F-DC02-89F7-8ED2-1067EC21869E}"/>
              </a:ext>
            </a:extLst>
          </p:cNvPr>
          <p:cNvCxnSpPr/>
          <p:nvPr userDrawn="1"/>
        </p:nvCxnSpPr>
        <p:spPr>
          <a:xfrm>
            <a:off x="533400" y="4192465"/>
            <a:ext cx="111252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9C08B664-82EC-FC67-05F8-0A7D301DB513}"/>
              </a:ext>
            </a:extLst>
          </p:cNvPr>
          <p:cNvSpPr txBox="1"/>
          <p:nvPr userDrawn="1"/>
        </p:nvSpPr>
        <p:spPr>
          <a:xfrm>
            <a:off x="463295" y="3704785"/>
            <a:ext cx="85263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400" b="1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IESBA</a:t>
            </a:r>
            <a:r>
              <a:rPr lang="en-US" sz="2400" b="1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 |  International Ethics Standards Board for Accountants  | 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91685A51-9664-5AC1-CBE0-70CBC0406227}"/>
              </a:ext>
            </a:extLst>
          </p:cNvPr>
          <p:cNvCxnSpPr/>
          <p:nvPr userDrawn="1"/>
        </p:nvCxnSpPr>
        <p:spPr>
          <a:xfrm>
            <a:off x="539496" y="3662113"/>
            <a:ext cx="111252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ABCCA985-B729-3249-3152-0C8201ECB55A}"/>
              </a:ext>
            </a:extLst>
          </p:cNvPr>
          <p:cNvSpPr txBox="1"/>
          <p:nvPr userDrawn="1"/>
        </p:nvSpPr>
        <p:spPr>
          <a:xfrm>
            <a:off x="8823365" y="3811980"/>
            <a:ext cx="300445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i="0">
                <a:solidFill>
                  <a:schemeClr val="accent1"/>
                </a:solidFill>
              </a:rPr>
              <a:t>AN IFEA BOARD</a:t>
            </a:r>
          </a:p>
        </p:txBody>
      </p:sp>
      <p:sp>
        <p:nvSpPr>
          <p:cNvPr id="15" name="Text Placeholder 6">
            <a:extLst>
              <a:ext uri="{FF2B5EF4-FFF2-40B4-BE49-F238E27FC236}">
                <a16:creationId xmlns:a16="http://schemas.microsoft.com/office/drawing/2014/main" id="{075B9A43-F3C7-E4C5-45D8-20D288E2A3D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33400" y="4736009"/>
            <a:ext cx="3360737" cy="1117600"/>
          </a:xfrm>
        </p:spPr>
        <p:txBody>
          <a:bodyPr>
            <a:norm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20409820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  <p15:guide id="5" pos="336" userDrawn="1">
          <p15:clr>
            <a:srgbClr val="FBAE40"/>
          </p15:clr>
        </p15:guide>
        <p15:guide id="6" orient="horz" pos="3168" userDrawn="1">
          <p15:clr>
            <a:srgbClr val="FBAE40"/>
          </p15:clr>
        </p15:guide>
        <p15:guide id="7" pos="7344" userDrawn="1">
          <p15:clr>
            <a:srgbClr val="FBAE40"/>
          </p15:clr>
        </p15:guide>
      </p15:sldGuideLst>
    </p:ext>
  </p:extLs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- Title Slide - Bottom Inf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46ABF2EA-1D36-2A49-4D30-653A990F320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55187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noFill/>
              </a:ln>
            </a:endParaRPr>
          </a:p>
        </p:txBody>
      </p:sp>
      <p:pic>
        <p:nvPicPr>
          <p:cNvPr id="9" name="Picture 8" descr="A black and white logo&#10;&#10;Description automatically generated">
            <a:extLst>
              <a:ext uri="{FF2B5EF4-FFF2-40B4-BE49-F238E27FC236}">
                <a16:creationId xmlns:a16="http://schemas.microsoft.com/office/drawing/2014/main" id="{93E76EC2-6B7F-D6A6-4A4D-2C090D37B59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0000"/>
          </a:blip>
          <a:srcRect b="16161"/>
          <a:stretch/>
        </p:blipFill>
        <p:spPr>
          <a:xfrm>
            <a:off x="5462649" y="119164"/>
            <a:ext cx="6729351" cy="6738836"/>
          </a:xfrm>
          <a:prstGeom prst="rect">
            <a:avLst/>
          </a:prstGeom>
        </p:spPr>
      </p:pic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495800" y="4797630"/>
            <a:ext cx="3831336" cy="124690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0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/>
              <a:t>Title Subhead</a:t>
            </a: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CB5ED133-93DF-9A24-6B85-817A2B86407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647176" y="4797630"/>
            <a:ext cx="3011424" cy="125878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0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/>
              <a:t>By/Date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A718C1F-DC02-89F7-8ED2-1067EC21869E}"/>
              </a:ext>
            </a:extLst>
          </p:cNvPr>
          <p:cNvCxnSpPr/>
          <p:nvPr userDrawn="1"/>
        </p:nvCxnSpPr>
        <p:spPr>
          <a:xfrm>
            <a:off x="533400" y="4202855"/>
            <a:ext cx="111252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9C08B664-82EC-FC67-05F8-0A7D301DB513}"/>
              </a:ext>
            </a:extLst>
          </p:cNvPr>
          <p:cNvSpPr txBox="1"/>
          <p:nvPr userDrawn="1"/>
        </p:nvSpPr>
        <p:spPr>
          <a:xfrm>
            <a:off x="463296" y="3715175"/>
            <a:ext cx="70419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400" b="1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IFEA</a:t>
            </a:r>
            <a:r>
              <a:rPr lang="en-US" sz="2400" b="1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 |  </a:t>
            </a:r>
            <a:r>
              <a:rPr lang="en-US" sz="2400" b="0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International Foundation for Ethics and Audit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91685A51-9664-5AC1-CBE0-70CBC0406227}"/>
              </a:ext>
            </a:extLst>
          </p:cNvPr>
          <p:cNvCxnSpPr/>
          <p:nvPr userDrawn="1"/>
        </p:nvCxnSpPr>
        <p:spPr>
          <a:xfrm>
            <a:off x="539496" y="3672503"/>
            <a:ext cx="111252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14" name="Picture 13" descr="A logo with a white circle and blue design&#10;&#10;Description automatically generated">
            <a:extLst>
              <a:ext uri="{FF2B5EF4-FFF2-40B4-BE49-F238E27FC236}">
                <a16:creationId xmlns:a16="http://schemas.microsoft.com/office/drawing/2014/main" id="{FF3646A3-4C7F-3CD6-00D3-4A7F5B23D9F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22690" t="4710" r="26846" b="50559"/>
          <a:stretch/>
        </p:blipFill>
        <p:spPr>
          <a:xfrm>
            <a:off x="237271" y="1221673"/>
            <a:ext cx="2362852" cy="2270736"/>
          </a:xfrm>
          <a:prstGeom prst="rect">
            <a:avLst/>
          </a:prstGeom>
        </p:spPr>
      </p:pic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8257A572-0F02-E222-38AB-3B2EB549EA5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33400" y="4738254"/>
            <a:ext cx="3360737" cy="1341912"/>
          </a:xfrm>
        </p:spPr>
        <p:txBody>
          <a:bodyPr>
            <a:norm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306144216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  <p15:guide id="5" pos="336" userDrawn="1">
          <p15:clr>
            <a:srgbClr val="FBAE40"/>
          </p15:clr>
        </p15:guide>
        <p15:guide id="6" orient="horz" pos="3168" userDrawn="1">
          <p15:clr>
            <a:srgbClr val="FBAE40"/>
          </p15:clr>
        </p15:guide>
        <p15:guide id="7" pos="7344" userDrawn="1">
          <p15:clr>
            <a:srgbClr val="FBAE40"/>
          </p15:clr>
        </p15:guide>
      </p15:sldGuideLst>
    </p:ext>
  </p:extLs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, IEBSA - Title Slide - Bottom Inf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46ABF2EA-1D36-2A49-4D30-653A990F320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55187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noFill/>
              </a:ln>
            </a:endParaRPr>
          </a:p>
        </p:txBody>
      </p:sp>
      <p:pic>
        <p:nvPicPr>
          <p:cNvPr id="9" name="Picture 8" descr="A black and white logo&#10;&#10;Description automatically generated">
            <a:extLst>
              <a:ext uri="{FF2B5EF4-FFF2-40B4-BE49-F238E27FC236}">
                <a16:creationId xmlns:a16="http://schemas.microsoft.com/office/drawing/2014/main" id="{93E76EC2-6B7F-D6A6-4A4D-2C090D37B59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0000"/>
          </a:blip>
          <a:srcRect b="16161"/>
          <a:stretch/>
        </p:blipFill>
        <p:spPr>
          <a:xfrm>
            <a:off x="5462649" y="119164"/>
            <a:ext cx="6729351" cy="6738836"/>
          </a:xfrm>
          <a:prstGeom prst="rect">
            <a:avLst/>
          </a:prstGeom>
        </p:spPr>
      </p:pic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495800" y="4797630"/>
            <a:ext cx="3831336" cy="124690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0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/>
              <a:t>Title Subhead</a:t>
            </a: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CB5ED133-93DF-9A24-6B85-817A2B86407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647176" y="4797630"/>
            <a:ext cx="3011424" cy="125878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0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/>
              <a:t>By/Date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A718C1F-DC02-89F7-8ED2-1067EC21869E}"/>
              </a:ext>
            </a:extLst>
          </p:cNvPr>
          <p:cNvCxnSpPr/>
          <p:nvPr userDrawn="1"/>
        </p:nvCxnSpPr>
        <p:spPr>
          <a:xfrm>
            <a:off x="533400" y="4168129"/>
            <a:ext cx="111252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9C08B664-82EC-FC67-05F8-0A7D301DB513}"/>
              </a:ext>
            </a:extLst>
          </p:cNvPr>
          <p:cNvSpPr txBox="1"/>
          <p:nvPr userDrawn="1"/>
        </p:nvSpPr>
        <p:spPr>
          <a:xfrm>
            <a:off x="463296" y="3205887"/>
            <a:ext cx="107409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400" b="1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IAASB</a:t>
            </a:r>
            <a:r>
              <a:rPr lang="en-US" sz="2400" b="1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 |  </a:t>
            </a:r>
            <a:r>
              <a:rPr lang="en-US" sz="2400" b="0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International Auditing and Assurance Standards Board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91685A51-9664-5AC1-CBE0-70CBC0406227}"/>
              </a:ext>
            </a:extLst>
          </p:cNvPr>
          <p:cNvCxnSpPr/>
          <p:nvPr userDrawn="1"/>
        </p:nvCxnSpPr>
        <p:spPr>
          <a:xfrm>
            <a:off x="539496" y="3163215"/>
            <a:ext cx="111252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14" name="Picture 13" descr="A logo with a white circle and blue design&#10;&#10;Description automatically generated">
            <a:extLst>
              <a:ext uri="{FF2B5EF4-FFF2-40B4-BE49-F238E27FC236}">
                <a16:creationId xmlns:a16="http://schemas.microsoft.com/office/drawing/2014/main" id="{FF3646A3-4C7F-3CD6-00D3-4A7F5B23D9F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22690" t="4710" r="26846" b="50559"/>
          <a:stretch/>
        </p:blipFill>
        <p:spPr>
          <a:xfrm>
            <a:off x="237271" y="712385"/>
            <a:ext cx="2362852" cy="2270736"/>
          </a:xfrm>
          <a:prstGeom prst="rect">
            <a:avLst/>
          </a:prstGeom>
        </p:spPr>
      </p:pic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8257A572-0F02-E222-38AB-3B2EB549EA5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33400" y="4738254"/>
            <a:ext cx="3360737" cy="1341912"/>
          </a:xfrm>
        </p:spPr>
        <p:txBody>
          <a:bodyPr>
            <a:norm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Title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27BD668-652B-8325-2B91-3801AB7ED57E}"/>
              </a:ext>
            </a:extLst>
          </p:cNvPr>
          <p:cNvSpPr txBox="1"/>
          <p:nvPr userDrawn="1"/>
        </p:nvSpPr>
        <p:spPr>
          <a:xfrm>
            <a:off x="463296" y="3589735"/>
            <a:ext cx="107409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400" b="1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IESBA</a:t>
            </a:r>
            <a:r>
              <a:rPr lang="en-US" sz="1800" b="1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b="1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400" b="1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|  </a:t>
            </a:r>
            <a:r>
              <a:rPr lang="en-US" sz="2400" b="0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International Ethics Standards Board for Accountants</a:t>
            </a:r>
          </a:p>
        </p:txBody>
      </p:sp>
    </p:spTree>
    <p:extLst>
      <p:ext uri="{BB962C8B-B14F-4D97-AF65-F5344CB8AC3E}">
        <p14:creationId xmlns:p14="http://schemas.microsoft.com/office/powerpoint/2010/main" val="116464569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  <p15:guide id="5" pos="336">
          <p15:clr>
            <a:srgbClr val="FBAE40"/>
          </p15:clr>
        </p15:guide>
        <p15:guide id="6" orient="horz" pos="3168">
          <p15:clr>
            <a:srgbClr val="FBAE40"/>
          </p15:clr>
        </p15:guide>
        <p15:guide id="7" pos="7344">
          <p15:clr>
            <a:srgbClr val="FBAE40"/>
          </p15:clr>
        </p15:guide>
      </p15:sldGuideLst>
    </p:ext>
  </p:extLs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Slide-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8FDDF8F8-1DAA-1AC4-939D-2B8FE9DCC6B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>
              <a:lumMod val="60000"/>
              <a:lumOff val="40000"/>
              <a:alpha val="40358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0D243CB-F251-2C5C-ED1A-E8B46C15D0D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10000"/>
          </a:blip>
          <a:srcRect t="7701" b="7701"/>
          <a:stretch/>
        </p:blipFill>
        <p:spPr>
          <a:xfrm>
            <a:off x="4514850" y="0"/>
            <a:ext cx="767714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1709738"/>
            <a:ext cx="10515600" cy="2762249"/>
          </a:xfrm>
        </p:spPr>
        <p:txBody>
          <a:bodyPr anchor="b"/>
          <a:lstStyle>
            <a:lvl1pPr>
              <a:defRPr sz="6000">
                <a:solidFill>
                  <a:schemeClr val="accent1"/>
                </a:solidFill>
              </a:defRPr>
            </a:lvl1pPr>
          </a:lstStyle>
          <a:p>
            <a:r>
              <a:rPr lang="en-US"/>
              <a:t>Section Slide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>
            <a:normAutofit/>
          </a:bodyPr>
          <a:lstStyle>
            <a:lvl1pPr marL="0" indent="0">
              <a:buNone/>
              <a:defRPr sz="160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Copy describing section/information</a:t>
            </a:r>
          </a:p>
        </p:txBody>
      </p:sp>
    </p:spTree>
    <p:extLst>
      <p:ext uri="{BB962C8B-B14F-4D97-AF65-F5344CB8AC3E}">
        <p14:creationId xmlns:p14="http://schemas.microsoft.com/office/powerpoint/2010/main" val="1429701865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Slide-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8FDDF8F8-1DAA-1AC4-939D-2B8FE9DCC6B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0D243CB-F251-2C5C-ED1A-E8B46C15D0D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41000"/>
          </a:blip>
          <a:srcRect t="7701" b="7701"/>
          <a:stretch/>
        </p:blipFill>
        <p:spPr>
          <a:xfrm>
            <a:off x="4514850" y="0"/>
            <a:ext cx="767714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1709738"/>
            <a:ext cx="10515600" cy="2762249"/>
          </a:xfrm>
        </p:spPr>
        <p:txBody>
          <a:bodyPr anchor="b"/>
          <a:lstStyle>
            <a:lvl1pPr>
              <a:defRPr sz="6000">
                <a:solidFill>
                  <a:schemeClr val="accent2"/>
                </a:solidFill>
              </a:defRPr>
            </a:lvl1pPr>
          </a:lstStyle>
          <a:p>
            <a:r>
              <a:rPr lang="en-US"/>
              <a:t>Section Slide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>
            <a:normAutofit/>
          </a:bodyPr>
          <a:lstStyle>
            <a:lvl1pPr marL="0" indent="0">
              <a:buNone/>
              <a:defRPr sz="1600" cap="all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Copy describing section/information</a:t>
            </a:r>
          </a:p>
        </p:txBody>
      </p:sp>
    </p:spTree>
    <p:extLst>
      <p:ext uri="{BB962C8B-B14F-4D97-AF65-F5344CB8AC3E}">
        <p14:creationId xmlns:p14="http://schemas.microsoft.com/office/powerpoint/2010/main" val="198089146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Slide - Bei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8FDDF8F8-1DAA-1AC4-939D-2B8FE9DCC6B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9978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0D243CB-F251-2C5C-ED1A-E8B46C15D0D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/>
          </a:blip>
          <a:srcRect t="7701" b="7701"/>
          <a:stretch/>
        </p:blipFill>
        <p:spPr>
          <a:xfrm>
            <a:off x="4514850" y="0"/>
            <a:ext cx="767714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1709738"/>
            <a:ext cx="10515600" cy="2762249"/>
          </a:xfrm>
        </p:spPr>
        <p:txBody>
          <a:bodyPr anchor="b"/>
          <a:lstStyle>
            <a:lvl1pPr>
              <a:defRPr sz="6000">
                <a:solidFill>
                  <a:schemeClr val="accent2"/>
                </a:solidFill>
              </a:defRPr>
            </a:lvl1pPr>
          </a:lstStyle>
          <a:p>
            <a:r>
              <a:rPr lang="en-US"/>
              <a:t>Section Slide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>
            <a:normAutofit/>
          </a:bodyPr>
          <a:lstStyle>
            <a:lvl1pPr marL="0" indent="0">
              <a:buNone/>
              <a:defRPr sz="1600" cap="all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Copy describing section/information</a:t>
            </a:r>
          </a:p>
        </p:txBody>
      </p:sp>
    </p:spTree>
    <p:extLst>
      <p:ext uri="{BB962C8B-B14F-4D97-AF65-F5344CB8AC3E}">
        <p14:creationId xmlns:p14="http://schemas.microsoft.com/office/powerpoint/2010/main" val="196382075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-Image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globe with lights and dots&#10;&#10;Description automatically generated with medium confidence">
            <a:extLst>
              <a:ext uri="{FF2B5EF4-FFF2-40B4-BE49-F238E27FC236}">
                <a16:creationId xmlns:a16="http://schemas.microsoft.com/office/drawing/2014/main" id="{87A4172F-7958-2A2C-FAED-B373B360DC8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20411" b="12735"/>
          <a:stretch/>
        </p:blipFill>
        <p:spPr>
          <a:xfrm>
            <a:off x="0" y="-1"/>
            <a:ext cx="12192000" cy="4550889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E7BCF5-7081-7707-F1DC-1BE6BE28C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0ACEBBF-944F-8349-945C-78F972EF34F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4B51C0B-D3A2-1F69-0EE7-B776BD6DFE65}"/>
              </a:ext>
            </a:extLst>
          </p:cNvPr>
          <p:cNvSpPr/>
          <p:nvPr userDrawn="1"/>
        </p:nvSpPr>
        <p:spPr>
          <a:xfrm>
            <a:off x="0" y="4465122"/>
            <a:ext cx="12192000" cy="2392878"/>
          </a:xfrm>
          <a:prstGeom prst="rect">
            <a:avLst/>
          </a:prstGeom>
          <a:solidFill>
            <a:schemeClr val="tx1">
              <a:alpha val="952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50584" y="4720876"/>
            <a:ext cx="3986212" cy="676275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accent2"/>
                </a:solidFill>
              </a:defRPr>
            </a:lvl1pPr>
          </a:lstStyle>
          <a:p>
            <a:r>
              <a:rPr lang="en-US"/>
              <a:t>Headline/Pullout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5819649" y="5060395"/>
            <a:ext cx="5485659" cy="1500187"/>
          </a:xfrm>
        </p:spPr>
        <p:txBody>
          <a:bodyPr>
            <a:normAutofit/>
          </a:bodyPr>
          <a:lstStyle>
            <a:lvl1pPr marL="0" indent="0">
              <a:buNone/>
              <a:defRPr sz="1600" cap="none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Paragraph copy  or quote. 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BDD7757-F518-8F02-0290-04D2670C9F10}"/>
              </a:ext>
            </a:extLst>
          </p:cNvPr>
          <p:cNvCxnSpPr>
            <a:cxnSpLocks/>
          </p:cNvCxnSpPr>
          <p:nvPr userDrawn="1"/>
        </p:nvCxnSpPr>
        <p:spPr>
          <a:xfrm>
            <a:off x="5926717" y="4900058"/>
            <a:ext cx="571500" cy="0"/>
          </a:xfrm>
          <a:prstGeom prst="line">
            <a:avLst/>
          </a:prstGeom>
          <a:ln w="127000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05548947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-Imag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6871245D-1270-0085-04EB-A2436AC3CA5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7900" b="7900"/>
          <a:stretch/>
        </p:blipFill>
        <p:spPr>
          <a:xfrm>
            <a:off x="0" y="14286"/>
            <a:ext cx="12192000" cy="6843714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E7BCF5-7081-7707-F1DC-1BE6BE28C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0ACEBBF-944F-8349-945C-78F972EF34F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4B51C0B-D3A2-1F69-0EE7-B776BD6DFE65}"/>
              </a:ext>
            </a:extLst>
          </p:cNvPr>
          <p:cNvSpPr/>
          <p:nvPr userDrawn="1"/>
        </p:nvSpPr>
        <p:spPr>
          <a:xfrm>
            <a:off x="6386512" y="0"/>
            <a:ext cx="5476937" cy="6858000"/>
          </a:xfrm>
          <a:prstGeom prst="rect">
            <a:avLst/>
          </a:prstGeom>
          <a:solidFill>
            <a:schemeClr val="tx1">
              <a:alpha val="952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615114" y="623889"/>
            <a:ext cx="3986212" cy="676275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accent2"/>
                </a:solidFill>
              </a:defRPr>
            </a:lvl1pPr>
          </a:lstStyle>
          <a:p>
            <a:r>
              <a:rPr lang="en-US"/>
              <a:t>Headline/Pullout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686550" y="2103438"/>
            <a:ext cx="3929063" cy="1500187"/>
          </a:xfrm>
        </p:spPr>
        <p:txBody>
          <a:bodyPr>
            <a:normAutofit/>
          </a:bodyPr>
          <a:lstStyle>
            <a:lvl1pPr marL="0" indent="0">
              <a:buNone/>
              <a:defRPr sz="1600" cap="none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Paragraph copy  or quote. 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BDD7757-F518-8F02-0290-04D2670C9F10}"/>
              </a:ext>
            </a:extLst>
          </p:cNvPr>
          <p:cNvCxnSpPr>
            <a:cxnSpLocks/>
          </p:cNvCxnSpPr>
          <p:nvPr userDrawn="1"/>
        </p:nvCxnSpPr>
        <p:spPr>
          <a:xfrm>
            <a:off x="6757988" y="1943101"/>
            <a:ext cx="571500" cy="0"/>
          </a:xfrm>
          <a:prstGeom prst="line">
            <a:avLst/>
          </a:prstGeom>
          <a:ln w="127000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626997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Text - 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878D593A-E7DA-158E-BEF2-7F95284FEE44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tx2">
              <a:lumMod val="20000"/>
              <a:lumOff val="8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Three Column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3135677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022E6F61-096D-EDFF-3C65-8D7004EFAE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99012" y="1828800"/>
            <a:ext cx="3157710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4" name="Text Placeholder 9">
            <a:extLst>
              <a:ext uri="{FF2B5EF4-FFF2-40B4-BE49-F238E27FC236}">
                <a16:creationId xmlns:a16="http://schemas.microsoft.com/office/drawing/2014/main" id="{7776DA4C-C80B-20E1-6581-1B82CB02A9E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005590" y="1828800"/>
            <a:ext cx="3157710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F5202D6B-0317-74DC-30CD-452CE95DD7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65242" y="6488935"/>
            <a:ext cx="2725757" cy="369066"/>
          </a:xfrm>
          <a:prstGeom prst="rect">
            <a:avLst/>
          </a:prstGeom>
        </p:spPr>
        <p:txBody>
          <a:bodyPr/>
          <a:lstStyle>
            <a:lvl1pPr>
              <a:defRPr sz="900" b="0" i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>
                <a:solidFill>
                  <a:srgbClr val="000024"/>
                </a:solidFill>
              </a:rPr>
              <a:t>International Foundation for Ethics and Audit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929335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-Image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C8E723A3-AAFB-5829-A257-05340351DE90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13" descr="A group of people sitting around a table&#10;&#10;Description automatically generated">
            <a:extLst>
              <a:ext uri="{FF2B5EF4-FFF2-40B4-BE49-F238E27FC236}">
                <a16:creationId xmlns:a16="http://schemas.microsoft.com/office/drawing/2014/main" id="{06E414A0-FEB2-9CAB-42A4-E220C092CF2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0000"/>
          </a:blip>
          <a:srcRect t="15625"/>
          <a:stretch/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B4B51C0B-D3A2-1F69-0EE7-B776BD6DFE65}"/>
              </a:ext>
            </a:extLst>
          </p:cNvPr>
          <p:cNvSpPr/>
          <p:nvPr userDrawn="1"/>
        </p:nvSpPr>
        <p:spPr>
          <a:xfrm>
            <a:off x="5165766" y="3918857"/>
            <a:ext cx="7026234" cy="2939143"/>
          </a:xfrm>
          <a:prstGeom prst="rect">
            <a:avLst/>
          </a:prstGeom>
          <a:solidFill>
            <a:schemeClr val="tx1">
              <a:alpha val="94799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48214" y="4602122"/>
            <a:ext cx="3986212" cy="676275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accent2"/>
                </a:solidFill>
              </a:defRPr>
            </a:lvl1pPr>
          </a:lstStyle>
          <a:p>
            <a:r>
              <a:rPr lang="en-US"/>
              <a:t>Headline/Pullout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5784025" y="5452281"/>
            <a:ext cx="5378780" cy="1055398"/>
          </a:xfrm>
        </p:spPr>
        <p:txBody>
          <a:bodyPr>
            <a:normAutofit/>
          </a:bodyPr>
          <a:lstStyle>
            <a:lvl1pPr marL="0" indent="0">
              <a:buNone/>
              <a:defRPr sz="1600" cap="none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Paragraph copy  or quote. 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BDD7757-F518-8F02-0290-04D2670C9F10}"/>
              </a:ext>
            </a:extLst>
          </p:cNvPr>
          <p:cNvCxnSpPr>
            <a:cxnSpLocks/>
          </p:cNvCxnSpPr>
          <p:nvPr userDrawn="1"/>
        </p:nvCxnSpPr>
        <p:spPr>
          <a:xfrm>
            <a:off x="5879212" y="4555672"/>
            <a:ext cx="571500" cy="0"/>
          </a:xfrm>
          <a:prstGeom prst="line">
            <a:avLst/>
          </a:prstGeom>
          <a:ln w="127000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74784890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Quote - Image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E7BCF5-7081-7707-F1DC-1BE6BE28C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0ACEBBF-944F-8349-945C-78F972EF34F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FDDF8F8-1DAA-1AC4-939D-2B8FE9DCC6B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0D243CB-F251-2C5C-ED1A-E8B46C15D0D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31000"/>
          </a:blip>
          <a:srcRect t="7591" b="7591"/>
          <a:stretch/>
        </p:blipFill>
        <p:spPr>
          <a:xfrm flipH="1">
            <a:off x="-1957389" y="-238245"/>
            <a:ext cx="7943851" cy="709624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929188" y="1700214"/>
            <a:ext cx="6418262" cy="857250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/>
              <a:t>Headline / Pullout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4914900" y="3100387"/>
            <a:ext cx="6432550" cy="2989263"/>
          </a:xfrm>
        </p:spPr>
        <p:txBody>
          <a:bodyPr>
            <a:normAutofit/>
          </a:bodyPr>
          <a:lstStyle>
            <a:lvl1pPr marL="0" indent="0">
              <a:buNone/>
              <a:defRPr sz="2000" cap="none" baseline="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Paragraph copy or quote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80F068C0-BB03-ED34-CB9A-E98097B666EC}"/>
              </a:ext>
            </a:extLst>
          </p:cNvPr>
          <p:cNvCxnSpPr>
            <a:cxnSpLocks/>
          </p:cNvCxnSpPr>
          <p:nvPr userDrawn="1"/>
        </p:nvCxnSpPr>
        <p:spPr>
          <a:xfrm flipH="1">
            <a:off x="4972050" y="2900363"/>
            <a:ext cx="600075" cy="0"/>
          </a:xfrm>
          <a:prstGeom prst="line">
            <a:avLst/>
          </a:prstGeom>
          <a:ln w="76200">
            <a:solidFill>
              <a:schemeClr val="accent4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92057257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Quote - Image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E7BCF5-7081-7707-F1DC-1BE6BE28C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0ACEBBF-944F-8349-945C-78F972EF34F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FDDF8F8-1DAA-1AC4-939D-2B8FE9DCC6B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0D243CB-F251-2C5C-ED1A-E8B46C15D0D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31000"/>
          </a:blip>
          <a:srcRect t="7591" b="7591"/>
          <a:stretch/>
        </p:blipFill>
        <p:spPr>
          <a:xfrm flipH="1">
            <a:off x="-1957389" y="-238245"/>
            <a:ext cx="7943851" cy="709624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929188" y="1700214"/>
            <a:ext cx="6418262" cy="857250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accent2"/>
                </a:solidFill>
              </a:defRPr>
            </a:lvl1pPr>
          </a:lstStyle>
          <a:p>
            <a:r>
              <a:rPr lang="en-US"/>
              <a:t>Headline / Pullout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4914900" y="3100387"/>
            <a:ext cx="6432550" cy="2989263"/>
          </a:xfrm>
        </p:spPr>
        <p:txBody>
          <a:bodyPr>
            <a:normAutofit/>
          </a:bodyPr>
          <a:lstStyle>
            <a:lvl1pPr marL="0" indent="0">
              <a:buNone/>
              <a:defRPr sz="2000" cap="none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Paragraph copy or quote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80F068C0-BB03-ED34-CB9A-E98097B666EC}"/>
              </a:ext>
            </a:extLst>
          </p:cNvPr>
          <p:cNvCxnSpPr>
            <a:cxnSpLocks/>
          </p:cNvCxnSpPr>
          <p:nvPr userDrawn="1"/>
        </p:nvCxnSpPr>
        <p:spPr>
          <a:xfrm flipH="1">
            <a:off x="4972050" y="2900363"/>
            <a:ext cx="600075" cy="0"/>
          </a:xfrm>
          <a:prstGeom prst="line">
            <a:avLst/>
          </a:prstGeom>
          <a:ln w="76200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83212074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ck Page - 3 Log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D66AF24E-E485-4CD9-3BA2-F1663D7523F7}"/>
              </a:ext>
            </a:extLst>
          </p:cNvPr>
          <p:cNvSpPr/>
          <p:nvPr userDrawn="1"/>
        </p:nvSpPr>
        <p:spPr>
          <a:xfrm>
            <a:off x="0" y="0"/>
            <a:ext cx="12192000" cy="476720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2269121-9FB0-7EAC-179B-B4FC7ECF012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81075" y="2414589"/>
            <a:ext cx="10515600" cy="800099"/>
          </a:xfrm>
        </p:spPr>
        <p:txBody>
          <a:bodyPr/>
          <a:lstStyle>
            <a:lvl1pPr>
              <a:defRPr>
                <a:solidFill>
                  <a:schemeClr val="accent4">
                    <a:lumMod val="40000"/>
                    <a:lumOff val="60000"/>
                  </a:schemeClr>
                </a:solidFill>
              </a:defRPr>
            </a:lvl1pPr>
          </a:lstStyle>
          <a:p>
            <a:r>
              <a:rPr lang="en-US"/>
              <a:t>Thank you.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AC840030-2A8B-90A8-AD4A-3BF64A39938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864650" y="5056186"/>
            <a:ext cx="1490554" cy="161607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49FDF5DF-B7CB-0F00-E463-F9AB78711AD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2495151" y="5746648"/>
            <a:ext cx="2126187" cy="741099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610D6C7B-9708-ECB6-8CC3-3CAF592DD76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4699052" y="5699286"/>
            <a:ext cx="2219099" cy="81186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A38C7C42-AF72-EE18-C509-0EAF382C4780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alphaModFix amt="15000"/>
          </a:blip>
          <a:srcRect t="-1380" b="17684"/>
          <a:stretch/>
        </p:blipFill>
        <p:spPr>
          <a:xfrm>
            <a:off x="5462649" y="130629"/>
            <a:ext cx="6729351" cy="6727371"/>
          </a:xfrm>
          <a:prstGeom prst="rect">
            <a:avLst/>
          </a:prstGeom>
        </p:spPr>
      </p:pic>
      <p:sp>
        <p:nvSpPr>
          <p:cNvPr id="4" name="Text Placeholder 8">
            <a:extLst>
              <a:ext uri="{FF2B5EF4-FFF2-40B4-BE49-F238E27FC236}">
                <a16:creationId xmlns:a16="http://schemas.microsoft.com/office/drawing/2014/main" id="{1D873ABF-F8A2-7130-507B-CDB1A292025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500260" y="5823917"/>
            <a:ext cx="2208810" cy="588756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err="1"/>
              <a:t>EthicsandAudit.org</a:t>
            </a:r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F3FC046F-DF83-B46E-9BF2-477CF953074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00125" y="3343276"/>
            <a:ext cx="6858771" cy="628649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accent4">
                    <a:lumMod val="40000"/>
                    <a:lumOff val="60000"/>
                  </a:schemeClr>
                </a:solidFill>
              </a:defRPr>
            </a:lvl1pPr>
          </a:lstStyle>
          <a:p>
            <a:pPr lvl="0"/>
            <a:r>
              <a:rPr lang="en-US"/>
              <a:t>International Foundation for Ethics and Audit</a:t>
            </a:r>
          </a:p>
        </p:txBody>
      </p:sp>
    </p:spTree>
    <p:extLst>
      <p:ext uri="{BB962C8B-B14F-4D97-AF65-F5344CB8AC3E}">
        <p14:creationId xmlns:p14="http://schemas.microsoft.com/office/powerpoint/2010/main" val="2001648812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Bac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D66AF24E-E485-4CD9-3BA2-F1663D7523F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lumMod val="40000"/>
              <a:lumOff val="60000"/>
              <a:alpha val="59666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4776999-BB7B-63F5-E23A-1BA4C266197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6000"/>
          </a:blip>
          <a:srcRect t="7591" b="7591"/>
          <a:stretch/>
        </p:blipFill>
        <p:spPr>
          <a:xfrm>
            <a:off x="6626822" y="-142875"/>
            <a:ext cx="8236942" cy="735806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2269121-9FB0-7EAC-179B-B4FC7ECF012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81075" y="2414589"/>
            <a:ext cx="10515600" cy="800099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Thank you.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49FDF5DF-B7CB-0F00-E463-F9AB78711AD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827205" y="4972051"/>
            <a:ext cx="3610656" cy="125852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5AA75F5-0A89-1A6E-6AD7-9CEDD104B8F7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alphaModFix amt="15000"/>
          </a:blip>
          <a:srcRect t="-789" b="16650"/>
          <a:stretch/>
        </p:blipFill>
        <p:spPr>
          <a:xfrm>
            <a:off x="5462649" y="95003"/>
            <a:ext cx="6729351" cy="6762997"/>
          </a:xfrm>
          <a:prstGeom prst="rect">
            <a:avLst/>
          </a:prstGeom>
        </p:spPr>
      </p:pic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EADF24AB-90E7-2EA8-48FD-CF32569F94F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12778" y="5705167"/>
            <a:ext cx="1496291" cy="588756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IAASB.org</a:t>
            </a:r>
          </a:p>
        </p:txBody>
      </p:sp>
      <p:sp>
        <p:nvSpPr>
          <p:cNvPr id="3" name="Text Placeholder 7">
            <a:extLst>
              <a:ext uri="{FF2B5EF4-FFF2-40B4-BE49-F238E27FC236}">
                <a16:creationId xmlns:a16="http://schemas.microsoft.com/office/drawing/2014/main" id="{DEF2FB99-A42B-3D6A-4919-12D58339E29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00125" y="3343276"/>
            <a:ext cx="9428978" cy="628649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International Auditing and Assurance Standards Board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A9F9A2A-5191-7B90-16C8-80A6DF155187}"/>
              </a:ext>
            </a:extLst>
          </p:cNvPr>
          <p:cNvSpPr txBox="1"/>
          <p:nvPr userDrawn="1"/>
        </p:nvSpPr>
        <p:spPr>
          <a:xfrm>
            <a:off x="6024880" y="6363176"/>
            <a:ext cx="606879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200" i="1" kern="1200">
                <a:solidFill>
                  <a:srgbClr val="4B5E7C"/>
                </a:solidFill>
                <a:latin typeface="+mj-lt"/>
                <a:ea typeface="+mn-ea"/>
                <a:cs typeface="+mn-cs"/>
              </a:rPr>
              <a:t>For permission to reproduce or translate the international standards or for information about intellectual property matters, please </a:t>
            </a:r>
            <a:r>
              <a:rPr lang="en-US" sz="1200" i="1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</a:rPr>
              <a:t>visit </a:t>
            </a:r>
            <a:r>
              <a:rPr lang="en-US" sz="1200" i="1" u="sng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  <a:cs typeface="Times New Roman" panose="02020603050405020304" pitchFamily="18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Permissions</a:t>
            </a:r>
            <a:r>
              <a:rPr lang="en-US" sz="1200" i="1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</a:rPr>
              <a:t> or email Permissions@IFAC.org.</a:t>
            </a:r>
            <a:endParaRPr lang="en-US" sz="1200">
              <a:solidFill>
                <a:srgbClr val="4B5E7C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36282343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Bac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D66AF24E-E485-4CD9-3BA2-F1663D7523F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4776999-BB7B-63F5-E23A-1BA4C266197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6000"/>
          </a:blip>
          <a:srcRect t="7591" b="7591"/>
          <a:stretch/>
        </p:blipFill>
        <p:spPr>
          <a:xfrm>
            <a:off x="6626822" y="-142875"/>
            <a:ext cx="8236942" cy="735806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8995B5C-4EAE-26C8-8EB6-2D408A782FA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954420" y="4878036"/>
            <a:ext cx="3959846" cy="144872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2269121-9FB0-7EAC-179B-B4FC7ECF012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81075" y="2414589"/>
            <a:ext cx="10515600" cy="800099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Thank you.</a:t>
            </a:r>
          </a:p>
        </p:txBody>
      </p:sp>
      <p:pic>
        <p:nvPicPr>
          <p:cNvPr id="8" name="Picture 7" descr="A black and white logo&#10;&#10;Description automatically generated">
            <a:extLst>
              <a:ext uri="{FF2B5EF4-FFF2-40B4-BE49-F238E27FC236}">
                <a16:creationId xmlns:a16="http://schemas.microsoft.com/office/drawing/2014/main" id="{FCF3ED0E-DF79-A38E-7AA0-5DCE0469126E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alphaModFix amt="50000"/>
          </a:blip>
          <a:srcRect b="16161"/>
          <a:stretch/>
        </p:blipFill>
        <p:spPr>
          <a:xfrm>
            <a:off x="5462649" y="119164"/>
            <a:ext cx="6729351" cy="6738836"/>
          </a:xfrm>
          <a:prstGeom prst="rect">
            <a:avLst/>
          </a:prstGeom>
        </p:spPr>
      </p:pic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09C053BF-2EED-9865-5F53-6F86D7A917B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488384" y="5705167"/>
            <a:ext cx="2220685" cy="588756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EthicsBoard.org</a:t>
            </a:r>
          </a:p>
        </p:txBody>
      </p:sp>
      <p:sp>
        <p:nvSpPr>
          <p:cNvPr id="3" name="Text Placeholder 7">
            <a:extLst>
              <a:ext uri="{FF2B5EF4-FFF2-40B4-BE49-F238E27FC236}">
                <a16:creationId xmlns:a16="http://schemas.microsoft.com/office/drawing/2014/main" id="{DEF2FB99-A42B-3D6A-4919-12D58339E29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00125" y="3343276"/>
            <a:ext cx="7600177" cy="628649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International Ethics Standards Board for Accountants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01CA54C-CD06-E29E-9EA5-2B0FD850F202}"/>
              </a:ext>
            </a:extLst>
          </p:cNvPr>
          <p:cNvSpPr txBox="1"/>
          <p:nvPr userDrawn="1"/>
        </p:nvSpPr>
        <p:spPr>
          <a:xfrm>
            <a:off x="6024880" y="6363176"/>
            <a:ext cx="606879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200" i="1" kern="1200">
                <a:solidFill>
                  <a:srgbClr val="4B5E7C"/>
                </a:solidFill>
                <a:latin typeface="+mj-lt"/>
                <a:ea typeface="+mn-ea"/>
                <a:cs typeface="+mn-cs"/>
              </a:rPr>
              <a:t>For permission to reproduce or translate the international standards or for information about intellectual property matters, please </a:t>
            </a:r>
            <a:r>
              <a:rPr lang="en-US" sz="1200" i="1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</a:rPr>
              <a:t>visit </a:t>
            </a:r>
            <a:r>
              <a:rPr lang="en-US" sz="1200" i="1" u="sng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  <a:cs typeface="Times New Roman" panose="02020603050405020304" pitchFamily="18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Permissions</a:t>
            </a:r>
            <a:r>
              <a:rPr lang="en-US" sz="1200" i="1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</a:rPr>
              <a:t> or email Permissions@IFAC.org.</a:t>
            </a:r>
            <a:endParaRPr lang="en-US" sz="1200">
              <a:solidFill>
                <a:srgbClr val="4B5E7C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842997845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Oval 18">
            <a:extLst>
              <a:ext uri="{FF2B5EF4-FFF2-40B4-BE49-F238E27FC236}">
                <a16:creationId xmlns:a16="http://schemas.microsoft.com/office/drawing/2014/main" id="{8305E93B-211D-4EFA-63FA-C74D5B1C9A17}"/>
              </a:ext>
            </a:extLst>
          </p:cNvPr>
          <p:cNvSpPr/>
          <p:nvPr userDrawn="1"/>
        </p:nvSpPr>
        <p:spPr>
          <a:xfrm>
            <a:off x="8785654" y="3303373"/>
            <a:ext cx="2434281" cy="2434281"/>
          </a:xfrm>
          <a:prstGeom prst="ellipse">
            <a:avLst/>
          </a:prstGeom>
          <a:solidFill>
            <a:schemeClr val="accent3">
              <a:alpha val="89617"/>
            </a:schemeClr>
          </a:solidFill>
          <a:ln w="412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CD76CD0-B772-C53A-B55C-D337ED2B0D74}"/>
              </a:ext>
            </a:extLst>
          </p:cNvPr>
          <p:cNvSpPr/>
          <p:nvPr userDrawn="1"/>
        </p:nvSpPr>
        <p:spPr>
          <a:xfrm>
            <a:off x="0" y="0"/>
            <a:ext cx="12192000" cy="2508422"/>
          </a:xfrm>
          <a:prstGeom prst="rect">
            <a:avLst/>
          </a:prstGeom>
          <a:solidFill>
            <a:schemeClr val="accent3">
              <a:lumMod val="60000"/>
              <a:lumOff val="40000"/>
              <a:alpha val="59945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A9D2C7D-E1D4-2733-F262-4AD465CD3CAE}"/>
              </a:ext>
            </a:extLst>
          </p:cNvPr>
          <p:cNvSpPr txBox="1"/>
          <p:nvPr userDrawn="1"/>
        </p:nvSpPr>
        <p:spPr>
          <a:xfrm>
            <a:off x="1099752" y="914396"/>
            <a:ext cx="74511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0" cap="none" baseline="0">
                <a:solidFill>
                  <a:schemeClr val="accent1"/>
                </a:solidFill>
                <a:latin typeface="+mj-lt"/>
              </a:rPr>
              <a:t>Follow IAASB</a:t>
            </a:r>
            <a:r>
              <a:rPr lang="en-US" sz="6000" b="0" cap="none">
                <a:solidFill>
                  <a:schemeClr val="accent1"/>
                </a:solidFill>
                <a:latin typeface="+mj-lt"/>
              </a:rPr>
              <a:t>: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CFA297B-AD01-4B80-321D-5E52F59ABFAC}"/>
              </a:ext>
            </a:extLst>
          </p:cNvPr>
          <p:cNvSpPr txBox="1"/>
          <p:nvPr userDrawn="1"/>
        </p:nvSpPr>
        <p:spPr>
          <a:xfrm>
            <a:off x="1223319" y="766112"/>
            <a:ext cx="37935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solidFill>
                  <a:schemeClr val="accent3"/>
                </a:solidFill>
              </a:rPr>
              <a:t>TO LEARN MORE</a:t>
            </a:r>
          </a:p>
        </p:txBody>
      </p:sp>
      <p:pic>
        <p:nvPicPr>
          <p:cNvPr id="8" name="Picture 7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D7E24F94-A103-45D6-6CEB-A2CBD27563C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281621" y="2967485"/>
            <a:ext cx="608962" cy="62215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C5ACAA7C-C5AC-3A33-B2D3-BB3B4D01A78B}"/>
              </a:ext>
            </a:extLst>
          </p:cNvPr>
          <p:cNvSpPr txBox="1"/>
          <p:nvPr userDrawn="1"/>
        </p:nvSpPr>
        <p:spPr>
          <a:xfrm>
            <a:off x="2187147" y="2990335"/>
            <a:ext cx="404065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>
                <a:solidFill>
                  <a:schemeClr val="accent1"/>
                </a:solidFill>
              </a:rPr>
              <a:t>@IAASB_News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D7C9203-6886-C266-0E96-6A3AF85E7D97}"/>
              </a:ext>
            </a:extLst>
          </p:cNvPr>
          <p:cNvSpPr txBox="1"/>
          <p:nvPr userDrawn="1"/>
        </p:nvSpPr>
        <p:spPr>
          <a:xfrm>
            <a:off x="2171700" y="3958283"/>
            <a:ext cx="7261653" cy="10220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3200">
                <a:solidFill>
                  <a:schemeClr val="accent1"/>
                </a:solidFill>
              </a:rPr>
              <a:t>@International Auditing and    </a:t>
            </a:r>
          </a:p>
          <a:p>
            <a:pPr>
              <a:lnSpc>
                <a:spcPts val="3600"/>
              </a:lnSpc>
            </a:pPr>
            <a:r>
              <a:rPr lang="en-US" sz="3200">
                <a:solidFill>
                  <a:schemeClr val="accent1"/>
                </a:solidFill>
              </a:rPr>
              <a:t>     Assurance Standards Board</a:t>
            </a:r>
          </a:p>
        </p:txBody>
      </p:sp>
      <p:pic>
        <p:nvPicPr>
          <p:cNvPr id="13" name="Picture 12" descr="A blue and black logo&#10;&#10;Description automatically generated">
            <a:extLst>
              <a:ext uri="{FF2B5EF4-FFF2-40B4-BE49-F238E27FC236}">
                <a16:creationId xmlns:a16="http://schemas.microsoft.com/office/drawing/2014/main" id="{2813CD03-C804-D238-6708-E57AF29F3CB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239987" y="4083913"/>
            <a:ext cx="727996" cy="617839"/>
          </a:xfrm>
          <a:prstGeom prst="rect">
            <a:avLst/>
          </a:prstGeom>
        </p:spPr>
      </p:pic>
      <p:pic>
        <p:nvPicPr>
          <p:cNvPr id="15" name="Picture 14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E90BAA3B-BD4C-281B-3644-F603A97225D2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r="66174"/>
          <a:stretch/>
        </p:blipFill>
        <p:spPr>
          <a:xfrm>
            <a:off x="1223478" y="5354592"/>
            <a:ext cx="768156" cy="506627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B57D87E8-CFA8-DB33-3BCF-E8945504546E}"/>
              </a:ext>
            </a:extLst>
          </p:cNvPr>
          <p:cNvSpPr txBox="1"/>
          <p:nvPr userDrawn="1"/>
        </p:nvSpPr>
        <p:spPr>
          <a:xfrm>
            <a:off x="2171700" y="5247504"/>
            <a:ext cx="7261653" cy="10220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3200">
                <a:solidFill>
                  <a:schemeClr val="accent1"/>
                </a:solidFill>
              </a:rPr>
              <a:t>@International Auditing &amp;    </a:t>
            </a:r>
          </a:p>
          <a:p>
            <a:pPr>
              <a:lnSpc>
                <a:spcPts val="3600"/>
              </a:lnSpc>
            </a:pPr>
            <a:r>
              <a:rPr lang="en-US" sz="3200">
                <a:solidFill>
                  <a:schemeClr val="accent1"/>
                </a:solidFill>
              </a:rPr>
              <a:t>     Assurance Standards Board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73C80E2-B1A1-0448-C255-2739CFA134C2}"/>
              </a:ext>
            </a:extLst>
          </p:cNvPr>
          <p:cNvSpPr txBox="1"/>
          <p:nvPr userDrawn="1"/>
        </p:nvSpPr>
        <p:spPr>
          <a:xfrm>
            <a:off x="8723870" y="4321945"/>
            <a:ext cx="247135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0" cap="none" spc="0">
                <a:ln w="0"/>
                <a:solidFill>
                  <a:schemeClr val="accent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Register and subscribe for updates @ www.IAASB.org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1ECE4636-B132-6AF5-6FC0-B82BFF70F6FE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 r="69180"/>
          <a:stretch/>
        </p:blipFill>
        <p:spPr>
          <a:xfrm>
            <a:off x="9378081" y="3316246"/>
            <a:ext cx="1112805" cy="1258522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C00E8259-4671-DF54-0DF7-8426CFCA9D2B}"/>
              </a:ext>
            </a:extLst>
          </p:cNvPr>
          <p:cNvSpPr txBox="1"/>
          <p:nvPr userDrawn="1"/>
        </p:nvSpPr>
        <p:spPr>
          <a:xfrm>
            <a:off x="7360920" y="6119336"/>
            <a:ext cx="473275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200" i="1" kern="1200">
                <a:solidFill>
                  <a:srgbClr val="4B5E7C"/>
                </a:solidFill>
                <a:latin typeface="+mj-lt"/>
                <a:ea typeface="+mn-ea"/>
                <a:cs typeface="+mn-cs"/>
              </a:rPr>
              <a:t>For permission to reproduce or translate the international standards or for information about intellectual property matters, please </a:t>
            </a:r>
            <a:r>
              <a:rPr lang="en-US" sz="1200" i="1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</a:rPr>
              <a:t>visit </a:t>
            </a:r>
            <a:r>
              <a:rPr lang="en-US" sz="1200" i="1" u="sng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  <a:cs typeface="Times New Roman" panose="02020603050405020304" pitchFamily="18" charset="0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Permissions</a:t>
            </a:r>
            <a:r>
              <a:rPr lang="en-US" sz="1200" i="1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</a:rPr>
              <a:t> or email Permissions@IFAC.org.</a:t>
            </a:r>
            <a:endParaRPr lang="en-US" sz="1200">
              <a:solidFill>
                <a:srgbClr val="4B5E7C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62289913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552" userDrawn="1">
          <p15:clr>
            <a:srgbClr val="FBAE40"/>
          </p15:clr>
        </p15:guide>
        <p15:guide id="2" pos="1368" userDrawn="1">
          <p15:clr>
            <a:srgbClr val="FBAE40"/>
          </p15:clr>
        </p15:guide>
      </p15:sldGuideLst>
    </p:ext>
  </p:extLs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CD76CD0-B772-C53A-B55C-D337ED2B0D74}"/>
              </a:ext>
            </a:extLst>
          </p:cNvPr>
          <p:cNvSpPr/>
          <p:nvPr userDrawn="1"/>
        </p:nvSpPr>
        <p:spPr>
          <a:xfrm>
            <a:off x="0" y="0"/>
            <a:ext cx="12192000" cy="250842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A9D2C7D-E1D4-2733-F262-4AD465CD3CAE}"/>
              </a:ext>
            </a:extLst>
          </p:cNvPr>
          <p:cNvSpPr txBox="1"/>
          <p:nvPr userDrawn="1"/>
        </p:nvSpPr>
        <p:spPr>
          <a:xfrm>
            <a:off x="1099752" y="914396"/>
            <a:ext cx="74511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0" cap="none" baseline="0">
                <a:solidFill>
                  <a:schemeClr val="accent1"/>
                </a:solidFill>
                <a:latin typeface="+mj-lt"/>
              </a:rPr>
              <a:t>Follow IESBA</a:t>
            </a:r>
            <a:r>
              <a:rPr lang="en-US" sz="6000" b="0" cap="none">
                <a:solidFill>
                  <a:schemeClr val="accent1"/>
                </a:solidFill>
                <a:latin typeface="+mj-lt"/>
              </a:rPr>
              <a:t>: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CFA297B-AD01-4B80-321D-5E52F59ABFAC}"/>
              </a:ext>
            </a:extLst>
          </p:cNvPr>
          <p:cNvSpPr txBox="1"/>
          <p:nvPr userDrawn="1"/>
        </p:nvSpPr>
        <p:spPr>
          <a:xfrm>
            <a:off x="1223319" y="766112"/>
            <a:ext cx="37935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solidFill>
                  <a:schemeClr val="accent4"/>
                </a:solidFill>
              </a:rPr>
              <a:t>TO LEARN MORE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EB0A2E0B-7942-ABBA-AB41-6710812CACDB}"/>
              </a:ext>
            </a:extLst>
          </p:cNvPr>
          <p:cNvSpPr/>
          <p:nvPr userDrawn="1"/>
        </p:nvSpPr>
        <p:spPr>
          <a:xfrm>
            <a:off x="8785654" y="3303373"/>
            <a:ext cx="2434281" cy="2434281"/>
          </a:xfrm>
          <a:prstGeom prst="ellipse">
            <a:avLst/>
          </a:prstGeom>
          <a:solidFill>
            <a:schemeClr val="accent4">
              <a:alpha val="77603"/>
            </a:schemeClr>
          </a:solidFill>
          <a:ln w="412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013C1218-D43F-C88D-B962-90E3CFC3F96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269265" y="3094893"/>
            <a:ext cx="608962" cy="62215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57116447-49E8-66FE-99CF-3156FCBBEB3C}"/>
              </a:ext>
            </a:extLst>
          </p:cNvPr>
          <p:cNvSpPr txBox="1"/>
          <p:nvPr userDrawn="1"/>
        </p:nvSpPr>
        <p:spPr>
          <a:xfrm>
            <a:off x="2088293" y="3113902"/>
            <a:ext cx="404065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>
                <a:solidFill>
                  <a:schemeClr val="accent1"/>
                </a:solidFill>
              </a:rPr>
              <a:t>@Ethics_Board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BB8F323-6C8F-724F-4DF3-2363EB943CB5}"/>
              </a:ext>
            </a:extLst>
          </p:cNvPr>
          <p:cNvSpPr txBox="1"/>
          <p:nvPr userDrawn="1"/>
        </p:nvSpPr>
        <p:spPr>
          <a:xfrm>
            <a:off x="2085204" y="4353699"/>
            <a:ext cx="2894570" cy="5740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3200">
                <a:solidFill>
                  <a:schemeClr val="accent1"/>
                </a:solidFill>
              </a:rPr>
              <a:t>@IESBA</a:t>
            </a:r>
          </a:p>
        </p:txBody>
      </p:sp>
      <p:pic>
        <p:nvPicPr>
          <p:cNvPr id="11" name="Picture 10" descr="A blue and black logo&#10;&#10;Description automatically generated">
            <a:extLst>
              <a:ext uri="{FF2B5EF4-FFF2-40B4-BE49-F238E27FC236}">
                <a16:creationId xmlns:a16="http://schemas.microsoft.com/office/drawing/2014/main" id="{984977EC-466B-FB7A-EA84-415E7D3EB5D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210963" y="4204549"/>
            <a:ext cx="818804" cy="694906"/>
          </a:xfrm>
          <a:prstGeom prst="rect">
            <a:avLst/>
          </a:prstGeom>
        </p:spPr>
      </p:pic>
      <p:pic>
        <p:nvPicPr>
          <p:cNvPr id="12" name="Picture 11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258F5FD7-0DED-2084-F297-2B4FDB5C4A3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r="66174"/>
          <a:stretch/>
        </p:blipFill>
        <p:spPr>
          <a:xfrm>
            <a:off x="1148671" y="5356243"/>
            <a:ext cx="830607" cy="547816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EC9C684E-1E40-8948-2B24-15BA0A429ABC}"/>
              </a:ext>
            </a:extLst>
          </p:cNvPr>
          <p:cNvSpPr txBox="1"/>
          <p:nvPr userDrawn="1"/>
        </p:nvSpPr>
        <p:spPr>
          <a:xfrm>
            <a:off x="2134631" y="5395785"/>
            <a:ext cx="3314700" cy="5740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3200">
                <a:solidFill>
                  <a:schemeClr val="accent1"/>
                </a:solidFill>
              </a:rPr>
              <a:t>@IESBA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11B8D23-4B34-4AC3-C792-7E614C589E20}"/>
              </a:ext>
            </a:extLst>
          </p:cNvPr>
          <p:cNvSpPr txBox="1"/>
          <p:nvPr userDrawn="1"/>
        </p:nvSpPr>
        <p:spPr>
          <a:xfrm>
            <a:off x="8884508" y="4396085"/>
            <a:ext cx="22489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0" cap="none" spc="0">
                <a:ln w="0"/>
                <a:solidFill>
                  <a:schemeClr val="accent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Register and subscribe for updates @ www.EthicsBoard.org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E8A0A838-ACC7-5DA8-F507-3A71E228FF05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 l="3046" t="11287" r="71054" b="17066"/>
          <a:stretch/>
        </p:blipFill>
        <p:spPr>
          <a:xfrm>
            <a:off x="9502347" y="3410466"/>
            <a:ext cx="1025610" cy="103796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2A7ACD1-A6A4-C453-E69B-A413327424FF}"/>
              </a:ext>
            </a:extLst>
          </p:cNvPr>
          <p:cNvSpPr txBox="1"/>
          <p:nvPr userDrawn="1"/>
        </p:nvSpPr>
        <p:spPr>
          <a:xfrm>
            <a:off x="7360920" y="6119336"/>
            <a:ext cx="473275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200" i="1" kern="1200">
                <a:solidFill>
                  <a:srgbClr val="4B5E7C"/>
                </a:solidFill>
                <a:latin typeface="+mj-lt"/>
                <a:ea typeface="+mn-ea"/>
                <a:cs typeface="+mn-cs"/>
              </a:rPr>
              <a:t>For permission to reproduce or translate the international standards or for information about intellectual property matters, please </a:t>
            </a:r>
            <a:r>
              <a:rPr lang="en-US" sz="1200" i="1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</a:rPr>
              <a:t>visit </a:t>
            </a:r>
            <a:r>
              <a:rPr lang="en-US" sz="1200" i="1" u="sng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  <a:cs typeface="Times New Roman" panose="02020603050405020304" pitchFamily="18" charset="0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Permissions</a:t>
            </a:r>
            <a:r>
              <a:rPr lang="en-US" sz="1200" i="1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</a:rPr>
              <a:t> or email Permissions@IFAC.org.</a:t>
            </a:r>
            <a:endParaRPr lang="en-US" sz="1200">
              <a:solidFill>
                <a:srgbClr val="4B5E7C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185046717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Closing Follow us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val 5">
            <a:extLst>
              <a:ext uri="{FF2B5EF4-FFF2-40B4-BE49-F238E27FC236}">
                <a16:creationId xmlns:a16="http://schemas.microsoft.com/office/drawing/2014/main" id="{3F665ECE-9319-818D-5CFB-D84A47760EB4}"/>
              </a:ext>
            </a:extLst>
          </p:cNvPr>
          <p:cNvSpPr/>
          <p:nvPr userDrawn="1"/>
        </p:nvSpPr>
        <p:spPr>
          <a:xfrm>
            <a:off x="8785654" y="3303373"/>
            <a:ext cx="2434281" cy="2434281"/>
          </a:xfrm>
          <a:prstGeom prst="ellipse">
            <a:avLst/>
          </a:prstGeom>
          <a:solidFill>
            <a:schemeClr val="tx1">
              <a:alpha val="50064"/>
            </a:schemeClr>
          </a:solidFill>
          <a:ln w="412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DED23A66-DFF6-2BBA-362E-CCE63F890C7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21154" r="22436" b="49854"/>
          <a:stretch/>
        </p:blipFill>
        <p:spPr>
          <a:xfrm>
            <a:off x="9452919" y="3326241"/>
            <a:ext cx="1087395" cy="1048052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ACD76CD0-B772-C53A-B55C-D337ED2B0D74}"/>
              </a:ext>
            </a:extLst>
          </p:cNvPr>
          <p:cNvSpPr/>
          <p:nvPr userDrawn="1"/>
        </p:nvSpPr>
        <p:spPr>
          <a:xfrm>
            <a:off x="0" y="0"/>
            <a:ext cx="12192000" cy="250842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A9D2C7D-E1D4-2733-F262-4AD465CD3CAE}"/>
              </a:ext>
            </a:extLst>
          </p:cNvPr>
          <p:cNvSpPr txBox="1"/>
          <p:nvPr userDrawn="1"/>
        </p:nvSpPr>
        <p:spPr>
          <a:xfrm>
            <a:off x="1099752" y="914396"/>
            <a:ext cx="74511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0" cap="none" baseline="0">
                <a:solidFill>
                  <a:schemeClr val="tx1">
                    <a:lumMod val="90000"/>
                  </a:schemeClr>
                </a:solidFill>
                <a:latin typeface="+mj-lt"/>
              </a:rPr>
              <a:t>Follow IFEA</a:t>
            </a:r>
            <a:r>
              <a:rPr lang="en-US" sz="6000" b="0" cap="none">
                <a:solidFill>
                  <a:schemeClr val="tx1">
                    <a:lumMod val="90000"/>
                  </a:schemeClr>
                </a:solidFill>
                <a:latin typeface="+mj-lt"/>
              </a:rPr>
              <a:t>: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CFA297B-AD01-4B80-321D-5E52F59ABFAC}"/>
              </a:ext>
            </a:extLst>
          </p:cNvPr>
          <p:cNvSpPr txBox="1"/>
          <p:nvPr userDrawn="1"/>
        </p:nvSpPr>
        <p:spPr>
          <a:xfrm>
            <a:off x="1223319" y="766112"/>
            <a:ext cx="37935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solidFill>
                  <a:schemeClr val="accent4"/>
                </a:solidFill>
              </a:rPr>
              <a:t>TO LEARN MORE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8E4B5FA-375C-51DA-E475-E16B2D6F5F49}"/>
              </a:ext>
            </a:extLst>
          </p:cNvPr>
          <p:cNvSpPr txBox="1"/>
          <p:nvPr userDrawn="1"/>
        </p:nvSpPr>
        <p:spPr>
          <a:xfrm>
            <a:off x="2171700" y="3958283"/>
            <a:ext cx="626109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3200">
                <a:solidFill>
                  <a:schemeClr val="accent1"/>
                </a:solidFill>
              </a:rPr>
              <a:t>@ International Foundation for</a:t>
            </a:r>
            <a:br>
              <a:rPr lang="en-US" sz="3200">
                <a:solidFill>
                  <a:schemeClr val="accent1"/>
                </a:solidFill>
              </a:rPr>
            </a:br>
            <a:r>
              <a:rPr lang="en-US" sz="3200">
                <a:solidFill>
                  <a:schemeClr val="accent1"/>
                </a:solidFill>
              </a:rPr>
              <a:t>     Ethics and Audit</a:t>
            </a:r>
          </a:p>
        </p:txBody>
      </p:sp>
      <p:pic>
        <p:nvPicPr>
          <p:cNvPr id="10" name="Picture 9" descr="A blue and black logo&#10;&#10;Description automatically generated">
            <a:extLst>
              <a:ext uri="{FF2B5EF4-FFF2-40B4-BE49-F238E27FC236}">
                <a16:creationId xmlns:a16="http://schemas.microsoft.com/office/drawing/2014/main" id="{EBA353C9-D36C-9C56-5409-69B577B2665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252344" y="4059193"/>
            <a:ext cx="727996" cy="617839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D4C16F25-490C-F0A6-F493-7C0FA6E68651}"/>
              </a:ext>
            </a:extLst>
          </p:cNvPr>
          <p:cNvSpPr txBox="1"/>
          <p:nvPr userDrawn="1"/>
        </p:nvSpPr>
        <p:spPr>
          <a:xfrm>
            <a:off x="8723870" y="4321945"/>
            <a:ext cx="247135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0" cap="none" spc="0">
                <a:ln w="0"/>
                <a:solidFill>
                  <a:schemeClr val="accent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Register and subscribe for updates @ www.IFEA.org</a:t>
            </a:r>
          </a:p>
        </p:txBody>
      </p:sp>
    </p:spTree>
    <p:extLst>
      <p:ext uri="{BB962C8B-B14F-4D97-AF65-F5344CB8AC3E}">
        <p14:creationId xmlns:p14="http://schemas.microsoft.com/office/powerpoint/2010/main" val="165690513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, IESBA closing follow us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CD76CD0-B772-C53A-B55C-D337ED2B0D74}"/>
              </a:ext>
            </a:extLst>
          </p:cNvPr>
          <p:cNvSpPr/>
          <p:nvPr userDrawn="1"/>
        </p:nvSpPr>
        <p:spPr>
          <a:xfrm>
            <a:off x="0" y="0"/>
            <a:ext cx="12192000" cy="153323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A9D2C7D-E1D4-2733-F262-4AD465CD3CAE}"/>
              </a:ext>
            </a:extLst>
          </p:cNvPr>
          <p:cNvSpPr txBox="1"/>
          <p:nvPr userDrawn="1"/>
        </p:nvSpPr>
        <p:spPr>
          <a:xfrm>
            <a:off x="1099752" y="424871"/>
            <a:ext cx="74511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0" cap="none" baseline="0">
                <a:solidFill>
                  <a:schemeClr val="tx1">
                    <a:lumMod val="90000"/>
                  </a:schemeClr>
                </a:solidFill>
                <a:latin typeface="+mj-lt"/>
              </a:rPr>
              <a:t>Follow IAASB &amp; IESBA</a:t>
            </a:r>
            <a:r>
              <a:rPr lang="en-US" sz="6000" b="0" cap="none">
                <a:solidFill>
                  <a:schemeClr val="tx1">
                    <a:lumMod val="90000"/>
                  </a:schemeClr>
                </a:solidFill>
                <a:latin typeface="+mj-lt"/>
              </a:rPr>
              <a:t>: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CFA297B-AD01-4B80-321D-5E52F59ABFAC}"/>
              </a:ext>
            </a:extLst>
          </p:cNvPr>
          <p:cNvSpPr txBox="1"/>
          <p:nvPr userDrawn="1"/>
        </p:nvSpPr>
        <p:spPr>
          <a:xfrm>
            <a:off x="1223319" y="276587"/>
            <a:ext cx="37935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solidFill>
                  <a:schemeClr val="accent4"/>
                </a:solidFill>
              </a:rPr>
              <a:t>TO LEARN MORE</a:t>
            </a:r>
          </a:p>
        </p:txBody>
      </p:sp>
      <p:pic>
        <p:nvPicPr>
          <p:cNvPr id="7" name="Picture 6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553AEBA8-BFE5-DBFD-7D6F-6C598976BAF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76283" y="4508723"/>
            <a:ext cx="406122" cy="414921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80DE6484-1B62-5DC6-7409-D056A3F1CAAC}"/>
              </a:ext>
            </a:extLst>
          </p:cNvPr>
          <p:cNvSpPr txBox="1"/>
          <p:nvPr userDrawn="1"/>
        </p:nvSpPr>
        <p:spPr>
          <a:xfrm>
            <a:off x="875182" y="4600477"/>
            <a:ext cx="40406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>
                <a:solidFill>
                  <a:schemeClr val="accent1"/>
                </a:solidFill>
              </a:rPr>
              <a:t>@IAASB_News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A2AB40D-5F99-34F6-B72B-6DACDC1280DF}"/>
              </a:ext>
            </a:extLst>
          </p:cNvPr>
          <p:cNvSpPr txBox="1"/>
          <p:nvPr userDrawn="1"/>
        </p:nvSpPr>
        <p:spPr>
          <a:xfrm>
            <a:off x="875183" y="5090088"/>
            <a:ext cx="5220818" cy="743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600"/>
              </a:lnSpc>
            </a:pPr>
            <a:r>
              <a:rPr lang="en-US" sz="2000">
                <a:solidFill>
                  <a:schemeClr val="accent1"/>
                </a:solidFill>
              </a:rPr>
              <a:t>@International Auditing and Assurance</a:t>
            </a:r>
            <a:br>
              <a:rPr lang="en-US" sz="2000">
                <a:solidFill>
                  <a:schemeClr val="accent1"/>
                </a:solidFill>
              </a:rPr>
            </a:br>
            <a:r>
              <a:rPr lang="en-US" sz="2000">
                <a:solidFill>
                  <a:schemeClr val="accent1"/>
                </a:solidFill>
              </a:rPr>
              <a:t>      Standards Board</a:t>
            </a:r>
          </a:p>
        </p:txBody>
      </p:sp>
      <p:pic>
        <p:nvPicPr>
          <p:cNvPr id="12" name="Picture 11" descr="A blue and black logo&#10;&#10;Description automatically generated">
            <a:extLst>
              <a:ext uri="{FF2B5EF4-FFF2-40B4-BE49-F238E27FC236}">
                <a16:creationId xmlns:a16="http://schemas.microsoft.com/office/drawing/2014/main" id="{7AB30265-D7CD-A78B-8793-FCF80C55B5F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76283" y="5186610"/>
            <a:ext cx="485507" cy="412042"/>
          </a:xfrm>
          <a:prstGeom prst="rect">
            <a:avLst/>
          </a:prstGeom>
        </p:spPr>
      </p:pic>
      <p:pic>
        <p:nvPicPr>
          <p:cNvPr id="14" name="Picture 13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82DEAAE3-F98F-C9F7-5C37-C3FF1F8CD46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r="66174"/>
          <a:stretch/>
        </p:blipFill>
        <p:spPr>
          <a:xfrm>
            <a:off x="362892" y="5938480"/>
            <a:ext cx="512290" cy="337874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9F1F0487-098F-568B-57F3-C3EF3C1D0F6F}"/>
              </a:ext>
            </a:extLst>
          </p:cNvPr>
          <p:cNvSpPr txBox="1"/>
          <p:nvPr userDrawn="1"/>
        </p:nvSpPr>
        <p:spPr>
          <a:xfrm>
            <a:off x="875183" y="5792821"/>
            <a:ext cx="5220818" cy="743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algn="l" defTabSz="914400" rtl="0" eaLnBrk="1" latinLnBrk="0" hangingPunct="1">
              <a:lnSpc>
                <a:spcPts val="2600"/>
              </a:lnSpc>
            </a:pPr>
            <a:r>
              <a:rPr lang="en-US" sz="2000" kern="1200">
                <a:solidFill>
                  <a:schemeClr val="accent1"/>
                </a:solidFill>
                <a:latin typeface="+mn-lt"/>
                <a:ea typeface="+mn-ea"/>
                <a:cs typeface="+mn-cs"/>
              </a:rPr>
              <a:t>@International Auditing &amp; Assurance</a:t>
            </a:r>
            <a:br>
              <a:rPr lang="en-US" sz="2000" kern="1200">
                <a:solidFill>
                  <a:schemeClr val="accent1"/>
                </a:solidFill>
                <a:latin typeface="+mn-lt"/>
                <a:ea typeface="+mn-ea"/>
                <a:cs typeface="+mn-cs"/>
              </a:rPr>
            </a:br>
            <a:r>
              <a:rPr lang="en-US" sz="2000" kern="1200">
                <a:solidFill>
                  <a:schemeClr val="accent1"/>
                </a:solidFill>
                <a:latin typeface="+mn-lt"/>
                <a:ea typeface="+mn-ea"/>
                <a:cs typeface="+mn-cs"/>
              </a:rPr>
              <a:t>     Standards Board</a:t>
            </a: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F677629-C231-1A38-935D-A8D127E69CFC}"/>
              </a:ext>
            </a:extLst>
          </p:cNvPr>
          <p:cNvGrpSpPr/>
          <p:nvPr userDrawn="1"/>
        </p:nvGrpSpPr>
        <p:grpSpPr>
          <a:xfrm>
            <a:off x="1574756" y="1809203"/>
            <a:ext cx="2496065" cy="2434281"/>
            <a:chOff x="8723870" y="3303373"/>
            <a:chExt cx="2496065" cy="2434281"/>
          </a:xfrm>
        </p:grpSpPr>
        <p:sp>
          <p:nvSpPr>
            <p:cNvPr id="2" name="Oval 1">
              <a:extLst>
                <a:ext uri="{FF2B5EF4-FFF2-40B4-BE49-F238E27FC236}">
                  <a16:creationId xmlns:a16="http://schemas.microsoft.com/office/drawing/2014/main" id="{E6D7AB8A-398A-678F-F5D7-30B5EE4E3223}"/>
                </a:ext>
              </a:extLst>
            </p:cNvPr>
            <p:cNvSpPr/>
            <p:nvPr userDrawn="1"/>
          </p:nvSpPr>
          <p:spPr>
            <a:xfrm>
              <a:off x="8785654" y="3303373"/>
              <a:ext cx="2434281" cy="2434281"/>
            </a:xfrm>
            <a:prstGeom prst="ellipse">
              <a:avLst/>
            </a:prstGeom>
            <a:solidFill>
              <a:schemeClr val="accent3">
                <a:alpha val="89617"/>
              </a:schemeClr>
            </a:solidFill>
            <a:ln w="41275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C2FEF5F8-F510-CE33-373E-6CF50CECEDE8}"/>
                </a:ext>
              </a:extLst>
            </p:cNvPr>
            <p:cNvSpPr txBox="1"/>
            <p:nvPr userDrawn="1"/>
          </p:nvSpPr>
          <p:spPr>
            <a:xfrm>
              <a:off x="8723870" y="4321945"/>
              <a:ext cx="2471352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800" b="0" cap="none" spc="0">
                  <a:ln w="0"/>
                  <a:solidFill>
                    <a:schemeClr val="accent2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Register and subscribe for updates @ www.IAASB.org</a:t>
              </a:r>
            </a:p>
          </p:txBody>
        </p:sp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CCB8FA45-F794-78A3-3C31-32E53DBABA7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/>
            <a:srcRect r="69180"/>
            <a:stretch/>
          </p:blipFill>
          <p:spPr>
            <a:xfrm>
              <a:off x="9378081" y="3316246"/>
              <a:ext cx="1112805" cy="1258522"/>
            </a:xfrm>
            <a:prstGeom prst="rect">
              <a:avLst/>
            </a:prstGeom>
          </p:spPr>
        </p:pic>
      </p:grpSp>
      <p:sp>
        <p:nvSpPr>
          <p:cNvPr id="22" name="TextBox 21">
            <a:extLst>
              <a:ext uri="{FF2B5EF4-FFF2-40B4-BE49-F238E27FC236}">
                <a16:creationId xmlns:a16="http://schemas.microsoft.com/office/drawing/2014/main" id="{7DCAE162-688D-F402-D4F8-037DFFC5595F}"/>
              </a:ext>
            </a:extLst>
          </p:cNvPr>
          <p:cNvSpPr txBox="1"/>
          <p:nvPr userDrawn="1"/>
        </p:nvSpPr>
        <p:spPr>
          <a:xfrm>
            <a:off x="7337213" y="4571248"/>
            <a:ext cx="40406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>
                <a:solidFill>
                  <a:schemeClr val="accent1"/>
                </a:solidFill>
              </a:rPr>
              <a:t>@Ethics_Board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0EDBC7BD-B30B-8CD0-E9EC-05AFEBCFB19F}"/>
              </a:ext>
            </a:extLst>
          </p:cNvPr>
          <p:cNvSpPr txBox="1"/>
          <p:nvPr userDrawn="1"/>
        </p:nvSpPr>
        <p:spPr>
          <a:xfrm>
            <a:off x="7355545" y="5144958"/>
            <a:ext cx="2894570" cy="5198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2000">
                <a:solidFill>
                  <a:schemeClr val="accent1"/>
                </a:solidFill>
              </a:rPr>
              <a:t>@IESBA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9869A8E0-6DA3-620A-04FA-730CE8C2A3E9}"/>
              </a:ext>
            </a:extLst>
          </p:cNvPr>
          <p:cNvSpPr txBox="1"/>
          <p:nvPr userDrawn="1"/>
        </p:nvSpPr>
        <p:spPr>
          <a:xfrm>
            <a:off x="7368936" y="5833625"/>
            <a:ext cx="3314700" cy="5198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2000">
                <a:solidFill>
                  <a:schemeClr val="accent1"/>
                </a:solidFill>
              </a:rPr>
              <a:t>@IESBA</a:t>
            </a:r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6ADCE82F-8C19-2CF2-508E-795E9F9EBC50}"/>
              </a:ext>
            </a:extLst>
          </p:cNvPr>
          <p:cNvGrpSpPr/>
          <p:nvPr userDrawn="1"/>
        </p:nvGrpSpPr>
        <p:grpSpPr>
          <a:xfrm>
            <a:off x="7615240" y="1868284"/>
            <a:ext cx="2434281" cy="2434281"/>
            <a:chOff x="13227907" y="2992272"/>
            <a:chExt cx="2434281" cy="2434281"/>
          </a:xfrm>
        </p:grpSpPr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1A2B2C00-BE84-1E33-A807-C124D8E4BECA}"/>
                </a:ext>
              </a:extLst>
            </p:cNvPr>
            <p:cNvSpPr/>
            <p:nvPr userDrawn="1"/>
          </p:nvSpPr>
          <p:spPr>
            <a:xfrm>
              <a:off x="13227907" y="2992272"/>
              <a:ext cx="2434281" cy="2434281"/>
            </a:xfrm>
            <a:prstGeom prst="ellipse">
              <a:avLst/>
            </a:prstGeom>
            <a:solidFill>
              <a:schemeClr val="accent4">
                <a:alpha val="77603"/>
              </a:schemeClr>
            </a:solidFill>
            <a:ln w="41275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63A8E6C2-E2A7-2075-A78D-4E68F2315DB4}"/>
                </a:ext>
              </a:extLst>
            </p:cNvPr>
            <p:cNvSpPr txBox="1"/>
            <p:nvPr userDrawn="1"/>
          </p:nvSpPr>
          <p:spPr>
            <a:xfrm>
              <a:off x="13326761" y="4084984"/>
              <a:ext cx="224893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0" cap="none" spc="0">
                  <a:ln w="0"/>
                  <a:solidFill>
                    <a:schemeClr val="accent2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Register and subscribe for updates @ www.EthicsBoard.org</a:t>
              </a:r>
            </a:p>
          </p:txBody>
        </p:sp>
        <p:pic>
          <p:nvPicPr>
            <p:cNvPr id="28" name="Picture 27">
              <a:extLst>
                <a:ext uri="{FF2B5EF4-FFF2-40B4-BE49-F238E27FC236}">
                  <a16:creationId xmlns:a16="http://schemas.microsoft.com/office/drawing/2014/main" id="{E7B4FC41-8C8D-1691-E215-2F0C35BA56B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/>
            <a:srcRect l="3046" t="11287" r="71054" b="17066"/>
            <a:stretch/>
          </p:blipFill>
          <p:spPr>
            <a:xfrm>
              <a:off x="13944600" y="3099365"/>
              <a:ext cx="1025610" cy="1037967"/>
            </a:xfrm>
            <a:prstGeom prst="rect">
              <a:avLst/>
            </a:prstGeom>
          </p:spPr>
        </p:pic>
      </p:grpSp>
      <p:pic>
        <p:nvPicPr>
          <p:cNvPr id="30" name="Picture 29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8082051F-6119-72DF-0B65-64B4E5EB754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870038" y="4508723"/>
            <a:ext cx="406122" cy="414921"/>
          </a:xfrm>
          <a:prstGeom prst="rect">
            <a:avLst/>
          </a:prstGeom>
        </p:spPr>
      </p:pic>
      <p:pic>
        <p:nvPicPr>
          <p:cNvPr id="31" name="Picture 30" descr="A blue and black logo&#10;&#10;Description automatically generated">
            <a:extLst>
              <a:ext uri="{FF2B5EF4-FFF2-40B4-BE49-F238E27FC236}">
                <a16:creationId xmlns:a16="http://schemas.microsoft.com/office/drawing/2014/main" id="{3F0D2B6D-C6D5-17C9-244C-E80153F8A87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870038" y="5255835"/>
            <a:ext cx="485507" cy="412042"/>
          </a:xfrm>
          <a:prstGeom prst="rect">
            <a:avLst/>
          </a:prstGeom>
        </p:spPr>
      </p:pic>
      <p:pic>
        <p:nvPicPr>
          <p:cNvPr id="32" name="Picture 31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B3AABE50-E96A-C066-BCFC-F3DE1629D97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r="66174"/>
          <a:stretch/>
        </p:blipFill>
        <p:spPr>
          <a:xfrm>
            <a:off x="6856646" y="5938480"/>
            <a:ext cx="512290" cy="337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39470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Text with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EFEBB2A-4809-2BCF-9399-D4CAEA4B1B20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tx2">
              <a:lumMod val="20000"/>
              <a:lumOff val="8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DEBAD3-F421-F809-834D-356479A2FE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65242" y="6488935"/>
            <a:ext cx="2725757" cy="369066"/>
          </a:xfrm>
          <a:prstGeom prst="rect">
            <a:avLst/>
          </a:prstGeom>
        </p:spPr>
        <p:txBody>
          <a:bodyPr/>
          <a:lstStyle>
            <a:lvl1pPr>
              <a:defRPr sz="900" b="0" i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>
                <a:solidFill>
                  <a:srgbClr val="000024"/>
                </a:solidFill>
              </a:rPr>
              <a:t>International Foundation for Ethics and Audit</a:t>
            </a:r>
          </a:p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Text and Photo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3135677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D980C9F3-B1EA-A4A7-9FD8-E1B3094D0FE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495800" y="1828800"/>
            <a:ext cx="7696200" cy="41148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277811731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Over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AFCE4C2E-5C63-3EBB-3834-27937C7731E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FDDF8F8-1DAA-1AC4-939D-2B8FE9DCC6BB}"/>
              </a:ext>
            </a:extLst>
          </p:cNvPr>
          <p:cNvSpPr/>
          <p:nvPr userDrawn="1"/>
        </p:nvSpPr>
        <p:spPr>
          <a:xfrm>
            <a:off x="0" y="261257"/>
            <a:ext cx="12192000" cy="6858000"/>
          </a:xfrm>
          <a:prstGeom prst="rect">
            <a:avLst/>
          </a:prstGeom>
          <a:solidFill>
            <a:schemeClr val="bg1">
              <a:alpha val="86987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B4AA0A4-509C-58B0-D678-2AF67A78592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840" t="10863" r="70480" b="16941"/>
          <a:stretch/>
        </p:blipFill>
        <p:spPr>
          <a:xfrm>
            <a:off x="5384227" y="495759"/>
            <a:ext cx="1290865" cy="1277957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559A9608-5C86-CC69-15F6-AF3953B92D46}"/>
              </a:ext>
            </a:extLst>
          </p:cNvPr>
          <p:cNvSpPr/>
          <p:nvPr userDrawn="1"/>
        </p:nvSpPr>
        <p:spPr>
          <a:xfrm>
            <a:off x="-1" y="1828800"/>
            <a:ext cx="12192001" cy="411479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D614246-A301-C812-8C3E-0AEB84D73924}"/>
              </a:ext>
            </a:extLst>
          </p:cNvPr>
          <p:cNvSpPr txBox="1"/>
          <p:nvPr userDrawn="1"/>
        </p:nvSpPr>
        <p:spPr>
          <a:xfrm>
            <a:off x="1703943" y="3452640"/>
            <a:ext cx="8784115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b="0" i="0">
                <a:solidFill>
                  <a:schemeClr val="accent1"/>
                </a:solidFill>
                <a:effectLst/>
                <a:latin typeface="Calibri Light" panose="020F0302020204030204" pitchFamily="34" charset="0"/>
                <a:cs typeface="Calibri Light" panose="020F0302020204030204" pitchFamily="34" charset="0"/>
              </a:rPr>
              <a:t>The International Ethics Standards Board for Accountants sets high-quality, international ethics standards for corporate reporting and assurance, including auditor independence requirements, to elevate stakeholders’ trust in corporate information.</a:t>
            </a:r>
          </a:p>
          <a:p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B97B65D-AC43-3479-B897-2D594F017481}"/>
              </a:ext>
            </a:extLst>
          </p:cNvPr>
          <p:cNvSpPr txBox="1"/>
          <p:nvPr userDrawn="1"/>
        </p:nvSpPr>
        <p:spPr>
          <a:xfrm>
            <a:off x="0" y="2566930"/>
            <a:ext cx="12192000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000" b="1" i="0">
                <a:solidFill>
                  <a:schemeClr val="accent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IESBA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5888095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Singl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04E6FE22-28C4-F2FA-64F1-AECE61007F99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10134601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344924874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- 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09F1F2C2-5603-80C4-F944-EE8CBAD843F6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Two Column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1828800"/>
            <a:ext cx="4722106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7305E572-864F-6B4A-F86F-8F13D755FF8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441194" y="1828800"/>
            <a:ext cx="4722106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153671632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- 2 Column Shad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067B789-6F8A-DE84-33BB-AA5D8E1AEE7F}"/>
              </a:ext>
            </a:extLst>
          </p:cNvPr>
          <p:cNvSpPr/>
          <p:nvPr userDrawn="1"/>
        </p:nvSpPr>
        <p:spPr>
          <a:xfrm>
            <a:off x="0" y="1828800"/>
            <a:ext cx="12192000" cy="4114800"/>
          </a:xfrm>
          <a:prstGeom prst="rect">
            <a:avLst/>
          </a:prstGeom>
          <a:solidFill>
            <a:schemeClr val="accent4">
              <a:alpha val="10396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34152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56771"/>
            <a:ext cx="10134600" cy="50677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Two Column Text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2049136"/>
            <a:ext cx="4611936" cy="3894463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022E6F61-096D-EDFF-3C65-8D7004EFAE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540347" y="2016087"/>
            <a:ext cx="4622953" cy="392751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3102112016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- 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53424F7E-D432-6D9B-5A77-A1937BD53B1F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Three Column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3135677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022E6F61-096D-EDFF-3C65-8D7004EFAE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99012" y="1828800"/>
            <a:ext cx="3157710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4" name="Text Placeholder 9">
            <a:extLst>
              <a:ext uri="{FF2B5EF4-FFF2-40B4-BE49-F238E27FC236}">
                <a16:creationId xmlns:a16="http://schemas.microsoft.com/office/drawing/2014/main" id="{7776DA4C-C80B-20E1-6581-1B82CB02A9E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005590" y="1828800"/>
            <a:ext cx="3157710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334315655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with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C371B67D-B046-7A67-943B-7E7406368EF6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Text and Photo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3135677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D980C9F3-B1EA-A4A7-9FD8-E1B3094D0FE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495800" y="1828800"/>
            <a:ext cx="7696200" cy="41148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791827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with 3 Ch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20F510E1-6BA1-3126-8286-06D24463D039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5092860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10287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7" name="Chart Placeholder 3">
            <a:extLst>
              <a:ext uri="{FF2B5EF4-FFF2-40B4-BE49-F238E27FC236}">
                <a16:creationId xmlns:a16="http://schemas.microsoft.com/office/drawing/2014/main" id="{17137F9F-24A7-9AF1-7434-EE262D218D5F}"/>
              </a:ext>
            </a:extLst>
          </p:cNvPr>
          <p:cNvSpPr>
            <a:spLocks noGrp="1"/>
          </p:cNvSpPr>
          <p:nvPr>
            <p:ph type="chart" sz="quarter" idx="16"/>
          </p:nvPr>
        </p:nvSpPr>
        <p:spPr>
          <a:xfrm>
            <a:off x="44958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11" name="Chart Placeholder 3">
            <a:extLst>
              <a:ext uri="{FF2B5EF4-FFF2-40B4-BE49-F238E27FC236}">
                <a16:creationId xmlns:a16="http://schemas.microsoft.com/office/drawing/2014/main" id="{D64D90D3-FED5-EAA5-56FF-BBB7CD3391C8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80010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F4C2D64D-E1AC-9720-787F-B8601837609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495800" y="5092861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F3334082-6454-CF89-39D5-C9E73F0E955B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001000" y="5092861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</p:spTree>
    <p:extLst>
      <p:ext uri="{BB962C8B-B14F-4D97-AF65-F5344CB8AC3E}">
        <p14:creationId xmlns:p14="http://schemas.microsoft.com/office/powerpoint/2010/main" val="3965680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with 3 Charts Shad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F79244-9BC9-E70B-2EAF-4E8098314F35}"/>
              </a:ext>
            </a:extLst>
          </p:cNvPr>
          <p:cNvSpPr/>
          <p:nvPr userDrawn="1"/>
        </p:nvSpPr>
        <p:spPr>
          <a:xfrm>
            <a:off x="1000126" y="1828800"/>
            <a:ext cx="3014662" cy="4043363"/>
          </a:xfrm>
          <a:prstGeom prst="rect">
            <a:avLst/>
          </a:prstGeom>
          <a:solidFill>
            <a:schemeClr val="accent4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91239" y="4852812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1190124" y="1983887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77DF110-D5B1-F298-2E7D-A084DAC4A471}"/>
              </a:ext>
            </a:extLst>
          </p:cNvPr>
          <p:cNvSpPr/>
          <p:nvPr userDrawn="1"/>
        </p:nvSpPr>
        <p:spPr>
          <a:xfrm>
            <a:off x="4438651" y="1824038"/>
            <a:ext cx="3014662" cy="4043363"/>
          </a:xfrm>
          <a:prstGeom prst="rect">
            <a:avLst/>
          </a:prstGeom>
          <a:solidFill>
            <a:schemeClr val="accent4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EFAA0578-E1C3-2AC9-B5D7-D028F4B40ED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629764" y="4848050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5" name="Chart Placeholder 3">
            <a:extLst>
              <a:ext uri="{FF2B5EF4-FFF2-40B4-BE49-F238E27FC236}">
                <a16:creationId xmlns:a16="http://schemas.microsoft.com/office/drawing/2014/main" id="{CBB59685-52B9-D62C-58DB-8D6D6C97062D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4628649" y="1979125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CDF6BFF-F2FE-32C9-B592-BF08375CA985}"/>
              </a:ext>
            </a:extLst>
          </p:cNvPr>
          <p:cNvSpPr/>
          <p:nvPr userDrawn="1"/>
        </p:nvSpPr>
        <p:spPr>
          <a:xfrm>
            <a:off x="7910514" y="1824038"/>
            <a:ext cx="3014662" cy="4043363"/>
          </a:xfrm>
          <a:prstGeom prst="rect">
            <a:avLst/>
          </a:prstGeom>
          <a:solidFill>
            <a:schemeClr val="accent4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CAF2E078-038A-4D8E-1432-C2C3BC3FA2A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101627" y="4848050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8" name="Chart Placeholder 3">
            <a:extLst>
              <a:ext uri="{FF2B5EF4-FFF2-40B4-BE49-F238E27FC236}">
                <a16:creationId xmlns:a16="http://schemas.microsoft.com/office/drawing/2014/main" id="{96C928D9-5445-73F0-39AB-2DA9A8FF85AD}"/>
              </a:ext>
            </a:extLst>
          </p:cNvPr>
          <p:cNvSpPr>
            <a:spLocks noGrp="1"/>
          </p:cNvSpPr>
          <p:nvPr>
            <p:ph type="chart" sz="quarter" idx="19"/>
          </p:nvPr>
        </p:nvSpPr>
        <p:spPr>
          <a:xfrm>
            <a:off x="8100512" y="1979125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088071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with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F79244-9BC9-E70B-2EAF-4E8098314F35}"/>
              </a:ext>
            </a:extLst>
          </p:cNvPr>
          <p:cNvSpPr/>
          <p:nvPr userDrawn="1"/>
        </p:nvSpPr>
        <p:spPr>
          <a:xfrm>
            <a:off x="1014413" y="1857375"/>
            <a:ext cx="3200400" cy="4100513"/>
          </a:xfrm>
          <a:prstGeom prst="rect">
            <a:avLst/>
          </a:prstGeom>
          <a:solidFill>
            <a:schemeClr val="accent4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228725" y="2895425"/>
            <a:ext cx="2743200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4461962" y="1869587"/>
            <a:ext cx="6682288" cy="410258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D38808E6-284E-2DE3-3A8B-21E3951949F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243013" y="2204863"/>
            <a:ext cx="2724150" cy="3811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2000" b="1" cap="all" baseline="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Title Copy</a:t>
            </a:r>
          </a:p>
        </p:txBody>
      </p:sp>
    </p:spTree>
    <p:extLst>
      <p:ext uri="{BB962C8B-B14F-4D97-AF65-F5344CB8AC3E}">
        <p14:creationId xmlns:p14="http://schemas.microsoft.com/office/powerpoint/2010/main" val="88908541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Quote-Imag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6871245D-1270-0085-04EB-A2436AC3CA5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7900" b="7900"/>
          <a:stretch/>
        </p:blipFill>
        <p:spPr>
          <a:xfrm>
            <a:off x="0" y="14286"/>
            <a:ext cx="12192000" cy="6843714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E7BCF5-7081-7707-F1DC-1BE6BE28C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0ACEBBF-944F-8349-945C-78F972EF34F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4B51C0B-D3A2-1F69-0EE7-B776BD6DFE65}"/>
              </a:ext>
            </a:extLst>
          </p:cNvPr>
          <p:cNvSpPr/>
          <p:nvPr userDrawn="1"/>
        </p:nvSpPr>
        <p:spPr>
          <a:xfrm>
            <a:off x="6386512" y="0"/>
            <a:ext cx="5476937" cy="6858000"/>
          </a:xfrm>
          <a:prstGeom prst="rect">
            <a:avLst/>
          </a:prstGeom>
          <a:solidFill>
            <a:schemeClr val="tx1">
              <a:alpha val="952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615114" y="623889"/>
            <a:ext cx="3986212" cy="676275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accent2"/>
                </a:solidFill>
              </a:defRPr>
            </a:lvl1pPr>
          </a:lstStyle>
          <a:p>
            <a:r>
              <a:rPr lang="en-US"/>
              <a:t>Headline/Pullout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686550" y="2103438"/>
            <a:ext cx="3929063" cy="1500187"/>
          </a:xfrm>
        </p:spPr>
        <p:txBody>
          <a:bodyPr>
            <a:normAutofit/>
          </a:bodyPr>
          <a:lstStyle>
            <a:lvl1pPr marL="0" indent="0">
              <a:buNone/>
              <a:defRPr sz="1600" cap="none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Paragraph copy  or quote. 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BDD7757-F518-8F02-0290-04D2670C9F10}"/>
              </a:ext>
            </a:extLst>
          </p:cNvPr>
          <p:cNvCxnSpPr>
            <a:cxnSpLocks/>
          </p:cNvCxnSpPr>
          <p:nvPr userDrawn="1"/>
        </p:nvCxnSpPr>
        <p:spPr>
          <a:xfrm>
            <a:off x="6757988" y="1943101"/>
            <a:ext cx="571500" cy="0"/>
          </a:xfrm>
          <a:prstGeom prst="line">
            <a:avLst/>
          </a:prstGeom>
          <a:ln w="127000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11534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Text with 3 Ch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C105E8F5-4FA2-8E8B-46B7-5D306270DD77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tx2">
              <a:lumMod val="20000"/>
              <a:lumOff val="8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DEBAD3-F421-F809-834D-356479A2FE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65242" y="6488935"/>
            <a:ext cx="2725757" cy="369066"/>
          </a:xfrm>
          <a:prstGeom prst="rect">
            <a:avLst/>
          </a:prstGeom>
        </p:spPr>
        <p:txBody>
          <a:bodyPr/>
          <a:lstStyle>
            <a:lvl1pPr>
              <a:defRPr sz="900" b="0" i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>
                <a:solidFill>
                  <a:srgbClr val="000024"/>
                </a:solidFill>
              </a:rPr>
              <a:t>International Foundation for Ethics and Audit</a:t>
            </a:r>
          </a:p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5092860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10287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Click icon to add chart</a:t>
            </a:r>
          </a:p>
        </p:txBody>
      </p:sp>
      <p:sp>
        <p:nvSpPr>
          <p:cNvPr id="7" name="Chart Placeholder 3">
            <a:extLst>
              <a:ext uri="{FF2B5EF4-FFF2-40B4-BE49-F238E27FC236}">
                <a16:creationId xmlns:a16="http://schemas.microsoft.com/office/drawing/2014/main" id="{17137F9F-24A7-9AF1-7434-EE262D218D5F}"/>
              </a:ext>
            </a:extLst>
          </p:cNvPr>
          <p:cNvSpPr>
            <a:spLocks noGrp="1"/>
          </p:cNvSpPr>
          <p:nvPr>
            <p:ph type="chart" sz="quarter" idx="16"/>
          </p:nvPr>
        </p:nvSpPr>
        <p:spPr>
          <a:xfrm>
            <a:off x="44958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Click icon to add chart</a:t>
            </a:r>
          </a:p>
        </p:txBody>
      </p:sp>
      <p:sp>
        <p:nvSpPr>
          <p:cNvPr id="11" name="Chart Placeholder 3">
            <a:extLst>
              <a:ext uri="{FF2B5EF4-FFF2-40B4-BE49-F238E27FC236}">
                <a16:creationId xmlns:a16="http://schemas.microsoft.com/office/drawing/2014/main" id="{D64D90D3-FED5-EAA5-56FF-BBB7CD3391C8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80010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Click icon to add chart</a:t>
            </a:r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F4C2D64D-E1AC-9720-787F-B8601837609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495800" y="5092861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F3334082-6454-CF89-39D5-C9E73F0E955B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001000" y="5092861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</p:spTree>
    <p:extLst>
      <p:ext uri="{BB962C8B-B14F-4D97-AF65-F5344CB8AC3E}">
        <p14:creationId xmlns:p14="http://schemas.microsoft.com/office/powerpoint/2010/main" val="269351295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Quote-Imag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Person with idea concept">
            <a:extLst>
              <a:ext uri="{FF2B5EF4-FFF2-40B4-BE49-F238E27FC236}">
                <a16:creationId xmlns:a16="http://schemas.microsoft.com/office/drawing/2014/main" id="{2E14263C-EF01-7373-5811-62C90442DF5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9583" r="18333"/>
          <a:stretch/>
        </p:blipFill>
        <p:spPr>
          <a:xfrm>
            <a:off x="5805488" y="0"/>
            <a:ext cx="6386512" cy="6858000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E7BCF5-7081-7707-F1DC-1BE6BE28C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0ACEBBF-944F-8349-945C-78F972EF34F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4B51C0B-D3A2-1F69-0EE7-B776BD6DFE65}"/>
              </a:ext>
            </a:extLst>
          </p:cNvPr>
          <p:cNvSpPr/>
          <p:nvPr userDrawn="1"/>
        </p:nvSpPr>
        <p:spPr>
          <a:xfrm>
            <a:off x="6386512" y="0"/>
            <a:ext cx="5476937" cy="6858000"/>
          </a:xfrm>
          <a:prstGeom prst="rect">
            <a:avLst/>
          </a:prstGeom>
          <a:solidFill>
            <a:schemeClr val="tx1">
              <a:alpha val="952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615114" y="623889"/>
            <a:ext cx="3986212" cy="676275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accent2"/>
                </a:solidFill>
              </a:defRPr>
            </a:lvl1pPr>
          </a:lstStyle>
          <a:p>
            <a:r>
              <a:rPr lang="en-US"/>
              <a:t>Headline/Pullout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686550" y="2103438"/>
            <a:ext cx="3929063" cy="1500187"/>
          </a:xfrm>
        </p:spPr>
        <p:txBody>
          <a:bodyPr>
            <a:normAutofit/>
          </a:bodyPr>
          <a:lstStyle>
            <a:lvl1pPr marL="0" indent="0">
              <a:buNone/>
              <a:defRPr sz="1600" cap="none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Paragraph copy  or quote. 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BDD7757-F518-8F02-0290-04D2670C9F10}"/>
              </a:ext>
            </a:extLst>
          </p:cNvPr>
          <p:cNvCxnSpPr>
            <a:cxnSpLocks/>
          </p:cNvCxnSpPr>
          <p:nvPr userDrawn="1"/>
        </p:nvCxnSpPr>
        <p:spPr>
          <a:xfrm>
            <a:off x="6757988" y="1943101"/>
            <a:ext cx="571500" cy="0"/>
          </a:xfrm>
          <a:prstGeom prst="line">
            <a:avLst/>
          </a:prstGeom>
          <a:ln w="127000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4" name="Picture 3" descr="Person with idea concept">
            <a:extLst>
              <a:ext uri="{FF2B5EF4-FFF2-40B4-BE49-F238E27FC236}">
                <a16:creationId xmlns:a16="http://schemas.microsoft.com/office/drawing/2014/main" id="{9359DD90-E3F6-67BF-5EBC-2BED1B8706E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9583" r="18333"/>
          <a:stretch/>
        </p:blipFill>
        <p:spPr>
          <a:xfrm>
            <a:off x="0" y="0"/>
            <a:ext cx="638651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713453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CD76CD0-B772-C53A-B55C-D337ED2B0D74}"/>
              </a:ext>
            </a:extLst>
          </p:cNvPr>
          <p:cNvSpPr/>
          <p:nvPr userDrawn="1"/>
        </p:nvSpPr>
        <p:spPr>
          <a:xfrm>
            <a:off x="0" y="0"/>
            <a:ext cx="12192000" cy="250842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A9D2C7D-E1D4-2733-F262-4AD465CD3CAE}"/>
              </a:ext>
            </a:extLst>
          </p:cNvPr>
          <p:cNvSpPr txBox="1"/>
          <p:nvPr userDrawn="1"/>
        </p:nvSpPr>
        <p:spPr>
          <a:xfrm>
            <a:off x="1099752" y="914396"/>
            <a:ext cx="74511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0" cap="none" baseline="0">
                <a:solidFill>
                  <a:schemeClr val="accent1"/>
                </a:solidFill>
                <a:latin typeface="+mj-lt"/>
              </a:rPr>
              <a:t>Follow IESBA</a:t>
            </a:r>
            <a:r>
              <a:rPr lang="en-US" sz="6000" b="0" cap="none">
                <a:solidFill>
                  <a:schemeClr val="accent1"/>
                </a:solidFill>
                <a:latin typeface="+mj-lt"/>
              </a:rPr>
              <a:t>: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CFA297B-AD01-4B80-321D-5E52F59ABFAC}"/>
              </a:ext>
            </a:extLst>
          </p:cNvPr>
          <p:cNvSpPr txBox="1"/>
          <p:nvPr userDrawn="1"/>
        </p:nvSpPr>
        <p:spPr>
          <a:xfrm>
            <a:off x="1223319" y="766112"/>
            <a:ext cx="37935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solidFill>
                  <a:schemeClr val="accent4"/>
                </a:solidFill>
              </a:rPr>
              <a:t>TO LEARN MORE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EB0A2E0B-7942-ABBA-AB41-6710812CACDB}"/>
              </a:ext>
            </a:extLst>
          </p:cNvPr>
          <p:cNvSpPr/>
          <p:nvPr userDrawn="1"/>
        </p:nvSpPr>
        <p:spPr>
          <a:xfrm>
            <a:off x="8785654" y="3303373"/>
            <a:ext cx="2434281" cy="2434281"/>
          </a:xfrm>
          <a:prstGeom prst="ellipse">
            <a:avLst/>
          </a:prstGeom>
          <a:solidFill>
            <a:schemeClr val="accent4">
              <a:alpha val="77603"/>
            </a:schemeClr>
          </a:solidFill>
          <a:ln w="412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013C1218-D43F-C88D-B962-90E3CFC3F96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269265" y="3094893"/>
            <a:ext cx="608962" cy="62215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57116447-49E8-66FE-99CF-3156FCBBEB3C}"/>
              </a:ext>
            </a:extLst>
          </p:cNvPr>
          <p:cNvSpPr txBox="1"/>
          <p:nvPr userDrawn="1"/>
        </p:nvSpPr>
        <p:spPr>
          <a:xfrm>
            <a:off x="2088293" y="3113902"/>
            <a:ext cx="404065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>
                <a:solidFill>
                  <a:schemeClr val="accent1"/>
                </a:solidFill>
              </a:rPr>
              <a:t>@Ethics Board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BB8F323-6C8F-724F-4DF3-2363EB943CB5}"/>
              </a:ext>
            </a:extLst>
          </p:cNvPr>
          <p:cNvSpPr txBox="1"/>
          <p:nvPr userDrawn="1"/>
        </p:nvSpPr>
        <p:spPr>
          <a:xfrm>
            <a:off x="2085204" y="4353699"/>
            <a:ext cx="2894570" cy="5740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3200">
                <a:solidFill>
                  <a:schemeClr val="accent1"/>
                </a:solidFill>
              </a:rPr>
              <a:t>@ IESBA</a:t>
            </a:r>
          </a:p>
        </p:txBody>
      </p:sp>
      <p:pic>
        <p:nvPicPr>
          <p:cNvPr id="11" name="Picture 10" descr="A blue and black logo&#10;&#10;Description automatically generated">
            <a:extLst>
              <a:ext uri="{FF2B5EF4-FFF2-40B4-BE49-F238E27FC236}">
                <a16:creationId xmlns:a16="http://schemas.microsoft.com/office/drawing/2014/main" id="{984977EC-466B-FB7A-EA84-415E7D3EB5D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210963" y="4204549"/>
            <a:ext cx="818804" cy="694906"/>
          </a:xfrm>
          <a:prstGeom prst="rect">
            <a:avLst/>
          </a:prstGeom>
        </p:spPr>
      </p:pic>
      <p:pic>
        <p:nvPicPr>
          <p:cNvPr id="12" name="Picture 11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258F5FD7-0DED-2084-F297-2B4FDB5C4A3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r="66174"/>
          <a:stretch/>
        </p:blipFill>
        <p:spPr>
          <a:xfrm>
            <a:off x="1148671" y="5356243"/>
            <a:ext cx="830607" cy="547816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EC9C684E-1E40-8948-2B24-15BA0A429ABC}"/>
              </a:ext>
            </a:extLst>
          </p:cNvPr>
          <p:cNvSpPr txBox="1"/>
          <p:nvPr userDrawn="1"/>
        </p:nvSpPr>
        <p:spPr>
          <a:xfrm>
            <a:off x="2134631" y="5395785"/>
            <a:ext cx="3314700" cy="5740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3200">
                <a:solidFill>
                  <a:schemeClr val="accent1"/>
                </a:solidFill>
              </a:rPr>
              <a:t>@ IESBA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11B8D23-4B34-4AC3-C792-7E614C589E20}"/>
              </a:ext>
            </a:extLst>
          </p:cNvPr>
          <p:cNvSpPr txBox="1"/>
          <p:nvPr userDrawn="1"/>
        </p:nvSpPr>
        <p:spPr>
          <a:xfrm>
            <a:off x="8884508" y="4396085"/>
            <a:ext cx="22489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0" cap="none" spc="0">
                <a:ln w="0"/>
                <a:solidFill>
                  <a:schemeClr val="accent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Register and subscribe for updates @ www.EthicsBoard.org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E8A0A838-ACC7-5DA8-F507-3A71E228FF05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 l="3046" t="11287" r="71054" b="17066"/>
          <a:stretch/>
        </p:blipFill>
        <p:spPr>
          <a:xfrm>
            <a:off x="9502347" y="3410466"/>
            <a:ext cx="1025610" cy="103796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2A7ACD1-A6A4-C453-E69B-A413327424FF}"/>
              </a:ext>
            </a:extLst>
          </p:cNvPr>
          <p:cNvSpPr txBox="1"/>
          <p:nvPr userDrawn="1"/>
        </p:nvSpPr>
        <p:spPr>
          <a:xfrm>
            <a:off x="7360920" y="6119336"/>
            <a:ext cx="473275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200" i="1" kern="1200">
                <a:solidFill>
                  <a:srgbClr val="4B5E7C"/>
                </a:solidFill>
                <a:latin typeface="+mj-lt"/>
                <a:ea typeface="+mn-ea"/>
                <a:cs typeface="+mn-cs"/>
              </a:rPr>
              <a:t>For permission to reproduce or translate the international standards or for information about intellectual property matters, please </a:t>
            </a:r>
            <a:r>
              <a:rPr lang="en-US" sz="1200" i="1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</a:rPr>
              <a:t>visit </a:t>
            </a:r>
            <a:r>
              <a:rPr lang="en-US" sz="1200" b="0" i="0" u="sng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  <a:cs typeface="Calibri" panose="020F0502020204030204" pitchFamily="34" charset="0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Permissions</a:t>
            </a:r>
            <a:r>
              <a:rPr lang="en-US" sz="1200" i="1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</a:rPr>
              <a:t> or email </a:t>
            </a:r>
            <a:r>
              <a:rPr lang="en-US" sz="1200" i="1" err="1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</a:rPr>
              <a:t>Permissions@IFAC.org</a:t>
            </a:r>
            <a:r>
              <a:rPr lang="en-US" sz="1200" i="1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</a:rPr>
              <a:t>.</a:t>
            </a:r>
            <a:endParaRPr lang="en-US" sz="1200">
              <a:solidFill>
                <a:srgbClr val="4B5E7C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270114954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- Title Slide -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60EBB435-D6F2-2671-F9B1-83F257BFAD0D}"/>
              </a:ext>
            </a:extLst>
          </p:cNvPr>
          <p:cNvSpPr/>
          <p:nvPr userDrawn="1"/>
        </p:nvSpPr>
        <p:spPr>
          <a:xfrm>
            <a:off x="6555178" y="0"/>
            <a:ext cx="5636821" cy="6858000"/>
          </a:xfrm>
          <a:prstGeom prst="rect">
            <a:avLst/>
          </a:prstGeom>
          <a:solidFill>
            <a:schemeClr val="tx1">
              <a:alpha val="39622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3400" y="2968831"/>
            <a:ext cx="4495800" cy="103307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Slide Title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33400" y="4001984"/>
            <a:ext cx="4495800" cy="37942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1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Title Subhead</a:t>
            </a: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CB5ED133-93DF-9A24-6B85-817A2B86407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33400" y="5733453"/>
            <a:ext cx="44958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0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By/Date</a:t>
            </a:r>
          </a:p>
        </p:txBody>
      </p:sp>
      <p:pic>
        <p:nvPicPr>
          <p:cNvPr id="12" name="Picture 11" descr="A logo with a white circle and blue design&#10;&#10;Description automatically generated">
            <a:extLst>
              <a:ext uri="{FF2B5EF4-FFF2-40B4-BE49-F238E27FC236}">
                <a16:creationId xmlns:a16="http://schemas.microsoft.com/office/drawing/2014/main" id="{F5E312B8-4194-3560-49B8-411937A0A07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2690" t="4710" r="26846" b="50559"/>
          <a:stretch/>
        </p:blipFill>
        <p:spPr>
          <a:xfrm>
            <a:off x="7413716" y="1579418"/>
            <a:ext cx="3689139" cy="3545318"/>
          </a:xfrm>
          <a:prstGeom prst="rect">
            <a:avLst/>
          </a:prstGeom>
        </p:spPr>
      </p:pic>
      <p:pic>
        <p:nvPicPr>
          <p:cNvPr id="9" name="Picture 8" descr="A logo with a white circle and blue design&#10;&#10;Description automatically generated">
            <a:extLst>
              <a:ext uri="{FF2B5EF4-FFF2-40B4-BE49-F238E27FC236}">
                <a16:creationId xmlns:a16="http://schemas.microsoft.com/office/drawing/2014/main" id="{4A0277F1-AC01-04DA-2CEF-6D5AEB2D564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63659" y="912462"/>
            <a:ext cx="1512376" cy="1639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964154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3168">
          <p15:clr>
            <a:srgbClr val="FBAE40"/>
          </p15:clr>
        </p15:guide>
        <p15:guide id="3" pos="4824">
          <p15:clr>
            <a:srgbClr val="FBAE40"/>
          </p15:clr>
        </p15:guide>
        <p15:guide id="4" pos="5544">
          <p15:clr>
            <a:srgbClr val="FBAE40"/>
          </p15:clr>
        </p15:guide>
        <p15:guide id="5" pos="336">
          <p15:clr>
            <a:srgbClr val="FBAE40"/>
          </p15:clr>
        </p15:guide>
      </p15:sldGuideLst>
    </p:ext>
  </p:extLst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- Title Slide -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60EBB435-D6F2-2671-F9B1-83F257BFAD0D}"/>
              </a:ext>
            </a:extLst>
          </p:cNvPr>
          <p:cNvSpPr/>
          <p:nvPr userDrawn="1"/>
        </p:nvSpPr>
        <p:spPr>
          <a:xfrm>
            <a:off x="6555178" y="0"/>
            <a:ext cx="5636821" cy="6858000"/>
          </a:xfrm>
          <a:prstGeom prst="rect">
            <a:avLst/>
          </a:prstGeom>
          <a:solidFill>
            <a:schemeClr val="tx1">
              <a:alpha val="39658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A black background with blue text&#10;&#10;Description automatically generated">
            <a:extLst>
              <a:ext uri="{FF2B5EF4-FFF2-40B4-BE49-F238E27FC236}">
                <a16:creationId xmlns:a16="http://schemas.microsoft.com/office/drawing/2014/main" id="{F363A2D0-3348-EDCB-E9C1-55CD69A8AAC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3621" t="9534" r="69630" b="17595"/>
          <a:stretch/>
        </p:blipFill>
        <p:spPr>
          <a:xfrm>
            <a:off x="7500357" y="1609106"/>
            <a:ext cx="3808036" cy="3616037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3400" y="2968831"/>
            <a:ext cx="4495800" cy="11043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Slide Title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33400" y="4001984"/>
            <a:ext cx="4495800" cy="81939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1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Title Subhead</a:t>
            </a: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CB5ED133-93DF-9A24-6B85-817A2B86407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33400" y="5733453"/>
            <a:ext cx="44958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0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By/Date</a:t>
            </a:r>
          </a:p>
        </p:txBody>
      </p:sp>
      <p:pic>
        <p:nvPicPr>
          <p:cNvPr id="5" name="Picture 4" descr="A black background with blue text&#10;&#10;Description automatically generated">
            <a:extLst>
              <a:ext uri="{FF2B5EF4-FFF2-40B4-BE49-F238E27FC236}">
                <a16:creationId xmlns:a16="http://schemas.microsoft.com/office/drawing/2014/main" id="{A12F54EA-E923-FB2D-AB1B-5212D0245EC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64097" y="862181"/>
            <a:ext cx="2923007" cy="1018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170332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3168">
          <p15:clr>
            <a:srgbClr val="FBAE40"/>
          </p15:clr>
        </p15:guide>
        <p15:guide id="3" pos="4824">
          <p15:clr>
            <a:srgbClr val="FBAE40"/>
          </p15:clr>
        </p15:guide>
        <p15:guide id="4" pos="5544">
          <p15:clr>
            <a:srgbClr val="FBAE40"/>
          </p15:clr>
        </p15:guide>
        <p15:guide id="5" pos="336">
          <p15:clr>
            <a:srgbClr val="FBAE40"/>
          </p15:clr>
        </p15:guide>
      </p15:sldGuideLst>
    </p:ext>
  </p:extLst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- Title Slide -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60EBB435-D6F2-2671-F9B1-83F257BFAD0D}"/>
              </a:ext>
            </a:extLst>
          </p:cNvPr>
          <p:cNvSpPr/>
          <p:nvPr userDrawn="1"/>
        </p:nvSpPr>
        <p:spPr>
          <a:xfrm>
            <a:off x="6567054" y="0"/>
            <a:ext cx="5624945" cy="6858000"/>
          </a:xfrm>
          <a:prstGeom prst="rect">
            <a:avLst/>
          </a:prstGeom>
          <a:solidFill>
            <a:schemeClr val="tx1">
              <a:alpha val="39746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6A9C286-81AB-6D4F-560A-EE17333B15B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840" t="10863" r="70480" b="16941"/>
          <a:stretch/>
        </p:blipFill>
        <p:spPr>
          <a:xfrm>
            <a:off x="7659585" y="1604901"/>
            <a:ext cx="3674426" cy="363768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3400" y="2968831"/>
            <a:ext cx="4495800" cy="11043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Slide Title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33400" y="4013860"/>
            <a:ext cx="4495800" cy="95002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1" i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Title Subhead</a:t>
            </a: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CB5ED133-93DF-9A24-6B85-817A2B86407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33400" y="5733453"/>
            <a:ext cx="44958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0" i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By/Date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CF8E644-0137-29E6-325D-654CB8ECA7E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415471" y="828102"/>
            <a:ext cx="2904473" cy="1062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768027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3168">
          <p15:clr>
            <a:srgbClr val="FBAE40"/>
          </p15:clr>
        </p15:guide>
        <p15:guide id="3" pos="4824">
          <p15:clr>
            <a:srgbClr val="FBAE40"/>
          </p15:clr>
        </p15:guide>
        <p15:guide id="4" pos="5544">
          <p15:clr>
            <a:srgbClr val="FBAE40"/>
          </p15:clr>
        </p15:guide>
        <p15:guide id="5" pos="336">
          <p15:clr>
            <a:srgbClr val="FBAE40"/>
          </p15:clr>
        </p15:guide>
      </p15:sldGuideLst>
    </p:ext>
  </p:extLst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- Title Slide - Bottom Inf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46ABF2EA-1D36-2A49-4D30-653A990F3207}"/>
              </a:ext>
            </a:extLst>
          </p:cNvPr>
          <p:cNvSpPr/>
          <p:nvPr userDrawn="1"/>
        </p:nvSpPr>
        <p:spPr>
          <a:xfrm>
            <a:off x="0" y="-59377"/>
            <a:ext cx="12192000" cy="6917377"/>
          </a:xfrm>
          <a:prstGeom prst="rect">
            <a:avLst/>
          </a:prstGeom>
          <a:solidFill>
            <a:schemeClr val="tx1">
              <a:alpha val="55187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noFill/>
              </a:ln>
            </a:endParaRPr>
          </a:p>
        </p:txBody>
      </p:sp>
      <p:pic>
        <p:nvPicPr>
          <p:cNvPr id="5" name="Picture 4" descr="A black background with blue text&#10;&#10;Description automatically generated">
            <a:extLst>
              <a:ext uri="{FF2B5EF4-FFF2-40B4-BE49-F238E27FC236}">
                <a16:creationId xmlns:a16="http://schemas.microsoft.com/office/drawing/2014/main" id="{90B9318E-6CFB-517A-8DC1-DBE5229A04D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3621" t="9534" r="69630" b="17595"/>
          <a:stretch/>
        </p:blipFill>
        <p:spPr>
          <a:xfrm>
            <a:off x="278323" y="1235037"/>
            <a:ext cx="2426139" cy="2303814"/>
          </a:xfrm>
          <a:prstGeom prst="rect">
            <a:avLst/>
          </a:prstGeom>
        </p:spPr>
      </p:pic>
      <p:pic>
        <p:nvPicPr>
          <p:cNvPr id="9" name="Picture 8" descr="A black and white logo&#10;&#10;Description automatically generated">
            <a:extLst>
              <a:ext uri="{FF2B5EF4-FFF2-40B4-BE49-F238E27FC236}">
                <a16:creationId xmlns:a16="http://schemas.microsoft.com/office/drawing/2014/main" id="{93E76EC2-6B7F-D6A6-4A4D-2C090D37B59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0000"/>
          </a:blip>
          <a:srcRect b="16161"/>
          <a:stretch/>
        </p:blipFill>
        <p:spPr>
          <a:xfrm>
            <a:off x="5462649" y="138460"/>
            <a:ext cx="6729351" cy="6738836"/>
          </a:xfrm>
          <a:prstGeom prst="rect">
            <a:avLst/>
          </a:prstGeom>
        </p:spPr>
      </p:pic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495800" y="4773881"/>
            <a:ext cx="3831336" cy="86975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0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/>
              <a:t>Title Subhead</a:t>
            </a: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CB5ED133-93DF-9A24-6B85-817A2B86407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656320" y="4773881"/>
            <a:ext cx="3011424" cy="89064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0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/>
              <a:t>By/Date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A718C1F-DC02-89F7-8ED2-1067EC21869E}"/>
              </a:ext>
            </a:extLst>
          </p:cNvPr>
          <p:cNvCxnSpPr/>
          <p:nvPr userDrawn="1"/>
        </p:nvCxnSpPr>
        <p:spPr>
          <a:xfrm>
            <a:off x="533400" y="4180594"/>
            <a:ext cx="111252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9C08B664-82EC-FC67-05F8-0A7D301DB513}"/>
              </a:ext>
            </a:extLst>
          </p:cNvPr>
          <p:cNvSpPr txBox="1"/>
          <p:nvPr userDrawn="1"/>
        </p:nvSpPr>
        <p:spPr>
          <a:xfrm>
            <a:off x="463295" y="3692914"/>
            <a:ext cx="88588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400" b="1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IAASB</a:t>
            </a:r>
            <a:r>
              <a:rPr lang="en-US" sz="2400" b="1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 |  International Auditing and Assurance Standards Board  | 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91685A51-9664-5AC1-CBE0-70CBC0406227}"/>
              </a:ext>
            </a:extLst>
          </p:cNvPr>
          <p:cNvCxnSpPr/>
          <p:nvPr userDrawn="1"/>
        </p:nvCxnSpPr>
        <p:spPr>
          <a:xfrm>
            <a:off x="539496" y="3650242"/>
            <a:ext cx="111252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482AA819-BD9E-C600-05A0-6FD2382E0C32}"/>
              </a:ext>
            </a:extLst>
          </p:cNvPr>
          <p:cNvSpPr txBox="1"/>
          <p:nvPr userDrawn="1"/>
        </p:nvSpPr>
        <p:spPr>
          <a:xfrm>
            <a:off x="8953997" y="3800109"/>
            <a:ext cx="273132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i="0">
                <a:solidFill>
                  <a:schemeClr val="accent1"/>
                </a:solidFill>
              </a:rPr>
              <a:t>AN IFEA BOARD</a:t>
            </a:r>
          </a:p>
        </p:txBody>
      </p:sp>
      <p:sp>
        <p:nvSpPr>
          <p:cNvPr id="14" name="Text Placeholder 6">
            <a:extLst>
              <a:ext uri="{FF2B5EF4-FFF2-40B4-BE49-F238E27FC236}">
                <a16:creationId xmlns:a16="http://schemas.microsoft.com/office/drawing/2014/main" id="{215301C7-F4D1-3414-B19F-13341E6B475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33400" y="4736009"/>
            <a:ext cx="3360737" cy="1117600"/>
          </a:xfrm>
        </p:spPr>
        <p:txBody>
          <a:bodyPr>
            <a:norm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21504236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  <p15:guide id="5" pos="336">
          <p15:clr>
            <a:srgbClr val="FBAE40"/>
          </p15:clr>
        </p15:guide>
        <p15:guide id="6" orient="horz" pos="2640">
          <p15:clr>
            <a:srgbClr val="FBAE40"/>
          </p15:clr>
        </p15:guide>
        <p15:guide id="7" pos="7344">
          <p15:clr>
            <a:srgbClr val="FBAE40"/>
          </p15:clr>
        </p15:guide>
      </p15:sldGuideLst>
    </p:ext>
  </p:extLst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- Title Slide - Bottom Info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46ABF2EA-1D36-2A49-4D30-653A990F320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55187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noFill/>
              </a:ln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3B624FA-76FB-3BD9-ECAC-47BD68E2589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840" t="10863" r="70480" b="16941"/>
          <a:stretch/>
        </p:blipFill>
        <p:spPr>
          <a:xfrm>
            <a:off x="331548" y="1199409"/>
            <a:ext cx="2423527" cy="2399293"/>
          </a:xfrm>
          <a:prstGeom prst="rect">
            <a:avLst/>
          </a:prstGeom>
        </p:spPr>
      </p:pic>
      <p:pic>
        <p:nvPicPr>
          <p:cNvPr id="9" name="Picture 8" descr="A black and white logo&#10;&#10;Description automatically generated">
            <a:extLst>
              <a:ext uri="{FF2B5EF4-FFF2-40B4-BE49-F238E27FC236}">
                <a16:creationId xmlns:a16="http://schemas.microsoft.com/office/drawing/2014/main" id="{93E76EC2-6B7F-D6A6-4A4D-2C090D37B59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0000"/>
          </a:blip>
          <a:srcRect b="16161"/>
          <a:stretch/>
        </p:blipFill>
        <p:spPr>
          <a:xfrm>
            <a:off x="5462649" y="131049"/>
            <a:ext cx="6729351" cy="6738836"/>
          </a:xfrm>
          <a:prstGeom prst="rect">
            <a:avLst/>
          </a:prstGeom>
        </p:spPr>
      </p:pic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495800" y="4785756"/>
            <a:ext cx="3831336" cy="99752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0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/>
              <a:t>Title Subhead</a:t>
            </a: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CB5ED133-93DF-9A24-6B85-817A2B86407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656320" y="4773880"/>
            <a:ext cx="3011424" cy="99752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0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/>
              <a:t>By/Date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A718C1F-DC02-89F7-8ED2-1067EC21869E}"/>
              </a:ext>
            </a:extLst>
          </p:cNvPr>
          <p:cNvCxnSpPr/>
          <p:nvPr userDrawn="1"/>
        </p:nvCxnSpPr>
        <p:spPr>
          <a:xfrm>
            <a:off x="533400" y="4192465"/>
            <a:ext cx="111252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9C08B664-82EC-FC67-05F8-0A7D301DB513}"/>
              </a:ext>
            </a:extLst>
          </p:cNvPr>
          <p:cNvSpPr txBox="1"/>
          <p:nvPr userDrawn="1"/>
        </p:nvSpPr>
        <p:spPr>
          <a:xfrm>
            <a:off x="463295" y="3704785"/>
            <a:ext cx="85263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400" b="1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IESBA</a:t>
            </a:r>
            <a:r>
              <a:rPr lang="en-US" sz="2400" b="1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 |  International Ethics Standards Board for Accountants  | 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91685A51-9664-5AC1-CBE0-70CBC0406227}"/>
              </a:ext>
            </a:extLst>
          </p:cNvPr>
          <p:cNvCxnSpPr/>
          <p:nvPr userDrawn="1"/>
        </p:nvCxnSpPr>
        <p:spPr>
          <a:xfrm>
            <a:off x="539496" y="3662113"/>
            <a:ext cx="111252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ABCCA985-B729-3249-3152-0C8201ECB55A}"/>
              </a:ext>
            </a:extLst>
          </p:cNvPr>
          <p:cNvSpPr txBox="1"/>
          <p:nvPr userDrawn="1"/>
        </p:nvSpPr>
        <p:spPr>
          <a:xfrm>
            <a:off x="8823365" y="3811980"/>
            <a:ext cx="300445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i="0">
                <a:solidFill>
                  <a:schemeClr val="accent1"/>
                </a:solidFill>
              </a:rPr>
              <a:t>AN IFEA BOARD</a:t>
            </a:r>
          </a:p>
        </p:txBody>
      </p:sp>
      <p:sp>
        <p:nvSpPr>
          <p:cNvPr id="15" name="Text Placeholder 6">
            <a:extLst>
              <a:ext uri="{FF2B5EF4-FFF2-40B4-BE49-F238E27FC236}">
                <a16:creationId xmlns:a16="http://schemas.microsoft.com/office/drawing/2014/main" id="{075B9A43-F3C7-E4C5-45D8-20D288E2A3D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33400" y="4736009"/>
            <a:ext cx="3360737" cy="1117600"/>
          </a:xfrm>
        </p:spPr>
        <p:txBody>
          <a:bodyPr>
            <a:norm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424480807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  <p15:guide id="5" pos="336">
          <p15:clr>
            <a:srgbClr val="FBAE40"/>
          </p15:clr>
        </p15:guide>
        <p15:guide id="6" orient="horz" pos="3168">
          <p15:clr>
            <a:srgbClr val="FBAE40"/>
          </p15:clr>
        </p15:guide>
        <p15:guide id="7" pos="7344">
          <p15:clr>
            <a:srgbClr val="FBAE40"/>
          </p15:clr>
        </p15:guide>
      </p15:sldGuideLst>
    </p:ext>
  </p:extLst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- Title Slide - Bottom Inf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46ABF2EA-1D36-2A49-4D30-653A990F320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55187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noFill/>
              </a:ln>
            </a:endParaRPr>
          </a:p>
        </p:txBody>
      </p:sp>
      <p:pic>
        <p:nvPicPr>
          <p:cNvPr id="9" name="Picture 8" descr="A black and white logo&#10;&#10;Description automatically generated">
            <a:extLst>
              <a:ext uri="{FF2B5EF4-FFF2-40B4-BE49-F238E27FC236}">
                <a16:creationId xmlns:a16="http://schemas.microsoft.com/office/drawing/2014/main" id="{93E76EC2-6B7F-D6A6-4A4D-2C090D37B59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0000"/>
          </a:blip>
          <a:srcRect b="16161"/>
          <a:stretch/>
        </p:blipFill>
        <p:spPr>
          <a:xfrm>
            <a:off x="5462649" y="119164"/>
            <a:ext cx="6729351" cy="6738836"/>
          </a:xfrm>
          <a:prstGeom prst="rect">
            <a:avLst/>
          </a:prstGeom>
        </p:spPr>
      </p:pic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495800" y="4797630"/>
            <a:ext cx="3831336" cy="124690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0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/>
              <a:t>Title Subhead</a:t>
            </a: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CB5ED133-93DF-9A24-6B85-817A2B86407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647176" y="4797630"/>
            <a:ext cx="3011424" cy="125878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0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/>
              <a:t>By/Date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A718C1F-DC02-89F7-8ED2-1067EC21869E}"/>
              </a:ext>
            </a:extLst>
          </p:cNvPr>
          <p:cNvCxnSpPr/>
          <p:nvPr userDrawn="1"/>
        </p:nvCxnSpPr>
        <p:spPr>
          <a:xfrm>
            <a:off x="533400" y="4202855"/>
            <a:ext cx="111252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9C08B664-82EC-FC67-05F8-0A7D301DB513}"/>
              </a:ext>
            </a:extLst>
          </p:cNvPr>
          <p:cNvSpPr txBox="1"/>
          <p:nvPr userDrawn="1"/>
        </p:nvSpPr>
        <p:spPr>
          <a:xfrm>
            <a:off x="463296" y="3715175"/>
            <a:ext cx="70419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400" b="1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IFEA</a:t>
            </a:r>
            <a:r>
              <a:rPr lang="en-US" sz="2400" b="1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 |  </a:t>
            </a:r>
            <a:r>
              <a:rPr lang="en-US" sz="2400" b="0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International Foundation for Ethics and Audit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91685A51-9664-5AC1-CBE0-70CBC0406227}"/>
              </a:ext>
            </a:extLst>
          </p:cNvPr>
          <p:cNvCxnSpPr/>
          <p:nvPr userDrawn="1"/>
        </p:nvCxnSpPr>
        <p:spPr>
          <a:xfrm>
            <a:off x="539496" y="3672503"/>
            <a:ext cx="111252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14" name="Picture 13" descr="A logo with a white circle and blue design&#10;&#10;Description automatically generated">
            <a:extLst>
              <a:ext uri="{FF2B5EF4-FFF2-40B4-BE49-F238E27FC236}">
                <a16:creationId xmlns:a16="http://schemas.microsoft.com/office/drawing/2014/main" id="{FF3646A3-4C7F-3CD6-00D3-4A7F5B23D9F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22690" t="4710" r="26846" b="50559"/>
          <a:stretch/>
        </p:blipFill>
        <p:spPr>
          <a:xfrm>
            <a:off x="237271" y="1221673"/>
            <a:ext cx="2362852" cy="2270736"/>
          </a:xfrm>
          <a:prstGeom prst="rect">
            <a:avLst/>
          </a:prstGeom>
        </p:spPr>
      </p:pic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8257A572-0F02-E222-38AB-3B2EB549EA5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33400" y="4738254"/>
            <a:ext cx="3360737" cy="1341912"/>
          </a:xfrm>
        </p:spPr>
        <p:txBody>
          <a:bodyPr>
            <a:norm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177909927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  <p15:guide id="5" pos="336">
          <p15:clr>
            <a:srgbClr val="FBAE40"/>
          </p15:clr>
        </p15:guide>
        <p15:guide id="6" orient="horz" pos="3168">
          <p15:clr>
            <a:srgbClr val="FBAE40"/>
          </p15:clr>
        </p15:guide>
        <p15:guide id="7" pos="7344">
          <p15:clr>
            <a:srgbClr val="FBAE40"/>
          </p15:clr>
        </p15:guide>
      </p15:sldGuideLst>
    </p:ext>
  </p:extLst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Slide - Bei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8FDDF8F8-1DAA-1AC4-939D-2B8FE9DCC6B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9978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0D243CB-F251-2C5C-ED1A-E8B46C15D0D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/>
          </a:blip>
          <a:srcRect t="7701" b="7701"/>
          <a:stretch/>
        </p:blipFill>
        <p:spPr>
          <a:xfrm>
            <a:off x="4514850" y="0"/>
            <a:ext cx="767714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1709738"/>
            <a:ext cx="10515600" cy="2762249"/>
          </a:xfrm>
        </p:spPr>
        <p:txBody>
          <a:bodyPr anchor="b"/>
          <a:lstStyle>
            <a:lvl1pPr>
              <a:defRPr sz="6000">
                <a:solidFill>
                  <a:schemeClr val="accent2"/>
                </a:solidFill>
              </a:defRPr>
            </a:lvl1pPr>
          </a:lstStyle>
          <a:p>
            <a:r>
              <a:rPr lang="en-US"/>
              <a:t>Section Slide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>
            <a:normAutofit/>
          </a:bodyPr>
          <a:lstStyle>
            <a:lvl1pPr marL="0" indent="0">
              <a:buNone/>
              <a:defRPr sz="1600" cap="all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Copy describing section/information</a:t>
            </a:r>
          </a:p>
        </p:txBody>
      </p:sp>
    </p:spTree>
    <p:extLst>
      <p:ext uri="{BB962C8B-B14F-4D97-AF65-F5344CB8AC3E}">
        <p14:creationId xmlns:p14="http://schemas.microsoft.com/office/powerpoint/2010/main" val="3076853633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Over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AFCE4C2E-5C63-3EBB-3834-27937C7731E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FDDF8F8-1DAA-1AC4-939D-2B8FE9DCC6BB}"/>
              </a:ext>
            </a:extLst>
          </p:cNvPr>
          <p:cNvSpPr/>
          <p:nvPr userDrawn="1"/>
        </p:nvSpPr>
        <p:spPr>
          <a:xfrm>
            <a:off x="0" y="261257"/>
            <a:ext cx="12192000" cy="6858000"/>
          </a:xfrm>
          <a:prstGeom prst="rect">
            <a:avLst/>
          </a:prstGeom>
          <a:solidFill>
            <a:schemeClr val="bg1">
              <a:alpha val="86987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B4AA0A4-509C-58B0-D678-2AF67A78592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840" t="10863" r="70480" b="16941"/>
          <a:stretch/>
        </p:blipFill>
        <p:spPr>
          <a:xfrm>
            <a:off x="5384227" y="495759"/>
            <a:ext cx="1290865" cy="1277957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559A9608-5C86-CC69-15F6-AF3953B92D46}"/>
              </a:ext>
            </a:extLst>
          </p:cNvPr>
          <p:cNvSpPr/>
          <p:nvPr userDrawn="1"/>
        </p:nvSpPr>
        <p:spPr>
          <a:xfrm>
            <a:off x="-1" y="1828800"/>
            <a:ext cx="12192001" cy="411479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D614246-A301-C812-8C3E-0AEB84D73924}"/>
              </a:ext>
            </a:extLst>
          </p:cNvPr>
          <p:cNvSpPr txBox="1"/>
          <p:nvPr userDrawn="1"/>
        </p:nvSpPr>
        <p:spPr>
          <a:xfrm>
            <a:off x="1703943" y="3452640"/>
            <a:ext cx="8784115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b="0" i="0">
                <a:solidFill>
                  <a:schemeClr val="accent1"/>
                </a:solidFill>
                <a:effectLst/>
                <a:latin typeface="Calibri Light" panose="020F0302020204030204" pitchFamily="34" charset="0"/>
                <a:cs typeface="Calibri Light" panose="020F0302020204030204" pitchFamily="34" charset="0"/>
              </a:rPr>
              <a:t>The International Ethics Standards Board for Accountants sets high-quality, international ethics standards for corporate reporting and assurance, including auditor independence requirements, to elevate stakeholders’ trust in corporate information.</a:t>
            </a:r>
          </a:p>
          <a:p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B97B65D-AC43-3479-B897-2D594F017481}"/>
              </a:ext>
            </a:extLst>
          </p:cNvPr>
          <p:cNvSpPr txBox="1"/>
          <p:nvPr userDrawn="1"/>
        </p:nvSpPr>
        <p:spPr>
          <a:xfrm>
            <a:off x="0" y="2566930"/>
            <a:ext cx="12192000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000" b="1" i="0">
                <a:solidFill>
                  <a:schemeClr val="accent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IESBA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4577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EA Text with 3 Charts Shaded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F79244-9BC9-E70B-2EAF-4E8098314F35}"/>
              </a:ext>
            </a:extLst>
          </p:cNvPr>
          <p:cNvSpPr/>
          <p:nvPr userDrawn="1"/>
        </p:nvSpPr>
        <p:spPr>
          <a:xfrm>
            <a:off x="1000126" y="1828800"/>
            <a:ext cx="3014662" cy="4043363"/>
          </a:xfrm>
          <a:prstGeom prst="rect">
            <a:avLst/>
          </a:prstGeom>
          <a:solidFill>
            <a:schemeClr val="tx2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DEBAD3-F421-F809-834D-356479A2FE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65242" y="6488935"/>
            <a:ext cx="2725757" cy="369066"/>
          </a:xfrm>
          <a:prstGeom prst="rect">
            <a:avLst/>
          </a:prstGeom>
        </p:spPr>
        <p:txBody>
          <a:bodyPr/>
          <a:lstStyle>
            <a:lvl1pPr>
              <a:defRPr sz="900" b="0" i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>
                <a:solidFill>
                  <a:srgbClr val="000024"/>
                </a:solidFill>
              </a:rPr>
              <a:t>International Foundation for Ethics and Audit</a:t>
            </a:r>
          </a:p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91239" y="4852812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1190124" y="1983887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Click icon to add chart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77DF110-D5B1-F298-2E7D-A084DAC4A471}"/>
              </a:ext>
            </a:extLst>
          </p:cNvPr>
          <p:cNvSpPr/>
          <p:nvPr userDrawn="1"/>
        </p:nvSpPr>
        <p:spPr>
          <a:xfrm>
            <a:off x="4438651" y="1824038"/>
            <a:ext cx="3014662" cy="4043363"/>
          </a:xfrm>
          <a:prstGeom prst="rect">
            <a:avLst/>
          </a:prstGeom>
          <a:solidFill>
            <a:schemeClr val="tx2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EFAA0578-E1C3-2AC9-B5D7-D028F4B40ED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629764" y="4848050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5" name="Chart Placeholder 3">
            <a:extLst>
              <a:ext uri="{FF2B5EF4-FFF2-40B4-BE49-F238E27FC236}">
                <a16:creationId xmlns:a16="http://schemas.microsoft.com/office/drawing/2014/main" id="{CBB59685-52B9-D62C-58DB-8D6D6C97062D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4628649" y="1979125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Click icon to add chart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CDF6BFF-F2FE-32C9-B592-BF08375CA985}"/>
              </a:ext>
            </a:extLst>
          </p:cNvPr>
          <p:cNvSpPr/>
          <p:nvPr userDrawn="1"/>
        </p:nvSpPr>
        <p:spPr>
          <a:xfrm>
            <a:off x="7910514" y="1824038"/>
            <a:ext cx="3014662" cy="4043363"/>
          </a:xfrm>
          <a:prstGeom prst="rect">
            <a:avLst/>
          </a:prstGeom>
          <a:solidFill>
            <a:schemeClr val="tx2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CAF2E078-038A-4D8E-1432-C2C3BC3FA2A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101627" y="4848050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8" name="Chart Placeholder 3">
            <a:extLst>
              <a:ext uri="{FF2B5EF4-FFF2-40B4-BE49-F238E27FC236}">
                <a16:creationId xmlns:a16="http://schemas.microsoft.com/office/drawing/2014/main" id="{96C928D9-5445-73F0-39AB-2DA9A8FF85AD}"/>
              </a:ext>
            </a:extLst>
          </p:cNvPr>
          <p:cNvSpPr>
            <a:spLocks noGrp="1"/>
          </p:cNvSpPr>
          <p:nvPr>
            <p:ph type="chart" sz="quarter" idx="19"/>
          </p:nvPr>
        </p:nvSpPr>
        <p:spPr>
          <a:xfrm>
            <a:off x="8100512" y="1979125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Click icon to add chart</a:t>
            </a:r>
          </a:p>
        </p:txBody>
      </p:sp>
    </p:spTree>
    <p:extLst>
      <p:ext uri="{BB962C8B-B14F-4D97-AF65-F5344CB8AC3E}">
        <p14:creationId xmlns:p14="http://schemas.microsoft.com/office/powerpoint/2010/main" val="120706909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Singl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10134601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04E6FE22-28C4-F2FA-64F1-AECE61007F99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364074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- 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09F1F2C2-5603-80C4-F944-EE8CBAD843F6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Two Column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1828800"/>
            <a:ext cx="4722106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7305E572-864F-6B4A-F86F-8F13D755FF8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441194" y="1828800"/>
            <a:ext cx="4722106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87777897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- 2 Column Shad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067B789-6F8A-DE84-33BB-AA5D8E1AEE7F}"/>
              </a:ext>
            </a:extLst>
          </p:cNvPr>
          <p:cNvSpPr/>
          <p:nvPr userDrawn="1"/>
        </p:nvSpPr>
        <p:spPr>
          <a:xfrm>
            <a:off x="0" y="1828800"/>
            <a:ext cx="12192000" cy="4114800"/>
          </a:xfrm>
          <a:prstGeom prst="rect">
            <a:avLst/>
          </a:prstGeom>
          <a:solidFill>
            <a:schemeClr val="accent4">
              <a:alpha val="10396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34152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56771"/>
            <a:ext cx="10134600" cy="50677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Two Column Text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2049136"/>
            <a:ext cx="4611936" cy="3894463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022E6F61-096D-EDFF-3C65-8D7004EFAE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540347" y="2016087"/>
            <a:ext cx="4622953" cy="392751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3666760493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- 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53424F7E-D432-6D9B-5A77-A1937BD53B1F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Three Column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3135677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022E6F61-096D-EDFF-3C65-8D7004EFAE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99012" y="1828800"/>
            <a:ext cx="3157710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4" name="Text Placeholder 9">
            <a:extLst>
              <a:ext uri="{FF2B5EF4-FFF2-40B4-BE49-F238E27FC236}">
                <a16:creationId xmlns:a16="http://schemas.microsoft.com/office/drawing/2014/main" id="{7776DA4C-C80B-20E1-6581-1B82CB02A9E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005590" y="1828800"/>
            <a:ext cx="3157710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266931941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with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C371B67D-B046-7A67-943B-7E7406368EF6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Text and Photo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3135677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D980C9F3-B1EA-A4A7-9FD8-E1B3094D0FE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495800" y="1828800"/>
            <a:ext cx="7696200" cy="41148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095646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with 3 Ch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20F510E1-6BA1-3126-8286-06D24463D039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5092860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10287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7" name="Chart Placeholder 3">
            <a:extLst>
              <a:ext uri="{FF2B5EF4-FFF2-40B4-BE49-F238E27FC236}">
                <a16:creationId xmlns:a16="http://schemas.microsoft.com/office/drawing/2014/main" id="{17137F9F-24A7-9AF1-7434-EE262D218D5F}"/>
              </a:ext>
            </a:extLst>
          </p:cNvPr>
          <p:cNvSpPr>
            <a:spLocks noGrp="1"/>
          </p:cNvSpPr>
          <p:nvPr>
            <p:ph type="chart" sz="quarter" idx="16"/>
          </p:nvPr>
        </p:nvSpPr>
        <p:spPr>
          <a:xfrm>
            <a:off x="44958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11" name="Chart Placeholder 3">
            <a:extLst>
              <a:ext uri="{FF2B5EF4-FFF2-40B4-BE49-F238E27FC236}">
                <a16:creationId xmlns:a16="http://schemas.microsoft.com/office/drawing/2014/main" id="{D64D90D3-FED5-EAA5-56FF-BBB7CD3391C8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80010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F4C2D64D-E1AC-9720-787F-B8601837609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495800" y="5092861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F3334082-6454-CF89-39D5-C9E73F0E955B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001000" y="5092861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</p:spTree>
    <p:extLst>
      <p:ext uri="{BB962C8B-B14F-4D97-AF65-F5344CB8AC3E}">
        <p14:creationId xmlns:p14="http://schemas.microsoft.com/office/powerpoint/2010/main" val="268640765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with 3 Charts Shad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F79244-9BC9-E70B-2EAF-4E8098314F35}"/>
              </a:ext>
            </a:extLst>
          </p:cNvPr>
          <p:cNvSpPr/>
          <p:nvPr userDrawn="1"/>
        </p:nvSpPr>
        <p:spPr>
          <a:xfrm>
            <a:off x="1000126" y="1828800"/>
            <a:ext cx="3014662" cy="4043363"/>
          </a:xfrm>
          <a:prstGeom prst="rect">
            <a:avLst/>
          </a:prstGeom>
          <a:solidFill>
            <a:schemeClr val="accent4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91239" y="4852812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1190124" y="1983887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77DF110-D5B1-F298-2E7D-A084DAC4A471}"/>
              </a:ext>
            </a:extLst>
          </p:cNvPr>
          <p:cNvSpPr/>
          <p:nvPr userDrawn="1"/>
        </p:nvSpPr>
        <p:spPr>
          <a:xfrm>
            <a:off x="4438651" y="1824038"/>
            <a:ext cx="3014662" cy="4043363"/>
          </a:xfrm>
          <a:prstGeom prst="rect">
            <a:avLst/>
          </a:prstGeom>
          <a:solidFill>
            <a:schemeClr val="accent4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EFAA0578-E1C3-2AC9-B5D7-D028F4B40ED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629764" y="4848050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5" name="Chart Placeholder 3">
            <a:extLst>
              <a:ext uri="{FF2B5EF4-FFF2-40B4-BE49-F238E27FC236}">
                <a16:creationId xmlns:a16="http://schemas.microsoft.com/office/drawing/2014/main" id="{CBB59685-52B9-D62C-58DB-8D6D6C97062D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4628649" y="1979125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CDF6BFF-F2FE-32C9-B592-BF08375CA985}"/>
              </a:ext>
            </a:extLst>
          </p:cNvPr>
          <p:cNvSpPr/>
          <p:nvPr userDrawn="1"/>
        </p:nvSpPr>
        <p:spPr>
          <a:xfrm>
            <a:off x="7910514" y="1824038"/>
            <a:ext cx="3014662" cy="4043363"/>
          </a:xfrm>
          <a:prstGeom prst="rect">
            <a:avLst/>
          </a:prstGeom>
          <a:solidFill>
            <a:schemeClr val="accent4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CAF2E078-038A-4D8E-1432-C2C3BC3FA2A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101627" y="4848050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8" name="Chart Placeholder 3">
            <a:extLst>
              <a:ext uri="{FF2B5EF4-FFF2-40B4-BE49-F238E27FC236}">
                <a16:creationId xmlns:a16="http://schemas.microsoft.com/office/drawing/2014/main" id="{96C928D9-5445-73F0-39AB-2DA9A8FF85AD}"/>
              </a:ext>
            </a:extLst>
          </p:cNvPr>
          <p:cNvSpPr>
            <a:spLocks noGrp="1"/>
          </p:cNvSpPr>
          <p:nvPr>
            <p:ph type="chart" sz="quarter" idx="19"/>
          </p:nvPr>
        </p:nvSpPr>
        <p:spPr>
          <a:xfrm>
            <a:off x="8100512" y="1979125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590964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with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F79244-9BC9-E70B-2EAF-4E8098314F35}"/>
              </a:ext>
            </a:extLst>
          </p:cNvPr>
          <p:cNvSpPr/>
          <p:nvPr userDrawn="1"/>
        </p:nvSpPr>
        <p:spPr>
          <a:xfrm>
            <a:off x="1014413" y="1857375"/>
            <a:ext cx="3200400" cy="4100513"/>
          </a:xfrm>
          <a:prstGeom prst="rect">
            <a:avLst/>
          </a:prstGeom>
          <a:solidFill>
            <a:schemeClr val="accent4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228725" y="2895425"/>
            <a:ext cx="2743200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4461962" y="1869587"/>
            <a:ext cx="6682288" cy="410258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D38808E6-284E-2DE3-3A8B-21E3951949F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243013" y="2204863"/>
            <a:ext cx="2724150" cy="3811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2000" b="1" cap="all" baseline="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Title Copy</a:t>
            </a:r>
          </a:p>
        </p:txBody>
      </p:sp>
    </p:spTree>
    <p:extLst>
      <p:ext uri="{BB962C8B-B14F-4D97-AF65-F5344CB8AC3E}">
        <p14:creationId xmlns:p14="http://schemas.microsoft.com/office/powerpoint/2010/main" val="211730920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-Image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globe with lights and dots&#10;&#10;Description automatically generated with medium confidence">
            <a:extLst>
              <a:ext uri="{FF2B5EF4-FFF2-40B4-BE49-F238E27FC236}">
                <a16:creationId xmlns:a16="http://schemas.microsoft.com/office/drawing/2014/main" id="{87A4172F-7958-2A2C-FAED-B373B360DC8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20411" b="12735"/>
          <a:stretch/>
        </p:blipFill>
        <p:spPr>
          <a:xfrm>
            <a:off x="0" y="-1"/>
            <a:ext cx="12192000" cy="4550889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E7BCF5-7081-7707-F1DC-1BE6BE28C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0ACEBBF-944F-8349-945C-78F972EF34F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4B51C0B-D3A2-1F69-0EE7-B776BD6DFE65}"/>
              </a:ext>
            </a:extLst>
          </p:cNvPr>
          <p:cNvSpPr/>
          <p:nvPr userDrawn="1"/>
        </p:nvSpPr>
        <p:spPr>
          <a:xfrm>
            <a:off x="0" y="4465122"/>
            <a:ext cx="12192000" cy="2392878"/>
          </a:xfrm>
          <a:prstGeom prst="rect">
            <a:avLst/>
          </a:prstGeom>
          <a:solidFill>
            <a:schemeClr val="tx1">
              <a:alpha val="952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50584" y="4720876"/>
            <a:ext cx="3986212" cy="676275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accent2"/>
                </a:solidFill>
              </a:defRPr>
            </a:lvl1pPr>
          </a:lstStyle>
          <a:p>
            <a:r>
              <a:rPr lang="en-US"/>
              <a:t>Headline/Pullout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5819649" y="5060395"/>
            <a:ext cx="5485659" cy="1500187"/>
          </a:xfrm>
        </p:spPr>
        <p:txBody>
          <a:bodyPr>
            <a:normAutofit/>
          </a:bodyPr>
          <a:lstStyle>
            <a:lvl1pPr marL="0" indent="0">
              <a:buNone/>
              <a:defRPr sz="1600" cap="none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Paragraph copy  or quote. 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BDD7757-F518-8F02-0290-04D2670C9F10}"/>
              </a:ext>
            </a:extLst>
          </p:cNvPr>
          <p:cNvCxnSpPr>
            <a:cxnSpLocks/>
          </p:cNvCxnSpPr>
          <p:nvPr userDrawn="1"/>
        </p:nvCxnSpPr>
        <p:spPr>
          <a:xfrm>
            <a:off x="5926717" y="4900058"/>
            <a:ext cx="571500" cy="0"/>
          </a:xfrm>
          <a:prstGeom prst="line">
            <a:avLst/>
          </a:prstGeom>
          <a:ln w="127000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55959185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-Imag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6871245D-1270-0085-04EB-A2436AC3CA5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7900" b="7900"/>
          <a:stretch/>
        </p:blipFill>
        <p:spPr>
          <a:xfrm>
            <a:off x="0" y="14286"/>
            <a:ext cx="12192000" cy="6843714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E7BCF5-7081-7707-F1DC-1BE6BE28C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0ACEBBF-944F-8349-945C-78F972EF34F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4B51C0B-D3A2-1F69-0EE7-B776BD6DFE65}"/>
              </a:ext>
            </a:extLst>
          </p:cNvPr>
          <p:cNvSpPr/>
          <p:nvPr userDrawn="1"/>
        </p:nvSpPr>
        <p:spPr>
          <a:xfrm>
            <a:off x="6386512" y="0"/>
            <a:ext cx="5476937" cy="6858000"/>
          </a:xfrm>
          <a:prstGeom prst="rect">
            <a:avLst/>
          </a:prstGeom>
          <a:solidFill>
            <a:schemeClr val="tx1">
              <a:alpha val="952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615114" y="623889"/>
            <a:ext cx="3986212" cy="676275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accent2"/>
                </a:solidFill>
              </a:defRPr>
            </a:lvl1pPr>
          </a:lstStyle>
          <a:p>
            <a:r>
              <a:rPr lang="en-US"/>
              <a:t>Headline/Pullout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686550" y="2103438"/>
            <a:ext cx="3929063" cy="1500187"/>
          </a:xfrm>
        </p:spPr>
        <p:txBody>
          <a:bodyPr>
            <a:normAutofit/>
          </a:bodyPr>
          <a:lstStyle>
            <a:lvl1pPr marL="0" indent="0">
              <a:buNone/>
              <a:defRPr sz="1600" cap="none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Paragraph copy  or quote. 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BDD7757-F518-8F02-0290-04D2670C9F10}"/>
              </a:ext>
            </a:extLst>
          </p:cNvPr>
          <p:cNvCxnSpPr>
            <a:cxnSpLocks/>
          </p:cNvCxnSpPr>
          <p:nvPr userDrawn="1"/>
        </p:nvCxnSpPr>
        <p:spPr>
          <a:xfrm>
            <a:off x="6757988" y="1943101"/>
            <a:ext cx="571500" cy="0"/>
          </a:xfrm>
          <a:prstGeom prst="line">
            <a:avLst/>
          </a:prstGeom>
          <a:ln w="127000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797135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Text with SIngle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F79244-9BC9-E70B-2EAF-4E8098314F35}"/>
              </a:ext>
            </a:extLst>
          </p:cNvPr>
          <p:cNvSpPr/>
          <p:nvPr userDrawn="1"/>
        </p:nvSpPr>
        <p:spPr>
          <a:xfrm>
            <a:off x="1014413" y="1857375"/>
            <a:ext cx="3200400" cy="4100513"/>
          </a:xfrm>
          <a:prstGeom prst="rect">
            <a:avLst/>
          </a:prstGeom>
          <a:solidFill>
            <a:schemeClr val="tx2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DEBAD3-F421-F809-834D-356479A2FE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65242" y="6488935"/>
            <a:ext cx="2725757" cy="369066"/>
          </a:xfrm>
          <a:prstGeom prst="rect">
            <a:avLst/>
          </a:prstGeom>
        </p:spPr>
        <p:txBody>
          <a:bodyPr/>
          <a:lstStyle>
            <a:lvl1pPr>
              <a:defRPr sz="900" b="0" i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>
                <a:solidFill>
                  <a:srgbClr val="000024"/>
                </a:solidFill>
              </a:rPr>
              <a:t>International Foundation for Ethics and Audit</a:t>
            </a:r>
          </a:p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228725" y="2895425"/>
            <a:ext cx="2743200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4461962" y="1869587"/>
            <a:ext cx="6682288" cy="410258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Click icon to add chart</a:t>
            </a:r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D38808E6-284E-2DE3-3A8B-21E3951949F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243013" y="2204863"/>
            <a:ext cx="2724150" cy="3811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2000" b="1" cap="all" baseline="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Title Copy</a:t>
            </a:r>
          </a:p>
        </p:txBody>
      </p:sp>
    </p:spTree>
    <p:extLst>
      <p:ext uri="{BB962C8B-B14F-4D97-AF65-F5344CB8AC3E}">
        <p14:creationId xmlns:p14="http://schemas.microsoft.com/office/powerpoint/2010/main" val="36688111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-Image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C8E723A3-AAFB-5829-A257-05340351DE90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13" descr="A group of people sitting around a table&#10;&#10;Description automatically generated">
            <a:extLst>
              <a:ext uri="{FF2B5EF4-FFF2-40B4-BE49-F238E27FC236}">
                <a16:creationId xmlns:a16="http://schemas.microsoft.com/office/drawing/2014/main" id="{06E414A0-FEB2-9CAB-42A4-E220C092CF2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0000"/>
          </a:blip>
          <a:srcRect t="15625"/>
          <a:stretch/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B4B51C0B-D3A2-1F69-0EE7-B776BD6DFE65}"/>
              </a:ext>
            </a:extLst>
          </p:cNvPr>
          <p:cNvSpPr/>
          <p:nvPr userDrawn="1"/>
        </p:nvSpPr>
        <p:spPr>
          <a:xfrm>
            <a:off x="5165766" y="3918857"/>
            <a:ext cx="7026234" cy="2939143"/>
          </a:xfrm>
          <a:prstGeom prst="rect">
            <a:avLst/>
          </a:prstGeom>
          <a:solidFill>
            <a:schemeClr val="tx1">
              <a:alpha val="94799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48214" y="4602122"/>
            <a:ext cx="3986212" cy="676275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accent2"/>
                </a:solidFill>
              </a:defRPr>
            </a:lvl1pPr>
          </a:lstStyle>
          <a:p>
            <a:r>
              <a:rPr lang="en-US"/>
              <a:t>Headline/Pullout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5784025" y="5452281"/>
            <a:ext cx="5378780" cy="1055398"/>
          </a:xfrm>
        </p:spPr>
        <p:txBody>
          <a:bodyPr>
            <a:normAutofit/>
          </a:bodyPr>
          <a:lstStyle>
            <a:lvl1pPr marL="0" indent="0">
              <a:buNone/>
              <a:defRPr sz="1600" cap="none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Paragraph copy  or quote. 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BDD7757-F518-8F02-0290-04D2670C9F10}"/>
              </a:ext>
            </a:extLst>
          </p:cNvPr>
          <p:cNvCxnSpPr>
            <a:cxnSpLocks/>
          </p:cNvCxnSpPr>
          <p:nvPr userDrawn="1"/>
        </p:nvCxnSpPr>
        <p:spPr>
          <a:xfrm>
            <a:off x="5879212" y="4555672"/>
            <a:ext cx="571500" cy="0"/>
          </a:xfrm>
          <a:prstGeom prst="line">
            <a:avLst/>
          </a:prstGeom>
          <a:ln w="127000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18391717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Quote - Image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E7BCF5-7081-7707-F1DC-1BE6BE28C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0ACEBBF-944F-8349-945C-78F972EF34F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FDDF8F8-1DAA-1AC4-939D-2B8FE9DCC6B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0D243CB-F251-2C5C-ED1A-E8B46C15D0D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31000"/>
          </a:blip>
          <a:srcRect t="7591" b="7591"/>
          <a:stretch/>
        </p:blipFill>
        <p:spPr>
          <a:xfrm flipH="1">
            <a:off x="-1957389" y="-238245"/>
            <a:ext cx="7943851" cy="709624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929188" y="1700214"/>
            <a:ext cx="6418262" cy="857250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/>
              <a:t>Headline / Pullout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4914900" y="3100387"/>
            <a:ext cx="6432550" cy="2989263"/>
          </a:xfrm>
        </p:spPr>
        <p:txBody>
          <a:bodyPr>
            <a:normAutofit/>
          </a:bodyPr>
          <a:lstStyle>
            <a:lvl1pPr marL="0" indent="0">
              <a:buNone/>
              <a:defRPr sz="2000" cap="none" baseline="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Paragraph copy or quote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80F068C0-BB03-ED34-CB9A-E98097B666EC}"/>
              </a:ext>
            </a:extLst>
          </p:cNvPr>
          <p:cNvCxnSpPr>
            <a:cxnSpLocks/>
          </p:cNvCxnSpPr>
          <p:nvPr userDrawn="1"/>
        </p:nvCxnSpPr>
        <p:spPr>
          <a:xfrm flipH="1">
            <a:off x="4972050" y="2900363"/>
            <a:ext cx="600075" cy="0"/>
          </a:xfrm>
          <a:prstGeom prst="line">
            <a:avLst/>
          </a:prstGeom>
          <a:ln w="76200">
            <a:solidFill>
              <a:schemeClr val="accent4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32154782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Quote - Image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E7BCF5-7081-7707-F1DC-1BE6BE28C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0ACEBBF-944F-8349-945C-78F972EF34F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FDDF8F8-1DAA-1AC4-939D-2B8FE9DCC6B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0D243CB-F251-2C5C-ED1A-E8B46C15D0D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31000"/>
          </a:blip>
          <a:srcRect t="7591" b="7591"/>
          <a:stretch/>
        </p:blipFill>
        <p:spPr>
          <a:xfrm flipH="1">
            <a:off x="-1957389" y="-238245"/>
            <a:ext cx="7943851" cy="709624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929188" y="1700214"/>
            <a:ext cx="6418262" cy="857250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accent2"/>
                </a:solidFill>
              </a:defRPr>
            </a:lvl1pPr>
          </a:lstStyle>
          <a:p>
            <a:r>
              <a:rPr lang="en-US"/>
              <a:t>Headline / Pullout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4914900" y="3100387"/>
            <a:ext cx="6432550" cy="2989263"/>
          </a:xfrm>
        </p:spPr>
        <p:txBody>
          <a:bodyPr>
            <a:normAutofit/>
          </a:bodyPr>
          <a:lstStyle>
            <a:lvl1pPr marL="0" indent="0">
              <a:buNone/>
              <a:defRPr sz="2000" cap="none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Paragraph copy or quote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80F068C0-BB03-ED34-CB9A-E98097B666EC}"/>
              </a:ext>
            </a:extLst>
          </p:cNvPr>
          <p:cNvCxnSpPr>
            <a:cxnSpLocks/>
          </p:cNvCxnSpPr>
          <p:nvPr userDrawn="1"/>
        </p:nvCxnSpPr>
        <p:spPr>
          <a:xfrm flipH="1">
            <a:off x="4972050" y="2900363"/>
            <a:ext cx="600075" cy="0"/>
          </a:xfrm>
          <a:prstGeom prst="line">
            <a:avLst/>
          </a:prstGeom>
          <a:ln w="76200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01050933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- Title Slide -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60EBB435-D6F2-2671-F9B1-83F257BFAD0D}"/>
              </a:ext>
            </a:extLst>
          </p:cNvPr>
          <p:cNvSpPr/>
          <p:nvPr userDrawn="1"/>
        </p:nvSpPr>
        <p:spPr>
          <a:xfrm>
            <a:off x="6555178" y="0"/>
            <a:ext cx="5636821" cy="6858000"/>
          </a:xfrm>
          <a:prstGeom prst="rect">
            <a:avLst/>
          </a:prstGeom>
          <a:solidFill>
            <a:schemeClr val="tx1">
              <a:alpha val="39622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3400" y="2968831"/>
            <a:ext cx="4495800" cy="103307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Slide Title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33400" y="4001984"/>
            <a:ext cx="4495800" cy="37942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1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Title Subhead</a:t>
            </a: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CB5ED133-93DF-9A24-6B85-817A2B86407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33400" y="5733453"/>
            <a:ext cx="44958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0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By/Date</a:t>
            </a:r>
          </a:p>
        </p:txBody>
      </p:sp>
      <p:pic>
        <p:nvPicPr>
          <p:cNvPr id="12" name="Picture 11" descr="A logo with a white circle and blue design&#10;&#10;Description automatically generated">
            <a:extLst>
              <a:ext uri="{FF2B5EF4-FFF2-40B4-BE49-F238E27FC236}">
                <a16:creationId xmlns:a16="http://schemas.microsoft.com/office/drawing/2014/main" id="{F5E312B8-4194-3560-49B8-411937A0A07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2690" t="4710" r="26846" b="50559"/>
          <a:stretch/>
        </p:blipFill>
        <p:spPr>
          <a:xfrm>
            <a:off x="7413716" y="1579418"/>
            <a:ext cx="3689139" cy="3545318"/>
          </a:xfrm>
          <a:prstGeom prst="rect">
            <a:avLst/>
          </a:prstGeom>
        </p:spPr>
      </p:pic>
      <p:pic>
        <p:nvPicPr>
          <p:cNvPr id="9" name="Picture 8" descr="A logo with a white circle and blue design&#10;&#10;Description automatically generated">
            <a:extLst>
              <a:ext uri="{FF2B5EF4-FFF2-40B4-BE49-F238E27FC236}">
                <a16:creationId xmlns:a16="http://schemas.microsoft.com/office/drawing/2014/main" id="{4A0277F1-AC01-04DA-2CEF-6D5AEB2D564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63659" y="912462"/>
            <a:ext cx="1512376" cy="1639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638138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3168">
          <p15:clr>
            <a:srgbClr val="FBAE40"/>
          </p15:clr>
        </p15:guide>
        <p15:guide id="3" pos="4824">
          <p15:clr>
            <a:srgbClr val="FBAE40"/>
          </p15:clr>
        </p15:guide>
        <p15:guide id="4" pos="5544">
          <p15:clr>
            <a:srgbClr val="FBAE40"/>
          </p15:clr>
        </p15:guide>
        <p15:guide id="5" pos="336">
          <p15:clr>
            <a:srgbClr val="FBAE40"/>
          </p15:clr>
        </p15:guide>
      </p15:sldGuideLst>
    </p:ext>
  </p:extLst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- Title Slide -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60EBB435-D6F2-2671-F9B1-83F257BFAD0D}"/>
              </a:ext>
            </a:extLst>
          </p:cNvPr>
          <p:cNvSpPr/>
          <p:nvPr userDrawn="1"/>
        </p:nvSpPr>
        <p:spPr>
          <a:xfrm>
            <a:off x="6555178" y="0"/>
            <a:ext cx="5636821" cy="6858000"/>
          </a:xfrm>
          <a:prstGeom prst="rect">
            <a:avLst/>
          </a:prstGeom>
          <a:solidFill>
            <a:schemeClr val="tx1">
              <a:alpha val="39658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A black background with blue text&#10;&#10;Description automatically generated">
            <a:extLst>
              <a:ext uri="{FF2B5EF4-FFF2-40B4-BE49-F238E27FC236}">
                <a16:creationId xmlns:a16="http://schemas.microsoft.com/office/drawing/2014/main" id="{F363A2D0-3348-EDCB-E9C1-55CD69A8AAC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3621" t="9534" r="69630" b="17595"/>
          <a:stretch/>
        </p:blipFill>
        <p:spPr>
          <a:xfrm>
            <a:off x="7500357" y="1609106"/>
            <a:ext cx="3808036" cy="3616037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3400" y="2968831"/>
            <a:ext cx="4495800" cy="11043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Slide Title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33400" y="4001984"/>
            <a:ext cx="4495800" cy="81939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1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Title Subhead</a:t>
            </a: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CB5ED133-93DF-9A24-6B85-817A2B86407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33400" y="5733453"/>
            <a:ext cx="44958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0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By/Date</a:t>
            </a:r>
          </a:p>
        </p:txBody>
      </p:sp>
      <p:pic>
        <p:nvPicPr>
          <p:cNvPr id="5" name="Picture 4" descr="A black background with blue text&#10;&#10;Description automatically generated">
            <a:extLst>
              <a:ext uri="{FF2B5EF4-FFF2-40B4-BE49-F238E27FC236}">
                <a16:creationId xmlns:a16="http://schemas.microsoft.com/office/drawing/2014/main" id="{A12F54EA-E923-FB2D-AB1B-5212D0245EC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64097" y="862181"/>
            <a:ext cx="2923007" cy="1018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278175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3168">
          <p15:clr>
            <a:srgbClr val="FBAE40"/>
          </p15:clr>
        </p15:guide>
        <p15:guide id="3" pos="4824">
          <p15:clr>
            <a:srgbClr val="FBAE40"/>
          </p15:clr>
        </p15:guide>
        <p15:guide id="4" pos="5544">
          <p15:clr>
            <a:srgbClr val="FBAE40"/>
          </p15:clr>
        </p15:guide>
        <p15:guide id="5" pos="336">
          <p15:clr>
            <a:srgbClr val="FBAE40"/>
          </p15:clr>
        </p15:guide>
      </p15:sldGuideLst>
    </p:ext>
  </p:extLst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- Title Slide -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60EBB435-D6F2-2671-F9B1-83F257BFAD0D}"/>
              </a:ext>
            </a:extLst>
          </p:cNvPr>
          <p:cNvSpPr/>
          <p:nvPr userDrawn="1"/>
        </p:nvSpPr>
        <p:spPr>
          <a:xfrm>
            <a:off x="6567054" y="0"/>
            <a:ext cx="5624945" cy="6858000"/>
          </a:xfrm>
          <a:prstGeom prst="rect">
            <a:avLst/>
          </a:prstGeom>
          <a:solidFill>
            <a:schemeClr val="tx1">
              <a:alpha val="39746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6A9C286-81AB-6D4F-560A-EE17333B15B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840" t="10863" r="70480" b="16941"/>
          <a:stretch/>
        </p:blipFill>
        <p:spPr>
          <a:xfrm>
            <a:off x="7659585" y="1604901"/>
            <a:ext cx="3674426" cy="363768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3400" y="2968831"/>
            <a:ext cx="4495800" cy="11043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Slide Title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33400" y="4013860"/>
            <a:ext cx="4495800" cy="95002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1" i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Title Subhead</a:t>
            </a: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CB5ED133-93DF-9A24-6B85-817A2B86407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33400" y="5733453"/>
            <a:ext cx="44958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0" i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By/Date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CF8E644-0137-29E6-325D-654CB8ECA7E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415471" y="828102"/>
            <a:ext cx="2904473" cy="1062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313879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3168">
          <p15:clr>
            <a:srgbClr val="FBAE40"/>
          </p15:clr>
        </p15:guide>
        <p15:guide id="3" pos="4824">
          <p15:clr>
            <a:srgbClr val="FBAE40"/>
          </p15:clr>
        </p15:guide>
        <p15:guide id="4" pos="5544">
          <p15:clr>
            <a:srgbClr val="FBAE40"/>
          </p15:clr>
        </p15:guide>
        <p15:guide id="5" pos="336">
          <p15:clr>
            <a:srgbClr val="FBAE40"/>
          </p15:clr>
        </p15:guide>
      </p15:sldGuideLst>
    </p:ext>
  </p:extLst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- Title Slide - Bottom Inf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46ABF2EA-1D36-2A49-4D30-653A990F3207}"/>
              </a:ext>
            </a:extLst>
          </p:cNvPr>
          <p:cNvSpPr/>
          <p:nvPr userDrawn="1"/>
        </p:nvSpPr>
        <p:spPr>
          <a:xfrm>
            <a:off x="0" y="-59377"/>
            <a:ext cx="12192000" cy="6917377"/>
          </a:xfrm>
          <a:prstGeom prst="rect">
            <a:avLst/>
          </a:prstGeom>
          <a:solidFill>
            <a:schemeClr val="tx1">
              <a:alpha val="55187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noFill/>
              </a:ln>
            </a:endParaRPr>
          </a:p>
        </p:txBody>
      </p:sp>
      <p:pic>
        <p:nvPicPr>
          <p:cNvPr id="5" name="Picture 4" descr="A black background with blue text&#10;&#10;Description automatically generated">
            <a:extLst>
              <a:ext uri="{FF2B5EF4-FFF2-40B4-BE49-F238E27FC236}">
                <a16:creationId xmlns:a16="http://schemas.microsoft.com/office/drawing/2014/main" id="{90B9318E-6CFB-517A-8DC1-DBE5229A04D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3621" t="9534" r="69630" b="17595"/>
          <a:stretch/>
        </p:blipFill>
        <p:spPr>
          <a:xfrm>
            <a:off x="278323" y="1235037"/>
            <a:ext cx="2426139" cy="2303814"/>
          </a:xfrm>
          <a:prstGeom prst="rect">
            <a:avLst/>
          </a:prstGeom>
        </p:spPr>
      </p:pic>
      <p:pic>
        <p:nvPicPr>
          <p:cNvPr id="9" name="Picture 8" descr="A black and white logo&#10;&#10;Description automatically generated">
            <a:extLst>
              <a:ext uri="{FF2B5EF4-FFF2-40B4-BE49-F238E27FC236}">
                <a16:creationId xmlns:a16="http://schemas.microsoft.com/office/drawing/2014/main" id="{93E76EC2-6B7F-D6A6-4A4D-2C090D37B59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0000"/>
          </a:blip>
          <a:srcRect b="16161"/>
          <a:stretch/>
        </p:blipFill>
        <p:spPr>
          <a:xfrm>
            <a:off x="5462649" y="138460"/>
            <a:ext cx="6729351" cy="6738836"/>
          </a:xfrm>
          <a:prstGeom prst="rect">
            <a:avLst/>
          </a:prstGeom>
        </p:spPr>
      </p:pic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495800" y="4773881"/>
            <a:ext cx="3831336" cy="86975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0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/>
              <a:t>Title Subhead</a:t>
            </a: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CB5ED133-93DF-9A24-6B85-817A2B86407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656320" y="4773881"/>
            <a:ext cx="3011424" cy="89064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0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/>
              <a:t>By/Date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A718C1F-DC02-89F7-8ED2-1067EC21869E}"/>
              </a:ext>
            </a:extLst>
          </p:cNvPr>
          <p:cNvCxnSpPr/>
          <p:nvPr userDrawn="1"/>
        </p:nvCxnSpPr>
        <p:spPr>
          <a:xfrm>
            <a:off x="533400" y="4180594"/>
            <a:ext cx="111252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9C08B664-82EC-FC67-05F8-0A7D301DB513}"/>
              </a:ext>
            </a:extLst>
          </p:cNvPr>
          <p:cNvSpPr txBox="1"/>
          <p:nvPr userDrawn="1"/>
        </p:nvSpPr>
        <p:spPr>
          <a:xfrm>
            <a:off x="463295" y="3692914"/>
            <a:ext cx="88588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400" b="1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IAASB</a:t>
            </a:r>
            <a:r>
              <a:rPr lang="en-US" sz="2400" b="1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 |  International Auditing and Assurance Standards Board  | 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91685A51-9664-5AC1-CBE0-70CBC0406227}"/>
              </a:ext>
            </a:extLst>
          </p:cNvPr>
          <p:cNvCxnSpPr/>
          <p:nvPr userDrawn="1"/>
        </p:nvCxnSpPr>
        <p:spPr>
          <a:xfrm>
            <a:off x="539496" y="3650242"/>
            <a:ext cx="111252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482AA819-BD9E-C600-05A0-6FD2382E0C32}"/>
              </a:ext>
            </a:extLst>
          </p:cNvPr>
          <p:cNvSpPr txBox="1"/>
          <p:nvPr userDrawn="1"/>
        </p:nvSpPr>
        <p:spPr>
          <a:xfrm>
            <a:off x="8953997" y="3800109"/>
            <a:ext cx="273132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i="0">
                <a:solidFill>
                  <a:schemeClr val="accent1"/>
                </a:solidFill>
              </a:rPr>
              <a:t>AN IFEA BOARD</a:t>
            </a:r>
          </a:p>
        </p:txBody>
      </p:sp>
      <p:sp>
        <p:nvSpPr>
          <p:cNvPr id="14" name="Text Placeholder 6">
            <a:extLst>
              <a:ext uri="{FF2B5EF4-FFF2-40B4-BE49-F238E27FC236}">
                <a16:creationId xmlns:a16="http://schemas.microsoft.com/office/drawing/2014/main" id="{215301C7-F4D1-3414-B19F-13341E6B475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33400" y="4736009"/>
            <a:ext cx="3360737" cy="1117600"/>
          </a:xfrm>
        </p:spPr>
        <p:txBody>
          <a:bodyPr>
            <a:norm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116068749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  <p15:guide id="5" pos="336">
          <p15:clr>
            <a:srgbClr val="FBAE40"/>
          </p15:clr>
        </p15:guide>
        <p15:guide id="6" orient="horz" pos="2640">
          <p15:clr>
            <a:srgbClr val="FBAE40"/>
          </p15:clr>
        </p15:guide>
        <p15:guide id="7" pos="7344">
          <p15:clr>
            <a:srgbClr val="FBAE40"/>
          </p15:clr>
        </p15:guide>
      </p15:sldGuideLst>
    </p:ext>
  </p:extLst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- Title Slide - Bottom Info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46ABF2EA-1D36-2A49-4D30-653A990F320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55187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noFill/>
              </a:ln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3B624FA-76FB-3BD9-ECAC-47BD68E2589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840" t="10863" r="70480" b="16941"/>
          <a:stretch/>
        </p:blipFill>
        <p:spPr>
          <a:xfrm>
            <a:off x="331548" y="1199409"/>
            <a:ext cx="2423527" cy="2399293"/>
          </a:xfrm>
          <a:prstGeom prst="rect">
            <a:avLst/>
          </a:prstGeom>
        </p:spPr>
      </p:pic>
      <p:pic>
        <p:nvPicPr>
          <p:cNvPr id="9" name="Picture 8" descr="A black and white logo&#10;&#10;Description automatically generated">
            <a:extLst>
              <a:ext uri="{FF2B5EF4-FFF2-40B4-BE49-F238E27FC236}">
                <a16:creationId xmlns:a16="http://schemas.microsoft.com/office/drawing/2014/main" id="{93E76EC2-6B7F-D6A6-4A4D-2C090D37B59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0000"/>
          </a:blip>
          <a:srcRect b="16161"/>
          <a:stretch/>
        </p:blipFill>
        <p:spPr>
          <a:xfrm>
            <a:off x="5462649" y="131049"/>
            <a:ext cx="6729351" cy="6738836"/>
          </a:xfrm>
          <a:prstGeom prst="rect">
            <a:avLst/>
          </a:prstGeom>
        </p:spPr>
      </p:pic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495800" y="4785756"/>
            <a:ext cx="3831336" cy="99752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0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/>
              <a:t>Title Subhead</a:t>
            </a: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CB5ED133-93DF-9A24-6B85-817A2B86407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656320" y="4773880"/>
            <a:ext cx="3011424" cy="99752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0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/>
              <a:t>By/Date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A718C1F-DC02-89F7-8ED2-1067EC21869E}"/>
              </a:ext>
            </a:extLst>
          </p:cNvPr>
          <p:cNvCxnSpPr/>
          <p:nvPr userDrawn="1"/>
        </p:nvCxnSpPr>
        <p:spPr>
          <a:xfrm>
            <a:off x="533400" y="4192465"/>
            <a:ext cx="111252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9C08B664-82EC-FC67-05F8-0A7D301DB513}"/>
              </a:ext>
            </a:extLst>
          </p:cNvPr>
          <p:cNvSpPr txBox="1"/>
          <p:nvPr userDrawn="1"/>
        </p:nvSpPr>
        <p:spPr>
          <a:xfrm>
            <a:off x="463295" y="3704785"/>
            <a:ext cx="85263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400" b="1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IESBA</a:t>
            </a:r>
            <a:r>
              <a:rPr lang="en-US" sz="2400" b="1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 |  International Ethics Standards Board for Accountants  | 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91685A51-9664-5AC1-CBE0-70CBC0406227}"/>
              </a:ext>
            </a:extLst>
          </p:cNvPr>
          <p:cNvCxnSpPr/>
          <p:nvPr userDrawn="1"/>
        </p:nvCxnSpPr>
        <p:spPr>
          <a:xfrm>
            <a:off x="539496" y="3662113"/>
            <a:ext cx="111252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ABCCA985-B729-3249-3152-0C8201ECB55A}"/>
              </a:ext>
            </a:extLst>
          </p:cNvPr>
          <p:cNvSpPr txBox="1"/>
          <p:nvPr userDrawn="1"/>
        </p:nvSpPr>
        <p:spPr>
          <a:xfrm>
            <a:off x="8823365" y="3811980"/>
            <a:ext cx="300445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i="0">
                <a:solidFill>
                  <a:schemeClr val="accent1"/>
                </a:solidFill>
              </a:rPr>
              <a:t>AN IFEA BOARD</a:t>
            </a:r>
          </a:p>
        </p:txBody>
      </p:sp>
      <p:sp>
        <p:nvSpPr>
          <p:cNvPr id="15" name="Text Placeholder 6">
            <a:extLst>
              <a:ext uri="{FF2B5EF4-FFF2-40B4-BE49-F238E27FC236}">
                <a16:creationId xmlns:a16="http://schemas.microsoft.com/office/drawing/2014/main" id="{075B9A43-F3C7-E4C5-45D8-20D288E2A3D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33400" y="4736009"/>
            <a:ext cx="3360737" cy="1117600"/>
          </a:xfrm>
        </p:spPr>
        <p:txBody>
          <a:bodyPr>
            <a:norm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235470245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  <p15:guide id="5" pos="336">
          <p15:clr>
            <a:srgbClr val="FBAE40"/>
          </p15:clr>
        </p15:guide>
        <p15:guide id="6" orient="horz" pos="3168">
          <p15:clr>
            <a:srgbClr val="FBAE40"/>
          </p15:clr>
        </p15:guide>
        <p15:guide id="7" pos="7344">
          <p15:clr>
            <a:srgbClr val="FBAE40"/>
          </p15:clr>
        </p15:guide>
      </p15:sldGuideLst>
    </p:ext>
  </p:extLst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- Title Slide - Bottom Inf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46ABF2EA-1D36-2A49-4D30-653A990F320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55187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noFill/>
              </a:ln>
            </a:endParaRPr>
          </a:p>
        </p:txBody>
      </p:sp>
      <p:pic>
        <p:nvPicPr>
          <p:cNvPr id="9" name="Picture 8" descr="A black and white logo&#10;&#10;Description automatically generated">
            <a:extLst>
              <a:ext uri="{FF2B5EF4-FFF2-40B4-BE49-F238E27FC236}">
                <a16:creationId xmlns:a16="http://schemas.microsoft.com/office/drawing/2014/main" id="{93E76EC2-6B7F-D6A6-4A4D-2C090D37B59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0000"/>
          </a:blip>
          <a:srcRect b="16161"/>
          <a:stretch/>
        </p:blipFill>
        <p:spPr>
          <a:xfrm>
            <a:off x="5462649" y="119164"/>
            <a:ext cx="6729351" cy="6738836"/>
          </a:xfrm>
          <a:prstGeom prst="rect">
            <a:avLst/>
          </a:prstGeom>
        </p:spPr>
      </p:pic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495800" y="4797630"/>
            <a:ext cx="3831336" cy="124690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0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/>
              <a:t>Title Subhead</a:t>
            </a: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CB5ED133-93DF-9A24-6B85-817A2B86407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647176" y="4797630"/>
            <a:ext cx="3011424" cy="125878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0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/>
              <a:t>By/Date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A718C1F-DC02-89F7-8ED2-1067EC21869E}"/>
              </a:ext>
            </a:extLst>
          </p:cNvPr>
          <p:cNvCxnSpPr/>
          <p:nvPr userDrawn="1"/>
        </p:nvCxnSpPr>
        <p:spPr>
          <a:xfrm>
            <a:off x="533400" y="4202855"/>
            <a:ext cx="111252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9C08B664-82EC-FC67-05F8-0A7D301DB513}"/>
              </a:ext>
            </a:extLst>
          </p:cNvPr>
          <p:cNvSpPr txBox="1"/>
          <p:nvPr userDrawn="1"/>
        </p:nvSpPr>
        <p:spPr>
          <a:xfrm>
            <a:off x="463296" y="3715175"/>
            <a:ext cx="70419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400" b="1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IFEA</a:t>
            </a:r>
            <a:r>
              <a:rPr lang="en-US" sz="2400" b="1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 |  </a:t>
            </a:r>
            <a:r>
              <a:rPr lang="en-US" sz="2400" b="0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International Foundation for Ethics and Audit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91685A51-9664-5AC1-CBE0-70CBC0406227}"/>
              </a:ext>
            </a:extLst>
          </p:cNvPr>
          <p:cNvCxnSpPr/>
          <p:nvPr userDrawn="1"/>
        </p:nvCxnSpPr>
        <p:spPr>
          <a:xfrm>
            <a:off x="539496" y="3672503"/>
            <a:ext cx="111252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14" name="Picture 13" descr="A logo with a white circle and blue design&#10;&#10;Description automatically generated">
            <a:extLst>
              <a:ext uri="{FF2B5EF4-FFF2-40B4-BE49-F238E27FC236}">
                <a16:creationId xmlns:a16="http://schemas.microsoft.com/office/drawing/2014/main" id="{FF3646A3-4C7F-3CD6-00D3-4A7F5B23D9F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22690" t="4710" r="26846" b="50559"/>
          <a:stretch/>
        </p:blipFill>
        <p:spPr>
          <a:xfrm>
            <a:off x="237271" y="1221673"/>
            <a:ext cx="2362852" cy="2270736"/>
          </a:xfrm>
          <a:prstGeom prst="rect">
            <a:avLst/>
          </a:prstGeom>
        </p:spPr>
      </p:pic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8257A572-0F02-E222-38AB-3B2EB549EA5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33400" y="4738254"/>
            <a:ext cx="3360737" cy="1341912"/>
          </a:xfrm>
        </p:spPr>
        <p:txBody>
          <a:bodyPr>
            <a:norm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364040380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  <p15:guide id="5" pos="336">
          <p15:clr>
            <a:srgbClr val="FBAE40"/>
          </p15:clr>
        </p15:guide>
        <p15:guide id="6" orient="horz" pos="3168">
          <p15:clr>
            <a:srgbClr val="FBAE40"/>
          </p15:clr>
        </p15:guide>
        <p15:guide id="7" pos="7344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theme" Target="../theme/theme10.xml"/><Relationship Id="rId3" Type="http://schemas.openxmlformats.org/officeDocument/2006/relationships/slideLayout" Target="../slideLayouts/slideLayout74.xml"/><Relationship Id="rId7" Type="http://schemas.openxmlformats.org/officeDocument/2006/relationships/slideLayout" Target="../slideLayouts/slideLayout78.xml"/><Relationship Id="rId2" Type="http://schemas.openxmlformats.org/officeDocument/2006/relationships/slideLayout" Target="../slideLayouts/slideLayout73.xml"/><Relationship Id="rId1" Type="http://schemas.openxmlformats.org/officeDocument/2006/relationships/slideLayout" Target="../slideLayouts/slideLayout72.xml"/><Relationship Id="rId6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5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6.xml"/><Relationship Id="rId3" Type="http://schemas.openxmlformats.org/officeDocument/2006/relationships/slideLayout" Target="../slideLayouts/slideLayout81.xml"/><Relationship Id="rId7" Type="http://schemas.openxmlformats.org/officeDocument/2006/relationships/slideLayout" Target="../slideLayouts/slideLayout85.xml"/><Relationship Id="rId2" Type="http://schemas.openxmlformats.org/officeDocument/2006/relationships/slideLayout" Target="../slideLayouts/slideLayout80.xml"/><Relationship Id="rId1" Type="http://schemas.openxmlformats.org/officeDocument/2006/relationships/slideLayout" Target="../slideLayouts/slideLayout79.xml"/><Relationship Id="rId6" Type="http://schemas.openxmlformats.org/officeDocument/2006/relationships/slideLayout" Target="../slideLayouts/slideLayout84.xml"/><Relationship Id="rId11" Type="http://schemas.openxmlformats.org/officeDocument/2006/relationships/image" Target="../media/image3.png"/><Relationship Id="rId5" Type="http://schemas.openxmlformats.org/officeDocument/2006/relationships/slideLayout" Target="../slideLayouts/slideLayout83.xml"/><Relationship Id="rId10" Type="http://schemas.openxmlformats.org/officeDocument/2006/relationships/theme" Target="../theme/theme11.xml"/><Relationship Id="rId4" Type="http://schemas.openxmlformats.org/officeDocument/2006/relationships/slideLayout" Target="../slideLayouts/slideLayout82.xml"/><Relationship Id="rId9" Type="http://schemas.openxmlformats.org/officeDocument/2006/relationships/slideLayout" Target="../slideLayouts/slideLayout87.xml"/></Relationships>
</file>

<file path=ppt/slideMasters/_rels/slideMaster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0.xml"/><Relationship Id="rId2" Type="http://schemas.openxmlformats.org/officeDocument/2006/relationships/slideLayout" Target="../slideLayouts/slideLayout89.xml"/><Relationship Id="rId1" Type="http://schemas.openxmlformats.org/officeDocument/2006/relationships/slideLayout" Target="../slideLayouts/slideLayout88.xml"/><Relationship Id="rId6" Type="http://schemas.openxmlformats.org/officeDocument/2006/relationships/theme" Target="../theme/theme12.xml"/><Relationship Id="rId5" Type="http://schemas.openxmlformats.org/officeDocument/2006/relationships/slideLayout" Target="../slideLayouts/slideLayout92.xml"/><Relationship Id="rId4" Type="http://schemas.openxmlformats.org/officeDocument/2006/relationships/slideLayout" Target="../slideLayouts/slideLayout91.xml"/></Relationships>
</file>

<file path=ppt/slideMasters/_rels/slideMaster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5.xml"/><Relationship Id="rId7" Type="http://schemas.openxmlformats.org/officeDocument/2006/relationships/theme" Target="../theme/theme13.xml"/><Relationship Id="rId2" Type="http://schemas.openxmlformats.org/officeDocument/2006/relationships/slideLayout" Target="../slideLayouts/slideLayout94.xml"/><Relationship Id="rId1" Type="http://schemas.openxmlformats.org/officeDocument/2006/relationships/slideLayout" Target="../slideLayouts/slideLayout93.xml"/><Relationship Id="rId6" Type="http://schemas.openxmlformats.org/officeDocument/2006/relationships/slideLayout" Target="../slideLayouts/slideLayout98.xml"/><Relationship Id="rId5" Type="http://schemas.openxmlformats.org/officeDocument/2006/relationships/slideLayout" Target="../slideLayouts/slideLayout97.xml"/><Relationship Id="rId4" Type="http://schemas.openxmlformats.org/officeDocument/2006/relationships/slideLayout" Target="../slideLayouts/slideLayout96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11" Type="http://schemas.openxmlformats.org/officeDocument/2006/relationships/image" Target="../media/image2.png"/><Relationship Id="rId5" Type="http://schemas.openxmlformats.org/officeDocument/2006/relationships/slideLayout" Target="../slideLayouts/slideLayout14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8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Relationship Id="rId6" Type="http://schemas.openxmlformats.org/officeDocument/2006/relationships/slideLayout" Target="../slideLayouts/slideLayout24.xml"/><Relationship Id="rId11" Type="http://schemas.openxmlformats.org/officeDocument/2006/relationships/image" Target="../media/image3.png"/><Relationship Id="rId5" Type="http://schemas.openxmlformats.org/officeDocument/2006/relationships/slideLayout" Target="../slideLayouts/slideLayout23.xml"/><Relationship Id="rId10" Type="http://schemas.openxmlformats.org/officeDocument/2006/relationships/theme" Target="../theme/theme3.xml"/><Relationship Id="rId4" Type="http://schemas.openxmlformats.org/officeDocument/2006/relationships/slideLayout" Target="../slideLayouts/slideLayout22.xml"/><Relationship Id="rId9" Type="http://schemas.openxmlformats.org/officeDocument/2006/relationships/slideLayout" Target="../slideLayouts/slideLayout27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5.xml"/><Relationship Id="rId3" Type="http://schemas.openxmlformats.org/officeDocument/2006/relationships/slideLayout" Target="../slideLayouts/slideLayout30.xml"/><Relationship Id="rId7" Type="http://schemas.openxmlformats.org/officeDocument/2006/relationships/slideLayout" Target="../slideLayouts/slideLayout34.xml"/><Relationship Id="rId2" Type="http://schemas.openxmlformats.org/officeDocument/2006/relationships/slideLayout" Target="../slideLayouts/slideLayout29.xml"/><Relationship Id="rId1" Type="http://schemas.openxmlformats.org/officeDocument/2006/relationships/slideLayout" Target="../slideLayouts/slideLayout28.xml"/><Relationship Id="rId6" Type="http://schemas.openxmlformats.org/officeDocument/2006/relationships/slideLayout" Target="../slideLayouts/slideLayout33.xml"/><Relationship Id="rId11" Type="http://schemas.openxmlformats.org/officeDocument/2006/relationships/image" Target="../media/image3.png"/><Relationship Id="rId5" Type="http://schemas.openxmlformats.org/officeDocument/2006/relationships/slideLayout" Target="../slideLayouts/slideLayout32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31.xml"/><Relationship Id="rId9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5" Type="http://schemas.openxmlformats.org/officeDocument/2006/relationships/slideLayout" Target="../slideLayouts/slideLayout40.xml"/><Relationship Id="rId10" Type="http://schemas.openxmlformats.org/officeDocument/2006/relationships/theme" Target="../theme/theme5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7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4" Type="http://schemas.openxmlformats.org/officeDocument/2006/relationships/theme" Target="../theme/theme6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0.xml"/><Relationship Id="rId2" Type="http://schemas.openxmlformats.org/officeDocument/2006/relationships/slideLayout" Target="../slideLayouts/slideLayout49.xml"/><Relationship Id="rId1" Type="http://schemas.openxmlformats.org/officeDocument/2006/relationships/slideLayout" Target="../slideLayouts/slideLayout48.xml"/><Relationship Id="rId6" Type="http://schemas.openxmlformats.org/officeDocument/2006/relationships/theme" Target="../theme/theme7.xml"/><Relationship Id="rId5" Type="http://schemas.openxmlformats.org/officeDocument/2006/relationships/slideLayout" Target="../slideLayouts/slideLayout52.xml"/><Relationship Id="rId4" Type="http://schemas.openxmlformats.org/officeDocument/2006/relationships/slideLayout" Target="../slideLayouts/slideLayout51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theme" Target="../theme/theme8.xml"/><Relationship Id="rId3" Type="http://schemas.openxmlformats.org/officeDocument/2006/relationships/slideLayout" Target="../slideLayouts/slideLayout55.xml"/><Relationship Id="rId7" Type="http://schemas.openxmlformats.org/officeDocument/2006/relationships/slideLayout" Target="../slideLayouts/slideLayout59.xml"/><Relationship Id="rId2" Type="http://schemas.openxmlformats.org/officeDocument/2006/relationships/slideLayout" Target="../slideLayouts/slideLayout54.xml"/><Relationship Id="rId1" Type="http://schemas.openxmlformats.org/officeDocument/2006/relationships/slideLayout" Target="../slideLayouts/slideLayout53.xml"/><Relationship Id="rId6" Type="http://schemas.openxmlformats.org/officeDocument/2006/relationships/slideLayout" Target="../slideLayouts/slideLayout58.xml"/><Relationship Id="rId5" Type="http://schemas.openxmlformats.org/officeDocument/2006/relationships/slideLayout" Target="../slideLayouts/slideLayout57.xml"/><Relationship Id="rId4" Type="http://schemas.openxmlformats.org/officeDocument/2006/relationships/slideLayout" Target="../slideLayouts/slideLayout5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7.xml"/><Relationship Id="rId13" Type="http://schemas.openxmlformats.org/officeDocument/2006/relationships/theme" Target="../theme/theme9.xml"/><Relationship Id="rId3" Type="http://schemas.openxmlformats.org/officeDocument/2006/relationships/slideLayout" Target="../slideLayouts/slideLayout62.xml"/><Relationship Id="rId7" Type="http://schemas.openxmlformats.org/officeDocument/2006/relationships/slideLayout" Target="../slideLayouts/slideLayout66.xml"/><Relationship Id="rId12" Type="http://schemas.openxmlformats.org/officeDocument/2006/relationships/slideLayout" Target="../slideLayouts/slideLayout71.xml"/><Relationship Id="rId2" Type="http://schemas.openxmlformats.org/officeDocument/2006/relationships/slideLayout" Target="../slideLayouts/slideLayout61.xml"/><Relationship Id="rId1" Type="http://schemas.openxmlformats.org/officeDocument/2006/relationships/slideLayout" Target="../slideLayouts/slideLayout60.xml"/><Relationship Id="rId6" Type="http://schemas.openxmlformats.org/officeDocument/2006/relationships/slideLayout" Target="../slideLayouts/slideLayout65.xml"/><Relationship Id="rId11" Type="http://schemas.openxmlformats.org/officeDocument/2006/relationships/slideLayout" Target="../slideLayouts/slideLayout70.xml"/><Relationship Id="rId5" Type="http://schemas.openxmlformats.org/officeDocument/2006/relationships/slideLayout" Target="../slideLayouts/slideLayout64.xml"/><Relationship Id="rId10" Type="http://schemas.openxmlformats.org/officeDocument/2006/relationships/slideLayout" Target="../slideLayouts/slideLayout69.xml"/><Relationship Id="rId4" Type="http://schemas.openxmlformats.org/officeDocument/2006/relationships/slideLayout" Target="../slideLayouts/slideLayout63.xml"/><Relationship Id="rId9" Type="http://schemas.openxmlformats.org/officeDocument/2006/relationships/slideLayout" Target="../slideLayouts/slideLayout68.xml"/><Relationship Id="rId14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DBA369-510E-933A-F428-7E8DA6DA6E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733690" y="6339328"/>
            <a:ext cx="429610" cy="5186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accent2"/>
                </a:solidFill>
              </a:defRPr>
            </a:lvl1pPr>
          </a:lstStyle>
          <a:p>
            <a:fld id="{ECE57159-D98D-3545-BBEB-33170D21B50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6018B32-662E-0158-19EA-6C574C552D12}"/>
              </a:ext>
            </a:extLst>
          </p:cNvPr>
          <p:cNvSpPr/>
          <p:nvPr userDrawn="1"/>
        </p:nvSpPr>
        <p:spPr>
          <a:xfrm>
            <a:off x="-1" y="0"/>
            <a:ext cx="9013372" cy="45284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410F74A-ACBE-C7DC-2421-81EF8414CB8D}"/>
              </a:ext>
            </a:extLst>
          </p:cNvPr>
          <p:cNvSpPr/>
          <p:nvPr userDrawn="1"/>
        </p:nvSpPr>
        <p:spPr>
          <a:xfrm>
            <a:off x="8839200" y="0"/>
            <a:ext cx="3352800" cy="461554"/>
          </a:xfrm>
          <a:prstGeom prst="rect">
            <a:avLst/>
          </a:prstGeom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Picture 14" descr="A logo with a white circle and blue design&#10;&#10;Description automatically generated">
            <a:extLst>
              <a:ext uri="{FF2B5EF4-FFF2-40B4-BE49-F238E27FC236}">
                <a16:creationId xmlns:a16="http://schemas.microsoft.com/office/drawing/2014/main" id="{28528238-DCAD-4902-9BCC-FF307B95E9D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1"/>
          <a:srcRect b="20270"/>
          <a:stretch/>
        </p:blipFill>
        <p:spPr>
          <a:xfrm>
            <a:off x="771182" y="6015592"/>
            <a:ext cx="759900" cy="656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36432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  <p:sldLayoutId id="2147483675" r:id="rId2"/>
    <p:sldLayoutId id="2147483676" r:id="rId3"/>
    <p:sldLayoutId id="2147483672" r:id="rId4"/>
    <p:sldLayoutId id="2147483673" r:id="rId5"/>
    <p:sldLayoutId id="2147483674" r:id="rId6"/>
    <p:sldLayoutId id="2147483683" r:id="rId7"/>
    <p:sldLayoutId id="2147483720" r:id="rId8"/>
    <p:sldLayoutId id="2147483723" r:id="rId9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0" i="0" kern="1200">
          <a:solidFill>
            <a:schemeClr val="accent2"/>
          </a:solidFill>
          <a:latin typeface="Calibri Light" panose="020F0302020204030204" pitchFamily="34" charset="0"/>
          <a:ea typeface="+mj-ea"/>
          <a:cs typeface="Calibri Light" panose="020F030202020403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152" userDrawn="1">
          <p15:clr>
            <a:srgbClr val="F26B43"/>
          </p15:clr>
        </p15:guide>
        <p15:guide id="2" pos="648" userDrawn="1">
          <p15:clr>
            <a:srgbClr val="F26B43"/>
          </p15:clr>
        </p15:guide>
        <p15:guide id="3" pos="7032" userDrawn="1">
          <p15:clr>
            <a:srgbClr val="F26B43"/>
          </p15:clr>
        </p15:guide>
        <p15:guide id="4" orient="horz" pos="3744" userDrawn="1">
          <p15:clr>
            <a:srgbClr val="F26B43"/>
          </p15:clr>
        </p15:guide>
        <p15:guide id="5" orient="horz" pos="648" userDrawn="1">
          <p15:clr>
            <a:srgbClr val="F26B43"/>
          </p15:clr>
        </p15:guide>
        <p15:guide id="6" orient="horz" pos="864" userDrawn="1">
          <p15:clr>
            <a:srgbClr val="F26B43"/>
          </p15:clr>
        </p15:guide>
      </p15:sldGuideLst>
    </p:ext>
  </p:extLst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D3EF0AC-C127-EE5A-DE01-FDD1A00E26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968BBC0-2FD6-5E93-AE5A-38C4FB8C37A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8CBF57C-634F-6CFA-152A-BEAB18DE870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FE06A58-B8C5-124B-9AF8-20A3F797F049}" type="datetimeFigureOut">
              <a:rPr lang="en-US" smtClean="0"/>
              <a:t>6/8/2026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DD20AC-7D6E-4C17-3D66-ACD50CC9778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1E5EBF3-0E5B-60CA-81C1-E5F65599FF0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9E49149-D529-8A40-9D51-5A83DC376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0077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9" r:id="rId1"/>
    <p:sldLayoutId id="2147483790" r:id="rId2"/>
    <p:sldLayoutId id="2147483791" r:id="rId3"/>
    <p:sldLayoutId id="2147483792" r:id="rId4"/>
    <p:sldLayoutId id="2147483793" r:id="rId5"/>
    <p:sldLayoutId id="2147483794" r:id="rId6"/>
    <p:sldLayoutId id="2147483795" r:id="rId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28528238-DCAD-4902-9BCC-FF307B95E9D4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rcRect t="1084" b="1084"/>
          <a:stretch/>
        </p:blipFill>
        <p:spPr>
          <a:xfrm>
            <a:off x="1028700" y="6104258"/>
            <a:ext cx="1864082" cy="667199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DBA369-510E-933A-F428-7E8DA6DA6E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733690" y="6339328"/>
            <a:ext cx="429610" cy="5186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accent2"/>
                </a:solidFill>
              </a:defRPr>
            </a:lvl1pPr>
          </a:lstStyle>
          <a:p>
            <a:fld id="{ECE57159-D98D-3545-BBEB-33170D21B50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6018B32-662E-0158-19EA-6C574C552D12}"/>
              </a:ext>
            </a:extLst>
          </p:cNvPr>
          <p:cNvSpPr/>
          <p:nvPr userDrawn="1"/>
        </p:nvSpPr>
        <p:spPr>
          <a:xfrm>
            <a:off x="0" y="0"/>
            <a:ext cx="8839200" cy="461554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410F74A-ACBE-C7DC-2421-81EF8414CB8D}"/>
              </a:ext>
            </a:extLst>
          </p:cNvPr>
          <p:cNvSpPr/>
          <p:nvPr userDrawn="1"/>
        </p:nvSpPr>
        <p:spPr>
          <a:xfrm>
            <a:off x="8839201" y="0"/>
            <a:ext cx="3352800" cy="46155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95402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7" r:id="rId1"/>
    <p:sldLayoutId id="2147483798" r:id="rId2"/>
    <p:sldLayoutId id="2147483799" r:id="rId3"/>
    <p:sldLayoutId id="2147483800" r:id="rId4"/>
    <p:sldLayoutId id="2147483801" r:id="rId5"/>
    <p:sldLayoutId id="2147483802" r:id="rId6"/>
    <p:sldLayoutId id="2147483803" r:id="rId7"/>
    <p:sldLayoutId id="2147483804" r:id="rId8"/>
    <p:sldLayoutId id="2147483805" r:id="rId9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0" i="0" kern="1200">
          <a:solidFill>
            <a:schemeClr val="accent2"/>
          </a:solidFill>
          <a:latin typeface="Calibri Light" panose="020F0302020204030204" pitchFamily="34" charset="0"/>
          <a:ea typeface="+mj-ea"/>
          <a:cs typeface="Calibri Light" panose="020F030202020403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152">
          <p15:clr>
            <a:srgbClr val="F26B43"/>
          </p15:clr>
        </p15:guide>
        <p15:guide id="2" pos="648">
          <p15:clr>
            <a:srgbClr val="F26B43"/>
          </p15:clr>
        </p15:guide>
        <p15:guide id="3" pos="7032">
          <p15:clr>
            <a:srgbClr val="F26B43"/>
          </p15:clr>
        </p15:guide>
        <p15:guide id="4" orient="horz" pos="3744">
          <p15:clr>
            <a:srgbClr val="F26B43"/>
          </p15:clr>
        </p15:guide>
        <p15:guide id="5" orient="horz" pos="648">
          <p15:clr>
            <a:srgbClr val="F26B43"/>
          </p15:clr>
        </p15:guide>
        <p15:guide id="6" orient="horz" pos="864">
          <p15:clr>
            <a:srgbClr val="F26B43"/>
          </p15:clr>
        </p15:guide>
      </p15:sldGuideLst>
    </p:ext>
  </p:extLst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1FAD2D0-5FF3-09D4-3D34-82BD1F8BC8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5B92155-5A2D-CF75-F347-9EC41C855C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0773299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7" r:id="rId1"/>
    <p:sldLayoutId id="2147483808" r:id="rId2"/>
    <p:sldLayoutId id="2147483809" r:id="rId3"/>
    <p:sldLayoutId id="2147483810" r:id="rId4"/>
    <p:sldLayoutId id="2147483811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D3EF0AC-C127-EE5A-DE01-FDD1A00E26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968BBC0-2FD6-5E93-AE5A-38C4FB8C37A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8CBF57C-634F-6CFA-152A-BEAB18DE870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FE06A58-B8C5-124B-9AF8-20A3F797F049}" type="datetimeFigureOut">
              <a:rPr lang="en-US" smtClean="0"/>
              <a:t>6/8/2026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DD20AC-7D6E-4C17-3D66-ACD50CC9778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1E5EBF3-0E5B-60CA-81C1-E5F65599FF0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9E49149-D529-8A40-9D51-5A83DC376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87229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3" r:id="rId1"/>
    <p:sldLayoutId id="2147483814" r:id="rId2"/>
    <p:sldLayoutId id="2147483815" r:id="rId3"/>
    <p:sldLayoutId id="2147483816" r:id="rId4"/>
    <p:sldLayoutId id="2147483817" r:id="rId5"/>
    <p:sldLayoutId id="2147483818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28528238-DCAD-4902-9BCC-FF307B95E9D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1"/>
          <a:srcRect l="311" r="-7291" b="-9852"/>
          <a:stretch/>
        </p:blipFill>
        <p:spPr>
          <a:xfrm>
            <a:off x="1005550" y="6113245"/>
            <a:ext cx="2016086" cy="721605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DBA369-510E-933A-F428-7E8DA6DA6E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733690" y="6339328"/>
            <a:ext cx="429610" cy="5186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accent2"/>
                </a:solidFill>
              </a:defRPr>
            </a:lvl1pPr>
          </a:lstStyle>
          <a:p>
            <a:fld id="{ECE57159-D98D-3545-BBEB-33170D21B50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6018B32-662E-0158-19EA-6C574C552D12}"/>
              </a:ext>
            </a:extLst>
          </p:cNvPr>
          <p:cNvSpPr/>
          <p:nvPr userDrawn="1"/>
        </p:nvSpPr>
        <p:spPr>
          <a:xfrm>
            <a:off x="0" y="0"/>
            <a:ext cx="8839200" cy="45284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410F74A-ACBE-C7DC-2421-81EF8414CB8D}"/>
              </a:ext>
            </a:extLst>
          </p:cNvPr>
          <p:cNvSpPr/>
          <p:nvPr userDrawn="1"/>
        </p:nvSpPr>
        <p:spPr>
          <a:xfrm>
            <a:off x="8839200" y="0"/>
            <a:ext cx="3352800" cy="452846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1874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9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4" r:id="rId7"/>
    <p:sldLayoutId id="2147483721" r:id="rId8"/>
    <p:sldLayoutId id="2147483724" r:id="rId9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0" i="0" kern="1200">
          <a:solidFill>
            <a:schemeClr val="accent2"/>
          </a:solidFill>
          <a:latin typeface="Calibri Light" panose="020F0302020204030204" pitchFamily="34" charset="0"/>
          <a:ea typeface="+mj-ea"/>
          <a:cs typeface="Calibri Light" panose="020F030202020403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152" userDrawn="1">
          <p15:clr>
            <a:srgbClr val="F26B43"/>
          </p15:clr>
        </p15:guide>
        <p15:guide id="2" pos="648" userDrawn="1">
          <p15:clr>
            <a:srgbClr val="F26B43"/>
          </p15:clr>
        </p15:guide>
        <p15:guide id="3" pos="7032" userDrawn="1">
          <p15:clr>
            <a:srgbClr val="F26B43"/>
          </p15:clr>
        </p15:guide>
        <p15:guide id="4" orient="horz" pos="3744" userDrawn="1">
          <p15:clr>
            <a:srgbClr val="F26B43"/>
          </p15:clr>
        </p15:guide>
        <p15:guide id="5" orient="horz" pos="648" userDrawn="1">
          <p15:clr>
            <a:srgbClr val="F26B43"/>
          </p15:clr>
        </p15:guide>
        <p15:guide id="6" orient="horz" pos="864" userDrawn="1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28528238-DCAD-4902-9BCC-FF307B95E9D4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rcRect t="1084" b="1084"/>
          <a:stretch/>
        </p:blipFill>
        <p:spPr>
          <a:xfrm>
            <a:off x="1028700" y="6104258"/>
            <a:ext cx="1864082" cy="667199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DBA369-510E-933A-F428-7E8DA6DA6E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733690" y="6339328"/>
            <a:ext cx="429610" cy="5186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accent2"/>
                </a:solidFill>
              </a:defRPr>
            </a:lvl1pPr>
          </a:lstStyle>
          <a:p>
            <a:fld id="{ECE57159-D98D-3545-BBEB-33170D21B50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6018B32-662E-0158-19EA-6C574C552D12}"/>
              </a:ext>
            </a:extLst>
          </p:cNvPr>
          <p:cNvSpPr/>
          <p:nvPr userDrawn="1"/>
        </p:nvSpPr>
        <p:spPr>
          <a:xfrm>
            <a:off x="0" y="0"/>
            <a:ext cx="8839200" cy="461554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410F74A-ACBE-C7DC-2421-81EF8414CB8D}"/>
              </a:ext>
            </a:extLst>
          </p:cNvPr>
          <p:cNvSpPr/>
          <p:nvPr userDrawn="1"/>
        </p:nvSpPr>
        <p:spPr>
          <a:xfrm>
            <a:off x="8839201" y="0"/>
            <a:ext cx="3352800" cy="46155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76424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  <p:sldLayoutId id="2147483686" r:id="rId2"/>
    <p:sldLayoutId id="2147483687" r:id="rId3"/>
    <p:sldLayoutId id="2147483688" r:id="rId4"/>
    <p:sldLayoutId id="2147483689" r:id="rId5"/>
    <p:sldLayoutId id="2147483691" r:id="rId6"/>
    <p:sldLayoutId id="2147483690" r:id="rId7"/>
    <p:sldLayoutId id="2147483722" r:id="rId8"/>
    <p:sldLayoutId id="2147483725" r:id="rId9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0" i="0" kern="1200">
          <a:solidFill>
            <a:schemeClr val="accent2"/>
          </a:solidFill>
          <a:latin typeface="Calibri Light" panose="020F0302020204030204" pitchFamily="34" charset="0"/>
          <a:ea typeface="+mj-ea"/>
          <a:cs typeface="Calibri Light" panose="020F030202020403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152" userDrawn="1">
          <p15:clr>
            <a:srgbClr val="F26B43"/>
          </p15:clr>
        </p15:guide>
        <p15:guide id="2" pos="648" userDrawn="1">
          <p15:clr>
            <a:srgbClr val="F26B43"/>
          </p15:clr>
        </p15:guide>
        <p15:guide id="3" pos="7032" userDrawn="1">
          <p15:clr>
            <a:srgbClr val="F26B43"/>
          </p15:clr>
        </p15:guide>
        <p15:guide id="4" orient="horz" pos="3744" userDrawn="1">
          <p15:clr>
            <a:srgbClr val="F26B43"/>
          </p15:clr>
        </p15:guide>
        <p15:guide id="5" orient="horz" pos="648" userDrawn="1">
          <p15:clr>
            <a:srgbClr val="F26B43"/>
          </p15:clr>
        </p15:guide>
        <p15:guide id="6" orient="horz" pos="864" userDrawn="1">
          <p15:clr>
            <a:srgbClr val="F26B43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DBA369-510E-933A-F428-7E8DA6DA6E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733690" y="6339328"/>
            <a:ext cx="429610" cy="5186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accent2"/>
                </a:solidFill>
              </a:defRPr>
            </a:lvl1pPr>
          </a:lstStyle>
          <a:p>
            <a:fld id="{ECE57159-D98D-3545-BBEB-33170D21B50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6018B32-662E-0158-19EA-6C574C552D12}"/>
              </a:ext>
            </a:extLst>
          </p:cNvPr>
          <p:cNvSpPr/>
          <p:nvPr userDrawn="1"/>
        </p:nvSpPr>
        <p:spPr>
          <a:xfrm>
            <a:off x="-1" y="0"/>
            <a:ext cx="9013372" cy="45284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410F74A-ACBE-C7DC-2421-81EF8414CB8D}"/>
              </a:ext>
            </a:extLst>
          </p:cNvPr>
          <p:cNvSpPr/>
          <p:nvPr userDrawn="1"/>
        </p:nvSpPr>
        <p:spPr>
          <a:xfrm>
            <a:off x="8839200" y="0"/>
            <a:ext cx="3352800" cy="461554"/>
          </a:xfrm>
          <a:prstGeom prst="rect">
            <a:avLst/>
          </a:prstGeom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331852A4-56C9-54AE-47A0-A4B569EF289D}"/>
              </a:ext>
            </a:extLst>
          </p:cNvPr>
          <p:cNvPicPr>
            <a:picLocks noChangeAspect="1"/>
          </p:cNvPicPr>
          <p:nvPr userDrawn="1"/>
        </p:nvPicPr>
        <p:blipFill>
          <a:blip r:embed="rId10"/>
          <a:srcRect/>
          <a:stretch/>
        </p:blipFill>
        <p:spPr>
          <a:xfrm>
            <a:off x="377104" y="6093911"/>
            <a:ext cx="1640374" cy="57176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ACA7510D-8BFD-9F0D-DD94-599B8EC08DBD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rcRect/>
          <a:stretch/>
        </p:blipFill>
        <p:spPr>
          <a:xfrm>
            <a:off x="2162479" y="6093911"/>
            <a:ext cx="1712056" cy="626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55294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4" r:id="rId1"/>
    <p:sldLayoutId id="2147483755" r:id="rId2"/>
    <p:sldLayoutId id="2147483756" r:id="rId3"/>
    <p:sldLayoutId id="2147483757" r:id="rId4"/>
    <p:sldLayoutId id="2147483758" r:id="rId5"/>
    <p:sldLayoutId id="2147483759" r:id="rId6"/>
    <p:sldLayoutId id="2147483760" r:id="rId7"/>
    <p:sldLayoutId id="2147483761" r:id="rId8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0" i="0" kern="1200">
          <a:solidFill>
            <a:schemeClr val="accent2"/>
          </a:solidFill>
          <a:latin typeface="Calibri Light" panose="020F0302020204030204" pitchFamily="34" charset="0"/>
          <a:ea typeface="+mj-ea"/>
          <a:cs typeface="Calibri Light" panose="020F030202020403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152">
          <p15:clr>
            <a:srgbClr val="F26B43"/>
          </p15:clr>
        </p15:guide>
        <p15:guide id="2" pos="648">
          <p15:clr>
            <a:srgbClr val="F26B43"/>
          </p15:clr>
        </p15:guide>
        <p15:guide id="3" pos="7032">
          <p15:clr>
            <a:srgbClr val="F26B43"/>
          </p15:clr>
        </p15:guide>
        <p15:guide id="4" orient="horz" pos="3744">
          <p15:clr>
            <a:srgbClr val="F26B43"/>
          </p15:clr>
        </p15:guide>
        <p15:guide id="5" orient="horz" pos="648">
          <p15:clr>
            <a:srgbClr val="F26B43"/>
          </p15:clr>
        </p15:guide>
        <p15:guide id="6" orient="horz" pos="864">
          <p15:clr>
            <a:srgbClr val="F26B43"/>
          </p15:clr>
        </p15:guide>
      </p15:sldGuideLst>
    </p:ext>
  </p:extLst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D3EF0AC-C127-EE5A-DE01-FDD1A00E26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968BBC0-2FD6-5E93-AE5A-38C4FB8C37A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8CBF57C-634F-6CFA-152A-BEAB18DE870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FE06A58-B8C5-124B-9AF8-20A3F797F049}" type="datetimeFigureOut">
              <a:rPr lang="en-US" smtClean="0"/>
              <a:t>6/8/2026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DD20AC-7D6E-4C17-3D66-ACD50CC9778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1E5EBF3-0E5B-60CA-81C1-E5F65599FF0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9E49149-D529-8A40-9D51-5A83DC376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89130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762" r:id="rId2"/>
    <p:sldLayoutId id="2147483763" r:id="rId3"/>
    <p:sldLayoutId id="2147483743" r:id="rId4"/>
    <p:sldLayoutId id="2147483744" r:id="rId5"/>
    <p:sldLayoutId id="2147483745" r:id="rId6"/>
    <p:sldLayoutId id="2147483746" r:id="rId7"/>
    <p:sldLayoutId id="2147483704" r:id="rId8"/>
    <p:sldLayoutId id="2147483765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1FAD2D0-5FF3-09D4-3D34-82BD1F8BC8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5B92155-5A2D-CF75-F347-9EC41C855C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408926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1FAD2D0-5FF3-09D4-3D34-82BD1F8BC8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5B92155-5A2D-CF75-F347-9EC41C855C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2216372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48" r:id="rId2"/>
    <p:sldLayoutId id="2147483749" r:id="rId3"/>
    <p:sldLayoutId id="2147483719" r:id="rId4"/>
    <p:sldLayoutId id="2147483742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C638EDE-F04B-8072-C965-75F8233CD0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06F1B93-63A7-C432-1FDC-D468F4F081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582303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2" r:id="rId1"/>
    <p:sldLayoutId id="2147483734" r:id="rId2"/>
    <p:sldLayoutId id="2147483736" r:id="rId3"/>
    <p:sldLayoutId id="2147483737" r:id="rId4"/>
    <p:sldLayoutId id="2147483750" r:id="rId5"/>
    <p:sldLayoutId id="2147483751" r:id="rId6"/>
    <p:sldLayoutId id="2147483764" r:id="rId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28528238-DCAD-4902-9BCC-FF307B95E9D4}"/>
              </a:ext>
            </a:extLst>
          </p:cNvPr>
          <p:cNvPicPr>
            <a:picLocks noChangeAspect="1"/>
          </p:cNvPicPr>
          <p:nvPr userDrawn="1"/>
        </p:nvPicPr>
        <p:blipFill>
          <a:blip r:embed="rId14"/>
          <a:srcRect t="1084" b="1084"/>
          <a:stretch/>
        </p:blipFill>
        <p:spPr>
          <a:xfrm>
            <a:off x="1028700" y="6104258"/>
            <a:ext cx="1864082" cy="667199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DBA369-510E-933A-F428-7E8DA6DA6E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733690" y="6339328"/>
            <a:ext cx="429610" cy="5186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accent2"/>
                </a:solidFill>
              </a:defRPr>
            </a:lvl1pPr>
          </a:lstStyle>
          <a:p>
            <a:fld id="{ECE57159-D98D-3545-BBEB-33170D21B50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6018B32-662E-0158-19EA-6C574C552D12}"/>
              </a:ext>
            </a:extLst>
          </p:cNvPr>
          <p:cNvSpPr/>
          <p:nvPr userDrawn="1"/>
        </p:nvSpPr>
        <p:spPr>
          <a:xfrm>
            <a:off x="0" y="0"/>
            <a:ext cx="8839200" cy="461554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410F74A-ACBE-C7DC-2421-81EF8414CB8D}"/>
              </a:ext>
            </a:extLst>
          </p:cNvPr>
          <p:cNvSpPr/>
          <p:nvPr userDrawn="1"/>
        </p:nvSpPr>
        <p:spPr>
          <a:xfrm>
            <a:off x="8839201" y="0"/>
            <a:ext cx="3352800" cy="46155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88294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6" r:id="rId1"/>
    <p:sldLayoutId id="2147483777" r:id="rId2"/>
    <p:sldLayoutId id="2147483778" r:id="rId3"/>
    <p:sldLayoutId id="2147483779" r:id="rId4"/>
    <p:sldLayoutId id="2147483780" r:id="rId5"/>
    <p:sldLayoutId id="2147483781" r:id="rId6"/>
    <p:sldLayoutId id="2147483782" r:id="rId7"/>
    <p:sldLayoutId id="2147483783" r:id="rId8"/>
    <p:sldLayoutId id="2147483784" r:id="rId9"/>
    <p:sldLayoutId id="2147483785" r:id="rId10"/>
    <p:sldLayoutId id="2147483786" r:id="rId11"/>
    <p:sldLayoutId id="2147483787" r:id="rId12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0" i="0" kern="1200">
          <a:solidFill>
            <a:schemeClr val="accent2"/>
          </a:solidFill>
          <a:latin typeface="Calibri Light" panose="020F0302020204030204" pitchFamily="34" charset="0"/>
          <a:ea typeface="+mj-ea"/>
          <a:cs typeface="Calibri Light" panose="020F030202020403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152">
          <p15:clr>
            <a:srgbClr val="F26B43"/>
          </p15:clr>
        </p15:guide>
        <p15:guide id="2" pos="648">
          <p15:clr>
            <a:srgbClr val="F26B43"/>
          </p15:clr>
        </p15:guide>
        <p15:guide id="3" pos="7032">
          <p15:clr>
            <a:srgbClr val="F26B43"/>
          </p15:clr>
        </p15:guide>
        <p15:guide id="4" orient="horz" pos="3744">
          <p15:clr>
            <a:srgbClr val="F26B43"/>
          </p15:clr>
        </p15:guide>
        <p15:guide id="5" orient="horz" pos="648">
          <p15:clr>
            <a:srgbClr val="F26B43"/>
          </p15:clr>
        </p15:guide>
        <p15:guide id="6" orient="horz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0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0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svg"/><Relationship Id="rId1" Type="http://schemas.openxmlformats.org/officeDocument/2006/relationships/slideLayout" Target="../slideLayouts/slideLayout69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0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0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4DC2AE9D-22F4-15DE-F0DA-D4AB558DFF59}"/>
              </a:ext>
            </a:extLst>
          </p:cNvPr>
          <p:cNvSpPr txBox="1"/>
          <p:nvPr/>
        </p:nvSpPr>
        <p:spPr>
          <a:xfrm>
            <a:off x="533400" y="3630726"/>
            <a:ext cx="57467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sng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sng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5FD3CF8-238B-A38F-F7D6-1DF3CEF48F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2070487"/>
            <a:ext cx="5937250" cy="1828800"/>
          </a:xfrm>
        </p:spPr>
        <p:txBody>
          <a:bodyPr>
            <a:noAutofit/>
          </a:bodyPr>
          <a:lstStyle/>
          <a:p>
            <a:pPr>
              <a:lnSpc>
                <a:spcPts val="3200"/>
              </a:lnSpc>
              <a:spcBef>
                <a:spcPts val="1200"/>
              </a:spcBef>
            </a:pPr>
            <a:r>
              <a:rPr lang="en-US" sz="4000"/>
              <a:t>Private Equity and Other External Investments in Accounting Firms</a:t>
            </a:r>
            <a:endParaRPr lang="en-US" sz="4000">
              <a:ea typeface="Calibri"/>
              <a:cs typeface="Calibri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F510920-E34D-0155-F62D-93F157BD0A0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33400" y="5606971"/>
            <a:ext cx="4495800" cy="573313"/>
          </a:xfrm>
        </p:spPr>
        <p:txBody>
          <a:bodyPr>
            <a:normAutofit fontScale="92500" lnSpcReduction="20000"/>
          </a:bodyPr>
          <a:lstStyle/>
          <a:p>
            <a:pPr>
              <a:spcBef>
                <a:spcPts val="600"/>
              </a:spcBef>
            </a:pPr>
            <a:r>
              <a:rPr lang="en-US"/>
              <a:t>Jeanne Viljoen (IESBA Principal)</a:t>
            </a:r>
          </a:p>
          <a:p>
            <a:pPr>
              <a:spcBef>
                <a:spcPts val="600"/>
              </a:spcBef>
            </a:pPr>
            <a:r>
              <a:rPr lang="en-US"/>
              <a:t>Elaine Cahoon (IESBA Staff Fellow)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5D2FA02-AE70-13DF-CD86-DADD75DB6C58}"/>
              </a:ext>
            </a:extLst>
          </p:cNvPr>
          <p:cNvSpPr txBox="1"/>
          <p:nvPr/>
        </p:nvSpPr>
        <p:spPr>
          <a:xfrm>
            <a:off x="533400" y="4461723"/>
            <a:ext cx="6247646" cy="869469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lvl="0">
              <a:defRPr/>
            </a:pPr>
            <a:r>
              <a:rPr lang="en-US" sz="2400">
                <a:solidFill>
                  <a:srgbClr val="4B5E7C">
                    <a:lumMod val="75000"/>
                  </a:srgbClr>
                </a:solidFill>
              </a:rPr>
              <a:t>IESBA Meeting</a:t>
            </a:r>
          </a:p>
          <a:p>
            <a:pPr>
              <a:spcBef>
                <a:spcPts val="300"/>
              </a:spcBef>
              <a:defRPr/>
            </a:pPr>
            <a:r>
              <a:rPr lang="en-US" sz="2400">
                <a:solidFill>
                  <a:srgbClr val="4B5E7C">
                    <a:lumMod val="75000"/>
                  </a:srgbClr>
                </a:solidFill>
              </a:rPr>
              <a:t>June 9</a:t>
            </a:r>
            <a:r>
              <a:rPr lang="en-US" sz="2400" baseline="30000">
                <a:solidFill>
                  <a:srgbClr val="4B5E7C">
                    <a:lumMod val="75000"/>
                  </a:srgbClr>
                </a:solidFill>
              </a:rPr>
              <a:t>th</a:t>
            </a:r>
            <a:r>
              <a:rPr lang="en-US" sz="2400">
                <a:solidFill>
                  <a:srgbClr val="4B5E7C">
                    <a:lumMod val="75000"/>
                  </a:srgbClr>
                </a:solidFill>
              </a:rPr>
              <a:t>, 2026</a:t>
            </a:r>
            <a:endParaRPr lang="en-US" sz="2400">
              <a:solidFill>
                <a:srgbClr val="4B5E7C">
                  <a:lumMod val="75000"/>
                </a:srgbClr>
              </a:solidFill>
              <a:ea typeface="Calibri"/>
              <a:cs typeface="Calibri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71BAA7D-A3D7-4E8B-510C-BCCC826D6D94}"/>
              </a:ext>
            </a:extLst>
          </p:cNvPr>
          <p:cNvSpPr txBox="1"/>
          <p:nvPr/>
        </p:nvSpPr>
        <p:spPr>
          <a:xfrm>
            <a:off x="8784405" y="380146"/>
            <a:ext cx="303087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3200" b="1">
                <a:solidFill>
                  <a:schemeClr val="tx2"/>
                </a:solidFill>
              </a:rPr>
              <a:t>Agenda Item 3</a:t>
            </a:r>
          </a:p>
        </p:txBody>
      </p:sp>
    </p:spTree>
    <p:extLst>
      <p:ext uri="{BB962C8B-B14F-4D97-AF65-F5344CB8AC3E}">
        <p14:creationId xmlns:p14="http://schemas.microsoft.com/office/powerpoint/2010/main" val="355206802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5C8901-C929-BB96-BC6F-5E77D1D966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1D87ECE6-3460-7A64-8E0D-24DAE899BB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>
              <a:lnSpc>
                <a:spcPct val="100000"/>
              </a:lnSpc>
            </a:pPr>
            <a:r>
              <a:rPr lang="en-US" sz="3200">
                <a:solidFill>
                  <a:schemeClr val="accent1"/>
                </a:solidFill>
              </a:rPr>
              <a:t>Terms of Reference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31AEDF2-7EAC-3426-7DE7-901E5AE3AA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0ACEBBF-944F-8349-945C-78F972EF34F6}" type="slidenum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2C4151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rgbClr val="2C4151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1681793-2C0A-1337-7150-BB4D7797123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/>
              <a:t>approach</a:t>
            </a:r>
          </a:p>
        </p:txBody>
      </p:sp>
      <p:graphicFrame>
        <p:nvGraphicFramePr>
          <p:cNvPr id="7" name="Diagram 6">
            <a:extLst>
              <a:ext uri="{FF2B5EF4-FFF2-40B4-BE49-F238E27FC236}">
                <a16:creationId xmlns:a16="http://schemas.microsoft.com/office/drawing/2014/main" id="{EF00C712-7999-81A3-A887-774FF6B5998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62497911"/>
              </p:ext>
            </p:extLst>
          </p:nvPr>
        </p:nvGraphicFramePr>
        <p:xfrm>
          <a:off x="1156595" y="1768981"/>
          <a:ext cx="9882880" cy="45122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Speech Bubble: Oval 3">
            <a:extLst>
              <a:ext uri="{FF2B5EF4-FFF2-40B4-BE49-F238E27FC236}">
                <a16:creationId xmlns:a16="http://schemas.microsoft.com/office/drawing/2014/main" id="{33EBB01D-BCD6-BC4E-3B34-BBB536C79411}"/>
              </a:ext>
            </a:extLst>
          </p:cNvPr>
          <p:cNvSpPr/>
          <p:nvPr/>
        </p:nvSpPr>
        <p:spPr>
          <a:xfrm>
            <a:off x="7410450" y="296277"/>
            <a:ext cx="4543425" cy="1433372"/>
          </a:xfrm>
          <a:prstGeom prst="wedgeEllipseCallout">
            <a:avLst/>
          </a:prstGeom>
          <a:solidFill>
            <a:schemeClr val="accent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>
                <a:solidFill>
                  <a:schemeClr val="bg1"/>
                </a:solidFill>
              </a:rPr>
              <a:t>Principles-based, substance-over-form approach, focusing on the economic reality rather than solely their legal structure</a:t>
            </a:r>
          </a:p>
        </p:txBody>
      </p:sp>
    </p:spTree>
    <p:extLst>
      <p:ext uri="{BB962C8B-B14F-4D97-AF65-F5344CB8AC3E}">
        <p14:creationId xmlns:p14="http://schemas.microsoft.com/office/powerpoint/2010/main" val="41833734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54B02C6-B058-8CC6-00FD-FAE38DEE70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Diagram 9">
            <a:extLst>
              <a:ext uri="{FF2B5EF4-FFF2-40B4-BE49-F238E27FC236}">
                <a16:creationId xmlns:a16="http://schemas.microsoft.com/office/drawing/2014/main" id="{0724A10D-270D-D301-E3D7-E25CDA0FC00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54135669"/>
              </p:ext>
            </p:extLst>
          </p:nvPr>
        </p:nvGraphicFramePr>
        <p:xfrm>
          <a:off x="1028700" y="3167469"/>
          <a:ext cx="10134600" cy="361648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8" name="Title 7">
            <a:extLst>
              <a:ext uri="{FF2B5EF4-FFF2-40B4-BE49-F238E27FC236}">
                <a16:creationId xmlns:a16="http://schemas.microsoft.com/office/drawing/2014/main" id="{4679688E-1181-F5A9-9407-99F2935DA7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>
              <a:lnSpc>
                <a:spcPct val="100000"/>
              </a:lnSpc>
            </a:pPr>
            <a:r>
              <a:rPr lang="en-US" sz="3200">
                <a:solidFill>
                  <a:schemeClr val="accent1"/>
                </a:solidFill>
              </a:rPr>
              <a:t>Terms of Reference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15468E6-47AB-72B8-E91F-8517AE1B67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02339-D840-6844-BF2C-3B4B9517014C}" type="slidenum">
              <a:rPr lang="en-US" smtClean="0"/>
              <a:pPr/>
              <a:t>11</a:t>
            </a:fld>
            <a:endParaRPr lang="en-US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254E1E1A-0D50-5D12-4055-DFD5CA1438D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/>
              <a:t>Timeline and deliverables</a:t>
            </a: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9574A67D-7113-55DA-467E-02A7961FB750}"/>
              </a:ext>
            </a:extLst>
          </p:cNvPr>
          <p:cNvSpPr/>
          <p:nvPr/>
        </p:nvSpPr>
        <p:spPr>
          <a:xfrm>
            <a:off x="3876675" y="3224239"/>
            <a:ext cx="1695450" cy="894736"/>
          </a:xfrm>
          <a:prstGeom prst="roundRect">
            <a:avLst/>
          </a:prstGeom>
          <a:solidFill>
            <a:schemeClr val="accent4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/>
              <a:t>September 2026</a:t>
            </a: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E9214AB6-E85F-F52A-4942-30E9F763643A}"/>
              </a:ext>
            </a:extLst>
          </p:cNvPr>
          <p:cNvSpPr/>
          <p:nvPr/>
        </p:nvSpPr>
        <p:spPr>
          <a:xfrm>
            <a:off x="8543924" y="2089522"/>
            <a:ext cx="1663999" cy="944035"/>
          </a:xfrm>
          <a:prstGeom prst="roundRect">
            <a:avLst/>
          </a:prstGeom>
          <a:solidFill>
            <a:schemeClr val="accent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/>
              <a:t>March 2027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BEBF196E-B5E1-9AA1-5313-1F664B135A43}"/>
              </a:ext>
            </a:extLst>
          </p:cNvPr>
          <p:cNvSpPr/>
          <p:nvPr/>
        </p:nvSpPr>
        <p:spPr>
          <a:xfrm>
            <a:off x="6243637" y="2646055"/>
            <a:ext cx="1676400" cy="894736"/>
          </a:xfrm>
          <a:prstGeom prst="roundRect">
            <a:avLst/>
          </a:prstGeom>
          <a:solidFill>
            <a:schemeClr val="accent6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/>
              <a:t>December 2026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C9B331C-786C-9C4D-8BE6-5D3F6C1C7DE3}"/>
              </a:ext>
            </a:extLst>
          </p:cNvPr>
          <p:cNvSpPr txBox="1"/>
          <p:nvPr/>
        </p:nvSpPr>
        <p:spPr>
          <a:xfrm>
            <a:off x="928692" y="1655770"/>
            <a:ext cx="7515224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/>
            <a:r>
              <a:rPr lang="en-US" b="1">
                <a:solidFill>
                  <a:schemeClr val="accent2"/>
                </a:solidFill>
              </a:rPr>
              <a:t>Q3 2026 - Q1 2027 </a:t>
            </a:r>
          </a:p>
          <a:p>
            <a:pPr lvl="0" algn="ctr"/>
            <a:r>
              <a:rPr lang="en-US" sz="1600">
                <a:solidFill>
                  <a:schemeClr val="accent2"/>
                </a:solidFill>
              </a:rPr>
              <a:t>Fact finding by conducting outreaches and other information-gathering activities</a:t>
            </a:r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E8C889E7-9EB7-2B4C-5F79-CB2F56C6DD26}"/>
              </a:ext>
            </a:extLst>
          </p:cNvPr>
          <p:cNvSpPr/>
          <p:nvPr/>
        </p:nvSpPr>
        <p:spPr>
          <a:xfrm>
            <a:off x="1509713" y="3814789"/>
            <a:ext cx="1695450" cy="894736"/>
          </a:xfrm>
          <a:prstGeom prst="roundRect">
            <a:avLst/>
          </a:prstGeom>
          <a:solidFill>
            <a:schemeClr val="accent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/>
              <a:t>June 2026</a:t>
            </a:r>
          </a:p>
        </p:txBody>
      </p:sp>
      <p:sp>
        <p:nvSpPr>
          <p:cNvPr id="16" name="Right Brace 15">
            <a:extLst>
              <a:ext uri="{FF2B5EF4-FFF2-40B4-BE49-F238E27FC236}">
                <a16:creationId xmlns:a16="http://schemas.microsoft.com/office/drawing/2014/main" id="{187CA840-7C8B-9D1F-5A6B-25D150FC45A2}"/>
              </a:ext>
            </a:extLst>
          </p:cNvPr>
          <p:cNvSpPr/>
          <p:nvPr/>
        </p:nvSpPr>
        <p:spPr>
          <a:xfrm rot="16200000">
            <a:off x="4498938" y="-1198915"/>
            <a:ext cx="374731" cy="7315208"/>
          </a:xfrm>
          <a:prstGeom prst="rightBrac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247589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A5319F6-5A41-55BD-7CA2-5500A2636C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ACEBBF-944F-8349-945C-78F972EF34F6}" type="slidenum">
              <a:rPr lang="en-US" smtClean="0"/>
              <a:pPr/>
              <a:t>12</a:t>
            </a:fld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DFBD78BA-76E4-FCC6-53C6-61A99FBFEC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15114" y="595902"/>
            <a:ext cx="4994684" cy="747123"/>
          </a:xfrm>
        </p:spPr>
        <p:txBody>
          <a:bodyPr>
            <a:noAutofit/>
          </a:bodyPr>
          <a:lstStyle/>
          <a:p>
            <a:pPr algn="just"/>
            <a:r>
              <a:rPr lang="en-US" sz="2800" b="1"/>
              <a:t>IESBA Members are asked to: 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44ADCC0-9870-AB0B-6329-C07D7383A92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686549" y="2103438"/>
            <a:ext cx="4994683" cy="4533668"/>
          </a:xfrm>
        </p:spPr>
        <p:txBody>
          <a:bodyPr>
            <a:normAutofit/>
          </a:bodyPr>
          <a:lstStyle/>
          <a:p>
            <a:pPr marL="342900" indent="-342900" fontAlgn="base">
              <a:buFont typeface="Arial" panose="020B0604020202020204" pitchFamily="34" charset="0"/>
              <a:buChar char="•"/>
            </a:pPr>
            <a:r>
              <a:rPr lang="en-US" sz="2000" kern="400">
                <a:cs typeface="Times New Roman" panose="02020603050405020304" pitchFamily="18" charset="0"/>
              </a:rPr>
              <a:t>Consider the update on stakeholder engagement and feedback, and share any comments or questions;</a:t>
            </a:r>
          </a:p>
          <a:p>
            <a:pPr marL="342900" indent="-342900" fontAlgn="base">
              <a:buFont typeface="Arial" panose="020B0604020202020204" pitchFamily="34" charset="0"/>
              <a:buChar char="•"/>
            </a:pPr>
            <a:r>
              <a:rPr lang="en-US" sz="2000" kern="400">
                <a:cs typeface="Times New Roman" panose="02020603050405020304" pitchFamily="18" charset="0"/>
              </a:rPr>
              <a:t>Consider and provide input regarding the objective, focus, approach and timeline as set out in the Terms of Reference; and  </a:t>
            </a:r>
          </a:p>
          <a:p>
            <a:pPr marL="342900" indent="-342900" fontAlgn="base">
              <a:buFont typeface="Arial" panose="020B0604020202020204" pitchFamily="34" charset="0"/>
              <a:buChar char="•"/>
            </a:pPr>
            <a:r>
              <a:rPr lang="en-US" sz="2000" kern="400">
                <a:cs typeface="Times New Roman" panose="02020603050405020304" pitchFamily="18" charset="0"/>
              </a:rPr>
              <a:t>Approve the Terms of Reference and Action Plan as set out in </a:t>
            </a:r>
            <a:r>
              <a:rPr lang="en-US" sz="2000" b="1" kern="400">
                <a:cs typeface="Times New Roman" panose="02020603050405020304" pitchFamily="18" charset="0"/>
              </a:rPr>
              <a:t>Agenda Item 3-A and 3-B.</a:t>
            </a:r>
            <a:endParaRPr lang="en-US" sz="2000" kern="400">
              <a:cs typeface="Times New Roman" panose="02020603050405020304" pitchFamily="18" charset="0"/>
            </a:endParaRPr>
          </a:p>
          <a:p>
            <a:pPr marL="342900" indent="-342900" algn="just" fontAlgn="base">
              <a:lnSpc>
                <a:spcPct val="110000"/>
              </a:lnSpc>
              <a:buFont typeface="+mj-lt"/>
              <a:buAutoNum type="arabicPeriod"/>
            </a:pPr>
            <a:endParaRPr lang="en-US" sz="1900"/>
          </a:p>
          <a:p>
            <a:endParaRPr lang="en-US"/>
          </a:p>
        </p:txBody>
      </p:sp>
      <p:pic>
        <p:nvPicPr>
          <p:cNvPr id="4" name="Graphic 3" descr="Questions with solid fill">
            <a:extLst>
              <a:ext uri="{FF2B5EF4-FFF2-40B4-BE49-F238E27FC236}">
                <a16:creationId xmlns:a16="http://schemas.microsoft.com/office/drawing/2014/main" id="{2B64BC8E-39EB-8DE8-9E39-A0FD41C8C8FC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9665389" y="4683814"/>
            <a:ext cx="2107511" cy="21075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606199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781456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C9512B-DEF8-51DF-C9DB-29DB9924B1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Agenda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44F324F-D4CD-E499-E987-A654CC9962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02339-D840-6844-BF2C-3B4B9517014C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168C785-62E2-3443-1E72-3295F78F160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DCE57E2-5482-C024-BE2E-98EAD807229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028700" y="2636837"/>
            <a:ext cx="5372101" cy="2790826"/>
          </a:xfrm>
        </p:spPr>
        <p:txBody>
          <a:bodyPr/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2400"/>
              <a:t>Stakeholder Engagement and Feedback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2400"/>
              <a:t>Terms of Reference</a:t>
            </a:r>
          </a:p>
          <a:p>
            <a:pPr marL="914400" lvl="1" indent="-457200">
              <a:buFont typeface="Wingdings" panose="05000000000000000000" pitchFamily="2" charset="2"/>
              <a:buChar char="§"/>
            </a:pPr>
            <a:r>
              <a:rPr lang="en-US" sz="2000"/>
              <a:t>Objectives</a:t>
            </a:r>
          </a:p>
          <a:p>
            <a:pPr marL="914400" lvl="1" indent="-457200">
              <a:buFont typeface="Wingdings" panose="05000000000000000000" pitchFamily="2" charset="2"/>
              <a:buChar char="§"/>
            </a:pPr>
            <a:r>
              <a:rPr lang="en-US" sz="2000"/>
              <a:t>Focus</a:t>
            </a:r>
          </a:p>
          <a:p>
            <a:pPr marL="914400" lvl="1" indent="-457200">
              <a:buFont typeface="Wingdings" panose="05000000000000000000" pitchFamily="2" charset="2"/>
              <a:buChar char="§"/>
            </a:pPr>
            <a:r>
              <a:rPr lang="en-US" sz="2000"/>
              <a:t>Approach</a:t>
            </a:r>
          </a:p>
          <a:p>
            <a:pPr marL="914400" lvl="1" indent="-457200">
              <a:buFont typeface="Wingdings" panose="05000000000000000000" pitchFamily="2" charset="2"/>
              <a:buChar char="§"/>
            </a:pPr>
            <a:r>
              <a:rPr lang="en-US" sz="2000"/>
              <a:t>Timeline and deliverables</a:t>
            </a:r>
          </a:p>
        </p:txBody>
      </p:sp>
      <p:pic>
        <p:nvPicPr>
          <p:cNvPr id="7" name="Picture 6" descr="Man with beard wearing blue shirt and navy suit looking at watch holding tan leather passport holder and airplane ticket">
            <a:extLst>
              <a:ext uri="{FF2B5EF4-FFF2-40B4-BE49-F238E27FC236}">
                <a16:creationId xmlns:a16="http://schemas.microsoft.com/office/drawing/2014/main" id="{2BC0498E-5C64-6622-3348-CDDB4B481B3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67475" y="2466975"/>
            <a:ext cx="4695825" cy="313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15954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07C7A9-8B16-3486-06DD-619A1AF0E1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Stakeholder Engagement and Feedback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5AE0F5E-564C-9D67-57A9-3860F5170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02339-D840-6844-BF2C-3B4B9517014C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1C297A-FE33-C81C-33ED-351B526FB7B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028700" y="1123720"/>
            <a:ext cx="10465334" cy="605929"/>
          </a:xfrm>
        </p:spPr>
        <p:txBody>
          <a:bodyPr/>
          <a:lstStyle/>
          <a:p>
            <a:r>
              <a:rPr lang="en-US"/>
              <a:t>International forum of Independent audit regulators (IFIAR) standards coordination working group meeting, March 31</a:t>
            </a:r>
            <a:r>
              <a:rPr lang="en-US" baseline="30000"/>
              <a:t>st</a:t>
            </a:r>
            <a:r>
              <a:rPr lang="en-US"/>
              <a:t>, 2026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3F2504A8-9E51-9C53-3D38-4DE5BDBEBFD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028699" y="1729648"/>
            <a:ext cx="3488446" cy="4343400"/>
          </a:xfrm>
          <a:solidFill>
            <a:schemeClr val="accent3">
              <a:lumMod val="20000"/>
              <a:lumOff val="80000"/>
            </a:schemeClr>
          </a:solidFill>
        </p:spPr>
        <p:txBody>
          <a:bodyPr/>
          <a:lstStyle/>
          <a:p>
            <a:pPr algn="ctr"/>
            <a:r>
              <a:rPr lang="en-US" b="1"/>
              <a:t>Growing Regulatory Attention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1600"/>
              <a:t>Growing area of concern for audit regulators; useful to have tools or guidance to help address independence risks arising from PEI 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1600"/>
              <a:t>IFIAR established a Working Group monitoring PEI developments globally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1600" u="sng"/>
              <a:t>In Japan</a:t>
            </a:r>
            <a:r>
              <a:rPr lang="en-US" sz="1600"/>
              <a:t>: PEI in accounting firms not allowed, however global developments being monitored 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3B076709-7DB9-11DB-1D84-47365855383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664421" y="1734307"/>
            <a:ext cx="3341169" cy="4343400"/>
          </a:xfrm>
          <a:solidFill>
            <a:schemeClr val="accent4">
              <a:lumMod val="20000"/>
              <a:lumOff val="80000"/>
            </a:schemeClr>
          </a:solidFill>
        </p:spPr>
        <p:txBody>
          <a:bodyPr/>
          <a:lstStyle/>
          <a:p>
            <a:pPr algn="ctr"/>
            <a:r>
              <a:rPr lang="en-US" b="1"/>
              <a:t>Key Risks and Emerging Issues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1600"/>
              <a:t>Impact on Firm Culture and Governance (FCG), independence and audit quality - coordinate work on PEI with FCG project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1600"/>
              <a:t>Independence implications from a network firm perspective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1600"/>
              <a:t>Independence questions regarding interactions and relationships between the audit firm and PE portfolio companies </a:t>
            </a:r>
            <a:endParaRPr lang="en-US" sz="1600" b="1" strike="sngStrike">
              <a:solidFill>
                <a:srgbClr val="FF0000"/>
              </a:solidFill>
            </a:endParaRP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9E23D089-E20A-BC80-1869-E3EEAB72C2A8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152866" y="1729648"/>
            <a:ext cx="3341168" cy="4343400"/>
          </a:xfrm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pPr algn="ctr"/>
            <a:r>
              <a:rPr lang="en-US" b="1"/>
              <a:t>Approach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1600"/>
              <a:t>Support taking a global baseline approach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1600"/>
              <a:t>Agree to take substance over form approach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1600"/>
              <a:t>Will be challenging to address the issues at a principles level</a:t>
            </a:r>
          </a:p>
        </p:txBody>
      </p:sp>
    </p:spTree>
    <p:extLst>
      <p:ext uri="{BB962C8B-B14F-4D97-AF65-F5344CB8AC3E}">
        <p14:creationId xmlns:p14="http://schemas.microsoft.com/office/powerpoint/2010/main" val="10775878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DF2E8063-53D1-A4D3-6ECF-990011799C0F}"/>
              </a:ext>
            </a:extLst>
          </p:cNvPr>
          <p:cNvSpPr txBox="1"/>
          <p:nvPr/>
        </p:nvSpPr>
        <p:spPr>
          <a:xfrm>
            <a:off x="942975" y="6087843"/>
            <a:ext cx="2219325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/>
          </a:p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DCA54FA-B7D3-238C-EB0D-07B2DB1931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Stakeholder Engagement and Feedback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72F0A4B-F10C-90C7-C765-334A3BA45D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02339-D840-6844-BF2C-3B4B9517014C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4" name="Text Placeholder 11">
            <a:extLst>
              <a:ext uri="{FF2B5EF4-FFF2-40B4-BE49-F238E27FC236}">
                <a16:creationId xmlns:a16="http://schemas.microsoft.com/office/drawing/2014/main" id="{113C7FAD-26A4-3305-ED63-A7BC083748DC}"/>
              </a:ext>
            </a:extLst>
          </p:cNvPr>
          <p:cNvSpPr txBox="1">
            <a:spLocks/>
          </p:cNvSpPr>
          <p:nvPr/>
        </p:nvSpPr>
        <p:spPr>
          <a:xfrm>
            <a:off x="428626" y="1626667"/>
            <a:ext cx="11071057" cy="493605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txBody>
          <a:bodyPr lIns="91440" tIns="45720" rIns="91440" bIns="45720" anchor="ctr"/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000" b="1"/>
              <a:t>Common themes 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100">
                <a:latin typeface="Calibri"/>
                <a:ea typeface="Calibri"/>
                <a:cs typeface="Calibri"/>
              </a:rPr>
              <a:t>Understand rapid developments that may affect firm ownership, governance, culture, business models and market structure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100"/>
              <a:t>Broad recognition that PE&amp;OEI presents both risks and opportunities e.g.:</a:t>
            </a:r>
          </a:p>
          <a:p>
            <a:pPr marL="742950" lvl="2" indent="-285750">
              <a:lnSpc>
                <a:spcPct val="120000"/>
              </a:lnSpc>
              <a:spcBef>
                <a:spcPts val="1000"/>
              </a:spcBef>
              <a:buFont typeface="Wingdings" panose="05000000000000000000" pitchFamily="2" charset="2"/>
              <a:buChar char="§"/>
            </a:pPr>
            <a:r>
              <a:rPr lang="en-US" sz="2100"/>
              <a:t>Pressures on independence and culture</a:t>
            </a:r>
          </a:p>
          <a:p>
            <a:pPr marL="742950" lvl="2" indent="-285750">
              <a:lnSpc>
                <a:spcPct val="120000"/>
              </a:lnSpc>
              <a:spcBef>
                <a:spcPts val="1000"/>
              </a:spcBef>
              <a:buFont typeface="Wingdings" panose="05000000000000000000" pitchFamily="2" charset="2"/>
              <a:buChar char="§"/>
            </a:pPr>
            <a:r>
              <a:rPr lang="en-US" sz="2100">
                <a:latin typeface="Calibri"/>
                <a:ea typeface="Calibri"/>
                <a:cs typeface="Calibri"/>
              </a:rPr>
              <a:t>Potential tension between PE objectives and firms’ public interest responsibilities</a:t>
            </a:r>
          </a:p>
          <a:p>
            <a:pPr marL="742950" lvl="2" indent="-285750">
              <a:lnSpc>
                <a:spcPct val="120000"/>
              </a:lnSpc>
              <a:spcBef>
                <a:spcPts val="1000"/>
              </a:spcBef>
              <a:buFont typeface="Wingdings" panose="05000000000000000000" pitchFamily="2" charset="2"/>
              <a:buChar char="§"/>
            </a:pPr>
            <a:r>
              <a:rPr lang="en-US" sz="2100"/>
              <a:t>But access to capital, technology, growth and increased capability, quality, and competitiveness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100"/>
              <a:t>Coordinate with other bodies, including IAASB, to align responses and avoid fragmentation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100">
                <a:latin typeface="Calibri"/>
                <a:ea typeface="Calibri"/>
                <a:cs typeface="Calibri"/>
              </a:rPr>
              <a:t>Concerns around potential short-term nature of investment and exit strategies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D4C17848-6898-C429-7127-EEF11853F2B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028700" y="1123720"/>
            <a:ext cx="10465334" cy="605929"/>
          </a:xfrm>
        </p:spPr>
        <p:txBody>
          <a:bodyPr/>
          <a:lstStyle/>
          <a:p>
            <a:r>
              <a:rPr lang="en-US"/>
              <a:t>Stakeholder Advisory Council (SAC) Meeting and IESBA-Jurisdictional Standard Setters (JSS) Meeting</a:t>
            </a:r>
          </a:p>
        </p:txBody>
      </p:sp>
    </p:spTree>
    <p:extLst>
      <p:ext uri="{BB962C8B-B14F-4D97-AF65-F5344CB8AC3E}">
        <p14:creationId xmlns:p14="http://schemas.microsoft.com/office/powerpoint/2010/main" val="33484062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4BD93F-92C4-2C2E-686A-26A4E261BE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CE9D4076-B1C1-52F4-019E-DB736B41754F}"/>
              </a:ext>
            </a:extLst>
          </p:cNvPr>
          <p:cNvSpPr txBox="1"/>
          <p:nvPr/>
        </p:nvSpPr>
        <p:spPr>
          <a:xfrm>
            <a:off x="942975" y="6087843"/>
            <a:ext cx="2219325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/>
          </a:p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96D141C-EC43-BFC4-D3AA-40E968694E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Stakeholder Engagement and Feedback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A493890-01A6-2B60-D5FC-36D0C6B2CA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02339-D840-6844-BF2C-3B4B9517014C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AF9B70F8-1BE5-96DA-E0BB-4D6B88A98FC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/>
              <a:t>SAC Meeting and IESBA-JSS Meeting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AEA95BB0-A534-91E5-D755-1A921950AE1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028700" y="2016088"/>
            <a:ext cx="5067300" cy="3775112"/>
          </a:xfrm>
          <a:solidFill>
            <a:schemeClr val="tx1"/>
          </a:solidFill>
          <a:ln>
            <a:noFill/>
          </a:ln>
        </p:spPr>
        <p:txBody>
          <a:bodyPr/>
          <a:lstStyle/>
          <a:p>
            <a:pPr algn="ctr"/>
            <a:r>
              <a:rPr lang="en-US" sz="2000" b="1"/>
              <a:t>SAC meeting: April 27-28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/>
              <a:t>Continue monitoring emerging research and practice relating to PE&amp;OEI, including developments in comparable service-driven sectors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/>
              <a:t>Intersection with other projects, including FCG and technology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B4BC5178-89BF-3C91-810A-5A6464995C0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540347" y="2016087"/>
            <a:ext cx="5127778" cy="3775112"/>
          </a:xfr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txBody>
          <a:bodyPr/>
          <a:lstStyle/>
          <a:p>
            <a:pPr algn="ctr"/>
            <a:r>
              <a:rPr lang="en-US" sz="2000" b="1"/>
              <a:t>IESBA-JSS meeting: May 1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/>
              <a:t>AICPA presentation on Alternative Practice Structures Exposure Draft </a:t>
            </a:r>
            <a:endParaRPr lang="en-US" strike="sngStrike">
              <a:solidFill>
                <a:srgbClr val="FF0000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/>
              <a:t>Increasing complexity of PE&amp;OEI structures challenges traditional concepts of firm boundaries, networks, governance and investor influence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/>
              <a:t>Strong support for a principles-based, substance-over-form application of the Code, with targeted guidance rather than prescriptive rules</a:t>
            </a:r>
          </a:p>
        </p:txBody>
      </p:sp>
    </p:spTree>
    <p:extLst>
      <p:ext uri="{BB962C8B-B14F-4D97-AF65-F5344CB8AC3E}">
        <p14:creationId xmlns:p14="http://schemas.microsoft.com/office/powerpoint/2010/main" val="25163510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15EC7D-E432-C08B-33D5-D648F916FD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Stakeholder Engagement and Feedback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C0B8636-2EA3-04AE-6CD4-310E29C0AA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02339-D840-6844-BF2C-3B4B9517014C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C217A95-C8DC-887F-0094-13CB9440D71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028700" y="1123720"/>
            <a:ext cx="10188652" cy="605929"/>
          </a:xfrm>
        </p:spPr>
        <p:txBody>
          <a:bodyPr/>
          <a:lstStyle/>
          <a:p>
            <a:r>
              <a:rPr lang="en-US" err="1"/>
              <a:t>Ifac</a:t>
            </a:r>
            <a:r>
              <a:rPr lang="en-US"/>
              <a:t> SMP advisory group meeting, May 12</a:t>
            </a:r>
            <a:r>
              <a:rPr lang="en-US" baseline="30000"/>
              <a:t>th</a:t>
            </a:r>
            <a:r>
              <a:rPr lang="en-US"/>
              <a:t>, 2026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CA3C779F-575A-298E-4991-11F5D5509D1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028699" y="2038350"/>
            <a:ext cx="3248026" cy="3352800"/>
          </a:xfrm>
          <a:solidFill>
            <a:schemeClr val="bg1">
              <a:lumMod val="95000"/>
            </a:schemeClr>
          </a:solidFill>
        </p:spPr>
        <p:txBody>
          <a:bodyPr/>
          <a:lstStyle/>
          <a:p>
            <a:pPr algn="ctr"/>
            <a:r>
              <a:rPr lang="en-US" b="1"/>
              <a:t>General Observations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1600"/>
              <a:t>Helpful to be aware of the risks of PEI from an ethics and independence perspective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1600"/>
              <a:t>Important to track regulatory developments and responses </a:t>
            </a:r>
            <a:r>
              <a:rPr lang="en-US" sz="1600" err="1"/>
              <a:t>wrt</a:t>
            </a:r>
            <a:r>
              <a:rPr lang="en-US" sz="1600"/>
              <a:t> PEI 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1600" u="sng"/>
              <a:t>In Pakistan </a:t>
            </a:r>
            <a:r>
              <a:rPr lang="en-US" sz="1600"/>
              <a:t>PEI prohibited 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29C83567-EEEA-F64B-3632-A5904A45CD4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499012" y="2038350"/>
            <a:ext cx="3248026" cy="3352800"/>
          </a:xfrm>
          <a:solidFill>
            <a:schemeClr val="accent3">
              <a:lumMod val="20000"/>
              <a:lumOff val="80000"/>
            </a:schemeClr>
          </a:solidFill>
        </p:spPr>
        <p:txBody>
          <a:bodyPr/>
          <a:lstStyle/>
          <a:p>
            <a:pPr algn="ctr"/>
            <a:r>
              <a:rPr lang="en-US" b="1"/>
              <a:t>Experience and Impact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1600" u="sng"/>
              <a:t>In the UK</a:t>
            </a:r>
            <a:r>
              <a:rPr lang="en-US" sz="1600"/>
              <a:t>: </a:t>
            </a:r>
          </a:p>
          <a:p>
            <a:pPr marL="630238" lvl="1" indent="-285750">
              <a:buFont typeface="Arial" panose="020B0604020202020204" pitchFamily="34" charset="0"/>
              <a:buChar char="‒"/>
            </a:pPr>
            <a:r>
              <a:rPr lang="en-US" sz="1600"/>
              <a:t>Many firms are taking on PEI, incl. audit firms</a:t>
            </a:r>
          </a:p>
          <a:p>
            <a:pPr marL="630238" lvl="1" indent="-285750">
              <a:buFont typeface="Arial" panose="020B0604020202020204" pitchFamily="34" charset="0"/>
              <a:buChar char="‒"/>
            </a:pPr>
            <a:r>
              <a:rPr lang="en-US" sz="1600"/>
              <a:t>Some firms resigning as auditors due to conflicts of interest and independence</a:t>
            </a:r>
          </a:p>
          <a:p>
            <a:endParaRPr lang="en-US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105475E9-D82C-AEFE-1291-0E6A7D308041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7969326" y="2038350"/>
            <a:ext cx="3248026" cy="3352800"/>
          </a:xfrm>
          <a:solidFill>
            <a:schemeClr val="tx2">
              <a:lumMod val="20000"/>
              <a:lumOff val="80000"/>
            </a:schemeClr>
          </a:solidFill>
        </p:spPr>
        <p:txBody>
          <a:bodyPr/>
          <a:lstStyle/>
          <a:p>
            <a:pPr algn="ctr"/>
            <a:r>
              <a:rPr lang="en-US" b="1"/>
              <a:t>Engagement and Considerations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1600"/>
              <a:t>Suggestion to engage with PE-backed firms to obtain feedback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1600"/>
              <a:t>Consider not only risks but also benefits from PEI from an ethics and independence perspective</a:t>
            </a:r>
          </a:p>
        </p:txBody>
      </p:sp>
    </p:spTree>
    <p:extLst>
      <p:ext uri="{BB962C8B-B14F-4D97-AF65-F5344CB8AC3E}">
        <p14:creationId xmlns:p14="http://schemas.microsoft.com/office/powerpoint/2010/main" val="25525841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4B838E-0229-37EC-0C84-3855A2B97B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Terms of Reference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F4177D-7FAF-D1CB-BED8-56007AF855A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636640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37D77A-7E1F-3C15-573D-3CB65A6A4E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PE&amp;OEI Terms of Reference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C47C8BB-85B7-2D51-1669-0FFDB0EC2C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02339-D840-6844-BF2C-3B4B9517014C}" type="slidenum">
              <a:rPr lang="en-US" smtClean="0"/>
              <a:pPr/>
              <a:t>8</a:t>
            </a:fld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2BB6594-6F84-CC8A-CDD2-C191F3DDC03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/>
              <a:t>Objectives</a:t>
            </a:r>
          </a:p>
        </p:txBody>
      </p:sp>
      <p:graphicFrame>
        <p:nvGraphicFramePr>
          <p:cNvPr id="9" name="Diagram 8">
            <a:extLst>
              <a:ext uri="{FF2B5EF4-FFF2-40B4-BE49-F238E27FC236}">
                <a16:creationId xmlns:a16="http://schemas.microsoft.com/office/drawing/2014/main" id="{897A50D1-93EF-1731-3193-4CDEF802525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51451061"/>
              </p:ext>
            </p:extLst>
          </p:nvPr>
        </p:nvGraphicFramePr>
        <p:xfrm>
          <a:off x="1028700" y="1447800"/>
          <a:ext cx="9704990" cy="483732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76213023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670F75-DB03-BE09-5BB4-9F61243095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AFB9E9A6-BC05-B52C-DBBC-26C3D9233F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>
              <a:lnSpc>
                <a:spcPct val="100000"/>
              </a:lnSpc>
            </a:pPr>
            <a:r>
              <a:rPr lang="en-US" sz="3200"/>
              <a:t>Terms of Reference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CAB0F16-01E7-DEA1-793A-FF13ACE2D2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0ACEBBF-944F-8349-945C-78F972EF34F6}" type="slidenum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2C4151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rgbClr val="2C4151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4577C0D-1D61-AB0D-8493-962F05C89BA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/>
              <a:t>focus</a:t>
            </a:r>
          </a:p>
        </p:txBody>
      </p:sp>
      <p:graphicFrame>
        <p:nvGraphicFramePr>
          <p:cNvPr id="7" name="Diagram 6">
            <a:extLst>
              <a:ext uri="{FF2B5EF4-FFF2-40B4-BE49-F238E27FC236}">
                <a16:creationId xmlns:a16="http://schemas.microsoft.com/office/drawing/2014/main" id="{FA6BF0A6-3D2C-C361-06D1-97928DC1109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56913561"/>
              </p:ext>
            </p:extLst>
          </p:nvPr>
        </p:nvGraphicFramePr>
        <p:xfrm>
          <a:off x="1248427" y="1819269"/>
          <a:ext cx="10245482" cy="43190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Speech Bubble: Oval 5">
            <a:extLst>
              <a:ext uri="{FF2B5EF4-FFF2-40B4-BE49-F238E27FC236}">
                <a16:creationId xmlns:a16="http://schemas.microsoft.com/office/drawing/2014/main" id="{23D1CAAE-679F-795A-4A29-FCB826953AE1}"/>
              </a:ext>
            </a:extLst>
          </p:cNvPr>
          <p:cNvSpPr/>
          <p:nvPr/>
        </p:nvSpPr>
        <p:spPr>
          <a:xfrm>
            <a:off x="7972425" y="200025"/>
            <a:ext cx="4026183" cy="1535312"/>
          </a:xfrm>
          <a:prstGeom prst="wedgeEllipseCallout">
            <a:avLst/>
          </a:prstGeom>
          <a:solidFill>
            <a:schemeClr val="accent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/>
              <a:t>In relation to PE&amp;OEI and related accounting firm structures and most common ownership models</a:t>
            </a:r>
            <a:endParaRPr lang="en-US" b="1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1613384"/>
      </p:ext>
    </p:extLst>
  </p:cSld>
  <p:clrMapOvr>
    <a:masterClrMapping/>
  </p:clrMapOvr>
</p:sld>
</file>

<file path=ppt/theme/theme1.xml><?xml version="1.0" encoding="utf-8"?>
<a:theme xmlns:a="http://schemas.openxmlformats.org/drawingml/2006/main" name="IFEA slides">
  <a:themeElements>
    <a:clrScheme name="IFEA BrandPalette Updated">
      <a:dk1>
        <a:srgbClr val="E8E3D7"/>
      </a:dk1>
      <a:lt1>
        <a:srgbClr val="FFFFFF"/>
      </a:lt1>
      <a:dk2>
        <a:srgbClr val="4B5E7C"/>
      </a:dk2>
      <a:lt2>
        <a:srgbClr val="E8E8E8"/>
      </a:lt2>
      <a:accent1>
        <a:srgbClr val="4B5E7C"/>
      </a:accent1>
      <a:accent2>
        <a:srgbClr val="2C4151"/>
      </a:accent2>
      <a:accent3>
        <a:srgbClr val="A1BBB5"/>
      </a:accent3>
      <a:accent4>
        <a:srgbClr val="D1B886"/>
      </a:accent4>
      <a:accent5>
        <a:srgbClr val="637C6C"/>
      </a:accent5>
      <a:accent6>
        <a:srgbClr val="CFD3D3"/>
      </a:accent6>
      <a:hlink>
        <a:srgbClr val="467886"/>
      </a:hlink>
      <a:folHlink>
        <a:srgbClr val="913B10"/>
      </a:folHlink>
    </a:clrScheme>
    <a:fontScheme name="Office 2007 - 2010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IFEA PowerPoint template - Jan 2025, updated  -  Read-Only" id="{63FC994E-1251-446B-B60F-7F80D3771827}" vid="{FA38248A-62B5-40BC-81B6-A1990A7274BA}"/>
    </a:ext>
  </a:extLst>
</a:theme>
</file>

<file path=ppt/theme/theme10.xml><?xml version="1.0" encoding="utf-8"?>
<a:theme xmlns:a="http://schemas.openxmlformats.org/drawingml/2006/main" name="3_Custom Design">
  <a:themeElements>
    <a:clrScheme name="IFEA BrandPalette Updated">
      <a:dk1>
        <a:srgbClr val="E8E3D7"/>
      </a:dk1>
      <a:lt1>
        <a:srgbClr val="FFFFFF"/>
      </a:lt1>
      <a:dk2>
        <a:srgbClr val="4B5E7C"/>
      </a:dk2>
      <a:lt2>
        <a:srgbClr val="E8E8E8"/>
      </a:lt2>
      <a:accent1>
        <a:srgbClr val="4B5E7C"/>
      </a:accent1>
      <a:accent2>
        <a:srgbClr val="2C4151"/>
      </a:accent2>
      <a:accent3>
        <a:srgbClr val="A1BBB5"/>
      </a:accent3>
      <a:accent4>
        <a:srgbClr val="D1B886"/>
      </a:accent4>
      <a:accent5>
        <a:srgbClr val="637C6C"/>
      </a:accent5>
      <a:accent6>
        <a:srgbClr val="CFD3D3"/>
      </a:accent6>
      <a:hlink>
        <a:srgbClr val="467886"/>
      </a:hlink>
      <a:folHlink>
        <a:srgbClr val="913B10"/>
      </a:folHlink>
    </a:clrScheme>
    <a:fontScheme name="Office 2007 - 2010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11.xml><?xml version="1.0" encoding="utf-8"?>
<a:theme xmlns:a="http://schemas.openxmlformats.org/drawingml/2006/main" name="3_Office Theme">
  <a:themeElements>
    <a:clrScheme name="IFEA Brand Palette">
      <a:dk1>
        <a:srgbClr val="E8E3D7"/>
      </a:dk1>
      <a:lt1>
        <a:srgbClr val="FFFFFF"/>
      </a:lt1>
      <a:dk2>
        <a:srgbClr val="4B5E7C"/>
      </a:dk2>
      <a:lt2>
        <a:srgbClr val="E8E8E8"/>
      </a:lt2>
      <a:accent1>
        <a:srgbClr val="4B5E7C"/>
      </a:accent1>
      <a:accent2>
        <a:srgbClr val="2C4151"/>
      </a:accent2>
      <a:accent3>
        <a:srgbClr val="A1BBB5"/>
      </a:accent3>
      <a:accent4>
        <a:srgbClr val="D1B886"/>
      </a:accent4>
      <a:accent5>
        <a:srgbClr val="A0766C"/>
      </a:accent5>
      <a:accent6>
        <a:srgbClr val="CFD3D3"/>
      </a:accent6>
      <a:hlink>
        <a:srgbClr val="467886"/>
      </a:hlink>
      <a:folHlink>
        <a:srgbClr val="913B10"/>
      </a:folHlink>
    </a:clrScheme>
    <a:fontScheme name="Office 2007 - 2010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IFEAPowerpointTemplate" id="{C529D517-721B-C64E-AC50-AF36AD9AAA7C}" vid="{44B41928-69F5-B04D-A628-76368FAF4B62}"/>
    </a:ext>
  </a:extLst>
</a:theme>
</file>

<file path=ppt/theme/theme12.xml><?xml version="1.0" encoding="utf-8"?>
<a:theme xmlns:a="http://schemas.openxmlformats.org/drawingml/2006/main" name="1_Custom Design">
  <a:themeElements>
    <a:clrScheme name="IFEA Brand Palette">
      <a:dk1>
        <a:srgbClr val="E8E3D7"/>
      </a:dk1>
      <a:lt1>
        <a:srgbClr val="FFFFFF"/>
      </a:lt1>
      <a:dk2>
        <a:srgbClr val="4B5E7C"/>
      </a:dk2>
      <a:lt2>
        <a:srgbClr val="E8E8E8"/>
      </a:lt2>
      <a:accent1>
        <a:srgbClr val="4B5E7C"/>
      </a:accent1>
      <a:accent2>
        <a:srgbClr val="2C4151"/>
      </a:accent2>
      <a:accent3>
        <a:srgbClr val="A1BBB5"/>
      </a:accent3>
      <a:accent4>
        <a:srgbClr val="D1B886"/>
      </a:accent4>
      <a:accent5>
        <a:srgbClr val="A0766C"/>
      </a:accent5>
      <a:accent6>
        <a:srgbClr val="CFD3D3"/>
      </a:accent6>
      <a:hlink>
        <a:srgbClr val="467886"/>
      </a:hlink>
      <a:folHlink>
        <a:srgbClr val="913B10"/>
      </a:folHlink>
    </a:clrScheme>
    <a:fontScheme name="Office 2007 - 2010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IFEAPowerpointTemplate" id="{C529D517-721B-C64E-AC50-AF36AD9AAA7C}" vid="{C8181BA3-2C5E-904C-BC83-7D1FDF100DD4}"/>
    </a:ext>
  </a:extLst>
</a:theme>
</file>

<file path=ppt/theme/theme13.xml><?xml version="1.0" encoding="utf-8"?>
<a:theme xmlns:a="http://schemas.openxmlformats.org/drawingml/2006/main" name="4_Custom Design">
  <a:themeElements>
    <a:clrScheme name="IFEA BrandPalette Updated">
      <a:dk1>
        <a:srgbClr val="E8E3D7"/>
      </a:dk1>
      <a:lt1>
        <a:srgbClr val="FFFFFF"/>
      </a:lt1>
      <a:dk2>
        <a:srgbClr val="4B5E7C"/>
      </a:dk2>
      <a:lt2>
        <a:srgbClr val="E8E8E8"/>
      </a:lt2>
      <a:accent1>
        <a:srgbClr val="4B5E7C"/>
      </a:accent1>
      <a:accent2>
        <a:srgbClr val="2C4151"/>
      </a:accent2>
      <a:accent3>
        <a:srgbClr val="A1BBB5"/>
      </a:accent3>
      <a:accent4>
        <a:srgbClr val="D1B886"/>
      </a:accent4>
      <a:accent5>
        <a:srgbClr val="637C6C"/>
      </a:accent5>
      <a:accent6>
        <a:srgbClr val="CFD3D3"/>
      </a:accent6>
      <a:hlink>
        <a:srgbClr val="467886"/>
      </a:hlink>
      <a:folHlink>
        <a:srgbClr val="913B10"/>
      </a:folHlink>
    </a:clrScheme>
    <a:fontScheme name="Office 2007 - 2010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1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IAASB slides">
  <a:themeElements>
    <a:clrScheme name="IFEA BrandPalette Updated">
      <a:dk1>
        <a:srgbClr val="E8E3D7"/>
      </a:dk1>
      <a:lt1>
        <a:srgbClr val="FFFFFF"/>
      </a:lt1>
      <a:dk2>
        <a:srgbClr val="4B5E7C"/>
      </a:dk2>
      <a:lt2>
        <a:srgbClr val="E8E8E8"/>
      </a:lt2>
      <a:accent1>
        <a:srgbClr val="4B5E7C"/>
      </a:accent1>
      <a:accent2>
        <a:srgbClr val="2C4151"/>
      </a:accent2>
      <a:accent3>
        <a:srgbClr val="A1BBB5"/>
      </a:accent3>
      <a:accent4>
        <a:srgbClr val="D1B886"/>
      </a:accent4>
      <a:accent5>
        <a:srgbClr val="637C6C"/>
      </a:accent5>
      <a:accent6>
        <a:srgbClr val="CFD3D3"/>
      </a:accent6>
      <a:hlink>
        <a:srgbClr val="467886"/>
      </a:hlink>
      <a:folHlink>
        <a:srgbClr val="913B10"/>
      </a:folHlink>
    </a:clrScheme>
    <a:fontScheme name="Office 2007 - 2010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IFEA PowerPoint template - Jan 2025, updated  -  Read-Only" id="{63FC994E-1251-446B-B60F-7F80D3771827}" vid="{12391508-7617-4896-9317-DB1B31635975}"/>
    </a:ext>
  </a:extLst>
</a:theme>
</file>

<file path=ppt/theme/theme3.xml><?xml version="1.0" encoding="utf-8"?>
<a:theme xmlns:a="http://schemas.openxmlformats.org/drawingml/2006/main" name="IESBA slides">
  <a:themeElements>
    <a:clrScheme name="IFEA Brand Palette">
      <a:dk1>
        <a:srgbClr val="E8E3D7"/>
      </a:dk1>
      <a:lt1>
        <a:srgbClr val="FFFFFF"/>
      </a:lt1>
      <a:dk2>
        <a:srgbClr val="4B5E7C"/>
      </a:dk2>
      <a:lt2>
        <a:srgbClr val="E8E8E8"/>
      </a:lt2>
      <a:accent1>
        <a:srgbClr val="4B5E7C"/>
      </a:accent1>
      <a:accent2>
        <a:srgbClr val="2C4151"/>
      </a:accent2>
      <a:accent3>
        <a:srgbClr val="A1BBB5"/>
      </a:accent3>
      <a:accent4>
        <a:srgbClr val="D1B886"/>
      </a:accent4>
      <a:accent5>
        <a:srgbClr val="A0766C"/>
      </a:accent5>
      <a:accent6>
        <a:srgbClr val="CFD3D3"/>
      </a:accent6>
      <a:hlink>
        <a:srgbClr val="467886"/>
      </a:hlink>
      <a:folHlink>
        <a:srgbClr val="913B10"/>
      </a:folHlink>
    </a:clrScheme>
    <a:fontScheme name="Office 2007 - 2010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IFEA PowerPoint template - Jan 2025, updated  -  Read-Only" id="{63FC994E-1251-446B-B60F-7F80D3771827}" vid="{3D2F1AD5-9FFC-489B-BE84-4FCDD9E395A6}"/>
    </a:ext>
  </a:extLst>
</a:theme>
</file>

<file path=ppt/theme/theme4.xml><?xml version="1.0" encoding="utf-8"?>
<a:theme xmlns:a="http://schemas.openxmlformats.org/drawingml/2006/main" name="IAASB and IESBA">
  <a:themeElements>
    <a:clrScheme name="IFEA BrandPalette Updated">
      <a:dk1>
        <a:srgbClr val="E8E3D7"/>
      </a:dk1>
      <a:lt1>
        <a:srgbClr val="FFFFFF"/>
      </a:lt1>
      <a:dk2>
        <a:srgbClr val="4B5E7C"/>
      </a:dk2>
      <a:lt2>
        <a:srgbClr val="E8E8E8"/>
      </a:lt2>
      <a:accent1>
        <a:srgbClr val="4B5E7C"/>
      </a:accent1>
      <a:accent2>
        <a:srgbClr val="2C4151"/>
      </a:accent2>
      <a:accent3>
        <a:srgbClr val="A1BBB5"/>
      </a:accent3>
      <a:accent4>
        <a:srgbClr val="D1B886"/>
      </a:accent4>
      <a:accent5>
        <a:srgbClr val="637C6C"/>
      </a:accent5>
      <a:accent6>
        <a:srgbClr val="CFD3D3"/>
      </a:accent6>
      <a:hlink>
        <a:srgbClr val="467886"/>
      </a:hlink>
      <a:folHlink>
        <a:srgbClr val="913B10"/>
      </a:folHlink>
    </a:clrScheme>
    <a:fontScheme name="Office 2007 - 2010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IFEA PowerPoint template - Jan 2025, updated  -  Read-Only" id="{63FC994E-1251-446B-B60F-7F80D3771827}" vid="{6FDD1C1A-CA82-4FCB-B831-39DE7DA84091}"/>
    </a:ext>
  </a:extLst>
</a:theme>
</file>

<file path=ppt/theme/theme5.xml><?xml version="1.0" encoding="utf-8"?>
<a:theme xmlns:a="http://schemas.openxmlformats.org/drawingml/2006/main" name="Opening slides">
  <a:themeElements>
    <a:clrScheme name="IFEA BrandPalette Updated">
      <a:dk1>
        <a:srgbClr val="E8E3D7"/>
      </a:dk1>
      <a:lt1>
        <a:srgbClr val="FFFFFF"/>
      </a:lt1>
      <a:dk2>
        <a:srgbClr val="4B5E7C"/>
      </a:dk2>
      <a:lt2>
        <a:srgbClr val="E8E8E8"/>
      </a:lt2>
      <a:accent1>
        <a:srgbClr val="4B5E7C"/>
      </a:accent1>
      <a:accent2>
        <a:srgbClr val="2C4151"/>
      </a:accent2>
      <a:accent3>
        <a:srgbClr val="A1BBB5"/>
      </a:accent3>
      <a:accent4>
        <a:srgbClr val="D1B886"/>
      </a:accent4>
      <a:accent5>
        <a:srgbClr val="637C6C"/>
      </a:accent5>
      <a:accent6>
        <a:srgbClr val="CFD3D3"/>
      </a:accent6>
      <a:hlink>
        <a:srgbClr val="467886"/>
      </a:hlink>
      <a:folHlink>
        <a:srgbClr val="913B10"/>
      </a:folHlink>
    </a:clrScheme>
    <a:fontScheme name="Office 2007 - 2010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IFEA PowerPoint template - Jan 2025, updated  -  Read-Only" id="{63FC994E-1251-446B-B60F-7F80D3771827}" vid="{740D4B39-5758-4BCB-BF33-E41463E7F02D}"/>
    </a:ext>
  </a:extLst>
</a:theme>
</file>

<file path=ppt/theme/theme6.xml><?xml version="1.0" encoding="utf-8"?>
<a:theme xmlns:a="http://schemas.openxmlformats.org/drawingml/2006/main" name="Break or transition slides">
  <a:themeElements>
    <a:clrScheme name="IFEA Brand Palette">
      <a:dk1>
        <a:srgbClr val="E8E3D7"/>
      </a:dk1>
      <a:lt1>
        <a:srgbClr val="FFFFFF"/>
      </a:lt1>
      <a:dk2>
        <a:srgbClr val="4B5E7C"/>
      </a:dk2>
      <a:lt2>
        <a:srgbClr val="E8E8E8"/>
      </a:lt2>
      <a:accent1>
        <a:srgbClr val="4B5E7C"/>
      </a:accent1>
      <a:accent2>
        <a:srgbClr val="2C4151"/>
      </a:accent2>
      <a:accent3>
        <a:srgbClr val="A1BBB5"/>
      </a:accent3>
      <a:accent4>
        <a:srgbClr val="D1B886"/>
      </a:accent4>
      <a:accent5>
        <a:srgbClr val="A0766C"/>
      </a:accent5>
      <a:accent6>
        <a:srgbClr val="CFD3D3"/>
      </a:accent6>
      <a:hlink>
        <a:srgbClr val="467886"/>
      </a:hlink>
      <a:folHlink>
        <a:srgbClr val="913B10"/>
      </a:folHlink>
    </a:clrScheme>
    <a:fontScheme name="Office 2007 - 2010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IFEA PowerPoint template - Jan 2025, updated  -  Read-Only" id="{63FC994E-1251-446B-B60F-7F80D3771827}" vid="{196D5EDB-3521-422D-B63A-37AD04C74388}"/>
    </a:ext>
  </a:extLst>
</a:theme>
</file>

<file path=ppt/theme/theme7.xml><?xml version="1.0" encoding="utf-8"?>
<a:theme xmlns:a="http://schemas.openxmlformats.org/drawingml/2006/main" name="Break or transition slides 2">
  <a:themeElements>
    <a:clrScheme name="IFEA Brand Palette">
      <a:dk1>
        <a:srgbClr val="E8E3D7"/>
      </a:dk1>
      <a:lt1>
        <a:srgbClr val="FFFFFF"/>
      </a:lt1>
      <a:dk2>
        <a:srgbClr val="4B5E7C"/>
      </a:dk2>
      <a:lt2>
        <a:srgbClr val="E8E8E8"/>
      </a:lt2>
      <a:accent1>
        <a:srgbClr val="4B5E7C"/>
      </a:accent1>
      <a:accent2>
        <a:srgbClr val="2C4151"/>
      </a:accent2>
      <a:accent3>
        <a:srgbClr val="A1BBB5"/>
      </a:accent3>
      <a:accent4>
        <a:srgbClr val="D1B886"/>
      </a:accent4>
      <a:accent5>
        <a:srgbClr val="A0766C"/>
      </a:accent5>
      <a:accent6>
        <a:srgbClr val="CFD3D3"/>
      </a:accent6>
      <a:hlink>
        <a:srgbClr val="467886"/>
      </a:hlink>
      <a:folHlink>
        <a:srgbClr val="913B10"/>
      </a:folHlink>
    </a:clrScheme>
    <a:fontScheme name="Office 2007 - 2010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IFEA PowerPoint template - Jan 2025, updated  -  Read-Only" id="{63FC994E-1251-446B-B60F-7F80D3771827}" vid="{6CD91B53-ADF2-4A1D-AA33-556416998C55}"/>
    </a:ext>
  </a:extLst>
</a:theme>
</file>

<file path=ppt/theme/theme8.xml><?xml version="1.0" encoding="utf-8"?>
<a:theme xmlns:a="http://schemas.openxmlformats.org/drawingml/2006/main" name="Closing slides">
  <a:themeElements>
    <a:clrScheme name="IFEA Brand Palette">
      <a:dk1>
        <a:srgbClr val="E8E3D7"/>
      </a:dk1>
      <a:lt1>
        <a:srgbClr val="FFFFFF"/>
      </a:lt1>
      <a:dk2>
        <a:srgbClr val="4B5E7C"/>
      </a:dk2>
      <a:lt2>
        <a:srgbClr val="E8E8E8"/>
      </a:lt2>
      <a:accent1>
        <a:srgbClr val="4B5E7C"/>
      </a:accent1>
      <a:accent2>
        <a:srgbClr val="2C4151"/>
      </a:accent2>
      <a:accent3>
        <a:srgbClr val="A1BBB5"/>
      </a:accent3>
      <a:accent4>
        <a:srgbClr val="D1B886"/>
      </a:accent4>
      <a:accent5>
        <a:srgbClr val="A0766C"/>
      </a:accent5>
      <a:accent6>
        <a:srgbClr val="CFD3D3"/>
      </a:accent6>
      <a:hlink>
        <a:srgbClr val="467886"/>
      </a:hlink>
      <a:folHlink>
        <a:srgbClr val="913B10"/>
      </a:folHlink>
    </a:clrScheme>
    <a:fontScheme name="Office 2007 - 2010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IFEA PowerPoint template - Jan 2025, updated  -  Read-Only" id="{63FC994E-1251-446B-B60F-7F80D3771827}" vid="{964F1DBC-B48C-4D5F-8532-00F2D8566E0B}"/>
    </a:ext>
  </a:extLst>
</a:theme>
</file>

<file path=ppt/theme/theme9.xml><?xml version="1.0" encoding="utf-8"?>
<a:theme xmlns:a="http://schemas.openxmlformats.org/drawingml/2006/main" name="3_IESBA slides">
  <a:themeElements>
    <a:clrScheme name="IFEA Brand Palette">
      <a:dk1>
        <a:srgbClr val="E8E3D7"/>
      </a:dk1>
      <a:lt1>
        <a:srgbClr val="FFFFFF"/>
      </a:lt1>
      <a:dk2>
        <a:srgbClr val="4B5E7C"/>
      </a:dk2>
      <a:lt2>
        <a:srgbClr val="E8E8E8"/>
      </a:lt2>
      <a:accent1>
        <a:srgbClr val="4B5E7C"/>
      </a:accent1>
      <a:accent2>
        <a:srgbClr val="2C4151"/>
      </a:accent2>
      <a:accent3>
        <a:srgbClr val="A1BBB5"/>
      </a:accent3>
      <a:accent4>
        <a:srgbClr val="D1B886"/>
      </a:accent4>
      <a:accent5>
        <a:srgbClr val="A0766C"/>
      </a:accent5>
      <a:accent6>
        <a:srgbClr val="CFD3D3"/>
      </a:accent6>
      <a:hlink>
        <a:srgbClr val="467886"/>
      </a:hlink>
      <a:folHlink>
        <a:srgbClr val="913B10"/>
      </a:folHlink>
    </a:clrScheme>
    <a:fontScheme name="Office 2007 - 2010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on2" id="{9A857267-E504-4DBC-A341-A2DC1F6394A1}" vid="{FB129556-978E-4E85-91EF-DB54862DE19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DDB00A547DAC447A5108E7C6D86E29F" ma:contentTypeVersion="11" ma:contentTypeDescription="Create a new document." ma:contentTypeScope="" ma:versionID="102e18a7e2acc705e95bb3226168c079">
  <xsd:schema xmlns:xsd="http://www.w3.org/2001/XMLSchema" xmlns:xs="http://www.w3.org/2001/XMLSchema" xmlns:p="http://schemas.microsoft.com/office/2006/metadata/properties" xmlns:ns2="93f54c56-7737-4080-b17e-dd456ff15de1" targetNamespace="http://schemas.microsoft.com/office/2006/metadata/properties" ma:root="true" ma:fieldsID="c3177173b89d75b43d074cc425198659" ns2:_="">
    <xsd:import namespace="93f54c56-7737-4080-b17e-dd456ff15de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3f54c56-7737-4080-b17e-dd456ff15de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0c7e2ae9-edfb-4f0f-b9fa-bdacd0fc226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4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93f54c56-7737-4080-b17e-dd456ff15de1">
      <Terms xmlns="http://schemas.microsoft.com/office/infopath/2007/PartnerControls"/>
    </lcf76f155ced4ddcb4097134ff3c332f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1505E156-339C-401C-8351-9427C37AA28D}">
  <ds:schemaRefs>
    <ds:schemaRef ds:uri="93f54c56-7737-4080-b17e-dd456ff15de1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0F838CB8-0881-406E-A9B8-51DD25DC81A4}">
  <ds:schemaRefs>
    <ds:schemaRef ds:uri="93f54c56-7737-4080-b17e-dd456ff15de1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DD24316B-8354-494F-AAD2-737255834BDA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June 2025 Board - FCG - DRAFT</Template>
  <Application>Microsoft Office PowerPoint</Application>
  <PresentationFormat>Widescreen</PresentationFormat>
  <Slides>13</Slides>
  <Notes>2</Notes>
  <HiddenSlides>0</HiddenSlides>
  <ScaleCrop>false</ScaleCrop>
  <HeadingPairs>
    <vt:vector size="4" baseType="variant">
      <vt:variant>
        <vt:lpstr>Theme</vt:lpstr>
      </vt:variant>
      <vt:variant>
        <vt:i4>13</vt:i4>
      </vt:variant>
      <vt:variant>
        <vt:lpstr>Slide Titles</vt:lpstr>
      </vt:variant>
      <vt:variant>
        <vt:i4>13</vt:i4>
      </vt:variant>
    </vt:vector>
  </HeadingPairs>
  <TitlesOfParts>
    <vt:vector size="26" baseType="lpstr">
      <vt:lpstr>IFEA slides</vt:lpstr>
      <vt:lpstr>IAASB slides</vt:lpstr>
      <vt:lpstr>IESBA slides</vt:lpstr>
      <vt:lpstr>IAASB and IESBA</vt:lpstr>
      <vt:lpstr>Opening slides</vt:lpstr>
      <vt:lpstr>Break or transition slides</vt:lpstr>
      <vt:lpstr>Break or transition slides 2</vt:lpstr>
      <vt:lpstr>Closing slides</vt:lpstr>
      <vt:lpstr>3_IESBA slides</vt:lpstr>
      <vt:lpstr>3_Custom Design</vt:lpstr>
      <vt:lpstr>3_Office Theme</vt:lpstr>
      <vt:lpstr>1_Custom Design</vt:lpstr>
      <vt:lpstr>4_Custom Design</vt:lpstr>
      <vt:lpstr>Private Equity and Other External Investments in Accounting Firms</vt:lpstr>
      <vt:lpstr>Agenda</vt:lpstr>
      <vt:lpstr>Stakeholder Engagement and Feedback</vt:lpstr>
      <vt:lpstr>Stakeholder Engagement and Feedback</vt:lpstr>
      <vt:lpstr>Stakeholder Engagement and Feedback</vt:lpstr>
      <vt:lpstr>Stakeholder Engagement and Feedback</vt:lpstr>
      <vt:lpstr>Terms of Reference</vt:lpstr>
      <vt:lpstr>PE&amp;OEI Terms of Reference</vt:lpstr>
      <vt:lpstr>Terms of Reference</vt:lpstr>
      <vt:lpstr>Terms of Reference</vt:lpstr>
      <vt:lpstr>Terms of Reference</vt:lpstr>
      <vt:lpstr>IESBA Members are asked to: 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Joanne Holt</dc:creator>
  <cp:revision>1</cp:revision>
  <dcterms:created xsi:type="dcterms:W3CDTF">2025-05-14T22:06:32Z</dcterms:created>
  <dcterms:modified xsi:type="dcterms:W3CDTF">2026-06-08T14:07:00Z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0x010100BDDB00A547DAC447A5108E7C6D86E29F</vt:lpwstr>
  </property>
  <property fmtid="{D5CDD505-2E9C-101B-9397-08002B2CF9AE}" pid="3" name="MediaServiceImageTags">
    <vt:lpwstr/>
  </property>
</Properties>
</file>