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6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52" r:id="rId7"/>
    <p:sldMasterId id="2147483747" r:id="rId8"/>
    <p:sldMasterId id="2147483711" r:id="rId9"/>
    <p:sldMasterId id="2147483717" r:id="rId10"/>
    <p:sldMasterId id="2147483726" r:id="rId11"/>
  </p:sldMasterIdLst>
  <p:notesMasterIdLst>
    <p:notesMasterId r:id="rId29"/>
  </p:notesMasterIdLst>
  <p:sldIdLst>
    <p:sldId id="268" r:id="rId12"/>
    <p:sldId id="257" r:id="rId13"/>
    <p:sldId id="333" r:id="rId14"/>
    <p:sldId id="346" r:id="rId15"/>
    <p:sldId id="342" r:id="rId16"/>
    <p:sldId id="337" r:id="rId17"/>
    <p:sldId id="326" r:id="rId18"/>
    <p:sldId id="259" r:id="rId19"/>
    <p:sldId id="294" r:id="rId20"/>
    <p:sldId id="347" r:id="rId21"/>
    <p:sldId id="345" r:id="rId22"/>
    <p:sldId id="302" r:id="rId23"/>
    <p:sldId id="303" r:id="rId24"/>
    <p:sldId id="304" r:id="rId25"/>
    <p:sldId id="344" r:id="rId26"/>
    <p:sldId id="301" r:id="rId27"/>
    <p:sldId id="316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F4C7157-3542-0567-DD60-DE029F9D3A01}" name="Rui Peres Jorge" initials="RP" userId="S::ruiperesjorge@ethicsboard.org::3c860977-b791-4c39-8f8c-f24feaa6a3ae" providerId="AD"/>
  <p188:author id="{AAFD516B-D577-E298-A505-86828FF8403E}" name="Joanne Holt" initials="JH" userId="S::joanneholt@ethicsboard.org::12fe25c6-4cb7-4225-920a-14a4ef20243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F3F6"/>
    <a:srgbClr val="D1B886"/>
    <a:srgbClr val="A2C694"/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FB5086-ACD1-4813-9A48-36D71C208D77}" v="132" dt="2026-03-09T14:21:03.462"/>
    <p1510:client id="{597C4646-66C7-B937-FEDC-256CDAAC8A2A}" v="6" dt="2026-03-09T14:28:30.5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34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microsoft.com/office/2018/10/relationships/authors" Target="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i Peres Jorge" userId="S::ruiperesjorge@ethicsboard.org::3c860977-b791-4c39-8f8c-f24feaa6a3ae" providerId="AD" clId="Web-{597C4646-66C7-B937-FEDC-256CDAAC8A2A}"/>
    <pc:docChg chg="addSld modSld">
      <pc:chgData name="Rui Peres Jorge" userId="S::ruiperesjorge@ethicsboard.org::3c860977-b791-4c39-8f8c-f24feaa6a3ae" providerId="AD" clId="Web-{597C4646-66C7-B937-FEDC-256CDAAC8A2A}" dt="2026-03-09T14:28:30.547" v="5" actId="20577"/>
      <pc:docMkLst>
        <pc:docMk/>
      </pc:docMkLst>
      <pc:sldChg chg="modSp">
        <pc:chgData name="Rui Peres Jorge" userId="S::ruiperesjorge@ethicsboard.org::3c860977-b791-4c39-8f8c-f24feaa6a3ae" providerId="AD" clId="Web-{597C4646-66C7-B937-FEDC-256CDAAC8A2A}" dt="2026-03-09T14:28:30.547" v="5" actId="20577"/>
        <pc:sldMkLst>
          <pc:docMk/>
          <pc:sldMk cId="1572554553" sldId="326"/>
        </pc:sldMkLst>
        <pc:spChg chg="mod">
          <ac:chgData name="Rui Peres Jorge" userId="S::ruiperesjorge@ethicsboard.org::3c860977-b791-4c39-8f8c-f24feaa6a3ae" providerId="AD" clId="Web-{597C4646-66C7-B937-FEDC-256CDAAC8A2A}" dt="2026-03-09T14:28:30.547" v="5" actId="20577"/>
          <ac:spMkLst>
            <pc:docMk/>
            <pc:sldMk cId="1572554553" sldId="326"/>
            <ac:spMk id="2" creationId="{092C345E-350B-D7D2-C47D-6137608C12AD}"/>
          </ac:spMkLst>
        </pc:spChg>
      </pc:sldChg>
      <pc:sldChg chg="add replId">
        <pc:chgData name="Rui Peres Jorge" userId="S::ruiperesjorge@ethicsboard.org::3c860977-b791-4c39-8f8c-f24feaa6a3ae" providerId="AD" clId="Web-{597C4646-66C7-B937-FEDC-256CDAAC8A2A}" dt="2026-03-09T14:28:10.922" v="0"/>
        <pc:sldMkLst>
          <pc:docMk/>
          <pc:sldMk cId="3863485689" sldId="347"/>
        </pc:sldMkLst>
      </pc:sldChg>
    </pc:docChg>
  </pc:docChgLst>
  <pc:docChgLst>
    <pc:chgData name="Joanne Holt" userId="12fe25c6-4cb7-4225-920a-14a4ef202436" providerId="ADAL" clId="{ABC11A46-699E-4550-94C2-509FBCB480B2}"/>
    <pc:docChg chg="undo custSel addSld delSld modSld sldOrd">
      <pc:chgData name="Joanne Holt" userId="12fe25c6-4cb7-4225-920a-14a4ef202436" providerId="ADAL" clId="{ABC11A46-699E-4550-94C2-509FBCB480B2}" dt="2026-03-09T14:21:03.462" v="3252" actId="20577"/>
      <pc:docMkLst>
        <pc:docMk/>
      </pc:docMkLst>
      <pc:sldChg chg="modSp mod">
        <pc:chgData name="Joanne Holt" userId="12fe25c6-4cb7-4225-920a-14a4ef202436" providerId="ADAL" clId="{ABC11A46-699E-4550-94C2-509FBCB480B2}" dt="2026-03-04T19:26:47.939" v="3075" actId="6549"/>
        <pc:sldMkLst>
          <pc:docMk/>
          <pc:sldMk cId="1333044432" sldId="257"/>
        </pc:sldMkLst>
        <pc:spChg chg="mod">
          <ac:chgData name="Joanne Holt" userId="12fe25c6-4cb7-4225-920a-14a4ef202436" providerId="ADAL" clId="{ABC11A46-699E-4550-94C2-509FBCB480B2}" dt="2026-03-04T19:26:47.939" v="3075" actId="6549"/>
          <ac:spMkLst>
            <pc:docMk/>
            <pc:sldMk cId="1333044432" sldId="257"/>
            <ac:spMk id="4" creationId="{D98408D0-FDB0-8A7A-63E2-6E05CAC1E16E}"/>
          </ac:spMkLst>
        </pc:spChg>
      </pc:sldChg>
      <pc:sldChg chg="add ord">
        <pc:chgData name="Joanne Holt" userId="12fe25c6-4cb7-4225-920a-14a4ef202436" providerId="ADAL" clId="{ABC11A46-699E-4550-94C2-509FBCB480B2}" dt="2026-03-09T14:14:25.853" v="3159"/>
        <pc:sldMkLst>
          <pc:docMk/>
          <pc:sldMk cId="1981108349" sldId="259"/>
        </pc:sldMkLst>
      </pc:sldChg>
      <pc:sldChg chg="modSp mod">
        <pc:chgData name="Joanne Holt" userId="12fe25c6-4cb7-4225-920a-14a4ef202436" providerId="ADAL" clId="{ABC11A46-699E-4550-94C2-509FBCB480B2}" dt="2026-03-04T19:31:20.281" v="3119" actId="20577"/>
        <pc:sldMkLst>
          <pc:docMk/>
          <pc:sldMk cId="3552068023" sldId="268"/>
        </pc:sldMkLst>
        <pc:spChg chg="mod">
          <ac:chgData name="Joanne Holt" userId="12fe25c6-4cb7-4225-920a-14a4ef202436" providerId="ADAL" clId="{ABC11A46-699E-4550-94C2-509FBCB480B2}" dt="2026-03-04T19:31:20.281" v="3119" actId="20577"/>
          <ac:spMkLst>
            <pc:docMk/>
            <pc:sldMk cId="3552068023" sldId="268"/>
            <ac:spMk id="3" creationId="{B0D3109E-1DF2-98D8-C27B-DD00F561DD28}"/>
          </ac:spMkLst>
        </pc:spChg>
      </pc:sldChg>
      <pc:sldChg chg="modSp add mod ord">
        <pc:chgData name="Joanne Holt" userId="12fe25c6-4cb7-4225-920a-14a4ef202436" providerId="ADAL" clId="{ABC11A46-699E-4550-94C2-509FBCB480B2}" dt="2026-03-09T14:14:25.853" v="3159"/>
        <pc:sldMkLst>
          <pc:docMk/>
          <pc:sldMk cId="2601973148" sldId="294"/>
        </pc:sldMkLst>
        <pc:spChg chg="mod">
          <ac:chgData name="Joanne Holt" userId="12fe25c6-4cb7-4225-920a-14a4ef202436" providerId="ADAL" clId="{ABC11A46-699E-4550-94C2-509FBCB480B2}" dt="2026-03-09T14:13:44.833" v="3157" actId="1076"/>
          <ac:spMkLst>
            <pc:docMk/>
            <pc:sldMk cId="2601973148" sldId="294"/>
            <ac:spMk id="15" creationId="{7DFFC4C2-9A6F-206D-9AF2-46C341B525D8}"/>
          </ac:spMkLst>
        </pc:spChg>
      </pc:sldChg>
      <pc:sldChg chg="modSp mod">
        <pc:chgData name="Joanne Holt" userId="12fe25c6-4cb7-4225-920a-14a4ef202436" providerId="ADAL" clId="{ABC11A46-699E-4550-94C2-509FBCB480B2}" dt="2026-03-04T18:39:15.738" v="2295"/>
        <pc:sldMkLst>
          <pc:docMk/>
          <pc:sldMk cId="2243461746" sldId="302"/>
        </pc:sldMkLst>
        <pc:spChg chg="mod">
          <ac:chgData name="Joanne Holt" userId="12fe25c6-4cb7-4225-920a-14a4ef202436" providerId="ADAL" clId="{ABC11A46-699E-4550-94C2-509FBCB480B2}" dt="2026-03-04T18:39:15.738" v="2295"/>
          <ac:spMkLst>
            <pc:docMk/>
            <pc:sldMk cId="2243461746" sldId="302"/>
            <ac:spMk id="2" creationId="{22985322-5368-2F8D-C127-27389D09EDB3}"/>
          </ac:spMkLst>
        </pc:spChg>
      </pc:sldChg>
      <pc:sldChg chg="modSp mod">
        <pc:chgData name="Joanne Holt" userId="12fe25c6-4cb7-4225-920a-14a4ef202436" providerId="ADAL" clId="{ABC11A46-699E-4550-94C2-509FBCB480B2}" dt="2026-03-04T19:14:22.129" v="2929" actId="403"/>
        <pc:sldMkLst>
          <pc:docMk/>
          <pc:sldMk cId="3731454278" sldId="303"/>
        </pc:sldMkLst>
        <pc:spChg chg="mod">
          <ac:chgData name="Joanne Holt" userId="12fe25c6-4cb7-4225-920a-14a4ef202436" providerId="ADAL" clId="{ABC11A46-699E-4550-94C2-509FBCB480B2}" dt="2026-03-04T19:14:22.129" v="2929" actId="403"/>
          <ac:spMkLst>
            <pc:docMk/>
            <pc:sldMk cId="3731454278" sldId="303"/>
            <ac:spMk id="2" creationId="{4E4CF86C-B849-2357-1EE6-1EB91F548313}"/>
          </ac:spMkLst>
        </pc:spChg>
      </pc:sldChg>
      <pc:sldChg chg="modSp mod">
        <pc:chgData name="Joanne Holt" userId="12fe25c6-4cb7-4225-920a-14a4ef202436" providerId="ADAL" clId="{ABC11A46-699E-4550-94C2-509FBCB480B2}" dt="2026-03-04T19:14:25.506" v="2930" actId="403"/>
        <pc:sldMkLst>
          <pc:docMk/>
          <pc:sldMk cId="3882758608" sldId="304"/>
        </pc:sldMkLst>
        <pc:spChg chg="mod">
          <ac:chgData name="Joanne Holt" userId="12fe25c6-4cb7-4225-920a-14a4ef202436" providerId="ADAL" clId="{ABC11A46-699E-4550-94C2-509FBCB480B2}" dt="2026-03-04T19:14:25.506" v="2930" actId="403"/>
          <ac:spMkLst>
            <pc:docMk/>
            <pc:sldMk cId="3882758608" sldId="304"/>
            <ac:spMk id="2" creationId="{0C8F3F70-51FA-BE72-2DA9-95D03AC1C6C4}"/>
          </ac:spMkLst>
        </pc:spChg>
      </pc:sldChg>
      <pc:sldChg chg="add del">
        <pc:chgData name="Joanne Holt" userId="12fe25c6-4cb7-4225-920a-14a4ef202436" providerId="ADAL" clId="{ABC11A46-699E-4550-94C2-509FBCB480B2}" dt="2026-03-04T19:25:36.671" v="3035" actId="47"/>
        <pc:sldMkLst>
          <pc:docMk/>
          <pc:sldMk cId="4056451279" sldId="316"/>
        </pc:sldMkLst>
      </pc:sldChg>
      <pc:sldChg chg="addSp delSp modSp mod ord">
        <pc:chgData name="Joanne Holt" userId="12fe25c6-4cb7-4225-920a-14a4ef202436" providerId="ADAL" clId="{ABC11A46-699E-4550-94C2-509FBCB480B2}" dt="2026-03-04T19:27:32.158" v="3086" actId="478"/>
        <pc:sldMkLst>
          <pc:docMk/>
          <pc:sldMk cId="1572554553" sldId="326"/>
        </pc:sldMkLst>
      </pc:sldChg>
      <pc:sldChg chg="addSp delSp modSp mod ord">
        <pc:chgData name="Joanne Holt" userId="12fe25c6-4cb7-4225-920a-14a4ef202436" providerId="ADAL" clId="{ABC11A46-699E-4550-94C2-509FBCB480B2}" dt="2026-03-04T19:27:26.331" v="3084" actId="478"/>
        <pc:sldMkLst>
          <pc:docMk/>
          <pc:sldMk cId="3898920901" sldId="333"/>
        </pc:sldMkLst>
        <pc:spChg chg="mod">
          <ac:chgData name="Joanne Holt" userId="12fe25c6-4cb7-4225-920a-14a4ef202436" providerId="ADAL" clId="{ABC11A46-699E-4550-94C2-509FBCB480B2}" dt="2026-03-04T19:27:00.513" v="3082" actId="20577"/>
          <ac:spMkLst>
            <pc:docMk/>
            <pc:sldMk cId="3898920901" sldId="333"/>
            <ac:spMk id="2" creationId="{0264ACE0-5A62-05F4-D9A1-A3839D79DD97}"/>
          </ac:spMkLst>
        </pc:spChg>
      </pc:sldChg>
      <pc:sldChg chg="addSp delSp modSp add del mod ord">
        <pc:chgData name="Joanne Holt" userId="12fe25c6-4cb7-4225-920a-14a4ef202436" providerId="ADAL" clId="{ABC11A46-699E-4550-94C2-509FBCB480B2}" dt="2026-03-09T14:21:03.462" v="3252" actId="20577"/>
        <pc:sldMkLst>
          <pc:docMk/>
          <pc:sldMk cId="3160243913" sldId="337"/>
        </pc:sldMkLst>
        <pc:spChg chg="mod">
          <ac:chgData name="Joanne Holt" userId="12fe25c6-4cb7-4225-920a-14a4ef202436" providerId="ADAL" clId="{ABC11A46-699E-4550-94C2-509FBCB480B2}" dt="2026-03-09T14:21:03.462" v="3252" actId="20577"/>
          <ac:spMkLst>
            <pc:docMk/>
            <pc:sldMk cId="3160243913" sldId="337"/>
            <ac:spMk id="3" creationId="{21B0B926-72B8-39E5-5FED-8CC981BECA7E}"/>
          </ac:spMkLst>
        </pc:spChg>
        <pc:spChg chg="add mod">
          <ac:chgData name="Joanne Holt" userId="12fe25c6-4cb7-4225-920a-14a4ef202436" providerId="ADAL" clId="{ABC11A46-699E-4550-94C2-509FBCB480B2}" dt="2026-03-09T14:20:17.052" v="3250" actId="552"/>
          <ac:spMkLst>
            <pc:docMk/>
            <pc:sldMk cId="3160243913" sldId="337"/>
            <ac:spMk id="8" creationId="{67954CC9-AE87-BFBC-A28B-5151B14D79C8}"/>
          </ac:spMkLst>
        </pc:spChg>
        <pc:spChg chg="mod">
          <ac:chgData name="Joanne Holt" userId="12fe25c6-4cb7-4225-920a-14a4ef202436" providerId="ADAL" clId="{ABC11A46-699E-4550-94C2-509FBCB480B2}" dt="2026-03-09T14:19:31.437" v="3246" actId="1038"/>
          <ac:spMkLst>
            <pc:docMk/>
            <pc:sldMk cId="3160243913" sldId="337"/>
            <ac:spMk id="9" creationId="{84C06886-A97A-5F9F-C374-5E90258AAEDA}"/>
          </ac:spMkLst>
        </pc:spChg>
        <pc:spChg chg="mod">
          <ac:chgData name="Joanne Holt" userId="12fe25c6-4cb7-4225-920a-14a4ef202436" providerId="ADAL" clId="{ABC11A46-699E-4550-94C2-509FBCB480B2}" dt="2026-03-09T14:19:31.437" v="3246" actId="1038"/>
          <ac:spMkLst>
            <pc:docMk/>
            <pc:sldMk cId="3160243913" sldId="337"/>
            <ac:spMk id="10" creationId="{B980E6BE-3725-442C-6138-2269F632F25F}"/>
          </ac:spMkLst>
        </pc:spChg>
        <pc:spChg chg="mod">
          <ac:chgData name="Joanne Holt" userId="12fe25c6-4cb7-4225-920a-14a4ef202436" providerId="ADAL" clId="{ABC11A46-699E-4550-94C2-509FBCB480B2}" dt="2026-03-09T14:19:31.437" v="3246" actId="1038"/>
          <ac:spMkLst>
            <pc:docMk/>
            <pc:sldMk cId="3160243913" sldId="337"/>
            <ac:spMk id="11" creationId="{670F8350-7C22-7FF2-CEFA-A0FB3CFF00F2}"/>
          </ac:spMkLst>
        </pc:spChg>
        <pc:spChg chg="mod">
          <ac:chgData name="Joanne Holt" userId="12fe25c6-4cb7-4225-920a-14a4ef202436" providerId="ADAL" clId="{ABC11A46-699E-4550-94C2-509FBCB480B2}" dt="2026-03-09T14:20:39.472" v="3251" actId="1076"/>
          <ac:spMkLst>
            <pc:docMk/>
            <pc:sldMk cId="3160243913" sldId="337"/>
            <ac:spMk id="12" creationId="{9452329B-BC9A-A336-F2C1-424DED381CF0}"/>
          </ac:spMkLst>
        </pc:spChg>
        <pc:spChg chg="mod">
          <ac:chgData name="Joanne Holt" userId="12fe25c6-4cb7-4225-920a-14a4ef202436" providerId="ADAL" clId="{ABC11A46-699E-4550-94C2-509FBCB480B2}" dt="2026-03-09T14:20:17.052" v="3250" actId="552"/>
          <ac:spMkLst>
            <pc:docMk/>
            <pc:sldMk cId="3160243913" sldId="337"/>
            <ac:spMk id="21" creationId="{FB5E576C-CADB-D717-9658-DA91B95A1923}"/>
          </ac:spMkLst>
        </pc:spChg>
        <pc:spChg chg="add mod">
          <ac:chgData name="Joanne Holt" userId="12fe25c6-4cb7-4225-920a-14a4ef202436" providerId="ADAL" clId="{ABC11A46-699E-4550-94C2-509FBCB480B2}" dt="2026-03-09T14:20:17.052" v="3250" actId="552"/>
          <ac:spMkLst>
            <pc:docMk/>
            <pc:sldMk cId="3160243913" sldId="337"/>
            <ac:spMk id="22" creationId="{49D2F5AD-E211-9ACE-8A0E-820F1650054D}"/>
          </ac:spMkLst>
        </pc:spChg>
        <pc:spChg chg="del mod">
          <ac:chgData name="Joanne Holt" userId="12fe25c6-4cb7-4225-920a-14a4ef202436" providerId="ADAL" clId="{ABC11A46-699E-4550-94C2-509FBCB480B2}" dt="2026-03-09T14:17:52.460" v="3212" actId="478"/>
          <ac:spMkLst>
            <pc:docMk/>
            <pc:sldMk cId="3160243913" sldId="337"/>
            <ac:spMk id="23" creationId="{8F3CDB81-DAFC-8F1C-6DFC-B5D98FFAF6D9}"/>
          </ac:spMkLst>
        </pc:spChg>
        <pc:spChg chg="del mod">
          <ac:chgData name="Joanne Holt" userId="12fe25c6-4cb7-4225-920a-14a4ef202436" providerId="ADAL" clId="{ABC11A46-699E-4550-94C2-509FBCB480B2}" dt="2026-03-09T14:17:52.460" v="3212" actId="478"/>
          <ac:spMkLst>
            <pc:docMk/>
            <pc:sldMk cId="3160243913" sldId="337"/>
            <ac:spMk id="24" creationId="{A9404035-2666-A77E-80A0-9B58FA653781}"/>
          </ac:spMkLst>
        </pc:spChg>
        <pc:grpChg chg="mod">
          <ac:chgData name="Joanne Holt" userId="12fe25c6-4cb7-4225-920a-14a4ef202436" providerId="ADAL" clId="{ABC11A46-699E-4550-94C2-509FBCB480B2}" dt="2026-03-09T14:19:31.437" v="3246" actId="1038"/>
          <ac:grpSpMkLst>
            <pc:docMk/>
            <pc:sldMk cId="3160243913" sldId="337"/>
            <ac:grpSpMk id="4" creationId="{0B95FDD5-9A3E-E0D5-5B77-803CB8C26A92}"/>
          </ac:grpSpMkLst>
        </pc:grpChg>
        <pc:grpChg chg="mod">
          <ac:chgData name="Joanne Holt" userId="12fe25c6-4cb7-4225-920a-14a4ef202436" providerId="ADAL" clId="{ABC11A46-699E-4550-94C2-509FBCB480B2}" dt="2026-03-09T14:19:31.437" v="3246" actId="1038"/>
          <ac:grpSpMkLst>
            <pc:docMk/>
            <pc:sldMk cId="3160243913" sldId="337"/>
            <ac:grpSpMk id="5" creationId="{688F6DB3-675E-9944-6801-0A90D8884DEF}"/>
          </ac:grpSpMkLst>
        </pc:grpChg>
        <pc:grpChg chg="mod">
          <ac:chgData name="Joanne Holt" userId="12fe25c6-4cb7-4225-920a-14a4ef202436" providerId="ADAL" clId="{ABC11A46-699E-4550-94C2-509FBCB480B2}" dt="2026-03-09T14:19:31.437" v="3246" actId="1038"/>
          <ac:grpSpMkLst>
            <pc:docMk/>
            <pc:sldMk cId="3160243913" sldId="337"/>
            <ac:grpSpMk id="6" creationId="{A43244C9-E77F-ED4D-9BD9-DC9A8677B110}"/>
          </ac:grpSpMkLst>
        </pc:grpChg>
        <pc:grpChg chg="mod">
          <ac:chgData name="Joanne Holt" userId="12fe25c6-4cb7-4225-920a-14a4ef202436" providerId="ADAL" clId="{ABC11A46-699E-4550-94C2-509FBCB480B2}" dt="2026-03-09T14:19:31.437" v="3246" actId="1038"/>
          <ac:grpSpMkLst>
            <pc:docMk/>
            <pc:sldMk cId="3160243913" sldId="337"/>
            <ac:grpSpMk id="7" creationId="{4373248B-0F9F-4D0C-0D48-DEA9379EF85E}"/>
          </ac:grpSpMkLst>
        </pc:grpChg>
      </pc:sldChg>
      <pc:sldChg chg="addSp delSp modSp add mod">
        <pc:chgData name="Joanne Holt" userId="12fe25c6-4cb7-4225-920a-14a4ef202436" providerId="ADAL" clId="{ABC11A46-699E-4550-94C2-509FBCB480B2}" dt="2026-03-04T01:21:42.434" v="1317" actId="113"/>
        <pc:sldMkLst>
          <pc:docMk/>
          <pc:sldMk cId="3836059735" sldId="342"/>
        </pc:sldMkLst>
        <pc:spChg chg="mod">
          <ac:chgData name="Joanne Holt" userId="12fe25c6-4cb7-4225-920a-14a4ef202436" providerId="ADAL" clId="{ABC11A46-699E-4550-94C2-509FBCB480B2}" dt="2026-03-03T16:58:48.763" v="1278" actId="20577"/>
          <ac:spMkLst>
            <pc:docMk/>
            <pc:sldMk cId="3836059735" sldId="342"/>
            <ac:spMk id="2" creationId="{A85C3896-8E0D-B4A7-647E-0DE8E8036877}"/>
          </ac:spMkLst>
        </pc:spChg>
        <pc:spChg chg="mod">
          <ac:chgData name="Joanne Holt" userId="12fe25c6-4cb7-4225-920a-14a4ef202436" providerId="ADAL" clId="{ABC11A46-699E-4550-94C2-509FBCB480B2}" dt="2026-03-03T16:58:53.854" v="1307" actId="20577"/>
          <ac:spMkLst>
            <pc:docMk/>
            <pc:sldMk cId="3836059735" sldId="342"/>
            <ac:spMk id="4" creationId="{5CFF5FA6-0419-0DD4-691A-DF7319D67D62}"/>
          </ac:spMkLst>
        </pc:spChg>
        <pc:spChg chg="add mod">
          <ac:chgData name="Joanne Holt" userId="12fe25c6-4cb7-4225-920a-14a4ef202436" providerId="ADAL" clId="{ABC11A46-699E-4550-94C2-509FBCB480B2}" dt="2026-03-03T16:57:36.640" v="1235" actId="20577"/>
          <ac:spMkLst>
            <pc:docMk/>
            <pc:sldMk cId="3836059735" sldId="342"/>
            <ac:spMk id="10" creationId="{5DA84294-4B05-07AA-3134-F93E492B910E}"/>
          </ac:spMkLst>
        </pc:spChg>
        <pc:spChg chg="add mod">
          <ac:chgData name="Joanne Holt" userId="12fe25c6-4cb7-4225-920a-14a4ef202436" providerId="ADAL" clId="{ABC11A46-699E-4550-94C2-509FBCB480B2}" dt="2026-03-03T16:50:34.227" v="1169" actId="1076"/>
          <ac:spMkLst>
            <pc:docMk/>
            <pc:sldMk cId="3836059735" sldId="342"/>
            <ac:spMk id="12" creationId="{B7961977-E4BD-C7D0-3392-EAB1DC8813AF}"/>
          </ac:spMkLst>
        </pc:spChg>
        <pc:spChg chg="add mod">
          <ac:chgData name="Joanne Holt" userId="12fe25c6-4cb7-4225-920a-14a4ef202436" providerId="ADAL" clId="{ABC11A46-699E-4550-94C2-509FBCB480B2}" dt="2026-03-03T16:57:52.353" v="1236" actId="1076"/>
          <ac:spMkLst>
            <pc:docMk/>
            <pc:sldMk cId="3836059735" sldId="342"/>
            <ac:spMk id="14" creationId="{EA233C6E-9CCC-749F-D843-F12604275D0F}"/>
          </ac:spMkLst>
        </pc:spChg>
        <pc:spChg chg="add mod">
          <ac:chgData name="Joanne Holt" userId="12fe25c6-4cb7-4225-920a-14a4ef202436" providerId="ADAL" clId="{ABC11A46-699E-4550-94C2-509FBCB480B2}" dt="2026-03-04T01:21:42.434" v="1317" actId="113"/>
          <ac:spMkLst>
            <pc:docMk/>
            <pc:sldMk cId="3836059735" sldId="342"/>
            <ac:spMk id="17" creationId="{11493CAB-85AB-B7CB-97FE-0C88326FF96D}"/>
          </ac:spMkLst>
        </pc:spChg>
        <pc:graphicFrameChg chg="mod modGraphic">
          <ac:chgData name="Joanne Holt" userId="12fe25c6-4cb7-4225-920a-14a4ef202436" providerId="ADAL" clId="{ABC11A46-699E-4550-94C2-509FBCB480B2}" dt="2026-03-03T16:56:43.442" v="1210" actId="20577"/>
          <ac:graphicFrameMkLst>
            <pc:docMk/>
            <pc:sldMk cId="3836059735" sldId="342"/>
            <ac:graphicFrameMk id="6" creationId="{0A4DE23A-34AC-2FDF-0059-1DCAD49EB0CC}"/>
          </ac:graphicFrameMkLst>
        </pc:graphicFrameChg>
        <pc:cxnChg chg="add mod">
          <ac:chgData name="Joanne Holt" userId="12fe25c6-4cb7-4225-920a-14a4ef202436" providerId="ADAL" clId="{ABC11A46-699E-4550-94C2-509FBCB480B2}" dt="2026-03-03T16:54:33.094" v="1200" actId="14100"/>
          <ac:cxnSpMkLst>
            <pc:docMk/>
            <pc:sldMk cId="3836059735" sldId="342"/>
            <ac:cxnSpMk id="19" creationId="{184D6C9A-858F-7E23-DEAB-30806E5B62A5}"/>
          </ac:cxnSpMkLst>
        </pc:cxnChg>
        <pc:cxnChg chg="add mod">
          <ac:chgData name="Joanne Holt" userId="12fe25c6-4cb7-4225-920a-14a4ef202436" providerId="ADAL" clId="{ABC11A46-699E-4550-94C2-509FBCB480B2}" dt="2026-03-03T16:55:40.169" v="1205" actId="208"/>
          <ac:cxnSpMkLst>
            <pc:docMk/>
            <pc:sldMk cId="3836059735" sldId="342"/>
            <ac:cxnSpMk id="22" creationId="{48D1D072-1B6A-2B50-61DE-7A18B7D07904}"/>
          </ac:cxnSpMkLst>
        </pc:cxnChg>
        <pc:cxnChg chg="add mod">
          <ac:chgData name="Joanne Holt" userId="12fe25c6-4cb7-4225-920a-14a4ef202436" providerId="ADAL" clId="{ABC11A46-699E-4550-94C2-509FBCB480B2}" dt="2026-03-03T16:58:12.308" v="1238" actId="1076"/>
          <ac:cxnSpMkLst>
            <pc:docMk/>
            <pc:sldMk cId="3836059735" sldId="342"/>
            <ac:cxnSpMk id="25" creationId="{A694C342-51DD-DD2C-B144-52D82B0A7B3D}"/>
          </ac:cxnSpMkLst>
        </pc:cxnChg>
      </pc:sldChg>
      <pc:sldChg chg="modSp add mod">
        <pc:chgData name="Joanne Holt" userId="12fe25c6-4cb7-4225-920a-14a4ef202436" providerId="ADAL" clId="{ABC11A46-699E-4550-94C2-509FBCB480B2}" dt="2026-03-04T19:26:04.573" v="3049" actId="14100"/>
        <pc:sldMkLst>
          <pc:docMk/>
          <pc:sldMk cId="3023280111" sldId="344"/>
        </pc:sldMkLst>
        <pc:spChg chg="mod">
          <ac:chgData name="Joanne Holt" userId="12fe25c6-4cb7-4225-920a-14a4ef202436" providerId="ADAL" clId="{ABC11A46-699E-4550-94C2-509FBCB480B2}" dt="2026-03-04T15:58:19.960" v="2105" actId="20577"/>
          <ac:spMkLst>
            <pc:docMk/>
            <pc:sldMk cId="3023280111" sldId="344"/>
            <ac:spMk id="2" creationId="{515B3835-FA60-6786-6B08-65FA662D7663}"/>
          </ac:spMkLst>
        </pc:spChg>
        <pc:spChg chg="mod">
          <ac:chgData name="Joanne Holt" userId="12fe25c6-4cb7-4225-920a-14a4ef202436" providerId="ADAL" clId="{ABC11A46-699E-4550-94C2-509FBCB480B2}" dt="2026-03-04T19:26:04.573" v="3049" actId="14100"/>
          <ac:spMkLst>
            <pc:docMk/>
            <pc:sldMk cId="3023280111" sldId="344"/>
            <ac:spMk id="4" creationId="{66EAAD0A-FEB1-93F8-22A9-3D6684C6BD51}"/>
          </ac:spMkLst>
        </pc:spChg>
      </pc:sldChg>
      <pc:sldChg chg="addSp modSp add mod">
        <pc:chgData name="Joanne Holt" userId="12fe25c6-4cb7-4225-920a-14a4ef202436" providerId="ADAL" clId="{ABC11A46-699E-4550-94C2-509FBCB480B2}" dt="2026-03-04T18:37:19.105" v="2292" actId="20577"/>
        <pc:sldMkLst>
          <pc:docMk/>
          <pc:sldMk cId="3387973853" sldId="345"/>
        </pc:sldMkLst>
        <pc:spChg chg="mod">
          <ac:chgData name="Joanne Holt" userId="12fe25c6-4cb7-4225-920a-14a4ef202436" providerId="ADAL" clId="{ABC11A46-699E-4550-94C2-509FBCB480B2}" dt="2026-03-04T18:37:19.105" v="2292" actId="20577"/>
          <ac:spMkLst>
            <pc:docMk/>
            <pc:sldMk cId="3387973853" sldId="345"/>
            <ac:spMk id="2" creationId="{F181F5A6-FE1E-4B8F-A437-B7C30398C266}"/>
          </ac:spMkLst>
        </pc:spChg>
        <pc:spChg chg="mod">
          <ac:chgData name="Joanne Holt" userId="12fe25c6-4cb7-4225-920a-14a4ef202436" providerId="ADAL" clId="{ABC11A46-699E-4550-94C2-509FBCB480B2}" dt="2026-03-04T18:34:31.214" v="2268" actId="20577"/>
          <ac:spMkLst>
            <pc:docMk/>
            <pc:sldMk cId="3387973853" sldId="345"/>
            <ac:spMk id="4" creationId="{0ECDDEF0-F2D2-F1B5-2479-45CD92A76302}"/>
          </ac:spMkLst>
        </pc:spChg>
        <pc:spChg chg="mod">
          <ac:chgData name="Joanne Holt" userId="12fe25c6-4cb7-4225-920a-14a4ef202436" providerId="ADAL" clId="{ABC11A46-699E-4550-94C2-509FBCB480B2}" dt="2026-03-04T18:36:54.705" v="2285" actId="207"/>
          <ac:spMkLst>
            <pc:docMk/>
            <pc:sldMk cId="3387973853" sldId="345"/>
            <ac:spMk id="5" creationId="{9E2893BF-722C-6F36-502D-243A875E0A72}"/>
          </ac:spMkLst>
        </pc:spChg>
        <pc:spChg chg="add mod ord">
          <ac:chgData name="Joanne Holt" userId="12fe25c6-4cb7-4225-920a-14a4ef202436" providerId="ADAL" clId="{ABC11A46-699E-4550-94C2-509FBCB480B2}" dt="2026-03-04T18:36:55.760" v="2286" actId="208"/>
          <ac:spMkLst>
            <pc:docMk/>
            <pc:sldMk cId="3387973853" sldId="345"/>
            <ac:spMk id="6" creationId="{558F0F6B-2993-668C-D6CF-14BDCA5565EE}"/>
          </ac:spMkLst>
        </pc:spChg>
        <pc:spChg chg="add mod">
          <ac:chgData name="Joanne Holt" userId="12fe25c6-4cb7-4225-920a-14a4ef202436" providerId="ADAL" clId="{ABC11A46-699E-4550-94C2-509FBCB480B2}" dt="2026-03-04T18:34:05.853" v="2252" actId="208"/>
          <ac:spMkLst>
            <pc:docMk/>
            <pc:sldMk cId="3387973853" sldId="345"/>
            <ac:spMk id="7" creationId="{50F828C3-0F59-552D-656B-C2F434FFE52C}"/>
          </ac:spMkLst>
        </pc:spChg>
        <pc:spChg chg="mod">
          <ac:chgData name="Joanne Holt" userId="12fe25c6-4cb7-4225-920a-14a4ef202436" providerId="ADAL" clId="{ABC11A46-699E-4550-94C2-509FBCB480B2}" dt="2026-03-04T18:36:53.702" v="2284" actId="207"/>
          <ac:spMkLst>
            <pc:docMk/>
            <pc:sldMk cId="3387973853" sldId="345"/>
            <ac:spMk id="8" creationId="{B265F9C3-CC04-F01F-CA97-0D183E08B197}"/>
          </ac:spMkLst>
        </pc:spChg>
      </pc:sldChg>
      <pc:sldChg chg="addSp delSp modSp add mod">
        <pc:chgData name="Joanne Holt" userId="12fe25c6-4cb7-4225-920a-14a4ef202436" providerId="ADAL" clId="{ABC11A46-699E-4550-94C2-509FBCB480B2}" dt="2026-03-04T19:24:32.566" v="3022" actId="14100"/>
        <pc:sldMkLst>
          <pc:docMk/>
          <pc:sldMk cId="1299084879" sldId="346"/>
        </pc:sldMkLst>
        <pc:spChg chg="add mod">
          <ac:chgData name="Joanne Holt" userId="12fe25c6-4cb7-4225-920a-14a4ef202436" providerId="ADAL" clId="{ABC11A46-699E-4550-94C2-509FBCB480B2}" dt="2026-03-04T19:12:35.910" v="2920" actId="1036"/>
          <ac:spMkLst>
            <pc:docMk/>
            <pc:sldMk cId="1299084879" sldId="346"/>
            <ac:spMk id="32" creationId="{B18E45F0-F926-BDA2-191F-F3A0FF6C1132}"/>
          </ac:spMkLst>
        </pc:spChg>
        <pc:spChg chg="add mod">
          <ac:chgData name="Joanne Holt" userId="12fe25c6-4cb7-4225-920a-14a4ef202436" providerId="ADAL" clId="{ABC11A46-699E-4550-94C2-509FBCB480B2}" dt="2026-03-04T19:12:35.910" v="2920" actId="1036"/>
          <ac:spMkLst>
            <pc:docMk/>
            <pc:sldMk cId="1299084879" sldId="346"/>
            <ac:spMk id="33" creationId="{2B47B633-001D-F71F-C228-98A6C64F46D8}"/>
          </ac:spMkLst>
        </pc:spChg>
        <pc:spChg chg="add mod">
          <ac:chgData name="Joanne Holt" userId="12fe25c6-4cb7-4225-920a-14a4ef202436" providerId="ADAL" clId="{ABC11A46-699E-4550-94C2-509FBCB480B2}" dt="2026-03-04T19:12:35.910" v="2920" actId="1036"/>
          <ac:spMkLst>
            <pc:docMk/>
            <pc:sldMk cId="1299084879" sldId="346"/>
            <ac:spMk id="34" creationId="{81E62B02-2BE9-F283-00D3-AE86E0BEB555}"/>
          </ac:spMkLst>
        </pc:spChg>
        <pc:spChg chg="add mod">
          <ac:chgData name="Joanne Holt" userId="12fe25c6-4cb7-4225-920a-14a4ef202436" providerId="ADAL" clId="{ABC11A46-699E-4550-94C2-509FBCB480B2}" dt="2026-03-04T19:08:19.318" v="2848" actId="554"/>
          <ac:spMkLst>
            <pc:docMk/>
            <pc:sldMk cId="1299084879" sldId="346"/>
            <ac:spMk id="35" creationId="{CA5E12DB-A34D-E981-CD2F-FF7EF75DD3F0}"/>
          </ac:spMkLst>
        </pc:spChg>
        <pc:spChg chg="add mod">
          <ac:chgData name="Joanne Holt" userId="12fe25c6-4cb7-4225-920a-14a4ef202436" providerId="ADAL" clId="{ABC11A46-699E-4550-94C2-509FBCB480B2}" dt="2026-03-04T19:12:35.910" v="2920" actId="1036"/>
          <ac:spMkLst>
            <pc:docMk/>
            <pc:sldMk cId="1299084879" sldId="346"/>
            <ac:spMk id="37" creationId="{F517DF13-A046-DDCD-81A6-F3370BD1BA5C}"/>
          </ac:spMkLst>
        </pc:spChg>
        <pc:spChg chg="add mod">
          <ac:chgData name="Joanne Holt" userId="12fe25c6-4cb7-4225-920a-14a4ef202436" providerId="ADAL" clId="{ABC11A46-699E-4550-94C2-509FBCB480B2}" dt="2026-03-04T19:12:35.910" v="2920" actId="1036"/>
          <ac:spMkLst>
            <pc:docMk/>
            <pc:sldMk cId="1299084879" sldId="346"/>
            <ac:spMk id="38" creationId="{8CB91368-CC0C-3E32-CC95-002D627822EE}"/>
          </ac:spMkLst>
        </pc:spChg>
        <pc:spChg chg="add mod">
          <ac:chgData name="Joanne Holt" userId="12fe25c6-4cb7-4225-920a-14a4ef202436" providerId="ADAL" clId="{ABC11A46-699E-4550-94C2-509FBCB480B2}" dt="2026-03-04T19:12:35.910" v="2920" actId="1036"/>
          <ac:spMkLst>
            <pc:docMk/>
            <pc:sldMk cId="1299084879" sldId="346"/>
            <ac:spMk id="39" creationId="{EE0EC0AE-0CB3-7046-8B73-1EDAAEB34989}"/>
          </ac:spMkLst>
        </pc:spChg>
        <pc:spChg chg="add mod">
          <ac:chgData name="Joanne Holt" userId="12fe25c6-4cb7-4225-920a-14a4ef202436" providerId="ADAL" clId="{ABC11A46-699E-4550-94C2-509FBCB480B2}" dt="2026-03-04T19:12:35.910" v="2920" actId="1036"/>
          <ac:spMkLst>
            <pc:docMk/>
            <pc:sldMk cId="1299084879" sldId="346"/>
            <ac:spMk id="55" creationId="{6931EFAE-5617-7AA1-687D-220DF63CB3BA}"/>
          </ac:spMkLst>
        </pc:spChg>
        <pc:spChg chg="add mod">
          <ac:chgData name="Joanne Holt" userId="12fe25c6-4cb7-4225-920a-14a4ef202436" providerId="ADAL" clId="{ABC11A46-699E-4550-94C2-509FBCB480B2}" dt="2026-03-04T19:12:35.910" v="2920" actId="1036"/>
          <ac:spMkLst>
            <pc:docMk/>
            <pc:sldMk cId="1299084879" sldId="346"/>
            <ac:spMk id="62" creationId="{582EF418-9BD7-1F70-667F-743A331502BB}"/>
          </ac:spMkLst>
        </pc:spChg>
        <pc:spChg chg="add mod">
          <ac:chgData name="Joanne Holt" userId="12fe25c6-4cb7-4225-920a-14a4ef202436" providerId="ADAL" clId="{ABC11A46-699E-4550-94C2-509FBCB480B2}" dt="2026-03-04T19:08:19.318" v="2848" actId="554"/>
          <ac:spMkLst>
            <pc:docMk/>
            <pc:sldMk cId="1299084879" sldId="346"/>
            <ac:spMk id="69" creationId="{B47A9694-4974-BD64-660B-62D0005B0A0B}"/>
          </ac:spMkLst>
        </pc:spChg>
        <pc:spChg chg="add mod">
          <ac:chgData name="Joanne Holt" userId="12fe25c6-4cb7-4225-920a-14a4ef202436" providerId="ADAL" clId="{ABC11A46-699E-4550-94C2-509FBCB480B2}" dt="2026-03-04T19:18:14.891" v="2954" actId="1036"/>
          <ac:spMkLst>
            <pc:docMk/>
            <pc:sldMk cId="1299084879" sldId="346"/>
            <ac:spMk id="70" creationId="{B99F026C-892E-929E-8E2C-9F42DAC2A426}"/>
          </ac:spMkLst>
        </pc:spChg>
        <pc:spChg chg="add mod">
          <ac:chgData name="Joanne Holt" userId="12fe25c6-4cb7-4225-920a-14a4ef202436" providerId="ADAL" clId="{ABC11A46-699E-4550-94C2-509FBCB480B2}" dt="2026-03-04T19:18:14.891" v="2954" actId="1036"/>
          <ac:spMkLst>
            <pc:docMk/>
            <pc:sldMk cId="1299084879" sldId="346"/>
            <ac:spMk id="72" creationId="{26CD2DFB-57CC-EF59-6100-4250E7B926F4}"/>
          </ac:spMkLst>
        </pc:spChg>
        <pc:spChg chg="add mod">
          <ac:chgData name="Joanne Holt" userId="12fe25c6-4cb7-4225-920a-14a4ef202436" providerId="ADAL" clId="{ABC11A46-699E-4550-94C2-509FBCB480B2}" dt="2026-03-04T19:13:24.056" v="2925" actId="1076"/>
          <ac:spMkLst>
            <pc:docMk/>
            <pc:sldMk cId="1299084879" sldId="346"/>
            <ac:spMk id="73" creationId="{DC30EDCA-9C4D-2BAB-7C8D-1C24ED357DFA}"/>
          </ac:spMkLst>
        </pc:spChg>
        <pc:spChg chg="add mod">
          <ac:chgData name="Joanne Holt" userId="12fe25c6-4cb7-4225-920a-14a4ef202436" providerId="ADAL" clId="{ABC11A46-699E-4550-94C2-509FBCB480B2}" dt="2026-03-04T19:18:05.133" v="2949" actId="1076"/>
          <ac:spMkLst>
            <pc:docMk/>
            <pc:sldMk cId="1299084879" sldId="346"/>
            <ac:spMk id="75" creationId="{31910D2E-D567-88C0-F1EE-5ED4B6DBCC01}"/>
          </ac:spMkLst>
        </pc:spChg>
        <pc:spChg chg="add mod ord">
          <ac:chgData name="Joanne Holt" userId="12fe25c6-4cb7-4225-920a-14a4ef202436" providerId="ADAL" clId="{ABC11A46-699E-4550-94C2-509FBCB480B2}" dt="2026-03-04T19:23:48.460" v="3017" actId="207"/>
          <ac:spMkLst>
            <pc:docMk/>
            <pc:sldMk cId="1299084879" sldId="346"/>
            <ac:spMk id="87" creationId="{19B15445-84EC-DFCF-BFBE-D400887666DC}"/>
          </ac:spMkLst>
        </pc:spChg>
        <pc:spChg chg="add mod ord">
          <ac:chgData name="Joanne Holt" userId="12fe25c6-4cb7-4225-920a-14a4ef202436" providerId="ADAL" clId="{ABC11A46-699E-4550-94C2-509FBCB480B2}" dt="2026-03-04T19:21:33.856" v="2990" actId="170"/>
          <ac:spMkLst>
            <pc:docMk/>
            <pc:sldMk cId="1299084879" sldId="346"/>
            <ac:spMk id="101" creationId="{8FC4E22E-F33E-E5C8-505E-5B934E53999C}"/>
          </ac:spMkLst>
        </pc:spChg>
        <pc:spChg chg="add mod ord">
          <ac:chgData name="Joanne Holt" userId="12fe25c6-4cb7-4225-920a-14a4ef202436" providerId="ADAL" clId="{ABC11A46-699E-4550-94C2-509FBCB480B2}" dt="2026-03-04T19:24:32.566" v="3022" actId="14100"/>
          <ac:spMkLst>
            <pc:docMk/>
            <pc:sldMk cId="1299084879" sldId="346"/>
            <ac:spMk id="108" creationId="{BBEE4E81-0BB5-D540-C722-DA891D0BF6CA}"/>
          </ac:spMkLst>
        </pc:spChg>
        <pc:picChg chg="add mod">
          <ac:chgData name="Joanne Holt" userId="12fe25c6-4cb7-4225-920a-14a4ef202436" providerId="ADAL" clId="{ABC11A46-699E-4550-94C2-509FBCB480B2}" dt="2026-03-04T19:15:15.384" v="2932" actId="554"/>
          <ac:picMkLst>
            <pc:docMk/>
            <pc:sldMk cId="1299084879" sldId="346"/>
            <ac:picMk id="82" creationId="{5A88EB1D-2699-D707-8DC3-81F228C54120}"/>
          </ac:picMkLst>
        </pc:picChg>
        <pc:picChg chg="add mod">
          <ac:chgData name="Joanne Holt" userId="12fe25c6-4cb7-4225-920a-14a4ef202436" providerId="ADAL" clId="{ABC11A46-699E-4550-94C2-509FBCB480B2}" dt="2026-03-04T19:15:15.384" v="2932" actId="554"/>
          <ac:picMkLst>
            <pc:docMk/>
            <pc:sldMk cId="1299084879" sldId="346"/>
            <ac:picMk id="84" creationId="{01F25FD1-E211-6D5F-63E6-12361333D042}"/>
          </ac:picMkLst>
        </pc:picChg>
        <pc:picChg chg="add mod">
          <ac:chgData name="Joanne Holt" userId="12fe25c6-4cb7-4225-920a-14a4ef202436" providerId="ADAL" clId="{ABC11A46-699E-4550-94C2-509FBCB480B2}" dt="2026-03-04T19:18:14.891" v="2954" actId="1036"/>
          <ac:picMkLst>
            <pc:docMk/>
            <pc:sldMk cId="1299084879" sldId="346"/>
            <ac:picMk id="105" creationId="{640B867F-B6A8-761A-4A79-A377F75E331E}"/>
          </ac:picMkLst>
        </pc:picChg>
        <pc:cxnChg chg="mod">
          <ac:chgData name="Joanne Holt" userId="12fe25c6-4cb7-4225-920a-14a4ef202436" providerId="ADAL" clId="{ABC11A46-699E-4550-94C2-509FBCB480B2}" dt="2026-03-04T19:12:35.910" v="2920" actId="1036"/>
          <ac:cxnSpMkLst>
            <pc:docMk/>
            <pc:sldMk cId="1299084879" sldId="346"/>
            <ac:cxnSpMk id="40" creationId="{34CB33AE-48CF-AB5C-97E1-915BCD719AB4}"/>
          </ac:cxnSpMkLst>
        </pc:cxnChg>
        <pc:cxnChg chg="mod">
          <ac:chgData name="Joanne Holt" userId="12fe25c6-4cb7-4225-920a-14a4ef202436" providerId="ADAL" clId="{ABC11A46-699E-4550-94C2-509FBCB480B2}" dt="2026-03-04T19:12:35.910" v="2920" actId="1036"/>
          <ac:cxnSpMkLst>
            <pc:docMk/>
            <pc:sldMk cId="1299084879" sldId="346"/>
            <ac:cxnSpMk id="41" creationId="{AF4F6E78-72E1-E647-DA9C-04103DA66572}"/>
          </ac:cxnSpMkLst>
        </pc:cxnChg>
        <pc:cxnChg chg="add mod">
          <ac:chgData name="Joanne Holt" userId="12fe25c6-4cb7-4225-920a-14a4ef202436" providerId="ADAL" clId="{ABC11A46-699E-4550-94C2-509FBCB480B2}" dt="2026-03-04T19:12:03.499" v="2911" actId="1076"/>
          <ac:cxnSpMkLst>
            <pc:docMk/>
            <pc:sldMk cId="1299084879" sldId="346"/>
            <ac:cxnSpMk id="58" creationId="{70E7F70F-8F1C-EE1F-0E45-4FB8CA1AB2D9}"/>
          </ac:cxnSpMkLst>
        </pc:cxn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1A7684-FDA6-4970-A5C1-ADBAE7FB29A6}" type="doc">
      <dgm:prSet loTypeId="urn:microsoft.com/office/officeart/2005/8/layout/radial6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3AB80840-082A-42EB-91BA-D39A49FBA41D}">
      <dgm:prSet phldrT="[Text]" phldr="0" custT="1"/>
      <dgm:spPr>
        <a:solidFill>
          <a:schemeClr val="tx2"/>
        </a:solidFill>
      </dgm:spPr>
      <dgm:t>
        <a:bodyPr/>
        <a:lstStyle/>
        <a:p>
          <a:r>
            <a:rPr lang="en-US" sz="1600" b="1">
              <a:solidFill>
                <a:schemeClr val="bg1"/>
              </a:solidFill>
            </a:rPr>
            <a:t>Guiding principles</a:t>
          </a:r>
        </a:p>
      </dgm:t>
    </dgm:pt>
    <dgm:pt modelId="{959728D1-671E-48D2-A120-DCFBF07233DE}" type="parTrans" cxnId="{62EF62BF-DE00-45D4-B691-012710DE7343}">
      <dgm:prSet/>
      <dgm:spPr/>
      <dgm:t>
        <a:bodyPr/>
        <a:lstStyle/>
        <a:p>
          <a:endParaRPr lang="en-US"/>
        </a:p>
      </dgm:t>
    </dgm:pt>
    <dgm:pt modelId="{E5FAA69A-60F6-4DE7-9308-EAF84461E215}" type="sibTrans" cxnId="{62EF62BF-DE00-45D4-B691-012710DE7343}">
      <dgm:prSet/>
      <dgm:spPr/>
      <dgm:t>
        <a:bodyPr/>
        <a:lstStyle/>
        <a:p>
          <a:endParaRPr lang="en-US"/>
        </a:p>
      </dgm:t>
    </dgm:pt>
    <dgm:pt modelId="{3BBC331D-35DF-489A-97F0-FCA240D810B4}">
      <dgm:prSet phldrT="[Text]" phldr="0"/>
      <dgm:spPr/>
      <dgm:t>
        <a:bodyPr/>
        <a:lstStyle/>
        <a:p>
          <a:r>
            <a:rPr lang="en-US" b="1">
              <a:solidFill>
                <a:schemeClr val="accent2"/>
              </a:solidFill>
            </a:rPr>
            <a:t>Structured</a:t>
          </a:r>
        </a:p>
      </dgm:t>
    </dgm:pt>
    <dgm:pt modelId="{5466B8C6-54F5-4529-8E52-3FE6FE581759}" type="parTrans" cxnId="{A8629838-DDF4-4C73-A4EA-7F71197AD936}">
      <dgm:prSet/>
      <dgm:spPr/>
      <dgm:t>
        <a:bodyPr/>
        <a:lstStyle/>
        <a:p>
          <a:endParaRPr lang="en-US"/>
        </a:p>
      </dgm:t>
    </dgm:pt>
    <dgm:pt modelId="{8091D1E7-E732-4B30-986E-1E8E7EFD93DF}" type="sibTrans" cxnId="{A8629838-DDF4-4C73-A4EA-7F71197AD936}">
      <dgm:prSet/>
      <dgm:spPr/>
      <dgm:t>
        <a:bodyPr/>
        <a:lstStyle/>
        <a:p>
          <a:endParaRPr lang="en-US"/>
        </a:p>
      </dgm:t>
    </dgm:pt>
    <dgm:pt modelId="{288633D1-FE4F-4D45-80DB-2E2CE5CCF065}">
      <dgm:prSet phldrT="[Text]" phldr="0"/>
      <dgm:spPr/>
      <dgm:t>
        <a:bodyPr/>
        <a:lstStyle/>
        <a:p>
          <a:r>
            <a:rPr lang="en-US" b="1">
              <a:solidFill>
                <a:schemeClr val="accent2"/>
              </a:solidFill>
            </a:rPr>
            <a:t>Full team ownership</a:t>
          </a:r>
        </a:p>
      </dgm:t>
    </dgm:pt>
    <dgm:pt modelId="{1C0435C9-7E53-418E-9A6A-245F24ED809B}" type="parTrans" cxnId="{65C3F69E-F476-47BB-986E-A69F3EB977C7}">
      <dgm:prSet/>
      <dgm:spPr/>
      <dgm:t>
        <a:bodyPr/>
        <a:lstStyle/>
        <a:p>
          <a:endParaRPr lang="en-US"/>
        </a:p>
      </dgm:t>
    </dgm:pt>
    <dgm:pt modelId="{EFEE03F8-828B-48BD-91D0-27EE3E640D20}" type="sibTrans" cxnId="{65C3F69E-F476-47BB-986E-A69F3EB977C7}">
      <dgm:prSet/>
      <dgm:spPr/>
      <dgm:t>
        <a:bodyPr/>
        <a:lstStyle/>
        <a:p>
          <a:endParaRPr lang="en-US"/>
        </a:p>
      </dgm:t>
    </dgm:pt>
    <dgm:pt modelId="{8E54F475-3827-47CB-8168-CD1DD5DFAEB2}">
      <dgm:prSet phldrT="[Text]" phldr="0"/>
      <dgm:spPr/>
      <dgm:t>
        <a:bodyPr/>
        <a:lstStyle/>
        <a:p>
          <a:r>
            <a:rPr lang="en-US" b="1">
              <a:solidFill>
                <a:schemeClr val="accent2"/>
              </a:solidFill>
            </a:rPr>
            <a:t>Iterative and collaborative</a:t>
          </a:r>
        </a:p>
      </dgm:t>
    </dgm:pt>
    <dgm:pt modelId="{343EF4F1-9609-4D7D-B988-87BA72F02F43}" type="parTrans" cxnId="{51CD35B8-770F-4B0B-A5C2-4D3B8119F74D}">
      <dgm:prSet/>
      <dgm:spPr/>
      <dgm:t>
        <a:bodyPr/>
        <a:lstStyle/>
        <a:p>
          <a:endParaRPr lang="en-US"/>
        </a:p>
      </dgm:t>
    </dgm:pt>
    <dgm:pt modelId="{A96D62AC-6308-4A1F-B55E-0B24111C60F7}" type="sibTrans" cxnId="{51CD35B8-770F-4B0B-A5C2-4D3B8119F74D}">
      <dgm:prSet/>
      <dgm:spPr/>
      <dgm:t>
        <a:bodyPr/>
        <a:lstStyle/>
        <a:p>
          <a:endParaRPr lang="en-US"/>
        </a:p>
      </dgm:t>
    </dgm:pt>
    <dgm:pt modelId="{C3EE1CC6-A53B-4A0D-8D8F-4FF715A46597}" type="pres">
      <dgm:prSet presAssocID="{101A7684-FDA6-4970-A5C1-ADBAE7FB29A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2DA455E-4F60-4B8A-A109-DFC65F519463}" type="pres">
      <dgm:prSet presAssocID="{3AB80840-082A-42EB-91BA-D39A49FBA41D}" presName="centerShape" presStyleLbl="node0" presStyleIdx="0" presStyleCnt="1"/>
      <dgm:spPr/>
    </dgm:pt>
    <dgm:pt modelId="{D58F2981-2D47-478F-A27E-C95743E9C77D}" type="pres">
      <dgm:prSet presAssocID="{3BBC331D-35DF-489A-97F0-FCA240D810B4}" presName="node" presStyleLbl="node1" presStyleIdx="0" presStyleCnt="3" custScaleX="123461" custScaleY="123461">
        <dgm:presLayoutVars>
          <dgm:bulletEnabled val="1"/>
        </dgm:presLayoutVars>
      </dgm:prSet>
      <dgm:spPr/>
    </dgm:pt>
    <dgm:pt modelId="{4DCB0418-6E9B-4367-AEE2-CEC49874A5D8}" type="pres">
      <dgm:prSet presAssocID="{3BBC331D-35DF-489A-97F0-FCA240D810B4}" presName="dummy" presStyleCnt="0"/>
      <dgm:spPr/>
    </dgm:pt>
    <dgm:pt modelId="{F2EC543D-C733-4AED-9084-60764045B486}" type="pres">
      <dgm:prSet presAssocID="{8091D1E7-E732-4B30-986E-1E8E7EFD93DF}" presName="sibTrans" presStyleLbl="sibTrans2D1" presStyleIdx="0" presStyleCnt="3"/>
      <dgm:spPr/>
    </dgm:pt>
    <dgm:pt modelId="{DED12504-66A4-4221-896F-7779AFE6E376}" type="pres">
      <dgm:prSet presAssocID="{288633D1-FE4F-4D45-80DB-2E2CE5CCF065}" presName="node" presStyleLbl="node1" presStyleIdx="1" presStyleCnt="3" custScaleX="123461" custScaleY="123461">
        <dgm:presLayoutVars>
          <dgm:bulletEnabled val="1"/>
        </dgm:presLayoutVars>
      </dgm:prSet>
      <dgm:spPr/>
    </dgm:pt>
    <dgm:pt modelId="{8460AB21-A0A3-49D3-86C7-08F9D2A28614}" type="pres">
      <dgm:prSet presAssocID="{288633D1-FE4F-4D45-80DB-2E2CE5CCF065}" presName="dummy" presStyleCnt="0"/>
      <dgm:spPr/>
    </dgm:pt>
    <dgm:pt modelId="{B1D54167-678C-4028-B61B-9F7DA590D341}" type="pres">
      <dgm:prSet presAssocID="{EFEE03F8-828B-48BD-91D0-27EE3E640D20}" presName="sibTrans" presStyleLbl="sibTrans2D1" presStyleIdx="1" presStyleCnt="3"/>
      <dgm:spPr/>
    </dgm:pt>
    <dgm:pt modelId="{5A07B270-08F0-4702-ADC4-510543B97499}" type="pres">
      <dgm:prSet presAssocID="{8E54F475-3827-47CB-8168-CD1DD5DFAEB2}" presName="node" presStyleLbl="node1" presStyleIdx="2" presStyleCnt="3" custScaleX="123461" custScaleY="123461">
        <dgm:presLayoutVars>
          <dgm:bulletEnabled val="1"/>
        </dgm:presLayoutVars>
      </dgm:prSet>
      <dgm:spPr/>
    </dgm:pt>
    <dgm:pt modelId="{9FEF92BC-8300-4606-A2BC-2E426477FF8C}" type="pres">
      <dgm:prSet presAssocID="{8E54F475-3827-47CB-8168-CD1DD5DFAEB2}" presName="dummy" presStyleCnt="0"/>
      <dgm:spPr/>
    </dgm:pt>
    <dgm:pt modelId="{6AE558A1-C4F2-4690-A6D7-9BCD3DE26641}" type="pres">
      <dgm:prSet presAssocID="{A96D62AC-6308-4A1F-B55E-0B24111C60F7}" presName="sibTrans" presStyleLbl="sibTrans2D1" presStyleIdx="2" presStyleCnt="3"/>
      <dgm:spPr/>
    </dgm:pt>
  </dgm:ptLst>
  <dgm:cxnLst>
    <dgm:cxn modelId="{A68BF615-F38A-4F44-BF52-73197E7C1EE0}" type="presOf" srcId="{EFEE03F8-828B-48BD-91D0-27EE3E640D20}" destId="{B1D54167-678C-4028-B61B-9F7DA590D341}" srcOrd="0" destOrd="0" presId="urn:microsoft.com/office/officeart/2005/8/layout/radial6"/>
    <dgm:cxn modelId="{A0C7B216-EDF5-4816-BE0C-72BDA52335D9}" type="presOf" srcId="{101A7684-FDA6-4970-A5C1-ADBAE7FB29A6}" destId="{C3EE1CC6-A53B-4A0D-8D8F-4FF715A46597}" srcOrd="0" destOrd="0" presId="urn:microsoft.com/office/officeart/2005/8/layout/radial6"/>
    <dgm:cxn modelId="{A8629838-DDF4-4C73-A4EA-7F71197AD936}" srcId="{3AB80840-082A-42EB-91BA-D39A49FBA41D}" destId="{3BBC331D-35DF-489A-97F0-FCA240D810B4}" srcOrd="0" destOrd="0" parTransId="{5466B8C6-54F5-4529-8E52-3FE6FE581759}" sibTransId="{8091D1E7-E732-4B30-986E-1E8E7EFD93DF}"/>
    <dgm:cxn modelId="{D117EE72-675E-49D2-B251-421264AA1706}" type="presOf" srcId="{288633D1-FE4F-4D45-80DB-2E2CE5CCF065}" destId="{DED12504-66A4-4221-896F-7779AFE6E376}" srcOrd="0" destOrd="0" presId="urn:microsoft.com/office/officeart/2005/8/layout/radial6"/>
    <dgm:cxn modelId="{B9C3BD81-6097-4B48-916F-705DB18CDA0F}" type="presOf" srcId="{8E54F475-3827-47CB-8168-CD1DD5DFAEB2}" destId="{5A07B270-08F0-4702-ADC4-510543B97499}" srcOrd="0" destOrd="0" presId="urn:microsoft.com/office/officeart/2005/8/layout/radial6"/>
    <dgm:cxn modelId="{65C3F69E-F476-47BB-986E-A69F3EB977C7}" srcId="{3AB80840-082A-42EB-91BA-D39A49FBA41D}" destId="{288633D1-FE4F-4D45-80DB-2E2CE5CCF065}" srcOrd="1" destOrd="0" parTransId="{1C0435C9-7E53-418E-9A6A-245F24ED809B}" sibTransId="{EFEE03F8-828B-48BD-91D0-27EE3E640D20}"/>
    <dgm:cxn modelId="{51CD35B8-770F-4B0B-A5C2-4D3B8119F74D}" srcId="{3AB80840-082A-42EB-91BA-D39A49FBA41D}" destId="{8E54F475-3827-47CB-8168-CD1DD5DFAEB2}" srcOrd="2" destOrd="0" parTransId="{343EF4F1-9609-4D7D-B988-87BA72F02F43}" sibTransId="{A96D62AC-6308-4A1F-B55E-0B24111C60F7}"/>
    <dgm:cxn modelId="{9C3471BC-4C2F-4372-BC92-5C3A4E2335AF}" type="presOf" srcId="{8091D1E7-E732-4B30-986E-1E8E7EFD93DF}" destId="{F2EC543D-C733-4AED-9084-60764045B486}" srcOrd="0" destOrd="0" presId="urn:microsoft.com/office/officeart/2005/8/layout/radial6"/>
    <dgm:cxn modelId="{62EF62BF-DE00-45D4-B691-012710DE7343}" srcId="{101A7684-FDA6-4970-A5C1-ADBAE7FB29A6}" destId="{3AB80840-082A-42EB-91BA-D39A49FBA41D}" srcOrd="0" destOrd="0" parTransId="{959728D1-671E-48D2-A120-DCFBF07233DE}" sibTransId="{E5FAA69A-60F6-4DE7-9308-EAF84461E215}"/>
    <dgm:cxn modelId="{347EE4C5-0DD5-44D2-B964-7AD1C5C74B2C}" type="presOf" srcId="{A96D62AC-6308-4A1F-B55E-0B24111C60F7}" destId="{6AE558A1-C4F2-4690-A6D7-9BCD3DE26641}" srcOrd="0" destOrd="0" presId="urn:microsoft.com/office/officeart/2005/8/layout/radial6"/>
    <dgm:cxn modelId="{5DAE71E1-C9C7-4EAB-9545-A7F11126A382}" type="presOf" srcId="{3AB80840-082A-42EB-91BA-D39A49FBA41D}" destId="{42DA455E-4F60-4B8A-A109-DFC65F519463}" srcOrd="0" destOrd="0" presId="urn:microsoft.com/office/officeart/2005/8/layout/radial6"/>
    <dgm:cxn modelId="{0EE9E8FA-A247-4D7F-B711-D08658499939}" type="presOf" srcId="{3BBC331D-35DF-489A-97F0-FCA240D810B4}" destId="{D58F2981-2D47-478F-A27E-C95743E9C77D}" srcOrd="0" destOrd="0" presId="urn:microsoft.com/office/officeart/2005/8/layout/radial6"/>
    <dgm:cxn modelId="{65F0407B-1A61-43FB-8C0B-AE7346B6330B}" type="presParOf" srcId="{C3EE1CC6-A53B-4A0D-8D8F-4FF715A46597}" destId="{42DA455E-4F60-4B8A-A109-DFC65F519463}" srcOrd="0" destOrd="0" presId="urn:microsoft.com/office/officeart/2005/8/layout/radial6"/>
    <dgm:cxn modelId="{AE4D079C-BF98-4457-9260-19E180E8DC55}" type="presParOf" srcId="{C3EE1CC6-A53B-4A0D-8D8F-4FF715A46597}" destId="{D58F2981-2D47-478F-A27E-C95743E9C77D}" srcOrd="1" destOrd="0" presId="urn:microsoft.com/office/officeart/2005/8/layout/radial6"/>
    <dgm:cxn modelId="{E7D50FCA-2FB7-4AFF-949C-67D33597BB34}" type="presParOf" srcId="{C3EE1CC6-A53B-4A0D-8D8F-4FF715A46597}" destId="{4DCB0418-6E9B-4367-AEE2-CEC49874A5D8}" srcOrd="2" destOrd="0" presId="urn:microsoft.com/office/officeart/2005/8/layout/radial6"/>
    <dgm:cxn modelId="{1C86DB57-FAC3-4491-842C-29A93A93BE51}" type="presParOf" srcId="{C3EE1CC6-A53B-4A0D-8D8F-4FF715A46597}" destId="{F2EC543D-C733-4AED-9084-60764045B486}" srcOrd="3" destOrd="0" presId="urn:microsoft.com/office/officeart/2005/8/layout/radial6"/>
    <dgm:cxn modelId="{91556C4A-23F7-479F-93B1-C6E36A4F3D64}" type="presParOf" srcId="{C3EE1CC6-A53B-4A0D-8D8F-4FF715A46597}" destId="{DED12504-66A4-4221-896F-7779AFE6E376}" srcOrd="4" destOrd="0" presId="urn:microsoft.com/office/officeart/2005/8/layout/radial6"/>
    <dgm:cxn modelId="{8B42C800-B789-4C97-9556-C6F50CA4BD30}" type="presParOf" srcId="{C3EE1CC6-A53B-4A0D-8D8F-4FF715A46597}" destId="{8460AB21-A0A3-49D3-86C7-08F9D2A28614}" srcOrd="5" destOrd="0" presId="urn:microsoft.com/office/officeart/2005/8/layout/radial6"/>
    <dgm:cxn modelId="{7336E43E-F6F9-4FFE-BAB2-E5217053B46E}" type="presParOf" srcId="{C3EE1CC6-A53B-4A0D-8D8F-4FF715A46597}" destId="{B1D54167-678C-4028-B61B-9F7DA590D341}" srcOrd="6" destOrd="0" presId="urn:microsoft.com/office/officeart/2005/8/layout/radial6"/>
    <dgm:cxn modelId="{B897BC2F-7E8A-4041-8DFC-C765F26825E9}" type="presParOf" srcId="{C3EE1CC6-A53B-4A0D-8D8F-4FF715A46597}" destId="{5A07B270-08F0-4702-ADC4-510543B97499}" srcOrd="7" destOrd="0" presId="urn:microsoft.com/office/officeart/2005/8/layout/radial6"/>
    <dgm:cxn modelId="{D23CDB8E-8F93-400C-933D-F279614F045E}" type="presParOf" srcId="{C3EE1CC6-A53B-4A0D-8D8F-4FF715A46597}" destId="{9FEF92BC-8300-4606-A2BC-2E426477FF8C}" srcOrd="8" destOrd="0" presId="urn:microsoft.com/office/officeart/2005/8/layout/radial6"/>
    <dgm:cxn modelId="{6EC5E6DE-1E85-4E1C-AE33-CB09BDA4CF0F}" type="presParOf" srcId="{C3EE1CC6-A53B-4A0D-8D8F-4FF715A46597}" destId="{6AE558A1-C4F2-4690-A6D7-9BCD3DE26641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EEBDA8-648D-4C93-B691-FFA637266BC8}" type="doc">
      <dgm:prSet loTypeId="urn:microsoft.com/office/officeart/2005/8/layout/cycle6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A7DE5F0-9B4E-43AB-BA54-98560DC280E5}">
      <dgm:prSet phldrT="[Text]" phldr="0"/>
      <dgm:spPr/>
      <dgm:t>
        <a:bodyPr/>
        <a:lstStyle/>
        <a:p>
          <a:r>
            <a:rPr lang="en-US" b="1"/>
            <a:t>Simplification</a:t>
          </a:r>
        </a:p>
      </dgm:t>
    </dgm:pt>
    <dgm:pt modelId="{7333ACC0-F0F5-48BE-9EEB-9A0CF2411A24}" type="parTrans" cxnId="{F46A4CB4-CD6E-4941-B45A-830CF275EB03}">
      <dgm:prSet/>
      <dgm:spPr/>
      <dgm:t>
        <a:bodyPr/>
        <a:lstStyle/>
        <a:p>
          <a:endParaRPr lang="en-US" b="1"/>
        </a:p>
      </dgm:t>
    </dgm:pt>
    <dgm:pt modelId="{4CC0A065-C53F-44D2-80A1-2826AB968768}" type="sibTrans" cxnId="{F46A4CB4-CD6E-4941-B45A-830CF275EB03}">
      <dgm:prSet/>
      <dgm:spPr/>
      <dgm:t>
        <a:bodyPr/>
        <a:lstStyle/>
        <a:p>
          <a:endParaRPr lang="en-US" b="1"/>
        </a:p>
      </dgm:t>
    </dgm:pt>
    <dgm:pt modelId="{78608ECC-CBD6-458B-A2D1-DCEAAA6285EE}">
      <dgm:prSet phldrT="[Text]" phldr="0"/>
      <dgm:spPr/>
      <dgm:t>
        <a:bodyPr/>
        <a:lstStyle/>
        <a:p>
          <a:r>
            <a:rPr lang="en-US" b="1"/>
            <a:t>Mobilization</a:t>
          </a:r>
        </a:p>
      </dgm:t>
    </dgm:pt>
    <dgm:pt modelId="{F3270741-A36F-4483-931E-5BEC8064FAF7}" type="parTrans" cxnId="{7481F224-4DBC-4E6C-967B-35F1CBBCA90C}">
      <dgm:prSet/>
      <dgm:spPr/>
      <dgm:t>
        <a:bodyPr/>
        <a:lstStyle/>
        <a:p>
          <a:endParaRPr lang="en-US" b="1"/>
        </a:p>
      </dgm:t>
    </dgm:pt>
    <dgm:pt modelId="{662C42A1-4D62-4438-B4F4-BDE192365BC1}" type="sibTrans" cxnId="{7481F224-4DBC-4E6C-967B-35F1CBBCA90C}">
      <dgm:prSet/>
      <dgm:spPr/>
      <dgm:t>
        <a:bodyPr/>
        <a:lstStyle/>
        <a:p>
          <a:endParaRPr lang="en-US" b="1"/>
        </a:p>
      </dgm:t>
    </dgm:pt>
    <dgm:pt modelId="{A5C17AB0-1876-4BD2-9ACE-BCA34014619D}">
      <dgm:prSet phldrT="[Text]" phldr="0"/>
      <dgm:spPr/>
      <dgm:t>
        <a:bodyPr/>
        <a:lstStyle/>
        <a:p>
          <a:r>
            <a:rPr lang="en-US" b="1"/>
            <a:t>Adoption</a:t>
          </a:r>
        </a:p>
      </dgm:t>
    </dgm:pt>
    <dgm:pt modelId="{A69E743C-CD47-4426-9889-3EDFDF0B29E2}" type="parTrans" cxnId="{477EA97F-3CF7-46B2-8ACE-AA358CC257EA}">
      <dgm:prSet/>
      <dgm:spPr/>
      <dgm:t>
        <a:bodyPr/>
        <a:lstStyle/>
        <a:p>
          <a:endParaRPr lang="en-US" b="1"/>
        </a:p>
      </dgm:t>
    </dgm:pt>
    <dgm:pt modelId="{D6A85B22-C673-4071-978E-E1F4F8234456}" type="sibTrans" cxnId="{477EA97F-3CF7-46B2-8ACE-AA358CC257EA}">
      <dgm:prSet/>
      <dgm:spPr/>
      <dgm:t>
        <a:bodyPr/>
        <a:lstStyle/>
        <a:p>
          <a:endParaRPr lang="en-US" b="1"/>
        </a:p>
      </dgm:t>
    </dgm:pt>
    <dgm:pt modelId="{8206D66B-DB00-4179-B88E-A898AD61DEC5}">
      <dgm:prSet phldrT="[Text]" phldr="0"/>
      <dgm:spPr/>
      <dgm:t>
        <a:bodyPr/>
        <a:lstStyle/>
        <a:p>
          <a:r>
            <a:rPr lang="en-US" b="1"/>
            <a:t>Responsiveness</a:t>
          </a:r>
        </a:p>
      </dgm:t>
    </dgm:pt>
    <dgm:pt modelId="{7FC54CDC-8827-4EE7-B648-288662986E99}" type="parTrans" cxnId="{00F64B03-F2E0-4F8B-A49F-C9E2A04F817C}">
      <dgm:prSet/>
      <dgm:spPr/>
      <dgm:t>
        <a:bodyPr/>
        <a:lstStyle/>
        <a:p>
          <a:endParaRPr lang="en-US" b="1"/>
        </a:p>
      </dgm:t>
    </dgm:pt>
    <dgm:pt modelId="{1703FAC6-7601-497D-81AE-AB095CD71420}" type="sibTrans" cxnId="{00F64B03-F2E0-4F8B-A49F-C9E2A04F817C}">
      <dgm:prSet/>
      <dgm:spPr/>
      <dgm:t>
        <a:bodyPr/>
        <a:lstStyle/>
        <a:p>
          <a:endParaRPr lang="en-US" b="1"/>
        </a:p>
      </dgm:t>
    </dgm:pt>
    <dgm:pt modelId="{D811C8FF-528A-4364-9D6B-760BFF1DF453}">
      <dgm:prSet phldrT="[Text]" phldr="0"/>
      <dgm:spPr/>
      <dgm:t>
        <a:bodyPr/>
        <a:lstStyle/>
        <a:p>
          <a:r>
            <a:rPr lang="en-US" b="1"/>
            <a:t>Targeted Action</a:t>
          </a:r>
        </a:p>
      </dgm:t>
    </dgm:pt>
    <dgm:pt modelId="{EA1C83C3-62F8-4100-8533-978FD64D4293}" type="parTrans" cxnId="{802FE76D-BD75-48CC-AB8B-8DC71670FCD5}">
      <dgm:prSet/>
      <dgm:spPr/>
      <dgm:t>
        <a:bodyPr/>
        <a:lstStyle/>
        <a:p>
          <a:endParaRPr lang="en-US" b="1"/>
        </a:p>
      </dgm:t>
    </dgm:pt>
    <dgm:pt modelId="{DB6E3D36-3D84-46CC-A64C-A5D7801AD36A}" type="sibTrans" cxnId="{802FE76D-BD75-48CC-AB8B-8DC71670FCD5}">
      <dgm:prSet/>
      <dgm:spPr/>
      <dgm:t>
        <a:bodyPr/>
        <a:lstStyle/>
        <a:p>
          <a:endParaRPr lang="en-US" b="1"/>
        </a:p>
      </dgm:t>
    </dgm:pt>
    <dgm:pt modelId="{FE7C154F-E601-4A70-AD13-A01AED7CA838}" type="pres">
      <dgm:prSet presAssocID="{F8EEBDA8-648D-4C93-B691-FFA637266BC8}" presName="cycle" presStyleCnt="0">
        <dgm:presLayoutVars>
          <dgm:dir/>
          <dgm:resizeHandles val="exact"/>
        </dgm:presLayoutVars>
      </dgm:prSet>
      <dgm:spPr/>
    </dgm:pt>
    <dgm:pt modelId="{B7E512E3-AA83-4E43-A5C6-9037D5A8C909}" type="pres">
      <dgm:prSet presAssocID="{AA7DE5F0-9B4E-43AB-BA54-98560DC280E5}" presName="node" presStyleLbl="node1" presStyleIdx="0" presStyleCnt="5" custScaleX="129634" custScaleY="128493">
        <dgm:presLayoutVars>
          <dgm:bulletEnabled val="1"/>
        </dgm:presLayoutVars>
      </dgm:prSet>
      <dgm:spPr/>
    </dgm:pt>
    <dgm:pt modelId="{D9DDA78F-6AC2-48EF-8A89-5565EC85742D}" type="pres">
      <dgm:prSet presAssocID="{AA7DE5F0-9B4E-43AB-BA54-98560DC280E5}" presName="spNode" presStyleCnt="0"/>
      <dgm:spPr/>
    </dgm:pt>
    <dgm:pt modelId="{E086AC5B-F3B8-40CF-9BAD-B7A060A671BE}" type="pres">
      <dgm:prSet presAssocID="{4CC0A065-C53F-44D2-80A1-2826AB968768}" presName="sibTrans" presStyleLbl="sibTrans1D1" presStyleIdx="0" presStyleCnt="5"/>
      <dgm:spPr/>
    </dgm:pt>
    <dgm:pt modelId="{1BC1F8EA-8AD5-4907-B43A-A34EA55C99F9}" type="pres">
      <dgm:prSet presAssocID="{78608ECC-CBD6-458B-A2D1-DCEAAA6285EE}" presName="node" presStyleLbl="node1" presStyleIdx="1" presStyleCnt="5" custScaleX="129634" custScaleY="128493">
        <dgm:presLayoutVars>
          <dgm:bulletEnabled val="1"/>
        </dgm:presLayoutVars>
      </dgm:prSet>
      <dgm:spPr/>
    </dgm:pt>
    <dgm:pt modelId="{BC7983C8-5E7D-4EF2-A25E-6388AE0B1426}" type="pres">
      <dgm:prSet presAssocID="{78608ECC-CBD6-458B-A2D1-DCEAAA6285EE}" presName="spNode" presStyleCnt="0"/>
      <dgm:spPr/>
    </dgm:pt>
    <dgm:pt modelId="{1B2BDE17-F31A-4685-B4CB-5D33E6D4294B}" type="pres">
      <dgm:prSet presAssocID="{662C42A1-4D62-4438-B4F4-BDE192365BC1}" presName="sibTrans" presStyleLbl="sibTrans1D1" presStyleIdx="1" presStyleCnt="5"/>
      <dgm:spPr/>
    </dgm:pt>
    <dgm:pt modelId="{9D7D2177-DEF5-4AA8-911B-677A16549BFC}" type="pres">
      <dgm:prSet presAssocID="{A5C17AB0-1876-4BD2-9ACE-BCA34014619D}" presName="node" presStyleLbl="node1" presStyleIdx="2" presStyleCnt="5" custScaleX="129634" custScaleY="128493">
        <dgm:presLayoutVars>
          <dgm:bulletEnabled val="1"/>
        </dgm:presLayoutVars>
      </dgm:prSet>
      <dgm:spPr/>
    </dgm:pt>
    <dgm:pt modelId="{27A47C8D-C051-4970-A5DF-704998F968EC}" type="pres">
      <dgm:prSet presAssocID="{A5C17AB0-1876-4BD2-9ACE-BCA34014619D}" presName="spNode" presStyleCnt="0"/>
      <dgm:spPr/>
    </dgm:pt>
    <dgm:pt modelId="{01227278-2D05-4B15-9B8D-E563CD27EA19}" type="pres">
      <dgm:prSet presAssocID="{D6A85B22-C673-4071-978E-E1F4F8234456}" presName="sibTrans" presStyleLbl="sibTrans1D1" presStyleIdx="2" presStyleCnt="5"/>
      <dgm:spPr/>
    </dgm:pt>
    <dgm:pt modelId="{5FB3CE5D-A6A1-4077-922C-EAFE9FD25A43}" type="pres">
      <dgm:prSet presAssocID="{8206D66B-DB00-4179-B88E-A898AD61DEC5}" presName="node" presStyleLbl="node1" presStyleIdx="3" presStyleCnt="5" custScaleX="129634" custScaleY="128493">
        <dgm:presLayoutVars>
          <dgm:bulletEnabled val="1"/>
        </dgm:presLayoutVars>
      </dgm:prSet>
      <dgm:spPr/>
    </dgm:pt>
    <dgm:pt modelId="{71C8241B-56AD-4EA9-88C6-154F294E9A93}" type="pres">
      <dgm:prSet presAssocID="{8206D66B-DB00-4179-B88E-A898AD61DEC5}" presName="spNode" presStyleCnt="0"/>
      <dgm:spPr/>
    </dgm:pt>
    <dgm:pt modelId="{C72F94F2-96A4-468D-8136-7531F176EEAB}" type="pres">
      <dgm:prSet presAssocID="{1703FAC6-7601-497D-81AE-AB095CD71420}" presName="sibTrans" presStyleLbl="sibTrans1D1" presStyleIdx="3" presStyleCnt="5"/>
      <dgm:spPr/>
    </dgm:pt>
    <dgm:pt modelId="{261BE390-FD31-42C0-9822-4CFFF08BEFCE}" type="pres">
      <dgm:prSet presAssocID="{D811C8FF-528A-4364-9D6B-760BFF1DF453}" presName="node" presStyleLbl="node1" presStyleIdx="4" presStyleCnt="5" custScaleX="129634" custScaleY="128493">
        <dgm:presLayoutVars>
          <dgm:bulletEnabled val="1"/>
        </dgm:presLayoutVars>
      </dgm:prSet>
      <dgm:spPr/>
    </dgm:pt>
    <dgm:pt modelId="{84A06E60-E05A-4FB5-BFD2-CB568FE95B5D}" type="pres">
      <dgm:prSet presAssocID="{D811C8FF-528A-4364-9D6B-760BFF1DF453}" presName="spNode" presStyleCnt="0"/>
      <dgm:spPr/>
    </dgm:pt>
    <dgm:pt modelId="{A56B2463-DF44-43C4-B32D-FED2368996B0}" type="pres">
      <dgm:prSet presAssocID="{DB6E3D36-3D84-46CC-A64C-A5D7801AD36A}" presName="sibTrans" presStyleLbl="sibTrans1D1" presStyleIdx="4" presStyleCnt="5"/>
      <dgm:spPr/>
    </dgm:pt>
  </dgm:ptLst>
  <dgm:cxnLst>
    <dgm:cxn modelId="{00F64B03-F2E0-4F8B-A49F-C9E2A04F817C}" srcId="{F8EEBDA8-648D-4C93-B691-FFA637266BC8}" destId="{8206D66B-DB00-4179-B88E-A898AD61DEC5}" srcOrd="3" destOrd="0" parTransId="{7FC54CDC-8827-4EE7-B648-288662986E99}" sibTransId="{1703FAC6-7601-497D-81AE-AB095CD71420}"/>
    <dgm:cxn modelId="{5D2F890A-7174-4677-B406-A9FDB2F33929}" type="presOf" srcId="{4CC0A065-C53F-44D2-80A1-2826AB968768}" destId="{E086AC5B-F3B8-40CF-9BAD-B7A060A671BE}" srcOrd="0" destOrd="0" presId="urn:microsoft.com/office/officeart/2005/8/layout/cycle6"/>
    <dgm:cxn modelId="{073CBE1F-F8C9-4D38-B35F-E6A3A4DA8EBC}" type="presOf" srcId="{1703FAC6-7601-497D-81AE-AB095CD71420}" destId="{C72F94F2-96A4-468D-8136-7531F176EEAB}" srcOrd="0" destOrd="0" presId="urn:microsoft.com/office/officeart/2005/8/layout/cycle6"/>
    <dgm:cxn modelId="{7481F224-4DBC-4E6C-967B-35F1CBBCA90C}" srcId="{F8EEBDA8-648D-4C93-B691-FFA637266BC8}" destId="{78608ECC-CBD6-458B-A2D1-DCEAAA6285EE}" srcOrd="1" destOrd="0" parTransId="{F3270741-A36F-4483-931E-5BEC8064FAF7}" sibTransId="{662C42A1-4D62-4438-B4F4-BDE192365BC1}"/>
    <dgm:cxn modelId="{3CE67B5F-DAE5-4BE2-AE38-8A465153B2D6}" type="presOf" srcId="{A5C17AB0-1876-4BD2-9ACE-BCA34014619D}" destId="{9D7D2177-DEF5-4AA8-911B-677A16549BFC}" srcOrd="0" destOrd="0" presId="urn:microsoft.com/office/officeart/2005/8/layout/cycle6"/>
    <dgm:cxn modelId="{C838DB46-EEEC-4700-AC7D-8234BF300532}" type="presOf" srcId="{662C42A1-4D62-4438-B4F4-BDE192365BC1}" destId="{1B2BDE17-F31A-4685-B4CB-5D33E6D4294B}" srcOrd="0" destOrd="0" presId="urn:microsoft.com/office/officeart/2005/8/layout/cycle6"/>
    <dgm:cxn modelId="{802FE76D-BD75-48CC-AB8B-8DC71670FCD5}" srcId="{F8EEBDA8-648D-4C93-B691-FFA637266BC8}" destId="{D811C8FF-528A-4364-9D6B-760BFF1DF453}" srcOrd="4" destOrd="0" parTransId="{EA1C83C3-62F8-4100-8533-978FD64D4293}" sibTransId="{DB6E3D36-3D84-46CC-A64C-A5D7801AD36A}"/>
    <dgm:cxn modelId="{2E4AF34F-267E-43CE-BA48-12A2B84DDE9B}" type="presOf" srcId="{F8EEBDA8-648D-4C93-B691-FFA637266BC8}" destId="{FE7C154F-E601-4A70-AD13-A01AED7CA838}" srcOrd="0" destOrd="0" presId="urn:microsoft.com/office/officeart/2005/8/layout/cycle6"/>
    <dgm:cxn modelId="{20657255-F85D-41D5-B29C-EB35EEAEFE0C}" type="presOf" srcId="{8206D66B-DB00-4179-B88E-A898AD61DEC5}" destId="{5FB3CE5D-A6A1-4077-922C-EAFE9FD25A43}" srcOrd="0" destOrd="0" presId="urn:microsoft.com/office/officeart/2005/8/layout/cycle6"/>
    <dgm:cxn modelId="{E5ECE657-67C5-4352-ABC1-44C77684B9E3}" type="presOf" srcId="{78608ECC-CBD6-458B-A2D1-DCEAAA6285EE}" destId="{1BC1F8EA-8AD5-4907-B43A-A34EA55C99F9}" srcOrd="0" destOrd="0" presId="urn:microsoft.com/office/officeart/2005/8/layout/cycle6"/>
    <dgm:cxn modelId="{F1DDA078-9A7D-4D5F-A057-A9E6D98A1DBC}" type="presOf" srcId="{AA7DE5F0-9B4E-43AB-BA54-98560DC280E5}" destId="{B7E512E3-AA83-4E43-A5C6-9037D5A8C909}" srcOrd="0" destOrd="0" presId="urn:microsoft.com/office/officeart/2005/8/layout/cycle6"/>
    <dgm:cxn modelId="{477EA97F-3CF7-46B2-8ACE-AA358CC257EA}" srcId="{F8EEBDA8-648D-4C93-B691-FFA637266BC8}" destId="{A5C17AB0-1876-4BD2-9ACE-BCA34014619D}" srcOrd="2" destOrd="0" parTransId="{A69E743C-CD47-4426-9889-3EDFDF0B29E2}" sibTransId="{D6A85B22-C673-4071-978E-E1F4F8234456}"/>
    <dgm:cxn modelId="{ADB9FBAD-0FAD-4844-8FD1-D7C8EC93EEFD}" type="presOf" srcId="{D811C8FF-528A-4364-9D6B-760BFF1DF453}" destId="{261BE390-FD31-42C0-9822-4CFFF08BEFCE}" srcOrd="0" destOrd="0" presId="urn:microsoft.com/office/officeart/2005/8/layout/cycle6"/>
    <dgm:cxn modelId="{F46A4CB4-CD6E-4941-B45A-830CF275EB03}" srcId="{F8EEBDA8-648D-4C93-B691-FFA637266BC8}" destId="{AA7DE5F0-9B4E-43AB-BA54-98560DC280E5}" srcOrd="0" destOrd="0" parTransId="{7333ACC0-F0F5-48BE-9EEB-9A0CF2411A24}" sibTransId="{4CC0A065-C53F-44D2-80A1-2826AB968768}"/>
    <dgm:cxn modelId="{30116DC3-B451-4C94-8ACA-12FDC1BCFC5E}" type="presOf" srcId="{DB6E3D36-3D84-46CC-A64C-A5D7801AD36A}" destId="{A56B2463-DF44-43C4-B32D-FED2368996B0}" srcOrd="0" destOrd="0" presId="urn:microsoft.com/office/officeart/2005/8/layout/cycle6"/>
    <dgm:cxn modelId="{F941D3D1-4491-43BF-8FDE-00E80B858046}" type="presOf" srcId="{D6A85B22-C673-4071-978E-E1F4F8234456}" destId="{01227278-2D05-4B15-9B8D-E563CD27EA19}" srcOrd="0" destOrd="0" presId="urn:microsoft.com/office/officeart/2005/8/layout/cycle6"/>
    <dgm:cxn modelId="{0841F617-F1CC-4985-8DB4-6812CE898FE3}" type="presParOf" srcId="{FE7C154F-E601-4A70-AD13-A01AED7CA838}" destId="{B7E512E3-AA83-4E43-A5C6-9037D5A8C909}" srcOrd="0" destOrd="0" presId="urn:microsoft.com/office/officeart/2005/8/layout/cycle6"/>
    <dgm:cxn modelId="{D33CE5AA-F40C-451F-AE8A-15F35B0AC30E}" type="presParOf" srcId="{FE7C154F-E601-4A70-AD13-A01AED7CA838}" destId="{D9DDA78F-6AC2-48EF-8A89-5565EC85742D}" srcOrd="1" destOrd="0" presId="urn:microsoft.com/office/officeart/2005/8/layout/cycle6"/>
    <dgm:cxn modelId="{0E95D5F5-4AEC-48BC-A150-E9159A1CBF63}" type="presParOf" srcId="{FE7C154F-E601-4A70-AD13-A01AED7CA838}" destId="{E086AC5B-F3B8-40CF-9BAD-B7A060A671BE}" srcOrd="2" destOrd="0" presId="urn:microsoft.com/office/officeart/2005/8/layout/cycle6"/>
    <dgm:cxn modelId="{B11F78FF-C3E1-4244-9ACA-8D12B0F00D51}" type="presParOf" srcId="{FE7C154F-E601-4A70-AD13-A01AED7CA838}" destId="{1BC1F8EA-8AD5-4907-B43A-A34EA55C99F9}" srcOrd="3" destOrd="0" presId="urn:microsoft.com/office/officeart/2005/8/layout/cycle6"/>
    <dgm:cxn modelId="{BA74C6C8-E028-401C-BAE3-AAB6FFB81BA3}" type="presParOf" srcId="{FE7C154F-E601-4A70-AD13-A01AED7CA838}" destId="{BC7983C8-5E7D-4EF2-A25E-6388AE0B1426}" srcOrd="4" destOrd="0" presId="urn:microsoft.com/office/officeart/2005/8/layout/cycle6"/>
    <dgm:cxn modelId="{697DF16F-3F9B-4AD1-A941-BB36F63086EC}" type="presParOf" srcId="{FE7C154F-E601-4A70-AD13-A01AED7CA838}" destId="{1B2BDE17-F31A-4685-B4CB-5D33E6D4294B}" srcOrd="5" destOrd="0" presId="urn:microsoft.com/office/officeart/2005/8/layout/cycle6"/>
    <dgm:cxn modelId="{2836FFCA-A3A7-423E-B75E-0121CE44D8C8}" type="presParOf" srcId="{FE7C154F-E601-4A70-AD13-A01AED7CA838}" destId="{9D7D2177-DEF5-4AA8-911B-677A16549BFC}" srcOrd="6" destOrd="0" presId="urn:microsoft.com/office/officeart/2005/8/layout/cycle6"/>
    <dgm:cxn modelId="{0D3DBFAE-9C7D-435F-9353-2E24DE935E48}" type="presParOf" srcId="{FE7C154F-E601-4A70-AD13-A01AED7CA838}" destId="{27A47C8D-C051-4970-A5DF-704998F968EC}" srcOrd="7" destOrd="0" presId="urn:microsoft.com/office/officeart/2005/8/layout/cycle6"/>
    <dgm:cxn modelId="{89ACD091-1CA6-444A-B013-EDCB02967589}" type="presParOf" srcId="{FE7C154F-E601-4A70-AD13-A01AED7CA838}" destId="{01227278-2D05-4B15-9B8D-E563CD27EA19}" srcOrd="8" destOrd="0" presId="urn:microsoft.com/office/officeart/2005/8/layout/cycle6"/>
    <dgm:cxn modelId="{2380F818-9DBB-4931-9B35-878C80B4ECD1}" type="presParOf" srcId="{FE7C154F-E601-4A70-AD13-A01AED7CA838}" destId="{5FB3CE5D-A6A1-4077-922C-EAFE9FD25A43}" srcOrd="9" destOrd="0" presId="urn:microsoft.com/office/officeart/2005/8/layout/cycle6"/>
    <dgm:cxn modelId="{D080721F-976F-4BE2-80A8-96CE236F600C}" type="presParOf" srcId="{FE7C154F-E601-4A70-AD13-A01AED7CA838}" destId="{71C8241B-56AD-4EA9-88C6-154F294E9A93}" srcOrd="10" destOrd="0" presId="urn:microsoft.com/office/officeart/2005/8/layout/cycle6"/>
    <dgm:cxn modelId="{EC3D95A4-612F-482F-A38B-7F224A78836D}" type="presParOf" srcId="{FE7C154F-E601-4A70-AD13-A01AED7CA838}" destId="{C72F94F2-96A4-468D-8136-7531F176EEAB}" srcOrd="11" destOrd="0" presId="urn:microsoft.com/office/officeart/2005/8/layout/cycle6"/>
    <dgm:cxn modelId="{30A49529-5720-47FB-B510-7668E95AE76F}" type="presParOf" srcId="{FE7C154F-E601-4A70-AD13-A01AED7CA838}" destId="{261BE390-FD31-42C0-9822-4CFFF08BEFCE}" srcOrd="12" destOrd="0" presId="urn:microsoft.com/office/officeart/2005/8/layout/cycle6"/>
    <dgm:cxn modelId="{A7A334E4-9E3B-4B9C-AD2F-5E36E0CFF2AA}" type="presParOf" srcId="{FE7C154F-E601-4A70-AD13-A01AED7CA838}" destId="{84A06E60-E05A-4FB5-BFD2-CB568FE95B5D}" srcOrd="13" destOrd="0" presId="urn:microsoft.com/office/officeart/2005/8/layout/cycle6"/>
    <dgm:cxn modelId="{C6DF45EC-774C-4F40-A373-A87030AE07A3}" type="presParOf" srcId="{FE7C154F-E601-4A70-AD13-A01AED7CA838}" destId="{A56B2463-DF44-43C4-B32D-FED2368996B0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3B48DB-A637-4D7D-B6C8-165FFC2CC314}" type="doc">
      <dgm:prSet loTypeId="urn:microsoft.com/office/officeart/2005/8/layout/default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2C8A130-1743-446D-9670-3CF04A23F6D1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800">
              <a:effectLst/>
              <a:latin typeface="Calibri" panose="020F0502020204030204" pitchFamily="34" charset="0"/>
            </a:rPr>
            <a:t>Jurisdiction and Stakeholder Matrix</a:t>
          </a:r>
          <a:endParaRPr lang="en-US" sz="1800"/>
        </a:p>
      </dgm:t>
    </dgm:pt>
    <dgm:pt modelId="{149FB6F5-F3BB-41AE-B024-0BFA0964F081}" type="parTrans" cxnId="{CE6D7364-9D6F-4355-B34C-6911C70EB20F}">
      <dgm:prSet/>
      <dgm:spPr/>
      <dgm:t>
        <a:bodyPr/>
        <a:lstStyle/>
        <a:p>
          <a:endParaRPr lang="en-US" sz="1600"/>
        </a:p>
      </dgm:t>
    </dgm:pt>
    <dgm:pt modelId="{659E9FF9-32CF-4F6F-A9B3-86A70EC6C928}" type="sibTrans" cxnId="{CE6D7364-9D6F-4355-B34C-6911C70EB20F}">
      <dgm:prSet/>
      <dgm:spPr/>
      <dgm:t>
        <a:bodyPr/>
        <a:lstStyle/>
        <a:p>
          <a:endParaRPr lang="en-US" sz="1600"/>
        </a:p>
      </dgm:t>
    </dgm:pt>
    <dgm:pt modelId="{F2AC04C1-2A94-41C3-825B-2A086A5EED88}">
      <dgm:prSet custT="1"/>
      <dgm:spPr/>
      <dgm:t>
        <a:bodyPr/>
        <a:lstStyle/>
        <a:p>
          <a:r>
            <a:rPr lang="en-US" sz="1800">
              <a:effectLst/>
              <a:latin typeface="Calibri" panose="020F0502020204030204" pitchFamily="34" charset="0"/>
            </a:rPr>
            <a:t>Adoption Plan with Jurisdiction Profiles</a:t>
          </a:r>
        </a:p>
      </dgm:t>
    </dgm:pt>
    <dgm:pt modelId="{BB91E16B-DD24-4EDE-8B1E-55EBB93A984C}" type="parTrans" cxnId="{CA2BA1A7-3098-4037-9D18-02E1947D9320}">
      <dgm:prSet/>
      <dgm:spPr/>
      <dgm:t>
        <a:bodyPr/>
        <a:lstStyle/>
        <a:p>
          <a:endParaRPr lang="en-US" sz="1600"/>
        </a:p>
      </dgm:t>
    </dgm:pt>
    <dgm:pt modelId="{AD829A89-40B6-4B02-AC9D-AE9F959E0C88}" type="sibTrans" cxnId="{CA2BA1A7-3098-4037-9D18-02E1947D9320}">
      <dgm:prSet/>
      <dgm:spPr/>
      <dgm:t>
        <a:bodyPr/>
        <a:lstStyle/>
        <a:p>
          <a:endParaRPr lang="en-US" sz="1600"/>
        </a:p>
      </dgm:t>
    </dgm:pt>
    <dgm:pt modelId="{79082AE8-6E3E-47BB-ABDF-959CA647F21E}">
      <dgm:prSet custT="1"/>
      <dgm:spPr/>
      <dgm:t>
        <a:bodyPr/>
        <a:lstStyle/>
        <a:p>
          <a:r>
            <a:rPr lang="en-US" sz="1800">
              <a:effectLst/>
              <a:latin typeface="Calibri" panose="020F0502020204030204" pitchFamily="34" charset="0"/>
            </a:rPr>
            <a:t>Partnership Plan</a:t>
          </a:r>
        </a:p>
      </dgm:t>
    </dgm:pt>
    <dgm:pt modelId="{06D6F085-7684-4A14-AF46-862C69DD5DF2}" type="parTrans" cxnId="{F5FF81A5-A0B0-42DB-9A4D-0E85676FF30A}">
      <dgm:prSet/>
      <dgm:spPr/>
      <dgm:t>
        <a:bodyPr/>
        <a:lstStyle/>
        <a:p>
          <a:endParaRPr lang="en-US" sz="1600"/>
        </a:p>
      </dgm:t>
    </dgm:pt>
    <dgm:pt modelId="{D458BA44-89D8-47CF-93A1-BF20C1414202}" type="sibTrans" cxnId="{F5FF81A5-A0B0-42DB-9A4D-0E85676FF30A}">
      <dgm:prSet/>
      <dgm:spPr/>
      <dgm:t>
        <a:bodyPr/>
        <a:lstStyle/>
        <a:p>
          <a:endParaRPr lang="en-US" sz="1600"/>
        </a:p>
      </dgm:t>
    </dgm:pt>
    <dgm:pt modelId="{01B9204B-0BAE-45DD-95DC-6EC022A31ABC}">
      <dgm:prSet custT="1"/>
      <dgm:spPr/>
      <dgm:t>
        <a:bodyPr/>
        <a:lstStyle/>
        <a:p>
          <a:r>
            <a:rPr lang="en-US" sz="1800"/>
            <a:t>Communication and Stakeholder Engagement Plan </a:t>
          </a:r>
          <a:endParaRPr lang="en-US" sz="1800">
            <a:effectLst/>
            <a:latin typeface="Calibri" panose="020F0502020204030204" pitchFamily="34" charset="0"/>
          </a:endParaRPr>
        </a:p>
      </dgm:t>
    </dgm:pt>
    <dgm:pt modelId="{776084FA-BE7C-43DB-B495-07A7AD3617E0}" type="parTrans" cxnId="{41B440D8-58D3-4761-9096-78683358C0CD}">
      <dgm:prSet/>
      <dgm:spPr/>
      <dgm:t>
        <a:bodyPr/>
        <a:lstStyle/>
        <a:p>
          <a:endParaRPr lang="en-US" sz="1600"/>
        </a:p>
      </dgm:t>
    </dgm:pt>
    <dgm:pt modelId="{F86E04E8-5A55-4C98-A548-CFD6347FCDBF}" type="sibTrans" cxnId="{41B440D8-58D3-4761-9096-78683358C0CD}">
      <dgm:prSet/>
      <dgm:spPr/>
      <dgm:t>
        <a:bodyPr/>
        <a:lstStyle/>
        <a:p>
          <a:endParaRPr lang="en-US" sz="1600"/>
        </a:p>
      </dgm:t>
    </dgm:pt>
    <dgm:pt modelId="{7E985E3F-0A79-402F-94A1-C30DE3711F57}">
      <dgm:prSet custT="1"/>
      <dgm:spPr/>
      <dgm:t>
        <a:bodyPr/>
        <a:lstStyle/>
        <a:p>
          <a:r>
            <a:rPr lang="en-US" sz="1800"/>
            <a:t>Mobilization Analytics Dashboard</a:t>
          </a:r>
          <a:endParaRPr lang="en-US" sz="1800">
            <a:effectLst/>
            <a:latin typeface="Calibri" panose="020F0502020204030204" pitchFamily="34" charset="0"/>
          </a:endParaRPr>
        </a:p>
      </dgm:t>
    </dgm:pt>
    <dgm:pt modelId="{EFA96F2D-E267-4BE4-BB2C-16BF5D09A0A5}" type="parTrans" cxnId="{97975967-C587-45AF-A90B-57E52BF781CB}">
      <dgm:prSet/>
      <dgm:spPr/>
      <dgm:t>
        <a:bodyPr/>
        <a:lstStyle/>
        <a:p>
          <a:endParaRPr lang="en-US" sz="1600"/>
        </a:p>
      </dgm:t>
    </dgm:pt>
    <dgm:pt modelId="{BE4ADF95-873D-412A-B9C3-D1CCCE974A9F}" type="sibTrans" cxnId="{97975967-C587-45AF-A90B-57E52BF781CB}">
      <dgm:prSet/>
      <dgm:spPr/>
      <dgm:t>
        <a:bodyPr/>
        <a:lstStyle/>
        <a:p>
          <a:endParaRPr lang="en-US" sz="1600"/>
        </a:p>
      </dgm:t>
    </dgm:pt>
    <dgm:pt modelId="{3568A674-617F-450B-B02A-464D8D7F3482}">
      <dgm:prSet custT="1"/>
      <dgm:spPr/>
      <dgm:t>
        <a:bodyPr/>
        <a:lstStyle/>
        <a:p>
          <a:r>
            <a:rPr lang="en-US" sz="1800"/>
            <a:t>Communications Procedures and Language &amp; Visual Style Guides</a:t>
          </a:r>
        </a:p>
      </dgm:t>
    </dgm:pt>
    <dgm:pt modelId="{FAC86294-11E6-4F67-A966-34EA457BB88D}" type="parTrans" cxnId="{E53EEA95-1B69-4179-A51E-B3B9586B6B86}">
      <dgm:prSet/>
      <dgm:spPr/>
      <dgm:t>
        <a:bodyPr/>
        <a:lstStyle/>
        <a:p>
          <a:endParaRPr lang="en-US" sz="1600"/>
        </a:p>
      </dgm:t>
    </dgm:pt>
    <dgm:pt modelId="{63C6C2FB-481D-49AA-8613-A534F078079B}" type="sibTrans" cxnId="{E53EEA95-1B69-4179-A51E-B3B9586B6B86}">
      <dgm:prSet/>
      <dgm:spPr/>
      <dgm:t>
        <a:bodyPr/>
        <a:lstStyle/>
        <a:p>
          <a:endParaRPr lang="en-US" sz="1600"/>
        </a:p>
      </dgm:t>
    </dgm:pt>
    <dgm:pt modelId="{C6ED6FDA-A4CC-4853-9FF0-7993B0062371}">
      <dgm:prSet custT="1"/>
      <dgm:spPr/>
      <dgm:t>
        <a:bodyPr/>
        <a:lstStyle/>
        <a:p>
          <a:r>
            <a:rPr lang="en-US" sz="1800"/>
            <a:t>Post-Roll-Out Activity Impact Review Guidance</a:t>
          </a:r>
          <a:endParaRPr lang="en-US" sz="1800">
            <a:effectLst/>
            <a:latin typeface="Calibri" panose="020F0502020204030204" pitchFamily="34" charset="0"/>
          </a:endParaRPr>
        </a:p>
      </dgm:t>
    </dgm:pt>
    <dgm:pt modelId="{F3AE875B-0F6D-4824-9672-FA514A4B19F5}" type="parTrans" cxnId="{2EEB2C8A-9761-4600-B2FF-102682F1F6B8}">
      <dgm:prSet/>
      <dgm:spPr/>
      <dgm:t>
        <a:bodyPr/>
        <a:lstStyle/>
        <a:p>
          <a:endParaRPr lang="en-US"/>
        </a:p>
      </dgm:t>
    </dgm:pt>
    <dgm:pt modelId="{F8A35046-4E21-4072-869B-913D889FBF4E}" type="sibTrans" cxnId="{2EEB2C8A-9761-4600-B2FF-102682F1F6B8}">
      <dgm:prSet/>
      <dgm:spPr/>
      <dgm:t>
        <a:bodyPr/>
        <a:lstStyle/>
        <a:p>
          <a:endParaRPr lang="en-US"/>
        </a:p>
      </dgm:t>
    </dgm:pt>
    <dgm:pt modelId="{9D1058BD-113D-4AC1-88EA-3A3E4666E346}">
      <dgm:prSet custT="1"/>
      <dgm:spPr/>
      <dgm:t>
        <a:bodyPr/>
        <a:lstStyle/>
        <a:p>
          <a:pPr>
            <a:buNone/>
          </a:pPr>
          <a:r>
            <a:rPr lang="en-US" sz="1800" b="0"/>
            <a:t>SMART Fast Track Template &amp; Supporting Checks </a:t>
          </a:r>
          <a:endParaRPr lang="en-US" sz="1800" b="0">
            <a:effectLst/>
            <a:latin typeface="Calibri" panose="020F0502020204030204" pitchFamily="34" charset="0"/>
          </a:endParaRPr>
        </a:p>
      </dgm:t>
    </dgm:pt>
    <dgm:pt modelId="{CBE859CC-E7D8-4C4D-8D22-78A3C13CEE55}" type="parTrans" cxnId="{2A3973A8-3271-498C-A321-30249D941EB3}">
      <dgm:prSet/>
      <dgm:spPr/>
      <dgm:t>
        <a:bodyPr/>
        <a:lstStyle/>
        <a:p>
          <a:endParaRPr lang="en-US"/>
        </a:p>
      </dgm:t>
    </dgm:pt>
    <dgm:pt modelId="{3024EAC3-DD31-4C70-B336-EAECA8F2BD40}" type="sibTrans" cxnId="{2A3973A8-3271-498C-A321-30249D941EB3}">
      <dgm:prSet/>
      <dgm:spPr/>
      <dgm:t>
        <a:bodyPr/>
        <a:lstStyle/>
        <a:p>
          <a:endParaRPr lang="en-US"/>
        </a:p>
      </dgm:t>
    </dgm:pt>
    <dgm:pt modelId="{68DDB62E-FD6D-49D5-A579-CB95E736F176}" type="pres">
      <dgm:prSet presAssocID="{3A3B48DB-A637-4D7D-B6C8-165FFC2CC314}" presName="diagram" presStyleCnt="0">
        <dgm:presLayoutVars>
          <dgm:dir/>
          <dgm:resizeHandles val="exact"/>
        </dgm:presLayoutVars>
      </dgm:prSet>
      <dgm:spPr/>
    </dgm:pt>
    <dgm:pt modelId="{E72BB677-E1B9-4ECD-B4CF-8DA3DF863AB9}" type="pres">
      <dgm:prSet presAssocID="{02C8A130-1743-446D-9670-3CF04A23F6D1}" presName="node" presStyleLbl="node1" presStyleIdx="0" presStyleCnt="8">
        <dgm:presLayoutVars>
          <dgm:bulletEnabled val="1"/>
        </dgm:presLayoutVars>
      </dgm:prSet>
      <dgm:spPr/>
    </dgm:pt>
    <dgm:pt modelId="{F143226E-6871-420C-BA94-7D980CF10992}" type="pres">
      <dgm:prSet presAssocID="{659E9FF9-32CF-4F6F-A9B3-86A70EC6C928}" presName="sibTrans" presStyleCnt="0"/>
      <dgm:spPr/>
    </dgm:pt>
    <dgm:pt modelId="{A71EF46D-0A7E-4B91-AF4A-DFCE29FA7840}" type="pres">
      <dgm:prSet presAssocID="{F2AC04C1-2A94-41C3-825B-2A086A5EED88}" presName="node" presStyleLbl="node1" presStyleIdx="1" presStyleCnt="8">
        <dgm:presLayoutVars>
          <dgm:bulletEnabled val="1"/>
        </dgm:presLayoutVars>
      </dgm:prSet>
      <dgm:spPr/>
    </dgm:pt>
    <dgm:pt modelId="{9CA7C27E-FE45-47D9-A356-245CB753BE42}" type="pres">
      <dgm:prSet presAssocID="{AD829A89-40B6-4B02-AC9D-AE9F959E0C88}" presName="sibTrans" presStyleCnt="0"/>
      <dgm:spPr/>
    </dgm:pt>
    <dgm:pt modelId="{DDA95053-DEEF-4C5A-8233-1BE41153D593}" type="pres">
      <dgm:prSet presAssocID="{79082AE8-6E3E-47BB-ABDF-959CA647F21E}" presName="node" presStyleLbl="node1" presStyleIdx="2" presStyleCnt="8">
        <dgm:presLayoutVars>
          <dgm:bulletEnabled val="1"/>
        </dgm:presLayoutVars>
      </dgm:prSet>
      <dgm:spPr/>
    </dgm:pt>
    <dgm:pt modelId="{EAD64684-0C04-4C04-9532-8454CEE89A7D}" type="pres">
      <dgm:prSet presAssocID="{D458BA44-89D8-47CF-93A1-BF20C1414202}" presName="sibTrans" presStyleCnt="0"/>
      <dgm:spPr/>
    </dgm:pt>
    <dgm:pt modelId="{0E9DD88B-CE25-47DB-B542-CA572F8D8DD7}" type="pres">
      <dgm:prSet presAssocID="{01B9204B-0BAE-45DD-95DC-6EC022A31ABC}" presName="node" presStyleLbl="node1" presStyleIdx="3" presStyleCnt="8">
        <dgm:presLayoutVars>
          <dgm:bulletEnabled val="1"/>
        </dgm:presLayoutVars>
      </dgm:prSet>
      <dgm:spPr/>
    </dgm:pt>
    <dgm:pt modelId="{E8DD02CC-1122-48B8-A851-64932A2F7DC8}" type="pres">
      <dgm:prSet presAssocID="{F86E04E8-5A55-4C98-A548-CFD6347FCDBF}" presName="sibTrans" presStyleCnt="0"/>
      <dgm:spPr/>
    </dgm:pt>
    <dgm:pt modelId="{3FA4B40E-773E-4291-A6F4-572D36FCBB0F}" type="pres">
      <dgm:prSet presAssocID="{7E985E3F-0A79-402F-94A1-C30DE3711F57}" presName="node" presStyleLbl="node1" presStyleIdx="4" presStyleCnt="8">
        <dgm:presLayoutVars>
          <dgm:bulletEnabled val="1"/>
        </dgm:presLayoutVars>
      </dgm:prSet>
      <dgm:spPr/>
    </dgm:pt>
    <dgm:pt modelId="{FA7E2FEE-6A0A-491A-B982-C15C593AFA91}" type="pres">
      <dgm:prSet presAssocID="{BE4ADF95-873D-412A-B9C3-D1CCCE974A9F}" presName="sibTrans" presStyleCnt="0"/>
      <dgm:spPr/>
    </dgm:pt>
    <dgm:pt modelId="{1E8B333C-0369-424E-B836-99A6633C0221}" type="pres">
      <dgm:prSet presAssocID="{3568A674-617F-450B-B02A-464D8D7F3482}" presName="node" presStyleLbl="node1" presStyleIdx="5" presStyleCnt="8">
        <dgm:presLayoutVars>
          <dgm:bulletEnabled val="1"/>
        </dgm:presLayoutVars>
      </dgm:prSet>
      <dgm:spPr/>
    </dgm:pt>
    <dgm:pt modelId="{E5E1B8FC-FA95-44A0-A6C7-74D3C80F1069}" type="pres">
      <dgm:prSet presAssocID="{63C6C2FB-481D-49AA-8613-A534F078079B}" presName="sibTrans" presStyleCnt="0"/>
      <dgm:spPr/>
    </dgm:pt>
    <dgm:pt modelId="{B1AFE85C-76D9-4013-B2B3-107279F2FD51}" type="pres">
      <dgm:prSet presAssocID="{C6ED6FDA-A4CC-4853-9FF0-7993B0062371}" presName="node" presStyleLbl="node1" presStyleIdx="6" presStyleCnt="8">
        <dgm:presLayoutVars>
          <dgm:bulletEnabled val="1"/>
        </dgm:presLayoutVars>
      </dgm:prSet>
      <dgm:spPr/>
    </dgm:pt>
    <dgm:pt modelId="{B4F561E2-5C62-497F-A679-27235C26E0FB}" type="pres">
      <dgm:prSet presAssocID="{F8A35046-4E21-4072-869B-913D889FBF4E}" presName="sibTrans" presStyleCnt="0"/>
      <dgm:spPr/>
    </dgm:pt>
    <dgm:pt modelId="{6E7443B2-C585-4C2F-AD3E-7B12AA0E48FD}" type="pres">
      <dgm:prSet presAssocID="{9D1058BD-113D-4AC1-88EA-3A3E4666E346}" presName="node" presStyleLbl="node1" presStyleIdx="7" presStyleCnt="8">
        <dgm:presLayoutVars>
          <dgm:bulletEnabled val="1"/>
        </dgm:presLayoutVars>
      </dgm:prSet>
      <dgm:spPr/>
    </dgm:pt>
  </dgm:ptLst>
  <dgm:cxnLst>
    <dgm:cxn modelId="{CE6D7364-9D6F-4355-B34C-6911C70EB20F}" srcId="{3A3B48DB-A637-4D7D-B6C8-165FFC2CC314}" destId="{02C8A130-1743-446D-9670-3CF04A23F6D1}" srcOrd="0" destOrd="0" parTransId="{149FB6F5-F3BB-41AE-B024-0BFA0964F081}" sibTransId="{659E9FF9-32CF-4F6F-A9B3-86A70EC6C928}"/>
    <dgm:cxn modelId="{97975967-C587-45AF-A90B-57E52BF781CB}" srcId="{3A3B48DB-A637-4D7D-B6C8-165FFC2CC314}" destId="{7E985E3F-0A79-402F-94A1-C30DE3711F57}" srcOrd="4" destOrd="0" parTransId="{EFA96F2D-E267-4BE4-BB2C-16BF5D09A0A5}" sibTransId="{BE4ADF95-873D-412A-B9C3-D1CCCE974A9F}"/>
    <dgm:cxn modelId="{5A54C953-CA29-4339-AB97-1829FA6A80E8}" type="presOf" srcId="{01B9204B-0BAE-45DD-95DC-6EC022A31ABC}" destId="{0E9DD88B-CE25-47DB-B542-CA572F8D8DD7}" srcOrd="0" destOrd="0" presId="urn:microsoft.com/office/officeart/2005/8/layout/default"/>
    <dgm:cxn modelId="{2037A382-C3D4-450F-BF00-B5B49C8F0E89}" type="presOf" srcId="{02C8A130-1743-446D-9670-3CF04A23F6D1}" destId="{E72BB677-E1B9-4ECD-B4CF-8DA3DF863AB9}" srcOrd="0" destOrd="0" presId="urn:microsoft.com/office/officeart/2005/8/layout/default"/>
    <dgm:cxn modelId="{2EEB2C8A-9761-4600-B2FF-102682F1F6B8}" srcId="{3A3B48DB-A637-4D7D-B6C8-165FFC2CC314}" destId="{C6ED6FDA-A4CC-4853-9FF0-7993B0062371}" srcOrd="6" destOrd="0" parTransId="{F3AE875B-0F6D-4824-9672-FA514A4B19F5}" sibTransId="{F8A35046-4E21-4072-869B-913D889FBF4E}"/>
    <dgm:cxn modelId="{5070678C-F240-402E-BBE7-0261E3A2552D}" type="presOf" srcId="{3568A674-617F-450B-B02A-464D8D7F3482}" destId="{1E8B333C-0369-424E-B836-99A6633C0221}" srcOrd="0" destOrd="0" presId="urn:microsoft.com/office/officeart/2005/8/layout/default"/>
    <dgm:cxn modelId="{E53EEA95-1B69-4179-A51E-B3B9586B6B86}" srcId="{3A3B48DB-A637-4D7D-B6C8-165FFC2CC314}" destId="{3568A674-617F-450B-B02A-464D8D7F3482}" srcOrd="5" destOrd="0" parTransId="{FAC86294-11E6-4F67-A966-34EA457BB88D}" sibTransId="{63C6C2FB-481D-49AA-8613-A534F078079B}"/>
    <dgm:cxn modelId="{E75338A1-8138-4FC0-8793-F0B054607910}" type="presOf" srcId="{7E985E3F-0A79-402F-94A1-C30DE3711F57}" destId="{3FA4B40E-773E-4291-A6F4-572D36FCBB0F}" srcOrd="0" destOrd="0" presId="urn:microsoft.com/office/officeart/2005/8/layout/default"/>
    <dgm:cxn modelId="{F5FF81A5-A0B0-42DB-9A4D-0E85676FF30A}" srcId="{3A3B48DB-A637-4D7D-B6C8-165FFC2CC314}" destId="{79082AE8-6E3E-47BB-ABDF-959CA647F21E}" srcOrd="2" destOrd="0" parTransId="{06D6F085-7684-4A14-AF46-862C69DD5DF2}" sibTransId="{D458BA44-89D8-47CF-93A1-BF20C1414202}"/>
    <dgm:cxn modelId="{1C88D9A5-9874-415E-89B0-9C1BB3E1E127}" type="presOf" srcId="{F2AC04C1-2A94-41C3-825B-2A086A5EED88}" destId="{A71EF46D-0A7E-4B91-AF4A-DFCE29FA7840}" srcOrd="0" destOrd="0" presId="urn:microsoft.com/office/officeart/2005/8/layout/default"/>
    <dgm:cxn modelId="{CA2BA1A7-3098-4037-9D18-02E1947D9320}" srcId="{3A3B48DB-A637-4D7D-B6C8-165FFC2CC314}" destId="{F2AC04C1-2A94-41C3-825B-2A086A5EED88}" srcOrd="1" destOrd="0" parTransId="{BB91E16B-DD24-4EDE-8B1E-55EBB93A984C}" sibTransId="{AD829A89-40B6-4B02-AC9D-AE9F959E0C88}"/>
    <dgm:cxn modelId="{2A3973A8-3271-498C-A321-30249D941EB3}" srcId="{3A3B48DB-A637-4D7D-B6C8-165FFC2CC314}" destId="{9D1058BD-113D-4AC1-88EA-3A3E4666E346}" srcOrd="7" destOrd="0" parTransId="{CBE859CC-E7D8-4C4D-8D22-78A3C13CEE55}" sibTransId="{3024EAC3-DD31-4C70-B336-EAECA8F2BD40}"/>
    <dgm:cxn modelId="{461DAFAD-3F31-43A3-B588-C98B9BAD9739}" type="presOf" srcId="{79082AE8-6E3E-47BB-ABDF-959CA647F21E}" destId="{DDA95053-DEEF-4C5A-8233-1BE41153D593}" srcOrd="0" destOrd="0" presId="urn:microsoft.com/office/officeart/2005/8/layout/default"/>
    <dgm:cxn modelId="{2B82D2C1-1CFA-4DCB-8965-7136F11D7E3F}" type="presOf" srcId="{9D1058BD-113D-4AC1-88EA-3A3E4666E346}" destId="{6E7443B2-C585-4C2F-AD3E-7B12AA0E48FD}" srcOrd="0" destOrd="0" presId="urn:microsoft.com/office/officeart/2005/8/layout/default"/>
    <dgm:cxn modelId="{41B440D8-58D3-4761-9096-78683358C0CD}" srcId="{3A3B48DB-A637-4D7D-B6C8-165FFC2CC314}" destId="{01B9204B-0BAE-45DD-95DC-6EC022A31ABC}" srcOrd="3" destOrd="0" parTransId="{776084FA-BE7C-43DB-B495-07A7AD3617E0}" sibTransId="{F86E04E8-5A55-4C98-A548-CFD6347FCDBF}"/>
    <dgm:cxn modelId="{68574EE4-B3A9-40AE-B403-D7C0726062AB}" type="presOf" srcId="{C6ED6FDA-A4CC-4853-9FF0-7993B0062371}" destId="{B1AFE85C-76D9-4013-B2B3-107279F2FD51}" srcOrd="0" destOrd="0" presId="urn:microsoft.com/office/officeart/2005/8/layout/default"/>
    <dgm:cxn modelId="{85E2D8E7-0B18-4637-9970-E44AA142035F}" type="presOf" srcId="{3A3B48DB-A637-4D7D-B6C8-165FFC2CC314}" destId="{68DDB62E-FD6D-49D5-A579-CB95E736F176}" srcOrd="0" destOrd="0" presId="urn:microsoft.com/office/officeart/2005/8/layout/default"/>
    <dgm:cxn modelId="{C2F1A71F-E86D-4471-843D-315136E82F8A}" type="presParOf" srcId="{68DDB62E-FD6D-49D5-A579-CB95E736F176}" destId="{E72BB677-E1B9-4ECD-B4CF-8DA3DF863AB9}" srcOrd="0" destOrd="0" presId="urn:microsoft.com/office/officeart/2005/8/layout/default"/>
    <dgm:cxn modelId="{69553B2C-9419-474B-80DF-38E8F1FAB9AB}" type="presParOf" srcId="{68DDB62E-FD6D-49D5-A579-CB95E736F176}" destId="{F143226E-6871-420C-BA94-7D980CF10992}" srcOrd="1" destOrd="0" presId="urn:microsoft.com/office/officeart/2005/8/layout/default"/>
    <dgm:cxn modelId="{A3F252E1-D24A-41C7-A640-0E1DB595ED44}" type="presParOf" srcId="{68DDB62E-FD6D-49D5-A579-CB95E736F176}" destId="{A71EF46D-0A7E-4B91-AF4A-DFCE29FA7840}" srcOrd="2" destOrd="0" presId="urn:microsoft.com/office/officeart/2005/8/layout/default"/>
    <dgm:cxn modelId="{F2C656C6-315B-42FB-B11C-A50080B2885A}" type="presParOf" srcId="{68DDB62E-FD6D-49D5-A579-CB95E736F176}" destId="{9CA7C27E-FE45-47D9-A356-245CB753BE42}" srcOrd="3" destOrd="0" presId="urn:microsoft.com/office/officeart/2005/8/layout/default"/>
    <dgm:cxn modelId="{88ED4C13-77EC-4600-A6E7-F7578E102C33}" type="presParOf" srcId="{68DDB62E-FD6D-49D5-A579-CB95E736F176}" destId="{DDA95053-DEEF-4C5A-8233-1BE41153D593}" srcOrd="4" destOrd="0" presId="urn:microsoft.com/office/officeart/2005/8/layout/default"/>
    <dgm:cxn modelId="{25F751E9-2B40-489A-813A-2E39B09AE850}" type="presParOf" srcId="{68DDB62E-FD6D-49D5-A579-CB95E736F176}" destId="{EAD64684-0C04-4C04-9532-8454CEE89A7D}" srcOrd="5" destOrd="0" presId="urn:microsoft.com/office/officeart/2005/8/layout/default"/>
    <dgm:cxn modelId="{6C756E9A-2538-417E-B2A3-36C772CA64BA}" type="presParOf" srcId="{68DDB62E-FD6D-49D5-A579-CB95E736F176}" destId="{0E9DD88B-CE25-47DB-B542-CA572F8D8DD7}" srcOrd="6" destOrd="0" presId="urn:microsoft.com/office/officeart/2005/8/layout/default"/>
    <dgm:cxn modelId="{583EEC77-4245-439A-A8F7-26B76B4F0BC6}" type="presParOf" srcId="{68DDB62E-FD6D-49D5-A579-CB95E736F176}" destId="{E8DD02CC-1122-48B8-A851-64932A2F7DC8}" srcOrd="7" destOrd="0" presId="urn:microsoft.com/office/officeart/2005/8/layout/default"/>
    <dgm:cxn modelId="{C3B0CCDF-B1D4-4011-9056-242875146274}" type="presParOf" srcId="{68DDB62E-FD6D-49D5-A579-CB95E736F176}" destId="{3FA4B40E-773E-4291-A6F4-572D36FCBB0F}" srcOrd="8" destOrd="0" presId="urn:microsoft.com/office/officeart/2005/8/layout/default"/>
    <dgm:cxn modelId="{40FD8558-DD06-42E5-B1C0-FC0E8EC24D40}" type="presParOf" srcId="{68DDB62E-FD6D-49D5-A579-CB95E736F176}" destId="{FA7E2FEE-6A0A-491A-B982-C15C593AFA91}" srcOrd="9" destOrd="0" presId="urn:microsoft.com/office/officeart/2005/8/layout/default"/>
    <dgm:cxn modelId="{A108A633-95E7-43B4-B4C5-898EC7817E43}" type="presParOf" srcId="{68DDB62E-FD6D-49D5-A579-CB95E736F176}" destId="{1E8B333C-0369-424E-B836-99A6633C0221}" srcOrd="10" destOrd="0" presId="urn:microsoft.com/office/officeart/2005/8/layout/default"/>
    <dgm:cxn modelId="{7B212888-08A6-45BE-B892-ADF8892F3B64}" type="presParOf" srcId="{68DDB62E-FD6D-49D5-A579-CB95E736F176}" destId="{E5E1B8FC-FA95-44A0-A6C7-74D3C80F1069}" srcOrd="11" destOrd="0" presId="urn:microsoft.com/office/officeart/2005/8/layout/default"/>
    <dgm:cxn modelId="{6E87DA27-9C79-45AC-92CF-B96CCE611C1A}" type="presParOf" srcId="{68DDB62E-FD6D-49D5-A579-CB95E736F176}" destId="{B1AFE85C-76D9-4013-B2B3-107279F2FD51}" srcOrd="12" destOrd="0" presId="urn:microsoft.com/office/officeart/2005/8/layout/default"/>
    <dgm:cxn modelId="{5F5D2A64-B97D-49B1-B471-4169B1A4CF3A}" type="presParOf" srcId="{68DDB62E-FD6D-49D5-A579-CB95E736F176}" destId="{B4F561E2-5C62-497F-A679-27235C26E0FB}" srcOrd="13" destOrd="0" presId="urn:microsoft.com/office/officeart/2005/8/layout/default"/>
    <dgm:cxn modelId="{FF29673B-2697-48C2-8847-23FEE59D244C}" type="presParOf" srcId="{68DDB62E-FD6D-49D5-A579-CB95E736F176}" destId="{6E7443B2-C585-4C2F-AD3E-7B12AA0E48FD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3B48DB-A637-4D7D-B6C8-165FFC2CC314}" type="doc">
      <dgm:prSet loTypeId="urn:microsoft.com/office/officeart/2005/8/layout/default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2C8A130-1743-446D-9670-3CF04A23F6D1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2000">
              <a:effectLst/>
              <a:latin typeface="Calibri" panose="020F0502020204030204" pitchFamily="34" charset="0"/>
            </a:rPr>
            <a:t>“Use the Code” Simplification Project</a:t>
          </a:r>
          <a:endParaRPr lang="en-US" sz="2000"/>
        </a:p>
      </dgm:t>
    </dgm:pt>
    <dgm:pt modelId="{149FB6F5-F3BB-41AE-B024-0BFA0964F081}" type="parTrans" cxnId="{CE6D7364-9D6F-4355-B34C-6911C70EB20F}">
      <dgm:prSet/>
      <dgm:spPr/>
      <dgm:t>
        <a:bodyPr/>
        <a:lstStyle/>
        <a:p>
          <a:endParaRPr lang="en-US" sz="2000"/>
        </a:p>
      </dgm:t>
    </dgm:pt>
    <dgm:pt modelId="{659E9FF9-32CF-4F6F-A9B3-86A70EC6C928}" type="sibTrans" cxnId="{CE6D7364-9D6F-4355-B34C-6911C70EB20F}">
      <dgm:prSet/>
      <dgm:spPr/>
      <dgm:t>
        <a:bodyPr/>
        <a:lstStyle/>
        <a:p>
          <a:endParaRPr lang="en-US" sz="2000"/>
        </a:p>
      </dgm:t>
    </dgm:pt>
    <dgm:pt modelId="{C1B5EF34-C194-49C9-A7E5-83FFF8AFEF96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2000"/>
            <a:t>“Better Outreach” Initiative</a:t>
          </a:r>
        </a:p>
      </dgm:t>
    </dgm:pt>
    <dgm:pt modelId="{AC654786-98BF-44F9-9C59-671FB28B9373}" type="parTrans" cxnId="{32FB4906-62A1-474E-B50F-D90431A59901}">
      <dgm:prSet/>
      <dgm:spPr/>
      <dgm:t>
        <a:bodyPr/>
        <a:lstStyle/>
        <a:p>
          <a:endParaRPr lang="en-US" sz="2000"/>
        </a:p>
      </dgm:t>
    </dgm:pt>
    <dgm:pt modelId="{ED27438E-8824-4E08-9F43-F95D1F719F9B}" type="sibTrans" cxnId="{32FB4906-62A1-474E-B50F-D90431A59901}">
      <dgm:prSet/>
      <dgm:spPr/>
      <dgm:t>
        <a:bodyPr/>
        <a:lstStyle/>
        <a:p>
          <a:endParaRPr lang="en-US" sz="2000"/>
        </a:p>
      </dgm:t>
    </dgm:pt>
    <dgm:pt modelId="{79BF4BF8-4E34-470E-A37A-3513C73172E1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2000"/>
            <a:t>Definition of four key stakeholder groups: Practitioners | Preparers | Smaller Practices | Investors, Regulators &amp; Other Users</a:t>
          </a:r>
        </a:p>
      </dgm:t>
    </dgm:pt>
    <dgm:pt modelId="{8143FD70-972D-428F-8586-E432B0480231}" type="parTrans" cxnId="{F1F6F4F5-49CF-4681-AC15-7A608C62B122}">
      <dgm:prSet/>
      <dgm:spPr/>
      <dgm:t>
        <a:bodyPr/>
        <a:lstStyle/>
        <a:p>
          <a:endParaRPr lang="en-US" sz="2000"/>
        </a:p>
      </dgm:t>
    </dgm:pt>
    <dgm:pt modelId="{C20151B9-8456-4635-A6C7-0562BC1A4952}" type="sibTrans" cxnId="{F1F6F4F5-49CF-4681-AC15-7A608C62B122}">
      <dgm:prSet/>
      <dgm:spPr/>
      <dgm:t>
        <a:bodyPr/>
        <a:lstStyle/>
        <a:p>
          <a:endParaRPr lang="en-US" sz="2000"/>
        </a:p>
      </dgm:t>
    </dgm:pt>
    <dgm:pt modelId="{D5F323C4-191B-4DFB-B025-4EF398E73F81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2000"/>
            <a:t>Website Refresh</a:t>
          </a:r>
        </a:p>
      </dgm:t>
    </dgm:pt>
    <dgm:pt modelId="{5F5D0ED8-92BA-4AB9-AE59-2753B1D8DB4F}" type="parTrans" cxnId="{A5BA3471-AC2F-436D-A3AF-DDE3529CA677}">
      <dgm:prSet/>
      <dgm:spPr/>
      <dgm:t>
        <a:bodyPr/>
        <a:lstStyle/>
        <a:p>
          <a:endParaRPr lang="en-US" sz="2000"/>
        </a:p>
      </dgm:t>
    </dgm:pt>
    <dgm:pt modelId="{7A9C45F2-FF7F-43B5-A81C-F7B9743C81C2}" type="sibTrans" cxnId="{A5BA3471-AC2F-436D-A3AF-DDE3529CA677}">
      <dgm:prSet/>
      <dgm:spPr/>
      <dgm:t>
        <a:bodyPr/>
        <a:lstStyle/>
        <a:p>
          <a:endParaRPr lang="en-US" sz="2000"/>
        </a:p>
      </dgm:t>
    </dgm:pt>
    <dgm:pt modelId="{0937CD8C-F1D2-4FA2-AEA5-6EF2163408AE}">
      <dgm:prSet custT="1"/>
      <dgm:spPr/>
      <dgm:t>
        <a:bodyPr/>
        <a:lstStyle/>
        <a:p>
          <a:r>
            <a:rPr lang="en-US" sz="2000" b="0"/>
            <a:t>Implementation Aid Kit Checklist </a:t>
          </a:r>
          <a:endParaRPr lang="en-US" sz="2000"/>
        </a:p>
      </dgm:t>
    </dgm:pt>
    <dgm:pt modelId="{D6232A72-CE30-4DEC-A391-53DF18ACF8BC}" type="parTrans" cxnId="{6809B598-960A-4687-A3BE-20D93E99FD25}">
      <dgm:prSet/>
      <dgm:spPr/>
      <dgm:t>
        <a:bodyPr/>
        <a:lstStyle/>
        <a:p>
          <a:endParaRPr lang="en-US"/>
        </a:p>
      </dgm:t>
    </dgm:pt>
    <dgm:pt modelId="{43561D3A-C4EC-4DCF-A6C5-4FA33632BC0C}" type="sibTrans" cxnId="{6809B598-960A-4687-A3BE-20D93E99FD25}">
      <dgm:prSet/>
      <dgm:spPr/>
      <dgm:t>
        <a:bodyPr/>
        <a:lstStyle/>
        <a:p>
          <a:endParaRPr lang="en-US"/>
        </a:p>
      </dgm:t>
    </dgm:pt>
    <dgm:pt modelId="{59103673-6963-44ED-8296-1F07FCA18CD0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2000"/>
            <a:t>“What We Heard / What We Changed” Template</a:t>
          </a:r>
        </a:p>
      </dgm:t>
    </dgm:pt>
    <dgm:pt modelId="{B53E2932-5879-4940-A671-083449C3D156}" type="parTrans" cxnId="{6A387F50-0C46-4F53-A10C-D69E2B45F723}">
      <dgm:prSet/>
      <dgm:spPr/>
      <dgm:t>
        <a:bodyPr/>
        <a:lstStyle/>
        <a:p>
          <a:endParaRPr lang="en-US"/>
        </a:p>
      </dgm:t>
    </dgm:pt>
    <dgm:pt modelId="{197ECF57-2AD9-485E-87CD-B95413006E41}" type="sibTrans" cxnId="{6A387F50-0C46-4F53-A10C-D69E2B45F723}">
      <dgm:prSet/>
      <dgm:spPr/>
      <dgm:t>
        <a:bodyPr/>
        <a:lstStyle/>
        <a:p>
          <a:endParaRPr lang="en-US"/>
        </a:p>
      </dgm:t>
    </dgm:pt>
    <dgm:pt modelId="{68DDB62E-FD6D-49D5-A579-CB95E736F176}" type="pres">
      <dgm:prSet presAssocID="{3A3B48DB-A637-4D7D-B6C8-165FFC2CC314}" presName="diagram" presStyleCnt="0">
        <dgm:presLayoutVars>
          <dgm:dir/>
          <dgm:resizeHandles val="exact"/>
        </dgm:presLayoutVars>
      </dgm:prSet>
      <dgm:spPr/>
    </dgm:pt>
    <dgm:pt modelId="{E72BB677-E1B9-4ECD-B4CF-8DA3DF863AB9}" type="pres">
      <dgm:prSet presAssocID="{02C8A130-1743-446D-9670-3CF04A23F6D1}" presName="node" presStyleLbl="node1" presStyleIdx="0" presStyleCnt="6">
        <dgm:presLayoutVars>
          <dgm:bulletEnabled val="1"/>
        </dgm:presLayoutVars>
      </dgm:prSet>
      <dgm:spPr/>
    </dgm:pt>
    <dgm:pt modelId="{2E79BD03-0495-4C37-B6AD-6564B4DA73EE}" type="pres">
      <dgm:prSet presAssocID="{659E9FF9-32CF-4F6F-A9B3-86A70EC6C928}" presName="sibTrans" presStyleCnt="0"/>
      <dgm:spPr/>
    </dgm:pt>
    <dgm:pt modelId="{E910246F-0F55-477B-BF82-A33239E5491B}" type="pres">
      <dgm:prSet presAssocID="{C1B5EF34-C194-49C9-A7E5-83FFF8AFEF96}" presName="node" presStyleLbl="node1" presStyleIdx="1" presStyleCnt="6">
        <dgm:presLayoutVars>
          <dgm:bulletEnabled val="1"/>
        </dgm:presLayoutVars>
      </dgm:prSet>
      <dgm:spPr/>
    </dgm:pt>
    <dgm:pt modelId="{3A02D144-FB5B-485A-81C0-3C36F1780872}" type="pres">
      <dgm:prSet presAssocID="{ED27438E-8824-4E08-9F43-F95D1F719F9B}" presName="sibTrans" presStyleCnt="0"/>
      <dgm:spPr/>
    </dgm:pt>
    <dgm:pt modelId="{435751BE-6858-49CE-89A1-806552444805}" type="pres">
      <dgm:prSet presAssocID="{79BF4BF8-4E34-470E-A37A-3513C73172E1}" presName="node" presStyleLbl="node1" presStyleIdx="2" presStyleCnt="6">
        <dgm:presLayoutVars>
          <dgm:bulletEnabled val="1"/>
        </dgm:presLayoutVars>
      </dgm:prSet>
      <dgm:spPr/>
    </dgm:pt>
    <dgm:pt modelId="{F21DF4CA-E8B5-435D-872C-A7F0476525FB}" type="pres">
      <dgm:prSet presAssocID="{C20151B9-8456-4635-A6C7-0562BC1A4952}" presName="sibTrans" presStyleCnt="0"/>
      <dgm:spPr/>
    </dgm:pt>
    <dgm:pt modelId="{564C4589-9768-4080-9D2C-9C45A67C6E35}" type="pres">
      <dgm:prSet presAssocID="{D5F323C4-191B-4DFB-B025-4EF398E73F81}" presName="node" presStyleLbl="node1" presStyleIdx="3" presStyleCnt="6">
        <dgm:presLayoutVars>
          <dgm:bulletEnabled val="1"/>
        </dgm:presLayoutVars>
      </dgm:prSet>
      <dgm:spPr/>
    </dgm:pt>
    <dgm:pt modelId="{7BE61F5A-9383-4088-A5D9-DF063D87FBD4}" type="pres">
      <dgm:prSet presAssocID="{7A9C45F2-FF7F-43B5-A81C-F7B9743C81C2}" presName="sibTrans" presStyleCnt="0"/>
      <dgm:spPr/>
    </dgm:pt>
    <dgm:pt modelId="{F6F464C8-9C59-4537-8C97-0C6F32317E62}" type="pres">
      <dgm:prSet presAssocID="{0937CD8C-F1D2-4FA2-AEA5-6EF2163408AE}" presName="node" presStyleLbl="node1" presStyleIdx="4" presStyleCnt="6">
        <dgm:presLayoutVars>
          <dgm:bulletEnabled val="1"/>
        </dgm:presLayoutVars>
      </dgm:prSet>
      <dgm:spPr/>
    </dgm:pt>
    <dgm:pt modelId="{531AD0B2-891E-4942-9888-FD64F225C144}" type="pres">
      <dgm:prSet presAssocID="{43561D3A-C4EC-4DCF-A6C5-4FA33632BC0C}" presName="sibTrans" presStyleCnt="0"/>
      <dgm:spPr/>
    </dgm:pt>
    <dgm:pt modelId="{411EC974-9E38-4AB5-9669-CCA6FE487560}" type="pres">
      <dgm:prSet presAssocID="{59103673-6963-44ED-8296-1F07FCA18CD0}" presName="node" presStyleLbl="node1" presStyleIdx="5" presStyleCnt="6">
        <dgm:presLayoutVars>
          <dgm:bulletEnabled val="1"/>
        </dgm:presLayoutVars>
      </dgm:prSet>
      <dgm:spPr/>
    </dgm:pt>
  </dgm:ptLst>
  <dgm:cxnLst>
    <dgm:cxn modelId="{32FB4906-62A1-474E-B50F-D90431A59901}" srcId="{3A3B48DB-A637-4D7D-B6C8-165FFC2CC314}" destId="{C1B5EF34-C194-49C9-A7E5-83FFF8AFEF96}" srcOrd="1" destOrd="0" parTransId="{AC654786-98BF-44F9-9C59-671FB28B9373}" sibTransId="{ED27438E-8824-4E08-9F43-F95D1F719F9B}"/>
    <dgm:cxn modelId="{9B588915-E7D9-404B-93F8-39A58E7363FB}" type="presOf" srcId="{D5F323C4-191B-4DFB-B025-4EF398E73F81}" destId="{564C4589-9768-4080-9D2C-9C45A67C6E35}" srcOrd="0" destOrd="0" presId="urn:microsoft.com/office/officeart/2005/8/layout/default"/>
    <dgm:cxn modelId="{2EEDC42D-5B01-4872-8501-1ADD4529298E}" type="presOf" srcId="{79BF4BF8-4E34-470E-A37A-3513C73172E1}" destId="{435751BE-6858-49CE-89A1-806552444805}" srcOrd="0" destOrd="0" presId="urn:microsoft.com/office/officeart/2005/8/layout/default"/>
    <dgm:cxn modelId="{CE6D7364-9D6F-4355-B34C-6911C70EB20F}" srcId="{3A3B48DB-A637-4D7D-B6C8-165FFC2CC314}" destId="{02C8A130-1743-446D-9670-3CF04A23F6D1}" srcOrd="0" destOrd="0" parTransId="{149FB6F5-F3BB-41AE-B024-0BFA0964F081}" sibTransId="{659E9FF9-32CF-4F6F-A9B3-86A70EC6C928}"/>
    <dgm:cxn modelId="{2881944F-2270-4107-A980-761BF0D4C022}" type="presOf" srcId="{0937CD8C-F1D2-4FA2-AEA5-6EF2163408AE}" destId="{F6F464C8-9C59-4537-8C97-0C6F32317E62}" srcOrd="0" destOrd="0" presId="urn:microsoft.com/office/officeart/2005/8/layout/default"/>
    <dgm:cxn modelId="{6A387F50-0C46-4F53-A10C-D69E2B45F723}" srcId="{3A3B48DB-A637-4D7D-B6C8-165FFC2CC314}" destId="{59103673-6963-44ED-8296-1F07FCA18CD0}" srcOrd="5" destOrd="0" parTransId="{B53E2932-5879-4940-A671-083449C3D156}" sibTransId="{197ECF57-2AD9-485E-87CD-B95413006E41}"/>
    <dgm:cxn modelId="{A5BA3471-AC2F-436D-A3AF-DDE3529CA677}" srcId="{3A3B48DB-A637-4D7D-B6C8-165FFC2CC314}" destId="{D5F323C4-191B-4DFB-B025-4EF398E73F81}" srcOrd="3" destOrd="0" parTransId="{5F5D0ED8-92BA-4AB9-AE59-2753B1D8DB4F}" sibTransId="{7A9C45F2-FF7F-43B5-A81C-F7B9743C81C2}"/>
    <dgm:cxn modelId="{379A1083-BB0A-4EFF-BFB5-85451B3D43C2}" type="presOf" srcId="{C1B5EF34-C194-49C9-A7E5-83FFF8AFEF96}" destId="{E910246F-0F55-477B-BF82-A33239E5491B}" srcOrd="0" destOrd="0" presId="urn:microsoft.com/office/officeart/2005/8/layout/default"/>
    <dgm:cxn modelId="{C206A98E-E191-48AE-BB49-EF11479646B1}" type="presOf" srcId="{59103673-6963-44ED-8296-1F07FCA18CD0}" destId="{411EC974-9E38-4AB5-9669-CCA6FE487560}" srcOrd="0" destOrd="0" presId="urn:microsoft.com/office/officeart/2005/8/layout/default"/>
    <dgm:cxn modelId="{6809B598-960A-4687-A3BE-20D93E99FD25}" srcId="{3A3B48DB-A637-4D7D-B6C8-165FFC2CC314}" destId="{0937CD8C-F1D2-4FA2-AEA5-6EF2163408AE}" srcOrd="4" destOrd="0" parTransId="{D6232A72-CE30-4DEC-A391-53DF18ACF8BC}" sibTransId="{43561D3A-C4EC-4DCF-A6C5-4FA33632BC0C}"/>
    <dgm:cxn modelId="{F82F909A-0D96-4755-AD69-3DC5299579B6}" type="presOf" srcId="{02C8A130-1743-446D-9670-3CF04A23F6D1}" destId="{E72BB677-E1B9-4ECD-B4CF-8DA3DF863AB9}" srcOrd="0" destOrd="0" presId="urn:microsoft.com/office/officeart/2005/8/layout/default"/>
    <dgm:cxn modelId="{85E2D8E7-0B18-4637-9970-E44AA142035F}" type="presOf" srcId="{3A3B48DB-A637-4D7D-B6C8-165FFC2CC314}" destId="{68DDB62E-FD6D-49D5-A579-CB95E736F176}" srcOrd="0" destOrd="0" presId="urn:microsoft.com/office/officeart/2005/8/layout/default"/>
    <dgm:cxn modelId="{F1F6F4F5-49CF-4681-AC15-7A608C62B122}" srcId="{3A3B48DB-A637-4D7D-B6C8-165FFC2CC314}" destId="{79BF4BF8-4E34-470E-A37A-3513C73172E1}" srcOrd="2" destOrd="0" parTransId="{8143FD70-972D-428F-8586-E432B0480231}" sibTransId="{C20151B9-8456-4635-A6C7-0562BC1A4952}"/>
    <dgm:cxn modelId="{24BC1DF8-2F53-4180-9C2F-D9022B1F0D43}" type="presParOf" srcId="{68DDB62E-FD6D-49D5-A579-CB95E736F176}" destId="{E72BB677-E1B9-4ECD-B4CF-8DA3DF863AB9}" srcOrd="0" destOrd="0" presId="urn:microsoft.com/office/officeart/2005/8/layout/default"/>
    <dgm:cxn modelId="{3054A2AA-DD5F-4777-A4EB-69F58A349DAB}" type="presParOf" srcId="{68DDB62E-FD6D-49D5-A579-CB95E736F176}" destId="{2E79BD03-0495-4C37-B6AD-6564B4DA73EE}" srcOrd="1" destOrd="0" presId="urn:microsoft.com/office/officeart/2005/8/layout/default"/>
    <dgm:cxn modelId="{011F0263-6A2A-4DBF-9EB8-51413948DD4B}" type="presParOf" srcId="{68DDB62E-FD6D-49D5-A579-CB95E736F176}" destId="{E910246F-0F55-477B-BF82-A33239E5491B}" srcOrd="2" destOrd="0" presId="urn:microsoft.com/office/officeart/2005/8/layout/default"/>
    <dgm:cxn modelId="{13F72072-1E76-42B1-A3D5-E025526F576A}" type="presParOf" srcId="{68DDB62E-FD6D-49D5-A579-CB95E736F176}" destId="{3A02D144-FB5B-485A-81C0-3C36F1780872}" srcOrd="3" destOrd="0" presId="urn:microsoft.com/office/officeart/2005/8/layout/default"/>
    <dgm:cxn modelId="{5BFA9E95-A77D-40EF-AD9A-C675CE8F7EC7}" type="presParOf" srcId="{68DDB62E-FD6D-49D5-A579-CB95E736F176}" destId="{435751BE-6858-49CE-89A1-806552444805}" srcOrd="4" destOrd="0" presId="urn:microsoft.com/office/officeart/2005/8/layout/default"/>
    <dgm:cxn modelId="{0098F315-EE97-417B-BAAA-3D2A8E62C26D}" type="presParOf" srcId="{68DDB62E-FD6D-49D5-A579-CB95E736F176}" destId="{F21DF4CA-E8B5-435D-872C-A7F0476525FB}" srcOrd="5" destOrd="0" presId="urn:microsoft.com/office/officeart/2005/8/layout/default"/>
    <dgm:cxn modelId="{FD562C97-3790-4BD2-89B8-033430A4574A}" type="presParOf" srcId="{68DDB62E-FD6D-49D5-A579-CB95E736F176}" destId="{564C4589-9768-4080-9D2C-9C45A67C6E35}" srcOrd="6" destOrd="0" presId="urn:microsoft.com/office/officeart/2005/8/layout/default"/>
    <dgm:cxn modelId="{589F945B-D715-4403-B54A-E7734B83F4F7}" type="presParOf" srcId="{68DDB62E-FD6D-49D5-A579-CB95E736F176}" destId="{7BE61F5A-9383-4088-A5D9-DF063D87FBD4}" srcOrd="7" destOrd="0" presId="urn:microsoft.com/office/officeart/2005/8/layout/default"/>
    <dgm:cxn modelId="{C8D8B2FB-4DC6-4F2D-B2BD-5B8C68109D19}" type="presParOf" srcId="{68DDB62E-FD6D-49D5-A579-CB95E736F176}" destId="{F6F464C8-9C59-4537-8C97-0C6F32317E62}" srcOrd="8" destOrd="0" presId="urn:microsoft.com/office/officeart/2005/8/layout/default"/>
    <dgm:cxn modelId="{34FFF2B3-DA5F-4DFD-ADDC-A9852E899B6E}" type="presParOf" srcId="{68DDB62E-FD6D-49D5-A579-CB95E736F176}" destId="{531AD0B2-891E-4942-9888-FD64F225C144}" srcOrd="9" destOrd="0" presId="urn:microsoft.com/office/officeart/2005/8/layout/default"/>
    <dgm:cxn modelId="{92616B3D-7519-43B7-B677-C17CB91FE292}" type="presParOf" srcId="{68DDB62E-FD6D-49D5-A579-CB95E736F176}" destId="{411EC974-9E38-4AB5-9669-CCA6FE487560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A3B48DB-A637-4D7D-B6C8-165FFC2CC314}" type="doc">
      <dgm:prSet loTypeId="urn:microsoft.com/office/officeart/2005/8/layout/default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2C8A130-1743-446D-9670-3CF04A23F6D1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2000">
              <a:effectLst/>
              <a:latin typeface="Calibri" panose="020F0502020204030204" pitchFamily="34" charset="0"/>
            </a:rPr>
            <a:t>Key-Message Repository</a:t>
          </a:r>
          <a:endParaRPr lang="en-US" sz="2000"/>
        </a:p>
      </dgm:t>
    </dgm:pt>
    <dgm:pt modelId="{149FB6F5-F3BB-41AE-B024-0BFA0964F081}" type="parTrans" cxnId="{CE6D7364-9D6F-4355-B34C-6911C70EB20F}">
      <dgm:prSet/>
      <dgm:spPr/>
      <dgm:t>
        <a:bodyPr/>
        <a:lstStyle/>
        <a:p>
          <a:endParaRPr lang="en-US" sz="2000"/>
        </a:p>
      </dgm:t>
    </dgm:pt>
    <dgm:pt modelId="{659E9FF9-32CF-4F6F-A9B3-86A70EC6C928}" type="sibTrans" cxnId="{CE6D7364-9D6F-4355-B34C-6911C70EB20F}">
      <dgm:prSet/>
      <dgm:spPr/>
      <dgm:t>
        <a:bodyPr/>
        <a:lstStyle/>
        <a:p>
          <a:endParaRPr lang="en-US" sz="2000"/>
        </a:p>
      </dgm:t>
    </dgm:pt>
    <dgm:pt modelId="{89019F16-7EB3-4180-A1C4-039E484623A0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2000"/>
            <a:t>Insights Working Group</a:t>
          </a:r>
        </a:p>
      </dgm:t>
    </dgm:pt>
    <dgm:pt modelId="{898761F9-4327-4D83-B4B4-E72D1A8565D6}" type="parTrans" cxnId="{EFFB52B1-E2BE-4E4D-A3A8-AC10BC53137E}">
      <dgm:prSet/>
      <dgm:spPr/>
      <dgm:t>
        <a:bodyPr/>
        <a:lstStyle/>
        <a:p>
          <a:endParaRPr lang="en-US"/>
        </a:p>
      </dgm:t>
    </dgm:pt>
    <dgm:pt modelId="{60071638-B8F4-4EE6-A339-2D8B25D8A5AC}" type="sibTrans" cxnId="{EFFB52B1-E2BE-4E4D-A3A8-AC10BC53137E}">
      <dgm:prSet/>
      <dgm:spPr/>
      <dgm:t>
        <a:bodyPr/>
        <a:lstStyle/>
        <a:p>
          <a:endParaRPr lang="en-US"/>
        </a:p>
      </dgm:t>
    </dgm:pt>
    <dgm:pt modelId="{68DDB62E-FD6D-49D5-A579-CB95E736F176}" type="pres">
      <dgm:prSet presAssocID="{3A3B48DB-A637-4D7D-B6C8-165FFC2CC314}" presName="diagram" presStyleCnt="0">
        <dgm:presLayoutVars>
          <dgm:dir/>
          <dgm:resizeHandles val="exact"/>
        </dgm:presLayoutVars>
      </dgm:prSet>
      <dgm:spPr/>
    </dgm:pt>
    <dgm:pt modelId="{E72BB677-E1B9-4ECD-B4CF-8DA3DF863AB9}" type="pres">
      <dgm:prSet presAssocID="{02C8A130-1743-446D-9670-3CF04A23F6D1}" presName="node" presStyleLbl="node1" presStyleIdx="0" presStyleCnt="2">
        <dgm:presLayoutVars>
          <dgm:bulletEnabled val="1"/>
        </dgm:presLayoutVars>
      </dgm:prSet>
      <dgm:spPr/>
    </dgm:pt>
    <dgm:pt modelId="{A7736167-A8DD-412E-A048-E8865FF9DA0D}" type="pres">
      <dgm:prSet presAssocID="{659E9FF9-32CF-4F6F-A9B3-86A70EC6C928}" presName="sibTrans" presStyleCnt="0"/>
      <dgm:spPr/>
    </dgm:pt>
    <dgm:pt modelId="{88C7095D-B50E-4847-8296-0E3D0529553D}" type="pres">
      <dgm:prSet presAssocID="{89019F16-7EB3-4180-A1C4-039E484623A0}" presName="node" presStyleLbl="node1" presStyleIdx="1" presStyleCnt="2">
        <dgm:presLayoutVars>
          <dgm:bulletEnabled val="1"/>
        </dgm:presLayoutVars>
      </dgm:prSet>
      <dgm:spPr/>
    </dgm:pt>
  </dgm:ptLst>
  <dgm:cxnLst>
    <dgm:cxn modelId="{FB0B045C-15D6-4D26-9CD6-AF1F61847872}" type="presOf" srcId="{89019F16-7EB3-4180-A1C4-039E484623A0}" destId="{88C7095D-B50E-4847-8296-0E3D0529553D}" srcOrd="0" destOrd="0" presId="urn:microsoft.com/office/officeart/2005/8/layout/default"/>
    <dgm:cxn modelId="{CE6D7364-9D6F-4355-B34C-6911C70EB20F}" srcId="{3A3B48DB-A637-4D7D-B6C8-165FFC2CC314}" destId="{02C8A130-1743-446D-9670-3CF04A23F6D1}" srcOrd="0" destOrd="0" parTransId="{149FB6F5-F3BB-41AE-B024-0BFA0964F081}" sibTransId="{659E9FF9-32CF-4F6F-A9B3-86A70EC6C928}"/>
    <dgm:cxn modelId="{4AA55947-95DE-4D2C-9273-67D8B6683F89}" type="presOf" srcId="{02C8A130-1743-446D-9670-3CF04A23F6D1}" destId="{E72BB677-E1B9-4ECD-B4CF-8DA3DF863AB9}" srcOrd="0" destOrd="0" presId="urn:microsoft.com/office/officeart/2005/8/layout/default"/>
    <dgm:cxn modelId="{EFFB52B1-E2BE-4E4D-A3A8-AC10BC53137E}" srcId="{3A3B48DB-A637-4D7D-B6C8-165FFC2CC314}" destId="{89019F16-7EB3-4180-A1C4-039E484623A0}" srcOrd="1" destOrd="0" parTransId="{898761F9-4327-4D83-B4B4-E72D1A8565D6}" sibTransId="{60071638-B8F4-4EE6-A339-2D8B25D8A5AC}"/>
    <dgm:cxn modelId="{85E2D8E7-0B18-4637-9970-E44AA142035F}" type="presOf" srcId="{3A3B48DB-A637-4D7D-B6C8-165FFC2CC314}" destId="{68DDB62E-FD6D-49D5-A579-CB95E736F176}" srcOrd="0" destOrd="0" presId="urn:microsoft.com/office/officeart/2005/8/layout/default"/>
    <dgm:cxn modelId="{EB7AF956-BDEC-4DF4-B6AB-2782EE4ED901}" type="presParOf" srcId="{68DDB62E-FD6D-49D5-A579-CB95E736F176}" destId="{E72BB677-E1B9-4ECD-B4CF-8DA3DF863AB9}" srcOrd="0" destOrd="0" presId="urn:microsoft.com/office/officeart/2005/8/layout/default"/>
    <dgm:cxn modelId="{B3BFD50D-DBE8-4C76-86C8-DB2CD3839B77}" type="presParOf" srcId="{68DDB62E-FD6D-49D5-A579-CB95E736F176}" destId="{A7736167-A8DD-412E-A048-E8865FF9DA0D}" srcOrd="1" destOrd="0" presId="urn:microsoft.com/office/officeart/2005/8/layout/default"/>
    <dgm:cxn modelId="{39888B77-3ED0-45D6-8774-0530A401BA45}" type="presParOf" srcId="{68DDB62E-FD6D-49D5-A579-CB95E736F176}" destId="{88C7095D-B50E-4847-8296-0E3D0529553D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E558A1-C4F2-4690-A6D7-9BCD3DE26641}">
      <dsp:nvSpPr>
        <dsp:cNvPr id="0" name=""/>
        <dsp:cNvSpPr/>
      </dsp:nvSpPr>
      <dsp:spPr>
        <a:xfrm>
          <a:off x="1160372" y="540578"/>
          <a:ext cx="3206751" cy="3206751"/>
        </a:xfrm>
        <a:prstGeom prst="blockArc">
          <a:avLst>
            <a:gd name="adj1" fmla="val 9000000"/>
            <a:gd name="adj2" fmla="val 16200000"/>
            <a:gd name="adj3" fmla="val 4632"/>
          </a:avLst>
        </a:prstGeom>
        <a:solidFill>
          <a:schemeClr val="accent3">
            <a:hueOff val="-7569384"/>
            <a:satOff val="28861"/>
            <a:lumOff val="-98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D54167-678C-4028-B61B-9F7DA590D341}">
      <dsp:nvSpPr>
        <dsp:cNvPr id="0" name=""/>
        <dsp:cNvSpPr/>
      </dsp:nvSpPr>
      <dsp:spPr>
        <a:xfrm>
          <a:off x="1160372" y="540578"/>
          <a:ext cx="3206751" cy="3206751"/>
        </a:xfrm>
        <a:prstGeom prst="blockArc">
          <a:avLst>
            <a:gd name="adj1" fmla="val 1800000"/>
            <a:gd name="adj2" fmla="val 9000000"/>
            <a:gd name="adj3" fmla="val 4632"/>
          </a:avLst>
        </a:prstGeom>
        <a:solidFill>
          <a:schemeClr val="accent3">
            <a:hueOff val="-3784692"/>
            <a:satOff val="14430"/>
            <a:lumOff val="-49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EC543D-C733-4AED-9084-60764045B486}">
      <dsp:nvSpPr>
        <dsp:cNvPr id="0" name=""/>
        <dsp:cNvSpPr/>
      </dsp:nvSpPr>
      <dsp:spPr>
        <a:xfrm>
          <a:off x="1160372" y="540578"/>
          <a:ext cx="3206751" cy="3206751"/>
        </a:xfrm>
        <a:prstGeom prst="blockArc">
          <a:avLst>
            <a:gd name="adj1" fmla="val 16200000"/>
            <a:gd name="adj2" fmla="val 1800000"/>
            <a:gd name="adj3" fmla="val 46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DA455E-4F60-4B8A-A109-DFC65F519463}">
      <dsp:nvSpPr>
        <dsp:cNvPr id="0" name=""/>
        <dsp:cNvSpPr/>
      </dsp:nvSpPr>
      <dsp:spPr>
        <a:xfrm>
          <a:off x="2026928" y="1407134"/>
          <a:ext cx="1473639" cy="1473639"/>
        </a:xfrm>
        <a:prstGeom prst="ellipse">
          <a:avLst/>
        </a:prstGeom>
        <a:solidFill>
          <a:schemeClr val="tx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chemeClr val="bg1"/>
              </a:solidFill>
            </a:rPr>
            <a:t>Guiding principles</a:t>
          </a:r>
        </a:p>
      </dsp:txBody>
      <dsp:txXfrm>
        <a:off x="2242737" y="1622943"/>
        <a:ext cx="1042021" cy="1042021"/>
      </dsp:txXfrm>
    </dsp:sp>
    <dsp:sp modelId="{D58F2981-2D47-478F-A27E-C95743E9C77D}">
      <dsp:nvSpPr>
        <dsp:cNvPr id="0" name=""/>
        <dsp:cNvSpPr/>
      </dsp:nvSpPr>
      <dsp:spPr>
        <a:xfrm>
          <a:off x="2126969" y="-59065"/>
          <a:ext cx="1273558" cy="12735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solidFill>
                <a:schemeClr val="accent2"/>
              </a:solidFill>
            </a:rPr>
            <a:t>Structured</a:t>
          </a:r>
        </a:p>
      </dsp:txBody>
      <dsp:txXfrm>
        <a:off x="2313477" y="127443"/>
        <a:ext cx="900542" cy="900542"/>
      </dsp:txXfrm>
    </dsp:sp>
    <dsp:sp modelId="{DED12504-66A4-4221-896F-7779AFE6E376}">
      <dsp:nvSpPr>
        <dsp:cNvPr id="0" name=""/>
        <dsp:cNvSpPr/>
      </dsp:nvSpPr>
      <dsp:spPr>
        <a:xfrm>
          <a:off x="3483372" y="2290294"/>
          <a:ext cx="1273558" cy="1273558"/>
        </a:xfrm>
        <a:prstGeom prst="ellipse">
          <a:avLst/>
        </a:prstGeom>
        <a:solidFill>
          <a:schemeClr val="accent3">
            <a:hueOff val="-3784692"/>
            <a:satOff val="14430"/>
            <a:lumOff val="-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solidFill>
                <a:schemeClr val="accent2"/>
              </a:solidFill>
            </a:rPr>
            <a:t>Full team ownership</a:t>
          </a:r>
        </a:p>
      </dsp:txBody>
      <dsp:txXfrm>
        <a:off x="3669880" y="2476802"/>
        <a:ext cx="900542" cy="900542"/>
      </dsp:txXfrm>
    </dsp:sp>
    <dsp:sp modelId="{5A07B270-08F0-4702-ADC4-510543B97499}">
      <dsp:nvSpPr>
        <dsp:cNvPr id="0" name=""/>
        <dsp:cNvSpPr/>
      </dsp:nvSpPr>
      <dsp:spPr>
        <a:xfrm>
          <a:off x="770565" y="2290294"/>
          <a:ext cx="1273558" cy="1273558"/>
        </a:xfrm>
        <a:prstGeom prst="ellipse">
          <a:avLst/>
        </a:prstGeom>
        <a:solidFill>
          <a:schemeClr val="accent3">
            <a:hueOff val="-7569384"/>
            <a:satOff val="28861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solidFill>
                <a:schemeClr val="accent2"/>
              </a:solidFill>
            </a:rPr>
            <a:t>Iterative and collaborative</a:t>
          </a:r>
        </a:p>
      </dsp:txBody>
      <dsp:txXfrm>
        <a:off x="957073" y="2476802"/>
        <a:ext cx="900542" cy="9005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E512E3-AA83-4E43-A5C6-9037D5A8C909}">
      <dsp:nvSpPr>
        <dsp:cNvPr id="0" name=""/>
        <dsp:cNvSpPr/>
      </dsp:nvSpPr>
      <dsp:spPr>
        <a:xfrm>
          <a:off x="2179855" y="-99580"/>
          <a:ext cx="1851878" cy="119312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Simplification</a:t>
          </a:r>
        </a:p>
      </dsp:txBody>
      <dsp:txXfrm>
        <a:off x="2238099" y="-41336"/>
        <a:ext cx="1735390" cy="1076638"/>
      </dsp:txXfrm>
    </dsp:sp>
    <dsp:sp modelId="{E086AC5B-F3B8-40CF-9BAD-B7A060A671BE}">
      <dsp:nvSpPr>
        <dsp:cNvPr id="0" name=""/>
        <dsp:cNvSpPr/>
      </dsp:nvSpPr>
      <dsp:spPr>
        <a:xfrm>
          <a:off x="1249473" y="496982"/>
          <a:ext cx="3712641" cy="3712641"/>
        </a:xfrm>
        <a:custGeom>
          <a:avLst/>
          <a:gdLst/>
          <a:ahLst/>
          <a:cxnLst/>
          <a:rect l="0" t="0" r="0" b="0"/>
          <a:pathLst>
            <a:path>
              <a:moveTo>
                <a:pt x="2788118" y="250805"/>
              </a:moveTo>
              <a:arcTo wR="1856320" hR="1856320" stAng="18007783" swAng="1234973"/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C1F8EA-8AD5-4907-B43A-A34EA55C99F9}">
      <dsp:nvSpPr>
        <dsp:cNvPr id="0" name=""/>
        <dsp:cNvSpPr/>
      </dsp:nvSpPr>
      <dsp:spPr>
        <a:xfrm>
          <a:off x="3945320" y="1183105"/>
          <a:ext cx="1851878" cy="119312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Mobilization</a:t>
          </a:r>
        </a:p>
      </dsp:txBody>
      <dsp:txXfrm>
        <a:off x="4003564" y="1241349"/>
        <a:ext cx="1735390" cy="1076638"/>
      </dsp:txXfrm>
    </dsp:sp>
    <dsp:sp modelId="{1B2BDE17-F31A-4685-B4CB-5D33E6D4294B}">
      <dsp:nvSpPr>
        <dsp:cNvPr id="0" name=""/>
        <dsp:cNvSpPr/>
      </dsp:nvSpPr>
      <dsp:spPr>
        <a:xfrm>
          <a:off x="1249473" y="496982"/>
          <a:ext cx="3712641" cy="3712641"/>
        </a:xfrm>
        <a:custGeom>
          <a:avLst/>
          <a:gdLst/>
          <a:ahLst/>
          <a:cxnLst/>
          <a:rect l="0" t="0" r="0" b="0"/>
          <a:pathLst>
            <a:path>
              <a:moveTo>
                <a:pt x="3712364" y="1888380"/>
              </a:moveTo>
              <a:arcTo wR="1856320" hR="1856320" stAng="59375" swAng="1674882"/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7D2177-DEF5-4AA8-911B-677A16549BFC}">
      <dsp:nvSpPr>
        <dsp:cNvPr id="0" name=""/>
        <dsp:cNvSpPr/>
      </dsp:nvSpPr>
      <dsp:spPr>
        <a:xfrm>
          <a:off x="3270972" y="3258535"/>
          <a:ext cx="1851878" cy="119312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Adoption</a:t>
          </a:r>
        </a:p>
      </dsp:txBody>
      <dsp:txXfrm>
        <a:off x="3329216" y="3316779"/>
        <a:ext cx="1735390" cy="1076638"/>
      </dsp:txXfrm>
    </dsp:sp>
    <dsp:sp modelId="{01227278-2D05-4B15-9B8D-E563CD27EA19}">
      <dsp:nvSpPr>
        <dsp:cNvPr id="0" name=""/>
        <dsp:cNvSpPr/>
      </dsp:nvSpPr>
      <dsp:spPr>
        <a:xfrm>
          <a:off x="1249473" y="496982"/>
          <a:ext cx="3712641" cy="3712641"/>
        </a:xfrm>
        <a:custGeom>
          <a:avLst/>
          <a:gdLst/>
          <a:ahLst/>
          <a:cxnLst/>
          <a:rect l="0" t="0" r="0" b="0"/>
          <a:pathLst>
            <a:path>
              <a:moveTo>
                <a:pt x="2018208" y="3705568"/>
              </a:moveTo>
              <a:arcTo wR="1856320" hR="1856320" stAng="5099816" swAng="600367"/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B3CE5D-A6A1-4077-922C-EAFE9FD25A43}">
      <dsp:nvSpPr>
        <dsp:cNvPr id="0" name=""/>
        <dsp:cNvSpPr/>
      </dsp:nvSpPr>
      <dsp:spPr>
        <a:xfrm>
          <a:off x="1088737" y="3258535"/>
          <a:ext cx="1851878" cy="119312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Responsiveness</a:t>
          </a:r>
        </a:p>
      </dsp:txBody>
      <dsp:txXfrm>
        <a:off x="1146981" y="3316779"/>
        <a:ext cx="1735390" cy="1076638"/>
      </dsp:txXfrm>
    </dsp:sp>
    <dsp:sp modelId="{C72F94F2-96A4-468D-8136-7531F176EEAB}">
      <dsp:nvSpPr>
        <dsp:cNvPr id="0" name=""/>
        <dsp:cNvSpPr/>
      </dsp:nvSpPr>
      <dsp:spPr>
        <a:xfrm>
          <a:off x="1249473" y="496982"/>
          <a:ext cx="3712641" cy="3712641"/>
        </a:xfrm>
        <a:custGeom>
          <a:avLst/>
          <a:gdLst/>
          <a:ahLst/>
          <a:cxnLst/>
          <a:rect l="0" t="0" r="0" b="0"/>
          <a:pathLst>
            <a:path>
              <a:moveTo>
                <a:pt x="231244" y="2753568"/>
              </a:moveTo>
              <a:arcTo wR="1856320" hR="1856320" stAng="9065744" swAng="1674882"/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1BE390-FD31-42C0-9822-4CFFF08BEFCE}">
      <dsp:nvSpPr>
        <dsp:cNvPr id="0" name=""/>
        <dsp:cNvSpPr/>
      </dsp:nvSpPr>
      <dsp:spPr>
        <a:xfrm>
          <a:off x="414389" y="1183105"/>
          <a:ext cx="1851878" cy="1193126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Targeted Action</a:t>
          </a:r>
        </a:p>
      </dsp:txBody>
      <dsp:txXfrm>
        <a:off x="472633" y="1241349"/>
        <a:ext cx="1735390" cy="1076638"/>
      </dsp:txXfrm>
    </dsp:sp>
    <dsp:sp modelId="{A56B2463-DF44-43C4-B32D-FED2368996B0}">
      <dsp:nvSpPr>
        <dsp:cNvPr id="0" name=""/>
        <dsp:cNvSpPr/>
      </dsp:nvSpPr>
      <dsp:spPr>
        <a:xfrm>
          <a:off x="1249473" y="496982"/>
          <a:ext cx="3712641" cy="3712641"/>
        </a:xfrm>
        <a:custGeom>
          <a:avLst/>
          <a:gdLst/>
          <a:ahLst/>
          <a:cxnLst/>
          <a:rect l="0" t="0" r="0" b="0"/>
          <a:pathLst>
            <a:path>
              <a:moveTo>
                <a:pt x="419566" y="680878"/>
              </a:moveTo>
              <a:arcTo wR="1856320" hR="1856320" stAng="13157245" swAng="1234973"/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2BB677-E1B9-4ECD-B4CF-8DA3DF863AB9}">
      <dsp:nvSpPr>
        <dsp:cNvPr id="0" name=""/>
        <dsp:cNvSpPr/>
      </dsp:nvSpPr>
      <dsp:spPr>
        <a:xfrm>
          <a:off x="81816" y="602"/>
          <a:ext cx="2451879" cy="147112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800" kern="1200">
              <a:effectLst/>
              <a:latin typeface="Calibri" panose="020F0502020204030204" pitchFamily="34" charset="0"/>
            </a:rPr>
            <a:t>Jurisdiction and Stakeholder Matrix</a:t>
          </a:r>
          <a:endParaRPr lang="en-US" sz="1800" kern="1200"/>
        </a:p>
      </dsp:txBody>
      <dsp:txXfrm>
        <a:off x="81816" y="602"/>
        <a:ext cx="2451879" cy="1471127"/>
      </dsp:txXfrm>
    </dsp:sp>
    <dsp:sp modelId="{A71EF46D-0A7E-4B91-AF4A-DFCE29FA7840}">
      <dsp:nvSpPr>
        <dsp:cNvPr id="0" name=""/>
        <dsp:cNvSpPr/>
      </dsp:nvSpPr>
      <dsp:spPr>
        <a:xfrm>
          <a:off x="2778883" y="602"/>
          <a:ext cx="2451879" cy="1471127"/>
        </a:xfrm>
        <a:prstGeom prst="rect">
          <a:avLst/>
        </a:prstGeom>
        <a:gradFill rotWithShape="0">
          <a:gsLst>
            <a:gs pos="0">
              <a:schemeClr val="accent2">
                <a:hueOff val="-341071"/>
                <a:satOff val="-1935"/>
                <a:lumOff val="624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341071"/>
                <a:satOff val="-1935"/>
                <a:lumOff val="624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341071"/>
                <a:satOff val="-1935"/>
                <a:lumOff val="624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effectLst/>
              <a:latin typeface="Calibri" panose="020F0502020204030204" pitchFamily="34" charset="0"/>
            </a:rPr>
            <a:t>Adoption Plan with Jurisdiction Profiles</a:t>
          </a:r>
        </a:p>
      </dsp:txBody>
      <dsp:txXfrm>
        <a:off x="2778883" y="602"/>
        <a:ext cx="2451879" cy="1471127"/>
      </dsp:txXfrm>
    </dsp:sp>
    <dsp:sp modelId="{DDA95053-DEEF-4C5A-8233-1BE41153D593}">
      <dsp:nvSpPr>
        <dsp:cNvPr id="0" name=""/>
        <dsp:cNvSpPr/>
      </dsp:nvSpPr>
      <dsp:spPr>
        <a:xfrm>
          <a:off x="5475951" y="602"/>
          <a:ext cx="2451879" cy="1471127"/>
        </a:xfrm>
        <a:prstGeom prst="rect">
          <a:avLst/>
        </a:prstGeom>
        <a:gradFill rotWithShape="0">
          <a:gsLst>
            <a:gs pos="0">
              <a:schemeClr val="accent2">
                <a:hueOff val="-682142"/>
                <a:satOff val="-3871"/>
                <a:lumOff val="1249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682142"/>
                <a:satOff val="-3871"/>
                <a:lumOff val="1249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682142"/>
                <a:satOff val="-3871"/>
                <a:lumOff val="1249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effectLst/>
              <a:latin typeface="Calibri" panose="020F0502020204030204" pitchFamily="34" charset="0"/>
            </a:rPr>
            <a:t>Partnership Plan</a:t>
          </a:r>
        </a:p>
      </dsp:txBody>
      <dsp:txXfrm>
        <a:off x="5475951" y="602"/>
        <a:ext cx="2451879" cy="1471127"/>
      </dsp:txXfrm>
    </dsp:sp>
    <dsp:sp modelId="{0E9DD88B-CE25-47DB-B542-CA572F8D8DD7}">
      <dsp:nvSpPr>
        <dsp:cNvPr id="0" name=""/>
        <dsp:cNvSpPr/>
      </dsp:nvSpPr>
      <dsp:spPr>
        <a:xfrm>
          <a:off x="8173018" y="602"/>
          <a:ext cx="2451879" cy="1471127"/>
        </a:xfrm>
        <a:prstGeom prst="rect">
          <a:avLst/>
        </a:prstGeom>
        <a:gradFill rotWithShape="0">
          <a:gsLst>
            <a:gs pos="0">
              <a:schemeClr val="accent2">
                <a:hueOff val="-1023212"/>
                <a:satOff val="-5806"/>
                <a:lumOff val="1873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023212"/>
                <a:satOff val="-5806"/>
                <a:lumOff val="1873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023212"/>
                <a:satOff val="-5806"/>
                <a:lumOff val="1873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Communication and Stakeholder Engagement Plan </a:t>
          </a:r>
          <a:endParaRPr lang="en-US" sz="1800" kern="1200">
            <a:effectLst/>
            <a:latin typeface="Calibri" panose="020F0502020204030204" pitchFamily="34" charset="0"/>
          </a:endParaRPr>
        </a:p>
      </dsp:txBody>
      <dsp:txXfrm>
        <a:off x="8173018" y="602"/>
        <a:ext cx="2451879" cy="1471127"/>
      </dsp:txXfrm>
    </dsp:sp>
    <dsp:sp modelId="{3FA4B40E-773E-4291-A6F4-572D36FCBB0F}">
      <dsp:nvSpPr>
        <dsp:cNvPr id="0" name=""/>
        <dsp:cNvSpPr/>
      </dsp:nvSpPr>
      <dsp:spPr>
        <a:xfrm>
          <a:off x="81816" y="1716917"/>
          <a:ext cx="2451879" cy="1471127"/>
        </a:xfrm>
        <a:prstGeom prst="rect">
          <a:avLst/>
        </a:prstGeom>
        <a:gradFill rotWithShape="0">
          <a:gsLst>
            <a:gs pos="0">
              <a:schemeClr val="accent2">
                <a:hueOff val="-1364283"/>
                <a:satOff val="-7741"/>
                <a:lumOff val="2498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364283"/>
                <a:satOff val="-7741"/>
                <a:lumOff val="2498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364283"/>
                <a:satOff val="-7741"/>
                <a:lumOff val="2498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Mobilization Analytics Dashboard</a:t>
          </a:r>
          <a:endParaRPr lang="en-US" sz="1800" kern="1200">
            <a:effectLst/>
            <a:latin typeface="Calibri" panose="020F0502020204030204" pitchFamily="34" charset="0"/>
          </a:endParaRPr>
        </a:p>
      </dsp:txBody>
      <dsp:txXfrm>
        <a:off x="81816" y="1716917"/>
        <a:ext cx="2451879" cy="1471127"/>
      </dsp:txXfrm>
    </dsp:sp>
    <dsp:sp modelId="{1E8B333C-0369-424E-B836-99A6633C0221}">
      <dsp:nvSpPr>
        <dsp:cNvPr id="0" name=""/>
        <dsp:cNvSpPr/>
      </dsp:nvSpPr>
      <dsp:spPr>
        <a:xfrm>
          <a:off x="2778883" y="1716917"/>
          <a:ext cx="2451879" cy="1471127"/>
        </a:xfrm>
        <a:prstGeom prst="rect">
          <a:avLst/>
        </a:prstGeom>
        <a:gradFill rotWithShape="0">
          <a:gsLst>
            <a:gs pos="0">
              <a:schemeClr val="accent2">
                <a:hueOff val="-1705354"/>
                <a:satOff val="-9676"/>
                <a:lumOff val="3123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705354"/>
                <a:satOff val="-9676"/>
                <a:lumOff val="3123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705354"/>
                <a:satOff val="-9676"/>
                <a:lumOff val="3123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Communications Procedures and Language &amp; Visual Style Guides</a:t>
          </a:r>
        </a:p>
      </dsp:txBody>
      <dsp:txXfrm>
        <a:off x="2778883" y="1716917"/>
        <a:ext cx="2451879" cy="1471127"/>
      </dsp:txXfrm>
    </dsp:sp>
    <dsp:sp modelId="{B1AFE85C-76D9-4013-B2B3-107279F2FD51}">
      <dsp:nvSpPr>
        <dsp:cNvPr id="0" name=""/>
        <dsp:cNvSpPr/>
      </dsp:nvSpPr>
      <dsp:spPr>
        <a:xfrm>
          <a:off x="5475951" y="1716917"/>
          <a:ext cx="2451879" cy="1471127"/>
        </a:xfrm>
        <a:prstGeom prst="rect">
          <a:avLst/>
        </a:prstGeom>
        <a:gradFill rotWithShape="0">
          <a:gsLst>
            <a:gs pos="0">
              <a:schemeClr val="accent2">
                <a:hueOff val="-2046425"/>
                <a:satOff val="-11612"/>
                <a:lumOff val="3747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046425"/>
                <a:satOff val="-11612"/>
                <a:lumOff val="3747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046425"/>
                <a:satOff val="-11612"/>
                <a:lumOff val="3747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Post-Roll-Out Activity Impact Review Guidance</a:t>
          </a:r>
          <a:endParaRPr lang="en-US" sz="1800" kern="1200">
            <a:effectLst/>
            <a:latin typeface="Calibri" panose="020F0502020204030204" pitchFamily="34" charset="0"/>
          </a:endParaRPr>
        </a:p>
      </dsp:txBody>
      <dsp:txXfrm>
        <a:off x="5475951" y="1716917"/>
        <a:ext cx="2451879" cy="1471127"/>
      </dsp:txXfrm>
    </dsp:sp>
    <dsp:sp modelId="{6E7443B2-C585-4C2F-AD3E-7B12AA0E48FD}">
      <dsp:nvSpPr>
        <dsp:cNvPr id="0" name=""/>
        <dsp:cNvSpPr/>
      </dsp:nvSpPr>
      <dsp:spPr>
        <a:xfrm>
          <a:off x="8173018" y="1716917"/>
          <a:ext cx="2451879" cy="1471127"/>
        </a:xfrm>
        <a:prstGeom prst="rect">
          <a:avLst/>
        </a:prstGeom>
        <a:gradFill rotWithShape="0">
          <a:gsLst>
            <a:gs pos="0">
              <a:schemeClr val="accent2">
                <a:hueOff val="-2387496"/>
                <a:satOff val="-13547"/>
                <a:lumOff val="4372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387496"/>
                <a:satOff val="-13547"/>
                <a:lumOff val="4372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387496"/>
                <a:satOff val="-13547"/>
                <a:lumOff val="4372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/>
            <a:t>SMART Fast Track Template &amp; Supporting Checks </a:t>
          </a:r>
          <a:endParaRPr lang="en-US" sz="1800" b="0" kern="1200">
            <a:effectLst/>
            <a:latin typeface="Calibri" panose="020F0502020204030204" pitchFamily="34" charset="0"/>
          </a:endParaRPr>
        </a:p>
      </dsp:txBody>
      <dsp:txXfrm>
        <a:off x="8173018" y="1716917"/>
        <a:ext cx="2451879" cy="14711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2BB677-E1B9-4ECD-B4CF-8DA3DF863AB9}">
      <dsp:nvSpPr>
        <dsp:cNvPr id="0" name=""/>
        <dsp:cNvSpPr/>
      </dsp:nvSpPr>
      <dsp:spPr>
        <a:xfrm>
          <a:off x="707093" y="1518"/>
          <a:ext cx="2809069" cy="168544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>
              <a:effectLst/>
              <a:latin typeface="Calibri" panose="020F0502020204030204" pitchFamily="34" charset="0"/>
            </a:rPr>
            <a:t>“Use the Code” Simplification Project</a:t>
          </a:r>
          <a:endParaRPr lang="en-US" sz="2000" kern="1200"/>
        </a:p>
      </dsp:txBody>
      <dsp:txXfrm>
        <a:off x="707093" y="1518"/>
        <a:ext cx="2809069" cy="1685441"/>
      </dsp:txXfrm>
    </dsp:sp>
    <dsp:sp modelId="{E910246F-0F55-477B-BF82-A33239E5491B}">
      <dsp:nvSpPr>
        <dsp:cNvPr id="0" name=""/>
        <dsp:cNvSpPr/>
      </dsp:nvSpPr>
      <dsp:spPr>
        <a:xfrm>
          <a:off x="3797069" y="1518"/>
          <a:ext cx="2809069" cy="1685441"/>
        </a:xfrm>
        <a:prstGeom prst="rect">
          <a:avLst/>
        </a:prstGeom>
        <a:gradFill rotWithShape="0">
          <a:gsLst>
            <a:gs pos="0">
              <a:schemeClr val="accent2">
                <a:hueOff val="-477499"/>
                <a:satOff val="-2709"/>
                <a:lumOff val="874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477499"/>
                <a:satOff val="-2709"/>
                <a:lumOff val="874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477499"/>
                <a:satOff val="-2709"/>
                <a:lumOff val="874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/>
            <a:t>“Better Outreach” Initiative</a:t>
          </a:r>
        </a:p>
      </dsp:txBody>
      <dsp:txXfrm>
        <a:off x="3797069" y="1518"/>
        <a:ext cx="2809069" cy="1685441"/>
      </dsp:txXfrm>
    </dsp:sp>
    <dsp:sp modelId="{435751BE-6858-49CE-89A1-806552444805}">
      <dsp:nvSpPr>
        <dsp:cNvPr id="0" name=""/>
        <dsp:cNvSpPr/>
      </dsp:nvSpPr>
      <dsp:spPr>
        <a:xfrm>
          <a:off x="6887046" y="1518"/>
          <a:ext cx="2809069" cy="1685441"/>
        </a:xfrm>
        <a:prstGeom prst="rect">
          <a:avLst/>
        </a:prstGeom>
        <a:gradFill rotWithShape="0">
          <a:gsLst>
            <a:gs pos="0">
              <a:schemeClr val="accent2">
                <a:hueOff val="-954998"/>
                <a:satOff val="-5419"/>
                <a:lumOff val="1749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954998"/>
                <a:satOff val="-5419"/>
                <a:lumOff val="1749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954998"/>
                <a:satOff val="-5419"/>
                <a:lumOff val="1749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/>
            <a:t>Definition of four key stakeholder groups: Practitioners | Preparers | Smaller Practices | Investors, Regulators &amp; Other Users</a:t>
          </a:r>
        </a:p>
      </dsp:txBody>
      <dsp:txXfrm>
        <a:off x="6887046" y="1518"/>
        <a:ext cx="2809069" cy="1685441"/>
      </dsp:txXfrm>
    </dsp:sp>
    <dsp:sp modelId="{564C4589-9768-4080-9D2C-9C45A67C6E35}">
      <dsp:nvSpPr>
        <dsp:cNvPr id="0" name=""/>
        <dsp:cNvSpPr/>
      </dsp:nvSpPr>
      <dsp:spPr>
        <a:xfrm>
          <a:off x="707093" y="1967867"/>
          <a:ext cx="2809069" cy="1685441"/>
        </a:xfrm>
        <a:prstGeom prst="rect">
          <a:avLst/>
        </a:prstGeom>
        <a:gradFill rotWithShape="0">
          <a:gsLst>
            <a:gs pos="0">
              <a:schemeClr val="accent2">
                <a:hueOff val="-1432497"/>
                <a:satOff val="-8128"/>
                <a:lumOff val="2623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32497"/>
                <a:satOff val="-8128"/>
                <a:lumOff val="2623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32497"/>
                <a:satOff val="-8128"/>
                <a:lumOff val="2623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/>
            <a:t>Website Refresh</a:t>
          </a:r>
        </a:p>
      </dsp:txBody>
      <dsp:txXfrm>
        <a:off x="707093" y="1967867"/>
        <a:ext cx="2809069" cy="1685441"/>
      </dsp:txXfrm>
    </dsp:sp>
    <dsp:sp modelId="{F6F464C8-9C59-4537-8C97-0C6F32317E62}">
      <dsp:nvSpPr>
        <dsp:cNvPr id="0" name=""/>
        <dsp:cNvSpPr/>
      </dsp:nvSpPr>
      <dsp:spPr>
        <a:xfrm>
          <a:off x="3797069" y="1967867"/>
          <a:ext cx="2809069" cy="1685441"/>
        </a:xfrm>
        <a:prstGeom prst="rect">
          <a:avLst/>
        </a:prstGeom>
        <a:gradFill rotWithShape="0">
          <a:gsLst>
            <a:gs pos="0">
              <a:schemeClr val="accent2">
                <a:hueOff val="-1909997"/>
                <a:satOff val="-10838"/>
                <a:lumOff val="3498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909997"/>
                <a:satOff val="-10838"/>
                <a:lumOff val="3498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909997"/>
                <a:satOff val="-10838"/>
                <a:lumOff val="3498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/>
            <a:t>Implementation Aid Kit Checklist </a:t>
          </a:r>
          <a:endParaRPr lang="en-US" sz="2000" kern="1200"/>
        </a:p>
      </dsp:txBody>
      <dsp:txXfrm>
        <a:off x="3797069" y="1967867"/>
        <a:ext cx="2809069" cy="1685441"/>
      </dsp:txXfrm>
    </dsp:sp>
    <dsp:sp modelId="{411EC974-9E38-4AB5-9669-CCA6FE487560}">
      <dsp:nvSpPr>
        <dsp:cNvPr id="0" name=""/>
        <dsp:cNvSpPr/>
      </dsp:nvSpPr>
      <dsp:spPr>
        <a:xfrm>
          <a:off x="6887046" y="1967867"/>
          <a:ext cx="2809069" cy="1685441"/>
        </a:xfrm>
        <a:prstGeom prst="rect">
          <a:avLst/>
        </a:prstGeom>
        <a:gradFill rotWithShape="0">
          <a:gsLst>
            <a:gs pos="0">
              <a:schemeClr val="accent2">
                <a:hueOff val="-2387496"/>
                <a:satOff val="-13547"/>
                <a:lumOff val="4372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387496"/>
                <a:satOff val="-13547"/>
                <a:lumOff val="4372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387496"/>
                <a:satOff val="-13547"/>
                <a:lumOff val="4372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/>
            <a:t>“What We Heard / What We Changed” Template</a:t>
          </a:r>
        </a:p>
      </dsp:txBody>
      <dsp:txXfrm>
        <a:off x="6887046" y="1967867"/>
        <a:ext cx="2809069" cy="168544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2BB677-E1B9-4ECD-B4CF-8DA3DF863AB9}">
      <dsp:nvSpPr>
        <dsp:cNvPr id="0" name=""/>
        <dsp:cNvSpPr/>
      </dsp:nvSpPr>
      <dsp:spPr>
        <a:xfrm>
          <a:off x="164541" y="721"/>
          <a:ext cx="3011456" cy="180687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>
              <a:effectLst/>
              <a:latin typeface="Calibri" panose="020F0502020204030204" pitchFamily="34" charset="0"/>
            </a:rPr>
            <a:t>Key-Message Repository</a:t>
          </a:r>
          <a:endParaRPr lang="en-US" sz="2000" kern="1200"/>
        </a:p>
      </dsp:txBody>
      <dsp:txXfrm>
        <a:off x="164541" y="721"/>
        <a:ext cx="3011456" cy="1806873"/>
      </dsp:txXfrm>
    </dsp:sp>
    <dsp:sp modelId="{88C7095D-B50E-4847-8296-0E3D0529553D}">
      <dsp:nvSpPr>
        <dsp:cNvPr id="0" name=""/>
        <dsp:cNvSpPr/>
      </dsp:nvSpPr>
      <dsp:spPr>
        <a:xfrm>
          <a:off x="3477143" y="721"/>
          <a:ext cx="3011456" cy="1806873"/>
        </a:xfrm>
        <a:prstGeom prst="rect">
          <a:avLst/>
        </a:prstGeom>
        <a:gradFill rotWithShape="0">
          <a:gsLst>
            <a:gs pos="0">
              <a:schemeClr val="accent2">
                <a:hueOff val="-2387496"/>
                <a:satOff val="-13547"/>
                <a:lumOff val="4372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387496"/>
                <a:satOff val="-13547"/>
                <a:lumOff val="4372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387496"/>
                <a:satOff val="-13547"/>
                <a:lumOff val="4372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/>
            <a:t>Insights Working Group</a:t>
          </a:r>
        </a:p>
      </dsp:txBody>
      <dsp:txXfrm>
        <a:off x="3477143" y="721"/>
        <a:ext cx="3011456" cy="18068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34917-F592-2CD5-D260-0740883A7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FD1BAA-F04D-137E-D125-5C738FB4AA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EE931A-070F-259A-727B-47875D1B8A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889351-3F95-4E44-3D6E-85D95DBADE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11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2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6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42531909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6422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56535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0896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168943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6169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214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61893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43882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4099838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, 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704" y="164884"/>
            <a:ext cx="1815806" cy="1968716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50216" y="164884"/>
            <a:ext cx="2727524" cy="95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267510" y="1050660"/>
            <a:ext cx="2710230" cy="99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9442" y="282256"/>
            <a:ext cx="2923007" cy="101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222449" y="226591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3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BS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68129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205887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Auditing and Assurance Standards Board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16321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712385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BD668-652B-8325-2B91-3801AB7ED57E}"/>
              </a:ext>
            </a:extLst>
          </p:cNvPr>
          <p:cNvSpPr txBox="1"/>
          <p:nvPr userDrawn="1"/>
        </p:nvSpPr>
        <p:spPr>
          <a:xfrm>
            <a:off x="463296" y="3589735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Ethics Standards Board for Accountants</a:t>
            </a:r>
          </a:p>
        </p:txBody>
      </p:sp>
    </p:spTree>
    <p:extLst>
      <p:ext uri="{BB962C8B-B14F-4D97-AF65-F5344CB8AC3E}">
        <p14:creationId xmlns:p14="http://schemas.microsoft.com/office/powerpoint/2010/main" val="1164645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</a:t>
            </a:r>
            <a:r>
              <a:rPr lang="en-US" sz="1800" b="0" cap="none" spc="0" err="1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www.IFEA.org</a:t>
            </a:r>
            <a:endParaRPr lang="en-US" sz="1800" b="0" cap="none" spc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1533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424871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IAASB &amp; IESBA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276587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3AEBA8-BFE5-DBFD-7D6F-6C598976B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83" y="4508723"/>
            <a:ext cx="406122" cy="414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DE6484-1B62-5DC6-7409-D056A3F1CAAC}"/>
              </a:ext>
            </a:extLst>
          </p:cNvPr>
          <p:cNvSpPr txBox="1"/>
          <p:nvPr userDrawn="1"/>
        </p:nvSpPr>
        <p:spPr>
          <a:xfrm>
            <a:off x="875182" y="4600477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AB40D-5F99-34F6-B72B-6DACDC1280DF}"/>
              </a:ext>
            </a:extLst>
          </p:cNvPr>
          <p:cNvSpPr txBox="1"/>
          <p:nvPr userDrawn="1"/>
        </p:nvSpPr>
        <p:spPr>
          <a:xfrm>
            <a:off x="875183" y="5090088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accent1"/>
                </a:solidFill>
              </a:rPr>
              <a:t>@International Auditing and Assurance</a:t>
            </a:r>
            <a:br>
              <a:rPr lang="en-US" sz="2000">
                <a:solidFill>
                  <a:schemeClr val="accent1"/>
                </a:solidFill>
              </a:rPr>
            </a:br>
            <a:r>
              <a:rPr lang="en-US" sz="2000">
                <a:solidFill>
                  <a:schemeClr val="accent1"/>
                </a:solidFill>
              </a:rPr>
              <a:t>      Standards Board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7AB30265-D7CD-A78B-8793-FCF80C55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6283" y="5186610"/>
            <a:ext cx="485507" cy="41204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DEAAE3-F98F-C9F7-5C37-C3FF1F8CD4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362892" y="5938480"/>
            <a:ext cx="512290" cy="3378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F1F0487-098F-568B-57F3-C3EF3C1D0F6F}"/>
              </a:ext>
            </a:extLst>
          </p:cNvPr>
          <p:cNvSpPr txBox="1"/>
          <p:nvPr userDrawn="1"/>
        </p:nvSpPr>
        <p:spPr>
          <a:xfrm>
            <a:off x="875183" y="5792821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>
              <a:lnSpc>
                <a:spcPts val="2600"/>
              </a:lnSpc>
            </a:pP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@International Auditing &amp; Assurance</a:t>
            </a:r>
            <a:b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Standards Board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677629-C231-1A38-935D-A8D127E69CFC}"/>
              </a:ext>
            </a:extLst>
          </p:cNvPr>
          <p:cNvGrpSpPr/>
          <p:nvPr userDrawn="1"/>
        </p:nvGrpSpPr>
        <p:grpSpPr>
          <a:xfrm>
            <a:off x="1574756" y="1809203"/>
            <a:ext cx="2496065" cy="2434281"/>
            <a:chOff x="8723870" y="3303373"/>
            <a:chExt cx="2496065" cy="243428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6D7AB8A-398A-678F-F5D7-30B5EE4E3223}"/>
                </a:ext>
              </a:extLst>
            </p:cNvPr>
            <p:cNvSpPr/>
            <p:nvPr userDrawn="1"/>
          </p:nvSpPr>
          <p:spPr>
            <a:xfrm>
              <a:off x="8785654" y="3303373"/>
              <a:ext cx="2434281" cy="2434281"/>
            </a:xfrm>
            <a:prstGeom prst="ellipse">
              <a:avLst/>
            </a:prstGeom>
            <a:solidFill>
              <a:schemeClr val="accent3">
                <a:alpha val="89617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EF5F8-F510-CE33-373E-6CF50CECEDE8}"/>
                </a:ext>
              </a:extLst>
            </p:cNvPr>
            <p:cNvSpPr txBox="1"/>
            <p:nvPr userDrawn="1"/>
          </p:nvSpPr>
          <p:spPr>
            <a:xfrm>
              <a:off x="8723870" y="4321945"/>
              <a:ext cx="24713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www.IAASB.org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8FA45-F794-78A3-3C31-32E53DBABA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 r="69180"/>
            <a:stretch/>
          </p:blipFill>
          <p:spPr>
            <a:xfrm>
              <a:off x="9378081" y="3316246"/>
              <a:ext cx="1112805" cy="125852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DCAE162-688D-F402-D4F8-037DFFC5595F}"/>
              </a:ext>
            </a:extLst>
          </p:cNvPr>
          <p:cNvSpPr txBox="1"/>
          <p:nvPr userDrawn="1"/>
        </p:nvSpPr>
        <p:spPr>
          <a:xfrm>
            <a:off x="7337213" y="4571248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DBC7BD-B30B-8CD0-E9EC-05AFEBCFB19F}"/>
              </a:ext>
            </a:extLst>
          </p:cNvPr>
          <p:cNvSpPr txBox="1"/>
          <p:nvPr userDrawn="1"/>
        </p:nvSpPr>
        <p:spPr>
          <a:xfrm>
            <a:off x="7355545" y="5144958"/>
            <a:ext cx="289457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69A8E0-6DA3-620A-04FA-730CE8C2A3E9}"/>
              </a:ext>
            </a:extLst>
          </p:cNvPr>
          <p:cNvSpPr txBox="1"/>
          <p:nvPr userDrawn="1"/>
        </p:nvSpPr>
        <p:spPr>
          <a:xfrm>
            <a:off x="7368936" y="5833625"/>
            <a:ext cx="331470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CE82F-8C19-2CF2-508E-795E9F9EBC50}"/>
              </a:ext>
            </a:extLst>
          </p:cNvPr>
          <p:cNvGrpSpPr/>
          <p:nvPr userDrawn="1"/>
        </p:nvGrpSpPr>
        <p:grpSpPr>
          <a:xfrm>
            <a:off x="7615240" y="1868284"/>
            <a:ext cx="2434281" cy="2434281"/>
            <a:chOff x="13227907" y="2992272"/>
            <a:chExt cx="2434281" cy="243428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2B2C00-BE84-1E33-A807-C124D8E4BECA}"/>
                </a:ext>
              </a:extLst>
            </p:cNvPr>
            <p:cNvSpPr/>
            <p:nvPr userDrawn="1"/>
          </p:nvSpPr>
          <p:spPr>
            <a:xfrm>
              <a:off x="13227907" y="2992272"/>
              <a:ext cx="2434281" cy="2434281"/>
            </a:xfrm>
            <a:prstGeom prst="ellipse">
              <a:avLst/>
            </a:prstGeom>
            <a:solidFill>
              <a:schemeClr val="accent4">
                <a:alpha val="77603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E6C2-E2A7-2075-A78D-4E68F2315DB4}"/>
                </a:ext>
              </a:extLst>
            </p:cNvPr>
            <p:cNvSpPr txBox="1"/>
            <p:nvPr userDrawn="1"/>
          </p:nvSpPr>
          <p:spPr>
            <a:xfrm>
              <a:off x="13326761" y="4084984"/>
              <a:ext cx="22489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www.EthicsBoard.org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7B4FC41-8C8D-1691-E215-2F0C35BA56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l="3046" t="11287" r="71054" b="17066"/>
            <a:stretch/>
          </p:blipFill>
          <p:spPr>
            <a:xfrm>
              <a:off x="13944600" y="3099365"/>
              <a:ext cx="1025610" cy="1037967"/>
            </a:xfrm>
            <a:prstGeom prst="rect">
              <a:avLst/>
            </a:prstGeom>
          </p:spPr>
        </p:pic>
      </p:grp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082051F-6119-72DF-0B65-64B4E5EB7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0038" y="4508723"/>
            <a:ext cx="406122" cy="414921"/>
          </a:xfrm>
          <a:prstGeom prst="rect">
            <a:avLst/>
          </a:prstGeom>
        </p:spPr>
      </p:pic>
      <p:pic>
        <p:nvPicPr>
          <p:cNvPr id="31" name="Picture 30" descr="A blue and black logo&#10;&#10;Description automatically generated">
            <a:extLst>
              <a:ext uri="{FF2B5EF4-FFF2-40B4-BE49-F238E27FC236}">
                <a16:creationId xmlns:a16="http://schemas.microsoft.com/office/drawing/2014/main" id="{3F0D2B6D-C6D5-17C9-244C-E80153F8A8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70038" y="5255835"/>
            <a:ext cx="485507" cy="412042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3AABE50-E96A-C066-BCFC-F3DE1629D9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6856646" y="5938480"/>
            <a:ext cx="512290" cy="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4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4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3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  <p:sldLayoutId id="2147483766" r:id="rId10"/>
    <p:sldLayoutId id="2147483767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2" r:id="rId2"/>
    <p:sldLayoutId id="2147483763" r:id="rId3"/>
    <p:sldLayoutId id="2147483743" r:id="rId4"/>
    <p:sldLayoutId id="2147483744" r:id="rId5"/>
    <p:sldLayoutId id="2147483745" r:id="rId6"/>
    <p:sldLayoutId id="2147483746" r:id="rId7"/>
    <p:sldLayoutId id="2147483704" r:id="rId8"/>
    <p:sldLayoutId id="21474837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  <p:sldLayoutId id="21474837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IESBA SMART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D3109E-1DF2-98D8-C27B-DD00F561DD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IESBA March Meeting, New York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March 2026</a:t>
            </a:r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1189C-6091-8926-2363-0C2FA3A25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DBA69-2EEB-40FA-B021-1A97D508B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SMART Workstreams</a:t>
            </a:r>
          </a:p>
        </p:txBody>
      </p:sp>
    </p:spTree>
    <p:extLst>
      <p:ext uri="{BB962C8B-B14F-4D97-AF65-F5344CB8AC3E}">
        <p14:creationId xmlns:p14="http://schemas.microsoft.com/office/powerpoint/2010/main" val="3863485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B8D82-9142-C8F3-C882-C5B7F66881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58F0F6B-2993-668C-D6CF-14BDCA5565EE}"/>
              </a:ext>
            </a:extLst>
          </p:cNvPr>
          <p:cNvSpPr/>
          <p:nvPr/>
        </p:nvSpPr>
        <p:spPr>
          <a:xfrm>
            <a:off x="428263" y="1851949"/>
            <a:ext cx="5555848" cy="4178460"/>
          </a:xfrm>
          <a:prstGeom prst="round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81F5A6-FE1E-4B8F-A437-B7C30398C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572877"/>
            <a:ext cx="10583197" cy="550843"/>
          </a:xfrm>
        </p:spPr>
        <p:txBody>
          <a:bodyPr/>
          <a:lstStyle/>
          <a:p>
            <a:r>
              <a:rPr lang="en-US"/>
              <a:t>SMART Workstreams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4BCE264-65BF-6D2C-E693-FDED631AE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CDDEF0-F2D2-F1B5-2479-45CD92A763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Streams 1 and 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2893BF-722C-6F36-502D-243A875E0A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26830" y="1967345"/>
            <a:ext cx="5067301" cy="3647890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n-US" b="1"/>
              <a:t>Stream 2</a:t>
            </a:r>
          </a:p>
          <a:p>
            <a:pPr algn="ctr">
              <a:spcBef>
                <a:spcPts val="0"/>
              </a:spcBef>
            </a:pPr>
            <a:r>
              <a:rPr lang="en-US" b="1"/>
              <a:t>SMART Priority Initiatives (2026–2027)</a:t>
            </a:r>
          </a:p>
          <a:p>
            <a:r>
              <a:rPr lang="en-US"/>
              <a:t>This stream focuses on building IESBA’s institutional capability and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/>
              <a:t>Objective:</a:t>
            </a:r>
            <a:r>
              <a:rPr lang="en-US"/>
              <a:t> Design and implement 15 targeted initiatives that can operationalize SMART objectives across the organization and support the alignment with the 15 Core Actions under the SMART Framework.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B265F9C3-CC04-F01F-CA97-0D183E08B197}"/>
              </a:ext>
            </a:extLst>
          </p:cNvPr>
          <p:cNvSpPr txBox="1">
            <a:spLocks/>
          </p:cNvSpPr>
          <p:nvPr/>
        </p:nvSpPr>
        <p:spPr>
          <a:xfrm>
            <a:off x="672536" y="1967345"/>
            <a:ext cx="5067301" cy="406306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</a:pPr>
            <a:r>
              <a:rPr lang="en-US" b="1">
                <a:solidFill>
                  <a:schemeClr val="accent1"/>
                </a:solidFill>
              </a:rPr>
              <a:t>Stream 1</a:t>
            </a:r>
          </a:p>
          <a:p>
            <a:pPr algn="ctr">
              <a:spcBef>
                <a:spcPts val="0"/>
              </a:spcBef>
            </a:pPr>
            <a:r>
              <a:rPr lang="en-US" b="1">
                <a:solidFill>
                  <a:schemeClr val="accent1"/>
                </a:solidFill>
              </a:rPr>
              <a:t>Embedding SMART (Pilot Phase 2026)</a:t>
            </a:r>
          </a:p>
          <a:p>
            <a:r>
              <a:rPr lang="en-US"/>
              <a:t>This stream focuses on behavioral and operational change aligned with SMART objectives: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/>
              <a:t>Objective:</a:t>
            </a:r>
            <a:r>
              <a:rPr lang="en-US"/>
              <a:t> Ensure that projects and initiatives systematically apply the SMART Fast Track Core Actions and continuously improve the Framework based on the implementation experience.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/>
              <a:t>Pilot Projects:</a:t>
            </a:r>
            <a:r>
              <a:rPr lang="en-US"/>
              <a:t> PIR and CFO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0F828C3-0F59-552D-656B-C2F434FFE52C}"/>
              </a:ext>
            </a:extLst>
          </p:cNvPr>
          <p:cNvSpPr/>
          <p:nvPr/>
        </p:nvSpPr>
        <p:spPr>
          <a:xfrm>
            <a:off x="6382557" y="1847813"/>
            <a:ext cx="5555848" cy="4182596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9738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29E04-8736-0445-C8F6-AAE190634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85322-5368-2F8D-C127-27389D09E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Stream 2 - SMART Priority Initiatives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6AAC7F1-147A-EB98-043C-D176BEF00DEA}"/>
              </a:ext>
            </a:extLst>
          </p:cNvPr>
          <p:cNvSpPr txBox="1">
            <a:spLocks/>
          </p:cNvSpPr>
          <p:nvPr/>
        </p:nvSpPr>
        <p:spPr>
          <a:xfrm>
            <a:off x="949735" y="1623315"/>
            <a:ext cx="6653141" cy="453090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3464" indent="-283464" algn="l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200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EBA606CD-8F9F-BA2C-4B80-D74FAC4DE3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8871459"/>
              </p:ext>
            </p:extLst>
          </p:nvPr>
        </p:nvGraphicFramePr>
        <p:xfrm>
          <a:off x="949735" y="2568540"/>
          <a:ext cx="10706715" cy="3188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9F24D1-CDFA-5BAA-5840-008E1FA42D37}"/>
              </a:ext>
            </a:extLst>
          </p:cNvPr>
          <p:cNvSpPr txBox="1">
            <a:spLocks/>
          </p:cNvSpPr>
          <p:nvPr/>
        </p:nvSpPr>
        <p:spPr>
          <a:xfrm>
            <a:off x="2369320" y="1734500"/>
            <a:ext cx="7638293" cy="6267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/>
              <a:t>A. Strengthening internal organization for greater impact</a:t>
            </a:r>
          </a:p>
        </p:txBody>
      </p:sp>
    </p:spTree>
    <p:extLst>
      <p:ext uri="{BB962C8B-B14F-4D97-AF65-F5344CB8AC3E}">
        <p14:creationId xmlns:p14="http://schemas.microsoft.com/office/powerpoint/2010/main" val="22434617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890859-9168-2EB7-A5F0-E497B15A4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CF86C-B849-2357-1EE6-1EB91F548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Stream 2 - SMART Priority Initiatives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52465B2-8FEF-4150-8D32-846E05C83BE8}"/>
              </a:ext>
            </a:extLst>
          </p:cNvPr>
          <p:cNvSpPr txBox="1">
            <a:spLocks/>
          </p:cNvSpPr>
          <p:nvPr/>
        </p:nvSpPr>
        <p:spPr>
          <a:xfrm>
            <a:off x="949735" y="1623315"/>
            <a:ext cx="6653141" cy="453090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3464" indent="-283464" algn="l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200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BBD5622F-7421-7CA5-C2F7-85580BED6F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0337819"/>
              </p:ext>
            </p:extLst>
          </p:nvPr>
        </p:nvGraphicFramePr>
        <p:xfrm>
          <a:off x="1257960" y="2472410"/>
          <a:ext cx="10403209" cy="3654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FBBD80-E8D0-93DF-D25F-2573B3BFB0D4}"/>
              </a:ext>
            </a:extLst>
          </p:cNvPr>
          <p:cNvSpPr txBox="1">
            <a:spLocks/>
          </p:cNvSpPr>
          <p:nvPr/>
        </p:nvSpPr>
        <p:spPr>
          <a:xfrm>
            <a:off x="1028700" y="1734500"/>
            <a:ext cx="10307894" cy="6267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/>
              <a:t>B. Delivering tangible value to stakeholders and closing the feedback loop</a:t>
            </a:r>
          </a:p>
        </p:txBody>
      </p:sp>
    </p:spTree>
    <p:extLst>
      <p:ext uri="{BB962C8B-B14F-4D97-AF65-F5344CB8AC3E}">
        <p14:creationId xmlns:p14="http://schemas.microsoft.com/office/powerpoint/2010/main" val="37314542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9DC95-7DD5-1B29-4897-13445C2BA8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F3F70-51FA-BE72-2DA9-95D03AC1C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Stream 2 - SMART Priority Initiatives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33FBF52-0C3C-C191-CD1A-721D134CA531}"/>
              </a:ext>
            </a:extLst>
          </p:cNvPr>
          <p:cNvSpPr txBox="1">
            <a:spLocks/>
          </p:cNvSpPr>
          <p:nvPr/>
        </p:nvSpPr>
        <p:spPr>
          <a:xfrm>
            <a:off x="949735" y="1623315"/>
            <a:ext cx="6653141" cy="453090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3464" indent="-283464" algn="l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200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6E003543-5549-E964-450F-5641A43F2C1E}"/>
              </a:ext>
            </a:extLst>
          </p:cNvPr>
          <p:cNvGraphicFramePr/>
          <p:nvPr/>
        </p:nvGraphicFramePr>
        <p:xfrm>
          <a:off x="2942923" y="2860820"/>
          <a:ext cx="6653142" cy="1808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9F7015-78D5-3DE1-A958-8889964285D2}"/>
              </a:ext>
            </a:extLst>
          </p:cNvPr>
          <p:cNvSpPr txBox="1">
            <a:spLocks/>
          </p:cNvSpPr>
          <p:nvPr/>
        </p:nvSpPr>
        <p:spPr>
          <a:xfrm>
            <a:off x="2369320" y="1734500"/>
            <a:ext cx="7638293" cy="6267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/>
              <a:t>C. Enhancing IESBA’s global voice</a:t>
            </a:r>
          </a:p>
        </p:txBody>
      </p:sp>
    </p:spTree>
    <p:extLst>
      <p:ext uri="{BB962C8B-B14F-4D97-AF65-F5344CB8AC3E}">
        <p14:creationId xmlns:p14="http://schemas.microsoft.com/office/powerpoint/2010/main" val="38827586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9DAE68-23A0-7225-C1E9-DB53E6D83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B3835-FA60-6786-6B08-65FA662D7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Next steps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EAAD0A-FEB1-93F8-22A9-3D6684C6BD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86550" y="2103438"/>
            <a:ext cx="4448296" cy="4378385"/>
          </a:xfrm>
        </p:spPr>
        <p:txBody>
          <a:bodyPr>
            <a:normAutofit/>
          </a:bodyPr>
          <a:lstStyle/>
          <a:p>
            <a:r>
              <a:rPr lang="en-US" sz="2400">
                <a:solidFill>
                  <a:schemeClr val="accent6">
                    <a:lumMod val="10000"/>
                  </a:schemeClr>
                </a:solidFill>
              </a:rPr>
              <a:t>June Board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Present early embedding insights and initiatives progress</a:t>
            </a:r>
            <a:endParaRPr lang="en-US" sz="2400">
              <a:solidFill>
                <a:schemeClr val="accent6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2801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946889-D7A8-8163-D3B9-994680059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3FB108F-5A01-DDE2-983D-92318CB2F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771620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C3238-9E62-610A-385C-4C47821AFF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E86E3-13D0-6E57-0020-8DB6F7CCE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86BD9E-0B67-31AC-1038-BF3094B44F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D2BDF6-29EB-4661-CC4E-6F5603DD7B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451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26059-E9B0-865E-DFEF-4DFFB6EB0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8408D0-FDB0-8A7A-63E2-6E05CAC1E1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86550" y="2103438"/>
            <a:ext cx="3929063" cy="4378385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accent6">
                    <a:lumMod val="10000"/>
                  </a:schemeClr>
                </a:solidFill>
              </a:rPr>
              <a:t>Implementing SMART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accent6">
                    <a:lumMod val="10000"/>
                  </a:schemeClr>
                </a:solidFill>
              </a:rPr>
              <a:t>SMART workstreams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accent6">
                    <a:lumMod val="10000"/>
                  </a:schemeClr>
                </a:solidFill>
              </a:rPr>
              <a:t>Next steps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>
              <a:solidFill>
                <a:schemeClr val="accent6">
                  <a:lumMod val="10000"/>
                </a:schemeClr>
              </a:solidFill>
            </a:endParaRPr>
          </a:p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333044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3EE85-5E9A-81BB-F0CE-B1FCE9A48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4ACE0-5A62-05F4-D9A1-A3839D79D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Implementing SMART - 2026</a:t>
            </a:r>
          </a:p>
        </p:txBody>
      </p:sp>
    </p:spTree>
    <p:extLst>
      <p:ext uri="{BB962C8B-B14F-4D97-AF65-F5344CB8AC3E}">
        <p14:creationId xmlns:p14="http://schemas.microsoft.com/office/powerpoint/2010/main" val="3898920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36E9EC-32CD-5FFE-56D6-9A41FC1F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19B15445-84EC-DFCF-BFBE-D400887666DC}"/>
              </a:ext>
            </a:extLst>
          </p:cNvPr>
          <p:cNvSpPr/>
          <p:nvPr/>
        </p:nvSpPr>
        <p:spPr>
          <a:xfrm>
            <a:off x="4725587" y="1768982"/>
            <a:ext cx="7082030" cy="4215130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D1EF64-9091-4A42-1C06-D52594364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572877"/>
            <a:ext cx="10583197" cy="550843"/>
          </a:xfrm>
        </p:spPr>
        <p:txBody>
          <a:bodyPr/>
          <a:lstStyle/>
          <a:p>
            <a:r>
              <a:rPr lang="en-US"/>
              <a:t>SMART 2026</a:t>
            </a:r>
          </a:p>
        </p:txBody>
      </p:sp>
      <p:sp>
        <p:nvSpPr>
          <p:cNvPr id="108" name="Arrow: Right 107">
            <a:extLst>
              <a:ext uri="{FF2B5EF4-FFF2-40B4-BE49-F238E27FC236}">
                <a16:creationId xmlns:a16="http://schemas.microsoft.com/office/drawing/2014/main" id="{BBEE4E81-0BB5-D540-C722-DA891D0BF6CA}"/>
              </a:ext>
            </a:extLst>
          </p:cNvPr>
          <p:cNvSpPr/>
          <p:nvPr/>
        </p:nvSpPr>
        <p:spPr>
          <a:xfrm>
            <a:off x="4272839" y="1894614"/>
            <a:ext cx="634827" cy="566597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20ACFE0-0932-D5E8-C6C3-C11FAAC50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C7DFBC-F647-CC9E-EE3E-5C51B21630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From Design to implementation</a:t>
            </a:r>
          </a:p>
        </p:txBody>
      </p:sp>
      <p:sp>
        <p:nvSpPr>
          <p:cNvPr id="101" name="Rectangle: Rounded Corners 100">
            <a:extLst>
              <a:ext uri="{FF2B5EF4-FFF2-40B4-BE49-F238E27FC236}">
                <a16:creationId xmlns:a16="http://schemas.microsoft.com/office/drawing/2014/main" id="{8FC4E22E-F33E-E5C8-505E-5B934E53999C}"/>
              </a:ext>
            </a:extLst>
          </p:cNvPr>
          <p:cNvSpPr/>
          <p:nvPr/>
        </p:nvSpPr>
        <p:spPr>
          <a:xfrm>
            <a:off x="671332" y="1768982"/>
            <a:ext cx="3787148" cy="421513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18E45F0-F926-BDA2-191F-F3A0FF6C1132}"/>
              </a:ext>
            </a:extLst>
          </p:cNvPr>
          <p:cNvSpPr txBox="1"/>
          <p:nvPr/>
        </p:nvSpPr>
        <p:spPr>
          <a:xfrm>
            <a:off x="1609153" y="2696475"/>
            <a:ext cx="2332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>
                <a:solidFill>
                  <a:schemeClr val="accent2"/>
                </a:solidFill>
              </a:rPr>
              <a:t>Jan – May: Diagnosis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B47B633-001D-F71F-C228-98A6C64F46D8}"/>
              </a:ext>
            </a:extLst>
          </p:cNvPr>
          <p:cNvSpPr txBox="1"/>
          <p:nvPr/>
        </p:nvSpPr>
        <p:spPr>
          <a:xfrm>
            <a:off x="1609153" y="4298178"/>
            <a:ext cx="2315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>
                <a:solidFill>
                  <a:schemeClr val="accent2"/>
                </a:solidFill>
              </a:rPr>
              <a:t>Sep: Development &amp; SMART Workshop</a:t>
            </a:r>
            <a:endParaRPr lang="en-US" i="1">
              <a:solidFill>
                <a:schemeClr val="accent2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1E62B02-2BE9-F283-00D3-AE86E0BEB555}"/>
              </a:ext>
            </a:extLst>
          </p:cNvPr>
          <p:cNvSpPr txBox="1"/>
          <p:nvPr/>
        </p:nvSpPr>
        <p:spPr>
          <a:xfrm>
            <a:off x="1609153" y="5228476"/>
            <a:ext cx="24239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en-US">
                <a:solidFill>
                  <a:schemeClr val="accent2"/>
                </a:solidFill>
              </a:rPr>
              <a:t>Dec: Proposal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A5E12DB-A34D-E981-CD2F-FF7EF75DD3F0}"/>
              </a:ext>
            </a:extLst>
          </p:cNvPr>
          <p:cNvSpPr txBox="1"/>
          <p:nvPr/>
        </p:nvSpPr>
        <p:spPr>
          <a:xfrm>
            <a:off x="1520176" y="1909018"/>
            <a:ext cx="20512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chemeClr val="accent2"/>
                </a:solidFill>
              </a:rPr>
              <a:t>2025</a:t>
            </a:r>
          </a:p>
          <a:p>
            <a:pPr algn="ctr"/>
            <a:r>
              <a:rPr lang="en-US" sz="2000" b="1">
                <a:solidFill>
                  <a:schemeClr val="accent2"/>
                </a:solidFill>
              </a:rPr>
              <a:t>Designing SMART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F517DF13-A046-DDCD-81A6-F3370BD1BA5C}"/>
              </a:ext>
            </a:extLst>
          </p:cNvPr>
          <p:cNvSpPr/>
          <p:nvPr/>
        </p:nvSpPr>
        <p:spPr>
          <a:xfrm>
            <a:off x="1196283" y="2767656"/>
            <a:ext cx="225646" cy="2286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CB91368-CC0C-3E32-CC95-002D627822EE}"/>
              </a:ext>
            </a:extLst>
          </p:cNvPr>
          <p:cNvSpPr/>
          <p:nvPr/>
        </p:nvSpPr>
        <p:spPr>
          <a:xfrm>
            <a:off x="1196283" y="3612985"/>
            <a:ext cx="228600" cy="2286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E0EC0AE-0CB3-7046-8B73-1EDAAEB34989}"/>
              </a:ext>
            </a:extLst>
          </p:cNvPr>
          <p:cNvSpPr/>
          <p:nvPr/>
        </p:nvSpPr>
        <p:spPr>
          <a:xfrm>
            <a:off x="1196283" y="5300443"/>
            <a:ext cx="225646" cy="22539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4CB33AE-48CF-AB5C-97E1-915BCD719AB4}"/>
              </a:ext>
            </a:extLst>
          </p:cNvPr>
          <p:cNvCxnSpPr>
            <a:cxnSpLocks/>
            <a:stCxn id="37" idx="4"/>
            <a:endCxn id="38" idx="0"/>
          </p:cNvCxnSpPr>
          <p:nvPr/>
        </p:nvCxnSpPr>
        <p:spPr>
          <a:xfrm>
            <a:off x="1309106" y="2996256"/>
            <a:ext cx="1477" cy="616729"/>
          </a:xfrm>
          <a:prstGeom prst="line">
            <a:avLst/>
          </a:prstGeom>
          <a:ln w="38100">
            <a:solidFill>
              <a:schemeClr val="accent2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F4F6E78-72E1-E647-DA9C-04103DA66572}"/>
              </a:ext>
            </a:extLst>
          </p:cNvPr>
          <p:cNvCxnSpPr>
            <a:cxnSpLocks/>
            <a:stCxn id="38" idx="4"/>
            <a:endCxn id="55" idx="0"/>
          </p:cNvCxnSpPr>
          <p:nvPr/>
        </p:nvCxnSpPr>
        <p:spPr>
          <a:xfrm flipH="1">
            <a:off x="1309106" y="3841585"/>
            <a:ext cx="1477" cy="616729"/>
          </a:xfrm>
          <a:prstGeom prst="line">
            <a:avLst/>
          </a:prstGeom>
          <a:ln w="38100">
            <a:solidFill>
              <a:schemeClr val="accent2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Oval 54">
            <a:extLst>
              <a:ext uri="{FF2B5EF4-FFF2-40B4-BE49-F238E27FC236}">
                <a16:creationId xmlns:a16="http://schemas.microsoft.com/office/drawing/2014/main" id="{6931EFAE-5617-7AA1-687D-220DF63CB3BA}"/>
              </a:ext>
            </a:extLst>
          </p:cNvPr>
          <p:cNvSpPr/>
          <p:nvPr/>
        </p:nvSpPr>
        <p:spPr>
          <a:xfrm>
            <a:off x="1196283" y="4458314"/>
            <a:ext cx="225646" cy="22539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70E7F70F-8F1C-EE1F-0E45-4FB8CA1AB2D9}"/>
              </a:ext>
            </a:extLst>
          </p:cNvPr>
          <p:cNvCxnSpPr>
            <a:cxnSpLocks/>
            <a:stCxn id="55" idx="4"/>
            <a:endCxn id="39" idx="0"/>
          </p:cNvCxnSpPr>
          <p:nvPr/>
        </p:nvCxnSpPr>
        <p:spPr>
          <a:xfrm>
            <a:off x="1309106" y="4683713"/>
            <a:ext cx="0" cy="616730"/>
          </a:xfrm>
          <a:prstGeom prst="line">
            <a:avLst/>
          </a:prstGeom>
          <a:ln w="38100">
            <a:solidFill>
              <a:schemeClr val="accent2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582EF418-9BD7-1F70-667F-743A331502BB}"/>
              </a:ext>
            </a:extLst>
          </p:cNvPr>
          <p:cNvSpPr txBox="1"/>
          <p:nvPr/>
        </p:nvSpPr>
        <p:spPr>
          <a:xfrm>
            <a:off x="1609153" y="3541053"/>
            <a:ext cx="24239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en-US">
                <a:solidFill>
                  <a:schemeClr val="accent2"/>
                </a:solidFill>
              </a:rPr>
              <a:t>June: Conceptualization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47A9694-4974-BD64-660B-62D0005B0A0B}"/>
              </a:ext>
            </a:extLst>
          </p:cNvPr>
          <p:cNvSpPr txBox="1"/>
          <p:nvPr/>
        </p:nvSpPr>
        <p:spPr>
          <a:xfrm>
            <a:off x="6811267" y="1909018"/>
            <a:ext cx="25041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chemeClr val="accent2"/>
                </a:solidFill>
              </a:rPr>
              <a:t>2026-2027</a:t>
            </a:r>
          </a:p>
          <a:p>
            <a:pPr algn="ctr"/>
            <a:r>
              <a:rPr lang="en-US" sz="2000" b="1">
                <a:solidFill>
                  <a:schemeClr val="accent2"/>
                </a:solidFill>
              </a:rPr>
              <a:t>Implementing SMART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99F026C-892E-929E-8E2C-9F42DAC2A426}"/>
              </a:ext>
            </a:extLst>
          </p:cNvPr>
          <p:cNvSpPr txBox="1"/>
          <p:nvPr/>
        </p:nvSpPr>
        <p:spPr>
          <a:xfrm>
            <a:off x="7616377" y="4589401"/>
            <a:ext cx="368915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>
                <a:solidFill>
                  <a:schemeClr val="accent2"/>
                </a:solidFill>
              </a:rPr>
              <a:t>2026 as pilot year, refining continuously through feedback and practical experience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6CD2DFB-57CC-EF59-6100-4250E7B926F4}"/>
              </a:ext>
            </a:extLst>
          </p:cNvPr>
          <p:cNvSpPr txBox="1"/>
          <p:nvPr/>
        </p:nvSpPr>
        <p:spPr>
          <a:xfrm>
            <a:off x="4770017" y="4589401"/>
            <a:ext cx="207432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2000" i="1">
                <a:solidFill>
                  <a:schemeClr val="accent2"/>
                </a:solidFill>
              </a:rPr>
              <a:t>Continuous refinement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C30EDCA-9C4D-2BAB-7C8D-1C24ED357DFA}"/>
              </a:ext>
            </a:extLst>
          </p:cNvPr>
          <p:cNvSpPr txBox="1"/>
          <p:nvPr/>
        </p:nvSpPr>
        <p:spPr>
          <a:xfrm>
            <a:off x="7616377" y="2835551"/>
            <a:ext cx="413775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en-US">
                <a:solidFill>
                  <a:schemeClr val="accent2"/>
                </a:solidFill>
              </a:rPr>
              <a:t>Two parallel, mutually reinforcing workstreams to support SMART implementation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accent2"/>
                </a:solidFill>
              </a:rPr>
              <a:t>Stream 1: Embedding SMART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accent2"/>
                </a:solidFill>
              </a:rPr>
              <a:t>Stream 2: SMART Priority Initiatives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1910D2E-D567-88C0-F1EE-5ED4B6DBCC01}"/>
              </a:ext>
            </a:extLst>
          </p:cNvPr>
          <p:cNvSpPr txBox="1"/>
          <p:nvPr/>
        </p:nvSpPr>
        <p:spPr>
          <a:xfrm>
            <a:off x="5023099" y="2910449"/>
            <a:ext cx="157605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2000" i="1">
                <a:solidFill>
                  <a:schemeClr val="accent2"/>
                </a:solidFill>
              </a:rPr>
              <a:t>SMART Workstreams</a:t>
            </a:r>
          </a:p>
        </p:txBody>
      </p:sp>
      <p:pic>
        <p:nvPicPr>
          <p:cNvPr id="82" name="Graphic 81" descr="Continuous Improvement with solid fill">
            <a:extLst>
              <a:ext uri="{FF2B5EF4-FFF2-40B4-BE49-F238E27FC236}">
                <a16:creationId xmlns:a16="http://schemas.microsoft.com/office/drawing/2014/main" id="{5A88EB1D-2699-D707-8DC3-81F228C541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6479597" y="2910450"/>
            <a:ext cx="758654" cy="758654"/>
          </a:xfrm>
          <a:prstGeom prst="rect">
            <a:avLst/>
          </a:prstGeom>
        </p:spPr>
      </p:pic>
      <p:pic>
        <p:nvPicPr>
          <p:cNvPr id="84" name="Graphic 83" descr="Continuous Improvement with solid fill">
            <a:extLst>
              <a:ext uri="{FF2B5EF4-FFF2-40B4-BE49-F238E27FC236}">
                <a16:creationId xmlns:a16="http://schemas.microsoft.com/office/drawing/2014/main" id="{01F25FD1-E211-6D5F-63E6-12361333D0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6804239" y="2910449"/>
            <a:ext cx="758654" cy="758654"/>
          </a:xfrm>
          <a:prstGeom prst="rect">
            <a:avLst/>
          </a:prstGeom>
        </p:spPr>
      </p:pic>
      <p:pic>
        <p:nvPicPr>
          <p:cNvPr id="105" name="Graphic 104" descr="Lightbulb and gear with solid fill">
            <a:extLst>
              <a:ext uri="{FF2B5EF4-FFF2-40B4-BE49-F238E27FC236}">
                <a16:creationId xmlns:a16="http://schemas.microsoft.com/office/drawing/2014/main" id="{640B867F-B6A8-761A-4A79-A377F75E33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57895" y="4578036"/>
            <a:ext cx="762212" cy="76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084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0E3E06-A89A-27EF-16B5-AF62EB69D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C3896-8E0D-B4A7-647E-0DE8E8036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572877"/>
            <a:ext cx="10583197" cy="550843"/>
          </a:xfrm>
        </p:spPr>
        <p:txBody>
          <a:bodyPr/>
          <a:lstStyle/>
          <a:p>
            <a:r>
              <a:rPr lang="en-US"/>
              <a:t>SMART Implementation Strategy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E97FC3-FBE7-BDFE-C90A-264EA58AB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FF5FA6-0419-0DD4-691A-DF7319D67D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Three guiding principles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0A4DE23A-34AC-2FDF-0059-1DCAD49EB0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1015372"/>
              </p:ext>
            </p:extLst>
          </p:nvPr>
        </p:nvGraphicFramePr>
        <p:xfrm>
          <a:off x="3236359" y="2245253"/>
          <a:ext cx="5527497" cy="38939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DA84294-4B05-07AA-3134-F93E492B910E}"/>
              </a:ext>
            </a:extLst>
          </p:cNvPr>
          <p:cNvSpPr txBox="1"/>
          <p:nvPr/>
        </p:nvSpPr>
        <p:spPr>
          <a:xfrm>
            <a:off x="7804699" y="2280052"/>
            <a:ext cx="438730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1800" b="1">
                <a:solidFill>
                  <a:schemeClr val="accent2"/>
                </a:solidFill>
              </a:rPr>
              <a:t>Structured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accent2"/>
                </a:solidFill>
              </a:rPr>
              <a:t>Clear project management framework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accent2"/>
                </a:solidFill>
              </a:rPr>
              <a:t>Agile and non-bureaucratic procedures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961977-E4BD-C7D0-3392-EAB1DC8813AF}"/>
              </a:ext>
            </a:extLst>
          </p:cNvPr>
          <p:cNvSpPr txBox="1"/>
          <p:nvPr/>
        </p:nvSpPr>
        <p:spPr>
          <a:xfrm>
            <a:off x="7804699" y="4507997"/>
            <a:ext cx="438730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1800" b="1">
                <a:solidFill>
                  <a:schemeClr val="accent2"/>
                </a:solidFill>
              </a:rPr>
              <a:t>Full team ownership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accent2"/>
                </a:solidFill>
              </a:rPr>
              <a:t>Engagement of all team members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accent2"/>
                </a:solidFill>
              </a:rPr>
              <a:t>Initiatives co-designed - not just executed - by staff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accent2"/>
                </a:solidFill>
              </a:rPr>
              <a:t>Shared accountability for delivery and impact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233C6E-9CCC-749F-D843-F12604275D0F}"/>
              </a:ext>
            </a:extLst>
          </p:cNvPr>
          <p:cNvSpPr txBox="1"/>
          <p:nvPr/>
        </p:nvSpPr>
        <p:spPr>
          <a:xfrm>
            <a:off x="301139" y="3261368"/>
            <a:ext cx="407541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b="1">
                <a:solidFill>
                  <a:schemeClr val="accent2"/>
                </a:solidFill>
              </a:rPr>
              <a:t>Iterative and collaborative</a:t>
            </a:r>
            <a:endParaRPr lang="en-US" sz="1800">
              <a:solidFill>
                <a:schemeClr val="accent2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accent2"/>
                </a:solidFill>
              </a:rPr>
              <a:t>2026 positioned as a pilot and learning year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accent2"/>
                </a:solidFill>
              </a:rPr>
              <a:t>Continuous refinement through feedback and practical experience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solidFill>
                <a:schemeClr val="accent2"/>
              </a:solidFill>
            </a:endParaRP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11493CAB-85AB-B7CB-97FE-0C88326FF9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2806" y="1674123"/>
            <a:ext cx="10134601" cy="447961"/>
          </a:xfrm>
        </p:spPr>
        <p:txBody>
          <a:bodyPr/>
          <a:lstStyle/>
          <a:p>
            <a:pPr algn="ctr"/>
            <a:r>
              <a:rPr lang="en-US" b="1"/>
              <a:t>Three principles will guide the SMART implementation strategy. 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84D6C9A-858F-7E23-DEAB-30806E5B62A5}"/>
              </a:ext>
            </a:extLst>
          </p:cNvPr>
          <p:cNvCxnSpPr>
            <a:cxnSpLocks/>
          </p:cNvCxnSpPr>
          <p:nvPr/>
        </p:nvCxnSpPr>
        <p:spPr>
          <a:xfrm flipH="1">
            <a:off x="6678202" y="2465798"/>
            <a:ext cx="1530850" cy="0"/>
          </a:xfrm>
          <a:prstGeom prst="line">
            <a:avLst/>
          </a:prstGeom>
          <a:ln>
            <a:solidFill>
              <a:schemeClr val="accent3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8D1D072-1B6A-2B50-61DE-7A18B7D07904}"/>
              </a:ext>
            </a:extLst>
          </p:cNvPr>
          <p:cNvCxnSpPr>
            <a:cxnSpLocks/>
          </p:cNvCxnSpPr>
          <p:nvPr/>
        </p:nvCxnSpPr>
        <p:spPr>
          <a:xfrm flipH="1">
            <a:off x="7899115" y="4693578"/>
            <a:ext cx="309937" cy="0"/>
          </a:xfrm>
          <a:prstGeom prst="line">
            <a:avLst/>
          </a:prstGeom>
          <a:ln>
            <a:solidFill>
              <a:srgbClr val="A2C694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694C342-51DD-DD2C-B144-52D82B0A7B3D}"/>
              </a:ext>
            </a:extLst>
          </p:cNvPr>
          <p:cNvCxnSpPr>
            <a:cxnSpLocks/>
          </p:cNvCxnSpPr>
          <p:nvPr/>
        </p:nvCxnSpPr>
        <p:spPr>
          <a:xfrm flipH="1">
            <a:off x="3339100" y="4693578"/>
            <a:ext cx="727753" cy="0"/>
          </a:xfrm>
          <a:prstGeom prst="line">
            <a:avLst/>
          </a:prstGeom>
          <a:ln>
            <a:solidFill>
              <a:srgbClr val="D1B886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059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FFFC3-F4E9-D4EE-EAAC-F95B6479B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77C23-9FD6-E282-3B63-D2047551E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SMART Governance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C06886-A97A-5F9F-C374-5E90258AAEDA}"/>
              </a:ext>
            </a:extLst>
          </p:cNvPr>
          <p:cNvSpPr txBox="1"/>
          <p:nvPr/>
        </p:nvSpPr>
        <p:spPr>
          <a:xfrm>
            <a:off x="2974001" y="1945378"/>
            <a:ext cx="91694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2"/>
                </a:solidFill>
              </a:rPr>
              <a:t>SMART Team reports progress updates, risk identification and mitigation actions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80E6BE-3725-442C-6138-2269F632F25F}"/>
              </a:ext>
            </a:extLst>
          </p:cNvPr>
          <p:cNvSpPr txBox="1"/>
          <p:nvPr/>
        </p:nvSpPr>
        <p:spPr>
          <a:xfrm>
            <a:off x="2974001" y="3077087"/>
            <a:ext cx="8746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tx2"/>
                </a:solidFill>
              </a:rPr>
              <a:t>Review progress, plan actions to mitigate deviations, strategic alignment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0F8350-7C22-7FF2-CEFA-A0FB3CFF00F2}"/>
              </a:ext>
            </a:extLst>
          </p:cNvPr>
          <p:cNvSpPr txBox="1"/>
          <p:nvPr/>
        </p:nvSpPr>
        <p:spPr>
          <a:xfrm>
            <a:off x="2974001" y="4218664"/>
            <a:ext cx="73495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tx2"/>
                </a:solidFill>
              </a:rPr>
              <a:t>Operational coordination (progress, synergies, hurdles)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452329B-BC9A-A336-F2C1-424DED381CF0}"/>
              </a:ext>
            </a:extLst>
          </p:cNvPr>
          <p:cNvSpPr txBox="1"/>
          <p:nvPr/>
        </p:nvSpPr>
        <p:spPr>
          <a:xfrm>
            <a:off x="2974001" y="5354164"/>
            <a:ext cx="61679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tx2"/>
                </a:solidFill>
              </a:rPr>
              <a:t>Coordination, monitoring and support, reporting 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1B0B926-72B8-39E5-5FED-8CC981BECA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63052"/>
            <a:ext cx="10134600" cy="566597"/>
          </a:xfrm>
        </p:spPr>
        <p:txBody>
          <a:bodyPr/>
          <a:lstStyle/>
          <a:p>
            <a:r>
              <a:rPr lang="en-US"/>
              <a:t>SMART Project Management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B95FDD5-9A3E-E0D5-5B77-803CB8C26A92}"/>
              </a:ext>
            </a:extLst>
          </p:cNvPr>
          <p:cNvGrpSpPr/>
          <p:nvPr/>
        </p:nvGrpSpPr>
        <p:grpSpPr>
          <a:xfrm>
            <a:off x="742063" y="1713033"/>
            <a:ext cx="1963778" cy="868335"/>
            <a:chOff x="2460656" y="29700"/>
            <a:chExt cx="1658315" cy="1160767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2B6EA92-85C7-CE4A-F0F9-4EB18DF22894}"/>
                </a:ext>
              </a:extLst>
            </p:cNvPr>
            <p:cNvSpPr/>
            <p:nvPr/>
          </p:nvSpPr>
          <p:spPr>
            <a:xfrm>
              <a:off x="2460656" y="29700"/>
              <a:ext cx="1658315" cy="1160767"/>
            </a:xfrm>
            <a:prstGeom prst="roundRect">
              <a:avLst>
                <a:gd name="adj" fmla="val 166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Rectangle: Rounded Corners 4">
              <a:extLst>
                <a:ext uri="{FF2B5EF4-FFF2-40B4-BE49-F238E27FC236}">
                  <a16:creationId xmlns:a16="http://schemas.microsoft.com/office/drawing/2014/main" id="{9151BF49-C2E3-D769-91FC-99057F4CA0F0}"/>
                </a:ext>
              </a:extLst>
            </p:cNvPr>
            <p:cNvSpPr txBox="1"/>
            <p:nvPr/>
          </p:nvSpPr>
          <p:spPr>
            <a:xfrm>
              <a:off x="2517330" y="86374"/>
              <a:ext cx="1544967" cy="10474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kern="120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rPr>
                <a:t>Board Meeting  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88F6DB3-675E-9944-6801-0A90D8884DEF}"/>
              </a:ext>
            </a:extLst>
          </p:cNvPr>
          <p:cNvGrpSpPr/>
          <p:nvPr/>
        </p:nvGrpSpPr>
        <p:grpSpPr>
          <a:xfrm>
            <a:off x="742063" y="2849569"/>
            <a:ext cx="1963778" cy="867299"/>
            <a:chOff x="3835576" y="1333625"/>
            <a:chExt cx="1658315" cy="1160767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09EFEEA0-E079-61F1-DC7C-8AA7AEA48012}"/>
                </a:ext>
              </a:extLst>
            </p:cNvPr>
            <p:cNvSpPr/>
            <p:nvPr/>
          </p:nvSpPr>
          <p:spPr>
            <a:xfrm>
              <a:off x="3835576" y="1333625"/>
              <a:ext cx="1658315" cy="1160767"/>
            </a:xfrm>
            <a:prstGeom prst="roundRect">
              <a:avLst>
                <a:gd name="adj" fmla="val 16670"/>
              </a:avLst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Rectangle: Rounded Corners 6">
              <a:extLst>
                <a:ext uri="{FF2B5EF4-FFF2-40B4-BE49-F238E27FC236}">
                  <a16:creationId xmlns:a16="http://schemas.microsoft.com/office/drawing/2014/main" id="{873EC51D-EA30-A451-8A6E-7A3732DA6A7E}"/>
                </a:ext>
              </a:extLst>
            </p:cNvPr>
            <p:cNvSpPr txBox="1"/>
            <p:nvPr/>
          </p:nvSpPr>
          <p:spPr>
            <a:xfrm>
              <a:off x="3892250" y="1390299"/>
              <a:ext cx="1544967" cy="10474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kern="120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rPr>
                <a:t>SMART Executive Team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43244C9-E77F-ED4D-9BD9-DC9A8677B110}"/>
              </a:ext>
            </a:extLst>
          </p:cNvPr>
          <p:cNvGrpSpPr/>
          <p:nvPr/>
        </p:nvGrpSpPr>
        <p:grpSpPr>
          <a:xfrm>
            <a:off x="742063" y="3985069"/>
            <a:ext cx="1963778" cy="867300"/>
            <a:chOff x="5210496" y="2637549"/>
            <a:chExt cx="1658315" cy="1160767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9727E1FE-9577-49CA-CC34-16A9C6754D31}"/>
                </a:ext>
              </a:extLst>
            </p:cNvPr>
            <p:cNvSpPr/>
            <p:nvPr/>
          </p:nvSpPr>
          <p:spPr>
            <a:xfrm>
              <a:off x="5210496" y="2637549"/>
              <a:ext cx="1658315" cy="1160767"/>
            </a:xfrm>
            <a:prstGeom prst="roundRect">
              <a:avLst>
                <a:gd name="adj" fmla="val 16670"/>
              </a:avLst>
            </a:prstGeom>
            <a:solidFill>
              <a:schemeClr val="accent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Rectangle: Rounded Corners 8">
              <a:extLst>
                <a:ext uri="{FF2B5EF4-FFF2-40B4-BE49-F238E27FC236}">
                  <a16:creationId xmlns:a16="http://schemas.microsoft.com/office/drawing/2014/main" id="{1B695590-B474-C4FD-54FC-F029CE7B1B9F}"/>
                </a:ext>
              </a:extLst>
            </p:cNvPr>
            <p:cNvSpPr txBox="1"/>
            <p:nvPr/>
          </p:nvSpPr>
          <p:spPr>
            <a:xfrm>
              <a:off x="5267170" y="2694223"/>
              <a:ext cx="1544967" cy="10474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kern="120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rPr>
                <a:t>SMART Project Management Team 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373248B-0F9F-4D0C-0D48-DEA9379EF85E}"/>
              </a:ext>
            </a:extLst>
          </p:cNvPr>
          <p:cNvGrpSpPr/>
          <p:nvPr/>
        </p:nvGrpSpPr>
        <p:grpSpPr>
          <a:xfrm>
            <a:off x="742063" y="5120570"/>
            <a:ext cx="1963778" cy="867299"/>
            <a:chOff x="6585415" y="3941474"/>
            <a:chExt cx="1658315" cy="1160767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CA25F07-59F5-F2E2-8E68-9D51E54972CE}"/>
                </a:ext>
              </a:extLst>
            </p:cNvPr>
            <p:cNvSpPr/>
            <p:nvPr/>
          </p:nvSpPr>
          <p:spPr>
            <a:xfrm>
              <a:off x="6585415" y="3941474"/>
              <a:ext cx="1658315" cy="1160767"/>
            </a:xfrm>
            <a:prstGeom prst="roundRect">
              <a:avLst>
                <a:gd name="adj" fmla="val 16670"/>
              </a:avLst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Rectangle: Rounded Corners 10">
              <a:extLst>
                <a:ext uri="{FF2B5EF4-FFF2-40B4-BE49-F238E27FC236}">
                  <a16:creationId xmlns:a16="http://schemas.microsoft.com/office/drawing/2014/main" id="{5827996B-302B-6589-D5D5-67C8E1891B53}"/>
                </a:ext>
              </a:extLst>
            </p:cNvPr>
            <p:cNvSpPr txBox="1"/>
            <p:nvPr/>
          </p:nvSpPr>
          <p:spPr>
            <a:xfrm>
              <a:off x="6642089" y="3998148"/>
              <a:ext cx="1544967" cy="10474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kern="120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rPr>
                <a:t>SMART Team </a:t>
              </a:r>
            </a:p>
          </p:txBody>
        </p:sp>
      </p:grpSp>
      <p:sp>
        <p:nvSpPr>
          <p:cNvPr id="21" name="Arrow: Up 20">
            <a:extLst>
              <a:ext uri="{FF2B5EF4-FFF2-40B4-BE49-F238E27FC236}">
                <a16:creationId xmlns:a16="http://schemas.microsoft.com/office/drawing/2014/main" id="{FB5E576C-CADB-D717-9658-DA91B95A1923}"/>
              </a:ext>
            </a:extLst>
          </p:cNvPr>
          <p:cNvSpPr/>
          <p:nvPr/>
        </p:nvSpPr>
        <p:spPr>
          <a:xfrm>
            <a:off x="197475" y="4773041"/>
            <a:ext cx="340688" cy="598606"/>
          </a:xfrm>
          <a:prstGeom prst="upArrow">
            <a:avLst/>
          </a:prstGeom>
          <a:gradFill>
            <a:gsLst>
              <a:gs pos="0">
                <a:srgbClr val="4B5E7C"/>
              </a:gs>
              <a:gs pos="37000">
                <a:schemeClr val="accent3"/>
              </a:gs>
              <a:gs pos="73000">
                <a:schemeClr val="accent5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67954CC9-AE87-BFBC-A28B-5151B14D79C8}"/>
              </a:ext>
            </a:extLst>
          </p:cNvPr>
          <p:cNvSpPr/>
          <p:nvPr/>
        </p:nvSpPr>
        <p:spPr>
          <a:xfrm>
            <a:off x="197475" y="3533175"/>
            <a:ext cx="340688" cy="598606"/>
          </a:xfrm>
          <a:prstGeom prst="upArrow">
            <a:avLst/>
          </a:prstGeom>
          <a:gradFill>
            <a:gsLst>
              <a:gs pos="0">
                <a:srgbClr val="4B5E7C"/>
              </a:gs>
              <a:gs pos="37000">
                <a:schemeClr val="accent3"/>
              </a:gs>
              <a:gs pos="73000">
                <a:schemeClr val="accent5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Up 21">
            <a:extLst>
              <a:ext uri="{FF2B5EF4-FFF2-40B4-BE49-F238E27FC236}">
                <a16:creationId xmlns:a16="http://schemas.microsoft.com/office/drawing/2014/main" id="{49D2F5AD-E211-9ACE-8A0E-820F1650054D}"/>
              </a:ext>
            </a:extLst>
          </p:cNvPr>
          <p:cNvSpPr/>
          <p:nvPr/>
        </p:nvSpPr>
        <p:spPr>
          <a:xfrm>
            <a:off x="197475" y="2293309"/>
            <a:ext cx="340688" cy="598606"/>
          </a:xfrm>
          <a:prstGeom prst="upArrow">
            <a:avLst/>
          </a:prstGeom>
          <a:gradFill>
            <a:gsLst>
              <a:gs pos="0">
                <a:srgbClr val="4B5E7C"/>
              </a:gs>
              <a:gs pos="37000">
                <a:schemeClr val="accent3"/>
              </a:gs>
              <a:gs pos="73000">
                <a:schemeClr val="accent5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243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909D2-0636-8BE7-1A11-2ED1DBF25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C345E-350B-D7D2-C47D-6137608C1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b"/>
          <a:lstStyle/>
          <a:p>
            <a:r>
              <a:rPr lang="en-US" dirty="0">
                <a:latin typeface="Calibri Light"/>
                <a:ea typeface="Calibri Light"/>
                <a:cs typeface="Calibri Light"/>
              </a:rPr>
              <a:t>SMART Vision and </a:t>
            </a:r>
            <a:r>
              <a:rPr lang="en-US">
                <a:latin typeface="Calibri Light"/>
                <a:ea typeface="Calibri Light"/>
                <a:cs typeface="Calibri Light"/>
              </a:rPr>
              <a:t>Framework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554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9DDF0EF-6D39-05C1-6EC6-B7470B3ACECC}"/>
              </a:ext>
            </a:extLst>
          </p:cNvPr>
          <p:cNvSpPr/>
          <p:nvPr/>
        </p:nvSpPr>
        <p:spPr>
          <a:xfrm>
            <a:off x="173620" y="3750202"/>
            <a:ext cx="6099857" cy="228339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AEDACE-B52E-1A93-A747-0780CF91D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The Vision for SMART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CEF666-E3F8-982B-7BE8-CEC5D08626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3540" y="3845982"/>
            <a:ext cx="6053558" cy="218761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Awareness of risks and opportunities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Proactive, intentional, and engaging in outreach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Agile, targeted and creative in work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Visible in shaping global thinking on ethics</a:t>
            </a:r>
          </a:p>
          <a:p>
            <a:endParaRPr lang="en-US" sz="2000"/>
          </a:p>
          <a:p>
            <a:endParaRPr lang="en-US" sz="2000"/>
          </a:p>
          <a:p>
            <a:endParaRPr lang="en-US" sz="2000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D87869CE-CA3E-7042-702C-B720FDDE40EB}"/>
              </a:ext>
            </a:extLst>
          </p:cNvPr>
          <p:cNvGraphicFramePr/>
          <p:nvPr/>
        </p:nvGraphicFramePr>
        <p:xfrm>
          <a:off x="6273477" y="2008764"/>
          <a:ext cx="6211589" cy="4352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167A226-A324-D3A6-77D0-8514D6EDB16E}"/>
              </a:ext>
            </a:extLst>
          </p:cNvPr>
          <p:cNvSpPr txBox="1"/>
          <p:nvPr/>
        </p:nvSpPr>
        <p:spPr>
          <a:xfrm>
            <a:off x="173620" y="1789966"/>
            <a:ext cx="60998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i="1">
                <a:solidFill>
                  <a:schemeClr val="accent2"/>
                </a:solidFill>
              </a:rPr>
              <a:t>For IESBA to serve as the global standard-setter enabling ethical decision-making through effective influence.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6801D294-47ED-5616-8071-CDC7C364B583}"/>
              </a:ext>
            </a:extLst>
          </p:cNvPr>
          <p:cNvSpPr/>
          <p:nvPr/>
        </p:nvSpPr>
        <p:spPr>
          <a:xfrm>
            <a:off x="3015204" y="3098776"/>
            <a:ext cx="416689" cy="486136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108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E3ECB-B95E-664D-D0D7-A14867D4D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8FA80EA-499B-9563-BAE0-B99E7CAF1472}"/>
              </a:ext>
            </a:extLst>
          </p:cNvPr>
          <p:cNvSpPr/>
          <p:nvPr/>
        </p:nvSpPr>
        <p:spPr>
          <a:xfrm>
            <a:off x="4172326" y="5042063"/>
            <a:ext cx="7696920" cy="9144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5D7EB05-7B9C-4864-381B-BA1D1A330D8A}"/>
              </a:ext>
            </a:extLst>
          </p:cNvPr>
          <p:cNvSpPr/>
          <p:nvPr/>
        </p:nvSpPr>
        <p:spPr>
          <a:xfrm>
            <a:off x="1382338" y="5042063"/>
            <a:ext cx="2742731" cy="91440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DE77E6D1-A168-85E6-C937-3A0CE349DF41}"/>
              </a:ext>
            </a:extLst>
          </p:cNvPr>
          <p:cNvSpPr/>
          <p:nvPr/>
        </p:nvSpPr>
        <p:spPr>
          <a:xfrm>
            <a:off x="4172326" y="3921444"/>
            <a:ext cx="7696920" cy="9144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2B3C2B3-7003-2F88-55C0-417B4122CE47}"/>
              </a:ext>
            </a:extLst>
          </p:cNvPr>
          <p:cNvSpPr/>
          <p:nvPr/>
        </p:nvSpPr>
        <p:spPr>
          <a:xfrm>
            <a:off x="1382338" y="3921444"/>
            <a:ext cx="2742731" cy="91440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748341B-577B-B661-B314-5CEE788B44C1}"/>
              </a:ext>
            </a:extLst>
          </p:cNvPr>
          <p:cNvSpPr/>
          <p:nvPr/>
        </p:nvSpPr>
        <p:spPr>
          <a:xfrm>
            <a:off x="1377394" y="1696193"/>
            <a:ext cx="2743200" cy="914400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E31437C-052E-23D6-2A79-49BAE6DBB125}"/>
              </a:ext>
            </a:extLst>
          </p:cNvPr>
          <p:cNvSpPr/>
          <p:nvPr/>
        </p:nvSpPr>
        <p:spPr>
          <a:xfrm>
            <a:off x="4172326" y="2809362"/>
            <a:ext cx="7696922" cy="9144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9334389-46F2-5B0F-7536-AE0F656F0D73}"/>
              </a:ext>
            </a:extLst>
          </p:cNvPr>
          <p:cNvSpPr/>
          <p:nvPr/>
        </p:nvSpPr>
        <p:spPr>
          <a:xfrm>
            <a:off x="1382338" y="2809362"/>
            <a:ext cx="2742732" cy="9144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64634AC-BF2A-AB05-1F64-BF2EDF0E5660}"/>
              </a:ext>
            </a:extLst>
          </p:cNvPr>
          <p:cNvSpPr/>
          <p:nvPr/>
        </p:nvSpPr>
        <p:spPr>
          <a:xfrm>
            <a:off x="4172326" y="1696193"/>
            <a:ext cx="7696923" cy="9144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6BA862-C234-B346-8869-84DFE71C5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SMART Framework</a:t>
            </a:r>
            <a:br>
              <a:rPr lang="en-US"/>
            </a:b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97CB19-9BC1-385B-5034-B48159FE08D4}"/>
              </a:ext>
            </a:extLst>
          </p:cNvPr>
          <p:cNvSpPr txBox="1"/>
          <p:nvPr/>
        </p:nvSpPr>
        <p:spPr>
          <a:xfrm>
            <a:off x="2307743" y="1939345"/>
            <a:ext cx="16537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SMART Pillars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AFC12C-E716-F33B-E4E2-8CC186CE5C20}"/>
              </a:ext>
            </a:extLst>
          </p:cNvPr>
          <p:cNvSpPr txBox="1"/>
          <p:nvPr/>
        </p:nvSpPr>
        <p:spPr>
          <a:xfrm>
            <a:off x="4413578" y="1827540"/>
            <a:ext cx="71243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6">
                    <a:lumMod val="10000"/>
                  </a:schemeClr>
                </a:solidFill>
              </a:rPr>
              <a:t>Simplification, Mobilization, Adoption, Responsiveness, Targeted Action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3B48D1-2F33-278D-F76C-F813056691BF}"/>
              </a:ext>
            </a:extLst>
          </p:cNvPr>
          <p:cNvSpPr txBox="1"/>
          <p:nvPr/>
        </p:nvSpPr>
        <p:spPr>
          <a:xfrm>
            <a:off x="2213555" y="2916246"/>
            <a:ext cx="1715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solidFill>
                  <a:schemeClr val="accent6">
                    <a:lumMod val="10000"/>
                  </a:schemeClr>
                </a:solidFill>
              </a:rPr>
              <a:t>Guidelines</a:t>
            </a:r>
          </a:p>
          <a:p>
            <a:pPr algn="ctr"/>
            <a:r>
              <a:rPr lang="en-US" sz="2000" i="1">
                <a:solidFill>
                  <a:schemeClr val="accent6">
                    <a:lumMod val="10000"/>
                  </a:schemeClr>
                </a:solidFill>
              </a:rPr>
              <a:t>(“What”)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DE5F5D-7514-E430-B229-677BC972DE4C}"/>
              </a:ext>
            </a:extLst>
          </p:cNvPr>
          <p:cNvSpPr txBox="1"/>
          <p:nvPr/>
        </p:nvSpPr>
        <p:spPr>
          <a:xfrm>
            <a:off x="4413578" y="2912619"/>
            <a:ext cx="30380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6">
                    <a:lumMod val="10000"/>
                  </a:schemeClr>
                </a:solidFill>
              </a:rPr>
              <a:t>High-level principles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6">
                    <a:lumMod val="10000"/>
                  </a:schemeClr>
                </a:solidFill>
              </a:rPr>
              <a:t>4 - 6 guidelines per pillar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C2B2CE-B3BA-7320-D0E8-B38FF2D541FE}"/>
              </a:ext>
            </a:extLst>
          </p:cNvPr>
          <p:cNvSpPr txBox="1"/>
          <p:nvPr/>
        </p:nvSpPr>
        <p:spPr>
          <a:xfrm>
            <a:off x="2275855" y="4024701"/>
            <a:ext cx="1653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solidFill>
                  <a:schemeClr val="accent6">
                    <a:lumMod val="10000"/>
                  </a:schemeClr>
                </a:solidFill>
              </a:rPr>
              <a:t>Checklists</a:t>
            </a:r>
          </a:p>
          <a:p>
            <a:pPr algn="ctr"/>
            <a:r>
              <a:rPr lang="en-US" sz="2000" i="1">
                <a:solidFill>
                  <a:schemeClr val="accent6">
                    <a:lumMod val="10000"/>
                  </a:schemeClr>
                </a:solidFill>
              </a:rPr>
              <a:t>(“How”)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71D0C3-F592-B615-98EF-765C32FE0982}"/>
              </a:ext>
            </a:extLst>
          </p:cNvPr>
          <p:cNvSpPr txBox="1"/>
          <p:nvPr/>
        </p:nvSpPr>
        <p:spPr>
          <a:xfrm>
            <a:off x="4413578" y="4041894"/>
            <a:ext cx="6672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6">
                    <a:lumMod val="10000"/>
                  </a:schemeClr>
                </a:solidFill>
              </a:rPr>
              <a:t>Operational checks, to verify alignment with guidelines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6">
                    <a:lumMod val="10000"/>
                  </a:schemeClr>
                </a:solidFill>
              </a:rPr>
              <a:t>8 - 10 checks per pillar (46 total)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FFC4C2-9A6F-206D-9AF2-46C341B525D8}"/>
              </a:ext>
            </a:extLst>
          </p:cNvPr>
          <p:cNvSpPr txBox="1"/>
          <p:nvPr/>
        </p:nvSpPr>
        <p:spPr>
          <a:xfrm>
            <a:off x="4413578" y="5299208"/>
            <a:ext cx="7379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6">
                    <a:lumMod val="10000"/>
                  </a:schemeClr>
                </a:solidFill>
              </a:rPr>
              <a:t>15 Core Actions (3 per pillar)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021CD5-757B-4DB3-4430-24F4725E6A5C}"/>
              </a:ext>
            </a:extLst>
          </p:cNvPr>
          <p:cNvSpPr txBox="1"/>
          <p:nvPr/>
        </p:nvSpPr>
        <p:spPr>
          <a:xfrm>
            <a:off x="2096947" y="5145320"/>
            <a:ext cx="20753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solidFill>
                  <a:schemeClr val="accent6">
                    <a:lumMod val="10000"/>
                  </a:schemeClr>
                </a:solidFill>
              </a:rPr>
              <a:t>Fast Track SMART</a:t>
            </a:r>
          </a:p>
          <a:p>
            <a:pPr algn="ctr"/>
            <a:r>
              <a:rPr lang="en-US" sz="2000" i="1">
                <a:solidFill>
                  <a:schemeClr val="accent6">
                    <a:lumMod val="10000"/>
                  </a:schemeClr>
                </a:solidFill>
              </a:rPr>
              <a:t>(“How” in action)</a:t>
            </a:r>
          </a:p>
        </p:txBody>
      </p:sp>
      <p:pic>
        <p:nvPicPr>
          <p:cNvPr id="28" name="Graphic 27" descr="Greek Pillar outline">
            <a:extLst>
              <a:ext uri="{FF2B5EF4-FFF2-40B4-BE49-F238E27FC236}">
                <a16:creationId xmlns:a16="http://schemas.microsoft.com/office/drawing/2014/main" id="{716E6FA5-778C-FDBE-DD0C-527E94E4BE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48719" y="1790120"/>
            <a:ext cx="663818" cy="663818"/>
          </a:xfrm>
          <a:prstGeom prst="rect">
            <a:avLst/>
          </a:prstGeom>
        </p:spPr>
      </p:pic>
      <p:pic>
        <p:nvPicPr>
          <p:cNvPr id="34" name="Graphic 33" descr="Compass outline">
            <a:extLst>
              <a:ext uri="{FF2B5EF4-FFF2-40B4-BE49-F238E27FC236}">
                <a16:creationId xmlns:a16="http://schemas.microsoft.com/office/drawing/2014/main" id="{89669C35-5AF6-58B7-52F4-A8BB549E85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07967" y="2882913"/>
            <a:ext cx="775221" cy="775221"/>
          </a:xfrm>
          <a:prstGeom prst="rect">
            <a:avLst/>
          </a:prstGeom>
        </p:spPr>
      </p:pic>
      <p:pic>
        <p:nvPicPr>
          <p:cNvPr id="36" name="Graphic 35" descr="Clipboard Checked outline">
            <a:extLst>
              <a:ext uri="{FF2B5EF4-FFF2-40B4-BE49-F238E27FC236}">
                <a16:creationId xmlns:a16="http://schemas.microsoft.com/office/drawing/2014/main" id="{3A7A82C9-FDEF-1B3C-B8E6-011449FE76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31874" y="3954841"/>
            <a:ext cx="440996" cy="440996"/>
          </a:xfrm>
          <a:prstGeom prst="rect">
            <a:avLst/>
          </a:prstGeom>
        </p:spPr>
      </p:pic>
      <p:pic>
        <p:nvPicPr>
          <p:cNvPr id="3" name="Graphic 2" descr="Clipboard Checked outline">
            <a:extLst>
              <a:ext uri="{FF2B5EF4-FFF2-40B4-BE49-F238E27FC236}">
                <a16:creationId xmlns:a16="http://schemas.microsoft.com/office/drawing/2014/main" id="{AEE43654-446C-C652-89E4-FED71221DB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16882" y="5089752"/>
            <a:ext cx="727491" cy="727491"/>
          </a:xfrm>
          <a:prstGeom prst="rect">
            <a:avLst/>
          </a:prstGeom>
        </p:spPr>
      </p:pic>
      <p:pic>
        <p:nvPicPr>
          <p:cNvPr id="6" name="Graphic 5" descr="Clipboard Checked outline">
            <a:extLst>
              <a:ext uri="{FF2B5EF4-FFF2-40B4-BE49-F238E27FC236}">
                <a16:creationId xmlns:a16="http://schemas.microsoft.com/office/drawing/2014/main" id="{BAA66E14-ECC2-C538-76C8-0E6DE14AE4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24451" y="3962294"/>
            <a:ext cx="440997" cy="440997"/>
          </a:xfrm>
          <a:prstGeom prst="rect">
            <a:avLst/>
          </a:prstGeom>
        </p:spPr>
      </p:pic>
      <p:pic>
        <p:nvPicPr>
          <p:cNvPr id="8" name="Graphic 7" descr="Clipboard Checked outline">
            <a:extLst>
              <a:ext uri="{FF2B5EF4-FFF2-40B4-BE49-F238E27FC236}">
                <a16:creationId xmlns:a16="http://schemas.microsoft.com/office/drawing/2014/main" id="{5503D204-4768-3842-DC98-C6E8F29E7D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28162" y="4371697"/>
            <a:ext cx="440997" cy="440997"/>
          </a:xfrm>
          <a:prstGeom prst="rect">
            <a:avLst/>
          </a:prstGeom>
        </p:spPr>
      </p:pic>
      <p:sp>
        <p:nvSpPr>
          <p:cNvPr id="12" name="Arrow: Down 11">
            <a:extLst>
              <a:ext uri="{FF2B5EF4-FFF2-40B4-BE49-F238E27FC236}">
                <a16:creationId xmlns:a16="http://schemas.microsoft.com/office/drawing/2014/main" id="{B410A61A-111B-F93F-8FBE-85624B413E9E}"/>
              </a:ext>
            </a:extLst>
          </p:cNvPr>
          <p:cNvSpPr/>
          <p:nvPr/>
        </p:nvSpPr>
        <p:spPr>
          <a:xfrm>
            <a:off x="11360899" y="2423032"/>
            <a:ext cx="410638" cy="494999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626293B3-5AD2-D748-6CD8-F16A9409E324}"/>
              </a:ext>
            </a:extLst>
          </p:cNvPr>
          <p:cNvSpPr/>
          <p:nvPr/>
        </p:nvSpPr>
        <p:spPr>
          <a:xfrm>
            <a:off x="11382653" y="3526384"/>
            <a:ext cx="410638" cy="494999"/>
          </a:xfrm>
          <a:prstGeom prst="down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11578FFD-CAC1-8AC8-A03F-1E44B1880E70}"/>
              </a:ext>
            </a:extLst>
          </p:cNvPr>
          <p:cNvSpPr/>
          <p:nvPr/>
        </p:nvSpPr>
        <p:spPr>
          <a:xfrm>
            <a:off x="11382653" y="4640329"/>
            <a:ext cx="410638" cy="494999"/>
          </a:xfrm>
          <a:prstGeom prst="downArrow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973148"/>
      </p:ext>
    </p:extLst>
  </p:cSld>
  <p:clrMapOvr>
    <a:masterClrMapping/>
  </p:clrMapOvr>
</p:sld>
</file>

<file path=ppt/theme/theme1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548272DD-FECD-4844-A19F-5DCDA39A4CCA}"/>
    </a:ext>
  </a:extLst>
</a:theme>
</file>

<file path=ppt/theme/theme2.xml><?xml version="1.0" encoding="utf-8"?>
<a:theme xmlns:a="http://schemas.openxmlformats.org/drawingml/2006/main" name="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9D7B1F9D-A54F-448D-9638-30A02FCD5634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4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FD7CDFB-E2C3-4988-8A27-ADEF6B7C5CD8}"/>
    </a:ext>
  </a:extLst>
</a:theme>
</file>

<file path=ppt/theme/theme5.xml><?xml version="1.0" encoding="utf-8"?>
<a:theme xmlns:a="http://schemas.openxmlformats.org/drawingml/2006/main" name="Opening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D1C4476-98D1-4F0A-97CA-D4F06F4D8311}"/>
    </a:ext>
  </a:extLst>
</a:theme>
</file>

<file path=ppt/theme/theme6.xml><?xml version="1.0" encoding="utf-8"?>
<a:theme xmlns:a="http://schemas.openxmlformats.org/drawingml/2006/main" name="Break or transition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7932F37A-F6F6-484B-ABB8-F4E814A33070}"/>
    </a:ext>
  </a:extLst>
</a:theme>
</file>

<file path=ppt/theme/theme7.xml><?xml version="1.0" encoding="utf-8"?>
<a:theme xmlns:a="http://schemas.openxmlformats.org/drawingml/2006/main" name="Break or transition slides 2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0C3CF62-A4F7-407C-AF9B-5F72F541A5C0}"/>
    </a:ext>
  </a:extLst>
</a:theme>
</file>

<file path=ppt/theme/theme8.xml><?xml version="1.0" encoding="utf-8"?>
<a:theme xmlns:a="http://schemas.openxmlformats.org/drawingml/2006/main" name="Closing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A5F27197-D377-460A-A52F-D40813B58F6B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90B8252CA18745952FCCC180D42CBE" ma:contentTypeVersion="3" ma:contentTypeDescription="Create a new document." ma:contentTypeScope="" ma:versionID="bec1d2c8b08a75549c5ae4d72206eac3">
  <xsd:schema xmlns:xsd="http://www.w3.org/2001/XMLSchema" xmlns:xs="http://www.w3.org/2001/XMLSchema" xmlns:p="http://schemas.microsoft.com/office/2006/metadata/properties" xmlns:ns2="6e1929c8-567f-4fa6-ab5e-ed059cffda53" targetNamespace="http://schemas.microsoft.com/office/2006/metadata/properties" ma:root="true" ma:fieldsID="5ea54c5c1b3bf342616c10fcae9d41ff" ns2:_="">
    <xsd:import namespace="6e1929c8-567f-4fa6-ab5e-ed059cffda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1929c8-567f-4fa6-ab5e-ed059cffda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CB1332D-B8D2-4A27-9B7B-D34C8A1A282D}">
  <ds:schemaRefs>
    <ds:schemaRef ds:uri="6e1929c8-567f-4fa6-ab5e-ed059cffda5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F838CB8-0881-406E-A9B8-51DD25DC81A4}">
  <ds:schemaRefs>
    <ds:schemaRef ds:uri="6e1929c8-567f-4fa6-ab5e-ed059cffda5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17</Slides>
  <Notes>1</Notes>
  <HiddenSlides>0</HiddenSlide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IFEA slides</vt:lpstr>
      <vt:lpstr>IAASB slides</vt:lpstr>
      <vt:lpstr>IESBA slides</vt:lpstr>
      <vt:lpstr>IAASB and IESBA</vt:lpstr>
      <vt:lpstr>Opening slides</vt:lpstr>
      <vt:lpstr>Break or transition slides</vt:lpstr>
      <vt:lpstr>Break or transition slides 2</vt:lpstr>
      <vt:lpstr>Closing slides</vt:lpstr>
      <vt:lpstr>IESBA SMART</vt:lpstr>
      <vt:lpstr>Agenda</vt:lpstr>
      <vt:lpstr>Implementing SMART - 2026</vt:lpstr>
      <vt:lpstr>SMART 2026</vt:lpstr>
      <vt:lpstr>SMART Implementation Strategy</vt:lpstr>
      <vt:lpstr>SMART Governance</vt:lpstr>
      <vt:lpstr>SMART Vision and Framework</vt:lpstr>
      <vt:lpstr>The Vision for SMART</vt:lpstr>
      <vt:lpstr>SMART Framework </vt:lpstr>
      <vt:lpstr>SMART Workstreams</vt:lpstr>
      <vt:lpstr>SMART Workstreams</vt:lpstr>
      <vt:lpstr>Stream 2 - SMART Priority Initiatives</vt:lpstr>
      <vt:lpstr>Stream 2 - SMART Priority Initiatives</vt:lpstr>
      <vt:lpstr>Stream 2 - SMART Priority Initiatives</vt:lpstr>
      <vt:lpstr>Next steps</vt:lpstr>
      <vt:lpstr>Questions?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Megan Hartman</dc:creator>
  <cp:revision>5</cp:revision>
  <dcterms:created xsi:type="dcterms:W3CDTF">2025-01-29T14:49:04Z</dcterms:created>
  <dcterms:modified xsi:type="dcterms:W3CDTF">2026-03-09T14:28:50Z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0x010100FC90B8252CA18745952FCCC180D42CBE</vt:lpwstr>
  </property>
  <property fmtid="{D5CDD505-2E9C-101B-9397-08002B2CF9AE}" pid="3" name="MediaServiceImageTags">
    <vt:lpwstr/>
  </property>
  <property fmtid="{D5CDD505-2E9C-101B-9397-08002B2CF9AE}" pid="4" name="Topics">
    <vt:lpwstr>General</vt:lpwstr>
  </property>
</Properties>
</file>