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6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8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9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0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4"/>
    <p:sldMasterId id="2147483677" r:id="rId5"/>
    <p:sldMasterId id="2147483685" r:id="rId6"/>
    <p:sldMasterId id="2147483752" r:id="rId7"/>
    <p:sldMasterId id="2147483747" r:id="rId8"/>
    <p:sldMasterId id="2147483711" r:id="rId9"/>
    <p:sldMasterId id="2147483717" r:id="rId10"/>
    <p:sldMasterId id="2147483726" r:id="rId11"/>
    <p:sldMasterId id="2147483772" r:id="rId12"/>
    <p:sldMasterId id="2147483789" r:id="rId13"/>
    <p:sldMasterId id="2147483799" r:id="rId14"/>
  </p:sldMasterIdLst>
  <p:notesMasterIdLst>
    <p:notesMasterId r:id="rId31"/>
  </p:notesMasterIdLst>
  <p:sldIdLst>
    <p:sldId id="268" r:id="rId15"/>
    <p:sldId id="2147472289" r:id="rId16"/>
    <p:sldId id="2147472300" r:id="rId17"/>
    <p:sldId id="2147472388" r:id="rId18"/>
    <p:sldId id="2147472394" r:id="rId19"/>
    <p:sldId id="2147472384" r:id="rId20"/>
    <p:sldId id="2147472389" r:id="rId21"/>
    <p:sldId id="2147472383" r:id="rId22"/>
    <p:sldId id="2147472380" r:id="rId23"/>
    <p:sldId id="2147472377" r:id="rId24"/>
    <p:sldId id="2147472302" r:id="rId25"/>
    <p:sldId id="2147472379" r:id="rId26"/>
    <p:sldId id="2147472390" r:id="rId27"/>
    <p:sldId id="2147472387" r:id="rId28"/>
    <p:sldId id="2147472307" r:id="rId29"/>
    <p:sldId id="2147472292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7850364-DD18-1A34-E98F-3B441CDEA6C7}" name="Jon Reid" initials="JR" userId="S::jonreid@ethicsboard.org::d20ac94e-951d-486b-b95e-024d48430245" providerId="AD"/>
  <p188:author id="{D50358CB-1FFA-CEF1-E863-50000848AB5B}" name="Szilvia Sramko" initials="SS" userId="S::szilviasramko@ethicsboard.org::ea6f34b9-fe87-46d6-b158-703cc6b3cc9d" providerId="AD"/>
  <p188:author id="{6C994DDF-10B3-0649-7ECC-69B90EAAD86F}" name="Szilvia Sramko" initials="" userId="S::SzilviaSramko@ethicsboard.org::ea6f34b9-fe87-46d6-b158-703cc6b3cc9d" providerId="AD"/>
  <p188:author id="{17F70BE1-6B4E-7688-378C-D7CCFF725DD5}" name="Elaine Cahoon" initials="EC" userId="S::elainecahoon@ethicsboard.org::5a6a4608-5744-417c-b33b-bb6f88acc57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CA8F"/>
    <a:srgbClr val="475D68"/>
    <a:srgbClr val="D1B886"/>
    <a:srgbClr val="637C79"/>
    <a:srgbClr val="999DA2"/>
    <a:srgbClr val="6A7D8A"/>
    <a:srgbClr val="465A6D"/>
    <a:srgbClr val="4B5E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372755C-4DD0-8C66-3A91-1B750B85E81B}" v="99" dt="2026-03-09T16:02:56.608"/>
    <p1510:client id="{ADA34D11-C450-43E4-9508-21F79D77100D}" v="78" dt="2026-03-09T20:50:56.850"/>
    <p1510:client id="{CA2978F6-1FF5-CB95-613B-6CB4DC5CED52}" v="22" dt="2026-03-09T13:21:20.0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126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21" Type="http://schemas.openxmlformats.org/officeDocument/2006/relationships/slide" Target="slides/slide7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0.xml"/><Relationship Id="rId32" Type="http://schemas.openxmlformats.org/officeDocument/2006/relationships/presProps" Target="presProps.xml"/><Relationship Id="rId37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microsoft.com/office/2015/10/relationships/revisionInfo" Target="revisionInfo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tableStyles" Target="tableStyle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svg"/><Relationship Id="rId2" Type="http://schemas.openxmlformats.org/officeDocument/2006/relationships/image" Target="../media/image35.svg"/><Relationship Id="rId1" Type="http://schemas.openxmlformats.org/officeDocument/2006/relationships/image" Target="../media/image34.png"/><Relationship Id="rId6" Type="http://schemas.openxmlformats.org/officeDocument/2006/relationships/image" Target="../media/image39.sv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svg"/><Relationship Id="rId4" Type="http://schemas.openxmlformats.org/officeDocument/2006/relationships/image" Target="../media/image37.svg"/><Relationship Id="rId9" Type="http://schemas.openxmlformats.org/officeDocument/2006/relationships/image" Target="../media/image42.pn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svg"/><Relationship Id="rId2" Type="http://schemas.openxmlformats.org/officeDocument/2006/relationships/image" Target="../media/image35.svg"/><Relationship Id="rId1" Type="http://schemas.openxmlformats.org/officeDocument/2006/relationships/image" Target="../media/image34.png"/><Relationship Id="rId6" Type="http://schemas.openxmlformats.org/officeDocument/2006/relationships/image" Target="../media/image39.sv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svg"/><Relationship Id="rId4" Type="http://schemas.openxmlformats.org/officeDocument/2006/relationships/image" Target="../media/image37.svg"/><Relationship Id="rId9" Type="http://schemas.openxmlformats.org/officeDocument/2006/relationships/image" Target="../media/image4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6A9CBD-C484-460C-AE70-D05BE51876A8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AF1CE3B-0A9B-49D4-A45C-A0B481C680CB}">
      <dgm:prSet phldrT="[Text]" phldr="0"/>
      <dgm:spPr>
        <a:solidFill>
          <a:schemeClr val="accent5"/>
        </a:solidFill>
      </dgm:spPr>
      <dgm:t>
        <a:bodyPr/>
        <a:lstStyle/>
        <a:p>
          <a:r>
            <a:rPr lang="en-US"/>
            <a:t>Commence the IESBA Partnership Framework</a:t>
          </a:r>
        </a:p>
      </dgm:t>
    </dgm:pt>
    <dgm:pt modelId="{B187B9E3-5B21-4179-AF3E-BDAA9894AB2E}" type="parTrans" cxnId="{C7A2EA22-FE38-41DC-BC6D-A7B0B0AB153C}">
      <dgm:prSet/>
      <dgm:spPr/>
      <dgm:t>
        <a:bodyPr/>
        <a:lstStyle/>
        <a:p>
          <a:endParaRPr lang="en-US"/>
        </a:p>
      </dgm:t>
    </dgm:pt>
    <dgm:pt modelId="{C0762E39-F87B-4A2E-AF30-D251E8ABCE00}" type="sibTrans" cxnId="{C7A2EA22-FE38-41DC-BC6D-A7B0B0AB153C}">
      <dgm:prSet/>
      <dgm:spPr/>
      <dgm:t>
        <a:bodyPr/>
        <a:lstStyle/>
        <a:p>
          <a:endParaRPr lang="en-US"/>
        </a:p>
      </dgm:t>
    </dgm:pt>
    <dgm:pt modelId="{C97FC418-81B1-461D-99D2-E7B51C164E56}">
      <dgm:prSet phldrT="[Text]" phldr="0"/>
      <dgm:spPr>
        <a:solidFill>
          <a:schemeClr val="accent3"/>
        </a:solidFill>
      </dgm:spPr>
      <dgm:t>
        <a:bodyPr/>
        <a:lstStyle/>
        <a:p>
          <a:r>
            <a:rPr lang="en-US"/>
            <a:t>Partner selection criteria and vetting</a:t>
          </a:r>
        </a:p>
      </dgm:t>
    </dgm:pt>
    <dgm:pt modelId="{609349BE-D5C4-4FFF-98BD-111BDB8B3175}" type="parTrans" cxnId="{A6B8DB9E-F16A-4489-AD99-0A309A7F7E5E}">
      <dgm:prSet/>
      <dgm:spPr/>
      <dgm:t>
        <a:bodyPr/>
        <a:lstStyle/>
        <a:p>
          <a:endParaRPr lang="en-US"/>
        </a:p>
      </dgm:t>
    </dgm:pt>
    <dgm:pt modelId="{EF9133EC-F938-4041-9DFC-09629E14A599}" type="sibTrans" cxnId="{A6B8DB9E-F16A-4489-AD99-0A309A7F7E5E}">
      <dgm:prSet/>
      <dgm:spPr/>
      <dgm:t>
        <a:bodyPr/>
        <a:lstStyle/>
        <a:p>
          <a:endParaRPr lang="en-US"/>
        </a:p>
      </dgm:t>
    </dgm:pt>
    <dgm:pt modelId="{4839F36A-0C42-471D-8EDD-50D0C6ECD29D}">
      <dgm:prSet phldrT="[Text]"/>
      <dgm:spPr/>
      <dgm:t>
        <a:bodyPr/>
        <a:lstStyle/>
        <a:p>
          <a:r>
            <a:rPr lang="en-US"/>
            <a:t>Develop policies and procedures</a:t>
          </a:r>
        </a:p>
      </dgm:t>
    </dgm:pt>
    <dgm:pt modelId="{69F52F21-35FA-4BBD-B665-29632EAADA14}" type="parTrans" cxnId="{892ABAE9-7EFC-4F31-92BF-88E47DCEA831}">
      <dgm:prSet/>
      <dgm:spPr/>
      <dgm:t>
        <a:bodyPr/>
        <a:lstStyle/>
        <a:p>
          <a:endParaRPr lang="en-US"/>
        </a:p>
      </dgm:t>
    </dgm:pt>
    <dgm:pt modelId="{CD14FB71-71BF-4D53-8589-9E50997DC4AD}" type="sibTrans" cxnId="{892ABAE9-7EFC-4F31-92BF-88E47DCEA831}">
      <dgm:prSet/>
      <dgm:spPr/>
      <dgm:t>
        <a:bodyPr/>
        <a:lstStyle/>
        <a:p>
          <a:endParaRPr lang="en-US"/>
        </a:p>
      </dgm:t>
    </dgm:pt>
    <dgm:pt modelId="{48ECBBB3-B27B-4562-B9BD-3287BD98762C}">
      <dgm:prSet phldrT="[Text]" phldr="0"/>
      <dgm:spPr/>
      <dgm:t>
        <a:bodyPr/>
        <a:lstStyle/>
        <a:p>
          <a:endParaRPr lang="en-US"/>
        </a:p>
      </dgm:t>
    </dgm:pt>
    <dgm:pt modelId="{FE789513-7630-44EF-87F1-DBA199E4BF86}" type="parTrans" cxnId="{D57F4440-0B32-4DC6-A1E4-7A7782513F6A}">
      <dgm:prSet/>
      <dgm:spPr/>
      <dgm:t>
        <a:bodyPr/>
        <a:lstStyle/>
        <a:p>
          <a:endParaRPr lang="en-US"/>
        </a:p>
      </dgm:t>
    </dgm:pt>
    <dgm:pt modelId="{962B60E2-CEB6-405A-8C69-29E453D43043}" type="sibTrans" cxnId="{D57F4440-0B32-4DC6-A1E4-7A7782513F6A}">
      <dgm:prSet/>
      <dgm:spPr/>
      <dgm:t>
        <a:bodyPr/>
        <a:lstStyle/>
        <a:p>
          <a:endParaRPr lang="en-US"/>
        </a:p>
      </dgm:t>
    </dgm:pt>
    <dgm:pt modelId="{F271E721-EF9D-431C-A8F7-866E2AF12CFD}" type="pres">
      <dgm:prSet presAssocID="{326A9CBD-C484-460C-AE70-D05BE51876A8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A62A84E9-89BE-41C4-A0ED-12B1E6BA3BF7}" type="pres">
      <dgm:prSet presAssocID="{1AF1CE3B-0A9B-49D4-A45C-A0B481C680CB}" presName="gear1" presStyleLbl="node1" presStyleIdx="0" presStyleCnt="3">
        <dgm:presLayoutVars>
          <dgm:chMax val="1"/>
          <dgm:bulletEnabled val="1"/>
        </dgm:presLayoutVars>
      </dgm:prSet>
      <dgm:spPr/>
    </dgm:pt>
    <dgm:pt modelId="{7BB76807-DBF4-4617-A8AD-00CB3CC4C11A}" type="pres">
      <dgm:prSet presAssocID="{1AF1CE3B-0A9B-49D4-A45C-A0B481C680CB}" presName="gear1srcNode" presStyleLbl="node1" presStyleIdx="0" presStyleCnt="3"/>
      <dgm:spPr/>
    </dgm:pt>
    <dgm:pt modelId="{23413690-7368-42C2-AD67-9DFB7AC9C1EC}" type="pres">
      <dgm:prSet presAssocID="{1AF1CE3B-0A9B-49D4-A45C-A0B481C680CB}" presName="gear1dstNode" presStyleLbl="node1" presStyleIdx="0" presStyleCnt="3"/>
      <dgm:spPr/>
    </dgm:pt>
    <dgm:pt modelId="{1CC1F75D-50AD-423A-9AC8-4468AC8DC3FE}" type="pres">
      <dgm:prSet presAssocID="{C97FC418-81B1-461D-99D2-E7B51C164E56}" presName="gear2" presStyleLbl="node1" presStyleIdx="1" presStyleCnt="3">
        <dgm:presLayoutVars>
          <dgm:chMax val="1"/>
          <dgm:bulletEnabled val="1"/>
        </dgm:presLayoutVars>
      </dgm:prSet>
      <dgm:spPr/>
    </dgm:pt>
    <dgm:pt modelId="{F5086B6B-98DA-4854-8BEB-FED53C6F0DDF}" type="pres">
      <dgm:prSet presAssocID="{C97FC418-81B1-461D-99D2-E7B51C164E56}" presName="gear2srcNode" presStyleLbl="node1" presStyleIdx="1" presStyleCnt="3"/>
      <dgm:spPr/>
    </dgm:pt>
    <dgm:pt modelId="{30789C66-03EE-4FBC-8344-B593D2F7ED87}" type="pres">
      <dgm:prSet presAssocID="{C97FC418-81B1-461D-99D2-E7B51C164E56}" presName="gear2dstNode" presStyleLbl="node1" presStyleIdx="1" presStyleCnt="3"/>
      <dgm:spPr/>
    </dgm:pt>
    <dgm:pt modelId="{8E54B374-1E86-471B-85C7-5BC1579AE26E}" type="pres">
      <dgm:prSet presAssocID="{4839F36A-0C42-471D-8EDD-50D0C6ECD29D}" presName="gear3" presStyleLbl="node1" presStyleIdx="2" presStyleCnt="3"/>
      <dgm:spPr/>
    </dgm:pt>
    <dgm:pt modelId="{0C09BE35-11A9-4DB5-8A69-EA6A2A5126E6}" type="pres">
      <dgm:prSet presAssocID="{4839F36A-0C42-471D-8EDD-50D0C6ECD29D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07097DF3-A519-4EFD-BCF4-C1D3864611CF}" type="pres">
      <dgm:prSet presAssocID="{4839F36A-0C42-471D-8EDD-50D0C6ECD29D}" presName="gear3srcNode" presStyleLbl="node1" presStyleIdx="2" presStyleCnt="3"/>
      <dgm:spPr/>
    </dgm:pt>
    <dgm:pt modelId="{EB6A63D3-058A-40D1-AD0C-72CEB87815F3}" type="pres">
      <dgm:prSet presAssocID="{4839F36A-0C42-471D-8EDD-50D0C6ECD29D}" presName="gear3dstNode" presStyleLbl="node1" presStyleIdx="2" presStyleCnt="3"/>
      <dgm:spPr/>
    </dgm:pt>
    <dgm:pt modelId="{E5809CAF-E125-4099-BA28-6325773DF6ED}" type="pres">
      <dgm:prSet presAssocID="{C0762E39-F87B-4A2E-AF30-D251E8ABCE00}" presName="connector1" presStyleLbl="sibTrans2D1" presStyleIdx="0" presStyleCnt="3"/>
      <dgm:spPr/>
    </dgm:pt>
    <dgm:pt modelId="{5020909D-9253-4907-A099-9204B471715F}" type="pres">
      <dgm:prSet presAssocID="{EF9133EC-F938-4041-9DFC-09629E14A599}" presName="connector2" presStyleLbl="sibTrans2D1" presStyleIdx="1" presStyleCnt="3"/>
      <dgm:spPr/>
    </dgm:pt>
    <dgm:pt modelId="{CAA66D4E-222A-4A93-8F80-582A568CB876}" type="pres">
      <dgm:prSet presAssocID="{CD14FB71-71BF-4D53-8589-9E50997DC4AD}" presName="connector3" presStyleLbl="sibTrans2D1" presStyleIdx="2" presStyleCnt="3"/>
      <dgm:spPr/>
    </dgm:pt>
  </dgm:ptLst>
  <dgm:cxnLst>
    <dgm:cxn modelId="{4C9A040A-3E63-47FA-A0F1-19CDDA6FC4BC}" type="presOf" srcId="{1AF1CE3B-0A9B-49D4-A45C-A0B481C680CB}" destId="{A62A84E9-89BE-41C4-A0ED-12B1E6BA3BF7}" srcOrd="0" destOrd="0" presId="urn:microsoft.com/office/officeart/2005/8/layout/gear1"/>
    <dgm:cxn modelId="{88E74A0B-FA5B-46D8-8FEA-4806F57378D3}" type="presOf" srcId="{C97FC418-81B1-461D-99D2-E7B51C164E56}" destId="{1CC1F75D-50AD-423A-9AC8-4468AC8DC3FE}" srcOrd="0" destOrd="0" presId="urn:microsoft.com/office/officeart/2005/8/layout/gear1"/>
    <dgm:cxn modelId="{74D1890F-2CC4-4572-9B1B-8B3C169CE708}" type="presOf" srcId="{4839F36A-0C42-471D-8EDD-50D0C6ECD29D}" destId="{07097DF3-A519-4EFD-BCF4-C1D3864611CF}" srcOrd="2" destOrd="0" presId="urn:microsoft.com/office/officeart/2005/8/layout/gear1"/>
    <dgm:cxn modelId="{7DB12511-A945-4D6C-AAC8-1E47D1C4B3B2}" type="presOf" srcId="{1AF1CE3B-0A9B-49D4-A45C-A0B481C680CB}" destId="{7BB76807-DBF4-4617-A8AD-00CB3CC4C11A}" srcOrd="1" destOrd="0" presId="urn:microsoft.com/office/officeart/2005/8/layout/gear1"/>
    <dgm:cxn modelId="{C7A2EA22-FE38-41DC-BC6D-A7B0B0AB153C}" srcId="{326A9CBD-C484-460C-AE70-D05BE51876A8}" destId="{1AF1CE3B-0A9B-49D4-A45C-A0B481C680CB}" srcOrd="0" destOrd="0" parTransId="{B187B9E3-5B21-4179-AF3E-BDAA9894AB2E}" sibTransId="{C0762E39-F87B-4A2E-AF30-D251E8ABCE00}"/>
    <dgm:cxn modelId="{3571EF24-8FC8-4D48-B4AA-4562C197F503}" type="presOf" srcId="{4839F36A-0C42-471D-8EDD-50D0C6ECD29D}" destId="{0C09BE35-11A9-4DB5-8A69-EA6A2A5126E6}" srcOrd="1" destOrd="0" presId="urn:microsoft.com/office/officeart/2005/8/layout/gear1"/>
    <dgm:cxn modelId="{D57F4440-0B32-4DC6-A1E4-7A7782513F6A}" srcId="{326A9CBD-C484-460C-AE70-D05BE51876A8}" destId="{48ECBBB3-B27B-4562-B9BD-3287BD98762C}" srcOrd="3" destOrd="0" parTransId="{FE789513-7630-44EF-87F1-DBA199E4BF86}" sibTransId="{962B60E2-CEB6-405A-8C69-29E453D43043}"/>
    <dgm:cxn modelId="{826DAB71-A6E3-405A-9C8B-6660C94B3CB5}" type="presOf" srcId="{4839F36A-0C42-471D-8EDD-50D0C6ECD29D}" destId="{8E54B374-1E86-471B-85C7-5BC1579AE26E}" srcOrd="0" destOrd="0" presId="urn:microsoft.com/office/officeart/2005/8/layout/gear1"/>
    <dgm:cxn modelId="{356C5453-68D8-40CD-87B5-B0A21E19C8EB}" type="presOf" srcId="{1AF1CE3B-0A9B-49D4-A45C-A0B481C680CB}" destId="{23413690-7368-42C2-AD67-9DFB7AC9C1EC}" srcOrd="2" destOrd="0" presId="urn:microsoft.com/office/officeart/2005/8/layout/gear1"/>
    <dgm:cxn modelId="{62C3227D-5D8E-4EF0-BAA0-6D7857385C6E}" type="presOf" srcId="{CD14FB71-71BF-4D53-8589-9E50997DC4AD}" destId="{CAA66D4E-222A-4A93-8F80-582A568CB876}" srcOrd="0" destOrd="0" presId="urn:microsoft.com/office/officeart/2005/8/layout/gear1"/>
    <dgm:cxn modelId="{CE65C785-2E3C-4472-8D7D-A23D181B4EBA}" type="presOf" srcId="{C97FC418-81B1-461D-99D2-E7B51C164E56}" destId="{F5086B6B-98DA-4854-8BEB-FED53C6F0DDF}" srcOrd="1" destOrd="0" presId="urn:microsoft.com/office/officeart/2005/8/layout/gear1"/>
    <dgm:cxn modelId="{A6B8DB9E-F16A-4489-AD99-0A309A7F7E5E}" srcId="{326A9CBD-C484-460C-AE70-D05BE51876A8}" destId="{C97FC418-81B1-461D-99D2-E7B51C164E56}" srcOrd="1" destOrd="0" parTransId="{609349BE-D5C4-4FFF-98BD-111BDB8B3175}" sibTransId="{EF9133EC-F938-4041-9DFC-09629E14A599}"/>
    <dgm:cxn modelId="{B7192AB3-FECE-42F4-BD32-8AE260BC0642}" type="presOf" srcId="{C97FC418-81B1-461D-99D2-E7B51C164E56}" destId="{30789C66-03EE-4FBC-8344-B593D2F7ED87}" srcOrd="2" destOrd="0" presId="urn:microsoft.com/office/officeart/2005/8/layout/gear1"/>
    <dgm:cxn modelId="{31145AB8-4C69-48B5-88C7-21B83F12C9AF}" type="presOf" srcId="{EF9133EC-F938-4041-9DFC-09629E14A599}" destId="{5020909D-9253-4907-A099-9204B471715F}" srcOrd="0" destOrd="0" presId="urn:microsoft.com/office/officeart/2005/8/layout/gear1"/>
    <dgm:cxn modelId="{E7E66BBD-D041-4CC2-8CEE-A0C62F0A7369}" type="presOf" srcId="{C0762E39-F87B-4A2E-AF30-D251E8ABCE00}" destId="{E5809CAF-E125-4099-BA28-6325773DF6ED}" srcOrd="0" destOrd="0" presId="urn:microsoft.com/office/officeart/2005/8/layout/gear1"/>
    <dgm:cxn modelId="{D1D700BE-2657-4BD3-9A70-006AE2262F9B}" type="presOf" srcId="{4839F36A-0C42-471D-8EDD-50D0C6ECD29D}" destId="{EB6A63D3-058A-40D1-AD0C-72CEB87815F3}" srcOrd="3" destOrd="0" presId="urn:microsoft.com/office/officeart/2005/8/layout/gear1"/>
    <dgm:cxn modelId="{2850DEE5-EE83-4E2A-BA04-A928406F6CE0}" type="presOf" srcId="{326A9CBD-C484-460C-AE70-D05BE51876A8}" destId="{F271E721-EF9D-431C-A8F7-866E2AF12CFD}" srcOrd="0" destOrd="0" presId="urn:microsoft.com/office/officeart/2005/8/layout/gear1"/>
    <dgm:cxn modelId="{892ABAE9-7EFC-4F31-92BF-88E47DCEA831}" srcId="{326A9CBD-C484-460C-AE70-D05BE51876A8}" destId="{4839F36A-0C42-471D-8EDD-50D0C6ECD29D}" srcOrd="2" destOrd="0" parTransId="{69F52F21-35FA-4BBD-B665-29632EAADA14}" sibTransId="{CD14FB71-71BF-4D53-8589-9E50997DC4AD}"/>
    <dgm:cxn modelId="{FA9D3BDD-213B-4F52-8A95-8EB01D537266}" type="presParOf" srcId="{F271E721-EF9D-431C-A8F7-866E2AF12CFD}" destId="{A62A84E9-89BE-41C4-A0ED-12B1E6BA3BF7}" srcOrd="0" destOrd="0" presId="urn:microsoft.com/office/officeart/2005/8/layout/gear1"/>
    <dgm:cxn modelId="{7223DCC8-710E-4F09-A20B-278645179F44}" type="presParOf" srcId="{F271E721-EF9D-431C-A8F7-866E2AF12CFD}" destId="{7BB76807-DBF4-4617-A8AD-00CB3CC4C11A}" srcOrd="1" destOrd="0" presId="urn:microsoft.com/office/officeart/2005/8/layout/gear1"/>
    <dgm:cxn modelId="{44421EFA-413F-401D-A434-5D538F1B330C}" type="presParOf" srcId="{F271E721-EF9D-431C-A8F7-866E2AF12CFD}" destId="{23413690-7368-42C2-AD67-9DFB7AC9C1EC}" srcOrd="2" destOrd="0" presId="urn:microsoft.com/office/officeart/2005/8/layout/gear1"/>
    <dgm:cxn modelId="{A5F9009A-1675-47C2-B75B-2B76678D0DAC}" type="presParOf" srcId="{F271E721-EF9D-431C-A8F7-866E2AF12CFD}" destId="{1CC1F75D-50AD-423A-9AC8-4468AC8DC3FE}" srcOrd="3" destOrd="0" presId="urn:microsoft.com/office/officeart/2005/8/layout/gear1"/>
    <dgm:cxn modelId="{76E71E1E-5E5F-4C2C-987F-D89FEBF70D8E}" type="presParOf" srcId="{F271E721-EF9D-431C-A8F7-866E2AF12CFD}" destId="{F5086B6B-98DA-4854-8BEB-FED53C6F0DDF}" srcOrd="4" destOrd="0" presId="urn:microsoft.com/office/officeart/2005/8/layout/gear1"/>
    <dgm:cxn modelId="{3277B30F-B060-4CBC-ABD6-9EF0F40C5E04}" type="presParOf" srcId="{F271E721-EF9D-431C-A8F7-866E2AF12CFD}" destId="{30789C66-03EE-4FBC-8344-B593D2F7ED87}" srcOrd="5" destOrd="0" presId="urn:microsoft.com/office/officeart/2005/8/layout/gear1"/>
    <dgm:cxn modelId="{8C52FFF4-8DE7-4FC6-8B8D-C2D96DDEC0FB}" type="presParOf" srcId="{F271E721-EF9D-431C-A8F7-866E2AF12CFD}" destId="{8E54B374-1E86-471B-85C7-5BC1579AE26E}" srcOrd="6" destOrd="0" presId="urn:microsoft.com/office/officeart/2005/8/layout/gear1"/>
    <dgm:cxn modelId="{CFDCC1F7-83DB-451F-B222-FE9ADF010F16}" type="presParOf" srcId="{F271E721-EF9D-431C-A8F7-866E2AF12CFD}" destId="{0C09BE35-11A9-4DB5-8A69-EA6A2A5126E6}" srcOrd="7" destOrd="0" presId="urn:microsoft.com/office/officeart/2005/8/layout/gear1"/>
    <dgm:cxn modelId="{5D5D36FA-765D-45F0-BBBB-02AEB54D257D}" type="presParOf" srcId="{F271E721-EF9D-431C-A8F7-866E2AF12CFD}" destId="{07097DF3-A519-4EFD-BCF4-C1D3864611CF}" srcOrd="8" destOrd="0" presId="urn:microsoft.com/office/officeart/2005/8/layout/gear1"/>
    <dgm:cxn modelId="{B8E66E65-4843-4C6B-90A6-28039CCE34BA}" type="presParOf" srcId="{F271E721-EF9D-431C-A8F7-866E2AF12CFD}" destId="{EB6A63D3-058A-40D1-AD0C-72CEB87815F3}" srcOrd="9" destOrd="0" presId="urn:microsoft.com/office/officeart/2005/8/layout/gear1"/>
    <dgm:cxn modelId="{514950DC-1205-484F-865F-819C9D5271A0}" type="presParOf" srcId="{F271E721-EF9D-431C-A8F7-866E2AF12CFD}" destId="{E5809CAF-E125-4099-BA28-6325773DF6ED}" srcOrd="10" destOrd="0" presId="urn:microsoft.com/office/officeart/2005/8/layout/gear1"/>
    <dgm:cxn modelId="{3B773D93-2236-435F-9172-083C78444749}" type="presParOf" srcId="{F271E721-EF9D-431C-A8F7-866E2AF12CFD}" destId="{5020909D-9253-4907-A099-9204B471715F}" srcOrd="11" destOrd="0" presId="urn:microsoft.com/office/officeart/2005/8/layout/gear1"/>
    <dgm:cxn modelId="{6F7F76B9-DC5E-4DD7-A4B4-33B81AFFCF2F}" type="presParOf" srcId="{F271E721-EF9D-431C-A8F7-866E2AF12CFD}" destId="{CAA66D4E-222A-4A93-8F80-582A568CB876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C81146-0D62-48D6-B5C7-6C681610535E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70E7884-D7FD-4538-9000-ADBF3D83082D}">
      <dgm:prSet phldrT="[Text]" phldr="0"/>
      <dgm:spPr/>
      <dgm:t>
        <a:bodyPr/>
        <a:lstStyle/>
        <a:p>
          <a:r>
            <a:rPr lang="en-US"/>
            <a:t>Practitioners </a:t>
          </a:r>
        </a:p>
      </dgm:t>
    </dgm:pt>
    <dgm:pt modelId="{9783354D-D3E3-4B84-B6DD-D78CC0DE6750}" type="parTrans" cxnId="{B6C99346-E0B5-4724-95D8-9A573F96525A}">
      <dgm:prSet/>
      <dgm:spPr/>
      <dgm:t>
        <a:bodyPr/>
        <a:lstStyle/>
        <a:p>
          <a:endParaRPr lang="en-US"/>
        </a:p>
      </dgm:t>
    </dgm:pt>
    <dgm:pt modelId="{2D9C5AB7-50A6-4DC2-A8AB-221CCF367186}" type="sibTrans" cxnId="{B6C99346-E0B5-4724-95D8-9A573F96525A}">
      <dgm:prSet/>
      <dgm:spPr/>
      <dgm:t>
        <a:bodyPr/>
        <a:lstStyle/>
        <a:p>
          <a:endParaRPr lang="en-US"/>
        </a:p>
      </dgm:t>
    </dgm:pt>
    <dgm:pt modelId="{05529555-F65B-4529-A555-FDE0262A551A}">
      <dgm:prSet/>
      <dgm:spPr/>
      <dgm:t>
        <a:bodyPr/>
        <a:lstStyle/>
        <a:p>
          <a:r>
            <a:rPr lang="en-US"/>
            <a:t>Professional and industry bodies  </a:t>
          </a:r>
        </a:p>
      </dgm:t>
    </dgm:pt>
    <dgm:pt modelId="{19FBD625-ECA8-47A3-8A41-CEB91FD12A1A}" type="parTrans" cxnId="{12BAACB9-FD22-4E83-A7E4-E8C41073918B}">
      <dgm:prSet/>
      <dgm:spPr/>
      <dgm:t>
        <a:bodyPr/>
        <a:lstStyle/>
        <a:p>
          <a:endParaRPr lang="en-US"/>
        </a:p>
      </dgm:t>
    </dgm:pt>
    <dgm:pt modelId="{6A4B0996-A244-43FA-AFB7-E8381CFD2F8F}" type="sibTrans" cxnId="{12BAACB9-FD22-4E83-A7E4-E8C41073918B}">
      <dgm:prSet/>
      <dgm:spPr/>
      <dgm:t>
        <a:bodyPr/>
        <a:lstStyle/>
        <a:p>
          <a:endParaRPr lang="en-US"/>
        </a:p>
      </dgm:t>
    </dgm:pt>
    <dgm:pt modelId="{40112F55-825B-4B5D-A13E-9998ABFF6E04}">
      <dgm:prSet/>
      <dgm:spPr/>
      <dgm:t>
        <a:bodyPr/>
        <a:lstStyle/>
        <a:p>
          <a:r>
            <a:rPr lang="en-US"/>
            <a:t>Regulators and standard setters</a:t>
          </a:r>
        </a:p>
      </dgm:t>
    </dgm:pt>
    <dgm:pt modelId="{C82912E0-E335-43B7-8456-D8A6EE81E6DA}" type="parTrans" cxnId="{62A672B9-2A14-45EA-9E72-C185D402A99C}">
      <dgm:prSet/>
      <dgm:spPr/>
      <dgm:t>
        <a:bodyPr/>
        <a:lstStyle/>
        <a:p>
          <a:endParaRPr lang="en-US"/>
        </a:p>
      </dgm:t>
    </dgm:pt>
    <dgm:pt modelId="{0433D34C-5E9A-4C97-9917-318339D895B2}" type="sibTrans" cxnId="{62A672B9-2A14-45EA-9E72-C185D402A99C}">
      <dgm:prSet/>
      <dgm:spPr/>
      <dgm:t>
        <a:bodyPr/>
        <a:lstStyle/>
        <a:p>
          <a:endParaRPr lang="en-US"/>
        </a:p>
      </dgm:t>
    </dgm:pt>
    <dgm:pt modelId="{A4820103-07B9-4157-9203-9CDCDB3215DC}">
      <dgm:prSet/>
      <dgm:spPr/>
      <dgm:t>
        <a:bodyPr/>
        <a:lstStyle/>
        <a:p>
          <a:r>
            <a:rPr lang="en-US"/>
            <a:t>Applicable non-profit organizations</a:t>
          </a:r>
        </a:p>
      </dgm:t>
    </dgm:pt>
    <dgm:pt modelId="{0C3C34BD-2D0F-4FEF-9CF4-41EA556D24FD}" type="parTrans" cxnId="{DA20A003-1B21-49F0-B576-23A6B1D9A40C}">
      <dgm:prSet/>
      <dgm:spPr/>
      <dgm:t>
        <a:bodyPr/>
        <a:lstStyle/>
        <a:p>
          <a:endParaRPr lang="en-US"/>
        </a:p>
      </dgm:t>
    </dgm:pt>
    <dgm:pt modelId="{99EAB112-7931-4798-87BC-AB002098F901}" type="sibTrans" cxnId="{DA20A003-1B21-49F0-B576-23A6B1D9A40C}">
      <dgm:prSet/>
      <dgm:spPr/>
      <dgm:t>
        <a:bodyPr/>
        <a:lstStyle/>
        <a:p>
          <a:endParaRPr lang="en-US"/>
        </a:p>
      </dgm:t>
    </dgm:pt>
    <dgm:pt modelId="{8E7A829D-1B53-4036-AB1B-0E2B574DECC1}">
      <dgm:prSet/>
      <dgm:spPr/>
      <dgm:t>
        <a:bodyPr/>
        <a:lstStyle/>
        <a:p>
          <a:r>
            <a:rPr lang="en-US"/>
            <a:t>Global and regional organizations</a:t>
          </a:r>
        </a:p>
      </dgm:t>
    </dgm:pt>
    <dgm:pt modelId="{C937BC23-6AD3-4EE1-9FAE-A91C8EC18A36}" type="parTrans" cxnId="{A57855A5-3E33-49E6-8895-503C55BD7C7B}">
      <dgm:prSet/>
      <dgm:spPr/>
      <dgm:t>
        <a:bodyPr/>
        <a:lstStyle/>
        <a:p>
          <a:endParaRPr lang="en-US"/>
        </a:p>
      </dgm:t>
    </dgm:pt>
    <dgm:pt modelId="{46D447F4-66C5-4300-A8B5-3EAF8FCF20DD}" type="sibTrans" cxnId="{A57855A5-3E33-49E6-8895-503C55BD7C7B}">
      <dgm:prSet/>
      <dgm:spPr/>
      <dgm:t>
        <a:bodyPr/>
        <a:lstStyle/>
        <a:p>
          <a:endParaRPr lang="en-US"/>
        </a:p>
      </dgm:t>
    </dgm:pt>
    <dgm:pt modelId="{5D878EC4-82B0-4CD1-8D8F-E63D024DD20E}" type="pres">
      <dgm:prSet presAssocID="{3DC81146-0D62-48D6-B5C7-6C681610535E}" presName="diagram" presStyleCnt="0">
        <dgm:presLayoutVars>
          <dgm:dir/>
          <dgm:resizeHandles val="exact"/>
        </dgm:presLayoutVars>
      </dgm:prSet>
      <dgm:spPr/>
    </dgm:pt>
    <dgm:pt modelId="{06F279E4-1611-4D22-A7DA-FCB19262EB34}" type="pres">
      <dgm:prSet presAssocID="{570E7884-D7FD-4538-9000-ADBF3D83082D}" presName="node" presStyleLbl="node1" presStyleIdx="0" presStyleCnt="5">
        <dgm:presLayoutVars>
          <dgm:bulletEnabled val="1"/>
        </dgm:presLayoutVars>
      </dgm:prSet>
      <dgm:spPr/>
    </dgm:pt>
    <dgm:pt modelId="{B93A36A5-3D7C-4BFD-AFF3-07819E09A116}" type="pres">
      <dgm:prSet presAssocID="{2D9C5AB7-50A6-4DC2-A8AB-221CCF367186}" presName="sibTrans" presStyleCnt="0"/>
      <dgm:spPr/>
    </dgm:pt>
    <dgm:pt modelId="{AF8A77FF-6949-4154-8984-A4D67037FFAF}" type="pres">
      <dgm:prSet presAssocID="{05529555-F65B-4529-A555-FDE0262A551A}" presName="node" presStyleLbl="node1" presStyleIdx="1" presStyleCnt="5">
        <dgm:presLayoutVars>
          <dgm:bulletEnabled val="1"/>
        </dgm:presLayoutVars>
      </dgm:prSet>
      <dgm:spPr/>
    </dgm:pt>
    <dgm:pt modelId="{CB258A49-F4F4-44AF-9FFA-3F251E5FEA08}" type="pres">
      <dgm:prSet presAssocID="{6A4B0996-A244-43FA-AFB7-E8381CFD2F8F}" presName="sibTrans" presStyleCnt="0"/>
      <dgm:spPr/>
    </dgm:pt>
    <dgm:pt modelId="{C0746015-565D-4FB8-86B4-AD9FE6BD0F26}" type="pres">
      <dgm:prSet presAssocID="{40112F55-825B-4B5D-A13E-9998ABFF6E04}" presName="node" presStyleLbl="node1" presStyleIdx="2" presStyleCnt="5">
        <dgm:presLayoutVars>
          <dgm:bulletEnabled val="1"/>
        </dgm:presLayoutVars>
      </dgm:prSet>
      <dgm:spPr/>
    </dgm:pt>
    <dgm:pt modelId="{DE22DAA0-0285-4E17-97A1-29DE5F61894D}" type="pres">
      <dgm:prSet presAssocID="{0433D34C-5E9A-4C97-9917-318339D895B2}" presName="sibTrans" presStyleCnt="0"/>
      <dgm:spPr/>
    </dgm:pt>
    <dgm:pt modelId="{DF66E396-EC8D-4C45-A372-2524B136C408}" type="pres">
      <dgm:prSet presAssocID="{A4820103-07B9-4157-9203-9CDCDB3215DC}" presName="node" presStyleLbl="node1" presStyleIdx="3" presStyleCnt="5">
        <dgm:presLayoutVars>
          <dgm:bulletEnabled val="1"/>
        </dgm:presLayoutVars>
      </dgm:prSet>
      <dgm:spPr/>
    </dgm:pt>
    <dgm:pt modelId="{21A3A72F-8D81-43C5-94D7-C0CB00A9CE9B}" type="pres">
      <dgm:prSet presAssocID="{99EAB112-7931-4798-87BC-AB002098F901}" presName="sibTrans" presStyleCnt="0"/>
      <dgm:spPr/>
    </dgm:pt>
    <dgm:pt modelId="{3E5F16F1-ED5E-4332-AFC0-72EAED6A19D0}" type="pres">
      <dgm:prSet presAssocID="{8E7A829D-1B53-4036-AB1B-0E2B574DECC1}" presName="node" presStyleLbl="node1" presStyleIdx="4" presStyleCnt="5">
        <dgm:presLayoutVars>
          <dgm:bulletEnabled val="1"/>
        </dgm:presLayoutVars>
      </dgm:prSet>
      <dgm:spPr/>
    </dgm:pt>
  </dgm:ptLst>
  <dgm:cxnLst>
    <dgm:cxn modelId="{DA20A003-1B21-49F0-B576-23A6B1D9A40C}" srcId="{3DC81146-0D62-48D6-B5C7-6C681610535E}" destId="{A4820103-07B9-4157-9203-9CDCDB3215DC}" srcOrd="3" destOrd="0" parTransId="{0C3C34BD-2D0F-4FEF-9CF4-41EA556D24FD}" sibTransId="{99EAB112-7931-4798-87BC-AB002098F901}"/>
    <dgm:cxn modelId="{F9595008-7AE1-45A8-AC07-FB10320FD084}" type="presOf" srcId="{40112F55-825B-4B5D-A13E-9998ABFF6E04}" destId="{C0746015-565D-4FB8-86B4-AD9FE6BD0F26}" srcOrd="0" destOrd="0" presId="urn:microsoft.com/office/officeart/2005/8/layout/default"/>
    <dgm:cxn modelId="{B6C99346-E0B5-4724-95D8-9A573F96525A}" srcId="{3DC81146-0D62-48D6-B5C7-6C681610535E}" destId="{570E7884-D7FD-4538-9000-ADBF3D83082D}" srcOrd="0" destOrd="0" parTransId="{9783354D-D3E3-4B84-B6DD-D78CC0DE6750}" sibTransId="{2D9C5AB7-50A6-4DC2-A8AB-221CCF367186}"/>
    <dgm:cxn modelId="{3F3CF549-4B02-4FB9-80E8-6342AB2284E5}" type="presOf" srcId="{3DC81146-0D62-48D6-B5C7-6C681610535E}" destId="{5D878EC4-82B0-4CD1-8D8F-E63D024DD20E}" srcOrd="0" destOrd="0" presId="urn:microsoft.com/office/officeart/2005/8/layout/default"/>
    <dgm:cxn modelId="{B3548F79-610D-4BDA-B53F-F844732D53FF}" type="presOf" srcId="{A4820103-07B9-4157-9203-9CDCDB3215DC}" destId="{DF66E396-EC8D-4C45-A372-2524B136C408}" srcOrd="0" destOrd="0" presId="urn:microsoft.com/office/officeart/2005/8/layout/default"/>
    <dgm:cxn modelId="{6651048D-EE88-4A7A-8B1F-1510B532ED94}" type="presOf" srcId="{05529555-F65B-4529-A555-FDE0262A551A}" destId="{AF8A77FF-6949-4154-8984-A4D67037FFAF}" srcOrd="0" destOrd="0" presId="urn:microsoft.com/office/officeart/2005/8/layout/default"/>
    <dgm:cxn modelId="{A57855A5-3E33-49E6-8895-503C55BD7C7B}" srcId="{3DC81146-0D62-48D6-B5C7-6C681610535E}" destId="{8E7A829D-1B53-4036-AB1B-0E2B574DECC1}" srcOrd="4" destOrd="0" parTransId="{C937BC23-6AD3-4EE1-9FAE-A91C8EC18A36}" sibTransId="{46D447F4-66C5-4300-A8B5-3EAF8FCF20DD}"/>
    <dgm:cxn modelId="{62A672B9-2A14-45EA-9E72-C185D402A99C}" srcId="{3DC81146-0D62-48D6-B5C7-6C681610535E}" destId="{40112F55-825B-4B5D-A13E-9998ABFF6E04}" srcOrd="2" destOrd="0" parTransId="{C82912E0-E335-43B7-8456-D8A6EE81E6DA}" sibTransId="{0433D34C-5E9A-4C97-9917-318339D895B2}"/>
    <dgm:cxn modelId="{12BAACB9-FD22-4E83-A7E4-E8C41073918B}" srcId="{3DC81146-0D62-48D6-B5C7-6C681610535E}" destId="{05529555-F65B-4529-A555-FDE0262A551A}" srcOrd="1" destOrd="0" parTransId="{19FBD625-ECA8-47A3-8A41-CEB91FD12A1A}" sibTransId="{6A4B0996-A244-43FA-AFB7-E8381CFD2F8F}"/>
    <dgm:cxn modelId="{5FB07FCD-4271-4BC1-80C5-5BBF25F2654A}" type="presOf" srcId="{570E7884-D7FD-4538-9000-ADBF3D83082D}" destId="{06F279E4-1611-4D22-A7DA-FCB19262EB34}" srcOrd="0" destOrd="0" presId="urn:microsoft.com/office/officeart/2005/8/layout/default"/>
    <dgm:cxn modelId="{ED5BE8CE-3611-4D16-B4F2-2DAB17264A51}" type="presOf" srcId="{8E7A829D-1B53-4036-AB1B-0E2B574DECC1}" destId="{3E5F16F1-ED5E-4332-AFC0-72EAED6A19D0}" srcOrd="0" destOrd="0" presId="urn:microsoft.com/office/officeart/2005/8/layout/default"/>
    <dgm:cxn modelId="{09144ABF-CE38-4470-B1C1-CF37843BA00C}" type="presParOf" srcId="{5D878EC4-82B0-4CD1-8D8F-E63D024DD20E}" destId="{06F279E4-1611-4D22-A7DA-FCB19262EB34}" srcOrd="0" destOrd="0" presId="urn:microsoft.com/office/officeart/2005/8/layout/default"/>
    <dgm:cxn modelId="{76A8D924-C936-436B-BA85-0F3B203FE774}" type="presParOf" srcId="{5D878EC4-82B0-4CD1-8D8F-E63D024DD20E}" destId="{B93A36A5-3D7C-4BFD-AFF3-07819E09A116}" srcOrd="1" destOrd="0" presId="urn:microsoft.com/office/officeart/2005/8/layout/default"/>
    <dgm:cxn modelId="{4FFC1A2C-B013-47FC-B307-AAC508D8DA77}" type="presParOf" srcId="{5D878EC4-82B0-4CD1-8D8F-E63D024DD20E}" destId="{AF8A77FF-6949-4154-8984-A4D67037FFAF}" srcOrd="2" destOrd="0" presId="urn:microsoft.com/office/officeart/2005/8/layout/default"/>
    <dgm:cxn modelId="{06DEFFF8-BD69-4E87-ACCE-D7C7B1FA9F74}" type="presParOf" srcId="{5D878EC4-82B0-4CD1-8D8F-E63D024DD20E}" destId="{CB258A49-F4F4-44AF-9FFA-3F251E5FEA08}" srcOrd="3" destOrd="0" presId="urn:microsoft.com/office/officeart/2005/8/layout/default"/>
    <dgm:cxn modelId="{D2D3F2E9-4DD0-46C5-87E1-8A9611CA70C8}" type="presParOf" srcId="{5D878EC4-82B0-4CD1-8D8F-E63D024DD20E}" destId="{C0746015-565D-4FB8-86B4-AD9FE6BD0F26}" srcOrd="4" destOrd="0" presId="urn:microsoft.com/office/officeart/2005/8/layout/default"/>
    <dgm:cxn modelId="{8806AFA1-E80E-47DE-8CE7-70EF10D4CCA6}" type="presParOf" srcId="{5D878EC4-82B0-4CD1-8D8F-E63D024DD20E}" destId="{DE22DAA0-0285-4E17-97A1-29DE5F61894D}" srcOrd="5" destOrd="0" presId="urn:microsoft.com/office/officeart/2005/8/layout/default"/>
    <dgm:cxn modelId="{8419E5F6-684A-47A5-A3BE-4412470A9C6E}" type="presParOf" srcId="{5D878EC4-82B0-4CD1-8D8F-E63D024DD20E}" destId="{DF66E396-EC8D-4C45-A372-2524B136C408}" srcOrd="6" destOrd="0" presId="urn:microsoft.com/office/officeart/2005/8/layout/default"/>
    <dgm:cxn modelId="{A3C85CF6-4B26-4084-8B5D-2AFE40DBD3AB}" type="presParOf" srcId="{5D878EC4-82B0-4CD1-8D8F-E63D024DD20E}" destId="{21A3A72F-8D81-43C5-94D7-C0CB00A9CE9B}" srcOrd="7" destOrd="0" presId="urn:microsoft.com/office/officeart/2005/8/layout/default"/>
    <dgm:cxn modelId="{F85FC0E0-143F-4858-B4C8-23B006AD8797}" type="presParOf" srcId="{5D878EC4-82B0-4CD1-8D8F-E63D024DD20E}" destId="{3E5F16F1-ED5E-4332-AFC0-72EAED6A19D0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B24C8BD-1209-4F61-A640-F507B4505442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473BF7F-C4E4-4F5D-94B0-82EA3C3C1DA0}">
      <dgm:prSet phldrT="[Text]" custT="1"/>
      <dgm:spPr/>
      <dgm:t>
        <a:bodyPr/>
        <a:lstStyle/>
        <a:p>
          <a:pPr algn="ctr">
            <a:buNone/>
          </a:pPr>
          <a:r>
            <a:rPr lang="en-US" sz="2200" b="0" i="0"/>
            <a:t>Representation from professional accountants (PAs) and non-PAs</a:t>
          </a:r>
          <a:endParaRPr lang="en-US" sz="2200"/>
        </a:p>
      </dgm:t>
    </dgm:pt>
    <dgm:pt modelId="{8F138211-EB28-49CF-B1BB-F59398B8822D}" type="parTrans" cxnId="{38B8027C-708B-4EEE-A07B-D2C40778F798}">
      <dgm:prSet/>
      <dgm:spPr/>
      <dgm:t>
        <a:bodyPr/>
        <a:lstStyle/>
        <a:p>
          <a:endParaRPr lang="en-US" sz="2200"/>
        </a:p>
      </dgm:t>
    </dgm:pt>
    <dgm:pt modelId="{38853812-8853-4EFA-936A-F576945619CD}" type="sibTrans" cxnId="{38B8027C-708B-4EEE-A07B-D2C40778F798}">
      <dgm:prSet/>
      <dgm:spPr/>
      <dgm:t>
        <a:bodyPr/>
        <a:lstStyle/>
        <a:p>
          <a:endParaRPr lang="en-US" sz="2200"/>
        </a:p>
      </dgm:t>
    </dgm:pt>
    <dgm:pt modelId="{35F1E142-D347-448F-BC68-D9785E1F19CE}">
      <dgm:prSet phldrT="[Text]" custT="1"/>
      <dgm:spPr/>
      <dgm:t>
        <a:bodyPr/>
        <a:lstStyle/>
        <a:p>
          <a:pPr algn="ctr">
            <a:buNone/>
          </a:pPr>
          <a:r>
            <a:rPr lang="en-US" sz="2200" b="0" i="0"/>
            <a:t>Partner identification and on-boarding based on appropriate due diligence</a:t>
          </a:r>
          <a:endParaRPr lang="en-US" sz="2200"/>
        </a:p>
      </dgm:t>
    </dgm:pt>
    <dgm:pt modelId="{6E64155D-BFDC-4BEE-8482-DAAA4F220E3A}" type="parTrans" cxnId="{438FF87E-8A8D-44AB-9BD0-F4DF842CB357}">
      <dgm:prSet/>
      <dgm:spPr/>
      <dgm:t>
        <a:bodyPr/>
        <a:lstStyle/>
        <a:p>
          <a:endParaRPr lang="en-US" sz="2200"/>
        </a:p>
      </dgm:t>
    </dgm:pt>
    <dgm:pt modelId="{2239BCE6-ED23-4BE8-9898-4889C7FDE8BF}" type="sibTrans" cxnId="{438FF87E-8A8D-44AB-9BD0-F4DF842CB357}">
      <dgm:prSet/>
      <dgm:spPr/>
      <dgm:t>
        <a:bodyPr/>
        <a:lstStyle/>
        <a:p>
          <a:endParaRPr lang="en-US" sz="2200"/>
        </a:p>
      </dgm:t>
    </dgm:pt>
    <dgm:pt modelId="{F79408E0-44BC-4D3F-856B-C02C245910D5}">
      <dgm:prSet phldrT="[Text]" custT="1"/>
      <dgm:spPr/>
      <dgm:t>
        <a:bodyPr/>
        <a:lstStyle/>
        <a:p>
          <a:pPr algn="ctr">
            <a:buNone/>
          </a:pPr>
          <a:r>
            <a:rPr lang="en-US" sz="2200"/>
            <a:t>Prioritize initial partnerships in high priority jurisdictions</a:t>
          </a:r>
        </a:p>
      </dgm:t>
    </dgm:pt>
    <dgm:pt modelId="{CFA96FA9-2EEB-49A3-A276-C90A2915AB80}" type="parTrans" cxnId="{075C2175-4F7E-403E-85B1-2C97EE9CDD6C}">
      <dgm:prSet/>
      <dgm:spPr/>
      <dgm:t>
        <a:bodyPr/>
        <a:lstStyle/>
        <a:p>
          <a:endParaRPr lang="en-US" sz="2200"/>
        </a:p>
      </dgm:t>
    </dgm:pt>
    <dgm:pt modelId="{3D4F21E9-C012-401A-9604-79DFC20F833A}" type="sibTrans" cxnId="{075C2175-4F7E-403E-85B1-2C97EE9CDD6C}">
      <dgm:prSet/>
      <dgm:spPr/>
      <dgm:t>
        <a:bodyPr/>
        <a:lstStyle/>
        <a:p>
          <a:endParaRPr lang="en-US" sz="2200"/>
        </a:p>
      </dgm:t>
    </dgm:pt>
    <dgm:pt modelId="{F19797F4-270B-4034-9F0A-2F812DECC158}" type="pres">
      <dgm:prSet presAssocID="{6B24C8BD-1209-4F61-A640-F507B4505442}" presName="linear" presStyleCnt="0">
        <dgm:presLayoutVars>
          <dgm:animLvl val="lvl"/>
          <dgm:resizeHandles val="exact"/>
        </dgm:presLayoutVars>
      </dgm:prSet>
      <dgm:spPr/>
    </dgm:pt>
    <dgm:pt modelId="{4BBAACA1-4692-44B2-8290-4A973D25F77A}" type="pres">
      <dgm:prSet presAssocID="{0473BF7F-C4E4-4F5D-94B0-82EA3C3C1DA0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E8048BC7-8A2C-4B03-B026-67CAD2FADF95}" type="pres">
      <dgm:prSet presAssocID="{38853812-8853-4EFA-936A-F576945619CD}" presName="spacer" presStyleCnt="0"/>
      <dgm:spPr/>
    </dgm:pt>
    <dgm:pt modelId="{C9586488-93C3-4B73-B39B-E2F3CB958A66}" type="pres">
      <dgm:prSet presAssocID="{35F1E142-D347-448F-BC68-D9785E1F19CE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E8147949-29EC-4BB7-92FE-653B685E1A88}" type="pres">
      <dgm:prSet presAssocID="{2239BCE6-ED23-4BE8-9898-4889C7FDE8BF}" presName="spacer" presStyleCnt="0"/>
      <dgm:spPr/>
    </dgm:pt>
    <dgm:pt modelId="{95726367-A70F-4EC7-B4E9-1C3FE9CA9814}" type="pres">
      <dgm:prSet presAssocID="{F79408E0-44BC-4D3F-856B-C02C245910D5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65E6BC3B-32C7-40C8-80BE-A65894A78280}" type="presOf" srcId="{0473BF7F-C4E4-4F5D-94B0-82EA3C3C1DA0}" destId="{4BBAACA1-4692-44B2-8290-4A973D25F77A}" srcOrd="0" destOrd="0" presId="urn:microsoft.com/office/officeart/2005/8/layout/vList2"/>
    <dgm:cxn modelId="{B9B50943-B5CF-46CA-8CDF-3FBE95E2F85F}" type="presOf" srcId="{F79408E0-44BC-4D3F-856B-C02C245910D5}" destId="{95726367-A70F-4EC7-B4E9-1C3FE9CA9814}" srcOrd="0" destOrd="0" presId="urn:microsoft.com/office/officeart/2005/8/layout/vList2"/>
    <dgm:cxn modelId="{075C2175-4F7E-403E-85B1-2C97EE9CDD6C}" srcId="{6B24C8BD-1209-4F61-A640-F507B4505442}" destId="{F79408E0-44BC-4D3F-856B-C02C245910D5}" srcOrd="2" destOrd="0" parTransId="{CFA96FA9-2EEB-49A3-A276-C90A2915AB80}" sibTransId="{3D4F21E9-C012-401A-9604-79DFC20F833A}"/>
    <dgm:cxn modelId="{38B8027C-708B-4EEE-A07B-D2C40778F798}" srcId="{6B24C8BD-1209-4F61-A640-F507B4505442}" destId="{0473BF7F-C4E4-4F5D-94B0-82EA3C3C1DA0}" srcOrd="0" destOrd="0" parTransId="{8F138211-EB28-49CF-B1BB-F59398B8822D}" sibTransId="{38853812-8853-4EFA-936A-F576945619CD}"/>
    <dgm:cxn modelId="{438FF87E-8A8D-44AB-9BD0-F4DF842CB357}" srcId="{6B24C8BD-1209-4F61-A640-F507B4505442}" destId="{35F1E142-D347-448F-BC68-D9785E1F19CE}" srcOrd="1" destOrd="0" parTransId="{6E64155D-BFDC-4BEE-8482-DAAA4F220E3A}" sibTransId="{2239BCE6-ED23-4BE8-9898-4889C7FDE8BF}"/>
    <dgm:cxn modelId="{C5BDC88A-CAD6-475B-B977-E0D5A6CF5C36}" type="presOf" srcId="{6B24C8BD-1209-4F61-A640-F507B4505442}" destId="{F19797F4-270B-4034-9F0A-2F812DECC158}" srcOrd="0" destOrd="0" presId="urn:microsoft.com/office/officeart/2005/8/layout/vList2"/>
    <dgm:cxn modelId="{AD096BD3-1558-4CC1-B1AF-037B8AC646E7}" type="presOf" srcId="{35F1E142-D347-448F-BC68-D9785E1F19CE}" destId="{C9586488-93C3-4B73-B39B-E2F3CB958A66}" srcOrd="0" destOrd="0" presId="urn:microsoft.com/office/officeart/2005/8/layout/vList2"/>
    <dgm:cxn modelId="{D8B775FA-1C69-495B-8593-576EE93466ED}" type="presParOf" srcId="{F19797F4-270B-4034-9F0A-2F812DECC158}" destId="{4BBAACA1-4692-44B2-8290-4A973D25F77A}" srcOrd="0" destOrd="0" presId="urn:microsoft.com/office/officeart/2005/8/layout/vList2"/>
    <dgm:cxn modelId="{B8BBF074-1DD6-4324-8387-538D50B9659F}" type="presParOf" srcId="{F19797F4-270B-4034-9F0A-2F812DECC158}" destId="{E8048BC7-8A2C-4B03-B026-67CAD2FADF95}" srcOrd="1" destOrd="0" presId="urn:microsoft.com/office/officeart/2005/8/layout/vList2"/>
    <dgm:cxn modelId="{AD7EFFAC-D42E-41F2-9613-251CBBA434B6}" type="presParOf" srcId="{F19797F4-270B-4034-9F0A-2F812DECC158}" destId="{C9586488-93C3-4B73-B39B-E2F3CB958A66}" srcOrd="2" destOrd="0" presId="urn:microsoft.com/office/officeart/2005/8/layout/vList2"/>
    <dgm:cxn modelId="{0F405676-6D75-421D-9289-498ACD68F457}" type="presParOf" srcId="{F19797F4-270B-4034-9F0A-2F812DECC158}" destId="{E8147949-29EC-4BB7-92FE-653B685E1A88}" srcOrd="3" destOrd="0" presId="urn:microsoft.com/office/officeart/2005/8/layout/vList2"/>
    <dgm:cxn modelId="{092A6CD6-80F0-43B6-888B-0328259A5DC2}" type="presParOf" srcId="{F19797F4-270B-4034-9F0A-2F812DECC158}" destId="{95726367-A70F-4EC7-B4E9-1C3FE9CA9814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25B3B30-2B4E-49E3-9FB9-1857AC93AC3C}" type="doc">
      <dgm:prSet loTypeId="urn:microsoft.com/office/officeart/2005/8/layout/hList7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D7164D1-A365-429E-A233-A41BF51DF5FB}">
      <dgm:prSet phldrT="[Text]"/>
      <dgm:spPr/>
      <dgm:t>
        <a:bodyPr/>
        <a:lstStyle/>
        <a:p>
          <a:r>
            <a:rPr lang="en-US"/>
            <a:t>Track Record</a:t>
          </a:r>
        </a:p>
      </dgm:t>
    </dgm:pt>
    <dgm:pt modelId="{7CC231D7-6BD8-456E-BEAA-13E7513309E6}" type="parTrans" cxnId="{13E84A65-511F-4EB6-951B-190A2900BA58}">
      <dgm:prSet/>
      <dgm:spPr/>
      <dgm:t>
        <a:bodyPr/>
        <a:lstStyle/>
        <a:p>
          <a:endParaRPr lang="en-US"/>
        </a:p>
      </dgm:t>
    </dgm:pt>
    <dgm:pt modelId="{5B531242-C169-4214-88D3-CC77130629B6}" type="sibTrans" cxnId="{13E84A65-511F-4EB6-951B-190A2900BA58}">
      <dgm:prSet/>
      <dgm:spPr/>
      <dgm:t>
        <a:bodyPr/>
        <a:lstStyle/>
        <a:p>
          <a:endParaRPr lang="en-US"/>
        </a:p>
      </dgm:t>
    </dgm:pt>
    <dgm:pt modelId="{A18D2ECA-05D7-4F88-B0B4-D7F6B95645AB}">
      <dgm:prSet phldrT="[Text]"/>
      <dgm:spPr/>
      <dgm:t>
        <a:bodyPr/>
        <a:lstStyle/>
        <a:p>
          <a:r>
            <a:rPr lang="en-US"/>
            <a:t>Reputation</a:t>
          </a:r>
        </a:p>
      </dgm:t>
    </dgm:pt>
    <dgm:pt modelId="{6BD5DD12-3195-47C7-B14C-555755F9D949}" type="parTrans" cxnId="{5F955266-E1F8-4B3A-8449-0BC238E4BAFE}">
      <dgm:prSet/>
      <dgm:spPr/>
      <dgm:t>
        <a:bodyPr/>
        <a:lstStyle/>
        <a:p>
          <a:endParaRPr lang="en-US"/>
        </a:p>
      </dgm:t>
    </dgm:pt>
    <dgm:pt modelId="{CFE3555D-085C-49F7-9D73-C037C2AD50B2}" type="sibTrans" cxnId="{5F955266-E1F8-4B3A-8449-0BC238E4BAFE}">
      <dgm:prSet/>
      <dgm:spPr/>
      <dgm:t>
        <a:bodyPr/>
        <a:lstStyle/>
        <a:p>
          <a:endParaRPr lang="en-US"/>
        </a:p>
      </dgm:t>
    </dgm:pt>
    <dgm:pt modelId="{99E3994D-F7A0-45B6-BE8B-4E652073682E}">
      <dgm:prSet phldrT="[Text]"/>
      <dgm:spPr/>
      <dgm:t>
        <a:bodyPr/>
        <a:lstStyle/>
        <a:p>
          <a:r>
            <a:rPr lang="en-US"/>
            <a:t>Size</a:t>
          </a:r>
        </a:p>
      </dgm:t>
    </dgm:pt>
    <dgm:pt modelId="{30D2D1F3-0F61-4FC4-A46C-76C64C1EC9E8}" type="parTrans" cxnId="{79CA6814-8607-4F91-9D2D-A793BF8FC472}">
      <dgm:prSet/>
      <dgm:spPr/>
      <dgm:t>
        <a:bodyPr/>
        <a:lstStyle/>
        <a:p>
          <a:endParaRPr lang="en-US"/>
        </a:p>
      </dgm:t>
    </dgm:pt>
    <dgm:pt modelId="{84486B61-09C0-4E15-8DEC-1C5C69169CE2}" type="sibTrans" cxnId="{79CA6814-8607-4F91-9D2D-A793BF8FC472}">
      <dgm:prSet/>
      <dgm:spPr/>
      <dgm:t>
        <a:bodyPr/>
        <a:lstStyle/>
        <a:p>
          <a:endParaRPr lang="en-US"/>
        </a:p>
      </dgm:t>
    </dgm:pt>
    <dgm:pt modelId="{AB9AAD9F-E100-4B1A-B80A-FCEB82B0A2BD}">
      <dgm:prSet phldrT="[Text]"/>
      <dgm:spPr/>
      <dgm:t>
        <a:bodyPr/>
        <a:lstStyle/>
        <a:p>
          <a:r>
            <a:rPr lang="en-US"/>
            <a:t>Capacity</a:t>
          </a:r>
        </a:p>
      </dgm:t>
    </dgm:pt>
    <dgm:pt modelId="{AF0CB98B-5A3D-4D64-9EB6-8D40A0752815}" type="parTrans" cxnId="{7D06EE9D-2E9C-4B85-B73D-A0C494B97BE1}">
      <dgm:prSet/>
      <dgm:spPr/>
      <dgm:t>
        <a:bodyPr/>
        <a:lstStyle/>
        <a:p>
          <a:endParaRPr lang="en-US"/>
        </a:p>
      </dgm:t>
    </dgm:pt>
    <dgm:pt modelId="{D6F9D25F-6F13-4BD2-999D-8CEBA6FDCB52}" type="sibTrans" cxnId="{7D06EE9D-2E9C-4B85-B73D-A0C494B97BE1}">
      <dgm:prSet/>
      <dgm:spPr/>
      <dgm:t>
        <a:bodyPr/>
        <a:lstStyle/>
        <a:p>
          <a:endParaRPr lang="en-US"/>
        </a:p>
      </dgm:t>
    </dgm:pt>
    <dgm:pt modelId="{9872072B-AB29-459C-9AB7-0BD9B0FD4212}">
      <dgm:prSet phldrT="[Text]"/>
      <dgm:spPr/>
      <dgm:t>
        <a:bodyPr/>
        <a:lstStyle/>
        <a:p>
          <a:r>
            <a:rPr lang="en-US"/>
            <a:t>Reach</a:t>
          </a:r>
        </a:p>
      </dgm:t>
    </dgm:pt>
    <dgm:pt modelId="{A76FE7A2-7555-4BC5-A0B6-A45E0277E801}" type="parTrans" cxnId="{564B6F8C-0F65-4702-80FC-4595F114499C}">
      <dgm:prSet/>
      <dgm:spPr/>
      <dgm:t>
        <a:bodyPr/>
        <a:lstStyle/>
        <a:p>
          <a:endParaRPr lang="en-US"/>
        </a:p>
      </dgm:t>
    </dgm:pt>
    <dgm:pt modelId="{9A0A8760-D81D-4927-82DE-F048A3CF1CB4}" type="sibTrans" cxnId="{564B6F8C-0F65-4702-80FC-4595F114499C}">
      <dgm:prSet/>
      <dgm:spPr/>
      <dgm:t>
        <a:bodyPr/>
        <a:lstStyle/>
        <a:p>
          <a:endParaRPr lang="en-US"/>
        </a:p>
      </dgm:t>
    </dgm:pt>
    <dgm:pt modelId="{505E719F-0662-4AEE-A08F-20CCECFA094A}">
      <dgm:prSet/>
      <dgm:spPr/>
      <dgm:t>
        <a:bodyPr/>
        <a:lstStyle/>
        <a:p>
          <a:r>
            <a:rPr lang="en-US"/>
            <a:t>Impact</a:t>
          </a:r>
        </a:p>
      </dgm:t>
    </dgm:pt>
    <dgm:pt modelId="{F8981BB0-9691-4B01-9EF5-AC88E20B87BC}" type="parTrans" cxnId="{5814422D-DEF5-4E49-A26F-B01B0E26DA4D}">
      <dgm:prSet/>
      <dgm:spPr/>
      <dgm:t>
        <a:bodyPr/>
        <a:lstStyle/>
        <a:p>
          <a:endParaRPr lang="en-US"/>
        </a:p>
      </dgm:t>
    </dgm:pt>
    <dgm:pt modelId="{CD9BE957-ABB0-4DB1-A63D-F555689F58F8}" type="sibTrans" cxnId="{5814422D-DEF5-4E49-A26F-B01B0E26DA4D}">
      <dgm:prSet/>
      <dgm:spPr/>
      <dgm:t>
        <a:bodyPr/>
        <a:lstStyle/>
        <a:p>
          <a:endParaRPr lang="en-US"/>
        </a:p>
      </dgm:t>
    </dgm:pt>
    <dgm:pt modelId="{EC6419D8-5625-464E-B61A-082BE37EF602}" type="pres">
      <dgm:prSet presAssocID="{625B3B30-2B4E-49E3-9FB9-1857AC93AC3C}" presName="Name0" presStyleCnt="0">
        <dgm:presLayoutVars>
          <dgm:dir/>
          <dgm:resizeHandles val="exact"/>
        </dgm:presLayoutVars>
      </dgm:prSet>
      <dgm:spPr/>
    </dgm:pt>
    <dgm:pt modelId="{D305847F-1DD7-48B4-9410-EC699D240D81}" type="pres">
      <dgm:prSet presAssocID="{625B3B30-2B4E-49E3-9FB9-1857AC93AC3C}" presName="fgShape" presStyleLbl="fgShp" presStyleIdx="0" presStyleCnt="1"/>
      <dgm:spPr>
        <a:solidFill>
          <a:schemeClr val="accent6">
            <a:lumMod val="75000"/>
          </a:schemeClr>
        </a:solidFill>
      </dgm:spPr>
    </dgm:pt>
    <dgm:pt modelId="{FC49655A-8B98-4FBA-A495-F4B5EBE03599}" type="pres">
      <dgm:prSet presAssocID="{625B3B30-2B4E-49E3-9FB9-1857AC93AC3C}" presName="linComp" presStyleCnt="0"/>
      <dgm:spPr/>
    </dgm:pt>
    <dgm:pt modelId="{BE4EA678-8FC8-477D-8C46-50E68D55A3E3}" type="pres">
      <dgm:prSet presAssocID="{AD7164D1-A365-429E-A233-A41BF51DF5FB}" presName="compNode" presStyleCnt="0"/>
      <dgm:spPr/>
    </dgm:pt>
    <dgm:pt modelId="{C08AD3EC-2E96-4B6C-8058-148A82896D82}" type="pres">
      <dgm:prSet presAssocID="{AD7164D1-A365-429E-A233-A41BF51DF5FB}" presName="bkgdShape" presStyleLbl="node1" presStyleIdx="0" presStyleCnt="6"/>
      <dgm:spPr/>
    </dgm:pt>
    <dgm:pt modelId="{7C6435BD-B795-43AC-B2CF-E1D85424D0CB}" type="pres">
      <dgm:prSet presAssocID="{AD7164D1-A365-429E-A233-A41BF51DF5FB}" presName="nodeTx" presStyleLbl="node1" presStyleIdx="0" presStyleCnt="6">
        <dgm:presLayoutVars>
          <dgm:bulletEnabled val="1"/>
        </dgm:presLayoutVars>
      </dgm:prSet>
      <dgm:spPr/>
    </dgm:pt>
    <dgm:pt modelId="{618D1AC9-453C-4775-8AF9-BDD3483100DE}" type="pres">
      <dgm:prSet presAssocID="{AD7164D1-A365-429E-A233-A41BF51DF5FB}" presName="invisiNode" presStyleLbl="node1" presStyleIdx="0" presStyleCnt="6"/>
      <dgm:spPr/>
    </dgm:pt>
    <dgm:pt modelId="{70940B03-62C7-449B-83CA-CCB21E44635E}" type="pres">
      <dgm:prSet presAssocID="{AD7164D1-A365-429E-A233-A41BF51DF5FB}" presName="imagNode" presStyleLbl="fgImgPlace1" presStyleIdx="0" presStyleCnt="6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Earth globe: Africa and Europe with solid fill"/>
        </a:ext>
      </dgm:extLst>
    </dgm:pt>
    <dgm:pt modelId="{BA190ECF-C9D5-4973-B0BA-C7C723F2A258}" type="pres">
      <dgm:prSet presAssocID="{5B531242-C169-4214-88D3-CC77130629B6}" presName="sibTrans" presStyleLbl="sibTrans2D1" presStyleIdx="0" presStyleCnt="0"/>
      <dgm:spPr/>
    </dgm:pt>
    <dgm:pt modelId="{E881E7CB-971C-4543-B829-B635A713EB09}" type="pres">
      <dgm:prSet presAssocID="{A18D2ECA-05D7-4F88-B0B4-D7F6B95645AB}" presName="compNode" presStyleCnt="0"/>
      <dgm:spPr/>
    </dgm:pt>
    <dgm:pt modelId="{EBB0BD0B-C7B4-469B-9ACF-2B30FAEDF7DA}" type="pres">
      <dgm:prSet presAssocID="{A18D2ECA-05D7-4F88-B0B4-D7F6B95645AB}" presName="bkgdShape" presStyleLbl="node1" presStyleIdx="1" presStyleCnt="6"/>
      <dgm:spPr/>
    </dgm:pt>
    <dgm:pt modelId="{AEEEBA6A-FD48-4CD2-BDEC-6933AAB1D507}" type="pres">
      <dgm:prSet presAssocID="{A18D2ECA-05D7-4F88-B0B4-D7F6B95645AB}" presName="nodeTx" presStyleLbl="node1" presStyleIdx="1" presStyleCnt="6">
        <dgm:presLayoutVars>
          <dgm:bulletEnabled val="1"/>
        </dgm:presLayoutVars>
      </dgm:prSet>
      <dgm:spPr/>
    </dgm:pt>
    <dgm:pt modelId="{A5C3086F-1CFD-479C-A049-8A1895BC7AD2}" type="pres">
      <dgm:prSet presAssocID="{A18D2ECA-05D7-4F88-B0B4-D7F6B95645AB}" presName="invisiNode" presStyleLbl="node1" presStyleIdx="1" presStyleCnt="6"/>
      <dgm:spPr/>
    </dgm:pt>
    <dgm:pt modelId="{34DCBADE-990F-4464-9735-A6375511DED4}" type="pres">
      <dgm:prSet presAssocID="{A18D2ECA-05D7-4F88-B0B4-D7F6B95645AB}" presName="imagNode" presStyleLbl="fgImgPlace1" presStyleIdx="1" presStyleCnt="6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Neighborhood with solid fill"/>
        </a:ext>
      </dgm:extLst>
    </dgm:pt>
    <dgm:pt modelId="{2320006A-2569-4B1F-915C-277107A8C7C6}" type="pres">
      <dgm:prSet presAssocID="{CFE3555D-085C-49F7-9D73-C037C2AD50B2}" presName="sibTrans" presStyleLbl="sibTrans2D1" presStyleIdx="0" presStyleCnt="0"/>
      <dgm:spPr/>
    </dgm:pt>
    <dgm:pt modelId="{3ABF2457-A162-4364-A741-3E5EC360A119}" type="pres">
      <dgm:prSet presAssocID="{99E3994D-F7A0-45B6-BE8B-4E652073682E}" presName="compNode" presStyleCnt="0"/>
      <dgm:spPr/>
    </dgm:pt>
    <dgm:pt modelId="{3FB92CC1-5EC3-48A7-9F4F-DBA1F283A847}" type="pres">
      <dgm:prSet presAssocID="{99E3994D-F7A0-45B6-BE8B-4E652073682E}" presName="bkgdShape" presStyleLbl="node1" presStyleIdx="2" presStyleCnt="6"/>
      <dgm:spPr/>
    </dgm:pt>
    <dgm:pt modelId="{C55ACF1E-9582-40BE-88D2-05A30B73586B}" type="pres">
      <dgm:prSet presAssocID="{99E3994D-F7A0-45B6-BE8B-4E652073682E}" presName="nodeTx" presStyleLbl="node1" presStyleIdx="2" presStyleCnt="6">
        <dgm:presLayoutVars>
          <dgm:bulletEnabled val="1"/>
        </dgm:presLayoutVars>
      </dgm:prSet>
      <dgm:spPr/>
    </dgm:pt>
    <dgm:pt modelId="{B7C1E220-5623-4D55-8393-03601F7CEC96}" type="pres">
      <dgm:prSet presAssocID="{99E3994D-F7A0-45B6-BE8B-4E652073682E}" presName="invisiNode" presStyleLbl="node1" presStyleIdx="2" presStyleCnt="6"/>
      <dgm:spPr/>
    </dgm:pt>
    <dgm:pt modelId="{22791D60-520F-4F56-A84B-E6236EFCD38B}" type="pres">
      <dgm:prSet presAssocID="{99E3994D-F7A0-45B6-BE8B-4E652073682E}" presName="imagNode" presStyleLbl="fgImgPlace1" presStyleIdx="2" presStyleCnt="6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ody builder with solid fill"/>
        </a:ext>
      </dgm:extLst>
    </dgm:pt>
    <dgm:pt modelId="{8463FCDD-0F2D-4C7C-AC86-744787617686}" type="pres">
      <dgm:prSet presAssocID="{84486B61-09C0-4E15-8DEC-1C5C69169CE2}" presName="sibTrans" presStyleLbl="sibTrans2D1" presStyleIdx="0" presStyleCnt="0"/>
      <dgm:spPr/>
    </dgm:pt>
    <dgm:pt modelId="{DC40201B-34D6-4C6A-8896-93817289DFEA}" type="pres">
      <dgm:prSet presAssocID="{AB9AAD9F-E100-4B1A-B80A-FCEB82B0A2BD}" presName="compNode" presStyleCnt="0"/>
      <dgm:spPr/>
    </dgm:pt>
    <dgm:pt modelId="{EE64D5A1-0E70-41AC-AE2E-A30D6767393E}" type="pres">
      <dgm:prSet presAssocID="{AB9AAD9F-E100-4B1A-B80A-FCEB82B0A2BD}" presName="bkgdShape" presStyleLbl="node1" presStyleIdx="3" presStyleCnt="6"/>
      <dgm:spPr/>
    </dgm:pt>
    <dgm:pt modelId="{89F086C1-70A3-459F-9B4F-94871A454A4A}" type="pres">
      <dgm:prSet presAssocID="{AB9AAD9F-E100-4B1A-B80A-FCEB82B0A2BD}" presName="nodeTx" presStyleLbl="node1" presStyleIdx="3" presStyleCnt="6">
        <dgm:presLayoutVars>
          <dgm:bulletEnabled val="1"/>
        </dgm:presLayoutVars>
      </dgm:prSet>
      <dgm:spPr/>
    </dgm:pt>
    <dgm:pt modelId="{8BF855CB-6AF7-4D61-A834-7CD055C04088}" type="pres">
      <dgm:prSet presAssocID="{AB9AAD9F-E100-4B1A-B80A-FCEB82B0A2BD}" presName="invisiNode" presStyleLbl="node1" presStyleIdx="3" presStyleCnt="6"/>
      <dgm:spPr/>
    </dgm:pt>
    <dgm:pt modelId="{184E2ADD-9855-4B82-B47F-6B02061DB9A9}" type="pres">
      <dgm:prSet presAssocID="{AB9AAD9F-E100-4B1A-B80A-FCEB82B0A2BD}" presName="imagNode" presStyleLbl="fgImgPlace1" presStyleIdx="3" presStyleCnt="6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nnections with solid fill"/>
        </a:ext>
      </dgm:extLst>
    </dgm:pt>
    <dgm:pt modelId="{D6E51292-B8E8-4097-9185-E929894D1690}" type="pres">
      <dgm:prSet presAssocID="{D6F9D25F-6F13-4BD2-999D-8CEBA6FDCB52}" presName="sibTrans" presStyleLbl="sibTrans2D1" presStyleIdx="0" presStyleCnt="0"/>
      <dgm:spPr/>
    </dgm:pt>
    <dgm:pt modelId="{BA7A8B97-810C-4957-BE27-A8F180AF47D3}" type="pres">
      <dgm:prSet presAssocID="{9872072B-AB29-459C-9AB7-0BD9B0FD4212}" presName="compNode" presStyleCnt="0"/>
      <dgm:spPr/>
    </dgm:pt>
    <dgm:pt modelId="{2AA6E32F-05B7-40F0-B38D-06A1553B2358}" type="pres">
      <dgm:prSet presAssocID="{9872072B-AB29-459C-9AB7-0BD9B0FD4212}" presName="bkgdShape" presStyleLbl="node1" presStyleIdx="4" presStyleCnt="6"/>
      <dgm:spPr/>
    </dgm:pt>
    <dgm:pt modelId="{D37AE761-02E8-47FA-BE68-F9FE4DA16902}" type="pres">
      <dgm:prSet presAssocID="{9872072B-AB29-459C-9AB7-0BD9B0FD4212}" presName="nodeTx" presStyleLbl="node1" presStyleIdx="4" presStyleCnt="6">
        <dgm:presLayoutVars>
          <dgm:bulletEnabled val="1"/>
        </dgm:presLayoutVars>
      </dgm:prSet>
      <dgm:spPr/>
    </dgm:pt>
    <dgm:pt modelId="{D952654E-168D-45EC-8C04-D5F8BD55A424}" type="pres">
      <dgm:prSet presAssocID="{9872072B-AB29-459C-9AB7-0BD9B0FD4212}" presName="invisiNode" presStyleLbl="node1" presStyleIdx="4" presStyleCnt="6"/>
      <dgm:spPr/>
    </dgm:pt>
    <dgm:pt modelId="{F86808CE-789E-4354-BA77-B2A7CE33A2B3}" type="pres">
      <dgm:prSet presAssocID="{9872072B-AB29-459C-9AB7-0BD9B0FD4212}" presName="imagNode" presStyleLbl="fgImgPlace1" presStyleIdx="4" presStyleCnt="6"/>
      <dgm:spPr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ircles with arrows with solid fill"/>
        </a:ext>
      </dgm:extLst>
    </dgm:pt>
    <dgm:pt modelId="{9950237D-CE58-4543-8664-F5C6801B1E57}" type="pres">
      <dgm:prSet presAssocID="{9A0A8760-D81D-4927-82DE-F048A3CF1CB4}" presName="sibTrans" presStyleLbl="sibTrans2D1" presStyleIdx="0" presStyleCnt="0"/>
      <dgm:spPr/>
    </dgm:pt>
    <dgm:pt modelId="{F27EDA05-1DED-4454-9CE6-F91445D146B1}" type="pres">
      <dgm:prSet presAssocID="{505E719F-0662-4AEE-A08F-20CCECFA094A}" presName="compNode" presStyleCnt="0"/>
      <dgm:spPr/>
    </dgm:pt>
    <dgm:pt modelId="{34C734BF-2B2A-4EF1-AD31-493ED6268C5C}" type="pres">
      <dgm:prSet presAssocID="{505E719F-0662-4AEE-A08F-20CCECFA094A}" presName="bkgdShape" presStyleLbl="node1" presStyleIdx="5" presStyleCnt="6"/>
      <dgm:spPr/>
    </dgm:pt>
    <dgm:pt modelId="{C0E2D611-4B75-4B10-8301-535384F603B3}" type="pres">
      <dgm:prSet presAssocID="{505E719F-0662-4AEE-A08F-20CCECFA094A}" presName="nodeTx" presStyleLbl="node1" presStyleIdx="5" presStyleCnt="6">
        <dgm:presLayoutVars>
          <dgm:bulletEnabled val="1"/>
        </dgm:presLayoutVars>
      </dgm:prSet>
      <dgm:spPr/>
    </dgm:pt>
    <dgm:pt modelId="{4EF42669-98CA-4B8C-902E-DF1AC398F3F5}" type="pres">
      <dgm:prSet presAssocID="{505E719F-0662-4AEE-A08F-20CCECFA094A}" presName="invisiNode" presStyleLbl="node1" presStyleIdx="5" presStyleCnt="6"/>
      <dgm:spPr/>
    </dgm:pt>
    <dgm:pt modelId="{386281C3-A3AE-4B59-BA42-11A1804F92B6}" type="pres">
      <dgm:prSet presAssocID="{505E719F-0662-4AEE-A08F-20CCECFA094A}" presName="imagNode" presStyleLbl="fgImgPlace1" presStyleIdx="5" presStyleCnt="6"/>
      <dgm:spPr>
        <a:blipFill>
          <a:blip xmlns:r="http://schemas.openxmlformats.org/officeDocument/2006/relationships"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plash1 with solid fill"/>
        </a:ext>
      </dgm:extLst>
    </dgm:pt>
  </dgm:ptLst>
  <dgm:cxnLst>
    <dgm:cxn modelId="{4655B00F-11EC-4A23-A52B-AB41889487BD}" type="presOf" srcId="{AB9AAD9F-E100-4B1A-B80A-FCEB82B0A2BD}" destId="{EE64D5A1-0E70-41AC-AE2E-A30D6767393E}" srcOrd="0" destOrd="0" presId="urn:microsoft.com/office/officeart/2005/8/layout/hList7"/>
    <dgm:cxn modelId="{79CA6814-8607-4F91-9D2D-A793BF8FC472}" srcId="{625B3B30-2B4E-49E3-9FB9-1857AC93AC3C}" destId="{99E3994D-F7A0-45B6-BE8B-4E652073682E}" srcOrd="2" destOrd="0" parTransId="{30D2D1F3-0F61-4FC4-A46C-76C64C1EC9E8}" sibTransId="{84486B61-09C0-4E15-8DEC-1C5C69169CE2}"/>
    <dgm:cxn modelId="{D6512F1A-2CFB-467B-AB0F-056E062F582A}" type="presOf" srcId="{9872072B-AB29-459C-9AB7-0BD9B0FD4212}" destId="{D37AE761-02E8-47FA-BE68-F9FE4DA16902}" srcOrd="1" destOrd="0" presId="urn:microsoft.com/office/officeart/2005/8/layout/hList7"/>
    <dgm:cxn modelId="{C323CE2C-B020-4F14-A3E2-52E1C32C818C}" type="presOf" srcId="{A18D2ECA-05D7-4F88-B0B4-D7F6B95645AB}" destId="{AEEEBA6A-FD48-4CD2-BDEC-6933AAB1D507}" srcOrd="1" destOrd="0" presId="urn:microsoft.com/office/officeart/2005/8/layout/hList7"/>
    <dgm:cxn modelId="{5814422D-DEF5-4E49-A26F-B01B0E26DA4D}" srcId="{625B3B30-2B4E-49E3-9FB9-1857AC93AC3C}" destId="{505E719F-0662-4AEE-A08F-20CCECFA094A}" srcOrd="5" destOrd="0" parTransId="{F8981BB0-9691-4B01-9EF5-AC88E20B87BC}" sibTransId="{CD9BE957-ABB0-4DB1-A63D-F555689F58F8}"/>
    <dgm:cxn modelId="{5A51BF34-2272-4145-93C5-560A12DC78DA}" type="presOf" srcId="{9A0A8760-D81D-4927-82DE-F048A3CF1CB4}" destId="{9950237D-CE58-4543-8664-F5C6801B1E57}" srcOrd="0" destOrd="0" presId="urn:microsoft.com/office/officeart/2005/8/layout/hList7"/>
    <dgm:cxn modelId="{73486E60-7E4B-4982-AFE1-EEAF648A226E}" type="presOf" srcId="{CFE3555D-085C-49F7-9D73-C037C2AD50B2}" destId="{2320006A-2569-4B1F-915C-277107A8C7C6}" srcOrd="0" destOrd="0" presId="urn:microsoft.com/office/officeart/2005/8/layout/hList7"/>
    <dgm:cxn modelId="{5ADA2564-7145-4DC3-8179-14A482DE2A30}" type="presOf" srcId="{99E3994D-F7A0-45B6-BE8B-4E652073682E}" destId="{3FB92CC1-5EC3-48A7-9F4F-DBA1F283A847}" srcOrd="0" destOrd="0" presId="urn:microsoft.com/office/officeart/2005/8/layout/hList7"/>
    <dgm:cxn modelId="{13E84A65-511F-4EB6-951B-190A2900BA58}" srcId="{625B3B30-2B4E-49E3-9FB9-1857AC93AC3C}" destId="{AD7164D1-A365-429E-A233-A41BF51DF5FB}" srcOrd="0" destOrd="0" parTransId="{7CC231D7-6BD8-456E-BEAA-13E7513309E6}" sibTransId="{5B531242-C169-4214-88D3-CC77130629B6}"/>
    <dgm:cxn modelId="{5F955266-E1F8-4B3A-8449-0BC238E4BAFE}" srcId="{625B3B30-2B4E-49E3-9FB9-1857AC93AC3C}" destId="{A18D2ECA-05D7-4F88-B0B4-D7F6B95645AB}" srcOrd="1" destOrd="0" parTransId="{6BD5DD12-3195-47C7-B14C-555755F9D949}" sibTransId="{CFE3555D-085C-49F7-9D73-C037C2AD50B2}"/>
    <dgm:cxn modelId="{13B4F646-9460-4A75-BBB0-E552F92C1136}" type="presOf" srcId="{AD7164D1-A365-429E-A233-A41BF51DF5FB}" destId="{C08AD3EC-2E96-4B6C-8058-148A82896D82}" srcOrd="0" destOrd="0" presId="urn:microsoft.com/office/officeart/2005/8/layout/hList7"/>
    <dgm:cxn modelId="{1487D24E-9044-49F4-9381-9B9BF6AE773A}" type="presOf" srcId="{D6F9D25F-6F13-4BD2-999D-8CEBA6FDCB52}" destId="{D6E51292-B8E8-4097-9185-E929894D1690}" srcOrd="0" destOrd="0" presId="urn:microsoft.com/office/officeart/2005/8/layout/hList7"/>
    <dgm:cxn modelId="{DC10C851-D741-4C38-A3E3-7D21B646A15E}" type="presOf" srcId="{84486B61-09C0-4E15-8DEC-1C5C69169CE2}" destId="{8463FCDD-0F2D-4C7C-AC86-744787617686}" srcOrd="0" destOrd="0" presId="urn:microsoft.com/office/officeart/2005/8/layout/hList7"/>
    <dgm:cxn modelId="{77448078-A790-4A44-9D3D-C4FAEB1CEBEA}" type="presOf" srcId="{99E3994D-F7A0-45B6-BE8B-4E652073682E}" destId="{C55ACF1E-9582-40BE-88D2-05A30B73586B}" srcOrd="1" destOrd="0" presId="urn:microsoft.com/office/officeart/2005/8/layout/hList7"/>
    <dgm:cxn modelId="{C4CCB482-F34F-43BB-B824-417067B4C953}" type="presOf" srcId="{AB9AAD9F-E100-4B1A-B80A-FCEB82B0A2BD}" destId="{89F086C1-70A3-459F-9B4F-94871A454A4A}" srcOrd="1" destOrd="0" presId="urn:microsoft.com/office/officeart/2005/8/layout/hList7"/>
    <dgm:cxn modelId="{564B6F8C-0F65-4702-80FC-4595F114499C}" srcId="{625B3B30-2B4E-49E3-9FB9-1857AC93AC3C}" destId="{9872072B-AB29-459C-9AB7-0BD9B0FD4212}" srcOrd="4" destOrd="0" parTransId="{A76FE7A2-7555-4BC5-A0B6-A45E0277E801}" sibTransId="{9A0A8760-D81D-4927-82DE-F048A3CF1CB4}"/>
    <dgm:cxn modelId="{7D06EE9D-2E9C-4B85-B73D-A0C494B97BE1}" srcId="{625B3B30-2B4E-49E3-9FB9-1857AC93AC3C}" destId="{AB9AAD9F-E100-4B1A-B80A-FCEB82B0A2BD}" srcOrd="3" destOrd="0" parTransId="{AF0CB98B-5A3D-4D64-9EB6-8D40A0752815}" sibTransId="{D6F9D25F-6F13-4BD2-999D-8CEBA6FDCB52}"/>
    <dgm:cxn modelId="{3D3C07A2-0984-4ED6-98DB-7F8D347ACD33}" type="presOf" srcId="{AD7164D1-A365-429E-A233-A41BF51DF5FB}" destId="{7C6435BD-B795-43AC-B2CF-E1D85424D0CB}" srcOrd="1" destOrd="0" presId="urn:microsoft.com/office/officeart/2005/8/layout/hList7"/>
    <dgm:cxn modelId="{3C50C1A5-C2BF-448F-90C2-A6E70FADB4BA}" type="presOf" srcId="{505E719F-0662-4AEE-A08F-20CCECFA094A}" destId="{34C734BF-2B2A-4EF1-AD31-493ED6268C5C}" srcOrd="0" destOrd="0" presId="urn:microsoft.com/office/officeart/2005/8/layout/hList7"/>
    <dgm:cxn modelId="{47A0C3C6-8A59-4B9E-8E09-1170C32CEDAE}" type="presOf" srcId="{A18D2ECA-05D7-4F88-B0B4-D7F6B95645AB}" destId="{EBB0BD0B-C7B4-469B-9ACF-2B30FAEDF7DA}" srcOrd="0" destOrd="0" presId="urn:microsoft.com/office/officeart/2005/8/layout/hList7"/>
    <dgm:cxn modelId="{62E694E0-8680-43DE-AE7B-B3514D56F7BC}" type="presOf" srcId="{5B531242-C169-4214-88D3-CC77130629B6}" destId="{BA190ECF-C9D5-4973-B0BA-C7C723F2A258}" srcOrd="0" destOrd="0" presId="urn:microsoft.com/office/officeart/2005/8/layout/hList7"/>
    <dgm:cxn modelId="{7238D2FA-0266-48B0-9BCE-323FB92E9224}" type="presOf" srcId="{9872072B-AB29-459C-9AB7-0BD9B0FD4212}" destId="{2AA6E32F-05B7-40F0-B38D-06A1553B2358}" srcOrd="0" destOrd="0" presId="urn:microsoft.com/office/officeart/2005/8/layout/hList7"/>
    <dgm:cxn modelId="{1C1A0DFC-7A15-4E1C-9FB8-960D0E52CE02}" type="presOf" srcId="{505E719F-0662-4AEE-A08F-20CCECFA094A}" destId="{C0E2D611-4B75-4B10-8301-535384F603B3}" srcOrd="1" destOrd="0" presId="urn:microsoft.com/office/officeart/2005/8/layout/hList7"/>
    <dgm:cxn modelId="{AAAED5FF-1C3C-495A-9E1B-9852B69F50E5}" type="presOf" srcId="{625B3B30-2B4E-49E3-9FB9-1857AC93AC3C}" destId="{EC6419D8-5625-464E-B61A-082BE37EF602}" srcOrd="0" destOrd="0" presId="urn:microsoft.com/office/officeart/2005/8/layout/hList7"/>
    <dgm:cxn modelId="{6E4355ED-3C3A-4842-BEDC-1383A56E3B32}" type="presParOf" srcId="{EC6419D8-5625-464E-B61A-082BE37EF602}" destId="{D305847F-1DD7-48B4-9410-EC699D240D81}" srcOrd="0" destOrd="0" presId="urn:microsoft.com/office/officeart/2005/8/layout/hList7"/>
    <dgm:cxn modelId="{D4B859B1-BF41-4806-BDDD-FBD355EC97C8}" type="presParOf" srcId="{EC6419D8-5625-464E-B61A-082BE37EF602}" destId="{FC49655A-8B98-4FBA-A495-F4B5EBE03599}" srcOrd="1" destOrd="0" presId="urn:microsoft.com/office/officeart/2005/8/layout/hList7"/>
    <dgm:cxn modelId="{D9B9EF25-ABF7-4F33-808C-55D6DB9B8574}" type="presParOf" srcId="{FC49655A-8B98-4FBA-A495-F4B5EBE03599}" destId="{BE4EA678-8FC8-477D-8C46-50E68D55A3E3}" srcOrd="0" destOrd="0" presId="urn:microsoft.com/office/officeart/2005/8/layout/hList7"/>
    <dgm:cxn modelId="{E8CE8E30-E838-4573-9DEF-E0D8B7277271}" type="presParOf" srcId="{BE4EA678-8FC8-477D-8C46-50E68D55A3E3}" destId="{C08AD3EC-2E96-4B6C-8058-148A82896D82}" srcOrd="0" destOrd="0" presId="urn:microsoft.com/office/officeart/2005/8/layout/hList7"/>
    <dgm:cxn modelId="{CAE7CD38-A0FE-49E4-B0E3-F647594A86C5}" type="presParOf" srcId="{BE4EA678-8FC8-477D-8C46-50E68D55A3E3}" destId="{7C6435BD-B795-43AC-B2CF-E1D85424D0CB}" srcOrd="1" destOrd="0" presId="urn:microsoft.com/office/officeart/2005/8/layout/hList7"/>
    <dgm:cxn modelId="{17B56524-B3C3-4EB2-BFB4-B35582A2D143}" type="presParOf" srcId="{BE4EA678-8FC8-477D-8C46-50E68D55A3E3}" destId="{618D1AC9-453C-4775-8AF9-BDD3483100DE}" srcOrd="2" destOrd="0" presId="urn:microsoft.com/office/officeart/2005/8/layout/hList7"/>
    <dgm:cxn modelId="{7F63B019-54D2-440D-9CDA-F71EEBBE2B1A}" type="presParOf" srcId="{BE4EA678-8FC8-477D-8C46-50E68D55A3E3}" destId="{70940B03-62C7-449B-83CA-CCB21E44635E}" srcOrd="3" destOrd="0" presId="urn:microsoft.com/office/officeart/2005/8/layout/hList7"/>
    <dgm:cxn modelId="{8CC11C1D-3373-4787-93E3-04C684B6B0FF}" type="presParOf" srcId="{FC49655A-8B98-4FBA-A495-F4B5EBE03599}" destId="{BA190ECF-C9D5-4973-B0BA-C7C723F2A258}" srcOrd="1" destOrd="0" presId="urn:microsoft.com/office/officeart/2005/8/layout/hList7"/>
    <dgm:cxn modelId="{33B0EC80-AF47-4602-AD53-06DE1643CF19}" type="presParOf" srcId="{FC49655A-8B98-4FBA-A495-F4B5EBE03599}" destId="{E881E7CB-971C-4543-B829-B635A713EB09}" srcOrd="2" destOrd="0" presId="urn:microsoft.com/office/officeart/2005/8/layout/hList7"/>
    <dgm:cxn modelId="{B09F236F-952F-4BD9-B15D-16123763B88C}" type="presParOf" srcId="{E881E7CB-971C-4543-B829-B635A713EB09}" destId="{EBB0BD0B-C7B4-469B-9ACF-2B30FAEDF7DA}" srcOrd="0" destOrd="0" presId="urn:microsoft.com/office/officeart/2005/8/layout/hList7"/>
    <dgm:cxn modelId="{80FF6433-FA8B-422F-8A02-AB45769FEE0E}" type="presParOf" srcId="{E881E7CB-971C-4543-B829-B635A713EB09}" destId="{AEEEBA6A-FD48-4CD2-BDEC-6933AAB1D507}" srcOrd="1" destOrd="0" presId="urn:microsoft.com/office/officeart/2005/8/layout/hList7"/>
    <dgm:cxn modelId="{6CE66423-2FB8-4FC1-8CB0-5F79BC032460}" type="presParOf" srcId="{E881E7CB-971C-4543-B829-B635A713EB09}" destId="{A5C3086F-1CFD-479C-A049-8A1895BC7AD2}" srcOrd="2" destOrd="0" presId="urn:microsoft.com/office/officeart/2005/8/layout/hList7"/>
    <dgm:cxn modelId="{5B5B712B-AE09-435F-8D59-B44F4D3273F5}" type="presParOf" srcId="{E881E7CB-971C-4543-B829-B635A713EB09}" destId="{34DCBADE-990F-4464-9735-A6375511DED4}" srcOrd="3" destOrd="0" presId="urn:microsoft.com/office/officeart/2005/8/layout/hList7"/>
    <dgm:cxn modelId="{F1486CFE-3167-4B19-9786-A18FDC200F02}" type="presParOf" srcId="{FC49655A-8B98-4FBA-A495-F4B5EBE03599}" destId="{2320006A-2569-4B1F-915C-277107A8C7C6}" srcOrd="3" destOrd="0" presId="urn:microsoft.com/office/officeart/2005/8/layout/hList7"/>
    <dgm:cxn modelId="{830C313E-5380-4706-A641-B7520737CD42}" type="presParOf" srcId="{FC49655A-8B98-4FBA-A495-F4B5EBE03599}" destId="{3ABF2457-A162-4364-A741-3E5EC360A119}" srcOrd="4" destOrd="0" presId="urn:microsoft.com/office/officeart/2005/8/layout/hList7"/>
    <dgm:cxn modelId="{C7A5A040-97C5-4F58-B3BA-B5A4BBD15991}" type="presParOf" srcId="{3ABF2457-A162-4364-A741-3E5EC360A119}" destId="{3FB92CC1-5EC3-48A7-9F4F-DBA1F283A847}" srcOrd="0" destOrd="0" presId="urn:microsoft.com/office/officeart/2005/8/layout/hList7"/>
    <dgm:cxn modelId="{08D12FEE-8468-4FE4-9A91-9DC32B2FE9D3}" type="presParOf" srcId="{3ABF2457-A162-4364-A741-3E5EC360A119}" destId="{C55ACF1E-9582-40BE-88D2-05A30B73586B}" srcOrd="1" destOrd="0" presId="urn:microsoft.com/office/officeart/2005/8/layout/hList7"/>
    <dgm:cxn modelId="{645A5ABB-023D-4315-9586-2259CB2B68EB}" type="presParOf" srcId="{3ABF2457-A162-4364-A741-3E5EC360A119}" destId="{B7C1E220-5623-4D55-8393-03601F7CEC96}" srcOrd="2" destOrd="0" presId="urn:microsoft.com/office/officeart/2005/8/layout/hList7"/>
    <dgm:cxn modelId="{7AD874B0-63B6-4D8F-8787-1F66C6C0E12D}" type="presParOf" srcId="{3ABF2457-A162-4364-A741-3E5EC360A119}" destId="{22791D60-520F-4F56-A84B-E6236EFCD38B}" srcOrd="3" destOrd="0" presId="urn:microsoft.com/office/officeart/2005/8/layout/hList7"/>
    <dgm:cxn modelId="{0C6F2863-E3F6-4AE1-B113-CF93139F1E12}" type="presParOf" srcId="{FC49655A-8B98-4FBA-A495-F4B5EBE03599}" destId="{8463FCDD-0F2D-4C7C-AC86-744787617686}" srcOrd="5" destOrd="0" presId="urn:microsoft.com/office/officeart/2005/8/layout/hList7"/>
    <dgm:cxn modelId="{A2DEE9A6-D236-494A-BF40-D7BDDF4AB131}" type="presParOf" srcId="{FC49655A-8B98-4FBA-A495-F4B5EBE03599}" destId="{DC40201B-34D6-4C6A-8896-93817289DFEA}" srcOrd="6" destOrd="0" presId="urn:microsoft.com/office/officeart/2005/8/layout/hList7"/>
    <dgm:cxn modelId="{F7DD0879-3EC0-45DB-8015-3E68C4606109}" type="presParOf" srcId="{DC40201B-34D6-4C6A-8896-93817289DFEA}" destId="{EE64D5A1-0E70-41AC-AE2E-A30D6767393E}" srcOrd="0" destOrd="0" presId="urn:microsoft.com/office/officeart/2005/8/layout/hList7"/>
    <dgm:cxn modelId="{BF2AB252-65BA-4903-A9DF-BB2BAC0E4EA5}" type="presParOf" srcId="{DC40201B-34D6-4C6A-8896-93817289DFEA}" destId="{89F086C1-70A3-459F-9B4F-94871A454A4A}" srcOrd="1" destOrd="0" presId="urn:microsoft.com/office/officeart/2005/8/layout/hList7"/>
    <dgm:cxn modelId="{88E1A754-1283-4DE7-A4C5-B267AAF0A67D}" type="presParOf" srcId="{DC40201B-34D6-4C6A-8896-93817289DFEA}" destId="{8BF855CB-6AF7-4D61-A834-7CD055C04088}" srcOrd="2" destOrd="0" presId="urn:microsoft.com/office/officeart/2005/8/layout/hList7"/>
    <dgm:cxn modelId="{FCE6A4AE-6547-41A8-BB4E-F01783B500F0}" type="presParOf" srcId="{DC40201B-34D6-4C6A-8896-93817289DFEA}" destId="{184E2ADD-9855-4B82-B47F-6B02061DB9A9}" srcOrd="3" destOrd="0" presId="urn:microsoft.com/office/officeart/2005/8/layout/hList7"/>
    <dgm:cxn modelId="{F8E27AB0-2989-4BA3-8DC7-02CC4724AECE}" type="presParOf" srcId="{FC49655A-8B98-4FBA-A495-F4B5EBE03599}" destId="{D6E51292-B8E8-4097-9185-E929894D1690}" srcOrd="7" destOrd="0" presId="urn:microsoft.com/office/officeart/2005/8/layout/hList7"/>
    <dgm:cxn modelId="{EC0685F5-16BC-491E-BBDB-5EAD50C9B565}" type="presParOf" srcId="{FC49655A-8B98-4FBA-A495-F4B5EBE03599}" destId="{BA7A8B97-810C-4957-BE27-A8F180AF47D3}" srcOrd="8" destOrd="0" presId="urn:microsoft.com/office/officeart/2005/8/layout/hList7"/>
    <dgm:cxn modelId="{5D2BE18C-EB37-4837-BE1F-5F9668ABF188}" type="presParOf" srcId="{BA7A8B97-810C-4957-BE27-A8F180AF47D3}" destId="{2AA6E32F-05B7-40F0-B38D-06A1553B2358}" srcOrd="0" destOrd="0" presId="urn:microsoft.com/office/officeart/2005/8/layout/hList7"/>
    <dgm:cxn modelId="{4FFBAB57-26E5-4482-85A9-294F6B4BF057}" type="presParOf" srcId="{BA7A8B97-810C-4957-BE27-A8F180AF47D3}" destId="{D37AE761-02E8-47FA-BE68-F9FE4DA16902}" srcOrd="1" destOrd="0" presId="urn:microsoft.com/office/officeart/2005/8/layout/hList7"/>
    <dgm:cxn modelId="{A72A26D2-AA00-4761-B191-28A05229AAE6}" type="presParOf" srcId="{BA7A8B97-810C-4957-BE27-A8F180AF47D3}" destId="{D952654E-168D-45EC-8C04-D5F8BD55A424}" srcOrd="2" destOrd="0" presId="urn:microsoft.com/office/officeart/2005/8/layout/hList7"/>
    <dgm:cxn modelId="{499C1BAF-34CA-4AAC-A68F-A7A023EF51BC}" type="presParOf" srcId="{BA7A8B97-810C-4957-BE27-A8F180AF47D3}" destId="{F86808CE-789E-4354-BA77-B2A7CE33A2B3}" srcOrd="3" destOrd="0" presId="urn:microsoft.com/office/officeart/2005/8/layout/hList7"/>
    <dgm:cxn modelId="{39E48DD1-F778-49D5-9B37-116D565A91FD}" type="presParOf" srcId="{FC49655A-8B98-4FBA-A495-F4B5EBE03599}" destId="{9950237D-CE58-4543-8664-F5C6801B1E57}" srcOrd="9" destOrd="0" presId="urn:microsoft.com/office/officeart/2005/8/layout/hList7"/>
    <dgm:cxn modelId="{8354F7A9-1533-4A90-B467-4FAC58A08D68}" type="presParOf" srcId="{FC49655A-8B98-4FBA-A495-F4B5EBE03599}" destId="{F27EDA05-1DED-4454-9CE6-F91445D146B1}" srcOrd="10" destOrd="0" presId="urn:microsoft.com/office/officeart/2005/8/layout/hList7"/>
    <dgm:cxn modelId="{DBE78C17-3D30-4895-85B3-65959859A0FD}" type="presParOf" srcId="{F27EDA05-1DED-4454-9CE6-F91445D146B1}" destId="{34C734BF-2B2A-4EF1-AD31-493ED6268C5C}" srcOrd="0" destOrd="0" presId="urn:microsoft.com/office/officeart/2005/8/layout/hList7"/>
    <dgm:cxn modelId="{76556703-B0AE-4DF8-99A5-C26E32D27E4A}" type="presParOf" srcId="{F27EDA05-1DED-4454-9CE6-F91445D146B1}" destId="{C0E2D611-4B75-4B10-8301-535384F603B3}" srcOrd="1" destOrd="0" presId="urn:microsoft.com/office/officeart/2005/8/layout/hList7"/>
    <dgm:cxn modelId="{943F87DA-015B-4C39-8764-E14955E0346C}" type="presParOf" srcId="{F27EDA05-1DED-4454-9CE6-F91445D146B1}" destId="{4EF42669-98CA-4B8C-902E-DF1AC398F3F5}" srcOrd="2" destOrd="0" presId="urn:microsoft.com/office/officeart/2005/8/layout/hList7"/>
    <dgm:cxn modelId="{8FF0EF2B-8EB8-4CA2-8B41-1E0E0A7E8DA2}" type="presParOf" srcId="{F27EDA05-1DED-4454-9CE6-F91445D146B1}" destId="{386281C3-A3AE-4B59-BA42-11A1804F92B6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F44004B-B5D1-458C-A2E1-FDB02E5225D0}" type="doc">
      <dgm:prSet loTypeId="urn:microsoft.com/office/officeart/2005/8/layout/h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B5B9B7F-F48F-427E-8F28-E725927325B5}">
      <dgm:prSet phldrT="[Text]" phldr="0"/>
      <dgm:spPr/>
      <dgm:t>
        <a:bodyPr/>
        <a:lstStyle/>
        <a:p>
          <a:r>
            <a:rPr lang="en-US"/>
            <a:t>Gate</a:t>
          </a:r>
        </a:p>
      </dgm:t>
    </dgm:pt>
    <dgm:pt modelId="{56795A96-3042-4BAF-9F31-30DB33050681}" type="parTrans" cxnId="{C5535AAE-79F7-475C-92CE-FC211CCD2710}">
      <dgm:prSet/>
      <dgm:spPr/>
      <dgm:t>
        <a:bodyPr/>
        <a:lstStyle/>
        <a:p>
          <a:endParaRPr lang="en-US"/>
        </a:p>
      </dgm:t>
    </dgm:pt>
    <dgm:pt modelId="{95160DF5-B188-4D4E-9F68-96177770F6F4}" type="sibTrans" cxnId="{C5535AAE-79F7-475C-92CE-FC211CCD2710}">
      <dgm:prSet/>
      <dgm:spPr/>
      <dgm:t>
        <a:bodyPr/>
        <a:lstStyle/>
        <a:p>
          <a:endParaRPr lang="en-US"/>
        </a:p>
      </dgm:t>
    </dgm:pt>
    <dgm:pt modelId="{80E07488-5288-43D1-860D-A88654947CB0}">
      <dgm:prSet phldrT="[Text]" phldr="0"/>
      <dgm:spPr/>
      <dgm:t>
        <a:bodyPr/>
        <a:lstStyle/>
        <a:p>
          <a:r>
            <a:rPr lang="en-US"/>
            <a:t>Ranks</a:t>
          </a:r>
        </a:p>
      </dgm:t>
    </dgm:pt>
    <dgm:pt modelId="{0F65DB63-F53E-459C-95CB-871237626282}" type="parTrans" cxnId="{DE61CA87-767E-4A50-BBF2-CCECD9EE1779}">
      <dgm:prSet/>
      <dgm:spPr/>
      <dgm:t>
        <a:bodyPr/>
        <a:lstStyle/>
        <a:p>
          <a:endParaRPr lang="en-US"/>
        </a:p>
      </dgm:t>
    </dgm:pt>
    <dgm:pt modelId="{904E63CC-078C-43EF-814F-582D9175B865}" type="sibTrans" cxnId="{DE61CA87-767E-4A50-BBF2-CCECD9EE1779}">
      <dgm:prSet/>
      <dgm:spPr/>
      <dgm:t>
        <a:bodyPr/>
        <a:lstStyle/>
        <a:p>
          <a:endParaRPr lang="en-US"/>
        </a:p>
      </dgm:t>
    </dgm:pt>
    <dgm:pt modelId="{4EE463A4-607F-4DD2-BA3B-98F9F3170051}">
      <dgm:prSet/>
      <dgm:spPr/>
      <dgm:t>
        <a:bodyPr/>
        <a:lstStyle/>
        <a:p>
          <a:r>
            <a:rPr lang="en-US">
              <a:solidFill>
                <a:sysClr val="windowText" lastClr="000000"/>
              </a:solidFill>
            </a:rPr>
            <a:t>Initial screening questions to determine whether a prospective partner is a viable candidate for collaboration.</a:t>
          </a:r>
        </a:p>
      </dgm:t>
    </dgm:pt>
    <dgm:pt modelId="{2EB6CE71-89B4-42D1-984D-746C71604309}" type="parTrans" cxnId="{75942855-4234-4F5D-9CAA-D755BCB7C166}">
      <dgm:prSet/>
      <dgm:spPr/>
      <dgm:t>
        <a:bodyPr/>
        <a:lstStyle/>
        <a:p>
          <a:endParaRPr lang="en-US"/>
        </a:p>
      </dgm:t>
    </dgm:pt>
    <dgm:pt modelId="{9309077B-ED2B-4947-9AFE-3CB858E878E3}" type="sibTrans" cxnId="{75942855-4234-4F5D-9CAA-D755BCB7C166}">
      <dgm:prSet/>
      <dgm:spPr/>
      <dgm:t>
        <a:bodyPr/>
        <a:lstStyle/>
        <a:p>
          <a:endParaRPr lang="en-US"/>
        </a:p>
      </dgm:t>
    </dgm:pt>
    <dgm:pt modelId="{DE17E802-3596-4B7F-889A-438BC1CD09FC}">
      <dgm:prSet/>
      <dgm:spPr/>
      <dgm:t>
        <a:bodyPr/>
        <a:lstStyle/>
        <a:p>
          <a:r>
            <a:rPr lang="en-US">
              <a:solidFill>
                <a:sysClr val="windowText" lastClr="000000"/>
              </a:solidFill>
            </a:rPr>
            <a:t>Additional criteria to assist with further prioritization of partners</a:t>
          </a:r>
        </a:p>
      </dgm:t>
    </dgm:pt>
    <dgm:pt modelId="{26FB03D9-C76A-4669-B22B-D7C0784F5092}" type="parTrans" cxnId="{26F70463-242C-40B8-9093-10FE285BD355}">
      <dgm:prSet/>
      <dgm:spPr/>
      <dgm:t>
        <a:bodyPr/>
        <a:lstStyle/>
        <a:p>
          <a:endParaRPr lang="en-US"/>
        </a:p>
      </dgm:t>
    </dgm:pt>
    <dgm:pt modelId="{F1AD25DB-25AA-4488-8DDA-6D5687137BBA}" type="sibTrans" cxnId="{26F70463-242C-40B8-9093-10FE285BD355}">
      <dgm:prSet/>
      <dgm:spPr/>
      <dgm:t>
        <a:bodyPr/>
        <a:lstStyle/>
        <a:p>
          <a:endParaRPr lang="en-US"/>
        </a:p>
      </dgm:t>
    </dgm:pt>
    <dgm:pt modelId="{1F62ED68-E653-4325-A810-ED247F1032DF}" type="pres">
      <dgm:prSet presAssocID="{FF44004B-B5D1-458C-A2E1-FDB02E5225D0}" presName="Name0" presStyleCnt="0">
        <dgm:presLayoutVars>
          <dgm:dir/>
          <dgm:animLvl val="lvl"/>
          <dgm:resizeHandles val="exact"/>
        </dgm:presLayoutVars>
      </dgm:prSet>
      <dgm:spPr/>
    </dgm:pt>
    <dgm:pt modelId="{563A98F8-1AE4-40E5-AD23-B1051A131F86}" type="pres">
      <dgm:prSet presAssocID="{9B5B9B7F-F48F-427E-8F28-E725927325B5}" presName="composite" presStyleCnt="0"/>
      <dgm:spPr/>
    </dgm:pt>
    <dgm:pt modelId="{4A8B3E59-9A5C-44E9-99AE-20E9ACE8D80E}" type="pres">
      <dgm:prSet presAssocID="{9B5B9B7F-F48F-427E-8F28-E725927325B5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A01A47BA-2E7D-4B3A-8DDE-930061F192BC}" type="pres">
      <dgm:prSet presAssocID="{9B5B9B7F-F48F-427E-8F28-E725927325B5}" presName="desTx" presStyleLbl="alignAccFollowNode1" presStyleIdx="0" presStyleCnt="2">
        <dgm:presLayoutVars>
          <dgm:bulletEnabled val="1"/>
        </dgm:presLayoutVars>
      </dgm:prSet>
      <dgm:spPr/>
    </dgm:pt>
    <dgm:pt modelId="{94058274-3E36-46CC-BCFA-5EF71F5690D8}" type="pres">
      <dgm:prSet presAssocID="{95160DF5-B188-4D4E-9F68-96177770F6F4}" presName="space" presStyleCnt="0"/>
      <dgm:spPr/>
    </dgm:pt>
    <dgm:pt modelId="{8F42FCC2-8029-424E-B5DD-4440F2914030}" type="pres">
      <dgm:prSet presAssocID="{80E07488-5288-43D1-860D-A88654947CB0}" presName="composite" presStyleCnt="0"/>
      <dgm:spPr/>
    </dgm:pt>
    <dgm:pt modelId="{335F1572-887C-40FF-B57E-95DE40B1E4FE}" type="pres">
      <dgm:prSet presAssocID="{80E07488-5288-43D1-860D-A88654947CB0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D369CC4A-9F0C-4DA7-8198-3CEF06A4DB5A}" type="pres">
      <dgm:prSet presAssocID="{80E07488-5288-43D1-860D-A88654947CB0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26F70463-242C-40B8-9093-10FE285BD355}" srcId="{80E07488-5288-43D1-860D-A88654947CB0}" destId="{DE17E802-3596-4B7F-889A-438BC1CD09FC}" srcOrd="0" destOrd="0" parTransId="{26FB03D9-C76A-4669-B22B-D7C0784F5092}" sibTransId="{F1AD25DB-25AA-4488-8DDA-6D5687137BBA}"/>
    <dgm:cxn modelId="{75942855-4234-4F5D-9CAA-D755BCB7C166}" srcId="{9B5B9B7F-F48F-427E-8F28-E725927325B5}" destId="{4EE463A4-607F-4DD2-BA3B-98F9F3170051}" srcOrd="0" destOrd="0" parTransId="{2EB6CE71-89B4-42D1-984D-746C71604309}" sibTransId="{9309077B-ED2B-4947-9AFE-3CB858E878E3}"/>
    <dgm:cxn modelId="{7750E382-9D46-4BC0-B495-6DC711732A38}" type="presOf" srcId="{4EE463A4-607F-4DD2-BA3B-98F9F3170051}" destId="{A01A47BA-2E7D-4B3A-8DDE-930061F192BC}" srcOrd="0" destOrd="0" presId="urn:microsoft.com/office/officeart/2005/8/layout/hList1"/>
    <dgm:cxn modelId="{DE61CA87-767E-4A50-BBF2-CCECD9EE1779}" srcId="{FF44004B-B5D1-458C-A2E1-FDB02E5225D0}" destId="{80E07488-5288-43D1-860D-A88654947CB0}" srcOrd="1" destOrd="0" parTransId="{0F65DB63-F53E-459C-95CB-871237626282}" sibTransId="{904E63CC-078C-43EF-814F-582D9175B865}"/>
    <dgm:cxn modelId="{B7800B98-2466-4A5D-B305-9E7AA4FA2CB6}" type="presOf" srcId="{FF44004B-B5D1-458C-A2E1-FDB02E5225D0}" destId="{1F62ED68-E653-4325-A810-ED247F1032DF}" srcOrd="0" destOrd="0" presId="urn:microsoft.com/office/officeart/2005/8/layout/hList1"/>
    <dgm:cxn modelId="{C5535AAE-79F7-475C-92CE-FC211CCD2710}" srcId="{FF44004B-B5D1-458C-A2E1-FDB02E5225D0}" destId="{9B5B9B7F-F48F-427E-8F28-E725927325B5}" srcOrd="0" destOrd="0" parTransId="{56795A96-3042-4BAF-9F31-30DB33050681}" sibTransId="{95160DF5-B188-4D4E-9F68-96177770F6F4}"/>
    <dgm:cxn modelId="{5E2189AF-A72B-4D43-A1FD-A985F8B47637}" type="presOf" srcId="{9B5B9B7F-F48F-427E-8F28-E725927325B5}" destId="{4A8B3E59-9A5C-44E9-99AE-20E9ACE8D80E}" srcOrd="0" destOrd="0" presId="urn:microsoft.com/office/officeart/2005/8/layout/hList1"/>
    <dgm:cxn modelId="{FBA66EF0-D7DD-45C6-B98E-C465EE5FA3D2}" type="presOf" srcId="{80E07488-5288-43D1-860D-A88654947CB0}" destId="{335F1572-887C-40FF-B57E-95DE40B1E4FE}" srcOrd="0" destOrd="0" presId="urn:microsoft.com/office/officeart/2005/8/layout/hList1"/>
    <dgm:cxn modelId="{CF58D7F1-F6A3-4FFC-BE25-C3A116CF04E0}" type="presOf" srcId="{DE17E802-3596-4B7F-889A-438BC1CD09FC}" destId="{D369CC4A-9F0C-4DA7-8198-3CEF06A4DB5A}" srcOrd="0" destOrd="0" presId="urn:microsoft.com/office/officeart/2005/8/layout/hList1"/>
    <dgm:cxn modelId="{CD8478D0-8B65-4040-82C2-2C2C0D0CDD62}" type="presParOf" srcId="{1F62ED68-E653-4325-A810-ED247F1032DF}" destId="{563A98F8-1AE4-40E5-AD23-B1051A131F86}" srcOrd="0" destOrd="0" presId="urn:microsoft.com/office/officeart/2005/8/layout/hList1"/>
    <dgm:cxn modelId="{EEED2F90-BBE2-4638-9923-B34C9C0B1462}" type="presParOf" srcId="{563A98F8-1AE4-40E5-AD23-B1051A131F86}" destId="{4A8B3E59-9A5C-44E9-99AE-20E9ACE8D80E}" srcOrd="0" destOrd="0" presId="urn:microsoft.com/office/officeart/2005/8/layout/hList1"/>
    <dgm:cxn modelId="{B74FF2AC-C297-489E-96D5-225067D557D0}" type="presParOf" srcId="{563A98F8-1AE4-40E5-AD23-B1051A131F86}" destId="{A01A47BA-2E7D-4B3A-8DDE-930061F192BC}" srcOrd="1" destOrd="0" presId="urn:microsoft.com/office/officeart/2005/8/layout/hList1"/>
    <dgm:cxn modelId="{C2A5729E-8ACD-48AB-A3E8-41BC83FEC19D}" type="presParOf" srcId="{1F62ED68-E653-4325-A810-ED247F1032DF}" destId="{94058274-3E36-46CC-BCFA-5EF71F5690D8}" srcOrd="1" destOrd="0" presId="urn:microsoft.com/office/officeart/2005/8/layout/hList1"/>
    <dgm:cxn modelId="{BDDA8BC4-EC8E-4E53-B042-C962922B9A17}" type="presParOf" srcId="{1F62ED68-E653-4325-A810-ED247F1032DF}" destId="{8F42FCC2-8029-424E-B5DD-4440F2914030}" srcOrd="2" destOrd="0" presId="urn:microsoft.com/office/officeart/2005/8/layout/hList1"/>
    <dgm:cxn modelId="{5E24EE05-1066-4924-8313-AB251A5ED063}" type="presParOf" srcId="{8F42FCC2-8029-424E-B5DD-4440F2914030}" destId="{335F1572-887C-40FF-B57E-95DE40B1E4FE}" srcOrd="0" destOrd="0" presId="urn:microsoft.com/office/officeart/2005/8/layout/hList1"/>
    <dgm:cxn modelId="{C3C0C952-4D82-4566-8E2B-8582348DCF44}" type="presParOf" srcId="{8F42FCC2-8029-424E-B5DD-4440F2914030}" destId="{D369CC4A-9F0C-4DA7-8198-3CEF06A4DB5A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4C80597-96CF-486B-9001-02B3C6331A2E}" type="doc">
      <dgm:prSet loTypeId="urn:microsoft.com/office/officeart/2005/8/layout/defaul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2CB42B7F-6386-45D8-A937-3D0F7E92DC06}">
      <dgm:prSet phldrT="[Text]" custT="1"/>
      <dgm:spPr>
        <a:solidFill>
          <a:schemeClr val="accent3"/>
        </a:solidFill>
      </dgm:spPr>
      <dgm:t>
        <a:bodyPr/>
        <a:lstStyle/>
        <a:p>
          <a:pPr>
            <a:buNone/>
          </a:pPr>
          <a:r>
            <a:rPr lang="en-US" sz="2200">
              <a:solidFill>
                <a:srgbClr val="475D68"/>
              </a:solidFill>
              <a:latin typeface="+mj-lt"/>
            </a:rPr>
            <a:t>Australia</a:t>
          </a:r>
        </a:p>
      </dgm:t>
    </dgm:pt>
    <dgm:pt modelId="{0A11B9D9-9DA0-4919-8B52-7457505998E9}" type="parTrans" cxnId="{D6081C23-A6E7-4AB2-9760-4852B0FD0266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A19BB24C-C23B-4811-874D-ED8AB551EA26}" type="sibTrans" cxnId="{D6081C23-A6E7-4AB2-9760-4852B0FD0266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3F9AA90A-1B19-4AAF-8DB0-FE4232479C3C}">
      <dgm:prSet phldrT="[Text]" custT="1"/>
      <dgm:spPr>
        <a:solidFill>
          <a:srgbClr val="A1BBB5"/>
        </a:solidFill>
        <a:ln w="19050" cap="flat" cmpd="sng" algn="ctr">
          <a:solidFill>
            <a:srgbClr val="E8E8E8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68580" tIns="68580" rIns="68580" bIns="68580" numCol="1" spcCol="1270" anchor="ctr" anchorCtr="0"/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475D68"/>
              </a:solidFill>
              <a:latin typeface="+mj-lt"/>
              <a:ea typeface="+mn-ea"/>
              <a:cs typeface="+mn-cs"/>
            </a:rPr>
            <a:t>Italy</a:t>
          </a:r>
        </a:p>
      </dgm:t>
    </dgm:pt>
    <dgm:pt modelId="{F109C3DD-54DE-4B37-95E1-1BC648142E7F}" type="parTrans" cxnId="{D149046F-9750-4EB7-9818-8DD8FABB781F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3EF78F38-7661-49DE-AC74-E50A7A9AA334}" type="sibTrans" cxnId="{D149046F-9750-4EB7-9818-8DD8FABB781F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0DA49243-C717-4C3B-A965-F2B1E6304A2F}">
      <dgm:prSet custT="1"/>
      <dgm:spPr>
        <a:solidFill>
          <a:srgbClr val="A1BBB5"/>
        </a:solidFill>
        <a:ln w="19050" cap="flat" cmpd="sng" algn="ctr">
          <a:solidFill>
            <a:srgbClr val="E8E8E8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68580" tIns="68580" rIns="68580" bIns="68580" numCol="1" spcCol="1270" anchor="ctr" anchorCtr="0"/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475D68"/>
              </a:solidFill>
              <a:latin typeface="Calibri"/>
              <a:ea typeface="+mn-ea"/>
              <a:cs typeface="+mn-cs"/>
            </a:rPr>
            <a:t>New Zealand</a:t>
          </a:r>
        </a:p>
      </dgm:t>
    </dgm:pt>
    <dgm:pt modelId="{8BB95750-C833-4272-8E66-A5666FDEB22A}" type="parTrans" cxnId="{7C9849DF-2D8C-40CB-AD97-59B0CAA25385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16986033-BABC-4E9E-8A08-082110D0C82D}" type="sibTrans" cxnId="{7C9849DF-2D8C-40CB-AD97-59B0CAA25385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C406AE94-3A4E-4E4E-89A1-6B980ED75468}">
      <dgm:prSet custT="1"/>
      <dgm:spPr/>
      <dgm:t>
        <a:bodyPr/>
        <a:lstStyle/>
        <a:p>
          <a:r>
            <a:rPr lang="en-US" sz="2200">
              <a:latin typeface="+mj-lt"/>
            </a:rPr>
            <a:t>Singapore</a:t>
          </a:r>
        </a:p>
      </dgm:t>
    </dgm:pt>
    <dgm:pt modelId="{6B398431-EC59-44EE-A25C-6BAF9D38BBFA}" type="parTrans" cxnId="{C94EB535-D477-49D7-B60C-1AC8D305433D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B1330A1C-DBD6-44CD-BEC3-161DB2824289}" type="sibTrans" cxnId="{C94EB535-D477-49D7-B60C-1AC8D305433D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F4D653E8-6E82-4A97-B41C-D69C315B29AD}">
      <dgm:prSet custT="1"/>
      <dgm:spPr>
        <a:solidFill>
          <a:srgbClr val="B4CA8F"/>
        </a:solidFill>
      </dgm:spPr>
      <dgm:t>
        <a:bodyPr/>
        <a:lstStyle/>
        <a:p>
          <a:r>
            <a:rPr lang="en-US" sz="2200" kern="1200">
              <a:solidFill>
                <a:srgbClr val="475D68"/>
              </a:solidFill>
              <a:latin typeface="Calibri"/>
              <a:ea typeface="+mn-ea"/>
              <a:cs typeface="+mn-cs"/>
            </a:rPr>
            <a:t>Korea, Rep.</a:t>
          </a:r>
        </a:p>
      </dgm:t>
    </dgm:pt>
    <dgm:pt modelId="{A370D115-C262-49D9-9521-7AB5484BB45F}" type="parTrans" cxnId="{9E41395A-073A-49B3-8636-2203AE301B35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A7217C8B-E660-4AC4-B09F-14AD3EE82475}" type="sibTrans" cxnId="{9E41395A-073A-49B3-8636-2203AE301B35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BD2D9A77-8EE2-41B5-9852-983649C19592}">
      <dgm:prSet phldrT="[Text]" custT="1"/>
      <dgm:spPr>
        <a:solidFill>
          <a:schemeClr val="accent3"/>
        </a:solidFill>
      </dgm:spPr>
      <dgm:t>
        <a:bodyPr/>
        <a:lstStyle/>
        <a:p>
          <a:pPr>
            <a:buNone/>
          </a:pPr>
          <a:r>
            <a:rPr lang="en-US" sz="2200">
              <a:solidFill>
                <a:srgbClr val="475D68"/>
              </a:solidFill>
              <a:latin typeface="+mj-lt"/>
              <a:ea typeface="+mn-ea"/>
              <a:cs typeface="+mn-cs"/>
            </a:rPr>
            <a:t>Brazil</a:t>
          </a:r>
          <a:endParaRPr lang="en-US" sz="2200">
            <a:solidFill>
              <a:srgbClr val="475D68"/>
            </a:solidFill>
            <a:latin typeface="+mj-lt"/>
          </a:endParaRPr>
        </a:p>
      </dgm:t>
    </dgm:pt>
    <dgm:pt modelId="{D02A72DD-3668-4F7A-BB19-4160533114AA}" type="parTrans" cxnId="{7DC6E9D7-2C31-4671-880F-6CF7E6429C30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30D88A9C-16B3-433F-B481-BE3E07BB3F8B}" type="sibTrans" cxnId="{7DC6E9D7-2C31-4671-880F-6CF7E6429C30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2EF99730-807E-4959-A52B-9A44CEBE180A}">
      <dgm:prSet custT="1"/>
      <dgm:spPr/>
      <dgm:t>
        <a:bodyPr/>
        <a:lstStyle/>
        <a:p>
          <a:r>
            <a:rPr lang="en-US" sz="2200">
              <a:latin typeface="+mj-lt"/>
            </a:rPr>
            <a:t>Malaysia</a:t>
          </a:r>
        </a:p>
      </dgm:t>
    </dgm:pt>
    <dgm:pt modelId="{8F976DB0-8B41-406F-ADF9-544DF791C0D5}" type="parTrans" cxnId="{D8E306AE-BA91-40AB-8BA4-B0D123C80CCB}">
      <dgm:prSet/>
      <dgm:spPr/>
      <dgm:t>
        <a:bodyPr/>
        <a:lstStyle/>
        <a:p>
          <a:endParaRPr lang="en-US"/>
        </a:p>
      </dgm:t>
    </dgm:pt>
    <dgm:pt modelId="{153105F3-249E-426A-814E-45E2B6C08380}" type="sibTrans" cxnId="{D8E306AE-BA91-40AB-8BA4-B0D123C80CCB}">
      <dgm:prSet/>
      <dgm:spPr/>
      <dgm:t>
        <a:bodyPr/>
        <a:lstStyle/>
        <a:p>
          <a:endParaRPr lang="en-US"/>
        </a:p>
      </dgm:t>
    </dgm:pt>
    <dgm:pt modelId="{FB7D7864-0F6A-492A-9BAE-07A2B394448C}">
      <dgm:prSet custT="1"/>
      <dgm:spPr>
        <a:solidFill>
          <a:srgbClr val="D1B886"/>
        </a:solidFill>
        <a:ln w="19050" cap="flat" cmpd="sng" algn="ctr">
          <a:solidFill>
            <a:srgbClr val="E8E8E8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95250" tIns="95250" rIns="95250" bIns="95250" numCol="1" spcCol="1270" anchor="ctr" anchorCtr="0"/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475D68"/>
              </a:solidFill>
              <a:latin typeface="Calibri"/>
              <a:ea typeface="+mn-ea"/>
              <a:cs typeface="+mn-cs"/>
            </a:rPr>
            <a:t>Kenya</a:t>
          </a:r>
        </a:p>
      </dgm:t>
    </dgm:pt>
    <dgm:pt modelId="{5F432FCF-ED40-4658-812C-71EBC66D7095}" type="sibTrans" cxnId="{E1BD1BEB-2527-4849-8074-CB119AF8CF3F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3FAE9C44-BB6F-4849-BED1-03BC42E4AEC7}" type="parTrans" cxnId="{E1BD1BEB-2527-4849-8074-CB119AF8CF3F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6965A2ED-8BD9-4072-8F5B-8FF65C18874E}">
      <dgm:prSet custT="1"/>
      <dgm:spPr>
        <a:solidFill>
          <a:srgbClr val="D1B886"/>
        </a:solidFill>
        <a:ln w="19050" cap="flat" cmpd="sng" algn="ctr">
          <a:solidFill>
            <a:srgbClr val="E8E8E8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95250" tIns="95250" rIns="95250" bIns="95250" numCol="1" spcCol="1270" anchor="ctr" anchorCtr="0"/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475D68"/>
              </a:solidFill>
              <a:latin typeface="+mj-lt"/>
              <a:ea typeface="+mn-ea"/>
              <a:cs typeface="+mn-cs"/>
            </a:rPr>
            <a:t>Nigeria</a:t>
          </a:r>
        </a:p>
      </dgm:t>
    </dgm:pt>
    <dgm:pt modelId="{CB4702C5-C2E5-4751-9C01-62C929D362EB}" type="sibTrans" cxnId="{5B356A15-5BAE-463D-A518-E07CD5C009CB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092C8D34-9440-42F8-818C-CF5B91D73BBC}" type="parTrans" cxnId="{5B356A15-5BAE-463D-A518-E07CD5C009CB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E58ADD31-0A13-4461-9567-A8915E23D54F}">
      <dgm:prSet custT="1"/>
      <dgm:spPr>
        <a:solidFill>
          <a:srgbClr val="4B5E7C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E8E8E8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83820" tIns="83820" rIns="83820" bIns="83820" numCol="1" spcCol="1270" anchor="ctr" anchorCtr="0"/>
        <a:lstStyle/>
        <a:p>
          <a:pPr>
            <a:buNone/>
          </a:pPr>
          <a:r>
            <a:rPr lang="en-US" sz="2200">
              <a:solidFill>
                <a:schemeClr val="bg1"/>
              </a:solidFill>
              <a:latin typeface="+mj-lt"/>
            </a:rPr>
            <a:t>Japan</a:t>
          </a:r>
        </a:p>
      </dgm:t>
    </dgm:pt>
    <dgm:pt modelId="{67C51F98-94EF-4157-8BB3-6A441D01B485}" type="parTrans" cxnId="{32A712D4-B2A2-45C8-AD21-B40FDBFFE1E4}">
      <dgm:prSet/>
      <dgm:spPr/>
      <dgm:t>
        <a:bodyPr/>
        <a:lstStyle/>
        <a:p>
          <a:endParaRPr lang="en-US"/>
        </a:p>
      </dgm:t>
    </dgm:pt>
    <dgm:pt modelId="{18B73CAB-244C-4D35-8504-B789BC6F62D9}" type="sibTrans" cxnId="{32A712D4-B2A2-45C8-AD21-B40FDBFFE1E4}">
      <dgm:prSet/>
      <dgm:spPr/>
      <dgm:t>
        <a:bodyPr/>
        <a:lstStyle/>
        <a:p>
          <a:endParaRPr lang="en-US"/>
        </a:p>
      </dgm:t>
    </dgm:pt>
    <dgm:pt modelId="{E73ED565-08BE-4CEF-8BF6-265575E947F9}">
      <dgm:prSet custT="1"/>
      <dgm:spPr/>
      <dgm:t>
        <a:bodyPr/>
        <a:lstStyle/>
        <a:p>
          <a:r>
            <a:rPr lang="en-US" sz="2200">
              <a:latin typeface="+mj-lt"/>
            </a:rPr>
            <a:t>India</a:t>
          </a:r>
        </a:p>
      </dgm:t>
    </dgm:pt>
    <dgm:pt modelId="{D3D0AAF2-E661-48C9-80DD-6453865A61CB}" type="parTrans" cxnId="{60FF3616-80E2-4843-AD4B-76E13A4A89AB}">
      <dgm:prSet/>
      <dgm:spPr/>
      <dgm:t>
        <a:bodyPr/>
        <a:lstStyle/>
        <a:p>
          <a:endParaRPr lang="en-US"/>
        </a:p>
      </dgm:t>
    </dgm:pt>
    <dgm:pt modelId="{0BC2E161-867B-4D1E-8B91-75C65D8BF1E8}" type="sibTrans" cxnId="{60FF3616-80E2-4843-AD4B-76E13A4A89AB}">
      <dgm:prSet/>
      <dgm:spPr/>
      <dgm:t>
        <a:bodyPr/>
        <a:lstStyle/>
        <a:p>
          <a:endParaRPr lang="en-US"/>
        </a:p>
      </dgm:t>
    </dgm:pt>
    <dgm:pt modelId="{0E6DB6A9-9141-4D0B-A198-76523A16A01B}">
      <dgm:prSet custT="1"/>
      <dgm:spPr>
        <a:solidFill>
          <a:srgbClr val="A1BBB5"/>
        </a:solidFill>
        <a:ln w="19050" cap="flat" cmpd="sng" algn="ctr">
          <a:solidFill>
            <a:srgbClr val="E8E8E8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68580" tIns="68580" rIns="68580" bIns="68580" numCol="1" spcCol="1270" anchor="ctr" anchorCtr="0"/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475D68"/>
              </a:solidFill>
              <a:latin typeface="Calibri"/>
              <a:ea typeface="+mn-ea"/>
              <a:cs typeface="+mn-cs"/>
            </a:rPr>
            <a:t>South Africa</a:t>
          </a:r>
        </a:p>
      </dgm:t>
    </dgm:pt>
    <dgm:pt modelId="{BEE83375-219A-4769-AAAE-FB315DE35B56}" type="parTrans" cxnId="{3629FCE3-2FBF-417D-B77D-B1FDFCC99608}">
      <dgm:prSet/>
      <dgm:spPr/>
      <dgm:t>
        <a:bodyPr/>
        <a:lstStyle/>
        <a:p>
          <a:endParaRPr lang="en-US"/>
        </a:p>
      </dgm:t>
    </dgm:pt>
    <dgm:pt modelId="{252A9CE8-2A6F-4A25-9A57-06F2B315B156}" type="sibTrans" cxnId="{3629FCE3-2FBF-417D-B77D-B1FDFCC99608}">
      <dgm:prSet/>
      <dgm:spPr/>
      <dgm:t>
        <a:bodyPr/>
        <a:lstStyle/>
        <a:p>
          <a:endParaRPr lang="en-US"/>
        </a:p>
      </dgm:t>
    </dgm:pt>
    <dgm:pt modelId="{1942B943-952D-4188-86DE-1341C93F1AB9}">
      <dgm:prSet custT="1"/>
      <dgm:spPr>
        <a:solidFill>
          <a:srgbClr val="A1BBB5"/>
        </a:solidFill>
        <a:ln w="19050" cap="flat" cmpd="sng" algn="ctr">
          <a:solidFill>
            <a:srgbClr val="E8E8E8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68580" tIns="68580" rIns="68580" bIns="68580" numCol="1" spcCol="1270" anchor="ctr" anchorCtr="0"/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475D68"/>
              </a:solidFill>
              <a:latin typeface="Calibri"/>
              <a:ea typeface="+mn-ea"/>
              <a:cs typeface="+mn-cs"/>
            </a:rPr>
            <a:t>United Kingdom</a:t>
          </a:r>
        </a:p>
      </dgm:t>
    </dgm:pt>
    <dgm:pt modelId="{865A48F0-002D-45A5-AE70-7C623AC0A530}" type="parTrans" cxnId="{3A5DDAD7-C9B3-4C57-B6A7-E2C400E0C452}">
      <dgm:prSet/>
      <dgm:spPr/>
      <dgm:t>
        <a:bodyPr/>
        <a:lstStyle/>
        <a:p>
          <a:endParaRPr lang="en-US"/>
        </a:p>
      </dgm:t>
    </dgm:pt>
    <dgm:pt modelId="{F7D63169-A185-4D59-81E0-F652D6EF23F1}" type="sibTrans" cxnId="{3A5DDAD7-C9B3-4C57-B6A7-E2C400E0C452}">
      <dgm:prSet/>
      <dgm:spPr/>
      <dgm:t>
        <a:bodyPr/>
        <a:lstStyle/>
        <a:p>
          <a:endParaRPr lang="en-US"/>
        </a:p>
      </dgm:t>
    </dgm:pt>
    <dgm:pt modelId="{A14BE18C-A055-4051-A5D6-A04BF6698E21}">
      <dgm:prSet custT="1"/>
      <dgm:spPr/>
      <dgm:t>
        <a:bodyPr/>
        <a:lstStyle/>
        <a:p>
          <a:r>
            <a:rPr lang="pt-BR" sz="1800">
              <a:solidFill>
                <a:schemeClr val="bg1"/>
              </a:solidFill>
              <a:latin typeface="+mj-lt"/>
              <a:ea typeface="+mn-ea"/>
              <a:cs typeface="+mn-cs"/>
            </a:rPr>
            <a:t>Qatar, Saudia Arabia, United Arab Emirates</a:t>
          </a:r>
          <a:endParaRPr lang="en-US" sz="1800">
            <a:latin typeface="+mj-lt"/>
          </a:endParaRPr>
        </a:p>
      </dgm:t>
    </dgm:pt>
    <dgm:pt modelId="{967CA040-4154-4281-BB34-715B6478A6FE}" type="parTrans" cxnId="{9C273E8F-E6B9-4F27-AC31-6DEA2B1EEDF4}">
      <dgm:prSet/>
      <dgm:spPr/>
      <dgm:t>
        <a:bodyPr/>
        <a:lstStyle/>
        <a:p>
          <a:endParaRPr lang="en-US"/>
        </a:p>
      </dgm:t>
    </dgm:pt>
    <dgm:pt modelId="{8FADB02F-FD66-4C62-94C4-FC9DFD13EAC4}" type="sibTrans" cxnId="{9C273E8F-E6B9-4F27-AC31-6DEA2B1EEDF4}">
      <dgm:prSet/>
      <dgm:spPr/>
      <dgm:t>
        <a:bodyPr/>
        <a:lstStyle/>
        <a:p>
          <a:endParaRPr lang="en-US"/>
        </a:p>
      </dgm:t>
    </dgm:pt>
    <dgm:pt modelId="{1D65FD38-D743-43B5-965A-2D284666F7C4}">
      <dgm:prSet phldrT="[Text]" custT="1"/>
      <dgm:spPr>
        <a:solidFill>
          <a:schemeClr val="accent3"/>
        </a:solidFill>
      </dgm:spPr>
      <dgm:t>
        <a:bodyPr/>
        <a:lstStyle/>
        <a:p>
          <a:pPr>
            <a:buNone/>
          </a:pPr>
          <a:r>
            <a:rPr lang="en-US" sz="2200">
              <a:solidFill>
                <a:srgbClr val="475D68"/>
              </a:solidFill>
              <a:latin typeface="Calibri"/>
              <a:ea typeface="+mn-ea"/>
              <a:cs typeface="+mn-cs"/>
            </a:rPr>
            <a:t>France</a:t>
          </a:r>
          <a:endParaRPr lang="en-US" sz="2200">
            <a:solidFill>
              <a:srgbClr val="475D68"/>
            </a:solidFill>
            <a:latin typeface="+mj-lt"/>
          </a:endParaRPr>
        </a:p>
      </dgm:t>
    </dgm:pt>
    <dgm:pt modelId="{5DE46E46-898D-4F17-BF1B-11E4D8209C90}" type="sibTrans" cxnId="{77DFCDB1-93E5-4E7A-8C67-CE09EAD9A325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953F595A-0E56-44DF-9367-9B4EF1164490}" type="parTrans" cxnId="{77DFCDB1-93E5-4E7A-8C67-CE09EAD9A325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C27834E0-F9FC-4889-81B3-6E2A6275F8EE}" type="pres">
      <dgm:prSet presAssocID="{E4C80597-96CF-486B-9001-02B3C6331A2E}" presName="diagram" presStyleCnt="0">
        <dgm:presLayoutVars>
          <dgm:dir/>
          <dgm:resizeHandles val="exact"/>
        </dgm:presLayoutVars>
      </dgm:prSet>
      <dgm:spPr/>
    </dgm:pt>
    <dgm:pt modelId="{A2369754-FA6C-4674-9457-737CC6E39EDC}" type="pres">
      <dgm:prSet presAssocID="{2CB42B7F-6386-45D8-A937-3D0F7E92DC06}" presName="node" presStyleLbl="node1" presStyleIdx="0" presStyleCnt="15">
        <dgm:presLayoutVars>
          <dgm:bulletEnabled val="1"/>
        </dgm:presLayoutVars>
      </dgm:prSet>
      <dgm:spPr/>
    </dgm:pt>
    <dgm:pt modelId="{83D3F48F-3D9B-4714-B10A-087A99298A37}" type="pres">
      <dgm:prSet presAssocID="{A19BB24C-C23B-4811-874D-ED8AB551EA26}" presName="sibTrans" presStyleCnt="0"/>
      <dgm:spPr/>
    </dgm:pt>
    <dgm:pt modelId="{25C78FCD-6453-4C68-A42B-D4B4DB72141F}" type="pres">
      <dgm:prSet presAssocID="{BD2D9A77-8EE2-41B5-9852-983649C19592}" presName="node" presStyleLbl="node1" presStyleIdx="1" presStyleCnt="15">
        <dgm:presLayoutVars>
          <dgm:bulletEnabled val="1"/>
        </dgm:presLayoutVars>
      </dgm:prSet>
      <dgm:spPr/>
    </dgm:pt>
    <dgm:pt modelId="{619E6FF6-098A-494B-BE1F-217D75075A89}" type="pres">
      <dgm:prSet presAssocID="{30D88A9C-16B3-433F-B481-BE3E07BB3F8B}" presName="sibTrans" presStyleCnt="0"/>
      <dgm:spPr/>
    </dgm:pt>
    <dgm:pt modelId="{C57904D7-8B8B-4C46-93AD-85D48928C8C6}" type="pres">
      <dgm:prSet presAssocID="{1D65FD38-D743-43B5-965A-2D284666F7C4}" presName="node" presStyleLbl="node1" presStyleIdx="2" presStyleCnt="15">
        <dgm:presLayoutVars>
          <dgm:bulletEnabled val="1"/>
        </dgm:presLayoutVars>
      </dgm:prSet>
      <dgm:spPr/>
    </dgm:pt>
    <dgm:pt modelId="{FDA34EED-88B7-4F47-A093-046CA3BF2487}" type="pres">
      <dgm:prSet presAssocID="{5DE46E46-898D-4F17-BF1B-11E4D8209C90}" presName="sibTrans" presStyleCnt="0"/>
      <dgm:spPr/>
    </dgm:pt>
    <dgm:pt modelId="{1F9395B5-700F-4163-8384-292B7369E2DD}" type="pres">
      <dgm:prSet presAssocID="{3F9AA90A-1B19-4AAF-8DB0-FE4232479C3C}" presName="node" presStyleLbl="node1" presStyleIdx="3" presStyleCnt="15">
        <dgm:presLayoutVars>
          <dgm:bulletEnabled val="1"/>
        </dgm:presLayoutVars>
      </dgm:prSet>
      <dgm:spPr>
        <a:xfrm>
          <a:off x="5608780" y="832"/>
          <a:ext cx="1529957" cy="917974"/>
        </a:xfrm>
        <a:prstGeom prst="rect">
          <a:avLst/>
        </a:prstGeom>
      </dgm:spPr>
    </dgm:pt>
    <dgm:pt modelId="{9939D7B8-0D99-47BA-8527-CF4FF3A11DB1}" type="pres">
      <dgm:prSet presAssocID="{3EF78F38-7661-49DE-AC74-E50A7A9AA334}" presName="sibTrans" presStyleCnt="0"/>
      <dgm:spPr/>
    </dgm:pt>
    <dgm:pt modelId="{1C2041B4-E9C4-4FA7-8D73-DA8082F60A21}" type="pres">
      <dgm:prSet presAssocID="{0DA49243-C717-4C3B-A965-F2B1E6304A2F}" presName="node" presStyleLbl="node1" presStyleIdx="4" presStyleCnt="15">
        <dgm:presLayoutVars>
          <dgm:bulletEnabled val="1"/>
        </dgm:presLayoutVars>
      </dgm:prSet>
      <dgm:spPr>
        <a:xfrm>
          <a:off x="6271323" y="142927"/>
          <a:ext cx="1424702" cy="854821"/>
        </a:xfrm>
        <a:prstGeom prst="rect">
          <a:avLst/>
        </a:prstGeom>
      </dgm:spPr>
    </dgm:pt>
    <dgm:pt modelId="{04926A08-BF3F-44EE-8621-136083A4CD4A}" type="pres">
      <dgm:prSet presAssocID="{16986033-BABC-4E9E-8A08-082110D0C82D}" presName="sibTrans" presStyleCnt="0"/>
      <dgm:spPr/>
    </dgm:pt>
    <dgm:pt modelId="{24B4EDFD-4D07-4113-9F5F-02A351329A15}" type="pres">
      <dgm:prSet presAssocID="{0E6DB6A9-9141-4D0B-A198-76523A16A01B}" presName="node" presStyleLbl="node1" presStyleIdx="5" presStyleCnt="15">
        <dgm:presLayoutVars>
          <dgm:bulletEnabled val="1"/>
        </dgm:presLayoutVars>
      </dgm:prSet>
      <dgm:spPr>
        <a:xfrm>
          <a:off x="2260585" y="1165776"/>
          <a:ext cx="1662914" cy="997748"/>
        </a:xfrm>
        <a:prstGeom prst="rect">
          <a:avLst/>
        </a:prstGeom>
      </dgm:spPr>
    </dgm:pt>
    <dgm:pt modelId="{E2D6F018-1BA8-4C2D-A9A2-3FC83ED3911F}" type="pres">
      <dgm:prSet presAssocID="{252A9CE8-2A6F-4A25-9A57-06F2B315B156}" presName="sibTrans" presStyleCnt="0"/>
      <dgm:spPr/>
    </dgm:pt>
    <dgm:pt modelId="{AA57AD9B-CA90-45AD-BAC0-3D9FC136781C}" type="pres">
      <dgm:prSet presAssocID="{1942B943-952D-4188-86DE-1341C93F1AB9}" presName="node" presStyleLbl="node1" presStyleIdx="6" presStyleCnt="15">
        <dgm:presLayoutVars>
          <dgm:bulletEnabled val="1"/>
        </dgm:presLayoutVars>
      </dgm:prSet>
      <dgm:spPr>
        <a:xfrm>
          <a:off x="1691325" y="1071753"/>
          <a:ext cx="1530034" cy="918020"/>
        </a:xfrm>
        <a:prstGeom prst="rect">
          <a:avLst/>
        </a:prstGeom>
      </dgm:spPr>
    </dgm:pt>
    <dgm:pt modelId="{23915C01-E7B2-4131-AA91-0ECE39AE3363}" type="pres">
      <dgm:prSet presAssocID="{F7D63169-A185-4D59-81E0-F652D6EF23F1}" presName="sibTrans" presStyleCnt="0"/>
      <dgm:spPr/>
    </dgm:pt>
    <dgm:pt modelId="{06222A07-37B4-41A8-A89E-149F7E098966}" type="pres">
      <dgm:prSet presAssocID="{E73ED565-08BE-4CEF-8BF6-265575E947F9}" presName="node" presStyleLbl="node1" presStyleIdx="7" presStyleCnt="15">
        <dgm:presLayoutVars>
          <dgm:bulletEnabled val="1"/>
        </dgm:presLayoutVars>
      </dgm:prSet>
      <dgm:spPr/>
    </dgm:pt>
    <dgm:pt modelId="{E90792E3-647E-4389-BDF6-3AB64034DF63}" type="pres">
      <dgm:prSet presAssocID="{0BC2E161-867B-4D1E-8B91-75C65D8BF1E8}" presName="sibTrans" presStyleCnt="0"/>
      <dgm:spPr/>
    </dgm:pt>
    <dgm:pt modelId="{377DA05C-4826-43D2-93DF-80ADC8BE796D}" type="pres">
      <dgm:prSet presAssocID="{E58ADD31-0A13-4461-9567-A8915E23D54F}" presName="node" presStyleLbl="node1" presStyleIdx="8" presStyleCnt="15">
        <dgm:presLayoutVars>
          <dgm:bulletEnabled val="1"/>
        </dgm:presLayoutVars>
      </dgm:prSet>
      <dgm:spPr>
        <a:xfrm>
          <a:off x="5057401" y="1071753"/>
          <a:ext cx="1530034" cy="918020"/>
        </a:xfrm>
        <a:prstGeom prst="rect">
          <a:avLst/>
        </a:prstGeom>
      </dgm:spPr>
    </dgm:pt>
    <dgm:pt modelId="{26831807-CE39-4C63-80CD-2B7149993DB8}" type="pres">
      <dgm:prSet presAssocID="{18B73CAB-244C-4D35-8504-B789BC6F62D9}" presName="sibTrans" presStyleCnt="0"/>
      <dgm:spPr/>
    </dgm:pt>
    <dgm:pt modelId="{DEB0FF84-A7DF-4629-8B27-31CB4B17471A}" type="pres">
      <dgm:prSet presAssocID="{2EF99730-807E-4959-A52B-9A44CEBE180A}" presName="node" presStyleLbl="node1" presStyleIdx="9" presStyleCnt="15">
        <dgm:presLayoutVars>
          <dgm:bulletEnabled val="1"/>
        </dgm:presLayoutVars>
      </dgm:prSet>
      <dgm:spPr/>
    </dgm:pt>
    <dgm:pt modelId="{988B179C-DA12-4767-9ECB-F935A6049CCE}" type="pres">
      <dgm:prSet presAssocID="{153105F3-249E-426A-814E-45E2B6C08380}" presName="sibTrans" presStyleCnt="0"/>
      <dgm:spPr/>
    </dgm:pt>
    <dgm:pt modelId="{AA3FE8E4-99BE-4FE9-8B38-9129E3F7F9E9}" type="pres">
      <dgm:prSet presAssocID="{C406AE94-3A4E-4E4E-89A1-6B980ED75468}" presName="node" presStyleLbl="node1" presStyleIdx="10" presStyleCnt="15">
        <dgm:presLayoutVars>
          <dgm:bulletEnabled val="1"/>
        </dgm:presLayoutVars>
      </dgm:prSet>
      <dgm:spPr/>
    </dgm:pt>
    <dgm:pt modelId="{13C11CBD-4EC3-4A1C-A3AF-24AA4CCB9095}" type="pres">
      <dgm:prSet presAssocID="{B1330A1C-DBD6-44CD-BEC3-161DB2824289}" presName="sibTrans" presStyleCnt="0"/>
      <dgm:spPr/>
    </dgm:pt>
    <dgm:pt modelId="{38C6F769-BF0D-4D13-A852-F975C6154125}" type="pres">
      <dgm:prSet presAssocID="{A14BE18C-A055-4051-A5D6-A04BF6698E21}" presName="node" presStyleLbl="node1" presStyleIdx="11" presStyleCnt="15">
        <dgm:presLayoutVars>
          <dgm:bulletEnabled val="1"/>
        </dgm:presLayoutVars>
      </dgm:prSet>
      <dgm:spPr/>
    </dgm:pt>
    <dgm:pt modelId="{3AC16E09-B848-42EA-AD70-62BE5E0BCA55}" type="pres">
      <dgm:prSet presAssocID="{8FADB02F-FD66-4C62-94C4-FC9DFD13EAC4}" presName="sibTrans" presStyleCnt="0"/>
      <dgm:spPr/>
    </dgm:pt>
    <dgm:pt modelId="{AF4FFB64-2E2B-4136-80C0-5A6E5CE52DCA}" type="pres">
      <dgm:prSet presAssocID="{F4D653E8-6E82-4A97-B41C-D69C315B29AD}" presName="node" presStyleLbl="node1" presStyleIdx="12" presStyleCnt="15">
        <dgm:presLayoutVars>
          <dgm:bulletEnabled val="1"/>
        </dgm:presLayoutVars>
      </dgm:prSet>
      <dgm:spPr/>
    </dgm:pt>
    <dgm:pt modelId="{B91E3522-0CBA-41E6-B4B2-57F9EF5CE8CC}" type="pres">
      <dgm:prSet presAssocID="{A7217C8B-E660-4AC4-B09F-14AD3EE82475}" presName="sibTrans" presStyleCnt="0"/>
      <dgm:spPr/>
    </dgm:pt>
    <dgm:pt modelId="{EE54A477-5BB3-4F08-8B2B-C94FE9772996}" type="pres">
      <dgm:prSet presAssocID="{FB7D7864-0F6A-492A-9BAE-07A2B394448C}" presName="node" presStyleLbl="node1" presStyleIdx="13" presStyleCnt="15">
        <dgm:presLayoutVars>
          <dgm:bulletEnabled val="1"/>
        </dgm:presLayoutVars>
      </dgm:prSet>
      <dgm:spPr>
        <a:xfrm>
          <a:off x="3374363" y="3213802"/>
          <a:ext cx="1530034" cy="918020"/>
        </a:xfrm>
        <a:prstGeom prst="rect">
          <a:avLst/>
        </a:prstGeom>
      </dgm:spPr>
    </dgm:pt>
    <dgm:pt modelId="{2B7E0637-10B1-4F16-B6AE-40C73D0E8434}" type="pres">
      <dgm:prSet presAssocID="{5F432FCF-ED40-4658-812C-71EBC66D7095}" presName="sibTrans" presStyleCnt="0"/>
      <dgm:spPr/>
    </dgm:pt>
    <dgm:pt modelId="{FEF5F309-930A-4847-BB6F-BFB211DB0FC3}" type="pres">
      <dgm:prSet presAssocID="{6965A2ED-8BD9-4072-8F5B-8FF65C18874E}" presName="node" presStyleLbl="node1" presStyleIdx="14" presStyleCnt="15">
        <dgm:presLayoutVars>
          <dgm:bulletEnabled val="1"/>
        </dgm:presLayoutVars>
      </dgm:prSet>
      <dgm:spPr>
        <a:xfrm>
          <a:off x="3084350" y="3213744"/>
          <a:ext cx="1529957" cy="917974"/>
        </a:xfrm>
        <a:prstGeom prst="rect">
          <a:avLst/>
        </a:prstGeom>
      </dgm:spPr>
    </dgm:pt>
  </dgm:ptLst>
  <dgm:cxnLst>
    <dgm:cxn modelId="{A973FA08-7387-44F6-9D20-4E796C198B6F}" type="presOf" srcId="{1D65FD38-D743-43B5-965A-2D284666F7C4}" destId="{C57904D7-8B8B-4C46-93AD-85D48928C8C6}" srcOrd="0" destOrd="0" presId="urn:microsoft.com/office/officeart/2005/8/layout/default"/>
    <dgm:cxn modelId="{9DC5FD14-BD32-4E13-BFFD-3DC4621B59C2}" type="presOf" srcId="{FB7D7864-0F6A-492A-9BAE-07A2B394448C}" destId="{EE54A477-5BB3-4F08-8B2B-C94FE9772996}" srcOrd="0" destOrd="0" presId="urn:microsoft.com/office/officeart/2005/8/layout/default"/>
    <dgm:cxn modelId="{5B356A15-5BAE-463D-A518-E07CD5C009CB}" srcId="{E4C80597-96CF-486B-9001-02B3C6331A2E}" destId="{6965A2ED-8BD9-4072-8F5B-8FF65C18874E}" srcOrd="14" destOrd="0" parTransId="{092C8D34-9440-42F8-818C-CF5B91D73BBC}" sibTransId="{CB4702C5-C2E5-4751-9C01-62C929D362EB}"/>
    <dgm:cxn modelId="{60FF3616-80E2-4843-AD4B-76E13A4A89AB}" srcId="{E4C80597-96CF-486B-9001-02B3C6331A2E}" destId="{E73ED565-08BE-4CEF-8BF6-265575E947F9}" srcOrd="7" destOrd="0" parTransId="{D3D0AAF2-E661-48C9-80DD-6453865A61CB}" sibTransId="{0BC2E161-867B-4D1E-8B91-75C65D8BF1E8}"/>
    <dgm:cxn modelId="{0E6A2C1F-C29A-4C16-90D0-008E2D88EF7E}" type="presOf" srcId="{E4C80597-96CF-486B-9001-02B3C6331A2E}" destId="{C27834E0-F9FC-4889-81B3-6E2A6275F8EE}" srcOrd="0" destOrd="0" presId="urn:microsoft.com/office/officeart/2005/8/layout/default"/>
    <dgm:cxn modelId="{D6081C23-A6E7-4AB2-9760-4852B0FD0266}" srcId="{E4C80597-96CF-486B-9001-02B3C6331A2E}" destId="{2CB42B7F-6386-45D8-A937-3D0F7E92DC06}" srcOrd="0" destOrd="0" parTransId="{0A11B9D9-9DA0-4919-8B52-7457505998E9}" sibTransId="{A19BB24C-C23B-4811-874D-ED8AB551EA26}"/>
    <dgm:cxn modelId="{C94EB535-D477-49D7-B60C-1AC8D305433D}" srcId="{E4C80597-96CF-486B-9001-02B3C6331A2E}" destId="{C406AE94-3A4E-4E4E-89A1-6B980ED75468}" srcOrd="10" destOrd="0" parTransId="{6B398431-EC59-44EE-A25C-6BAF9D38BBFA}" sibTransId="{B1330A1C-DBD6-44CD-BEC3-161DB2824289}"/>
    <dgm:cxn modelId="{C0B28F3A-0C29-449A-A853-7309AB6B7D8C}" type="presOf" srcId="{2CB42B7F-6386-45D8-A937-3D0F7E92DC06}" destId="{A2369754-FA6C-4674-9457-737CC6E39EDC}" srcOrd="0" destOrd="0" presId="urn:microsoft.com/office/officeart/2005/8/layout/default"/>
    <dgm:cxn modelId="{102E0B4B-C8A8-480F-9B7C-E0EB92AC3331}" type="presOf" srcId="{0DA49243-C717-4C3B-A965-F2B1E6304A2F}" destId="{1C2041B4-E9C4-4FA7-8D73-DA8082F60A21}" srcOrd="0" destOrd="0" presId="urn:microsoft.com/office/officeart/2005/8/layout/default"/>
    <dgm:cxn modelId="{D149046F-9750-4EB7-9818-8DD8FABB781F}" srcId="{E4C80597-96CF-486B-9001-02B3C6331A2E}" destId="{3F9AA90A-1B19-4AAF-8DB0-FE4232479C3C}" srcOrd="3" destOrd="0" parTransId="{F109C3DD-54DE-4B37-95E1-1BC648142E7F}" sibTransId="{3EF78F38-7661-49DE-AC74-E50A7A9AA334}"/>
    <dgm:cxn modelId="{4664BF50-9FA7-4E22-8D09-208B5FCFDEC0}" type="presOf" srcId="{E58ADD31-0A13-4461-9567-A8915E23D54F}" destId="{377DA05C-4826-43D2-93DF-80ADC8BE796D}" srcOrd="0" destOrd="0" presId="urn:microsoft.com/office/officeart/2005/8/layout/default"/>
    <dgm:cxn modelId="{72684E52-599B-402C-869A-2BBC1834FB0B}" type="presOf" srcId="{A14BE18C-A055-4051-A5D6-A04BF6698E21}" destId="{38C6F769-BF0D-4D13-A852-F975C6154125}" srcOrd="0" destOrd="0" presId="urn:microsoft.com/office/officeart/2005/8/layout/default"/>
    <dgm:cxn modelId="{7523C376-A157-4CE8-82E5-F76B8D22EF58}" type="presOf" srcId="{E73ED565-08BE-4CEF-8BF6-265575E947F9}" destId="{06222A07-37B4-41A8-A89E-149F7E098966}" srcOrd="0" destOrd="0" presId="urn:microsoft.com/office/officeart/2005/8/layout/default"/>
    <dgm:cxn modelId="{9E41395A-073A-49B3-8636-2203AE301B35}" srcId="{E4C80597-96CF-486B-9001-02B3C6331A2E}" destId="{F4D653E8-6E82-4A97-B41C-D69C315B29AD}" srcOrd="12" destOrd="0" parTransId="{A370D115-C262-49D9-9521-7AB5484BB45F}" sibTransId="{A7217C8B-E660-4AC4-B09F-14AD3EE82475}"/>
    <dgm:cxn modelId="{4C9BD68E-E219-405C-B716-4D25EF005179}" type="presOf" srcId="{BD2D9A77-8EE2-41B5-9852-983649C19592}" destId="{25C78FCD-6453-4C68-A42B-D4B4DB72141F}" srcOrd="0" destOrd="0" presId="urn:microsoft.com/office/officeart/2005/8/layout/default"/>
    <dgm:cxn modelId="{9C273E8F-E6B9-4F27-AC31-6DEA2B1EEDF4}" srcId="{E4C80597-96CF-486B-9001-02B3C6331A2E}" destId="{A14BE18C-A055-4051-A5D6-A04BF6698E21}" srcOrd="11" destOrd="0" parTransId="{967CA040-4154-4281-BB34-715B6478A6FE}" sibTransId="{8FADB02F-FD66-4C62-94C4-FC9DFD13EAC4}"/>
    <dgm:cxn modelId="{A5120694-9961-4F87-BDEB-8DD3B755C524}" type="presOf" srcId="{0E6DB6A9-9141-4D0B-A198-76523A16A01B}" destId="{24B4EDFD-4D07-4113-9F5F-02A351329A15}" srcOrd="0" destOrd="0" presId="urn:microsoft.com/office/officeart/2005/8/layout/default"/>
    <dgm:cxn modelId="{17B9189A-480F-4D05-89DF-14DABE5F7AD8}" type="presOf" srcId="{F4D653E8-6E82-4A97-B41C-D69C315B29AD}" destId="{AF4FFB64-2E2B-4136-80C0-5A6E5CE52DCA}" srcOrd="0" destOrd="0" presId="urn:microsoft.com/office/officeart/2005/8/layout/default"/>
    <dgm:cxn modelId="{F98E5AA0-F29D-4927-B9AD-16DAD8D0C060}" type="presOf" srcId="{2EF99730-807E-4959-A52B-9A44CEBE180A}" destId="{DEB0FF84-A7DF-4629-8B27-31CB4B17471A}" srcOrd="0" destOrd="0" presId="urn:microsoft.com/office/officeart/2005/8/layout/default"/>
    <dgm:cxn modelId="{1D6CA1A8-0D9F-4553-B522-D601BA094882}" type="presOf" srcId="{1942B943-952D-4188-86DE-1341C93F1AB9}" destId="{AA57AD9B-CA90-45AD-BAC0-3D9FC136781C}" srcOrd="0" destOrd="0" presId="urn:microsoft.com/office/officeart/2005/8/layout/default"/>
    <dgm:cxn modelId="{D8E306AE-BA91-40AB-8BA4-B0D123C80CCB}" srcId="{E4C80597-96CF-486B-9001-02B3C6331A2E}" destId="{2EF99730-807E-4959-A52B-9A44CEBE180A}" srcOrd="9" destOrd="0" parTransId="{8F976DB0-8B41-406F-ADF9-544DF791C0D5}" sibTransId="{153105F3-249E-426A-814E-45E2B6C08380}"/>
    <dgm:cxn modelId="{77DFCDB1-93E5-4E7A-8C67-CE09EAD9A325}" srcId="{E4C80597-96CF-486B-9001-02B3C6331A2E}" destId="{1D65FD38-D743-43B5-965A-2D284666F7C4}" srcOrd="2" destOrd="0" parTransId="{953F595A-0E56-44DF-9367-9B4EF1164490}" sibTransId="{5DE46E46-898D-4F17-BF1B-11E4D8209C90}"/>
    <dgm:cxn modelId="{D1EA55B2-68D7-4688-8A0C-36F69402E9F9}" type="presOf" srcId="{C406AE94-3A4E-4E4E-89A1-6B980ED75468}" destId="{AA3FE8E4-99BE-4FE9-8B38-9129E3F7F9E9}" srcOrd="0" destOrd="0" presId="urn:microsoft.com/office/officeart/2005/8/layout/default"/>
    <dgm:cxn modelId="{1FF848B6-B93A-44B4-9CDD-45F1573C34DA}" type="presOf" srcId="{6965A2ED-8BD9-4072-8F5B-8FF65C18874E}" destId="{FEF5F309-930A-4847-BB6F-BFB211DB0FC3}" srcOrd="0" destOrd="0" presId="urn:microsoft.com/office/officeart/2005/8/layout/default"/>
    <dgm:cxn modelId="{32A712D4-B2A2-45C8-AD21-B40FDBFFE1E4}" srcId="{E4C80597-96CF-486B-9001-02B3C6331A2E}" destId="{E58ADD31-0A13-4461-9567-A8915E23D54F}" srcOrd="8" destOrd="0" parTransId="{67C51F98-94EF-4157-8BB3-6A441D01B485}" sibTransId="{18B73CAB-244C-4D35-8504-B789BC6F62D9}"/>
    <dgm:cxn modelId="{3A5DDAD7-C9B3-4C57-B6A7-E2C400E0C452}" srcId="{E4C80597-96CF-486B-9001-02B3C6331A2E}" destId="{1942B943-952D-4188-86DE-1341C93F1AB9}" srcOrd="6" destOrd="0" parTransId="{865A48F0-002D-45A5-AE70-7C623AC0A530}" sibTransId="{F7D63169-A185-4D59-81E0-F652D6EF23F1}"/>
    <dgm:cxn modelId="{7DC6E9D7-2C31-4671-880F-6CF7E6429C30}" srcId="{E4C80597-96CF-486B-9001-02B3C6331A2E}" destId="{BD2D9A77-8EE2-41B5-9852-983649C19592}" srcOrd="1" destOrd="0" parTransId="{D02A72DD-3668-4F7A-BB19-4160533114AA}" sibTransId="{30D88A9C-16B3-433F-B481-BE3E07BB3F8B}"/>
    <dgm:cxn modelId="{7C9849DF-2D8C-40CB-AD97-59B0CAA25385}" srcId="{E4C80597-96CF-486B-9001-02B3C6331A2E}" destId="{0DA49243-C717-4C3B-A965-F2B1E6304A2F}" srcOrd="4" destOrd="0" parTransId="{8BB95750-C833-4272-8E66-A5666FDEB22A}" sibTransId="{16986033-BABC-4E9E-8A08-082110D0C82D}"/>
    <dgm:cxn modelId="{3629FCE3-2FBF-417D-B77D-B1FDFCC99608}" srcId="{E4C80597-96CF-486B-9001-02B3C6331A2E}" destId="{0E6DB6A9-9141-4D0B-A198-76523A16A01B}" srcOrd="5" destOrd="0" parTransId="{BEE83375-219A-4769-AAAE-FB315DE35B56}" sibTransId="{252A9CE8-2A6F-4A25-9A57-06F2B315B156}"/>
    <dgm:cxn modelId="{E1BD1BEB-2527-4849-8074-CB119AF8CF3F}" srcId="{E4C80597-96CF-486B-9001-02B3C6331A2E}" destId="{FB7D7864-0F6A-492A-9BAE-07A2B394448C}" srcOrd="13" destOrd="0" parTransId="{3FAE9C44-BB6F-4849-BED1-03BC42E4AEC7}" sibTransId="{5F432FCF-ED40-4658-812C-71EBC66D7095}"/>
    <dgm:cxn modelId="{B19CF3EC-3C70-4EA4-8233-97AEC2C51AA9}" type="presOf" srcId="{3F9AA90A-1B19-4AAF-8DB0-FE4232479C3C}" destId="{1F9395B5-700F-4163-8384-292B7369E2DD}" srcOrd="0" destOrd="0" presId="urn:microsoft.com/office/officeart/2005/8/layout/default"/>
    <dgm:cxn modelId="{474BB433-2419-496E-B0E8-BEF5B8713787}" type="presParOf" srcId="{C27834E0-F9FC-4889-81B3-6E2A6275F8EE}" destId="{A2369754-FA6C-4674-9457-737CC6E39EDC}" srcOrd="0" destOrd="0" presId="urn:microsoft.com/office/officeart/2005/8/layout/default"/>
    <dgm:cxn modelId="{9001B3AD-9FB8-4179-8DD5-E0FDAE55EC86}" type="presParOf" srcId="{C27834E0-F9FC-4889-81B3-6E2A6275F8EE}" destId="{83D3F48F-3D9B-4714-B10A-087A99298A37}" srcOrd="1" destOrd="0" presId="urn:microsoft.com/office/officeart/2005/8/layout/default"/>
    <dgm:cxn modelId="{C9C86DF2-5287-4B04-B749-93C20BD94B6E}" type="presParOf" srcId="{C27834E0-F9FC-4889-81B3-6E2A6275F8EE}" destId="{25C78FCD-6453-4C68-A42B-D4B4DB72141F}" srcOrd="2" destOrd="0" presId="urn:microsoft.com/office/officeart/2005/8/layout/default"/>
    <dgm:cxn modelId="{8293F0E3-DAE7-41E0-9081-FC1FF1589745}" type="presParOf" srcId="{C27834E0-F9FC-4889-81B3-6E2A6275F8EE}" destId="{619E6FF6-098A-494B-BE1F-217D75075A89}" srcOrd="3" destOrd="0" presId="urn:microsoft.com/office/officeart/2005/8/layout/default"/>
    <dgm:cxn modelId="{9F86B2C1-B17C-44E5-8A00-59B0AF91444D}" type="presParOf" srcId="{C27834E0-F9FC-4889-81B3-6E2A6275F8EE}" destId="{C57904D7-8B8B-4C46-93AD-85D48928C8C6}" srcOrd="4" destOrd="0" presId="urn:microsoft.com/office/officeart/2005/8/layout/default"/>
    <dgm:cxn modelId="{7A363128-87FE-47EC-8936-634F56E8C684}" type="presParOf" srcId="{C27834E0-F9FC-4889-81B3-6E2A6275F8EE}" destId="{FDA34EED-88B7-4F47-A093-046CA3BF2487}" srcOrd="5" destOrd="0" presId="urn:microsoft.com/office/officeart/2005/8/layout/default"/>
    <dgm:cxn modelId="{FB3C4D7E-B544-4CAB-9B27-24BDEA426FE4}" type="presParOf" srcId="{C27834E0-F9FC-4889-81B3-6E2A6275F8EE}" destId="{1F9395B5-700F-4163-8384-292B7369E2DD}" srcOrd="6" destOrd="0" presId="urn:microsoft.com/office/officeart/2005/8/layout/default"/>
    <dgm:cxn modelId="{F6B6F8D3-B120-40BF-8F28-B260F976E990}" type="presParOf" srcId="{C27834E0-F9FC-4889-81B3-6E2A6275F8EE}" destId="{9939D7B8-0D99-47BA-8527-CF4FF3A11DB1}" srcOrd="7" destOrd="0" presId="urn:microsoft.com/office/officeart/2005/8/layout/default"/>
    <dgm:cxn modelId="{3C6B0BA5-2974-4EE9-BA24-82AE8F01EEF7}" type="presParOf" srcId="{C27834E0-F9FC-4889-81B3-6E2A6275F8EE}" destId="{1C2041B4-E9C4-4FA7-8D73-DA8082F60A21}" srcOrd="8" destOrd="0" presId="urn:microsoft.com/office/officeart/2005/8/layout/default"/>
    <dgm:cxn modelId="{EDE4B0C7-4B96-4A62-9BE4-DB846406E65D}" type="presParOf" srcId="{C27834E0-F9FC-4889-81B3-6E2A6275F8EE}" destId="{04926A08-BF3F-44EE-8621-136083A4CD4A}" srcOrd="9" destOrd="0" presId="urn:microsoft.com/office/officeart/2005/8/layout/default"/>
    <dgm:cxn modelId="{EC3F684B-F599-42BC-828B-58D77AAA66FC}" type="presParOf" srcId="{C27834E0-F9FC-4889-81B3-6E2A6275F8EE}" destId="{24B4EDFD-4D07-4113-9F5F-02A351329A15}" srcOrd="10" destOrd="0" presId="urn:microsoft.com/office/officeart/2005/8/layout/default"/>
    <dgm:cxn modelId="{D1730204-780A-4417-87EC-4732A8C5F913}" type="presParOf" srcId="{C27834E0-F9FC-4889-81B3-6E2A6275F8EE}" destId="{E2D6F018-1BA8-4C2D-A9A2-3FC83ED3911F}" srcOrd="11" destOrd="0" presId="urn:microsoft.com/office/officeart/2005/8/layout/default"/>
    <dgm:cxn modelId="{D6026BE5-161C-49AC-8A3F-BAFDFE9AE3DD}" type="presParOf" srcId="{C27834E0-F9FC-4889-81B3-6E2A6275F8EE}" destId="{AA57AD9B-CA90-45AD-BAC0-3D9FC136781C}" srcOrd="12" destOrd="0" presId="urn:microsoft.com/office/officeart/2005/8/layout/default"/>
    <dgm:cxn modelId="{9A139B57-6A55-4C8C-867E-821EEDCCC165}" type="presParOf" srcId="{C27834E0-F9FC-4889-81B3-6E2A6275F8EE}" destId="{23915C01-E7B2-4131-AA91-0ECE39AE3363}" srcOrd="13" destOrd="0" presId="urn:microsoft.com/office/officeart/2005/8/layout/default"/>
    <dgm:cxn modelId="{D4B49155-D365-4314-8E93-4F2FDDC9EEE6}" type="presParOf" srcId="{C27834E0-F9FC-4889-81B3-6E2A6275F8EE}" destId="{06222A07-37B4-41A8-A89E-149F7E098966}" srcOrd="14" destOrd="0" presId="urn:microsoft.com/office/officeart/2005/8/layout/default"/>
    <dgm:cxn modelId="{C3E0BFDD-8273-482C-81FF-D1038D7F41B1}" type="presParOf" srcId="{C27834E0-F9FC-4889-81B3-6E2A6275F8EE}" destId="{E90792E3-647E-4389-BDF6-3AB64034DF63}" srcOrd="15" destOrd="0" presId="urn:microsoft.com/office/officeart/2005/8/layout/default"/>
    <dgm:cxn modelId="{CA387D4A-0497-4024-AB7F-001B0BAA9D63}" type="presParOf" srcId="{C27834E0-F9FC-4889-81B3-6E2A6275F8EE}" destId="{377DA05C-4826-43D2-93DF-80ADC8BE796D}" srcOrd="16" destOrd="0" presId="urn:microsoft.com/office/officeart/2005/8/layout/default"/>
    <dgm:cxn modelId="{B9A12BD4-B8B1-43F9-A622-3CC641855AE7}" type="presParOf" srcId="{C27834E0-F9FC-4889-81B3-6E2A6275F8EE}" destId="{26831807-CE39-4C63-80CD-2B7149993DB8}" srcOrd="17" destOrd="0" presId="urn:microsoft.com/office/officeart/2005/8/layout/default"/>
    <dgm:cxn modelId="{3198E766-C49A-46F3-BD91-FC5E545FC363}" type="presParOf" srcId="{C27834E0-F9FC-4889-81B3-6E2A6275F8EE}" destId="{DEB0FF84-A7DF-4629-8B27-31CB4B17471A}" srcOrd="18" destOrd="0" presId="urn:microsoft.com/office/officeart/2005/8/layout/default"/>
    <dgm:cxn modelId="{45BEEAFC-4069-482D-983C-C64A8760E629}" type="presParOf" srcId="{C27834E0-F9FC-4889-81B3-6E2A6275F8EE}" destId="{988B179C-DA12-4767-9ECB-F935A6049CCE}" srcOrd="19" destOrd="0" presId="urn:microsoft.com/office/officeart/2005/8/layout/default"/>
    <dgm:cxn modelId="{120DD22F-830D-4BB2-B832-904EE7B20BB3}" type="presParOf" srcId="{C27834E0-F9FC-4889-81B3-6E2A6275F8EE}" destId="{AA3FE8E4-99BE-4FE9-8B38-9129E3F7F9E9}" srcOrd="20" destOrd="0" presId="urn:microsoft.com/office/officeart/2005/8/layout/default"/>
    <dgm:cxn modelId="{C6344BD1-39E8-488F-B358-61B6A0862A63}" type="presParOf" srcId="{C27834E0-F9FC-4889-81B3-6E2A6275F8EE}" destId="{13C11CBD-4EC3-4A1C-A3AF-24AA4CCB9095}" srcOrd="21" destOrd="0" presId="urn:microsoft.com/office/officeart/2005/8/layout/default"/>
    <dgm:cxn modelId="{645E4B4C-68D6-414D-A52B-FD76C2BD6522}" type="presParOf" srcId="{C27834E0-F9FC-4889-81B3-6E2A6275F8EE}" destId="{38C6F769-BF0D-4D13-A852-F975C6154125}" srcOrd="22" destOrd="0" presId="urn:microsoft.com/office/officeart/2005/8/layout/default"/>
    <dgm:cxn modelId="{163C9E18-77D8-42E4-B35D-62E9814E2C5C}" type="presParOf" srcId="{C27834E0-F9FC-4889-81B3-6E2A6275F8EE}" destId="{3AC16E09-B848-42EA-AD70-62BE5E0BCA55}" srcOrd="23" destOrd="0" presId="urn:microsoft.com/office/officeart/2005/8/layout/default"/>
    <dgm:cxn modelId="{39F32FD2-610D-4148-B0A4-6612918497AA}" type="presParOf" srcId="{C27834E0-F9FC-4889-81B3-6E2A6275F8EE}" destId="{AF4FFB64-2E2B-4136-80C0-5A6E5CE52DCA}" srcOrd="24" destOrd="0" presId="urn:microsoft.com/office/officeart/2005/8/layout/default"/>
    <dgm:cxn modelId="{7126C2D8-A3AE-4B0A-86AE-544E8103C3CA}" type="presParOf" srcId="{C27834E0-F9FC-4889-81B3-6E2A6275F8EE}" destId="{B91E3522-0CBA-41E6-B4B2-57F9EF5CE8CC}" srcOrd="25" destOrd="0" presId="urn:microsoft.com/office/officeart/2005/8/layout/default"/>
    <dgm:cxn modelId="{748961AF-CC80-48AC-843E-5C16E71226AB}" type="presParOf" srcId="{C27834E0-F9FC-4889-81B3-6E2A6275F8EE}" destId="{EE54A477-5BB3-4F08-8B2B-C94FE9772996}" srcOrd="26" destOrd="0" presId="urn:microsoft.com/office/officeart/2005/8/layout/default"/>
    <dgm:cxn modelId="{208793B2-87B0-4D17-B6FF-9AAD80E216E7}" type="presParOf" srcId="{C27834E0-F9FC-4889-81B3-6E2A6275F8EE}" destId="{2B7E0637-10B1-4F16-B6AE-40C73D0E8434}" srcOrd="27" destOrd="0" presId="urn:microsoft.com/office/officeart/2005/8/layout/default"/>
    <dgm:cxn modelId="{6FF56CE3-F8CC-4A82-9315-7284853DFD30}" type="presParOf" srcId="{C27834E0-F9FC-4889-81B3-6E2A6275F8EE}" destId="{FEF5F309-930A-4847-BB6F-BFB211DB0FC3}" srcOrd="2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31E4936-C978-4A9F-9C5C-ACC7FA37B204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6C38B66-4B08-4AF6-AC3A-A96BF3D903E8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US" sz="2200">
              <a:solidFill>
                <a:schemeClr val="accent2"/>
              </a:solidFill>
            </a:rPr>
            <a:t>Drafting outreach letters to PAOs/JSS</a:t>
          </a:r>
        </a:p>
      </dgm:t>
    </dgm:pt>
    <dgm:pt modelId="{246B30A7-A38C-423B-8132-723D5EBBB3B9}" type="parTrans" cxnId="{7922B8D1-8AAD-43C4-83CE-39A388DA7474}">
      <dgm:prSet/>
      <dgm:spPr/>
      <dgm:t>
        <a:bodyPr/>
        <a:lstStyle/>
        <a:p>
          <a:endParaRPr lang="en-US">
            <a:solidFill>
              <a:schemeClr val="accent2"/>
            </a:solidFill>
          </a:endParaRPr>
        </a:p>
      </dgm:t>
    </dgm:pt>
    <dgm:pt modelId="{6641DB88-CD2F-47E6-9A99-57DB7B2FACA3}" type="sibTrans" cxnId="{7922B8D1-8AAD-43C4-83CE-39A388DA7474}">
      <dgm:prSet/>
      <dgm:spPr/>
      <dgm:t>
        <a:bodyPr/>
        <a:lstStyle/>
        <a:p>
          <a:endParaRPr lang="en-US">
            <a:solidFill>
              <a:schemeClr val="accent2"/>
            </a:solidFill>
          </a:endParaRPr>
        </a:p>
      </dgm:t>
    </dgm:pt>
    <dgm:pt modelId="{D7E354BF-3655-4C01-A5A7-5A09C3090DE6}">
      <dgm:prSet phldrT="[Text]" custT="1"/>
      <dgm:spPr>
        <a:solidFill>
          <a:schemeClr val="tx2"/>
        </a:solidFill>
      </dgm:spPr>
      <dgm:t>
        <a:bodyPr/>
        <a:lstStyle/>
        <a:p>
          <a:r>
            <a:rPr lang="en-US" sz="2200">
              <a:solidFill>
                <a:schemeClr val="bg1"/>
              </a:solidFill>
            </a:rPr>
            <a:t>Minimal support previously anticipated</a:t>
          </a:r>
        </a:p>
        <a:p>
          <a:r>
            <a:rPr lang="en-US" sz="2200">
              <a:solidFill>
                <a:schemeClr val="bg1"/>
              </a:solidFill>
            </a:rPr>
            <a:t>Drafting outreach letters</a:t>
          </a:r>
        </a:p>
      </dgm:t>
    </dgm:pt>
    <dgm:pt modelId="{C2218E09-9337-4B60-8CD7-FD108AE1CB48}" type="parTrans" cxnId="{1CF47FA0-BB94-446B-AC73-F5FF526AE3D9}">
      <dgm:prSet/>
      <dgm:spPr/>
      <dgm:t>
        <a:bodyPr/>
        <a:lstStyle/>
        <a:p>
          <a:endParaRPr lang="en-US">
            <a:solidFill>
              <a:schemeClr val="accent2"/>
            </a:solidFill>
          </a:endParaRPr>
        </a:p>
      </dgm:t>
    </dgm:pt>
    <dgm:pt modelId="{798478D1-A786-4F55-AEBC-D124DCA40D67}" type="sibTrans" cxnId="{1CF47FA0-BB94-446B-AC73-F5FF526AE3D9}">
      <dgm:prSet/>
      <dgm:spPr/>
      <dgm:t>
        <a:bodyPr/>
        <a:lstStyle/>
        <a:p>
          <a:endParaRPr lang="en-US">
            <a:solidFill>
              <a:schemeClr val="accent2"/>
            </a:solidFill>
          </a:endParaRPr>
        </a:p>
      </dgm:t>
    </dgm:pt>
    <dgm:pt modelId="{30152CD3-91D4-449B-A0BB-150679E52316}">
      <dgm:prSet phldrT="[Text]" custT="1"/>
      <dgm:spPr/>
      <dgm:t>
        <a:bodyPr/>
        <a:lstStyle/>
        <a:p>
          <a:r>
            <a:rPr lang="en-US" sz="2200">
              <a:solidFill>
                <a:schemeClr val="accent2"/>
              </a:solidFill>
            </a:rPr>
            <a:t>Prioritized need for action </a:t>
          </a:r>
        </a:p>
        <a:p>
          <a:r>
            <a:rPr lang="en-US" sz="2200">
              <a:solidFill>
                <a:schemeClr val="accent2"/>
              </a:solidFill>
            </a:rPr>
            <a:t>Drafting outreach letters </a:t>
          </a:r>
        </a:p>
      </dgm:t>
    </dgm:pt>
    <dgm:pt modelId="{34A7487A-F420-4C52-B6BF-87A63B2E0C2F}" type="parTrans" cxnId="{A305C5F5-8BAF-48A2-AB8F-E4ABF17F0729}">
      <dgm:prSet/>
      <dgm:spPr/>
      <dgm:t>
        <a:bodyPr/>
        <a:lstStyle/>
        <a:p>
          <a:endParaRPr lang="en-US">
            <a:solidFill>
              <a:schemeClr val="accent2"/>
            </a:solidFill>
          </a:endParaRPr>
        </a:p>
      </dgm:t>
    </dgm:pt>
    <dgm:pt modelId="{0CDDDD4E-CCAD-4A7E-8F24-BBF05A3D69F2}" type="sibTrans" cxnId="{A305C5F5-8BAF-48A2-AB8F-E4ABF17F0729}">
      <dgm:prSet/>
      <dgm:spPr/>
      <dgm:t>
        <a:bodyPr/>
        <a:lstStyle/>
        <a:p>
          <a:endParaRPr lang="en-US">
            <a:solidFill>
              <a:schemeClr val="accent2"/>
            </a:solidFill>
          </a:endParaRPr>
        </a:p>
      </dgm:t>
    </dgm:pt>
    <dgm:pt modelId="{F2A328B6-BAEC-426B-B5D8-5F08BBFFDA4C}">
      <dgm:prSet phldrT="[Text]" custT="1"/>
      <dgm:spPr/>
      <dgm:t>
        <a:bodyPr/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2C4151"/>
              </a:solidFill>
              <a:latin typeface="Calibri"/>
              <a:ea typeface="+mn-ea"/>
              <a:cs typeface="+mn-cs"/>
            </a:rPr>
            <a:t>Assessing requests</a:t>
          </a:r>
        </a:p>
      </dgm:t>
    </dgm:pt>
    <dgm:pt modelId="{7C91DE2E-140D-4422-AB2B-8431981ECEEB}" type="parTrans" cxnId="{7C2E6683-55CC-42F9-8F8B-21581C8990B1}">
      <dgm:prSet/>
      <dgm:spPr/>
      <dgm:t>
        <a:bodyPr/>
        <a:lstStyle/>
        <a:p>
          <a:endParaRPr lang="en-US"/>
        </a:p>
      </dgm:t>
    </dgm:pt>
    <dgm:pt modelId="{BA14D53F-3530-4E3E-BF37-6EDB63DFEF3A}" type="sibTrans" cxnId="{7C2E6683-55CC-42F9-8F8B-21581C8990B1}">
      <dgm:prSet/>
      <dgm:spPr/>
      <dgm:t>
        <a:bodyPr/>
        <a:lstStyle/>
        <a:p>
          <a:endParaRPr lang="en-US"/>
        </a:p>
      </dgm:t>
    </dgm:pt>
    <dgm:pt modelId="{19430DC1-7C13-4BAD-A34A-1110F93FBC69}" type="pres">
      <dgm:prSet presAssocID="{B31E4936-C978-4A9F-9C5C-ACC7FA37B204}" presName="linear" presStyleCnt="0">
        <dgm:presLayoutVars>
          <dgm:animLvl val="lvl"/>
          <dgm:resizeHandles val="exact"/>
        </dgm:presLayoutVars>
      </dgm:prSet>
      <dgm:spPr/>
    </dgm:pt>
    <dgm:pt modelId="{4F0903AB-1C0C-490B-BF02-BFA509F52AD9}" type="pres">
      <dgm:prSet presAssocID="{46C38B66-4B08-4AF6-AC3A-A96BF3D903E8}" presName="parentText" presStyleLbl="node1" presStyleIdx="0" presStyleCnt="4" custLinFactNeighborY="97216">
        <dgm:presLayoutVars>
          <dgm:chMax val="0"/>
          <dgm:bulletEnabled val="1"/>
        </dgm:presLayoutVars>
      </dgm:prSet>
      <dgm:spPr/>
    </dgm:pt>
    <dgm:pt modelId="{63904BCF-637F-4F9D-80AA-5798EBBB2492}" type="pres">
      <dgm:prSet presAssocID="{6641DB88-CD2F-47E6-9A99-57DB7B2FACA3}" presName="spacer" presStyleCnt="0"/>
      <dgm:spPr/>
    </dgm:pt>
    <dgm:pt modelId="{19D65B38-1BB9-4C41-AC42-DD8E25854910}" type="pres">
      <dgm:prSet presAssocID="{D7E354BF-3655-4C01-A5A7-5A09C3090DE6}" presName="parentText" presStyleLbl="node1" presStyleIdx="1" presStyleCnt="4" custLinFactNeighborX="-477" custLinFactNeighborY="62768">
        <dgm:presLayoutVars>
          <dgm:chMax val="0"/>
          <dgm:bulletEnabled val="1"/>
        </dgm:presLayoutVars>
      </dgm:prSet>
      <dgm:spPr/>
    </dgm:pt>
    <dgm:pt modelId="{6F0AD8F5-7E6D-4754-8F01-047BD657A88F}" type="pres">
      <dgm:prSet presAssocID="{798478D1-A786-4F55-AEBC-D124DCA40D67}" presName="spacer" presStyleCnt="0"/>
      <dgm:spPr/>
    </dgm:pt>
    <dgm:pt modelId="{1F552E18-DF45-402C-9A86-1792A54C7C91}" type="pres">
      <dgm:prSet presAssocID="{F2A328B6-BAEC-426B-B5D8-5F08BBFFDA4C}" presName="parentText" presStyleLbl="node1" presStyleIdx="2" presStyleCnt="4" custLinFactY="2027" custLinFactNeighborX="57885" custLinFactNeighborY="100000">
        <dgm:presLayoutVars>
          <dgm:chMax val="0"/>
          <dgm:bulletEnabled val="1"/>
        </dgm:presLayoutVars>
      </dgm:prSet>
      <dgm:spPr/>
    </dgm:pt>
    <dgm:pt modelId="{6EF100F6-10DF-4DCF-91CA-9C1E33F72F9A}" type="pres">
      <dgm:prSet presAssocID="{BA14D53F-3530-4E3E-BF37-6EDB63DFEF3A}" presName="spacer" presStyleCnt="0"/>
      <dgm:spPr/>
    </dgm:pt>
    <dgm:pt modelId="{2CD882D1-E381-453A-9942-3FB6D8C85758}" type="pres">
      <dgm:prSet presAssocID="{30152CD3-91D4-449B-A0BB-150679E52316}" presName="parentText" presStyleLbl="node1" presStyleIdx="3" presStyleCnt="4" custLinFactY="2767" custLinFactNeighborX="323" custLinFactNeighborY="100000">
        <dgm:presLayoutVars>
          <dgm:chMax val="0"/>
          <dgm:bulletEnabled val="1"/>
        </dgm:presLayoutVars>
      </dgm:prSet>
      <dgm:spPr/>
    </dgm:pt>
  </dgm:ptLst>
  <dgm:cxnLst>
    <dgm:cxn modelId="{E619091F-D737-4B5E-A72B-91952D52BC53}" type="presOf" srcId="{D7E354BF-3655-4C01-A5A7-5A09C3090DE6}" destId="{19D65B38-1BB9-4C41-AC42-DD8E25854910}" srcOrd="0" destOrd="0" presId="urn:microsoft.com/office/officeart/2005/8/layout/vList2"/>
    <dgm:cxn modelId="{6ECC7150-EDE6-4401-B853-9D7CD7874CE4}" type="presOf" srcId="{B31E4936-C978-4A9F-9C5C-ACC7FA37B204}" destId="{19430DC1-7C13-4BAD-A34A-1110F93FBC69}" srcOrd="0" destOrd="0" presId="urn:microsoft.com/office/officeart/2005/8/layout/vList2"/>
    <dgm:cxn modelId="{7C2E6683-55CC-42F9-8F8B-21581C8990B1}" srcId="{B31E4936-C978-4A9F-9C5C-ACC7FA37B204}" destId="{F2A328B6-BAEC-426B-B5D8-5F08BBFFDA4C}" srcOrd="2" destOrd="0" parTransId="{7C91DE2E-140D-4422-AB2B-8431981ECEEB}" sibTransId="{BA14D53F-3530-4E3E-BF37-6EDB63DFEF3A}"/>
    <dgm:cxn modelId="{10E28884-70DA-46ED-BC0C-9976DBB70BD4}" type="presOf" srcId="{46C38B66-4B08-4AF6-AC3A-A96BF3D903E8}" destId="{4F0903AB-1C0C-490B-BF02-BFA509F52AD9}" srcOrd="0" destOrd="0" presId="urn:microsoft.com/office/officeart/2005/8/layout/vList2"/>
    <dgm:cxn modelId="{96A9D58B-DE38-4F09-A7DB-E8AF9C3C8486}" type="presOf" srcId="{30152CD3-91D4-449B-A0BB-150679E52316}" destId="{2CD882D1-E381-453A-9942-3FB6D8C85758}" srcOrd="0" destOrd="0" presId="urn:microsoft.com/office/officeart/2005/8/layout/vList2"/>
    <dgm:cxn modelId="{1CF47FA0-BB94-446B-AC73-F5FF526AE3D9}" srcId="{B31E4936-C978-4A9F-9C5C-ACC7FA37B204}" destId="{D7E354BF-3655-4C01-A5A7-5A09C3090DE6}" srcOrd="1" destOrd="0" parTransId="{C2218E09-9337-4B60-8CD7-FD108AE1CB48}" sibTransId="{798478D1-A786-4F55-AEBC-D124DCA40D67}"/>
    <dgm:cxn modelId="{7922B8D1-8AAD-43C4-83CE-39A388DA7474}" srcId="{B31E4936-C978-4A9F-9C5C-ACC7FA37B204}" destId="{46C38B66-4B08-4AF6-AC3A-A96BF3D903E8}" srcOrd="0" destOrd="0" parTransId="{246B30A7-A38C-423B-8132-723D5EBBB3B9}" sibTransId="{6641DB88-CD2F-47E6-9A99-57DB7B2FACA3}"/>
    <dgm:cxn modelId="{A305C5F5-8BAF-48A2-AB8F-E4ABF17F0729}" srcId="{B31E4936-C978-4A9F-9C5C-ACC7FA37B204}" destId="{30152CD3-91D4-449B-A0BB-150679E52316}" srcOrd="3" destOrd="0" parTransId="{34A7487A-F420-4C52-B6BF-87A63B2E0C2F}" sibTransId="{0CDDDD4E-CCAD-4A7E-8F24-BBF05A3D69F2}"/>
    <dgm:cxn modelId="{BDCFE4FA-8997-41A0-8659-573CA2F540EB}" type="presOf" srcId="{F2A328B6-BAEC-426B-B5D8-5F08BBFFDA4C}" destId="{1F552E18-DF45-402C-9A86-1792A54C7C91}" srcOrd="0" destOrd="0" presId="urn:microsoft.com/office/officeart/2005/8/layout/vList2"/>
    <dgm:cxn modelId="{70361DD5-6DB8-4366-A04B-18E078CAC79D}" type="presParOf" srcId="{19430DC1-7C13-4BAD-A34A-1110F93FBC69}" destId="{4F0903AB-1C0C-490B-BF02-BFA509F52AD9}" srcOrd="0" destOrd="0" presId="urn:microsoft.com/office/officeart/2005/8/layout/vList2"/>
    <dgm:cxn modelId="{584287DB-2CA8-422D-B88B-B95851A204C4}" type="presParOf" srcId="{19430DC1-7C13-4BAD-A34A-1110F93FBC69}" destId="{63904BCF-637F-4F9D-80AA-5798EBBB2492}" srcOrd="1" destOrd="0" presId="urn:microsoft.com/office/officeart/2005/8/layout/vList2"/>
    <dgm:cxn modelId="{591D5E7F-20E3-4F36-8176-4291AB431A25}" type="presParOf" srcId="{19430DC1-7C13-4BAD-A34A-1110F93FBC69}" destId="{19D65B38-1BB9-4C41-AC42-DD8E25854910}" srcOrd="2" destOrd="0" presId="urn:microsoft.com/office/officeart/2005/8/layout/vList2"/>
    <dgm:cxn modelId="{1640170F-BA36-422D-8A31-FD635B8FCB6B}" type="presParOf" srcId="{19430DC1-7C13-4BAD-A34A-1110F93FBC69}" destId="{6F0AD8F5-7E6D-4754-8F01-047BD657A88F}" srcOrd="3" destOrd="0" presId="urn:microsoft.com/office/officeart/2005/8/layout/vList2"/>
    <dgm:cxn modelId="{0105B6D6-C40E-4E94-AE2A-ECEFFFD14FC9}" type="presParOf" srcId="{19430DC1-7C13-4BAD-A34A-1110F93FBC69}" destId="{1F552E18-DF45-402C-9A86-1792A54C7C91}" srcOrd="4" destOrd="0" presId="urn:microsoft.com/office/officeart/2005/8/layout/vList2"/>
    <dgm:cxn modelId="{D1148840-1BBE-4440-8FC5-CEE171E74EE5}" type="presParOf" srcId="{19430DC1-7C13-4BAD-A34A-1110F93FBC69}" destId="{6EF100F6-10DF-4DCF-91CA-9C1E33F72F9A}" srcOrd="5" destOrd="0" presId="urn:microsoft.com/office/officeart/2005/8/layout/vList2"/>
    <dgm:cxn modelId="{BF6F52C6-D273-421D-BC9C-729CC5EAE247}" type="presParOf" srcId="{19430DC1-7C13-4BAD-A34A-1110F93FBC69}" destId="{2CD882D1-E381-453A-9942-3FB6D8C85758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4C80597-96CF-486B-9001-02B3C6331A2E}" type="doc">
      <dgm:prSet loTypeId="urn:microsoft.com/office/officeart/2005/8/layout/default" loCatId="list" qsTypeId="urn:microsoft.com/office/officeart/2005/8/quickstyle/simple1" qsCatId="simple" csTypeId="urn:microsoft.com/office/officeart/2005/8/colors/accent5_3" csCatId="accent5" phldr="1"/>
      <dgm:spPr/>
      <dgm:t>
        <a:bodyPr/>
        <a:lstStyle/>
        <a:p>
          <a:endParaRPr lang="en-US"/>
        </a:p>
      </dgm:t>
    </dgm:pt>
    <dgm:pt modelId="{2CB42B7F-6386-45D8-A937-3D0F7E92DC06}">
      <dgm:prSet phldrT="[Text]" custT="1"/>
      <dgm:spPr/>
      <dgm:t>
        <a:bodyPr/>
        <a:lstStyle/>
        <a:p>
          <a:pPr>
            <a:buNone/>
          </a:pPr>
          <a:r>
            <a:rPr lang="en-US" sz="2200">
              <a:latin typeface="+mj-lt"/>
            </a:rPr>
            <a:t>Argentina</a:t>
          </a:r>
        </a:p>
      </dgm:t>
    </dgm:pt>
    <dgm:pt modelId="{0A11B9D9-9DA0-4919-8B52-7457505998E9}" type="parTrans" cxnId="{D6081C23-A6E7-4AB2-9760-4852B0FD0266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A19BB24C-C23B-4811-874D-ED8AB551EA26}" type="sibTrans" cxnId="{D6081C23-A6E7-4AB2-9760-4852B0FD0266}">
      <dgm:prSet/>
      <dgm:spPr/>
      <dgm:t>
        <a:bodyPr/>
        <a:lstStyle/>
        <a:p>
          <a:endParaRPr lang="en-US" sz="2200">
            <a:latin typeface="+mj-lt"/>
          </a:endParaRPr>
        </a:p>
      </dgm:t>
    </dgm:pt>
    <dgm:pt modelId="{DD0CB425-393E-4BC1-B88C-40C436B4FBC0}">
      <dgm:prSet phldrT="[Text]" custT="1"/>
      <dgm:spPr/>
      <dgm:t>
        <a:bodyPr/>
        <a:lstStyle/>
        <a:p>
          <a:pPr>
            <a:buNone/>
          </a:pPr>
          <a:r>
            <a:rPr lang="en-US" sz="2200">
              <a:latin typeface="+mj-lt"/>
            </a:rPr>
            <a:t>Chile</a:t>
          </a:r>
        </a:p>
      </dgm:t>
    </dgm:pt>
    <dgm:pt modelId="{A2CF6D66-132F-4266-A2F3-8B786BE8F84C}" type="parTrans" cxnId="{5E093704-C856-4AA9-A874-191BC67674EC}">
      <dgm:prSet/>
      <dgm:spPr/>
      <dgm:t>
        <a:bodyPr/>
        <a:lstStyle/>
        <a:p>
          <a:endParaRPr lang="en-US"/>
        </a:p>
      </dgm:t>
    </dgm:pt>
    <dgm:pt modelId="{2A8B5B85-3DAF-4378-8013-FA710918CA48}" type="sibTrans" cxnId="{5E093704-C856-4AA9-A874-191BC67674EC}">
      <dgm:prSet/>
      <dgm:spPr/>
      <dgm:t>
        <a:bodyPr/>
        <a:lstStyle/>
        <a:p>
          <a:endParaRPr lang="en-US"/>
        </a:p>
      </dgm:t>
    </dgm:pt>
    <dgm:pt modelId="{8797597D-96DE-495F-B1EB-5815F82524B0}">
      <dgm:prSet phldrT="[Text]" custT="1"/>
      <dgm:spPr/>
      <dgm:t>
        <a:bodyPr/>
        <a:lstStyle/>
        <a:p>
          <a:pPr>
            <a:buNone/>
          </a:pPr>
          <a:r>
            <a:rPr lang="en-US" sz="2200">
              <a:latin typeface="+mj-lt"/>
            </a:rPr>
            <a:t>China</a:t>
          </a:r>
        </a:p>
      </dgm:t>
    </dgm:pt>
    <dgm:pt modelId="{00F604CC-B977-4EFA-9340-BE90A6A0DDF7}" type="parTrans" cxnId="{C66D7483-B7E3-4419-954B-E2C91EA47E56}">
      <dgm:prSet/>
      <dgm:spPr/>
      <dgm:t>
        <a:bodyPr/>
        <a:lstStyle/>
        <a:p>
          <a:endParaRPr lang="en-US"/>
        </a:p>
      </dgm:t>
    </dgm:pt>
    <dgm:pt modelId="{6BB5F42B-AD48-4A71-9A32-2FD9DE509EA0}" type="sibTrans" cxnId="{C66D7483-B7E3-4419-954B-E2C91EA47E56}">
      <dgm:prSet/>
      <dgm:spPr/>
      <dgm:t>
        <a:bodyPr/>
        <a:lstStyle/>
        <a:p>
          <a:endParaRPr lang="en-US"/>
        </a:p>
      </dgm:t>
    </dgm:pt>
    <dgm:pt modelId="{1BCD12E2-7266-43AE-A9FC-F833ADD881B9}">
      <dgm:prSet phldrT="[Text]" custT="1"/>
      <dgm:spPr/>
      <dgm:t>
        <a:bodyPr/>
        <a:lstStyle/>
        <a:p>
          <a:pPr>
            <a:buNone/>
          </a:pPr>
          <a:r>
            <a:rPr lang="en-US" sz="2200">
              <a:latin typeface="+mj-lt"/>
            </a:rPr>
            <a:t>Colombia</a:t>
          </a:r>
        </a:p>
      </dgm:t>
    </dgm:pt>
    <dgm:pt modelId="{119A739B-0862-4E5A-BA0E-6EC56001BA0B}" type="parTrans" cxnId="{11F0E4AF-6709-47AC-9B08-D33C64F1BFCE}">
      <dgm:prSet/>
      <dgm:spPr/>
      <dgm:t>
        <a:bodyPr/>
        <a:lstStyle/>
        <a:p>
          <a:endParaRPr lang="en-US"/>
        </a:p>
      </dgm:t>
    </dgm:pt>
    <dgm:pt modelId="{ADB0C606-D9D7-4330-824C-87B8870FC1BF}" type="sibTrans" cxnId="{11F0E4AF-6709-47AC-9B08-D33C64F1BFCE}">
      <dgm:prSet/>
      <dgm:spPr/>
      <dgm:t>
        <a:bodyPr/>
        <a:lstStyle/>
        <a:p>
          <a:endParaRPr lang="en-US"/>
        </a:p>
      </dgm:t>
    </dgm:pt>
    <dgm:pt modelId="{3274213A-18B5-41B7-9F82-292AD24A4C6F}">
      <dgm:prSet phldrT="[Text]" custT="1"/>
      <dgm:spPr/>
      <dgm:t>
        <a:bodyPr/>
        <a:lstStyle/>
        <a:p>
          <a:pPr>
            <a:buNone/>
          </a:pPr>
          <a:r>
            <a:rPr lang="en-US" sz="2200">
              <a:latin typeface="+mj-lt"/>
            </a:rPr>
            <a:t>Hong Kong SAR</a:t>
          </a:r>
        </a:p>
      </dgm:t>
    </dgm:pt>
    <dgm:pt modelId="{FDBC0A21-44B6-47F4-96BD-4179F8D0BD6F}" type="parTrans" cxnId="{B57A7FA5-69B1-4321-9CF9-42C711863527}">
      <dgm:prSet/>
      <dgm:spPr/>
      <dgm:t>
        <a:bodyPr/>
        <a:lstStyle/>
        <a:p>
          <a:endParaRPr lang="en-US"/>
        </a:p>
      </dgm:t>
    </dgm:pt>
    <dgm:pt modelId="{5617EB36-8FBE-4B02-8230-38A6857898D1}" type="sibTrans" cxnId="{B57A7FA5-69B1-4321-9CF9-42C711863527}">
      <dgm:prSet/>
      <dgm:spPr/>
      <dgm:t>
        <a:bodyPr/>
        <a:lstStyle/>
        <a:p>
          <a:endParaRPr lang="en-US"/>
        </a:p>
      </dgm:t>
    </dgm:pt>
    <dgm:pt modelId="{27DC41BA-390F-441C-BE1F-CD4D284BFF05}">
      <dgm:prSet phldrT="[Text]" custT="1"/>
      <dgm:spPr/>
      <dgm:t>
        <a:bodyPr/>
        <a:lstStyle/>
        <a:p>
          <a:pPr>
            <a:buNone/>
          </a:pPr>
          <a:r>
            <a:rPr lang="en-US" sz="2200">
              <a:latin typeface="+mj-lt"/>
            </a:rPr>
            <a:t>Mexico</a:t>
          </a:r>
        </a:p>
      </dgm:t>
    </dgm:pt>
    <dgm:pt modelId="{D51C362F-80B3-4B21-AAFF-76FC69E49A6E}" type="parTrans" cxnId="{2DF594C7-1617-49A9-8D57-61FC52E6688C}">
      <dgm:prSet/>
      <dgm:spPr/>
      <dgm:t>
        <a:bodyPr/>
        <a:lstStyle/>
        <a:p>
          <a:endParaRPr lang="en-US"/>
        </a:p>
      </dgm:t>
    </dgm:pt>
    <dgm:pt modelId="{5B7E71C6-359A-4E24-BF87-DC8C6CDF167E}" type="sibTrans" cxnId="{2DF594C7-1617-49A9-8D57-61FC52E6688C}">
      <dgm:prSet/>
      <dgm:spPr/>
      <dgm:t>
        <a:bodyPr/>
        <a:lstStyle/>
        <a:p>
          <a:endParaRPr lang="en-US"/>
        </a:p>
      </dgm:t>
    </dgm:pt>
    <dgm:pt modelId="{65618D20-7B9F-4566-92A4-94392F73B47B}">
      <dgm:prSet phldrT="[Text]" custT="1"/>
      <dgm:spPr/>
      <dgm:t>
        <a:bodyPr/>
        <a:lstStyle/>
        <a:p>
          <a:pPr>
            <a:buNone/>
          </a:pPr>
          <a:r>
            <a:rPr lang="en-US" sz="2200">
              <a:latin typeface="+mj-lt"/>
            </a:rPr>
            <a:t>Türkiye</a:t>
          </a:r>
        </a:p>
      </dgm:t>
    </dgm:pt>
    <dgm:pt modelId="{80922341-4563-4684-82FC-573BC2163F5F}" type="parTrans" cxnId="{0680C8F5-F3B9-44CD-884B-51A77109D18C}">
      <dgm:prSet/>
      <dgm:spPr/>
      <dgm:t>
        <a:bodyPr/>
        <a:lstStyle/>
        <a:p>
          <a:endParaRPr lang="en-US"/>
        </a:p>
      </dgm:t>
    </dgm:pt>
    <dgm:pt modelId="{7C076063-B010-4AEE-9193-7391311B3765}" type="sibTrans" cxnId="{0680C8F5-F3B9-44CD-884B-51A77109D18C}">
      <dgm:prSet/>
      <dgm:spPr/>
      <dgm:t>
        <a:bodyPr/>
        <a:lstStyle/>
        <a:p>
          <a:endParaRPr lang="en-US"/>
        </a:p>
      </dgm:t>
    </dgm:pt>
    <dgm:pt modelId="{C27834E0-F9FC-4889-81B3-6E2A6275F8EE}" type="pres">
      <dgm:prSet presAssocID="{E4C80597-96CF-486B-9001-02B3C6331A2E}" presName="diagram" presStyleCnt="0">
        <dgm:presLayoutVars>
          <dgm:dir/>
          <dgm:resizeHandles val="exact"/>
        </dgm:presLayoutVars>
      </dgm:prSet>
      <dgm:spPr/>
    </dgm:pt>
    <dgm:pt modelId="{A2369754-FA6C-4674-9457-737CC6E39EDC}" type="pres">
      <dgm:prSet presAssocID="{2CB42B7F-6386-45D8-A937-3D0F7E92DC06}" presName="node" presStyleLbl="node1" presStyleIdx="0" presStyleCnt="7">
        <dgm:presLayoutVars>
          <dgm:bulletEnabled val="1"/>
        </dgm:presLayoutVars>
      </dgm:prSet>
      <dgm:spPr/>
    </dgm:pt>
    <dgm:pt modelId="{83D3F48F-3D9B-4714-B10A-087A99298A37}" type="pres">
      <dgm:prSet presAssocID="{A19BB24C-C23B-4811-874D-ED8AB551EA26}" presName="sibTrans" presStyleCnt="0"/>
      <dgm:spPr/>
    </dgm:pt>
    <dgm:pt modelId="{CDE7AB41-2FA1-456A-8470-5B35CABBAD44}" type="pres">
      <dgm:prSet presAssocID="{DD0CB425-393E-4BC1-B88C-40C436B4FBC0}" presName="node" presStyleLbl="node1" presStyleIdx="1" presStyleCnt="7">
        <dgm:presLayoutVars>
          <dgm:bulletEnabled val="1"/>
        </dgm:presLayoutVars>
      </dgm:prSet>
      <dgm:spPr/>
    </dgm:pt>
    <dgm:pt modelId="{89BBE2B0-317D-43CF-9AC5-4E22EFF2B821}" type="pres">
      <dgm:prSet presAssocID="{2A8B5B85-3DAF-4378-8013-FA710918CA48}" presName="sibTrans" presStyleCnt="0"/>
      <dgm:spPr/>
    </dgm:pt>
    <dgm:pt modelId="{DAA33517-2010-4AEC-ADE7-537EB1F2C9FB}" type="pres">
      <dgm:prSet presAssocID="{8797597D-96DE-495F-B1EB-5815F82524B0}" presName="node" presStyleLbl="node1" presStyleIdx="2" presStyleCnt="7">
        <dgm:presLayoutVars>
          <dgm:bulletEnabled val="1"/>
        </dgm:presLayoutVars>
      </dgm:prSet>
      <dgm:spPr/>
    </dgm:pt>
    <dgm:pt modelId="{EDF08B47-4A7A-4632-86D5-385EC630B1BB}" type="pres">
      <dgm:prSet presAssocID="{6BB5F42B-AD48-4A71-9A32-2FD9DE509EA0}" presName="sibTrans" presStyleCnt="0"/>
      <dgm:spPr/>
    </dgm:pt>
    <dgm:pt modelId="{A5B0F86A-5238-4D54-A03A-7401321E869A}" type="pres">
      <dgm:prSet presAssocID="{1BCD12E2-7266-43AE-A9FC-F833ADD881B9}" presName="node" presStyleLbl="node1" presStyleIdx="3" presStyleCnt="7">
        <dgm:presLayoutVars>
          <dgm:bulletEnabled val="1"/>
        </dgm:presLayoutVars>
      </dgm:prSet>
      <dgm:spPr/>
    </dgm:pt>
    <dgm:pt modelId="{C5E763EE-0D3E-47FE-B440-BE39CE86ECC6}" type="pres">
      <dgm:prSet presAssocID="{ADB0C606-D9D7-4330-824C-87B8870FC1BF}" presName="sibTrans" presStyleCnt="0"/>
      <dgm:spPr/>
    </dgm:pt>
    <dgm:pt modelId="{5E7E5C37-7F07-43A8-A74E-BE6B87C65757}" type="pres">
      <dgm:prSet presAssocID="{3274213A-18B5-41B7-9F82-292AD24A4C6F}" presName="node" presStyleLbl="node1" presStyleIdx="4" presStyleCnt="7">
        <dgm:presLayoutVars>
          <dgm:bulletEnabled val="1"/>
        </dgm:presLayoutVars>
      </dgm:prSet>
      <dgm:spPr/>
    </dgm:pt>
    <dgm:pt modelId="{5AA0F3D9-5D91-4DE8-9007-9F901D5C5E88}" type="pres">
      <dgm:prSet presAssocID="{5617EB36-8FBE-4B02-8230-38A6857898D1}" presName="sibTrans" presStyleCnt="0"/>
      <dgm:spPr/>
    </dgm:pt>
    <dgm:pt modelId="{9EF99F7B-C7FE-4DAE-872E-A13C0F33ABB0}" type="pres">
      <dgm:prSet presAssocID="{27DC41BA-390F-441C-BE1F-CD4D284BFF05}" presName="node" presStyleLbl="node1" presStyleIdx="5" presStyleCnt="7">
        <dgm:presLayoutVars>
          <dgm:bulletEnabled val="1"/>
        </dgm:presLayoutVars>
      </dgm:prSet>
      <dgm:spPr/>
    </dgm:pt>
    <dgm:pt modelId="{8BC88420-8EB4-49F3-B42E-5C45DE99445F}" type="pres">
      <dgm:prSet presAssocID="{5B7E71C6-359A-4E24-BF87-DC8C6CDF167E}" presName="sibTrans" presStyleCnt="0"/>
      <dgm:spPr/>
    </dgm:pt>
    <dgm:pt modelId="{6A424D79-5C37-4744-A94A-BA0AED93E2BB}" type="pres">
      <dgm:prSet presAssocID="{65618D20-7B9F-4566-92A4-94392F73B47B}" presName="node" presStyleLbl="node1" presStyleIdx="6" presStyleCnt="7">
        <dgm:presLayoutVars>
          <dgm:bulletEnabled val="1"/>
        </dgm:presLayoutVars>
      </dgm:prSet>
      <dgm:spPr/>
    </dgm:pt>
  </dgm:ptLst>
  <dgm:cxnLst>
    <dgm:cxn modelId="{C6823002-5FB0-4AAE-806C-978A8C5947AB}" type="presOf" srcId="{8797597D-96DE-495F-B1EB-5815F82524B0}" destId="{DAA33517-2010-4AEC-ADE7-537EB1F2C9FB}" srcOrd="0" destOrd="0" presId="urn:microsoft.com/office/officeart/2005/8/layout/default"/>
    <dgm:cxn modelId="{5E093704-C856-4AA9-A874-191BC67674EC}" srcId="{E4C80597-96CF-486B-9001-02B3C6331A2E}" destId="{DD0CB425-393E-4BC1-B88C-40C436B4FBC0}" srcOrd="1" destOrd="0" parTransId="{A2CF6D66-132F-4266-A2F3-8B786BE8F84C}" sibTransId="{2A8B5B85-3DAF-4378-8013-FA710918CA48}"/>
    <dgm:cxn modelId="{B8AE581D-E00A-4AF9-B335-FE8EDF47F20B}" type="presOf" srcId="{65618D20-7B9F-4566-92A4-94392F73B47B}" destId="{6A424D79-5C37-4744-A94A-BA0AED93E2BB}" srcOrd="0" destOrd="0" presId="urn:microsoft.com/office/officeart/2005/8/layout/default"/>
    <dgm:cxn modelId="{0E6A2C1F-C29A-4C16-90D0-008E2D88EF7E}" type="presOf" srcId="{E4C80597-96CF-486B-9001-02B3C6331A2E}" destId="{C27834E0-F9FC-4889-81B3-6E2A6275F8EE}" srcOrd="0" destOrd="0" presId="urn:microsoft.com/office/officeart/2005/8/layout/default"/>
    <dgm:cxn modelId="{D6081C23-A6E7-4AB2-9760-4852B0FD0266}" srcId="{E4C80597-96CF-486B-9001-02B3C6331A2E}" destId="{2CB42B7F-6386-45D8-A937-3D0F7E92DC06}" srcOrd="0" destOrd="0" parTransId="{0A11B9D9-9DA0-4919-8B52-7457505998E9}" sibTransId="{A19BB24C-C23B-4811-874D-ED8AB551EA26}"/>
    <dgm:cxn modelId="{C0B28F3A-0C29-449A-A853-7309AB6B7D8C}" type="presOf" srcId="{2CB42B7F-6386-45D8-A937-3D0F7E92DC06}" destId="{A2369754-FA6C-4674-9457-737CC6E39EDC}" srcOrd="0" destOrd="0" presId="urn:microsoft.com/office/officeart/2005/8/layout/default"/>
    <dgm:cxn modelId="{C8ACDD7A-51A6-4B42-A0F8-6E176D44A257}" type="presOf" srcId="{3274213A-18B5-41B7-9F82-292AD24A4C6F}" destId="{5E7E5C37-7F07-43A8-A74E-BE6B87C65757}" srcOrd="0" destOrd="0" presId="urn:microsoft.com/office/officeart/2005/8/layout/default"/>
    <dgm:cxn modelId="{C66D7483-B7E3-4419-954B-E2C91EA47E56}" srcId="{E4C80597-96CF-486B-9001-02B3C6331A2E}" destId="{8797597D-96DE-495F-B1EB-5815F82524B0}" srcOrd="2" destOrd="0" parTransId="{00F604CC-B977-4EFA-9340-BE90A6A0DDF7}" sibTransId="{6BB5F42B-AD48-4A71-9A32-2FD9DE509EA0}"/>
    <dgm:cxn modelId="{B57A7FA5-69B1-4321-9CF9-42C711863527}" srcId="{E4C80597-96CF-486B-9001-02B3C6331A2E}" destId="{3274213A-18B5-41B7-9F82-292AD24A4C6F}" srcOrd="4" destOrd="0" parTransId="{FDBC0A21-44B6-47F4-96BD-4179F8D0BD6F}" sibTransId="{5617EB36-8FBE-4B02-8230-38A6857898D1}"/>
    <dgm:cxn modelId="{11F0E4AF-6709-47AC-9B08-D33C64F1BFCE}" srcId="{E4C80597-96CF-486B-9001-02B3C6331A2E}" destId="{1BCD12E2-7266-43AE-A9FC-F833ADD881B9}" srcOrd="3" destOrd="0" parTransId="{119A739B-0862-4E5A-BA0E-6EC56001BA0B}" sibTransId="{ADB0C606-D9D7-4330-824C-87B8870FC1BF}"/>
    <dgm:cxn modelId="{2DF594C7-1617-49A9-8D57-61FC52E6688C}" srcId="{E4C80597-96CF-486B-9001-02B3C6331A2E}" destId="{27DC41BA-390F-441C-BE1F-CD4D284BFF05}" srcOrd="5" destOrd="0" parTransId="{D51C362F-80B3-4B21-AAFF-76FC69E49A6E}" sibTransId="{5B7E71C6-359A-4E24-BF87-DC8C6CDF167E}"/>
    <dgm:cxn modelId="{CF86CDCE-48E2-426F-BFE1-D3858AABAB98}" type="presOf" srcId="{DD0CB425-393E-4BC1-B88C-40C436B4FBC0}" destId="{CDE7AB41-2FA1-456A-8470-5B35CABBAD44}" srcOrd="0" destOrd="0" presId="urn:microsoft.com/office/officeart/2005/8/layout/default"/>
    <dgm:cxn modelId="{FC1E09D6-1705-4EE5-89B6-4D67A614E5A4}" type="presOf" srcId="{27DC41BA-390F-441C-BE1F-CD4D284BFF05}" destId="{9EF99F7B-C7FE-4DAE-872E-A13C0F33ABB0}" srcOrd="0" destOrd="0" presId="urn:microsoft.com/office/officeart/2005/8/layout/default"/>
    <dgm:cxn modelId="{A3D1EDE1-681C-4DD9-8FA9-F89D01A9C895}" type="presOf" srcId="{1BCD12E2-7266-43AE-A9FC-F833ADD881B9}" destId="{A5B0F86A-5238-4D54-A03A-7401321E869A}" srcOrd="0" destOrd="0" presId="urn:microsoft.com/office/officeart/2005/8/layout/default"/>
    <dgm:cxn modelId="{0680C8F5-F3B9-44CD-884B-51A77109D18C}" srcId="{E4C80597-96CF-486B-9001-02B3C6331A2E}" destId="{65618D20-7B9F-4566-92A4-94392F73B47B}" srcOrd="6" destOrd="0" parTransId="{80922341-4563-4684-82FC-573BC2163F5F}" sibTransId="{7C076063-B010-4AEE-9193-7391311B3765}"/>
    <dgm:cxn modelId="{474BB433-2419-496E-B0E8-BEF5B8713787}" type="presParOf" srcId="{C27834E0-F9FC-4889-81B3-6E2A6275F8EE}" destId="{A2369754-FA6C-4674-9457-737CC6E39EDC}" srcOrd="0" destOrd="0" presId="urn:microsoft.com/office/officeart/2005/8/layout/default"/>
    <dgm:cxn modelId="{9001B3AD-9FB8-4179-8DD5-E0FDAE55EC86}" type="presParOf" srcId="{C27834E0-F9FC-4889-81B3-6E2A6275F8EE}" destId="{83D3F48F-3D9B-4714-B10A-087A99298A37}" srcOrd="1" destOrd="0" presId="urn:microsoft.com/office/officeart/2005/8/layout/default"/>
    <dgm:cxn modelId="{C6AF63FB-49B6-4BD0-B260-9B2E26B7918E}" type="presParOf" srcId="{C27834E0-F9FC-4889-81B3-6E2A6275F8EE}" destId="{CDE7AB41-2FA1-456A-8470-5B35CABBAD44}" srcOrd="2" destOrd="0" presId="urn:microsoft.com/office/officeart/2005/8/layout/default"/>
    <dgm:cxn modelId="{720595D3-6347-4BC5-9E39-41096DB5E18D}" type="presParOf" srcId="{C27834E0-F9FC-4889-81B3-6E2A6275F8EE}" destId="{89BBE2B0-317D-43CF-9AC5-4E22EFF2B821}" srcOrd="3" destOrd="0" presId="urn:microsoft.com/office/officeart/2005/8/layout/default"/>
    <dgm:cxn modelId="{00705C40-31E2-4D0F-BC46-DBC5897FDDD3}" type="presParOf" srcId="{C27834E0-F9FC-4889-81B3-6E2A6275F8EE}" destId="{DAA33517-2010-4AEC-ADE7-537EB1F2C9FB}" srcOrd="4" destOrd="0" presId="urn:microsoft.com/office/officeart/2005/8/layout/default"/>
    <dgm:cxn modelId="{2F96BB52-3C39-4D46-8D75-B10104858544}" type="presParOf" srcId="{C27834E0-F9FC-4889-81B3-6E2A6275F8EE}" destId="{EDF08B47-4A7A-4632-86D5-385EC630B1BB}" srcOrd="5" destOrd="0" presId="urn:microsoft.com/office/officeart/2005/8/layout/default"/>
    <dgm:cxn modelId="{645043A9-8AC7-471C-AC15-754C978E9792}" type="presParOf" srcId="{C27834E0-F9FC-4889-81B3-6E2A6275F8EE}" destId="{A5B0F86A-5238-4D54-A03A-7401321E869A}" srcOrd="6" destOrd="0" presId="urn:microsoft.com/office/officeart/2005/8/layout/default"/>
    <dgm:cxn modelId="{AF4F5BF2-AB27-4495-B84F-8D2C9DD1A41F}" type="presParOf" srcId="{C27834E0-F9FC-4889-81B3-6E2A6275F8EE}" destId="{C5E763EE-0D3E-47FE-B440-BE39CE86ECC6}" srcOrd="7" destOrd="0" presId="urn:microsoft.com/office/officeart/2005/8/layout/default"/>
    <dgm:cxn modelId="{1E254C3D-5066-43D5-A7BC-1A32D7DA80B7}" type="presParOf" srcId="{C27834E0-F9FC-4889-81B3-6E2A6275F8EE}" destId="{5E7E5C37-7F07-43A8-A74E-BE6B87C65757}" srcOrd="8" destOrd="0" presId="urn:microsoft.com/office/officeart/2005/8/layout/default"/>
    <dgm:cxn modelId="{E4C16901-2A80-472F-A599-F0582C11B363}" type="presParOf" srcId="{C27834E0-F9FC-4889-81B3-6E2A6275F8EE}" destId="{5AA0F3D9-5D91-4DE8-9007-9F901D5C5E88}" srcOrd="9" destOrd="0" presId="urn:microsoft.com/office/officeart/2005/8/layout/default"/>
    <dgm:cxn modelId="{88FEF89F-DC61-4D15-9081-061003D140A1}" type="presParOf" srcId="{C27834E0-F9FC-4889-81B3-6E2A6275F8EE}" destId="{9EF99F7B-C7FE-4DAE-872E-A13C0F33ABB0}" srcOrd="10" destOrd="0" presId="urn:microsoft.com/office/officeart/2005/8/layout/default"/>
    <dgm:cxn modelId="{9CA5B5F3-6C05-4A78-9F0F-E47F2BA82CD5}" type="presParOf" srcId="{C27834E0-F9FC-4889-81B3-6E2A6275F8EE}" destId="{8BC88420-8EB4-49F3-B42E-5C45DE99445F}" srcOrd="11" destOrd="0" presId="urn:microsoft.com/office/officeart/2005/8/layout/default"/>
    <dgm:cxn modelId="{5560A64E-0528-4DDB-8FE2-75FE39008ED4}" type="presParOf" srcId="{C27834E0-F9FC-4889-81B3-6E2A6275F8EE}" destId="{6A424D79-5C37-4744-A94A-BA0AED93E2BB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2A84E9-89BE-41C4-A0ED-12B1E6BA3BF7}">
      <dsp:nvSpPr>
        <dsp:cNvPr id="0" name=""/>
        <dsp:cNvSpPr/>
      </dsp:nvSpPr>
      <dsp:spPr>
        <a:xfrm>
          <a:off x="3793066" y="2438400"/>
          <a:ext cx="2980266" cy="2980266"/>
        </a:xfrm>
        <a:prstGeom prst="gear9">
          <a:avLst/>
        </a:prstGeom>
        <a:solidFill>
          <a:schemeClr val="accent5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Commence the IESBA Partnership Framework</a:t>
          </a:r>
        </a:p>
      </dsp:txBody>
      <dsp:txXfrm>
        <a:off x="4392232" y="3136513"/>
        <a:ext cx="1781934" cy="1531918"/>
      </dsp:txXfrm>
    </dsp:sp>
    <dsp:sp modelId="{1CC1F75D-50AD-423A-9AC8-4468AC8DC3FE}">
      <dsp:nvSpPr>
        <dsp:cNvPr id="0" name=""/>
        <dsp:cNvSpPr/>
      </dsp:nvSpPr>
      <dsp:spPr>
        <a:xfrm>
          <a:off x="2059093" y="1733973"/>
          <a:ext cx="2167466" cy="2167466"/>
        </a:xfrm>
        <a:prstGeom prst="gear6">
          <a:avLst/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Partner selection criteria and vetting</a:t>
          </a:r>
        </a:p>
      </dsp:txBody>
      <dsp:txXfrm>
        <a:off x="2604759" y="2282937"/>
        <a:ext cx="1076134" cy="1069538"/>
      </dsp:txXfrm>
    </dsp:sp>
    <dsp:sp modelId="{8E54B374-1E86-471B-85C7-5BC1579AE26E}">
      <dsp:nvSpPr>
        <dsp:cNvPr id="0" name=""/>
        <dsp:cNvSpPr/>
      </dsp:nvSpPr>
      <dsp:spPr>
        <a:xfrm rot="20700000">
          <a:off x="3273095" y="238642"/>
          <a:ext cx="2123675" cy="2123675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Develop policies and procedures</a:t>
          </a:r>
        </a:p>
      </dsp:txBody>
      <dsp:txXfrm rot="-20700000">
        <a:off x="3738879" y="704426"/>
        <a:ext cx="1192106" cy="1192106"/>
      </dsp:txXfrm>
    </dsp:sp>
    <dsp:sp modelId="{E5809CAF-E125-4099-BA28-6325773DF6ED}">
      <dsp:nvSpPr>
        <dsp:cNvPr id="0" name=""/>
        <dsp:cNvSpPr/>
      </dsp:nvSpPr>
      <dsp:spPr>
        <a:xfrm>
          <a:off x="3577577" y="1980864"/>
          <a:ext cx="3814741" cy="3814741"/>
        </a:xfrm>
        <a:prstGeom prst="circularArrow">
          <a:avLst>
            <a:gd name="adj1" fmla="val 4688"/>
            <a:gd name="adj2" fmla="val 299029"/>
            <a:gd name="adj3" fmla="val 2539295"/>
            <a:gd name="adj4" fmla="val 15812321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20909D-9253-4907-A099-9204B471715F}">
      <dsp:nvSpPr>
        <dsp:cNvPr id="0" name=""/>
        <dsp:cNvSpPr/>
      </dsp:nvSpPr>
      <dsp:spPr>
        <a:xfrm>
          <a:off x="1675238" y="1249140"/>
          <a:ext cx="2771648" cy="2771648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A66D4E-222A-4A93-8F80-582A568CB876}">
      <dsp:nvSpPr>
        <dsp:cNvPr id="0" name=""/>
        <dsp:cNvSpPr/>
      </dsp:nvSpPr>
      <dsp:spPr>
        <a:xfrm>
          <a:off x="2781867" y="-231776"/>
          <a:ext cx="2988394" cy="2988394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F279E4-1611-4D22-A7DA-FCB19262EB34}">
      <dsp:nvSpPr>
        <dsp:cNvPr id="0" name=""/>
        <dsp:cNvSpPr/>
      </dsp:nvSpPr>
      <dsp:spPr>
        <a:xfrm>
          <a:off x="3972" y="182884"/>
          <a:ext cx="2151041" cy="129062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Practitioners </a:t>
          </a:r>
        </a:p>
      </dsp:txBody>
      <dsp:txXfrm>
        <a:off x="3972" y="182884"/>
        <a:ext cx="2151041" cy="1290625"/>
      </dsp:txXfrm>
    </dsp:sp>
    <dsp:sp modelId="{AF8A77FF-6949-4154-8984-A4D67037FFAF}">
      <dsp:nvSpPr>
        <dsp:cNvPr id="0" name=""/>
        <dsp:cNvSpPr/>
      </dsp:nvSpPr>
      <dsp:spPr>
        <a:xfrm>
          <a:off x="2370118" y="182884"/>
          <a:ext cx="2151041" cy="129062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Professional and industry bodies  </a:t>
          </a:r>
        </a:p>
      </dsp:txBody>
      <dsp:txXfrm>
        <a:off x="2370118" y="182884"/>
        <a:ext cx="2151041" cy="1290625"/>
      </dsp:txXfrm>
    </dsp:sp>
    <dsp:sp modelId="{C0746015-565D-4FB8-86B4-AD9FE6BD0F26}">
      <dsp:nvSpPr>
        <dsp:cNvPr id="0" name=""/>
        <dsp:cNvSpPr/>
      </dsp:nvSpPr>
      <dsp:spPr>
        <a:xfrm>
          <a:off x="4736264" y="182884"/>
          <a:ext cx="2151041" cy="129062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Regulators and standard setters</a:t>
          </a:r>
        </a:p>
      </dsp:txBody>
      <dsp:txXfrm>
        <a:off x="4736264" y="182884"/>
        <a:ext cx="2151041" cy="1290625"/>
      </dsp:txXfrm>
    </dsp:sp>
    <dsp:sp modelId="{DF66E396-EC8D-4C45-A372-2524B136C408}">
      <dsp:nvSpPr>
        <dsp:cNvPr id="0" name=""/>
        <dsp:cNvSpPr/>
      </dsp:nvSpPr>
      <dsp:spPr>
        <a:xfrm>
          <a:off x="7102410" y="182884"/>
          <a:ext cx="2151041" cy="129062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Applicable non-profit organizations</a:t>
          </a:r>
        </a:p>
      </dsp:txBody>
      <dsp:txXfrm>
        <a:off x="7102410" y="182884"/>
        <a:ext cx="2151041" cy="1290625"/>
      </dsp:txXfrm>
    </dsp:sp>
    <dsp:sp modelId="{3E5F16F1-ED5E-4332-AFC0-72EAED6A19D0}">
      <dsp:nvSpPr>
        <dsp:cNvPr id="0" name=""/>
        <dsp:cNvSpPr/>
      </dsp:nvSpPr>
      <dsp:spPr>
        <a:xfrm>
          <a:off x="9468556" y="182884"/>
          <a:ext cx="2151041" cy="1290625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Global and regional organizations</a:t>
          </a:r>
        </a:p>
      </dsp:txBody>
      <dsp:txXfrm>
        <a:off x="9468556" y="182884"/>
        <a:ext cx="2151041" cy="129062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BAACA1-4692-44B2-8290-4A973D25F77A}">
      <dsp:nvSpPr>
        <dsp:cNvPr id="0" name=""/>
        <dsp:cNvSpPr/>
      </dsp:nvSpPr>
      <dsp:spPr>
        <a:xfrm>
          <a:off x="0" y="27402"/>
          <a:ext cx="8128000" cy="86872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i="0" kern="1200"/>
            <a:t>Representation from professional accountants (PAs) and non-PAs</a:t>
          </a:r>
          <a:endParaRPr lang="en-US" sz="2200" kern="1200"/>
        </a:p>
      </dsp:txBody>
      <dsp:txXfrm>
        <a:off x="42408" y="69810"/>
        <a:ext cx="8043184" cy="783909"/>
      </dsp:txXfrm>
    </dsp:sp>
    <dsp:sp modelId="{C9586488-93C3-4B73-B39B-E2F3CB958A66}">
      <dsp:nvSpPr>
        <dsp:cNvPr id="0" name=""/>
        <dsp:cNvSpPr/>
      </dsp:nvSpPr>
      <dsp:spPr>
        <a:xfrm>
          <a:off x="0" y="1025727"/>
          <a:ext cx="8128000" cy="86872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i="0" kern="1200"/>
            <a:t>Partner identification and on-boarding based on appropriate due diligence</a:t>
          </a:r>
          <a:endParaRPr lang="en-US" sz="2200" kern="1200"/>
        </a:p>
      </dsp:txBody>
      <dsp:txXfrm>
        <a:off x="42408" y="1068135"/>
        <a:ext cx="8043184" cy="783909"/>
      </dsp:txXfrm>
    </dsp:sp>
    <dsp:sp modelId="{95726367-A70F-4EC7-B4E9-1C3FE9CA9814}">
      <dsp:nvSpPr>
        <dsp:cNvPr id="0" name=""/>
        <dsp:cNvSpPr/>
      </dsp:nvSpPr>
      <dsp:spPr>
        <a:xfrm>
          <a:off x="0" y="2024052"/>
          <a:ext cx="8128000" cy="86872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Prioritize initial partnerships in high priority jurisdictions</a:t>
          </a:r>
        </a:p>
      </dsp:txBody>
      <dsp:txXfrm>
        <a:off x="42408" y="2066460"/>
        <a:ext cx="8043184" cy="78390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8AD3EC-2E96-4B6C-8058-148A82896D82}">
      <dsp:nvSpPr>
        <dsp:cNvPr id="0" name=""/>
        <dsp:cNvSpPr/>
      </dsp:nvSpPr>
      <dsp:spPr>
        <a:xfrm>
          <a:off x="126" y="0"/>
          <a:ext cx="1688829" cy="314140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Track Record</a:t>
          </a:r>
        </a:p>
      </dsp:txBody>
      <dsp:txXfrm>
        <a:off x="126" y="1256562"/>
        <a:ext cx="1688829" cy="1256562"/>
      </dsp:txXfrm>
    </dsp:sp>
    <dsp:sp modelId="{70940B03-62C7-449B-83CA-CCB21E44635E}">
      <dsp:nvSpPr>
        <dsp:cNvPr id="0" name=""/>
        <dsp:cNvSpPr/>
      </dsp:nvSpPr>
      <dsp:spPr>
        <a:xfrm>
          <a:off x="321497" y="188484"/>
          <a:ext cx="1046087" cy="104608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B0BD0B-C7B4-469B-9ACF-2B30FAEDF7DA}">
      <dsp:nvSpPr>
        <dsp:cNvPr id="0" name=""/>
        <dsp:cNvSpPr/>
      </dsp:nvSpPr>
      <dsp:spPr>
        <a:xfrm>
          <a:off x="1739620" y="0"/>
          <a:ext cx="1688829" cy="314140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Reputation</a:t>
          </a:r>
        </a:p>
      </dsp:txBody>
      <dsp:txXfrm>
        <a:off x="1739620" y="1256562"/>
        <a:ext cx="1688829" cy="1256562"/>
      </dsp:txXfrm>
    </dsp:sp>
    <dsp:sp modelId="{34DCBADE-990F-4464-9735-A6375511DED4}">
      <dsp:nvSpPr>
        <dsp:cNvPr id="0" name=""/>
        <dsp:cNvSpPr/>
      </dsp:nvSpPr>
      <dsp:spPr>
        <a:xfrm>
          <a:off x="2060991" y="188484"/>
          <a:ext cx="1046087" cy="1046087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B92CC1-5EC3-48A7-9F4F-DBA1F283A847}">
      <dsp:nvSpPr>
        <dsp:cNvPr id="0" name=""/>
        <dsp:cNvSpPr/>
      </dsp:nvSpPr>
      <dsp:spPr>
        <a:xfrm>
          <a:off x="3479114" y="0"/>
          <a:ext cx="1688829" cy="314140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Size</a:t>
          </a:r>
        </a:p>
      </dsp:txBody>
      <dsp:txXfrm>
        <a:off x="3479114" y="1256562"/>
        <a:ext cx="1688829" cy="1256562"/>
      </dsp:txXfrm>
    </dsp:sp>
    <dsp:sp modelId="{22791D60-520F-4F56-A84B-E6236EFCD38B}">
      <dsp:nvSpPr>
        <dsp:cNvPr id="0" name=""/>
        <dsp:cNvSpPr/>
      </dsp:nvSpPr>
      <dsp:spPr>
        <a:xfrm>
          <a:off x="3800485" y="188484"/>
          <a:ext cx="1046087" cy="1046087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64D5A1-0E70-41AC-AE2E-A30D6767393E}">
      <dsp:nvSpPr>
        <dsp:cNvPr id="0" name=""/>
        <dsp:cNvSpPr/>
      </dsp:nvSpPr>
      <dsp:spPr>
        <a:xfrm>
          <a:off x="5218608" y="0"/>
          <a:ext cx="1688829" cy="314140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Capacity</a:t>
          </a:r>
        </a:p>
      </dsp:txBody>
      <dsp:txXfrm>
        <a:off x="5218608" y="1256562"/>
        <a:ext cx="1688829" cy="1256562"/>
      </dsp:txXfrm>
    </dsp:sp>
    <dsp:sp modelId="{184E2ADD-9855-4B82-B47F-6B02061DB9A9}">
      <dsp:nvSpPr>
        <dsp:cNvPr id="0" name=""/>
        <dsp:cNvSpPr/>
      </dsp:nvSpPr>
      <dsp:spPr>
        <a:xfrm>
          <a:off x="5539979" y="188484"/>
          <a:ext cx="1046087" cy="1046087"/>
        </a:xfrm>
        <a:prstGeom prst="ellipse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A6E32F-05B7-40F0-B38D-06A1553B2358}">
      <dsp:nvSpPr>
        <dsp:cNvPr id="0" name=""/>
        <dsp:cNvSpPr/>
      </dsp:nvSpPr>
      <dsp:spPr>
        <a:xfrm>
          <a:off x="6958102" y="0"/>
          <a:ext cx="1688829" cy="314140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Reach</a:t>
          </a:r>
        </a:p>
      </dsp:txBody>
      <dsp:txXfrm>
        <a:off x="6958102" y="1256562"/>
        <a:ext cx="1688829" cy="1256562"/>
      </dsp:txXfrm>
    </dsp:sp>
    <dsp:sp modelId="{F86808CE-789E-4354-BA77-B2A7CE33A2B3}">
      <dsp:nvSpPr>
        <dsp:cNvPr id="0" name=""/>
        <dsp:cNvSpPr/>
      </dsp:nvSpPr>
      <dsp:spPr>
        <a:xfrm>
          <a:off x="7279472" y="188484"/>
          <a:ext cx="1046087" cy="1046087"/>
        </a:xfrm>
        <a:prstGeom prst="ellipse">
          <a:avLst/>
        </a:prstGeom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C734BF-2B2A-4EF1-AD31-493ED6268C5C}">
      <dsp:nvSpPr>
        <dsp:cNvPr id="0" name=""/>
        <dsp:cNvSpPr/>
      </dsp:nvSpPr>
      <dsp:spPr>
        <a:xfrm>
          <a:off x="8697596" y="0"/>
          <a:ext cx="1688829" cy="314140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Impact</a:t>
          </a:r>
        </a:p>
      </dsp:txBody>
      <dsp:txXfrm>
        <a:off x="8697596" y="1256562"/>
        <a:ext cx="1688829" cy="1256562"/>
      </dsp:txXfrm>
    </dsp:sp>
    <dsp:sp modelId="{386281C3-A3AE-4B59-BA42-11A1804F92B6}">
      <dsp:nvSpPr>
        <dsp:cNvPr id="0" name=""/>
        <dsp:cNvSpPr/>
      </dsp:nvSpPr>
      <dsp:spPr>
        <a:xfrm>
          <a:off x="9018966" y="188484"/>
          <a:ext cx="1046087" cy="1046087"/>
        </a:xfrm>
        <a:prstGeom prst="ellipse">
          <a:avLst/>
        </a:prstGeom>
        <a:blipFill>
          <a:blip xmlns:r="http://schemas.openxmlformats.org/officeDocument/2006/relationships"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05847F-1DD7-48B4-9410-EC699D240D81}">
      <dsp:nvSpPr>
        <dsp:cNvPr id="0" name=""/>
        <dsp:cNvSpPr/>
      </dsp:nvSpPr>
      <dsp:spPr>
        <a:xfrm>
          <a:off x="415462" y="2513124"/>
          <a:ext cx="9555627" cy="471210"/>
        </a:xfrm>
        <a:prstGeom prst="leftRightArrow">
          <a:avLst/>
        </a:prstGeom>
        <a:solidFill>
          <a:schemeClr val="accent6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8B3E59-9A5C-44E9-99AE-20E9ACE8D80E}">
      <dsp:nvSpPr>
        <dsp:cNvPr id="0" name=""/>
        <dsp:cNvSpPr/>
      </dsp:nvSpPr>
      <dsp:spPr>
        <a:xfrm>
          <a:off x="40" y="72513"/>
          <a:ext cx="3895495" cy="4896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Gate</a:t>
          </a:r>
        </a:p>
      </dsp:txBody>
      <dsp:txXfrm>
        <a:off x="40" y="72513"/>
        <a:ext cx="3895495" cy="489600"/>
      </dsp:txXfrm>
    </dsp:sp>
    <dsp:sp modelId="{A01A47BA-2E7D-4B3A-8DDE-930061F192BC}">
      <dsp:nvSpPr>
        <dsp:cNvPr id="0" name=""/>
        <dsp:cNvSpPr/>
      </dsp:nvSpPr>
      <dsp:spPr>
        <a:xfrm>
          <a:off x="40" y="562113"/>
          <a:ext cx="3895495" cy="956632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>
              <a:solidFill>
                <a:sysClr val="windowText" lastClr="000000"/>
              </a:solidFill>
            </a:rPr>
            <a:t>Initial screening questions to determine whether a prospective partner is a viable candidate for collaboration.</a:t>
          </a:r>
        </a:p>
      </dsp:txBody>
      <dsp:txXfrm>
        <a:off x="40" y="562113"/>
        <a:ext cx="3895495" cy="956632"/>
      </dsp:txXfrm>
    </dsp:sp>
    <dsp:sp modelId="{335F1572-887C-40FF-B57E-95DE40B1E4FE}">
      <dsp:nvSpPr>
        <dsp:cNvPr id="0" name=""/>
        <dsp:cNvSpPr/>
      </dsp:nvSpPr>
      <dsp:spPr>
        <a:xfrm>
          <a:off x="4440905" y="72513"/>
          <a:ext cx="3895495" cy="4896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Ranks</a:t>
          </a:r>
        </a:p>
      </dsp:txBody>
      <dsp:txXfrm>
        <a:off x="4440905" y="72513"/>
        <a:ext cx="3895495" cy="489600"/>
      </dsp:txXfrm>
    </dsp:sp>
    <dsp:sp modelId="{D369CC4A-9F0C-4DA7-8198-3CEF06A4DB5A}">
      <dsp:nvSpPr>
        <dsp:cNvPr id="0" name=""/>
        <dsp:cNvSpPr/>
      </dsp:nvSpPr>
      <dsp:spPr>
        <a:xfrm>
          <a:off x="4440905" y="562113"/>
          <a:ext cx="3895495" cy="956632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>
              <a:solidFill>
                <a:sysClr val="windowText" lastClr="000000"/>
              </a:solidFill>
            </a:rPr>
            <a:t>Additional criteria to assist with further prioritization of partners</a:t>
          </a:r>
        </a:p>
      </dsp:txBody>
      <dsp:txXfrm>
        <a:off x="4440905" y="562113"/>
        <a:ext cx="3895495" cy="95663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369754-FA6C-4674-9457-737CC6E39EDC}">
      <dsp:nvSpPr>
        <dsp:cNvPr id="0" name=""/>
        <dsp:cNvSpPr/>
      </dsp:nvSpPr>
      <dsp:spPr>
        <a:xfrm>
          <a:off x="431379" y="1735"/>
          <a:ext cx="1662914" cy="997748"/>
        </a:xfrm>
        <a:prstGeom prst="rect">
          <a:avLst/>
        </a:prstGeom>
        <a:solidFill>
          <a:schemeClr val="accent3"/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475D68"/>
              </a:solidFill>
              <a:latin typeface="+mj-lt"/>
            </a:rPr>
            <a:t>Australia</a:t>
          </a:r>
        </a:p>
      </dsp:txBody>
      <dsp:txXfrm>
        <a:off x="431379" y="1735"/>
        <a:ext cx="1662914" cy="997748"/>
      </dsp:txXfrm>
    </dsp:sp>
    <dsp:sp modelId="{25C78FCD-6453-4C68-A42B-D4B4DB72141F}">
      <dsp:nvSpPr>
        <dsp:cNvPr id="0" name=""/>
        <dsp:cNvSpPr/>
      </dsp:nvSpPr>
      <dsp:spPr>
        <a:xfrm>
          <a:off x="2260585" y="1735"/>
          <a:ext cx="1662914" cy="997748"/>
        </a:xfrm>
        <a:prstGeom prst="rect">
          <a:avLst/>
        </a:prstGeom>
        <a:solidFill>
          <a:schemeClr val="accent3"/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475D68"/>
              </a:solidFill>
              <a:latin typeface="+mj-lt"/>
              <a:ea typeface="+mn-ea"/>
              <a:cs typeface="+mn-cs"/>
            </a:rPr>
            <a:t>Brazil</a:t>
          </a:r>
          <a:endParaRPr lang="en-US" sz="2200" kern="1200">
            <a:solidFill>
              <a:srgbClr val="475D68"/>
            </a:solidFill>
            <a:latin typeface="+mj-lt"/>
          </a:endParaRPr>
        </a:p>
      </dsp:txBody>
      <dsp:txXfrm>
        <a:off x="2260585" y="1735"/>
        <a:ext cx="1662914" cy="997748"/>
      </dsp:txXfrm>
    </dsp:sp>
    <dsp:sp modelId="{C57904D7-8B8B-4C46-93AD-85D48928C8C6}">
      <dsp:nvSpPr>
        <dsp:cNvPr id="0" name=""/>
        <dsp:cNvSpPr/>
      </dsp:nvSpPr>
      <dsp:spPr>
        <a:xfrm>
          <a:off x="4089791" y="1735"/>
          <a:ext cx="1662914" cy="997748"/>
        </a:xfrm>
        <a:prstGeom prst="rect">
          <a:avLst/>
        </a:prstGeom>
        <a:solidFill>
          <a:schemeClr val="accent3"/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475D68"/>
              </a:solidFill>
              <a:latin typeface="Calibri"/>
              <a:ea typeface="+mn-ea"/>
              <a:cs typeface="+mn-cs"/>
            </a:rPr>
            <a:t>France</a:t>
          </a:r>
          <a:endParaRPr lang="en-US" sz="2200" kern="1200">
            <a:solidFill>
              <a:srgbClr val="475D68"/>
            </a:solidFill>
            <a:latin typeface="+mj-lt"/>
          </a:endParaRPr>
        </a:p>
      </dsp:txBody>
      <dsp:txXfrm>
        <a:off x="4089791" y="1735"/>
        <a:ext cx="1662914" cy="997748"/>
      </dsp:txXfrm>
    </dsp:sp>
    <dsp:sp modelId="{1F9395B5-700F-4163-8384-292B7369E2DD}">
      <dsp:nvSpPr>
        <dsp:cNvPr id="0" name=""/>
        <dsp:cNvSpPr/>
      </dsp:nvSpPr>
      <dsp:spPr>
        <a:xfrm>
          <a:off x="5918997" y="1735"/>
          <a:ext cx="1662914" cy="997748"/>
        </a:xfrm>
        <a:prstGeom prst="rect">
          <a:avLst/>
        </a:prstGeom>
        <a:solidFill>
          <a:srgbClr val="A1BBB5"/>
        </a:solidFill>
        <a:ln w="19050" cap="flat" cmpd="sng" algn="ctr">
          <a:solidFill>
            <a:srgbClr val="E8E8E8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475D68"/>
              </a:solidFill>
              <a:latin typeface="+mj-lt"/>
              <a:ea typeface="+mn-ea"/>
              <a:cs typeface="+mn-cs"/>
            </a:rPr>
            <a:t>Italy</a:t>
          </a:r>
        </a:p>
      </dsp:txBody>
      <dsp:txXfrm>
        <a:off x="5918997" y="1735"/>
        <a:ext cx="1662914" cy="997748"/>
      </dsp:txXfrm>
    </dsp:sp>
    <dsp:sp modelId="{1C2041B4-E9C4-4FA7-8D73-DA8082F60A21}">
      <dsp:nvSpPr>
        <dsp:cNvPr id="0" name=""/>
        <dsp:cNvSpPr/>
      </dsp:nvSpPr>
      <dsp:spPr>
        <a:xfrm>
          <a:off x="431379" y="1165776"/>
          <a:ext cx="1662914" cy="997748"/>
        </a:xfrm>
        <a:prstGeom prst="rect">
          <a:avLst/>
        </a:prstGeom>
        <a:solidFill>
          <a:srgbClr val="A1BBB5"/>
        </a:solidFill>
        <a:ln w="19050" cap="flat" cmpd="sng" algn="ctr">
          <a:solidFill>
            <a:srgbClr val="E8E8E8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475D68"/>
              </a:solidFill>
              <a:latin typeface="Calibri"/>
              <a:ea typeface="+mn-ea"/>
              <a:cs typeface="+mn-cs"/>
            </a:rPr>
            <a:t>New Zealand</a:t>
          </a:r>
        </a:p>
      </dsp:txBody>
      <dsp:txXfrm>
        <a:off x="431379" y="1165776"/>
        <a:ext cx="1662914" cy="997748"/>
      </dsp:txXfrm>
    </dsp:sp>
    <dsp:sp modelId="{24B4EDFD-4D07-4113-9F5F-02A351329A15}">
      <dsp:nvSpPr>
        <dsp:cNvPr id="0" name=""/>
        <dsp:cNvSpPr/>
      </dsp:nvSpPr>
      <dsp:spPr>
        <a:xfrm>
          <a:off x="2260585" y="1165776"/>
          <a:ext cx="1662914" cy="997748"/>
        </a:xfrm>
        <a:prstGeom prst="rect">
          <a:avLst/>
        </a:prstGeom>
        <a:solidFill>
          <a:srgbClr val="A1BBB5"/>
        </a:solidFill>
        <a:ln w="19050" cap="flat" cmpd="sng" algn="ctr">
          <a:solidFill>
            <a:srgbClr val="E8E8E8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475D68"/>
              </a:solidFill>
              <a:latin typeface="Calibri"/>
              <a:ea typeface="+mn-ea"/>
              <a:cs typeface="+mn-cs"/>
            </a:rPr>
            <a:t>South Africa</a:t>
          </a:r>
        </a:p>
      </dsp:txBody>
      <dsp:txXfrm>
        <a:off x="2260585" y="1165776"/>
        <a:ext cx="1662914" cy="997748"/>
      </dsp:txXfrm>
    </dsp:sp>
    <dsp:sp modelId="{AA57AD9B-CA90-45AD-BAC0-3D9FC136781C}">
      <dsp:nvSpPr>
        <dsp:cNvPr id="0" name=""/>
        <dsp:cNvSpPr/>
      </dsp:nvSpPr>
      <dsp:spPr>
        <a:xfrm>
          <a:off x="4089791" y="1165776"/>
          <a:ext cx="1662914" cy="997748"/>
        </a:xfrm>
        <a:prstGeom prst="rect">
          <a:avLst/>
        </a:prstGeom>
        <a:solidFill>
          <a:srgbClr val="A1BBB5"/>
        </a:solidFill>
        <a:ln w="19050" cap="flat" cmpd="sng" algn="ctr">
          <a:solidFill>
            <a:srgbClr val="E8E8E8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475D68"/>
              </a:solidFill>
              <a:latin typeface="Calibri"/>
              <a:ea typeface="+mn-ea"/>
              <a:cs typeface="+mn-cs"/>
            </a:rPr>
            <a:t>United Kingdom</a:t>
          </a:r>
        </a:p>
      </dsp:txBody>
      <dsp:txXfrm>
        <a:off x="4089791" y="1165776"/>
        <a:ext cx="1662914" cy="997748"/>
      </dsp:txXfrm>
    </dsp:sp>
    <dsp:sp modelId="{06222A07-37B4-41A8-A89E-149F7E098966}">
      <dsp:nvSpPr>
        <dsp:cNvPr id="0" name=""/>
        <dsp:cNvSpPr/>
      </dsp:nvSpPr>
      <dsp:spPr>
        <a:xfrm>
          <a:off x="5918997" y="1165776"/>
          <a:ext cx="1662914" cy="997748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+mj-lt"/>
            </a:rPr>
            <a:t>India</a:t>
          </a:r>
        </a:p>
      </dsp:txBody>
      <dsp:txXfrm>
        <a:off x="5918997" y="1165776"/>
        <a:ext cx="1662914" cy="997748"/>
      </dsp:txXfrm>
    </dsp:sp>
    <dsp:sp modelId="{377DA05C-4826-43D2-93DF-80ADC8BE796D}">
      <dsp:nvSpPr>
        <dsp:cNvPr id="0" name=""/>
        <dsp:cNvSpPr/>
      </dsp:nvSpPr>
      <dsp:spPr>
        <a:xfrm>
          <a:off x="431379" y="2329816"/>
          <a:ext cx="1662914" cy="997748"/>
        </a:xfrm>
        <a:prstGeom prst="rect">
          <a:avLst/>
        </a:prstGeom>
        <a:solidFill>
          <a:srgbClr val="4B5E7C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E8E8E8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chemeClr val="bg1"/>
              </a:solidFill>
              <a:latin typeface="+mj-lt"/>
            </a:rPr>
            <a:t>Japan</a:t>
          </a:r>
        </a:p>
      </dsp:txBody>
      <dsp:txXfrm>
        <a:off x="431379" y="2329816"/>
        <a:ext cx="1662914" cy="997748"/>
      </dsp:txXfrm>
    </dsp:sp>
    <dsp:sp modelId="{DEB0FF84-A7DF-4629-8B27-31CB4B17471A}">
      <dsp:nvSpPr>
        <dsp:cNvPr id="0" name=""/>
        <dsp:cNvSpPr/>
      </dsp:nvSpPr>
      <dsp:spPr>
        <a:xfrm>
          <a:off x="2260585" y="2329816"/>
          <a:ext cx="1662914" cy="997748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+mj-lt"/>
            </a:rPr>
            <a:t>Malaysia</a:t>
          </a:r>
        </a:p>
      </dsp:txBody>
      <dsp:txXfrm>
        <a:off x="2260585" y="2329816"/>
        <a:ext cx="1662914" cy="997748"/>
      </dsp:txXfrm>
    </dsp:sp>
    <dsp:sp modelId="{AA3FE8E4-99BE-4FE9-8B38-9129E3F7F9E9}">
      <dsp:nvSpPr>
        <dsp:cNvPr id="0" name=""/>
        <dsp:cNvSpPr/>
      </dsp:nvSpPr>
      <dsp:spPr>
        <a:xfrm>
          <a:off x="4089791" y="2329816"/>
          <a:ext cx="1662914" cy="997748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+mj-lt"/>
            </a:rPr>
            <a:t>Singapore</a:t>
          </a:r>
        </a:p>
      </dsp:txBody>
      <dsp:txXfrm>
        <a:off x="4089791" y="2329816"/>
        <a:ext cx="1662914" cy="997748"/>
      </dsp:txXfrm>
    </dsp:sp>
    <dsp:sp modelId="{38C6F769-BF0D-4D13-A852-F975C6154125}">
      <dsp:nvSpPr>
        <dsp:cNvPr id="0" name=""/>
        <dsp:cNvSpPr/>
      </dsp:nvSpPr>
      <dsp:spPr>
        <a:xfrm>
          <a:off x="5918997" y="2329816"/>
          <a:ext cx="1662914" cy="997748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>
              <a:solidFill>
                <a:schemeClr val="bg1"/>
              </a:solidFill>
              <a:latin typeface="+mj-lt"/>
              <a:ea typeface="+mn-ea"/>
              <a:cs typeface="+mn-cs"/>
            </a:rPr>
            <a:t>Qatar, Saudia Arabia, United Arab Emirates</a:t>
          </a:r>
          <a:endParaRPr lang="en-US" sz="1800" kern="1200">
            <a:latin typeface="+mj-lt"/>
          </a:endParaRPr>
        </a:p>
      </dsp:txBody>
      <dsp:txXfrm>
        <a:off x="5918997" y="2329816"/>
        <a:ext cx="1662914" cy="997748"/>
      </dsp:txXfrm>
    </dsp:sp>
    <dsp:sp modelId="{AF4FFB64-2E2B-4136-80C0-5A6E5CE52DCA}">
      <dsp:nvSpPr>
        <dsp:cNvPr id="0" name=""/>
        <dsp:cNvSpPr/>
      </dsp:nvSpPr>
      <dsp:spPr>
        <a:xfrm>
          <a:off x="1345982" y="3493856"/>
          <a:ext cx="1662914" cy="997748"/>
        </a:xfrm>
        <a:prstGeom prst="rect">
          <a:avLst/>
        </a:prstGeom>
        <a:solidFill>
          <a:srgbClr val="B4CA8F"/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475D68"/>
              </a:solidFill>
              <a:latin typeface="Calibri"/>
              <a:ea typeface="+mn-ea"/>
              <a:cs typeface="+mn-cs"/>
            </a:rPr>
            <a:t>Korea, Rep.</a:t>
          </a:r>
        </a:p>
      </dsp:txBody>
      <dsp:txXfrm>
        <a:off x="1345982" y="3493856"/>
        <a:ext cx="1662914" cy="997748"/>
      </dsp:txXfrm>
    </dsp:sp>
    <dsp:sp modelId="{EE54A477-5BB3-4F08-8B2B-C94FE9772996}">
      <dsp:nvSpPr>
        <dsp:cNvPr id="0" name=""/>
        <dsp:cNvSpPr/>
      </dsp:nvSpPr>
      <dsp:spPr>
        <a:xfrm>
          <a:off x="3175188" y="3493856"/>
          <a:ext cx="1662914" cy="997748"/>
        </a:xfrm>
        <a:prstGeom prst="rect">
          <a:avLst/>
        </a:prstGeom>
        <a:solidFill>
          <a:srgbClr val="D1B886"/>
        </a:solidFill>
        <a:ln w="19050" cap="flat" cmpd="sng" algn="ctr">
          <a:solidFill>
            <a:srgbClr val="E8E8E8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475D68"/>
              </a:solidFill>
              <a:latin typeface="Calibri"/>
              <a:ea typeface="+mn-ea"/>
              <a:cs typeface="+mn-cs"/>
            </a:rPr>
            <a:t>Kenya</a:t>
          </a:r>
        </a:p>
      </dsp:txBody>
      <dsp:txXfrm>
        <a:off x="3175188" y="3493856"/>
        <a:ext cx="1662914" cy="997748"/>
      </dsp:txXfrm>
    </dsp:sp>
    <dsp:sp modelId="{FEF5F309-930A-4847-BB6F-BFB211DB0FC3}">
      <dsp:nvSpPr>
        <dsp:cNvPr id="0" name=""/>
        <dsp:cNvSpPr/>
      </dsp:nvSpPr>
      <dsp:spPr>
        <a:xfrm>
          <a:off x="5004394" y="3493856"/>
          <a:ext cx="1662914" cy="997748"/>
        </a:xfrm>
        <a:prstGeom prst="rect">
          <a:avLst/>
        </a:prstGeom>
        <a:solidFill>
          <a:srgbClr val="D1B886"/>
        </a:solidFill>
        <a:ln w="19050" cap="flat" cmpd="sng" algn="ctr">
          <a:solidFill>
            <a:srgbClr val="E8E8E8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475D68"/>
              </a:solidFill>
              <a:latin typeface="+mj-lt"/>
              <a:ea typeface="+mn-ea"/>
              <a:cs typeface="+mn-cs"/>
            </a:rPr>
            <a:t>Nigeria</a:t>
          </a:r>
        </a:p>
      </dsp:txBody>
      <dsp:txXfrm>
        <a:off x="5004394" y="3493856"/>
        <a:ext cx="1662914" cy="99774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0903AB-1C0C-490B-BF02-BFA509F52AD9}">
      <dsp:nvSpPr>
        <dsp:cNvPr id="0" name=""/>
        <dsp:cNvSpPr/>
      </dsp:nvSpPr>
      <dsp:spPr>
        <a:xfrm>
          <a:off x="0" y="12448"/>
          <a:ext cx="3176369" cy="1190059"/>
        </a:xfrm>
        <a:prstGeom prst="roundRect">
          <a:avLst/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chemeClr val="accent2"/>
              </a:solidFill>
            </a:rPr>
            <a:t>Drafting outreach letters to PAOs/JSS</a:t>
          </a:r>
        </a:p>
      </dsp:txBody>
      <dsp:txXfrm>
        <a:off x="58094" y="70542"/>
        <a:ext cx="3060181" cy="1073871"/>
      </dsp:txXfrm>
    </dsp:sp>
    <dsp:sp modelId="{19D65B38-1BB9-4C41-AC42-DD8E25854910}">
      <dsp:nvSpPr>
        <dsp:cNvPr id="0" name=""/>
        <dsp:cNvSpPr/>
      </dsp:nvSpPr>
      <dsp:spPr>
        <a:xfrm>
          <a:off x="0" y="1210758"/>
          <a:ext cx="3176369" cy="1190059"/>
        </a:xfrm>
        <a:prstGeom prst="roundRect">
          <a:avLst/>
        </a:prstGeom>
        <a:solidFill>
          <a:schemeClr val="tx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chemeClr val="bg1"/>
              </a:solidFill>
            </a:rPr>
            <a:t>Minimal support previously anticipated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chemeClr val="bg1"/>
              </a:solidFill>
            </a:rPr>
            <a:t>Drafting outreach letters</a:t>
          </a:r>
        </a:p>
      </dsp:txBody>
      <dsp:txXfrm>
        <a:off x="58094" y="1268852"/>
        <a:ext cx="3060181" cy="1073871"/>
      </dsp:txXfrm>
    </dsp:sp>
    <dsp:sp modelId="{1F552E18-DF45-402C-9A86-1792A54C7C91}">
      <dsp:nvSpPr>
        <dsp:cNvPr id="0" name=""/>
        <dsp:cNvSpPr/>
      </dsp:nvSpPr>
      <dsp:spPr>
        <a:xfrm>
          <a:off x="0" y="2442211"/>
          <a:ext cx="3176369" cy="1190059"/>
        </a:xfrm>
        <a:prstGeom prst="roundRect">
          <a:avLst/>
        </a:prstGeom>
        <a:solidFill>
          <a:schemeClr val="accent3">
            <a:hueOff val="-5046256"/>
            <a:satOff val="19241"/>
            <a:lumOff val="-65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2C4151"/>
              </a:solidFill>
              <a:latin typeface="Calibri"/>
              <a:ea typeface="+mn-ea"/>
              <a:cs typeface="+mn-cs"/>
            </a:rPr>
            <a:t>Assessing requests</a:t>
          </a:r>
        </a:p>
      </dsp:txBody>
      <dsp:txXfrm>
        <a:off x="58094" y="2500305"/>
        <a:ext cx="3060181" cy="1073871"/>
      </dsp:txXfrm>
    </dsp:sp>
    <dsp:sp modelId="{2CD882D1-E381-453A-9942-3FB6D8C85758}">
      <dsp:nvSpPr>
        <dsp:cNvPr id="0" name=""/>
        <dsp:cNvSpPr/>
      </dsp:nvSpPr>
      <dsp:spPr>
        <a:xfrm>
          <a:off x="0" y="3608361"/>
          <a:ext cx="3176369" cy="1190059"/>
        </a:xfrm>
        <a:prstGeom prst="roundRect">
          <a:avLst/>
        </a:prstGeom>
        <a:solidFill>
          <a:schemeClr val="accent3">
            <a:hueOff val="-7569384"/>
            <a:satOff val="28861"/>
            <a:lumOff val="-98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chemeClr val="accent2"/>
              </a:solidFill>
            </a:rPr>
            <a:t>Prioritized need for action 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chemeClr val="accent2"/>
              </a:solidFill>
            </a:rPr>
            <a:t>Drafting outreach letters </a:t>
          </a:r>
        </a:p>
      </dsp:txBody>
      <dsp:txXfrm>
        <a:off x="58094" y="3666455"/>
        <a:ext cx="3060181" cy="107387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369754-FA6C-4674-9457-737CC6E39EDC}">
      <dsp:nvSpPr>
        <dsp:cNvPr id="0" name=""/>
        <dsp:cNvSpPr/>
      </dsp:nvSpPr>
      <dsp:spPr>
        <a:xfrm>
          <a:off x="3243" y="574109"/>
          <a:ext cx="2573171" cy="1543902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+mj-lt"/>
            </a:rPr>
            <a:t>Argentina</a:t>
          </a:r>
        </a:p>
      </dsp:txBody>
      <dsp:txXfrm>
        <a:off x="3243" y="574109"/>
        <a:ext cx="2573171" cy="1543902"/>
      </dsp:txXfrm>
    </dsp:sp>
    <dsp:sp modelId="{CDE7AB41-2FA1-456A-8470-5B35CABBAD44}">
      <dsp:nvSpPr>
        <dsp:cNvPr id="0" name=""/>
        <dsp:cNvSpPr/>
      </dsp:nvSpPr>
      <dsp:spPr>
        <a:xfrm>
          <a:off x="2833732" y="574109"/>
          <a:ext cx="2573171" cy="1543902"/>
        </a:xfrm>
        <a:prstGeom prst="rect">
          <a:avLst/>
        </a:prstGeom>
        <a:solidFill>
          <a:schemeClr val="accent5">
            <a:shade val="80000"/>
            <a:hueOff val="-15285"/>
            <a:satOff val="-440"/>
            <a:lumOff val="404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+mj-lt"/>
            </a:rPr>
            <a:t>Chile</a:t>
          </a:r>
        </a:p>
      </dsp:txBody>
      <dsp:txXfrm>
        <a:off x="2833732" y="574109"/>
        <a:ext cx="2573171" cy="1543902"/>
      </dsp:txXfrm>
    </dsp:sp>
    <dsp:sp modelId="{DAA33517-2010-4AEC-ADE7-537EB1F2C9FB}">
      <dsp:nvSpPr>
        <dsp:cNvPr id="0" name=""/>
        <dsp:cNvSpPr/>
      </dsp:nvSpPr>
      <dsp:spPr>
        <a:xfrm>
          <a:off x="5664220" y="574109"/>
          <a:ext cx="2573171" cy="1543902"/>
        </a:xfrm>
        <a:prstGeom prst="rect">
          <a:avLst/>
        </a:prstGeom>
        <a:solidFill>
          <a:schemeClr val="accent5">
            <a:shade val="80000"/>
            <a:hueOff val="-30570"/>
            <a:satOff val="-881"/>
            <a:lumOff val="809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+mj-lt"/>
            </a:rPr>
            <a:t>China</a:t>
          </a:r>
        </a:p>
      </dsp:txBody>
      <dsp:txXfrm>
        <a:off x="5664220" y="574109"/>
        <a:ext cx="2573171" cy="1543902"/>
      </dsp:txXfrm>
    </dsp:sp>
    <dsp:sp modelId="{A5B0F86A-5238-4D54-A03A-7401321E869A}">
      <dsp:nvSpPr>
        <dsp:cNvPr id="0" name=""/>
        <dsp:cNvSpPr/>
      </dsp:nvSpPr>
      <dsp:spPr>
        <a:xfrm>
          <a:off x="8494709" y="574109"/>
          <a:ext cx="2573171" cy="1543902"/>
        </a:xfrm>
        <a:prstGeom prst="rect">
          <a:avLst/>
        </a:prstGeom>
        <a:solidFill>
          <a:schemeClr val="accent5">
            <a:shade val="80000"/>
            <a:hueOff val="-45856"/>
            <a:satOff val="-1321"/>
            <a:lumOff val="1214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+mj-lt"/>
            </a:rPr>
            <a:t>Colombia</a:t>
          </a:r>
        </a:p>
      </dsp:txBody>
      <dsp:txXfrm>
        <a:off x="8494709" y="574109"/>
        <a:ext cx="2573171" cy="1543902"/>
      </dsp:txXfrm>
    </dsp:sp>
    <dsp:sp modelId="{5E7E5C37-7F07-43A8-A74E-BE6B87C65757}">
      <dsp:nvSpPr>
        <dsp:cNvPr id="0" name=""/>
        <dsp:cNvSpPr/>
      </dsp:nvSpPr>
      <dsp:spPr>
        <a:xfrm>
          <a:off x="1418487" y="2375329"/>
          <a:ext cx="2573171" cy="1543902"/>
        </a:xfrm>
        <a:prstGeom prst="rect">
          <a:avLst/>
        </a:prstGeom>
        <a:solidFill>
          <a:schemeClr val="accent5">
            <a:shade val="80000"/>
            <a:hueOff val="-61141"/>
            <a:satOff val="-1761"/>
            <a:lumOff val="1619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+mj-lt"/>
            </a:rPr>
            <a:t>Hong Kong SAR</a:t>
          </a:r>
        </a:p>
      </dsp:txBody>
      <dsp:txXfrm>
        <a:off x="1418487" y="2375329"/>
        <a:ext cx="2573171" cy="1543902"/>
      </dsp:txXfrm>
    </dsp:sp>
    <dsp:sp modelId="{9EF99F7B-C7FE-4DAE-872E-A13C0F33ABB0}">
      <dsp:nvSpPr>
        <dsp:cNvPr id="0" name=""/>
        <dsp:cNvSpPr/>
      </dsp:nvSpPr>
      <dsp:spPr>
        <a:xfrm>
          <a:off x="4248976" y="2375329"/>
          <a:ext cx="2573171" cy="1543902"/>
        </a:xfrm>
        <a:prstGeom prst="rect">
          <a:avLst/>
        </a:prstGeom>
        <a:solidFill>
          <a:schemeClr val="accent5">
            <a:shade val="80000"/>
            <a:hueOff val="-76426"/>
            <a:satOff val="-2202"/>
            <a:lumOff val="2024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+mj-lt"/>
            </a:rPr>
            <a:t>Mexico</a:t>
          </a:r>
        </a:p>
      </dsp:txBody>
      <dsp:txXfrm>
        <a:off x="4248976" y="2375329"/>
        <a:ext cx="2573171" cy="1543902"/>
      </dsp:txXfrm>
    </dsp:sp>
    <dsp:sp modelId="{6A424D79-5C37-4744-A94A-BA0AED93E2BB}">
      <dsp:nvSpPr>
        <dsp:cNvPr id="0" name=""/>
        <dsp:cNvSpPr/>
      </dsp:nvSpPr>
      <dsp:spPr>
        <a:xfrm>
          <a:off x="7079464" y="2375329"/>
          <a:ext cx="2573171" cy="1543902"/>
        </a:xfrm>
        <a:prstGeom prst="rect">
          <a:avLst/>
        </a:prstGeom>
        <a:solidFill>
          <a:schemeClr val="accent5">
            <a:shade val="80000"/>
            <a:hueOff val="-91711"/>
            <a:satOff val="-2642"/>
            <a:lumOff val="2429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+mj-lt"/>
            </a:rPr>
            <a:t>Türkiye</a:t>
          </a:r>
        </a:p>
      </dsp:txBody>
      <dsp:txXfrm>
        <a:off x="7079464" y="2375329"/>
        <a:ext cx="2573171" cy="15439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D0781-142E-CC49-A611-A51DCE654331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7B25E-7D87-DB4C-BF4D-098E9D284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20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B2C419-CD3E-591D-2882-0AC163D0E2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0456A3-04BA-3858-1540-824F46E6B2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577176-24B3-088F-238C-2B35CBB512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9BCCDE-0B59-24B6-D85B-1779B7195C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385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2.wdp"/></Relationships>
</file>

<file path=ppt/slideLayouts/_rels/slideLayout3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6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0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9.xml"/><Relationship Id="rId4" Type="http://schemas.microsoft.com/office/2007/relationships/hdphoto" Target="../media/hdphoto2.wdp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D398E4A3-EAC0-0BE6-2F4B-EFA6998C6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9344"/>
          <a:stretch/>
        </p:blipFill>
        <p:spPr>
          <a:xfrm>
            <a:off x="4876874" y="396606"/>
            <a:ext cx="2438252" cy="13391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1"/>
            <a:ext cx="12192001" cy="411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820091" y="3057085"/>
            <a:ext cx="875102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0" i="0" spc="0" baseline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Foundation for Ethics and Audit (IFEA) is a nonprofit organization dedicated to promoting high-quality, international standards in the areas of ethics, audit, and assurance, with the aim of serving the public good. IFEA accomplishes its mission through its two standard-setting bodies, the International Auditing and Assurance Standards Board (IAASB) and the International Ethics Standards Board for Accountants (IESBA).</a:t>
            </a:r>
          </a:p>
          <a:p>
            <a:endParaRPr lang="en-US" sz="160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0A1493-6F9D-207E-E573-E4621BFDDE30}"/>
              </a:ext>
            </a:extLst>
          </p:cNvPr>
          <p:cNvSpPr txBox="1"/>
          <p:nvPr userDrawn="1"/>
        </p:nvSpPr>
        <p:spPr>
          <a:xfrm>
            <a:off x="0" y="2340192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231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A214976-CBA0-A1D5-F9B2-58760B534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5447084" y="528809"/>
            <a:ext cx="1297833" cy="1232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Auditing and Assurance Standards Board sets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high-quality international standards for auditing, assurance, and quality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management that strengthen public confidence in the global profession.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764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801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CD19FE-E24B-5B6B-1EF8-3FFD17CAAFFD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7417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635335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3476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ADDF4F-246E-E1A3-EE57-31294875A131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777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34AAC0-E37B-AECD-B0C9-397FC19E4B7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674487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97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566733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65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88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088965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18124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82816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51891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19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18789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46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889003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2512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758041" y="22912"/>
            <a:ext cx="6433959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0267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97887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6099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69956" y="0"/>
            <a:ext cx="5955252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964004" y="1545696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92566" y="1706033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5417" y="51487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</p:spTree>
    <p:extLst>
      <p:ext uri="{BB962C8B-B14F-4D97-AF65-F5344CB8AC3E}">
        <p14:creationId xmlns:p14="http://schemas.microsoft.com/office/powerpoint/2010/main" val="40181753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039162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24253899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56535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08969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168943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61694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32142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618933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DE969F4-97EE-EE7D-0DD9-11837211B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0802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438823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4099838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3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, 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1704" y="164884"/>
            <a:ext cx="1815806" cy="1968716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50216" y="164884"/>
            <a:ext cx="2727524" cy="950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2267510" y="1050660"/>
            <a:ext cx="2710230" cy="99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253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9442" y="282256"/>
            <a:ext cx="2923007" cy="10188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3222449" y="226591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1133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57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39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16253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2640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409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61442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293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BS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68129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205887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Auditing and Assurance Standards Board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16321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712385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7BD668-652B-8325-2B91-3801AB7ED57E}"/>
              </a:ext>
            </a:extLst>
          </p:cNvPr>
          <p:cNvSpPr txBox="1"/>
          <p:nvPr userDrawn="1"/>
        </p:nvSpPr>
        <p:spPr>
          <a:xfrm>
            <a:off x="463296" y="3589735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Ethics Standards Board for Accountants</a:t>
            </a:r>
          </a:p>
        </p:txBody>
      </p:sp>
    </p:spTree>
    <p:extLst>
      <p:ext uri="{BB962C8B-B14F-4D97-AF65-F5344CB8AC3E}">
        <p14:creationId xmlns:p14="http://schemas.microsoft.com/office/powerpoint/2010/main" val="1164645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4297018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808914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63820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54894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69972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7848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05725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21207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Page - 3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4767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840030-2A8B-90A8-AD4A-3BF64A3993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4650" y="5056186"/>
            <a:ext cx="1490554" cy="1616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95151" y="5746648"/>
            <a:ext cx="2126187" cy="741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0D6C7B-9708-ECB6-8CC3-3CAF592DD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699052" y="5699286"/>
            <a:ext cx="2219099" cy="811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8C7C42-AF72-EE18-C509-0EAF382C478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15000"/>
          </a:blip>
          <a:srcRect t="-1380" b="17684"/>
          <a:stretch/>
        </p:blipFill>
        <p:spPr>
          <a:xfrm>
            <a:off x="5462649" y="130629"/>
            <a:ext cx="6729351" cy="6727371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D873ABF-F8A2-7130-507B-CDB1A29202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260" y="5823917"/>
            <a:ext cx="2208810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EthicsandAudit.org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FC046F-DF83-B46E-9BF2-477CF95307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6858771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/>
              <a:t>International Foundation for Ethics and Audit</a:t>
            </a:r>
          </a:p>
        </p:txBody>
      </p:sp>
    </p:spTree>
    <p:extLst>
      <p:ext uri="{BB962C8B-B14F-4D97-AF65-F5344CB8AC3E}">
        <p14:creationId xmlns:p14="http://schemas.microsoft.com/office/powerpoint/2010/main" val="2001648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78117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  <a:alpha val="5966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27205" y="4972051"/>
            <a:ext cx="3610656" cy="12585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AA75F5-0A89-1A6E-6AD7-9CEDD104B8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rcRect t="-789" b="16650"/>
          <a:stretch/>
        </p:blipFill>
        <p:spPr>
          <a:xfrm>
            <a:off x="5462649" y="95003"/>
            <a:ext cx="6729351" cy="676299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F24AB-90E7-2EA8-48FD-CF32569F94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12778" y="5705167"/>
            <a:ext cx="1496291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IAASB.org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9428978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Auditing and Assurance Standards Board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9F9A2A-5191-7B90-16C8-80A6DF155187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2823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995B5C-4EAE-26C8-8EB6-2D408A782F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4420" y="4878036"/>
            <a:ext cx="3959846" cy="1448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CF3ED0E-DF79-A38E-7AA0-5DCE04691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C053BF-2EED-9865-5F53-6F86D7A917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88384" y="5705167"/>
            <a:ext cx="2220685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EthicsBoard.org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7600177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Ethics Standards Board for Accountants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CA54C-CD06-E29E-9EA5-2B0FD850F202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299784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>
            <a:extLst>
              <a:ext uri="{FF2B5EF4-FFF2-40B4-BE49-F238E27FC236}">
                <a16:creationId xmlns:a16="http://schemas.microsoft.com/office/drawing/2014/main" id="{8305E93B-211D-4EFA-63FA-C74D5B1C9A17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3">
              <a:alpha val="89617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3">
              <a:lumMod val="60000"/>
              <a:lumOff val="40000"/>
              <a:alpha val="5994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IAASB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3"/>
                </a:solidFill>
              </a:rPr>
              <a:t>TO LEARN MORE</a:t>
            </a: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7E24F94-A103-45D6-6CEB-A2CBD27563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81621" y="2967485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CAA7C-C5AC-3A33-B2D3-BB3B4D01A78B}"/>
              </a:ext>
            </a:extLst>
          </p:cNvPr>
          <p:cNvSpPr txBox="1"/>
          <p:nvPr userDrawn="1"/>
        </p:nvSpPr>
        <p:spPr>
          <a:xfrm>
            <a:off x="2187147" y="2990335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7C9203-6886-C266-0E96-6A3AF85E7D97}"/>
              </a:ext>
            </a:extLst>
          </p:cNvPr>
          <p:cNvSpPr txBox="1"/>
          <p:nvPr userDrawn="1"/>
        </p:nvSpPr>
        <p:spPr>
          <a:xfrm>
            <a:off x="2171700" y="3958283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@International Auditing and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2813CD03-C804-D238-6708-E57AF29F3C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987" y="4083913"/>
            <a:ext cx="727996" cy="617839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90BAA3B-BD4C-281B-3644-F603A97225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223478" y="5354592"/>
            <a:ext cx="768156" cy="5066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7D87E8-CFA8-DB33-3BCF-E8945504546E}"/>
              </a:ext>
            </a:extLst>
          </p:cNvPr>
          <p:cNvSpPr txBox="1"/>
          <p:nvPr userDrawn="1"/>
        </p:nvSpPr>
        <p:spPr>
          <a:xfrm>
            <a:off x="2171700" y="5247504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@International Auditing &amp;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C80E2-B1A1-0448-C255-2739CFA134C2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www.IAASB.org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ECE4636-B132-6AF5-6FC0-B82BFF70F6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69180"/>
          <a:stretch/>
        </p:blipFill>
        <p:spPr>
          <a:xfrm>
            <a:off x="9378081" y="3316246"/>
            <a:ext cx="1112805" cy="1258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0E8259-4671-DF54-0DF7-8426CFCA9D2B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2899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52" userDrawn="1">
          <p15:clr>
            <a:srgbClr val="FBAE40"/>
          </p15:clr>
        </p15:guide>
        <p15:guide id="2" pos="1368" userDrawn="1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504671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F665ECE-9319-818D-5CFB-D84A47760EB4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tx1">
              <a:alpha val="50064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D23A66-DFF6-2BBA-362E-CCE63F890C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154" r="22436" b="49854"/>
          <a:stretch/>
        </p:blipFill>
        <p:spPr>
          <a:xfrm>
            <a:off x="9452919" y="3326241"/>
            <a:ext cx="1087395" cy="10480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IFEA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4B5FA-375C-51DA-E475-E16B2D6F5F49}"/>
              </a:ext>
            </a:extLst>
          </p:cNvPr>
          <p:cNvSpPr txBox="1"/>
          <p:nvPr userDrawn="1"/>
        </p:nvSpPr>
        <p:spPr>
          <a:xfrm>
            <a:off x="2171700" y="3958283"/>
            <a:ext cx="6261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Foundation for</a:t>
            </a:r>
            <a:br>
              <a:rPr lang="en-US" sz="3200">
                <a:solidFill>
                  <a:schemeClr val="accent1"/>
                </a:solidFill>
              </a:rPr>
            </a:br>
            <a:r>
              <a:rPr lang="en-US" sz="3200">
                <a:solidFill>
                  <a:schemeClr val="accent1"/>
                </a:solidFill>
              </a:rPr>
              <a:t>     Ethics and Audit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EBA353C9-D36C-9C56-5409-69B577B266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2344" y="4059193"/>
            <a:ext cx="727996" cy="6178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C16F25-490C-F0A6-F493-7C0FA6E68651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www.IFEA.org</a:t>
            </a:r>
          </a:p>
        </p:txBody>
      </p:sp>
    </p:spTree>
    <p:extLst>
      <p:ext uri="{BB962C8B-B14F-4D97-AF65-F5344CB8AC3E}">
        <p14:creationId xmlns:p14="http://schemas.microsoft.com/office/powerpoint/2010/main" val="1656905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1533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424871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IAASB &amp; IESBA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276587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53AEBA8-BFE5-DBFD-7D6F-6C598976BA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6283" y="4508723"/>
            <a:ext cx="406122" cy="4149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0DE6484-1B62-5DC6-7409-D056A3F1CAAC}"/>
              </a:ext>
            </a:extLst>
          </p:cNvPr>
          <p:cNvSpPr txBox="1"/>
          <p:nvPr userDrawn="1"/>
        </p:nvSpPr>
        <p:spPr>
          <a:xfrm>
            <a:off x="875182" y="4600477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2AB40D-5F99-34F6-B72B-6DACDC1280DF}"/>
              </a:ext>
            </a:extLst>
          </p:cNvPr>
          <p:cNvSpPr txBox="1"/>
          <p:nvPr userDrawn="1"/>
        </p:nvSpPr>
        <p:spPr>
          <a:xfrm>
            <a:off x="875183" y="5090088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chemeClr val="accent1"/>
                </a:solidFill>
              </a:rPr>
              <a:t>@International Auditing and Assurance</a:t>
            </a:r>
            <a:br>
              <a:rPr lang="en-US" sz="2000">
                <a:solidFill>
                  <a:schemeClr val="accent1"/>
                </a:solidFill>
              </a:rPr>
            </a:br>
            <a:r>
              <a:rPr lang="en-US" sz="2000">
                <a:solidFill>
                  <a:schemeClr val="accent1"/>
                </a:solidFill>
              </a:rPr>
              <a:t>      Standards Board</a:t>
            </a:r>
          </a:p>
        </p:txBody>
      </p:sp>
      <p:pic>
        <p:nvPicPr>
          <p:cNvPr id="12" name="Picture 11" descr="A blue and black logo&#10;&#10;Description automatically generated">
            <a:extLst>
              <a:ext uri="{FF2B5EF4-FFF2-40B4-BE49-F238E27FC236}">
                <a16:creationId xmlns:a16="http://schemas.microsoft.com/office/drawing/2014/main" id="{7AB30265-D7CD-A78B-8793-FCF80C55B5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6283" y="5186610"/>
            <a:ext cx="485507" cy="412042"/>
          </a:xfrm>
          <a:prstGeom prst="rect">
            <a:avLst/>
          </a:prstGeom>
        </p:spPr>
      </p:pic>
      <p:pic>
        <p:nvPicPr>
          <p:cNvPr id="14" name="Picture 1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2DEAAE3-F98F-C9F7-5C37-C3FF1F8CD46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362892" y="5938480"/>
            <a:ext cx="512290" cy="3378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F1F0487-098F-568B-57F3-C3EF3C1D0F6F}"/>
              </a:ext>
            </a:extLst>
          </p:cNvPr>
          <p:cNvSpPr txBox="1"/>
          <p:nvPr userDrawn="1"/>
        </p:nvSpPr>
        <p:spPr>
          <a:xfrm>
            <a:off x="875183" y="5792821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>
              <a:lnSpc>
                <a:spcPts val="2600"/>
              </a:lnSpc>
            </a:pPr>
            <a: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@International Auditing &amp; Assurance</a:t>
            </a:r>
            <a:b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</a:br>
            <a: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     Standards Board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677629-C231-1A38-935D-A8D127E69CFC}"/>
              </a:ext>
            </a:extLst>
          </p:cNvPr>
          <p:cNvGrpSpPr/>
          <p:nvPr userDrawn="1"/>
        </p:nvGrpSpPr>
        <p:grpSpPr>
          <a:xfrm>
            <a:off x="1574756" y="1809203"/>
            <a:ext cx="2496065" cy="2434281"/>
            <a:chOff x="8723870" y="3303373"/>
            <a:chExt cx="2496065" cy="2434281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E6D7AB8A-398A-678F-F5D7-30B5EE4E3223}"/>
                </a:ext>
              </a:extLst>
            </p:cNvPr>
            <p:cNvSpPr/>
            <p:nvPr userDrawn="1"/>
          </p:nvSpPr>
          <p:spPr>
            <a:xfrm>
              <a:off x="8785654" y="3303373"/>
              <a:ext cx="2434281" cy="2434281"/>
            </a:xfrm>
            <a:prstGeom prst="ellipse">
              <a:avLst/>
            </a:prstGeom>
            <a:solidFill>
              <a:schemeClr val="accent3">
                <a:alpha val="89617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2FEF5F8-F510-CE33-373E-6CF50CECEDE8}"/>
                </a:ext>
              </a:extLst>
            </p:cNvPr>
            <p:cNvSpPr txBox="1"/>
            <p:nvPr userDrawn="1"/>
          </p:nvSpPr>
          <p:spPr>
            <a:xfrm>
              <a:off x="8723870" y="4321945"/>
              <a:ext cx="24713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0" cap="none" spc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www.IAASB.org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CB8FA45-F794-78A3-3C31-32E53DBABA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rcRect r="69180"/>
            <a:stretch/>
          </p:blipFill>
          <p:spPr>
            <a:xfrm>
              <a:off x="9378081" y="3316246"/>
              <a:ext cx="1112805" cy="1258522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DCAE162-688D-F402-D4F8-037DFFC5595F}"/>
              </a:ext>
            </a:extLst>
          </p:cNvPr>
          <p:cNvSpPr txBox="1"/>
          <p:nvPr userDrawn="1"/>
        </p:nvSpPr>
        <p:spPr>
          <a:xfrm>
            <a:off x="7337213" y="4571248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DBC7BD-B30B-8CD0-E9EC-05AFEBCFB19F}"/>
              </a:ext>
            </a:extLst>
          </p:cNvPr>
          <p:cNvSpPr txBox="1"/>
          <p:nvPr userDrawn="1"/>
        </p:nvSpPr>
        <p:spPr>
          <a:xfrm>
            <a:off x="7355545" y="5144958"/>
            <a:ext cx="289457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869A8E0-6DA3-620A-04FA-730CE8C2A3E9}"/>
              </a:ext>
            </a:extLst>
          </p:cNvPr>
          <p:cNvSpPr txBox="1"/>
          <p:nvPr userDrawn="1"/>
        </p:nvSpPr>
        <p:spPr>
          <a:xfrm>
            <a:off x="7368936" y="5833625"/>
            <a:ext cx="331470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>
                <a:solidFill>
                  <a:schemeClr val="accent1"/>
                </a:solidFill>
              </a:rPr>
              <a:t>@IESBA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ADCE82F-8C19-2CF2-508E-795E9F9EBC50}"/>
              </a:ext>
            </a:extLst>
          </p:cNvPr>
          <p:cNvGrpSpPr/>
          <p:nvPr userDrawn="1"/>
        </p:nvGrpSpPr>
        <p:grpSpPr>
          <a:xfrm>
            <a:off x="7615240" y="1868284"/>
            <a:ext cx="2434281" cy="2434281"/>
            <a:chOff x="13227907" y="2992272"/>
            <a:chExt cx="2434281" cy="2434281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A2B2C00-BE84-1E33-A807-C124D8E4BECA}"/>
                </a:ext>
              </a:extLst>
            </p:cNvPr>
            <p:cNvSpPr/>
            <p:nvPr userDrawn="1"/>
          </p:nvSpPr>
          <p:spPr>
            <a:xfrm>
              <a:off x="13227907" y="2992272"/>
              <a:ext cx="2434281" cy="2434281"/>
            </a:xfrm>
            <a:prstGeom prst="ellipse">
              <a:avLst/>
            </a:prstGeom>
            <a:solidFill>
              <a:schemeClr val="accent4">
                <a:alpha val="77603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3A8E6C2-E2A7-2075-A78D-4E68F2315DB4}"/>
                </a:ext>
              </a:extLst>
            </p:cNvPr>
            <p:cNvSpPr txBox="1"/>
            <p:nvPr userDrawn="1"/>
          </p:nvSpPr>
          <p:spPr>
            <a:xfrm>
              <a:off x="13326761" y="4084984"/>
              <a:ext cx="224893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0" cap="none" spc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www.EthicsBoard.org</a:t>
              </a: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7B4FC41-8C8D-1691-E215-2F0C35BA56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rcRect l="3046" t="11287" r="71054" b="17066"/>
            <a:stretch/>
          </p:blipFill>
          <p:spPr>
            <a:xfrm>
              <a:off x="13944600" y="3099365"/>
              <a:ext cx="1025610" cy="1037967"/>
            </a:xfrm>
            <a:prstGeom prst="rect">
              <a:avLst/>
            </a:prstGeom>
          </p:spPr>
        </p:pic>
      </p:grpSp>
      <p:pic>
        <p:nvPicPr>
          <p:cNvPr id="30" name="Picture 2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082051F-6119-72DF-0B65-64B4E5EB75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70038" y="4508723"/>
            <a:ext cx="406122" cy="414921"/>
          </a:xfrm>
          <a:prstGeom prst="rect">
            <a:avLst/>
          </a:prstGeom>
        </p:spPr>
      </p:pic>
      <p:pic>
        <p:nvPicPr>
          <p:cNvPr id="31" name="Picture 30" descr="A blue and black logo&#10;&#10;Description automatically generated">
            <a:extLst>
              <a:ext uri="{FF2B5EF4-FFF2-40B4-BE49-F238E27FC236}">
                <a16:creationId xmlns:a16="http://schemas.microsoft.com/office/drawing/2014/main" id="{3F0D2B6D-C6D5-17C9-244C-E80153F8A8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70038" y="5255835"/>
            <a:ext cx="485507" cy="412042"/>
          </a:xfrm>
          <a:prstGeom prst="rect">
            <a:avLst/>
          </a:prstGeom>
        </p:spPr>
      </p:pic>
      <p:pic>
        <p:nvPicPr>
          <p:cNvPr id="32" name="Picture 3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3AABE50-E96A-C066-BCFC-F3DE1629D9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6856646" y="5938480"/>
            <a:ext cx="512290" cy="33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94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55181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97201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7324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060099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693512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710433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04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004163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229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903583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/>
        </p:blipFill>
        <p:spPr>
          <a:xfrm>
            <a:off x="-54429" y="0"/>
            <a:ext cx="12246429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496020" y="345057"/>
            <a:ext cx="6209579" cy="6133381"/>
          </a:xfrm>
          <a:prstGeom prst="rect">
            <a:avLst/>
          </a:prstGeom>
          <a:solidFill>
            <a:srgbClr val="E8E3D7">
              <a:alpha val="9686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1791" y="606903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57635" y="1628235"/>
            <a:ext cx="4628766" cy="4322285"/>
          </a:xfrm>
        </p:spPr>
        <p:txBody>
          <a:bodyPr>
            <a:normAutofit/>
          </a:bodyPr>
          <a:lstStyle>
            <a:lvl1pPr marL="285750" indent="-28575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b="0" i="0" kern="1200" cap="none" baseline="0" dirty="0">
                <a:solidFill>
                  <a:schemeClr val="accent2"/>
                </a:solidFill>
                <a:latin typeface="Segoe UI" panose="020B0502040204020203" pitchFamily="34" charset="0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95710843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7DA599D-9492-C672-6D38-CB69EC7F7126}"/>
              </a:ext>
            </a:extLst>
          </p:cNvPr>
          <p:cNvSpPr/>
          <p:nvPr userDrawn="1"/>
        </p:nvSpPr>
        <p:spPr>
          <a:xfrm>
            <a:off x="445674" y="5655448"/>
            <a:ext cx="3742124" cy="1202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0" b="14033"/>
          <a:stretch/>
        </p:blipFill>
        <p:spPr>
          <a:xfrm>
            <a:off x="0" y="-1"/>
            <a:ext cx="12192000" cy="446258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</p:spTree>
    <p:extLst>
      <p:ext uri="{BB962C8B-B14F-4D97-AF65-F5344CB8AC3E}">
        <p14:creationId xmlns:p14="http://schemas.microsoft.com/office/powerpoint/2010/main" val="5397017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351077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150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97663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1207069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01163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2690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919701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11089777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7184265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0716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35304458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6108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2073228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184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66881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162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7424898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7159743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4153500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6360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9077409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1411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19436156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84.xml"/><Relationship Id="rId10" Type="http://schemas.openxmlformats.org/officeDocument/2006/relationships/theme" Target="../theme/theme10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93.xml"/><Relationship Id="rId10" Type="http://schemas.openxmlformats.org/officeDocument/2006/relationships/theme" Target="../theme/theme11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0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38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37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5" Type="http://schemas.openxmlformats.org/officeDocument/2006/relationships/theme" Target="../theme/theme9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b="20270"/>
          <a:stretch/>
        </p:blipFill>
        <p:spPr>
          <a:xfrm>
            <a:off x="771182" y="6015592"/>
            <a:ext cx="759900" cy="6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4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75" r:id="rId2"/>
    <p:sldLayoutId id="2147483676" r:id="rId3"/>
    <p:sldLayoutId id="2147483672" r:id="rId4"/>
    <p:sldLayoutId id="2147483673" r:id="rId5"/>
    <p:sldLayoutId id="2147483674" r:id="rId6"/>
    <p:sldLayoutId id="2147483683" r:id="rId7"/>
    <p:sldLayoutId id="2147483720" r:id="rId8"/>
    <p:sldLayoutId id="214748372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428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12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311" r="-7291" b="-9852"/>
          <a:stretch/>
        </p:blipFill>
        <p:spPr>
          <a:xfrm>
            <a:off x="1005550" y="6113245"/>
            <a:ext cx="2016086" cy="72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528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528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8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4" r:id="rId7"/>
    <p:sldLayoutId id="2147483721" r:id="rId8"/>
    <p:sldLayoutId id="2147483724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4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686" r:id="rId2"/>
    <p:sldLayoutId id="2147483687" r:id="rId3"/>
    <p:sldLayoutId id="2147483688" r:id="rId4"/>
    <p:sldLayoutId id="2147483689" r:id="rId5"/>
    <p:sldLayoutId id="2147483691" r:id="rId6"/>
    <p:sldLayoutId id="2147483690" r:id="rId7"/>
    <p:sldLayoutId id="2147483722" r:id="rId8"/>
    <p:sldLayoutId id="2147483725" r:id="rId9"/>
    <p:sldLayoutId id="2147483768" r:id="rId10"/>
    <p:sldLayoutId id="2147483788" r:id="rId11"/>
    <p:sldLayoutId id="2147483770" r:id="rId12"/>
    <p:sldLayoutId id="2147483771" r:id="rId13"/>
    <p:sldLayoutId id="2147483769" r:id="rId14"/>
    <p:sldLayoutId id="2147483787" r:id="rId1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31852A4-56C9-54AE-47A0-A4B569EF289D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/>
          <a:stretch/>
        </p:blipFill>
        <p:spPr>
          <a:xfrm>
            <a:off x="377104" y="6093911"/>
            <a:ext cx="1640374" cy="5717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A7510D-8BFD-9F0D-DD94-599B8EC08DB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2162479" y="6093911"/>
            <a:ext cx="1712056" cy="62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529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1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2" r:id="rId2"/>
    <p:sldLayoutId id="2147483763" r:id="rId3"/>
    <p:sldLayoutId id="2147483743" r:id="rId4"/>
    <p:sldLayoutId id="2147483744" r:id="rId5"/>
    <p:sldLayoutId id="2147483745" r:id="rId6"/>
    <p:sldLayoutId id="2147483746" r:id="rId7"/>
    <p:sldLayoutId id="2147483704" r:id="rId8"/>
    <p:sldLayoutId id="214748376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089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163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48" r:id="rId2"/>
    <p:sldLayoutId id="2147483749" r:id="rId3"/>
    <p:sldLayoutId id="2147483719" r:id="rId4"/>
    <p:sldLayoutId id="214748374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638EDE-F04B-8072-C965-75F8233C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F1B93-63A7-C432-1FDC-D468F4F08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823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4" r:id="rId2"/>
    <p:sldLayoutId id="2147483736" r:id="rId3"/>
    <p:sldLayoutId id="2147483737" r:id="rId4"/>
    <p:sldLayoutId id="2147483750" r:id="rId5"/>
    <p:sldLayoutId id="2147483751" r:id="rId6"/>
    <p:sldLayoutId id="21474837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893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2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20.sv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svg"/><Relationship Id="rId4" Type="http://schemas.openxmlformats.org/officeDocument/2006/relationships/image" Target="../media/image18.svg"/><Relationship Id="rId9" Type="http://schemas.openxmlformats.org/officeDocument/2006/relationships/image" Target="../media/image23.png"/><Relationship Id="rId14" Type="http://schemas.openxmlformats.org/officeDocument/2006/relationships/image" Target="../media/image28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13" Type="http://schemas.microsoft.com/office/2007/relationships/diagramDrawing" Target="../diagrams/drawing3.xml"/><Relationship Id="rId3" Type="http://schemas.openxmlformats.org/officeDocument/2006/relationships/diagramLayout" Target="../diagrams/layout2.xml"/><Relationship Id="rId7" Type="http://schemas.openxmlformats.org/officeDocument/2006/relationships/image" Target="../media/image32.png"/><Relationship Id="rId12" Type="http://schemas.openxmlformats.org/officeDocument/2006/relationships/diagramColors" Target="../diagrams/colors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2.xml"/><Relationship Id="rId6" Type="http://schemas.microsoft.com/office/2007/relationships/diagramDrawing" Target="../diagrams/drawing2.xml"/><Relationship Id="rId11" Type="http://schemas.openxmlformats.org/officeDocument/2006/relationships/diagramQuickStyle" Target="../diagrams/quickStyle3.xml"/><Relationship Id="rId5" Type="http://schemas.openxmlformats.org/officeDocument/2006/relationships/diagramColors" Target="../diagrams/colors2.xml"/><Relationship Id="rId10" Type="http://schemas.openxmlformats.org/officeDocument/2006/relationships/diagramLayout" Target="../diagrams/layout3.xml"/><Relationship Id="rId4" Type="http://schemas.openxmlformats.org/officeDocument/2006/relationships/diagramQuickStyle" Target="../diagrams/quickStyle2.xml"/><Relationship Id="rId9" Type="http://schemas.openxmlformats.org/officeDocument/2006/relationships/diagramData" Target="../diagrams/data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D3CF8-238B-A38F-F7D6-1DF3CEF48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2611225"/>
            <a:ext cx="5914534" cy="1369937"/>
          </a:xfrm>
        </p:spPr>
        <p:txBody>
          <a:bodyPr>
            <a:normAutofit/>
          </a:bodyPr>
          <a:lstStyle/>
          <a:p>
            <a:r>
              <a:rPr lang="en-US" sz="3800"/>
              <a:t>Adoption &amp; Implementation – Update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510920-E34D-0155-F62D-93F157BD0A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62800" y="5568862"/>
            <a:ext cx="4495800" cy="1289138"/>
          </a:xfrm>
        </p:spPr>
        <p:txBody>
          <a:bodyPr>
            <a:normAutofit/>
          </a:bodyPr>
          <a:lstStyle/>
          <a:p>
            <a:pPr algn="ctr"/>
            <a:r>
              <a:rPr lang="en-US"/>
              <a:t>IESBA Meeting, New York</a:t>
            </a:r>
          </a:p>
          <a:p>
            <a:pPr algn="ctr"/>
            <a:r>
              <a:rPr lang="en-US"/>
              <a:t>March 10, 2026</a:t>
            </a:r>
          </a:p>
          <a:p>
            <a:endParaRPr lang="en-US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CA14BD7B-E75A-40B9-42B5-3FAB786F55C9}"/>
              </a:ext>
            </a:extLst>
          </p:cNvPr>
          <p:cNvSpPr txBox="1">
            <a:spLocks/>
          </p:cNvSpPr>
          <p:nvPr/>
        </p:nvSpPr>
        <p:spPr>
          <a:xfrm>
            <a:off x="533400" y="5023730"/>
            <a:ext cx="6041136" cy="10902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>
                <a:latin typeface="+mj-lt"/>
                <a:cs typeface="Calibri"/>
              </a:rPr>
              <a:t>Amarjeet Singh, IESBA Member &amp; A&amp;I Working Group Chair</a:t>
            </a:r>
          </a:p>
          <a:p>
            <a:r>
              <a:rPr lang="en-US" sz="2000">
                <a:latin typeface="+mj-lt"/>
                <a:cs typeface="Calibri"/>
              </a:rPr>
              <a:t>Jon Reid, IESBA Director</a:t>
            </a:r>
          </a:p>
          <a:p>
            <a:r>
              <a:rPr lang="en-US" sz="2000">
                <a:latin typeface="+mj-lt"/>
                <a:ea typeface="Calibri"/>
                <a:cs typeface="Calibri"/>
              </a:rPr>
              <a:t>Elaine Cahoon, IESBA Staff Fellow</a:t>
            </a:r>
            <a:endParaRPr lang="en-US" sz="2000">
              <a:latin typeface="+mj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52068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F9A76C5-8344-6DFB-40D6-B744265098EF}"/>
              </a:ext>
            </a:extLst>
          </p:cNvPr>
          <p:cNvSpPr/>
          <p:nvPr/>
        </p:nvSpPr>
        <p:spPr>
          <a:xfrm>
            <a:off x="1028700" y="6046056"/>
            <a:ext cx="1901313" cy="67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530E32-C6CE-ADFC-A107-162FEC042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Partnership Due Diligence and Considerations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EF55D1-EDB0-EBAE-969D-40B302C51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4CE271-2DF3-3AAB-80E9-DD95CF101F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 the framework recognizes the need for partner identification and onboarding to be based on: 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B2FFCF-806B-BF8C-3443-C76FC1AA88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E71CB48-F482-3DD0-EE43-F6AB953FEF4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1CCA9516-8830-B702-9BC8-33EB084BCF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83182549"/>
              </p:ext>
            </p:extLst>
          </p:nvPr>
        </p:nvGraphicFramePr>
        <p:xfrm>
          <a:off x="1028700" y="1858297"/>
          <a:ext cx="10386552" cy="3141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5FDF8A01-7BEB-AB3E-3413-6D5C9005B4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633846"/>
              </p:ext>
            </p:extLst>
          </p:nvPr>
        </p:nvGraphicFramePr>
        <p:xfrm>
          <a:off x="1928435" y="5129109"/>
          <a:ext cx="8336442" cy="15912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690694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7A6DD-2C4B-F5AB-A33A-C9DDB0329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563846"/>
            <a:ext cx="10134600" cy="550843"/>
          </a:xfrm>
        </p:spPr>
        <p:txBody>
          <a:bodyPr/>
          <a:lstStyle/>
          <a:p>
            <a:r>
              <a:rPr lang="en-US"/>
              <a:t>Jurisdictional Outreach Strategies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018243EE-1491-9678-459A-AB0125CA533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27880412"/>
              </p:ext>
            </p:extLst>
          </p:nvPr>
        </p:nvGraphicFramePr>
        <p:xfrm>
          <a:off x="324463" y="1622324"/>
          <a:ext cx="8013292" cy="44933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2B79CE9E-1CB8-FB83-F21F-42E7FA408E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7031051"/>
              </p:ext>
            </p:extLst>
          </p:nvPr>
        </p:nvGraphicFramePr>
        <p:xfrm>
          <a:off x="8445361" y="1495733"/>
          <a:ext cx="3176369" cy="47984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41AC808C-D5BE-A6EC-6536-9F7B4EDEB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33690" y="6339328"/>
            <a:ext cx="429610" cy="518672"/>
          </a:xfrm>
        </p:spPr>
        <p:txBody>
          <a:bodyPr/>
          <a:lstStyle/>
          <a:p>
            <a:fld id="{99A02339-D840-6844-BF2C-3B4B9517014C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7768E24-6168-D49D-574C-B8765F2432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28700" y="1163052"/>
            <a:ext cx="10134600" cy="566597"/>
          </a:xfrm>
        </p:spPr>
        <p:txBody>
          <a:bodyPr/>
          <a:lstStyle/>
          <a:p>
            <a:r>
              <a:rPr lang="en-US"/>
              <a:t>Indicative list of jurisdictions – recognizes the need to be agile and flexible</a:t>
            </a:r>
          </a:p>
        </p:txBody>
      </p:sp>
    </p:spTree>
    <p:extLst>
      <p:ext uri="{BB962C8B-B14F-4D97-AF65-F5344CB8AC3E}">
        <p14:creationId xmlns:p14="http://schemas.microsoft.com/office/powerpoint/2010/main" val="27795750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35A6EE-E232-22FF-FE77-2A733DDE8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F2B92-98B6-8DE4-F3CD-AF76CF6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563846"/>
            <a:ext cx="10134600" cy="550843"/>
          </a:xfrm>
        </p:spPr>
        <p:txBody>
          <a:bodyPr/>
          <a:lstStyle/>
          <a:p>
            <a:r>
              <a:rPr lang="en-US"/>
              <a:t>Jurisdictional Profiles in Draft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0434DEB3-E6EF-AAEC-EAB0-A5777ACE2F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9455292"/>
              </p:ext>
            </p:extLst>
          </p:nvPr>
        </p:nvGraphicFramePr>
        <p:xfrm>
          <a:off x="658760" y="1729649"/>
          <a:ext cx="11071124" cy="44933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D4A9D743-2740-B787-E0D1-F16ED7986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33690" y="6339328"/>
            <a:ext cx="429610" cy="518672"/>
          </a:xfrm>
        </p:spPr>
        <p:txBody>
          <a:bodyPr/>
          <a:lstStyle/>
          <a:p>
            <a:fld id="{99A02339-D840-6844-BF2C-3B4B9517014C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789B870E-BDF3-0892-6C24-57BDBC9EB6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28700" y="1163052"/>
            <a:ext cx="10134600" cy="566597"/>
          </a:xfrm>
        </p:spPr>
        <p:txBody>
          <a:bodyPr/>
          <a:lstStyle/>
          <a:p>
            <a:r>
              <a:rPr lang="en-US"/>
              <a:t>additional jurisdictions added in December 2025</a:t>
            </a:r>
          </a:p>
        </p:txBody>
      </p:sp>
    </p:spTree>
    <p:extLst>
      <p:ext uri="{BB962C8B-B14F-4D97-AF65-F5344CB8AC3E}">
        <p14:creationId xmlns:p14="http://schemas.microsoft.com/office/powerpoint/2010/main" val="41145679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F372AA-D641-FE81-EE3F-FD75A7B13B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75BA5C6-8E3F-43CD-D302-74F7E8F38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387ADC1-DF9D-D44A-960D-F20D1A77B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0584" y="4720876"/>
            <a:ext cx="9048822" cy="67627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/>
              <a:t>IESSA Adoption</a:t>
            </a:r>
          </a:p>
        </p:txBody>
      </p:sp>
    </p:spTree>
    <p:extLst>
      <p:ext uri="{BB962C8B-B14F-4D97-AF65-F5344CB8AC3E}">
        <p14:creationId xmlns:p14="http://schemas.microsoft.com/office/powerpoint/2010/main" val="15236706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77CB4-4A64-1AB2-0101-76B434B6FC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D2E2175-1D5E-3948-B490-A99953128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IESSA Adoption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3FC0079-85E1-BE80-A94B-5CE9D8E45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D06A03C-7E6F-DFF7-1C76-A75EFEC40C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Priority Jurisdiction profiles, </a:t>
            </a:r>
            <a:r>
              <a:rPr lang="en-US" err="1"/>
              <a:t>jss</a:t>
            </a:r>
            <a:r>
              <a:rPr lang="en-US"/>
              <a:t>, &amp; regional bodies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511806"/>
              </p:ext>
            </p:extLst>
          </p:nvPr>
        </p:nvGraphicFramePr>
        <p:xfrm>
          <a:off x="869461" y="1758461"/>
          <a:ext cx="10743189" cy="49236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1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59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8638">
                  <a:extLst>
                    <a:ext uri="{9D8B030D-6E8A-4147-A177-3AD203B41FA5}">
                      <a16:colId xmlns:a16="http://schemas.microsoft.com/office/drawing/2014/main" val="973734101"/>
                    </a:ext>
                  </a:extLst>
                </a:gridCol>
                <a:gridCol w="2148638">
                  <a:extLst>
                    <a:ext uri="{9D8B030D-6E8A-4147-A177-3AD203B41FA5}">
                      <a16:colId xmlns:a16="http://schemas.microsoft.com/office/drawing/2014/main" val="456494988"/>
                    </a:ext>
                  </a:extLst>
                </a:gridCol>
                <a:gridCol w="21486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9936">
                <a:tc>
                  <a:txBody>
                    <a:bodyPr/>
                    <a:lstStyle/>
                    <a:p>
                      <a:pPr algn="ctr">
                        <a:defRPr sz="1600" b="1"/>
                      </a:pPr>
                      <a:r>
                        <a:rPr>
                          <a:solidFill>
                            <a:schemeClr val="tx1"/>
                          </a:solidFill>
                        </a:rPr>
                        <a:t>Adopted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600" b="1"/>
                      </a:pPr>
                      <a:r>
                        <a:rPr>
                          <a:solidFill>
                            <a:schemeClr val="tx1"/>
                          </a:solidFill>
                        </a:rPr>
                        <a:t>Adoption in Progress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defRPr sz="1600" b="1"/>
                      </a:pPr>
                      <a:r>
                        <a:rPr>
                          <a:solidFill>
                            <a:schemeClr val="tx1"/>
                          </a:solidFill>
                        </a:rPr>
                        <a:t>Under Consideration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2375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ysClr val="windowText" lastClr="000000"/>
                          </a:solidFill>
                        </a:rPr>
                        <a:t>Australia</a:t>
                      </a:r>
                      <a:endParaRPr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Bulgaria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solidFill>
                            <a:sysClr val="windowText" lastClr="000000"/>
                          </a:solidFill>
                        </a:rPr>
                        <a:t>Argentina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>
                          <a:solidFill>
                            <a:sysClr val="windowText" lastClr="000000"/>
                          </a:solidFill>
                        </a:rPr>
                        <a:t>Indonesia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solidFill>
                            <a:sysClr val="windowText" lastClr="000000"/>
                          </a:solidFill>
                        </a:rPr>
                        <a:t>Peru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2375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Hong Kong SAR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India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ysClr val="windowText" lastClr="000000"/>
                          </a:solidFill>
                        </a:rPr>
                        <a:t>Botswana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>
                          <a:solidFill>
                            <a:sysClr val="windowText" lastClr="000000"/>
                          </a:solidFill>
                        </a:rPr>
                        <a:t>Italy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solidFill>
                            <a:sysClr val="windowText" lastClr="000000"/>
                          </a:solidFill>
                        </a:rPr>
                        <a:t>Qatar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2375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Malaysia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Japan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solidFill>
                            <a:sysClr val="windowText" lastClr="000000"/>
                          </a:solidFill>
                        </a:rPr>
                        <a:t>Brazil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solidFill>
                            <a:sysClr val="windowText" lastClr="000000"/>
                          </a:solidFill>
                        </a:rPr>
                        <a:t>Korea (Rep.)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solidFill>
                            <a:sysClr val="windowText" lastClr="000000"/>
                          </a:solidFill>
                        </a:rPr>
                        <a:t>Rwanda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2375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Pakistan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Kenya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solidFill>
                            <a:sysClr val="windowText" lastClr="000000"/>
                          </a:solidFill>
                        </a:rPr>
                        <a:t>China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solidFill>
                            <a:sysClr val="windowText" lastClr="000000"/>
                          </a:solidFill>
                        </a:rPr>
                        <a:t>Lesotho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solidFill>
                            <a:sysClr val="windowText" lastClr="000000"/>
                          </a:solidFill>
                        </a:rPr>
                        <a:t>Saudi Arabia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2375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South Africa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New Zealand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solidFill>
                            <a:sysClr val="windowText" lastClr="000000"/>
                          </a:solidFill>
                        </a:rPr>
                        <a:t>Colombia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solidFill>
                            <a:sysClr val="windowText" lastClr="000000"/>
                          </a:solidFill>
                        </a:rPr>
                        <a:t>Mexico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solidFill>
                            <a:sysClr val="windowText" lastClr="000000"/>
                          </a:solidFill>
                        </a:rPr>
                        <a:t>Singapore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2375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United Kingdom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Nigeria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>
                          <a:solidFill>
                            <a:sysClr val="windowText" lastClr="000000"/>
                          </a:solidFill>
                        </a:rPr>
                        <a:t>Croatia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solidFill>
                            <a:sysClr val="windowText" lastClr="000000"/>
                          </a:solidFill>
                        </a:rPr>
                        <a:t>Myanmar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solidFill>
                            <a:sysClr val="windowText" lastClr="000000"/>
                          </a:solidFill>
                        </a:rPr>
                        <a:t>Sri Lanka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2375">
                <a:tc>
                  <a:txBody>
                    <a:bodyPr/>
                    <a:lstStyle/>
                    <a:p>
                      <a:endParaRPr 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Sweden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>
                          <a:solidFill>
                            <a:sysClr val="windowText" lastClr="000000"/>
                          </a:solidFill>
                        </a:rPr>
                        <a:t>Ethiopia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solidFill>
                            <a:sysClr val="windowText" lastClr="000000"/>
                          </a:solidFill>
                        </a:rPr>
                        <a:t>Namibia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solidFill>
                            <a:sysClr val="windowText" lastClr="000000"/>
                          </a:solidFill>
                        </a:rPr>
                        <a:t>Türkiye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2375">
                <a:tc>
                  <a:txBody>
                    <a:bodyPr/>
                    <a:lstStyle/>
                    <a:p>
                      <a:endParaRPr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Uganda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ysClr val="windowText" lastClr="000000"/>
                          </a:solidFill>
                        </a:rPr>
                        <a:t>Finland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solidFill>
                            <a:sysClr val="windowText" lastClr="000000"/>
                          </a:solidFill>
                        </a:rPr>
                        <a:t>Nepal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solidFill>
                            <a:sysClr val="windowText" lastClr="000000"/>
                          </a:solidFill>
                        </a:rPr>
                        <a:t>UAE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2375">
                <a:tc>
                  <a:txBody>
                    <a:bodyPr/>
                    <a:lstStyle/>
                    <a:p>
                      <a:endParaRPr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Zimbabwe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>
                          <a:solidFill>
                            <a:sysClr val="windowText" lastClr="000000"/>
                          </a:solidFill>
                        </a:rPr>
                        <a:t>Germany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solidFill>
                            <a:sysClr val="windowText" lastClr="000000"/>
                          </a:solidFill>
                        </a:rPr>
                        <a:t>Netherlands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solidFill>
                            <a:sysClr val="windowText" lastClr="000000"/>
                          </a:solidFill>
                        </a:rPr>
                        <a:t>Zambia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2375">
                <a:tc>
                  <a:txBody>
                    <a:bodyPr/>
                    <a:lstStyle/>
                    <a:p>
                      <a:endParaRPr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>
                          <a:solidFill>
                            <a:sysClr val="windowText" lastClr="000000"/>
                          </a:solidFill>
                        </a:rPr>
                        <a:t>Ghana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>
                          <a:solidFill>
                            <a:sysClr val="windowText" lastClr="000000"/>
                          </a:solidFill>
                        </a:rPr>
                        <a:t>Norway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8473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CE71E0-9885-52A7-F579-1AE2682F4E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FC26C99-D0E7-447C-64DE-BB8E51F58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2566" y="173736"/>
            <a:ext cx="5714710" cy="1255162"/>
          </a:xfrm>
        </p:spPr>
        <p:txBody>
          <a:bodyPr>
            <a:normAutofit fontScale="90000"/>
          </a:bodyPr>
          <a:lstStyle/>
          <a:p>
            <a:r>
              <a:rPr lang="en-US" sz="3600"/>
              <a:t>IESBA Members are asked to provide views/comments on the:</a:t>
            </a:r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291F756-7DF9-75A5-D21D-6B9F5CDAC0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2565" y="1706033"/>
            <a:ext cx="5714711" cy="4978231"/>
          </a:xfrm>
        </p:spPr>
        <p:txBody>
          <a:bodyPr>
            <a:normAutofit/>
          </a:bodyPr>
          <a:lstStyle/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n-US" sz="2600"/>
              <a:t>A&amp;I WG’s approach and activities set out in </a:t>
            </a:r>
            <a:r>
              <a:rPr lang="en-US" sz="2600" b="1"/>
              <a:t>Agenda Item 6-A</a:t>
            </a:r>
          </a:p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n-US" sz="2600"/>
              <a:t>Proposed process for identifying and evaluating prospective partnerships under the partnership framework</a:t>
            </a:r>
          </a:p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n-US" sz="2600"/>
              <a:t>A&amp;I WG’s proposed next steps</a:t>
            </a:r>
            <a:endParaRPr lang="en-US" sz="2400" kern="400">
              <a:effectLst/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Graphic 9" descr="Questions with solid fill">
            <a:extLst>
              <a:ext uri="{FF2B5EF4-FFF2-40B4-BE49-F238E27FC236}">
                <a16:creationId xmlns:a16="http://schemas.microsoft.com/office/drawing/2014/main" id="{71F5B6A8-CD3B-8B0C-E79B-5B1FD9E4F6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67413" y="5067124"/>
            <a:ext cx="1865933" cy="186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1241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6940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489841-7983-7DD2-F6A6-93C95802C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E8E3D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E8E3D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7E1A49C9-71E1-CB5C-9DE7-2708038F5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353" y="1120457"/>
            <a:ext cx="3986212" cy="676275"/>
          </a:xfrm>
        </p:spPr>
        <p:txBody>
          <a:bodyPr>
            <a:normAutofit/>
          </a:bodyPr>
          <a:lstStyle/>
          <a:p>
            <a:r>
              <a:rPr lang="en-US" sz="4000" b="1"/>
              <a:t>Agenda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A1BCC1E-2F6B-0F10-F6A4-E7185DC42B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08353" y="1814246"/>
            <a:ext cx="5771272" cy="445166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/>
              <a:t>Updated Action Plan – Stakeholder Engagement</a:t>
            </a:r>
          </a:p>
          <a:p>
            <a:pPr>
              <a:lnSpc>
                <a:spcPct val="100000"/>
              </a:lnSpc>
            </a:pPr>
            <a:r>
              <a:rPr lang="en-US"/>
              <a:t>IFAC’s SMO Exposure Draft &amp; Revisions</a:t>
            </a:r>
          </a:p>
          <a:p>
            <a:pPr>
              <a:lnSpc>
                <a:spcPct val="100000"/>
              </a:lnSpc>
            </a:pPr>
            <a:r>
              <a:rPr lang="en-US"/>
              <a:t>IESBA Partnership Framework </a:t>
            </a:r>
          </a:p>
          <a:p>
            <a:pPr>
              <a:lnSpc>
                <a:spcPct val="100000"/>
              </a:lnSpc>
            </a:pPr>
            <a:r>
              <a:rPr lang="en-US"/>
              <a:t>IESSA Adoption</a:t>
            </a:r>
          </a:p>
          <a:p>
            <a:pPr>
              <a:lnSpc>
                <a:spcPct val="100000"/>
              </a:lnSpc>
            </a:pPr>
            <a:r>
              <a:rPr lang="en-US"/>
              <a:t>IESBA Code Adoption – G20/JSS</a:t>
            </a:r>
          </a:p>
          <a:p>
            <a:pPr>
              <a:lnSpc>
                <a:spcPct val="100000"/>
              </a:lnSpc>
            </a:pPr>
            <a:endParaRPr lang="en-US">
              <a:solidFill>
                <a:schemeClr val="accent2"/>
              </a:solidFill>
              <a:latin typeface="Segoe UI" panose="020B0502040204020203" pitchFamily="34" charset="0"/>
            </a:endParaRPr>
          </a:p>
          <a:p>
            <a:pPr>
              <a:lnSpc>
                <a:spcPct val="100000"/>
              </a:lnSpc>
            </a:pPr>
            <a:endParaRPr lang="en-US"/>
          </a:p>
          <a:p>
            <a:pPr>
              <a:lnSpc>
                <a:spcPct val="100000"/>
              </a:lnSpc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393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44EA30-C5DA-145C-EB56-5A6CDFB77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 Placeholder 16">
            <a:extLst>
              <a:ext uri="{FF2B5EF4-FFF2-40B4-BE49-F238E27FC236}">
                <a16:creationId xmlns:a16="http://schemas.microsoft.com/office/drawing/2014/main" id="{C6304400-1393-D040-34C8-56B3226C6E1F}"/>
              </a:ext>
            </a:extLst>
          </p:cNvPr>
          <p:cNvSpPr txBox="1">
            <a:spLocks/>
          </p:cNvSpPr>
          <p:nvPr/>
        </p:nvSpPr>
        <p:spPr>
          <a:xfrm>
            <a:off x="6358375" y="1853031"/>
            <a:ext cx="5762245" cy="42907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9144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just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SzPts val="1000"/>
            </a:pPr>
            <a:endParaRPr lang="en-US" sz="2400" b="1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16">
            <a:extLst>
              <a:ext uri="{FF2B5EF4-FFF2-40B4-BE49-F238E27FC236}">
                <a16:creationId xmlns:a16="http://schemas.microsoft.com/office/drawing/2014/main" id="{9AFE429E-E01B-DA81-5707-9BDF9E141B4F}"/>
              </a:ext>
            </a:extLst>
          </p:cNvPr>
          <p:cNvSpPr txBox="1">
            <a:spLocks/>
          </p:cNvSpPr>
          <p:nvPr/>
        </p:nvSpPr>
        <p:spPr>
          <a:xfrm>
            <a:off x="333755" y="1773936"/>
            <a:ext cx="5762245" cy="42907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9144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just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SzPts val="1000"/>
            </a:pPr>
            <a:endParaRPr lang="en-US" sz="2400" b="1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30A820-4CAE-970A-F6D3-D8C14253A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755" y="631980"/>
            <a:ext cx="10134600" cy="55084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/>
              <a:t>Updated Action Plan – Stakeholder Engagement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EBE8919-3EF7-59E6-6296-2CB5752A2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9" name="Round Same Side Corner Rectangle 18">
            <a:extLst>
              <a:ext uri="{FF2B5EF4-FFF2-40B4-BE49-F238E27FC236}">
                <a16:creationId xmlns:a16="http://schemas.microsoft.com/office/drawing/2014/main" id="{C9033FF5-8D0A-C08E-86D6-FA3C274C8683}"/>
              </a:ext>
            </a:extLst>
          </p:cNvPr>
          <p:cNvSpPr/>
          <p:nvPr/>
        </p:nvSpPr>
        <p:spPr>
          <a:xfrm rot="16200000">
            <a:off x="2746061" y="276482"/>
            <a:ext cx="913254" cy="5170929"/>
          </a:xfrm>
          <a:prstGeom prst="round2SameRect">
            <a:avLst>
              <a:gd name="adj1" fmla="val 500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24A194-BA7F-11D6-42A1-9EC9497FA0AD}"/>
              </a:ext>
            </a:extLst>
          </p:cNvPr>
          <p:cNvSpPr/>
          <p:nvPr/>
        </p:nvSpPr>
        <p:spPr>
          <a:xfrm>
            <a:off x="1734251" y="2428544"/>
            <a:ext cx="4053901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endParaRPr lang="en-US" b="1" u="none" strike="noStrike" baseline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EBA6A38-4AF3-BE2F-B145-E017A01207D3}"/>
              </a:ext>
            </a:extLst>
          </p:cNvPr>
          <p:cNvSpPr/>
          <p:nvPr/>
        </p:nvSpPr>
        <p:spPr>
          <a:xfrm>
            <a:off x="695751" y="2483849"/>
            <a:ext cx="856329" cy="7754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 Same Side Corner Rectangle 21">
            <a:extLst>
              <a:ext uri="{FF2B5EF4-FFF2-40B4-BE49-F238E27FC236}">
                <a16:creationId xmlns:a16="http://schemas.microsoft.com/office/drawing/2014/main" id="{4DE871B8-6B25-2546-A9FE-33743A57CFC5}"/>
              </a:ext>
            </a:extLst>
          </p:cNvPr>
          <p:cNvSpPr/>
          <p:nvPr/>
        </p:nvSpPr>
        <p:spPr>
          <a:xfrm rot="16200000">
            <a:off x="2746061" y="2791781"/>
            <a:ext cx="913254" cy="517092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0D595B08-63DC-C94D-1207-332B0A02C060}"/>
              </a:ext>
            </a:extLst>
          </p:cNvPr>
          <p:cNvSpPr/>
          <p:nvPr/>
        </p:nvSpPr>
        <p:spPr>
          <a:xfrm>
            <a:off x="695752" y="4999147"/>
            <a:ext cx="856329" cy="7754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 Same Side Corner Rectangle 24">
            <a:extLst>
              <a:ext uri="{FF2B5EF4-FFF2-40B4-BE49-F238E27FC236}">
                <a16:creationId xmlns:a16="http://schemas.microsoft.com/office/drawing/2014/main" id="{EA2EBCFE-B9A0-8AD0-92D8-3EB5B4F80E8C}"/>
              </a:ext>
            </a:extLst>
          </p:cNvPr>
          <p:cNvSpPr/>
          <p:nvPr/>
        </p:nvSpPr>
        <p:spPr>
          <a:xfrm rot="16200000">
            <a:off x="2746062" y="1534196"/>
            <a:ext cx="913254" cy="5170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9961A1F-2D60-AAEA-9232-18473DB5CC3D}"/>
              </a:ext>
            </a:extLst>
          </p:cNvPr>
          <p:cNvSpPr/>
          <p:nvPr/>
        </p:nvSpPr>
        <p:spPr>
          <a:xfrm>
            <a:off x="1734253" y="3686257"/>
            <a:ext cx="4053899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1">
              <a:spcBef>
                <a:spcPts val="600"/>
              </a:spcBef>
              <a:spcAft>
                <a:spcPts val="1000"/>
              </a:spcAft>
            </a:pPr>
            <a:endParaRPr lang="en-US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859CA16C-8CF6-04A6-7CAE-4A56941237E2}"/>
              </a:ext>
            </a:extLst>
          </p:cNvPr>
          <p:cNvSpPr/>
          <p:nvPr/>
        </p:nvSpPr>
        <p:spPr>
          <a:xfrm>
            <a:off x="684375" y="3741366"/>
            <a:ext cx="856329" cy="7754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phic 7" descr="Meeting with solid fill">
            <a:extLst>
              <a:ext uri="{FF2B5EF4-FFF2-40B4-BE49-F238E27FC236}">
                <a16:creationId xmlns:a16="http://schemas.microsoft.com/office/drawing/2014/main" id="{B01B25DB-1C8C-56DF-012A-9976D96137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67594" y="2530876"/>
            <a:ext cx="686966" cy="686966"/>
          </a:xfrm>
          <a:prstGeom prst="rect">
            <a:avLst/>
          </a:prstGeom>
        </p:spPr>
      </p:pic>
      <p:pic>
        <p:nvPicPr>
          <p:cNvPr id="12" name="Graphic 11" descr="Clipboard Checked with solid fill">
            <a:extLst>
              <a:ext uri="{FF2B5EF4-FFF2-40B4-BE49-F238E27FC236}">
                <a16:creationId xmlns:a16="http://schemas.microsoft.com/office/drawing/2014/main" id="{71EA475F-DDA3-3002-9036-9728E3C8B6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35238" y="3762761"/>
            <a:ext cx="744363" cy="744363"/>
          </a:xfrm>
          <a:prstGeom prst="rect">
            <a:avLst/>
          </a:prstGeom>
        </p:spPr>
      </p:pic>
      <p:pic>
        <p:nvPicPr>
          <p:cNvPr id="16" name="Graphic 15" descr="Brain in head with solid fill">
            <a:extLst>
              <a:ext uri="{FF2B5EF4-FFF2-40B4-BE49-F238E27FC236}">
                <a16:creationId xmlns:a16="http://schemas.microsoft.com/office/drawing/2014/main" id="{E1D235F2-DA88-32CA-9083-3EAA191AB2A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732103" y="5022541"/>
            <a:ext cx="785881" cy="785881"/>
          </a:xfrm>
          <a:prstGeom prst="rect">
            <a:avLst/>
          </a:prstGeom>
        </p:spPr>
      </p:pic>
      <p:sp>
        <p:nvSpPr>
          <p:cNvPr id="35" name="Round Same Side Corner Rectangle 18">
            <a:extLst>
              <a:ext uri="{FF2B5EF4-FFF2-40B4-BE49-F238E27FC236}">
                <a16:creationId xmlns:a16="http://schemas.microsoft.com/office/drawing/2014/main" id="{7C2F913E-0F0B-C8EF-9502-587BE59C2462}"/>
              </a:ext>
            </a:extLst>
          </p:cNvPr>
          <p:cNvSpPr/>
          <p:nvPr/>
        </p:nvSpPr>
        <p:spPr>
          <a:xfrm rot="16200000">
            <a:off x="8714045" y="253257"/>
            <a:ext cx="913254" cy="5170929"/>
          </a:xfrm>
          <a:prstGeom prst="round2SameRect">
            <a:avLst>
              <a:gd name="adj1" fmla="val 500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EC7980A-B654-972E-39C5-7C7303FBF513}"/>
              </a:ext>
            </a:extLst>
          </p:cNvPr>
          <p:cNvSpPr/>
          <p:nvPr/>
        </p:nvSpPr>
        <p:spPr>
          <a:xfrm>
            <a:off x="7702235" y="2405319"/>
            <a:ext cx="4053901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l">
              <a:spcAft>
                <a:spcPts val="600"/>
              </a:spcAft>
            </a:pPr>
            <a:endParaRPr lang="en-US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5DD9A220-15A1-9B64-888C-A23C6A442F67}"/>
              </a:ext>
            </a:extLst>
          </p:cNvPr>
          <p:cNvSpPr/>
          <p:nvPr/>
        </p:nvSpPr>
        <p:spPr>
          <a:xfrm>
            <a:off x="6663735" y="2460624"/>
            <a:ext cx="856329" cy="7754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 Same Side Corner Rectangle 21">
            <a:extLst>
              <a:ext uri="{FF2B5EF4-FFF2-40B4-BE49-F238E27FC236}">
                <a16:creationId xmlns:a16="http://schemas.microsoft.com/office/drawing/2014/main" id="{F2E502D5-69A4-4773-6430-079EC4AD2F2C}"/>
              </a:ext>
            </a:extLst>
          </p:cNvPr>
          <p:cNvSpPr/>
          <p:nvPr/>
        </p:nvSpPr>
        <p:spPr>
          <a:xfrm rot="16200000">
            <a:off x="8714045" y="2768556"/>
            <a:ext cx="913254" cy="517092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22F652C-5454-BA19-1A22-0ABE4C647DC9}"/>
              </a:ext>
            </a:extLst>
          </p:cNvPr>
          <p:cNvSpPr/>
          <p:nvPr/>
        </p:nvSpPr>
        <p:spPr>
          <a:xfrm>
            <a:off x="7702235" y="4920617"/>
            <a:ext cx="4053901" cy="8729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>
              <a:lnSpc>
                <a:spcPts val="1800"/>
              </a:lnSpc>
              <a:spcAft>
                <a:spcPts val="600"/>
              </a:spcAft>
            </a:pPr>
            <a:r>
              <a:rPr lang="en-US" sz="1700" b="1">
                <a:latin typeface="Calibri" panose="020F0502020204030204" pitchFamily="34" charset="0"/>
                <a:cs typeface="Calibri" panose="020F0502020204030204" pitchFamily="34" charset="0"/>
              </a:rPr>
              <a:t>International Accreditation Forum (IAF)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0DF97DD-B238-A8BB-F7A2-5DBFB0DAE3BD}"/>
              </a:ext>
            </a:extLst>
          </p:cNvPr>
          <p:cNvSpPr/>
          <p:nvPr/>
        </p:nvSpPr>
        <p:spPr>
          <a:xfrm>
            <a:off x="6663736" y="4975922"/>
            <a:ext cx="856329" cy="7754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 Same Side Corner Rectangle 24">
            <a:extLst>
              <a:ext uri="{FF2B5EF4-FFF2-40B4-BE49-F238E27FC236}">
                <a16:creationId xmlns:a16="http://schemas.microsoft.com/office/drawing/2014/main" id="{B9D8FBC3-55CE-F544-3F92-B4B254322278}"/>
              </a:ext>
            </a:extLst>
          </p:cNvPr>
          <p:cNvSpPr/>
          <p:nvPr/>
        </p:nvSpPr>
        <p:spPr>
          <a:xfrm rot="16200000">
            <a:off x="8714043" y="1510844"/>
            <a:ext cx="913254" cy="5170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941D346-58E2-A6DB-6B6A-39A0DD449432}"/>
              </a:ext>
            </a:extLst>
          </p:cNvPr>
          <p:cNvSpPr/>
          <p:nvPr/>
        </p:nvSpPr>
        <p:spPr>
          <a:xfrm>
            <a:off x="7702237" y="3663032"/>
            <a:ext cx="4053899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1">
              <a:spcBef>
                <a:spcPts val="600"/>
              </a:spcBef>
              <a:spcAft>
                <a:spcPts val="1000"/>
              </a:spcAft>
            </a:pPr>
            <a:endParaRPr lang="en-US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3C0A3393-895A-FEDF-1D71-4EE69492858B}"/>
              </a:ext>
            </a:extLst>
          </p:cNvPr>
          <p:cNvSpPr/>
          <p:nvPr/>
        </p:nvSpPr>
        <p:spPr>
          <a:xfrm>
            <a:off x="6663737" y="3718337"/>
            <a:ext cx="856329" cy="7754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Graphic 43" descr="Alarm clock with solid fill">
            <a:extLst>
              <a:ext uri="{FF2B5EF4-FFF2-40B4-BE49-F238E27FC236}">
                <a16:creationId xmlns:a16="http://schemas.microsoft.com/office/drawing/2014/main" id="{C712F6AE-B022-E41B-590F-F19971BBCB8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6735578" y="2507651"/>
            <a:ext cx="686966" cy="686966"/>
          </a:xfrm>
          <a:prstGeom prst="rect">
            <a:avLst/>
          </a:prstGeom>
        </p:spPr>
      </p:pic>
      <p:pic>
        <p:nvPicPr>
          <p:cNvPr id="45" name="Graphic 44" descr="Alterations &amp; Tailoring with solid fill">
            <a:extLst>
              <a:ext uri="{FF2B5EF4-FFF2-40B4-BE49-F238E27FC236}">
                <a16:creationId xmlns:a16="http://schemas.microsoft.com/office/drawing/2014/main" id="{A675DCCB-B81C-054D-5778-05ED19E17CF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6721510" y="3776112"/>
            <a:ext cx="744363" cy="744363"/>
          </a:xfrm>
          <a:prstGeom prst="rect">
            <a:avLst/>
          </a:prstGeom>
        </p:spPr>
      </p:pic>
      <p:pic>
        <p:nvPicPr>
          <p:cNvPr id="46" name="Graphic 45" descr="Boardroom with solid fill">
            <a:extLst>
              <a:ext uri="{FF2B5EF4-FFF2-40B4-BE49-F238E27FC236}">
                <a16:creationId xmlns:a16="http://schemas.microsoft.com/office/drawing/2014/main" id="{E684B55B-3626-FF32-A643-4E857817F81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6700087" y="4999316"/>
            <a:ext cx="785881" cy="78588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8F36F71-8D76-F114-5F95-BC6B18C40CBB}"/>
              </a:ext>
            </a:extLst>
          </p:cNvPr>
          <p:cNvSpPr/>
          <p:nvPr/>
        </p:nvSpPr>
        <p:spPr>
          <a:xfrm>
            <a:off x="7713615" y="3681178"/>
            <a:ext cx="4053901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l">
              <a:spcAft>
                <a:spcPts val="600"/>
              </a:spcAft>
            </a:pPr>
            <a:r>
              <a:rPr lang="en-US" b="1">
                <a:latin typeface="Calibri" panose="020F0502020204030204" pitchFamily="34" charset="0"/>
                <a:cs typeface="Calibri" panose="020F0502020204030204" pitchFamily="34" charset="0"/>
              </a:rPr>
              <a:t>IESBA/IAASB/ISSB liaison meeting on January 12, 2026 to coordinate A&amp;I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E4C5BBE-85D2-701C-8375-4B1212D79FBE}"/>
              </a:ext>
            </a:extLst>
          </p:cNvPr>
          <p:cNvSpPr/>
          <p:nvPr/>
        </p:nvSpPr>
        <p:spPr>
          <a:xfrm>
            <a:off x="1677136" y="2451840"/>
            <a:ext cx="4053899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1">
              <a:lnSpc>
                <a:spcPts val="1800"/>
              </a:lnSpc>
              <a:spcAft>
                <a:spcPts val="600"/>
              </a:spcAft>
            </a:pPr>
            <a:r>
              <a:rPr lang="en-US" sz="1700" b="1">
                <a:latin typeface="Calibri" panose="020F0502020204030204" pitchFamily="34" charset="0"/>
                <a:cs typeface="Calibri" panose="020F0502020204030204" pitchFamily="34" charset="0"/>
              </a:rPr>
              <a:t>IFAC-IESBA liaison - way forward on A&amp;I coordination and IFAC’s SMO program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75238B-94F1-AEB5-09DA-CBE89AB77A4E}"/>
              </a:ext>
            </a:extLst>
          </p:cNvPr>
          <p:cNvSpPr/>
          <p:nvPr/>
        </p:nvSpPr>
        <p:spPr>
          <a:xfrm>
            <a:off x="1677136" y="4975922"/>
            <a:ext cx="4053899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1">
              <a:lnSpc>
                <a:spcPts val="1800"/>
              </a:lnSpc>
              <a:spcAft>
                <a:spcPts val="600"/>
              </a:spcAft>
            </a:pPr>
            <a:r>
              <a:rPr lang="en-US" sz="1700" b="1">
                <a:latin typeface="Calibri" panose="020F0502020204030204" pitchFamily="34" charset="0"/>
                <a:cs typeface="Calibri" panose="020F0502020204030204" pitchFamily="34" charset="0"/>
              </a:rPr>
              <a:t>IESBA/IAASB coordination on reporting adoption status for ISSA 5000 and IESSA reporting on respective websites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B539BA8-6711-851F-5D10-594F22830C42}"/>
              </a:ext>
            </a:extLst>
          </p:cNvPr>
          <p:cNvSpPr/>
          <p:nvPr/>
        </p:nvSpPr>
        <p:spPr>
          <a:xfrm>
            <a:off x="1680060" y="3681178"/>
            <a:ext cx="4053901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1">
              <a:spcBef>
                <a:spcPts val="600"/>
              </a:spcBef>
              <a:spcAft>
                <a:spcPts val="1000"/>
              </a:spcAft>
            </a:pPr>
            <a:r>
              <a:rPr lang="en-US" b="1">
                <a:latin typeface="Calibri" panose="020F0502020204030204" pitchFamily="34" charset="0"/>
                <a:cs typeface="Calibri" panose="020F0502020204030204" pitchFamily="34" charset="0"/>
              </a:rPr>
              <a:t>IFAC planned approach for the next State of Play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B3B3119-620C-8A24-4138-E81BE01F603A}"/>
              </a:ext>
            </a:extLst>
          </p:cNvPr>
          <p:cNvSpPr/>
          <p:nvPr/>
        </p:nvSpPr>
        <p:spPr>
          <a:xfrm>
            <a:off x="7728595" y="2423465"/>
            <a:ext cx="4053899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1">
              <a:lnSpc>
                <a:spcPts val="1800"/>
              </a:lnSpc>
              <a:spcAft>
                <a:spcPts val="600"/>
              </a:spcAft>
            </a:pPr>
            <a:r>
              <a:rPr lang="en-US" sz="1700" b="1">
                <a:latin typeface="Calibri" panose="020F0502020204030204" pitchFamily="34" charset="0"/>
                <a:cs typeface="Calibri" panose="020F0502020204030204" pitchFamily="34" charset="0"/>
              </a:rPr>
              <a:t>Outreach in Asia and webinar for ICAN in Nigeria</a:t>
            </a:r>
          </a:p>
        </p:txBody>
      </p:sp>
    </p:spTree>
    <p:extLst>
      <p:ext uri="{BB962C8B-B14F-4D97-AF65-F5344CB8AC3E}">
        <p14:creationId xmlns:p14="http://schemas.microsoft.com/office/powerpoint/2010/main" val="3794595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3096E79-1A95-176D-77D5-30FB3BF9D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6E93C92-BD3D-DDEB-272A-1D6505732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0584" y="4720876"/>
            <a:ext cx="9048822" cy="676275"/>
          </a:xfrm>
        </p:spPr>
        <p:txBody>
          <a:bodyPr>
            <a:normAutofit/>
          </a:bodyPr>
          <a:lstStyle/>
          <a:p>
            <a:r>
              <a:rPr lang="en-US"/>
              <a:t>IFAC’s SMO Exposure Draft &amp; Revisions</a:t>
            </a:r>
          </a:p>
        </p:txBody>
      </p:sp>
    </p:spTree>
    <p:extLst>
      <p:ext uri="{BB962C8B-B14F-4D97-AF65-F5344CB8AC3E}">
        <p14:creationId xmlns:p14="http://schemas.microsoft.com/office/powerpoint/2010/main" val="1092879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5356FF-B989-9991-2FE9-1A8113FFEA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ED5D0E-BF9E-FCBF-6F92-20A6D329D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Statement of Membership Obligation (SMO) 4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ADA646-3775-9D08-668A-288D319BA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7CCA882-6D0B-8015-916A-9615F71D21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26DE7BA-5AA7-211D-2DE1-1976105582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Extant version of </a:t>
            </a:r>
            <a:r>
              <a:rPr lang="en-US" err="1"/>
              <a:t>smo</a:t>
            </a:r>
            <a:r>
              <a:rPr lang="en-US"/>
              <a:t> 4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225E1A6-5939-B539-C63A-D8E934B7A5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699" y="1589629"/>
            <a:ext cx="4390842" cy="525511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6DDE28D-DF40-1C1B-1D24-60F6938922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2848" y="1828800"/>
            <a:ext cx="4390842" cy="415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5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A4342BD-ECD3-451F-661F-02DE684A6F24}"/>
              </a:ext>
            </a:extLst>
          </p:cNvPr>
          <p:cNvSpPr/>
          <p:nvPr/>
        </p:nvSpPr>
        <p:spPr>
          <a:xfrm>
            <a:off x="1028700" y="6046056"/>
            <a:ext cx="1901313" cy="67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5E8E7-6DEA-7BDD-6383-0C5B49FED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SMO 4 – Approved by IFAC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C2A5342-DA55-7DBB-2D91-84AC833AA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9F8D42-12B2-00B0-B962-196C517B94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91440" tIns="45720" rIns="91440" bIns="45720" anchor="t">
            <a:normAutofit fontScale="92500"/>
          </a:bodyPr>
          <a:lstStyle/>
          <a:p>
            <a:r>
              <a:rPr lang="en-US" b="1">
                <a:latin typeface="Calibri"/>
                <a:ea typeface="Calibri"/>
                <a:cs typeface="Calibri"/>
              </a:rPr>
              <a:t>SMO 4 — INTERNATIONAL CODE OF ETHICS FOR PROFESSIONAL ACCOUNTANTS (INCLUDING INTERNATIONAL INDEPENDENCE STANDARDS) (THE CODE) ISSUED BY THE INTERNATIONAL ETHICS STANDARDS BOARD FOR ACCOUNTANTS (IESBA)</a:t>
            </a:r>
          </a:p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AB0118-AE6B-A96A-EDBC-8B9044C894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A document with text on it&#10;&#10;AI-generated content may be incorrect.">
            <a:extLst>
              <a:ext uri="{FF2B5EF4-FFF2-40B4-BE49-F238E27FC236}">
                <a16:creationId xmlns:a16="http://schemas.microsoft.com/office/drawing/2014/main" id="{6587912F-39B4-A68C-B9FC-8F749B43A9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209" y="1719140"/>
            <a:ext cx="10216055" cy="4815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0539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65080C-4FB8-FDC4-45A5-EDE2C199B3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6E2D89-5E74-8615-46CB-718EABC30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F6245C0-79DA-5FF8-46F0-712D8E673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0584" y="4720876"/>
            <a:ext cx="9048822" cy="67627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/>
              <a:t>IESBA Partnership Framework </a:t>
            </a:r>
          </a:p>
        </p:txBody>
      </p:sp>
    </p:spTree>
    <p:extLst>
      <p:ext uri="{BB962C8B-B14F-4D97-AF65-F5344CB8AC3E}">
        <p14:creationId xmlns:p14="http://schemas.microsoft.com/office/powerpoint/2010/main" val="6832992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B876F-2253-FD17-C2A3-C54AB2C523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C7CE0A-E426-372F-9C0F-6C5D49D75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175" y="572877"/>
            <a:ext cx="11024171" cy="341523"/>
          </a:xfrm>
        </p:spPr>
        <p:txBody>
          <a:bodyPr/>
          <a:lstStyle/>
          <a:p>
            <a:r>
              <a:rPr lang="en-US"/>
              <a:t>Next Steps for the Partnership Framework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C6A6BF2-051A-484D-4979-E83742ABA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8</a:t>
            </a:fld>
            <a:endParaRPr lang="en-US"/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830AC570-2BF8-CDD4-5BD7-E790F5BA702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3292249"/>
              </p:ext>
            </p:extLst>
          </p:nvPr>
        </p:nvGraphicFramePr>
        <p:xfrm>
          <a:off x="1364180" y="1179997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012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92EE6A-75D6-3C31-D46A-CF79ECA09F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A8482-3AFA-867D-9600-F014564F76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Targeted Stakeholders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6877C5-8D51-7CE1-A99A-C6E64D060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9</a:t>
            </a:fld>
            <a:endParaRPr lang="en-US"/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8E34A86B-E7E1-BB72-E034-0159EE89C8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4084337"/>
              </p:ext>
            </p:extLst>
          </p:nvPr>
        </p:nvGraphicFramePr>
        <p:xfrm>
          <a:off x="284214" y="1278194"/>
          <a:ext cx="11623571" cy="16563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Graphic 8" descr="Bullseye with solid fill">
            <a:extLst>
              <a:ext uri="{FF2B5EF4-FFF2-40B4-BE49-F238E27FC236}">
                <a16:creationId xmlns:a16="http://schemas.microsoft.com/office/drawing/2014/main" id="{DE5423A3-7932-AEB7-5843-80C17753F95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8680040" y="2767439"/>
            <a:ext cx="3425313" cy="3425313"/>
          </a:xfrm>
          <a:prstGeom prst="rect">
            <a:avLst/>
          </a:prstGeom>
        </p:spPr>
      </p:pic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C46B755-C2A4-DC7F-3E72-F1541E84DA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6841296"/>
              </p:ext>
            </p:extLst>
          </p:nvPr>
        </p:nvGraphicFramePr>
        <p:xfrm>
          <a:off x="552040" y="3067665"/>
          <a:ext cx="8128000" cy="2920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1709911074"/>
      </p:ext>
    </p:extLst>
  </p:cSld>
  <p:clrMapOvr>
    <a:masterClrMapping/>
  </p:clrMapOvr>
</p:sld>
</file>

<file path=ppt/theme/theme1.xml><?xml version="1.0" encoding="utf-8"?>
<a:theme xmlns:a="http://schemas.openxmlformats.org/drawingml/2006/main" name="IFEA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548272DD-FECD-4844-A19F-5DCDA39A4CCA}"/>
    </a:ext>
  </a:extLst>
</a:theme>
</file>

<file path=ppt/theme/theme10.xml><?xml version="1.0" encoding="utf-8"?>
<a:theme xmlns:a="http://schemas.openxmlformats.org/drawingml/2006/main" name="2_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ppt/theme/theme11.xml><?xml version="1.0" encoding="utf-8"?>
<a:theme xmlns:a="http://schemas.openxmlformats.org/drawingml/2006/main" name="3_Office Theme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44B41928-69F5-B04D-A628-76368FAF4B62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AASB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9D7B1F9D-A54F-448D-9638-30A02FCD5634}"/>
    </a:ext>
  </a:extLst>
</a:theme>
</file>

<file path=ppt/theme/theme3.xml><?xml version="1.0" encoding="utf-8"?>
<a:theme xmlns:a="http://schemas.openxmlformats.org/drawingml/2006/main" name="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ppt/theme/theme4.xml><?xml version="1.0" encoding="utf-8"?>
<a:theme xmlns:a="http://schemas.openxmlformats.org/drawingml/2006/main" name="IAASB and IESBA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4FD7CDFB-E2C3-4988-8A27-ADEF6B7C5CD8}"/>
    </a:ext>
  </a:extLst>
</a:theme>
</file>

<file path=ppt/theme/theme5.xml><?xml version="1.0" encoding="utf-8"?>
<a:theme xmlns:a="http://schemas.openxmlformats.org/drawingml/2006/main" name="Opening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4D1C4476-98D1-4F0A-97CA-D4F06F4D8311}"/>
    </a:ext>
  </a:extLst>
</a:theme>
</file>

<file path=ppt/theme/theme6.xml><?xml version="1.0" encoding="utf-8"?>
<a:theme xmlns:a="http://schemas.openxmlformats.org/drawingml/2006/main" name="Break or transition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7932F37A-F6F6-484B-ABB8-F4E814A33070}"/>
    </a:ext>
  </a:extLst>
</a:theme>
</file>

<file path=ppt/theme/theme7.xml><?xml version="1.0" encoding="utf-8"?>
<a:theme xmlns:a="http://schemas.openxmlformats.org/drawingml/2006/main" name="Break or transition slides 2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0C3CF62-A4F7-407C-AF9B-5F72F541A5C0}"/>
    </a:ext>
  </a:extLst>
</a:theme>
</file>

<file path=ppt/theme/theme8.xml><?xml version="1.0" encoding="utf-8"?>
<a:theme xmlns:a="http://schemas.openxmlformats.org/drawingml/2006/main" name="Closing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A5F27197-D377-460A-A52F-D40813B58F6B}"/>
    </a:ext>
  </a:extLst>
</a:theme>
</file>

<file path=ppt/theme/theme9.xml><?xml version="1.0" encoding="utf-8"?>
<a:theme xmlns:a="http://schemas.openxmlformats.org/drawingml/2006/main" name="1_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8C41586EC55CD4D8FDA4CD9BD52FDEE" ma:contentTypeVersion="8" ma:contentTypeDescription="Create a new document." ma:contentTypeScope="" ma:versionID="131cb376a34e0badd12d957ddfd6c31b">
  <xsd:schema xmlns:xsd="http://www.w3.org/2001/XMLSchema" xmlns:xs="http://www.w3.org/2001/XMLSchema" xmlns:p="http://schemas.microsoft.com/office/2006/metadata/properties" xmlns:ns2="90e58826-eaea-4377-ac67-ac05beee25ec" targetNamespace="http://schemas.microsoft.com/office/2006/metadata/properties" ma:root="true" ma:fieldsID="98f6f9ea47d08af9c32f62e451288ab5" ns2:_="">
    <xsd:import namespace="90e58826-eaea-4377-ac67-ac05beee25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e58826-eaea-4377-ac67-ac05beee25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EB5450E-3F11-4EA8-8D88-DAD3F193C1CA}">
  <ds:schemaRefs>
    <ds:schemaRef ds:uri="90e58826-eaea-4377-ac67-ac05beee25e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F838CB8-0881-406E-A9B8-51DD25DC81A4}">
  <ds:schemaRefs>
    <ds:schemaRef ds:uri="90e58826-eaea-4377-ac67-ac05beee25ec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D24316B-8354-494F-AAD2-737255834BD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IFEA slides</Template>
  <TotalTime>0</TotalTime>
  <Words>535</Words>
  <Application>Microsoft Office PowerPoint</Application>
  <PresentationFormat>Widescreen</PresentationFormat>
  <Paragraphs>151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16</vt:i4>
      </vt:variant>
    </vt:vector>
  </HeadingPairs>
  <TitlesOfParts>
    <vt:vector size="32" baseType="lpstr">
      <vt:lpstr>Aptos</vt:lpstr>
      <vt:lpstr>Arial</vt:lpstr>
      <vt:lpstr>Calibri</vt:lpstr>
      <vt:lpstr>Calibri Light</vt:lpstr>
      <vt:lpstr>Segoe UI</vt:lpstr>
      <vt:lpstr>IFEA slides</vt:lpstr>
      <vt:lpstr>IAASB slides</vt:lpstr>
      <vt:lpstr>IESBA slides</vt:lpstr>
      <vt:lpstr>IAASB and IESBA</vt:lpstr>
      <vt:lpstr>Opening slides</vt:lpstr>
      <vt:lpstr>Break or transition slides</vt:lpstr>
      <vt:lpstr>Break or transition slides 2</vt:lpstr>
      <vt:lpstr>Closing slides</vt:lpstr>
      <vt:lpstr>1_IESBA slides</vt:lpstr>
      <vt:lpstr>2_IESBA slides</vt:lpstr>
      <vt:lpstr>3_Office Theme</vt:lpstr>
      <vt:lpstr>Adoption &amp; Implementation – Update</vt:lpstr>
      <vt:lpstr>Agenda</vt:lpstr>
      <vt:lpstr>Updated Action Plan – Stakeholder Engagement</vt:lpstr>
      <vt:lpstr>IFAC’s SMO Exposure Draft &amp; Revisions</vt:lpstr>
      <vt:lpstr>Statement of Membership Obligation (SMO) 4</vt:lpstr>
      <vt:lpstr>SMO 4 – Approved by IFAC</vt:lpstr>
      <vt:lpstr>IESBA Partnership Framework </vt:lpstr>
      <vt:lpstr>Next Steps for the Partnership Framework</vt:lpstr>
      <vt:lpstr>Targeted Stakeholders</vt:lpstr>
      <vt:lpstr>Partnership Due Diligence and Considerations</vt:lpstr>
      <vt:lpstr>Jurisdictional Outreach Strategies</vt:lpstr>
      <vt:lpstr>Jurisdictional Profiles in Draft</vt:lpstr>
      <vt:lpstr>IESSA Adoption</vt:lpstr>
      <vt:lpstr>IESSA Adoption</vt:lpstr>
      <vt:lpstr>IESBA Members are asked to provide views/comments on the: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Scott Cosgrove</dc:creator>
  <cp:lastModifiedBy>Jon Reid</cp:lastModifiedBy>
  <cp:revision>1</cp:revision>
  <dcterms:created xsi:type="dcterms:W3CDTF">2025-02-11T15:55:47Z</dcterms:created>
  <dcterms:modified xsi:type="dcterms:W3CDTF">2026-03-09T20:50:57Z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0x010100A8C41586EC55CD4D8FDA4CD9BD52FDEE</vt:lpwstr>
  </property>
  <property fmtid="{D5CDD505-2E9C-101B-9397-08002B2CF9AE}" pid="3" name="MediaServiceImageTags">
    <vt:lpwstr/>
  </property>
</Properties>
</file>