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3.xml" ContentType="application/vnd.openxmlformats-officedocument.theme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theme/theme4.xml" ContentType="application/vnd.openxmlformats-officedocument.theme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5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theme/theme6.xml" ContentType="application/vnd.openxmlformats-officedocument.theme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7.xml" ContentType="application/vnd.openxmlformats-officedocument.theme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8.xml" ContentType="application/vnd.openxmlformats-officedocument.theme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theme/theme9.xml" ContentType="application/vnd.openxmlformats-officedocument.theme+xml"/>
  <Override PartName="/ppt/theme/theme10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7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8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  <p:sldMasterId id="2147483667" r:id="rId5"/>
    <p:sldMasterId id="2147483680" r:id="rId6"/>
    <p:sldMasterId id="2147483693" r:id="rId7"/>
    <p:sldMasterId id="2147483706" r:id="rId8"/>
    <p:sldMasterId id="2147483715" r:id="rId9"/>
    <p:sldMasterId id="2147483719" r:id="rId10"/>
    <p:sldMasterId id="2147483728" r:id="rId11"/>
    <p:sldMasterId id="2147483740" r:id="rId12"/>
  </p:sldMasterIdLst>
  <p:notesMasterIdLst>
    <p:notesMasterId r:id="rId31"/>
  </p:notesMasterIdLst>
  <p:sldIdLst>
    <p:sldId id="2147472354" r:id="rId13"/>
    <p:sldId id="2147472408" r:id="rId14"/>
    <p:sldId id="2147472516" r:id="rId15"/>
    <p:sldId id="2147472501" r:id="rId16"/>
    <p:sldId id="2147472514" r:id="rId17"/>
    <p:sldId id="2147472525" r:id="rId18"/>
    <p:sldId id="2147472528" r:id="rId19"/>
    <p:sldId id="2147472504" r:id="rId20"/>
    <p:sldId id="2147472523" r:id="rId21"/>
    <p:sldId id="2147472522" r:id="rId22"/>
    <p:sldId id="2147472519" r:id="rId23"/>
    <p:sldId id="2147472524" r:id="rId24"/>
    <p:sldId id="2147472526" r:id="rId25"/>
    <p:sldId id="2147472518" r:id="rId26"/>
    <p:sldId id="2147472520" r:id="rId27"/>
    <p:sldId id="2147472527" r:id="rId28"/>
    <p:sldId id="2147472521" r:id="rId29"/>
    <p:sldId id="2147472292" r:id="rId3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8F69CC63-70F9-B92E-B0AA-D68B2FB5D2AB}" name="Gabriela Figueiredo Dias" initials="GF" userId="S::GabrielaDias@ethicsboard.org::2f0de687-1f60-462c-a3ec-15136bf498f0" providerId="AD"/>
  <p188:author id="{67850364-DD18-1A34-E98F-3B441CDEA6C7}" name="Jon Reid" initials="JR" userId="S::jonreid@ethicsboard.org::d20ac94e-951d-486b-b95e-024d48430245" providerId="AD"/>
  <p188:author id="{FE8B5C9F-7B18-B143-6551-47BF86F7ED3A}" name="Geoff Kwan" initials="GK" userId="S::GeoffKwan@ethicsboard.org::c3a5c4b8-7020-4697-b49e-ebe9f60812c0" providerId="AD"/>
  <p188:author id="{553772B1-180A-4959-D377-E121E197E9D3}" name="Carla Vijian" initials="CV" userId="S::CarlaVijian@ethicsboard.org::c8cf1b78-ca9a-4696-87d3-45e7c13ef4bf" providerId="AD"/>
  <p188:author id="{D1BA05CD-67AF-41E2-9030-2726EE3143E3}" name="Kam Leung" initials="KL" userId="S::KamLeung@ethicsboard.org::1727e7fd-0e16-446c-9cb2-0d520e75509f" providerId="AD"/>
  <p188:author id="{F3FC2BD2-C5D2-FF0B-E50A-B49F56FF0898}" name="Carla Vijian" initials="CV" userId="0685818c105fcfa6" providerId="Windows Live"/>
  <p188:author id="{B62276D6-496F-52B6-6D00-824CB7935334}" name="Ken Siong" initials="KS" userId="S::KenSiong@ethicsboard.org::f7679ae9-de6b-4f69-a967-87584c14b709" providerId="AD"/>
  <p188:author id="{6C994DDF-10B3-0649-7ECC-69B90EAAD86F}" name="Szilvia Sramko" initials="" userId="S::SzilviaSramko@ethicsboard.org::ea6f34b9-fe87-46d6-b158-703cc6b3cc9d" providerId="AD"/>
  <p188:author id="{17F70BE1-6B4E-7688-378C-D7CCFF725DD5}" name="Elaine Cahoon" initials="EC" userId="S::elainecahoon@ethicsboard.org::5a6a4608-5744-417c-b33b-bb6f88acc572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8260437-27C5-4C37-AEB1-58D60F356B90}" v="227" dt="2026-03-09T17:42:02.959"/>
    <p1510:client id="{63E06B01-447E-42BA-B638-CD6CB3097A6D}" v="5" dt="2026-03-09T14:13:35.475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125E5076-3810-47DD-B79F-674D7AD40C01}" styleName="Dark Style 1 - Accent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37CE84F3-28C3-443E-9E96-99CF82512B78}" styleName="Dark Style 1 - Accent 2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wholeTbl>
    <a:band1H>
      <a:tcStyle>
        <a:tcBdr/>
        <a:fill>
          <a:solidFill>
            <a:schemeClr val="accent2">
              <a:shade val="60000"/>
            </a:schemeClr>
          </a:solidFill>
        </a:fill>
      </a:tcStyle>
    </a:band1H>
    <a:band1V>
      <a:tcStyle>
        <a:tcBdr/>
        <a:fill>
          <a:solidFill>
            <a:schemeClr val="accent2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2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2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2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18603FDC-E32A-4AB5-989C-0864C3EAD2B8}" styleName="Themed Style 2 - Accent 2">
    <a:tblBg>
      <a:fillRef idx="3">
        <a:schemeClr val="accent2"/>
      </a:fillRef>
      <a:effectRef idx="3">
        <a:schemeClr val="accent2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2">
                <a:tint val="50000"/>
              </a:schemeClr>
            </a:lnRef>
          </a:left>
          <a:right>
            <a:lnRef idx="1">
              <a:schemeClr val="accent2">
                <a:tint val="50000"/>
              </a:schemeClr>
            </a:lnRef>
          </a:right>
          <a:top>
            <a:lnRef idx="1">
              <a:schemeClr val="accent2">
                <a:tint val="50000"/>
              </a:schemeClr>
            </a:lnRef>
          </a:top>
          <a:bottom>
            <a:lnRef idx="1">
              <a:schemeClr val="accent2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72833802-FEF1-4C79-8D5D-14CF1EAF98D9}" styleName="Light Style 2 -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8FD4443E-F989-4FC4-A0C8-D5A2AF1F390B}" styleName="Dark Style 1 - Accent 5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wholeTbl>
    <a:band1H>
      <a:tcStyle>
        <a:tcBdr/>
        <a:fill>
          <a:solidFill>
            <a:schemeClr val="accent5">
              <a:shade val="60000"/>
            </a:schemeClr>
          </a:solidFill>
        </a:fill>
      </a:tcStyle>
    </a:band1H>
    <a:band1V>
      <a:tcStyle>
        <a:tcBdr/>
        <a:fill>
          <a:solidFill>
            <a:schemeClr val="accent5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5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5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5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0E3FDE45-AF77-4B5C-9715-49D594BDF05E}" styleName="Light Style 1 - Accent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7" d="100"/>
          <a:sy n="107" d="100"/>
        </p:scale>
        <p:origin x="702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.xml"/><Relationship Id="rId18" Type="http://schemas.openxmlformats.org/officeDocument/2006/relationships/slide" Target="slides/slide6.xml"/><Relationship Id="rId26" Type="http://schemas.openxmlformats.org/officeDocument/2006/relationships/slide" Target="slides/slide14.xml"/><Relationship Id="rId21" Type="http://schemas.openxmlformats.org/officeDocument/2006/relationships/slide" Target="slides/slide9.xml"/><Relationship Id="rId34" Type="http://schemas.openxmlformats.org/officeDocument/2006/relationships/theme" Target="theme/theme1.xml"/><Relationship Id="rId7" Type="http://schemas.openxmlformats.org/officeDocument/2006/relationships/slideMaster" Target="slideMasters/slideMaster4.xml"/><Relationship Id="rId12" Type="http://schemas.openxmlformats.org/officeDocument/2006/relationships/slideMaster" Target="slideMasters/slideMaster9.xml"/><Relationship Id="rId17" Type="http://schemas.openxmlformats.org/officeDocument/2006/relationships/slide" Target="slides/slide5.xml"/><Relationship Id="rId25" Type="http://schemas.openxmlformats.org/officeDocument/2006/relationships/slide" Target="slides/slide13.xml"/><Relationship Id="rId33" Type="http://schemas.openxmlformats.org/officeDocument/2006/relationships/viewProps" Target="viewProps.xml"/><Relationship Id="rId38" Type="http://schemas.microsoft.com/office/2018/10/relationships/authors" Target="authors.xml"/><Relationship Id="rId2" Type="http://schemas.openxmlformats.org/officeDocument/2006/relationships/customXml" Target="../customXml/item2.xml"/><Relationship Id="rId16" Type="http://schemas.openxmlformats.org/officeDocument/2006/relationships/slide" Target="slides/slide4.xml"/><Relationship Id="rId20" Type="http://schemas.openxmlformats.org/officeDocument/2006/relationships/slide" Target="slides/slide8.xml"/><Relationship Id="rId29" Type="http://schemas.openxmlformats.org/officeDocument/2006/relationships/slide" Target="slides/slide17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Master" Target="slideMasters/slideMaster8.xml"/><Relationship Id="rId24" Type="http://schemas.openxmlformats.org/officeDocument/2006/relationships/slide" Target="slides/slide12.xml"/><Relationship Id="rId32" Type="http://schemas.openxmlformats.org/officeDocument/2006/relationships/presProps" Target="presProps.xml"/><Relationship Id="rId37" Type="http://schemas.microsoft.com/office/2015/10/relationships/revisionInfo" Target="revisionInfo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3.xml"/><Relationship Id="rId23" Type="http://schemas.openxmlformats.org/officeDocument/2006/relationships/slide" Target="slides/slide11.xml"/><Relationship Id="rId28" Type="http://schemas.openxmlformats.org/officeDocument/2006/relationships/slide" Target="slides/slide16.xml"/><Relationship Id="rId36" Type="http://schemas.microsoft.com/office/2016/11/relationships/changesInfo" Target="changesInfos/changesInfo1.xml"/><Relationship Id="rId10" Type="http://schemas.openxmlformats.org/officeDocument/2006/relationships/slideMaster" Target="slideMasters/slideMaster7.xml"/><Relationship Id="rId19" Type="http://schemas.openxmlformats.org/officeDocument/2006/relationships/slide" Target="slides/slide7.xml"/><Relationship Id="rId31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Master" Target="slideMasters/slideMaster6.xml"/><Relationship Id="rId14" Type="http://schemas.openxmlformats.org/officeDocument/2006/relationships/slide" Target="slides/slide2.xml"/><Relationship Id="rId22" Type="http://schemas.openxmlformats.org/officeDocument/2006/relationships/slide" Target="slides/slide10.xml"/><Relationship Id="rId27" Type="http://schemas.openxmlformats.org/officeDocument/2006/relationships/slide" Target="slides/slide15.xml"/><Relationship Id="rId30" Type="http://schemas.openxmlformats.org/officeDocument/2006/relationships/slide" Target="slides/slide18.xml"/><Relationship Id="rId35" Type="http://schemas.openxmlformats.org/officeDocument/2006/relationships/tableStyles" Target="tableStyles.xml"/><Relationship Id="rId8" Type="http://schemas.openxmlformats.org/officeDocument/2006/relationships/slideMaster" Target="slideMasters/slideMaster5.xml"/><Relationship Id="rId3" Type="http://schemas.openxmlformats.org/officeDocument/2006/relationships/customXml" Target="../customXml/item3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on Reid" userId="d20ac94e-951d-486b-b95e-024d48430245" providerId="ADAL" clId="{7BBF2198-921C-4CB9-96C9-FF5BD860C1EF}"/>
    <pc:docChg chg="undo custSel addSld modSld sldOrd">
      <pc:chgData name="Jon Reid" userId="d20ac94e-951d-486b-b95e-024d48430245" providerId="ADAL" clId="{7BBF2198-921C-4CB9-96C9-FF5BD860C1EF}" dt="2026-03-09T23:34:17.790" v="1193"/>
      <pc:docMkLst>
        <pc:docMk/>
      </pc:docMkLst>
      <pc:sldChg chg="modSp mod">
        <pc:chgData name="Jon Reid" userId="d20ac94e-951d-486b-b95e-024d48430245" providerId="ADAL" clId="{7BBF2198-921C-4CB9-96C9-FF5BD860C1EF}" dt="2026-03-09T13:54:31.708" v="1125" actId="20577"/>
        <pc:sldMkLst>
          <pc:docMk/>
          <pc:sldMk cId="2587658801" sldId="2147472514"/>
        </pc:sldMkLst>
        <pc:spChg chg="mod">
          <ac:chgData name="Jon Reid" userId="d20ac94e-951d-486b-b95e-024d48430245" providerId="ADAL" clId="{7BBF2198-921C-4CB9-96C9-FF5BD860C1EF}" dt="2026-03-09T13:54:31.708" v="1125" actId="20577"/>
          <ac:spMkLst>
            <pc:docMk/>
            <pc:sldMk cId="2587658801" sldId="2147472514"/>
            <ac:spMk id="44" creationId="{FF541FAD-1135-D75B-304A-87371A95DA40}"/>
          </ac:spMkLst>
        </pc:spChg>
        <pc:spChg chg="mod">
          <ac:chgData name="Jon Reid" userId="d20ac94e-951d-486b-b95e-024d48430245" providerId="ADAL" clId="{7BBF2198-921C-4CB9-96C9-FF5BD860C1EF}" dt="2026-03-09T13:14:38.435" v="773" actId="20577"/>
          <ac:spMkLst>
            <pc:docMk/>
            <pc:sldMk cId="2587658801" sldId="2147472514"/>
            <ac:spMk id="51" creationId="{6E380509-67DB-B900-AF68-F93BDA7936DC}"/>
          </ac:spMkLst>
        </pc:spChg>
      </pc:sldChg>
      <pc:sldChg chg="modSp mod">
        <pc:chgData name="Jon Reid" userId="d20ac94e-951d-486b-b95e-024d48430245" providerId="ADAL" clId="{7BBF2198-921C-4CB9-96C9-FF5BD860C1EF}" dt="2026-03-09T13:11:45.523" v="747" actId="6549"/>
        <pc:sldMkLst>
          <pc:docMk/>
          <pc:sldMk cId="3096485540" sldId="2147472516"/>
        </pc:sldMkLst>
        <pc:spChg chg="mod">
          <ac:chgData name="Jon Reid" userId="d20ac94e-951d-486b-b95e-024d48430245" providerId="ADAL" clId="{7BBF2198-921C-4CB9-96C9-FF5BD860C1EF}" dt="2026-03-09T13:10:11.302" v="693" actId="6549"/>
          <ac:spMkLst>
            <pc:docMk/>
            <pc:sldMk cId="3096485540" sldId="2147472516"/>
            <ac:spMk id="26" creationId="{9D7F16B2-AEDD-E642-1B41-EC845733EAE1}"/>
          </ac:spMkLst>
        </pc:spChg>
        <pc:spChg chg="mod">
          <ac:chgData name="Jon Reid" userId="d20ac94e-951d-486b-b95e-024d48430245" providerId="ADAL" clId="{7BBF2198-921C-4CB9-96C9-FF5BD860C1EF}" dt="2026-03-09T13:11:45.523" v="747" actId="6549"/>
          <ac:spMkLst>
            <pc:docMk/>
            <pc:sldMk cId="3096485540" sldId="2147472516"/>
            <ac:spMk id="27" creationId="{963486A0-28FC-E4D8-5D03-B450D67C86B5}"/>
          </ac:spMkLst>
        </pc:spChg>
        <pc:spChg chg="mod">
          <ac:chgData name="Jon Reid" userId="d20ac94e-951d-486b-b95e-024d48430245" providerId="ADAL" clId="{7BBF2198-921C-4CB9-96C9-FF5BD860C1EF}" dt="2026-03-09T13:11:29.790" v="734" actId="20577"/>
          <ac:spMkLst>
            <pc:docMk/>
            <pc:sldMk cId="3096485540" sldId="2147472516"/>
            <ac:spMk id="37" creationId="{C3E299BE-0889-9115-23A8-6B43712AFEA3}"/>
          </ac:spMkLst>
        </pc:spChg>
      </pc:sldChg>
      <pc:sldChg chg="modSp mod">
        <pc:chgData name="Jon Reid" userId="d20ac94e-951d-486b-b95e-024d48430245" providerId="ADAL" clId="{7BBF2198-921C-4CB9-96C9-FF5BD860C1EF}" dt="2026-03-09T13:59:13.670" v="1191" actId="120"/>
        <pc:sldMkLst>
          <pc:docMk/>
          <pc:sldMk cId="4155638530" sldId="2147472518"/>
        </pc:sldMkLst>
        <pc:spChg chg="mod">
          <ac:chgData name="Jon Reid" userId="d20ac94e-951d-486b-b95e-024d48430245" providerId="ADAL" clId="{7BBF2198-921C-4CB9-96C9-FF5BD860C1EF}" dt="2026-03-09T13:49:23.860" v="1074" actId="6549"/>
          <ac:spMkLst>
            <pc:docMk/>
            <pc:sldMk cId="4155638530" sldId="2147472518"/>
            <ac:spMk id="5" creationId="{E0A7E100-DC6F-F025-D6D0-CB33B211517B}"/>
          </ac:spMkLst>
        </pc:spChg>
        <pc:spChg chg="mod">
          <ac:chgData name="Jon Reid" userId="d20ac94e-951d-486b-b95e-024d48430245" providerId="ADAL" clId="{7BBF2198-921C-4CB9-96C9-FF5BD860C1EF}" dt="2026-03-09T13:57:58.076" v="1166" actId="20577"/>
          <ac:spMkLst>
            <pc:docMk/>
            <pc:sldMk cId="4155638530" sldId="2147472518"/>
            <ac:spMk id="9" creationId="{74F2E974-D254-4124-0C5B-2C8030D33C70}"/>
          </ac:spMkLst>
        </pc:spChg>
        <pc:spChg chg="mod">
          <ac:chgData name="Jon Reid" userId="d20ac94e-951d-486b-b95e-024d48430245" providerId="ADAL" clId="{7BBF2198-921C-4CB9-96C9-FF5BD860C1EF}" dt="2026-03-09T13:58:53.290" v="1189" actId="20577"/>
          <ac:spMkLst>
            <pc:docMk/>
            <pc:sldMk cId="4155638530" sldId="2147472518"/>
            <ac:spMk id="14" creationId="{F2EFEE03-E2B1-6FB5-119C-4B250EF1456D}"/>
          </ac:spMkLst>
        </pc:spChg>
        <pc:spChg chg="mod">
          <ac:chgData name="Jon Reid" userId="d20ac94e-951d-486b-b95e-024d48430245" providerId="ADAL" clId="{7BBF2198-921C-4CB9-96C9-FF5BD860C1EF}" dt="2026-03-09T13:50:32.148" v="1122" actId="6549"/>
          <ac:spMkLst>
            <pc:docMk/>
            <pc:sldMk cId="4155638530" sldId="2147472518"/>
            <ac:spMk id="18" creationId="{BB04F0D1-2DB7-1CB1-2A47-D8C5555493DD}"/>
          </ac:spMkLst>
        </pc:spChg>
        <pc:spChg chg="mod">
          <ac:chgData name="Jon Reid" userId="d20ac94e-951d-486b-b95e-024d48430245" providerId="ADAL" clId="{7BBF2198-921C-4CB9-96C9-FF5BD860C1EF}" dt="2026-03-09T13:59:13.670" v="1191" actId="120"/>
          <ac:spMkLst>
            <pc:docMk/>
            <pc:sldMk cId="4155638530" sldId="2147472518"/>
            <ac:spMk id="22" creationId="{BBF471CC-9A83-ED5A-5356-3C89B1B386A0}"/>
          </ac:spMkLst>
        </pc:spChg>
      </pc:sldChg>
      <pc:sldChg chg="modSp mod">
        <pc:chgData name="Jon Reid" userId="d20ac94e-951d-486b-b95e-024d48430245" providerId="ADAL" clId="{7BBF2198-921C-4CB9-96C9-FF5BD860C1EF}" dt="2026-03-09T13:56:35.652" v="1163" actId="20577"/>
        <pc:sldMkLst>
          <pc:docMk/>
          <pc:sldMk cId="907323442" sldId="2147472519"/>
        </pc:sldMkLst>
        <pc:spChg chg="mod">
          <ac:chgData name="Jon Reid" userId="d20ac94e-951d-486b-b95e-024d48430245" providerId="ADAL" clId="{7BBF2198-921C-4CB9-96C9-FF5BD860C1EF}" dt="2026-03-09T13:56:35.652" v="1163" actId="20577"/>
          <ac:spMkLst>
            <pc:docMk/>
            <pc:sldMk cId="907323442" sldId="2147472519"/>
            <ac:spMk id="28" creationId="{F58EC280-C96E-B8AA-8BF9-68CC14D5F5C2}"/>
          </ac:spMkLst>
        </pc:spChg>
      </pc:sldChg>
      <pc:sldChg chg="delSp modSp mod ord">
        <pc:chgData name="Jon Reid" userId="d20ac94e-951d-486b-b95e-024d48430245" providerId="ADAL" clId="{7BBF2198-921C-4CB9-96C9-FF5BD860C1EF}" dt="2026-03-09T23:34:17.790" v="1193"/>
        <pc:sldMkLst>
          <pc:docMk/>
          <pc:sldMk cId="4088982865" sldId="2147472520"/>
        </pc:sldMkLst>
        <pc:spChg chg="mod">
          <ac:chgData name="Jon Reid" userId="d20ac94e-951d-486b-b95e-024d48430245" providerId="ADAL" clId="{7BBF2198-921C-4CB9-96C9-FF5BD860C1EF}" dt="2026-03-09T13:57:28.756" v="1164" actId="1076"/>
          <ac:spMkLst>
            <pc:docMk/>
            <pc:sldMk cId="4088982865" sldId="2147472520"/>
            <ac:spMk id="8" creationId="{27F5B47B-55C9-039F-7766-CDB40BB8F45D}"/>
          </ac:spMkLst>
        </pc:spChg>
        <pc:spChg chg="mod">
          <ac:chgData name="Jon Reid" userId="d20ac94e-951d-486b-b95e-024d48430245" providerId="ADAL" clId="{7BBF2198-921C-4CB9-96C9-FF5BD860C1EF}" dt="2026-03-09T13:57:28.756" v="1164" actId="1076"/>
          <ac:spMkLst>
            <pc:docMk/>
            <pc:sldMk cId="4088982865" sldId="2147472520"/>
            <ac:spMk id="9" creationId="{84BE387C-1E6D-0439-929F-773AEDB10174}"/>
          </ac:spMkLst>
        </pc:spChg>
        <pc:spChg chg="mod">
          <ac:chgData name="Jon Reid" userId="d20ac94e-951d-486b-b95e-024d48430245" providerId="ADAL" clId="{7BBF2198-921C-4CB9-96C9-FF5BD860C1EF}" dt="2026-03-09T13:57:28.756" v="1164" actId="1076"/>
          <ac:spMkLst>
            <pc:docMk/>
            <pc:sldMk cId="4088982865" sldId="2147472520"/>
            <ac:spMk id="10" creationId="{C40AAF51-4962-BD58-4721-29223DAB4310}"/>
          </ac:spMkLst>
        </pc:spChg>
        <pc:spChg chg="mod">
          <ac:chgData name="Jon Reid" userId="d20ac94e-951d-486b-b95e-024d48430245" providerId="ADAL" clId="{7BBF2198-921C-4CB9-96C9-FF5BD860C1EF}" dt="2026-03-09T13:57:28.756" v="1164" actId="1076"/>
          <ac:spMkLst>
            <pc:docMk/>
            <pc:sldMk cId="4088982865" sldId="2147472520"/>
            <ac:spMk id="12" creationId="{2E032669-72D7-2BC2-84C3-B44312F2E631}"/>
          </ac:spMkLst>
        </pc:spChg>
        <pc:spChg chg="del">
          <ac:chgData name="Jon Reid" userId="d20ac94e-951d-486b-b95e-024d48430245" providerId="ADAL" clId="{7BBF2198-921C-4CB9-96C9-FF5BD860C1EF}" dt="2026-03-09T13:48:39.883" v="1049" actId="478"/>
          <ac:spMkLst>
            <pc:docMk/>
            <pc:sldMk cId="4088982865" sldId="2147472520"/>
            <ac:spMk id="13" creationId="{5E33B5B2-DE6A-FFBC-A861-5D39A100AC36}"/>
          </ac:spMkLst>
        </pc:spChg>
        <pc:spChg chg="del">
          <ac:chgData name="Jon Reid" userId="d20ac94e-951d-486b-b95e-024d48430245" providerId="ADAL" clId="{7BBF2198-921C-4CB9-96C9-FF5BD860C1EF}" dt="2026-03-09T13:48:49.507" v="1052" actId="478"/>
          <ac:spMkLst>
            <pc:docMk/>
            <pc:sldMk cId="4088982865" sldId="2147472520"/>
            <ac:spMk id="14" creationId="{35C623A4-F0F4-C24E-AB23-118D24B98DFD}"/>
          </ac:spMkLst>
        </pc:spChg>
        <pc:spChg chg="mod">
          <ac:chgData name="Jon Reid" userId="d20ac94e-951d-486b-b95e-024d48430245" providerId="ADAL" clId="{7BBF2198-921C-4CB9-96C9-FF5BD860C1EF}" dt="2026-03-09T13:57:28.756" v="1164" actId="1076"/>
          <ac:spMkLst>
            <pc:docMk/>
            <pc:sldMk cId="4088982865" sldId="2147472520"/>
            <ac:spMk id="18" creationId="{BA99DD6A-2498-751C-4C1D-A5A355D07E31}"/>
          </ac:spMkLst>
        </pc:spChg>
        <pc:spChg chg="mod">
          <ac:chgData name="Jon Reid" userId="d20ac94e-951d-486b-b95e-024d48430245" providerId="ADAL" clId="{7BBF2198-921C-4CB9-96C9-FF5BD860C1EF}" dt="2026-03-09T13:57:28.756" v="1164" actId="1076"/>
          <ac:spMkLst>
            <pc:docMk/>
            <pc:sldMk cId="4088982865" sldId="2147472520"/>
            <ac:spMk id="19" creationId="{27F6F5B0-363E-5EA8-E6B4-03E75ABE7534}"/>
          </ac:spMkLst>
        </pc:spChg>
        <pc:spChg chg="del mod">
          <ac:chgData name="Jon Reid" userId="d20ac94e-951d-486b-b95e-024d48430245" providerId="ADAL" clId="{7BBF2198-921C-4CB9-96C9-FF5BD860C1EF}" dt="2026-03-09T13:48:54.461" v="1053" actId="478"/>
          <ac:spMkLst>
            <pc:docMk/>
            <pc:sldMk cId="4088982865" sldId="2147472520"/>
            <ac:spMk id="20" creationId="{4DBFB4C3-371E-D8EC-8797-B979A06D5AF1}"/>
          </ac:spMkLst>
        </pc:spChg>
        <pc:picChg chg="mod">
          <ac:chgData name="Jon Reid" userId="d20ac94e-951d-486b-b95e-024d48430245" providerId="ADAL" clId="{7BBF2198-921C-4CB9-96C9-FF5BD860C1EF}" dt="2026-03-09T13:57:28.756" v="1164" actId="1076"/>
          <ac:picMkLst>
            <pc:docMk/>
            <pc:sldMk cId="4088982865" sldId="2147472520"/>
            <ac:picMk id="25" creationId="{9A01C4E6-114E-FEF9-2440-1130213D4D9B}"/>
          </ac:picMkLst>
        </pc:picChg>
        <pc:picChg chg="mod">
          <ac:chgData name="Jon Reid" userId="d20ac94e-951d-486b-b95e-024d48430245" providerId="ADAL" clId="{7BBF2198-921C-4CB9-96C9-FF5BD860C1EF}" dt="2026-03-09T13:57:28.756" v="1164" actId="1076"/>
          <ac:picMkLst>
            <pc:docMk/>
            <pc:sldMk cId="4088982865" sldId="2147472520"/>
            <ac:picMk id="26" creationId="{B8DA0E48-7F94-19B3-57F9-98E81D13B395}"/>
          </ac:picMkLst>
        </pc:picChg>
        <pc:picChg chg="del">
          <ac:chgData name="Jon Reid" userId="d20ac94e-951d-486b-b95e-024d48430245" providerId="ADAL" clId="{7BBF2198-921C-4CB9-96C9-FF5BD860C1EF}" dt="2026-03-09T13:48:45.486" v="1051" actId="478"/>
          <ac:picMkLst>
            <pc:docMk/>
            <pc:sldMk cId="4088982865" sldId="2147472520"/>
            <ac:picMk id="28" creationId="{FFA62AA9-A21B-2E94-8C2A-C279634F6E2E}"/>
          </ac:picMkLst>
        </pc:picChg>
      </pc:sldChg>
      <pc:sldChg chg="modSp mod">
        <pc:chgData name="Jon Reid" userId="d20ac94e-951d-486b-b95e-024d48430245" providerId="ADAL" clId="{7BBF2198-921C-4CB9-96C9-FF5BD860C1EF}" dt="2026-03-09T13:51:34.489" v="1124" actId="1076"/>
        <pc:sldMkLst>
          <pc:docMk/>
          <pc:sldMk cId="2183855649" sldId="2147472521"/>
        </pc:sldMkLst>
        <pc:spChg chg="mod">
          <ac:chgData name="Jon Reid" userId="d20ac94e-951d-486b-b95e-024d48430245" providerId="ADAL" clId="{7BBF2198-921C-4CB9-96C9-FF5BD860C1EF}" dt="2026-03-09T13:51:34.489" v="1124" actId="1076"/>
          <ac:spMkLst>
            <pc:docMk/>
            <pc:sldMk cId="2183855649" sldId="2147472521"/>
            <ac:spMk id="11" creationId="{2357EC32-B927-CFE1-3AB1-A549F50E575A}"/>
          </ac:spMkLst>
        </pc:spChg>
      </pc:sldChg>
      <pc:sldChg chg="modSp mod">
        <pc:chgData name="Jon Reid" userId="d20ac94e-951d-486b-b95e-024d48430245" providerId="ADAL" clId="{7BBF2198-921C-4CB9-96C9-FF5BD860C1EF}" dt="2026-03-09T13:26:59.646" v="777" actId="20577"/>
        <pc:sldMkLst>
          <pc:docMk/>
          <pc:sldMk cId="3102868037" sldId="2147472522"/>
        </pc:sldMkLst>
        <pc:spChg chg="mod">
          <ac:chgData name="Jon Reid" userId="d20ac94e-951d-486b-b95e-024d48430245" providerId="ADAL" clId="{7BBF2198-921C-4CB9-96C9-FF5BD860C1EF}" dt="2026-03-09T13:26:59.646" v="777" actId="20577"/>
          <ac:spMkLst>
            <pc:docMk/>
            <pc:sldMk cId="3102868037" sldId="2147472522"/>
            <ac:spMk id="22" creationId="{FC26E711-4401-2B13-99C2-9475C50A01CD}"/>
          </ac:spMkLst>
        </pc:spChg>
      </pc:sldChg>
      <pc:sldChg chg="modSp mod">
        <pc:chgData name="Jon Reid" userId="d20ac94e-951d-486b-b95e-024d48430245" providerId="ADAL" clId="{7BBF2198-921C-4CB9-96C9-FF5BD860C1EF}" dt="2026-03-09T13:46:29.635" v="1047" actId="6549"/>
        <pc:sldMkLst>
          <pc:docMk/>
          <pc:sldMk cId="1335674901" sldId="2147472524"/>
        </pc:sldMkLst>
        <pc:spChg chg="mod">
          <ac:chgData name="Jon Reid" userId="d20ac94e-951d-486b-b95e-024d48430245" providerId="ADAL" clId="{7BBF2198-921C-4CB9-96C9-FF5BD860C1EF}" dt="2026-03-09T13:46:29.635" v="1047" actId="6549"/>
          <ac:spMkLst>
            <pc:docMk/>
            <pc:sldMk cId="1335674901" sldId="2147472524"/>
            <ac:spMk id="28" creationId="{81CC23E4-8599-51E0-E4B6-05CD60FBC955}"/>
          </ac:spMkLst>
        </pc:spChg>
      </pc:sldChg>
      <pc:sldChg chg="modSp mod">
        <pc:chgData name="Jon Reid" userId="d20ac94e-951d-486b-b95e-024d48430245" providerId="ADAL" clId="{7BBF2198-921C-4CB9-96C9-FF5BD860C1EF}" dt="2026-03-09T13:47:31.269" v="1048" actId="20577"/>
        <pc:sldMkLst>
          <pc:docMk/>
          <pc:sldMk cId="662369361" sldId="2147472526"/>
        </pc:sldMkLst>
        <pc:graphicFrameChg chg="modGraphic">
          <ac:chgData name="Jon Reid" userId="d20ac94e-951d-486b-b95e-024d48430245" providerId="ADAL" clId="{7BBF2198-921C-4CB9-96C9-FF5BD860C1EF}" dt="2026-03-09T13:47:31.269" v="1048" actId="20577"/>
          <ac:graphicFrameMkLst>
            <pc:docMk/>
            <pc:sldMk cId="662369361" sldId="2147472526"/>
            <ac:graphicFrameMk id="3" creationId="{5136400F-9E87-BC11-BDA6-16032A994B0B}"/>
          </ac:graphicFrameMkLst>
        </pc:graphicFrameChg>
      </pc:sldChg>
    </pc:docChg>
  </pc:docChgLst>
  <pc:docChgLst>
    <pc:chgData name="Carla Vijian" userId="0685818c105fcfa6" providerId="LiveId" clId="{736957E1-992A-4604-BD01-7D921F4D5040}"/>
    <pc:docChg chg="undo redo custSel addSld delSld modSld sldOrd">
      <pc:chgData name="Carla Vijian" userId="0685818c105fcfa6" providerId="LiveId" clId="{736957E1-992A-4604-BD01-7D921F4D5040}" dt="2026-03-08T05:34:34.321" v="2473"/>
      <pc:docMkLst>
        <pc:docMk/>
      </pc:docMkLst>
      <pc:sldChg chg="modSp mod">
        <pc:chgData name="Carla Vijian" userId="0685818c105fcfa6" providerId="LiveId" clId="{736957E1-992A-4604-BD01-7D921F4D5040}" dt="2026-03-08T03:06:53.528" v="1665" actId="20577"/>
        <pc:sldMkLst>
          <pc:docMk/>
          <pc:sldMk cId="4097706295" sldId="2147472354"/>
        </pc:sldMkLst>
        <pc:spChg chg="mod">
          <ac:chgData name="Carla Vijian" userId="0685818c105fcfa6" providerId="LiveId" clId="{736957E1-992A-4604-BD01-7D921F4D5040}" dt="2026-03-08T03:06:53.528" v="1665" actId="20577"/>
          <ac:spMkLst>
            <pc:docMk/>
            <pc:sldMk cId="4097706295" sldId="2147472354"/>
            <ac:spMk id="3" creationId="{743A630D-618A-8877-8B6B-0DB9CECED65A}"/>
          </ac:spMkLst>
        </pc:spChg>
        <pc:spChg chg="mod">
          <ac:chgData name="Carla Vijian" userId="0685818c105fcfa6" providerId="LiveId" clId="{736957E1-992A-4604-BD01-7D921F4D5040}" dt="2026-03-03T14:45:41.818" v="22" actId="20577"/>
          <ac:spMkLst>
            <pc:docMk/>
            <pc:sldMk cId="4097706295" sldId="2147472354"/>
            <ac:spMk id="4" creationId="{AF510920-E34D-0155-F62D-93F157BD0A0E}"/>
          </ac:spMkLst>
        </pc:spChg>
      </pc:sldChg>
      <pc:sldChg chg="addSp delSp modSp mod">
        <pc:chgData name="Carla Vijian" userId="0685818c105fcfa6" providerId="LiveId" clId="{736957E1-992A-4604-BD01-7D921F4D5040}" dt="2026-03-08T03:08:17.843" v="1884" actId="20577"/>
        <pc:sldMkLst>
          <pc:docMk/>
          <pc:sldMk cId="21418441" sldId="2147472408"/>
        </pc:sldMkLst>
        <pc:spChg chg="add mod">
          <ac:chgData name="Carla Vijian" userId="0685818c105fcfa6" providerId="LiveId" clId="{736957E1-992A-4604-BD01-7D921F4D5040}" dt="2026-03-03T16:32:06.030" v="262" actId="255"/>
          <ac:spMkLst>
            <pc:docMk/>
            <pc:sldMk cId="21418441" sldId="2147472408"/>
            <ac:spMk id="13" creationId="{DBA21494-5C3A-9C45-D1B5-7916C6114C28}"/>
          </ac:spMkLst>
        </pc:spChg>
        <pc:spChg chg="add mod">
          <ac:chgData name="Carla Vijian" userId="0685818c105fcfa6" providerId="LiveId" clId="{736957E1-992A-4604-BD01-7D921F4D5040}" dt="2026-03-03T16:32:06.030" v="262" actId="255"/>
          <ac:spMkLst>
            <pc:docMk/>
            <pc:sldMk cId="21418441" sldId="2147472408"/>
            <ac:spMk id="14" creationId="{4296BCA9-844D-7874-7ABC-53CD51C5514E}"/>
          </ac:spMkLst>
        </pc:spChg>
        <pc:spChg chg="mod">
          <ac:chgData name="Carla Vijian" userId="0685818c105fcfa6" providerId="LiveId" clId="{736957E1-992A-4604-BD01-7D921F4D5040}" dt="2026-03-04T09:08:55.508" v="371" actId="20577"/>
          <ac:spMkLst>
            <pc:docMk/>
            <pc:sldMk cId="21418441" sldId="2147472408"/>
            <ac:spMk id="15" creationId="{407EB954-320F-F10F-FD50-951F52AB0043}"/>
          </ac:spMkLst>
        </pc:spChg>
        <pc:spChg chg="mod">
          <ac:chgData name="Carla Vijian" userId="0685818c105fcfa6" providerId="LiveId" clId="{736957E1-992A-4604-BD01-7D921F4D5040}" dt="2026-03-04T09:08:38.320" v="370" actId="20577"/>
          <ac:spMkLst>
            <pc:docMk/>
            <pc:sldMk cId="21418441" sldId="2147472408"/>
            <ac:spMk id="16" creationId="{C9099AD2-DB3E-5D6E-E4E0-91283CAC2C66}"/>
          </ac:spMkLst>
        </pc:spChg>
        <pc:spChg chg="add mod">
          <ac:chgData name="Carla Vijian" userId="0685818c105fcfa6" providerId="LiveId" clId="{736957E1-992A-4604-BD01-7D921F4D5040}" dt="2026-03-08T03:08:17.843" v="1884" actId="20577"/>
          <ac:spMkLst>
            <pc:docMk/>
            <pc:sldMk cId="21418441" sldId="2147472408"/>
            <ac:spMk id="17" creationId="{A23CEC74-6E68-3687-46A0-C3801D918DDD}"/>
          </ac:spMkLst>
        </pc:spChg>
        <pc:spChg chg="add mod">
          <ac:chgData name="Carla Vijian" userId="0685818c105fcfa6" providerId="LiveId" clId="{736957E1-992A-4604-BD01-7D921F4D5040}" dt="2026-03-03T16:32:25.597" v="266" actId="1076"/>
          <ac:spMkLst>
            <pc:docMk/>
            <pc:sldMk cId="21418441" sldId="2147472408"/>
            <ac:spMk id="18" creationId="{4880464E-78D3-6AE8-7442-CF57DD8D7401}"/>
          </ac:spMkLst>
        </pc:spChg>
        <pc:spChg chg="mod">
          <ac:chgData name="Carla Vijian" userId="0685818c105fcfa6" providerId="LiveId" clId="{736957E1-992A-4604-BD01-7D921F4D5040}" dt="2026-03-03T16:32:06.030" v="262" actId="255"/>
          <ac:spMkLst>
            <pc:docMk/>
            <pc:sldMk cId="21418441" sldId="2147472408"/>
            <ac:spMk id="19" creationId="{F14BD839-E436-6F3B-2F4F-6479B40E6663}"/>
          </ac:spMkLst>
        </pc:spChg>
        <pc:spChg chg="mod">
          <ac:chgData name="Carla Vijian" userId="0685818c105fcfa6" providerId="LiveId" clId="{736957E1-992A-4604-BD01-7D921F4D5040}" dt="2026-03-04T09:08:58.180" v="372" actId="6549"/>
          <ac:spMkLst>
            <pc:docMk/>
            <pc:sldMk cId="21418441" sldId="2147472408"/>
            <ac:spMk id="20" creationId="{AC6A70C4-5D6E-24DD-19A9-5A4832D486EF}"/>
          </ac:spMkLst>
        </pc:spChg>
        <pc:spChg chg="mod">
          <ac:chgData name="Carla Vijian" userId="0685818c105fcfa6" providerId="LiveId" clId="{736957E1-992A-4604-BD01-7D921F4D5040}" dt="2026-03-03T16:32:28.565" v="267" actId="1076"/>
          <ac:spMkLst>
            <pc:docMk/>
            <pc:sldMk cId="21418441" sldId="2147472408"/>
            <ac:spMk id="21" creationId="{067A08D3-60C2-A636-35DC-963892F09F29}"/>
          </ac:spMkLst>
        </pc:spChg>
        <pc:spChg chg="mod">
          <ac:chgData name="Carla Vijian" userId="0685818c105fcfa6" providerId="LiveId" clId="{736957E1-992A-4604-BD01-7D921F4D5040}" dt="2026-03-08T03:07:47.544" v="1855" actId="20577"/>
          <ac:spMkLst>
            <pc:docMk/>
            <pc:sldMk cId="21418441" sldId="2147472408"/>
            <ac:spMk id="22" creationId="{5D8EBFF6-DE02-6C0B-5862-3AA6E6EB76AA}"/>
          </ac:spMkLst>
        </pc:spChg>
      </pc:sldChg>
      <pc:sldChg chg="modSp mod ord">
        <pc:chgData name="Carla Vijian" userId="0685818c105fcfa6" providerId="LiveId" clId="{736957E1-992A-4604-BD01-7D921F4D5040}" dt="2026-03-08T05:11:12.562" v="2343" actId="1076"/>
        <pc:sldMkLst>
          <pc:docMk/>
          <pc:sldMk cId="594046561" sldId="2147472504"/>
        </pc:sldMkLst>
        <pc:graphicFrameChg chg="mod">
          <ac:chgData name="Carla Vijian" userId="0685818c105fcfa6" providerId="LiveId" clId="{736957E1-992A-4604-BD01-7D921F4D5040}" dt="2026-03-08T05:11:12.562" v="2343" actId="1076"/>
          <ac:graphicFrameMkLst>
            <pc:docMk/>
            <pc:sldMk cId="594046561" sldId="2147472504"/>
            <ac:graphicFrameMk id="3" creationId="{5DDB8F41-6AB9-7101-7E4A-7A65CC8BAAC9}"/>
          </ac:graphicFrameMkLst>
        </pc:graphicFrameChg>
      </pc:sldChg>
      <pc:sldChg chg="addSp delSp modSp mod">
        <pc:chgData name="Carla Vijian" userId="0685818c105fcfa6" providerId="LiveId" clId="{736957E1-992A-4604-BD01-7D921F4D5040}" dt="2026-03-06T23:37:30.390" v="1322" actId="1076"/>
        <pc:sldMkLst>
          <pc:docMk/>
          <pc:sldMk cId="2587658801" sldId="2147472514"/>
        </pc:sldMkLst>
        <pc:spChg chg="mod">
          <ac:chgData name="Carla Vijian" userId="0685818c105fcfa6" providerId="LiveId" clId="{736957E1-992A-4604-BD01-7D921F4D5040}" dt="2026-03-03T16:43:05.441" v="340" actId="1076"/>
          <ac:spMkLst>
            <pc:docMk/>
            <pc:sldMk cId="2587658801" sldId="2147472514"/>
            <ac:spMk id="11" creationId="{ACC73743-8DD7-1410-F40A-3439E0392532}"/>
          </ac:spMkLst>
        </pc:spChg>
        <pc:spChg chg="add mod">
          <ac:chgData name="Carla Vijian" userId="0685818c105fcfa6" providerId="LiveId" clId="{736957E1-992A-4604-BD01-7D921F4D5040}" dt="2026-03-06T23:37:30.390" v="1322" actId="1076"/>
          <ac:spMkLst>
            <pc:docMk/>
            <pc:sldMk cId="2587658801" sldId="2147472514"/>
            <ac:spMk id="28" creationId="{F96194D9-6625-D35A-1844-0D5DB8B2CDF9}"/>
          </ac:spMkLst>
        </pc:spChg>
        <pc:spChg chg="add mod">
          <ac:chgData name="Carla Vijian" userId="0685818c105fcfa6" providerId="LiveId" clId="{736957E1-992A-4604-BD01-7D921F4D5040}" dt="2026-03-06T23:24:14.213" v="1132" actId="255"/>
          <ac:spMkLst>
            <pc:docMk/>
            <pc:sldMk cId="2587658801" sldId="2147472514"/>
            <ac:spMk id="31" creationId="{D5967AD4-8D42-26C8-6C7A-CDA0E38738CF}"/>
          </ac:spMkLst>
        </pc:spChg>
        <pc:spChg chg="add mod">
          <ac:chgData name="Carla Vijian" userId="0685818c105fcfa6" providerId="LiveId" clId="{736957E1-992A-4604-BD01-7D921F4D5040}" dt="2026-03-03T16:35:36.615" v="300" actId="1076"/>
          <ac:spMkLst>
            <pc:docMk/>
            <pc:sldMk cId="2587658801" sldId="2147472514"/>
            <ac:spMk id="32" creationId="{5FAB5B8A-F362-7737-623C-347A6D29240B}"/>
          </ac:spMkLst>
        </pc:spChg>
        <pc:spChg chg="mod">
          <ac:chgData name="Carla Vijian" userId="0685818c105fcfa6" providerId="LiveId" clId="{736957E1-992A-4604-BD01-7D921F4D5040}" dt="2026-03-06T23:23:00.239" v="1124" actId="255"/>
          <ac:spMkLst>
            <pc:docMk/>
            <pc:sldMk cId="2587658801" sldId="2147472514"/>
            <ac:spMk id="33" creationId="{649C63C0-8F45-DCE5-F80E-513ED9EA3917}"/>
          </ac:spMkLst>
        </pc:spChg>
        <pc:spChg chg="mod">
          <ac:chgData name="Carla Vijian" userId="0685818c105fcfa6" providerId="LiveId" clId="{736957E1-992A-4604-BD01-7D921F4D5040}" dt="2026-03-03T16:35:36.615" v="300" actId="1076"/>
          <ac:spMkLst>
            <pc:docMk/>
            <pc:sldMk cId="2587658801" sldId="2147472514"/>
            <ac:spMk id="34" creationId="{53BC0FFA-0891-6955-5816-9614DC0FEAB8}"/>
          </ac:spMkLst>
        </pc:spChg>
        <pc:spChg chg="mod">
          <ac:chgData name="Carla Vijian" userId="0685818c105fcfa6" providerId="LiveId" clId="{736957E1-992A-4604-BD01-7D921F4D5040}" dt="2026-03-06T23:23:12.853" v="1126" actId="1076"/>
          <ac:spMkLst>
            <pc:docMk/>
            <pc:sldMk cId="2587658801" sldId="2147472514"/>
            <ac:spMk id="35" creationId="{DB3DCFEE-F198-69FE-2B62-CDF4D4BD684C}"/>
          </ac:spMkLst>
        </pc:spChg>
        <pc:spChg chg="add mod">
          <ac:chgData name="Carla Vijian" userId="0685818c105fcfa6" providerId="LiveId" clId="{736957E1-992A-4604-BD01-7D921F4D5040}" dt="2026-03-06T23:24:24.996" v="1133" actId="255"/>
          <ac:spMkLst>
            <pc:docMk/>
            <pc:sldMk cId="2587658801" sldId="2147472514"/>
            <ac:spMk id="36" creationId="{062B0AA8-DC62-2174-7755-BAC11ADEAD8F}"/>
          </ac:spMkLst>
        </pc:spChg>
        <pc:spChg chg="add mod">
          <ac:chgData name="Carla Vijian" userId="0685818c105fcfa6" providerId="LiveId" clId="{736957E1-992A-4604-BD01-7D921F4D5040}" dt="2026-03-03T16:35:36.615" v="300" actId="1076"/>
          <ac:spMkLst>
            <pc:docMk/>
            <pc:sldMk cId="2587658801" sldId="2147472514"/>
            <ac:spMk id="37" creationId="{864425CB-6EB9-E4CB-78A5-3455C2FC7CE3}"/>
          </ac:spMkLst>
        </pc:spChg>
        <pc:spChg chg="add mod">
          <ac:chgData name="Carla Vijian" userId="0685818c105fcfa6" providerId="LiveId" clId="{736957E1-992A-4604-BD01-7D921F4D5040}" dt="2026-03-06T23:23:39.967" v="1128" actId="255"/>
          <ac:spMkLst>
            <pc:docMk/>
            <pc:sldMk cId="2587658801" sldId="2147472514"/>
            <ac:spMk id="38" creationId="{638A8007-CE32-3A77-EEA6-3DBA7BD15059}"/>
          </ac:spMkLst>
        </pc:spChg>
        <pc:spChg chg="add mod">
          <ac:chgData name="Carla Vijian" userId="0685818c105fcfa6" providerId="LiveId" clId="{736957E1-992A-4604-BD01-7D921F4D5040}" dt="2026-03-03T16:35:36.615" v="300" actId="1076"/>
          <ac:spMkLst>
            <pc:docMk/>
            <pc:sldMk cId="2587658801" sldId="2147472514"/>
            <ac:spMk id="39" creationId="{EABE6311-8A18-FB8C-843F-B5FBF49558FA}"/>
          </ac:spMkLst>
        </pc:spChg>
        <pc:spChg chg="mod">
          <ac:chgData name="Carla Vijian" userId="0685818c105fcfa6" providerId="LiveId" clId="{736957E1-992A-4604-BD01-7D921F4D5040}" dt="2026-03-06T23:23:49.511" v="1129" actId="255"/>
          <ac:spMkLst>
            <pc:docMk/>
            <pc:sldMk cId="2587658801" sldId="2147472514"/>
            <ac:spMk id="40" creationId="{F54CBE9D-F085-BD76-C7E6-C271AEA655D5}"/>
          </ac:spMkLst>
        </pc:spChg>
        <pc:spChg chg="add mod">
          <ac:chgData name="Carla Vijian" userId="0685818c105fcfa6" providerId="LiveId" clId="{736957E1-992A-4604-BD01-7D921F4D5040}" dt="2026-03-06T23:24:06.330" v="1131" actId="255"/>
          <ac:spMkLst>
            <pc:docMk/>
            <pc:sldMk cId="2587658801" sldId="2147472514"/>
            <ac:spMk id="41" creationId="{F473ABA6-E7CA-D0AE-E2E0-E1703DC80CF0}"/>
          </ac:spMkLst>
        </pc:spChg>
        <pc:spChg chg="add mod">
          <ac:chgData name="Carla Vijian" userId="0685818c105fcfa6" providerId="LiveId" clId="{736957E1-992A-4604-BD01-7D921F4D5040}" dt="2026-03-06T23:25:27.704" v="1139" actId="1076"/>
          <ac:spMkLst>
            <pc:docMk/>
            <pc:sldMk cId="2587658801" sldId="2147472514"/>
            <ac:spMk id="44" creationId="{FF541FAD-1135-D75B-304A-87371A95DA40}"/>
          </ac:spMkLst>
        </pc:spChg>
        <pc:spChg chg="mod">
          <ac:chgData name="Carla Vijian" userId="0685818c105fcfa6" providerId="LiveId" clId="{736957E1-992A-4604-BD01-7D921F4D5040}" dt="2026-03-06T23:25:31.089" v="1140" actId="1076"/>
          <ac:spMkLst>
            <pc:docMk/>
            <pc:sldMk cId="2587658801" sldId="2147472514"/>
            <ac:spMk id="46" creationId="{5694C6FA-5A81-42E6-9806-1859F3ADA537}"/>
          </ac:spMkLst>
        </pc:spChg>
        <pc:spChg chg="mod">
          <ac:chgData name="Carla Vijian" userId="0685818c105fcfa6" providerId="LiveId" clId="{736957E1-992A-4604-BD01-7D921F4D5040}" dt="2026-03-06T23:25:40.513" v="1142" actId="1076"/>
          <ac:spMkLst>
            <pc:docMk/>
            <pc:sldMk cId="2587658801" sldId="2147472514"/>
            <ac:spMk id="48" creationId="{8A4B3037-4FF8-BDDC-4481-4485B897FE88}"/>
          </ac:spMkLst>
        </pc:spChg>
        <pc:spChg chg="mod">
          <ac:chgData name="Carla Vijian" userId="0685818c105fcfa6" providerId="LiveId" clId="{736957E1-992A-4604-BD01-7D921F4D5040}" dt="2026-03-06T23:24:57.713" v="1136" actId="14100"/>
          <ac:spMkLst>
            <pc:docMk/>
            <pc:sldMk cId="2587658801" sldId="2147472514"/>
            <ac:spMk id="49" creationId="{CC8FA68D-FF2C-65AA-EB4A-43DA5A950212}"/>
          </ac:spMkLst>
        </pc:spChg>
        <pc:spChg chg="add mod">
          <ac:chgData name="Carla Vijian" userId="0685818c105fcfa6" providerId="LiveId" clId="{736957E1-992A-4604-BD01-7D921F4D5040}" dt="2026-03-06T23:25:14.754" v="1137" actId="1076"/>
          <ac:spMkLst>
            <pc:docMk/>
            <pc:sldMk cId="2587658801" sldId="2147472514"/>
            <ac:spMk id="51" creationId="{6E380509-67DB-B900-AF68-F93BDA7936DC}"/>
          </ac:spMkLst>
        </pc:spChg>
        <pc:picChg chg="mod">
          <ac:chgData name="Carla Vijian" userId="0685818c105fcfa6" providerId="LiveId" clId="{736957E1-992A-4604-BD01-7D921F4D5040}" dt="2026-03-06T23:25:59.291" v="1145" actId="1076"/>
          <ac:picMkLst>
            <pc:docMk/>
            <pc:sldMk cId="2587658801" sldId="2147472514"/>
            <ac:picMk id="43" creationId="{FD0D1E1F-2F94-534B-C3EB-65E3726ED008}"/>
          </ac:picMkLst>
        </pc:picChg>
        <pc:picChg chg="mod">
          <ac:chgData name="Carla Vijian" userId="0685818c105fcfa6" providerId="LiveId" clId="{736957E1-992A-4604-BD01-7D921F4D5040}" dt="2026-03-06T23:25:34.845" v="1141" actId="1076"/>
          <ac:picMkLst>
            <pc:docMk/>
            <pc:sldMk cId="2587658801" sldId="2147472514"/>
            <ac:picMk id="45" creationId="{82B5B592-C37E-AD58-EBA3-2246B1F1B43E}"/>
          </ac:picMkLst>
        </pc:picChg>
        <pc:picChg chg="mod">
          <ac:chgData name="Carla Vijian" userId="0685818c105fcfa6" providerId="LiveId" clId="{736957E1-992A-4604-BD01-7D921F4D5040}" dt="2026-03-06T23:25:46.680" v="1143" actId="1076"/>
          <ac:picMkLst>
            <pc:docMk/>
            <pc:sldMk cId="2587658801" sldId="2147472514"/>
            <ac:picMk id="47" creationId="{1CF27FE5-41AA-D170-DBC9-EE4E9F9D4AC4}"/>
          </ac:picMkLst>
        </pc:picChg>
        <pc:picChg chg="mod">
          <ac:chgData name="Carla Vijian" userId="0685818c105fcfa6" providerId="LiveId" clId="{736957E1-992A-4604-BD01-7D921F4D5040}" dt="2026-03-06T23:25:56.224" v="1144" actId="1076"/>
          <ac:picMkLst>
            <pc:docMk/>
            <pc:sldMk cId="2587658801" sldId="2147472514"/>
            <ac:picMk id="50" creationId="{956A5896-A67F-EBB9-0898-89CDAEADAB3B}"/>
          </ac:picMkLst>
        </pc:picChg>
      </pc:sldChg>
      <pc:sldChg chg="addSp delSp modSp add mod">
        <pc:chgData name="Carla Vijian" userId="0685818c105fcfa6" providerId="LiveId" clId="{736957E1-992A-4604-BD01-7D921F4D5040}" dt="2026-03-06T22:52:35.053" v="639" actId="20577"/>
        <pc:sldMkLst>
          <pc:docMk/>
          <pc:sldMk cId="3096485540" sldId="2147472516"/>
        </pc:sldMkLst>
        <pc:spChg chg="mod">
          <ac:chgData name="Carla Vijian" userId="0685818c105fcfa6" providerId="LiveId" clId="{736957E1-992A-4604-BD01-7D921F4D5040}" dt="2026-03-04T09:11:49.325" v="400" actId="255"/>
          <ac:spMkLst>
            <pc:docMk/>
            <pc:sldMk cId="3096485540" sldId="2147472516"/>
            <ac:spMk id="2" creationId="{C0E2E20A-48BD-2125-CB58-1B8A04EFD898}"/>
          </ac:spMkLst>
        </pc:spChg>
        <pc:spChg chg="mod">
          <ac:chgData name="Carla Vijian" userId="0685818c105fcfa6" providerId="LiveId" clId="{736957E1-992A-4604-BD01-7D921F4D5040}" dt="2026-03-03T16:14:30.673" v="189" actId="1076"/>
          <ac:spMkLst>
            <pc:docMk/>
            <pc:sldMk cId="3096485540" sldId="2147472516"/>
            <ac:spMk id="3" creationId="{F346088E-1DBD-504E-FB5D-C3681E6BC30F}"/>
          </ac:spMkLst>
        </pc:spChg>
        <pc:spChg chg="mod">
          <ac:chgData name="Carla Vijian" userId="0685818c105fcfa6" providerId="LiveId" clId="{736957E1-992A-4604-BD01-7D921F4D5040}" dt="2026-03-04T09:11:49.325" v="400" actId="255"/>
          <ac:spMkLst>
            <pc:docMk/>
            <pc:sldMk cId="3096485540" sldId="2147472516"/>
            <ac:spMk id="5" creationId="{FBE477F2-12B4-300A-F797-AAF8376C61C2}"/>
          </ac:spMkLst>
        </pc:spChg>
        <pc:spChg chg="mod">
          <ac:chgData name="Carla Vijian" userId="0685818c105fcfa6" providerId="LiveId" clId="{736957E1-992A-4604-BD01-7D921F4D5040}" dt="2026-03-04T09:11:49.325" v="400" actId="255"/>
          <ac:spMkLst>
            <pc:docMk/>
            <pc:sldMk cId="3096485540" sldId="2147472516"/>
            <ac:spMk id="6" creationId="{98D37A19-52E9-677E-36CC-3FAFE6573A24}"/>
          </ac:spMkLst>
        </pc:spChg>
        <pc:spChg chg="mod">
          <ac:chgData name="Carla Vijian" userId="0685818c105fcfa6" providerId="LiveId" clId="{736957E1-992A-4604-BD01-7D921F4D5040}" dt="2026-03-03T16:20:17.554" v="250" actId="14100"/>
          <ac:spMkLst>
            <pc:docMk/>
            <pc:sldMk cId="3096485540" sldId="2147472516"/>
            <ac:spMk id="7" creationId="{26A74287-B3D4-0D76-5B15-DADD32E15898}"/>
          </ac:spMkLst>
        </pc:spChg>
        <pc:spChg chg="add mod">
          <ac:chgData name="Carla Vijian" userId="0685818c105fcfa6" providerId="LiveId" clId="{736957E1-992A-4604-BD01-7D921F4D5040}" dt="2026-03-04T09:11:49.325" v="400" actId="255"/>
          <ac:spMkLst>
            <pc:docMk/>
            <pc:sldMk cId="3096485540" sldId="2147472516"/>
            <ac:spMk id="8" creationId="{B78831A0-9114-C4F8-5258-F66BB237E4DE}"/>
          </ac:spMkLst>
        </pc:spChg>
        <pc:spChg chg="mod">
          <ac:chgData name="Carla Vijian" userId="0685818c105fcfa6" providerId="LiveId" clId="{736957E1-992A-4604-BD01-7D921F4D5040}" dt="2026-03-03T16:32:46.738" v="270"/>
          <ac:spMkLst>
            <pc:docMk/>
            <pc:sldMk cId="3096485540" sldId="2147472516"/>
            <ac:spMk id="9" creationId="{5C646622-CD41-D23E-8AE3-F72E54D02D23}"/>
          </ac:spMkLst>
        </pc:spChg>
        <pc:spChg chg="add mod">
          <ac:chgData name="Carla Vijian" userId="0685818c105fcfa6" providerId="LiveId" clId="{736957E1-992A-4604-BD01-7D921F4D5040}" dt="2026-03-04T09:11:49.325" v="400" actId="255"/>
          <ac:spMkLst>
            <pc:docMk/>
            <pc:sldMk cId="3096485540" sldId="2147472516"/>
            <ac:spMk id="11" creationId="{9A62E294-20FF-70B8-6B06-3F1122AF6859}"/>
          </ac:spMkLst>
        </pc:spChg>
        <pc:spChg chg="mod">
          <ac:chgData name="Carla Vijian" userId="0685818c105fcfa6" providerId="LiveId" clId="{736957E1-992A-4604-BD01-7D921F4D5040}" dt="2026-03-04T09:11:49.325" v="400" actId="255"/>
          <ac:spMkLst>
            <pc:docMk/>
            <pc:sldMk cId="3096485540" sldId="2147472516"/>
            <ac:spMk id="12" creationId="{041650E0-A7EE-C950-E571-50EC335098E4}"/>
          </ac:spMkLst>
        </pc:spChg>
        <pc:spChg chg="mod">
          <ac:chgData name="Carla Vijian" userId="0685818c105fcfa6" providerId="LiveId" clId="{736957E1-992A-4604-BD01-7D921F4D5040}" dt="2026-03-06T22:52:33.444" v="638" actId="1076"/>
          <ac:spMkLst>
            <pc:docMk/>
            <pc:sldMk cId="3096485540" sldId="2147472516"/>
            <ac:spMk id="23" creationId="{440A677F-AE8A-C644-2FE5-E5C2C43C3454}"/>
          </ac:spMkLst>
        </pc:spChg>
        <pc:spChg chg="add mod">
          <ac:chgData name="Carla Vijian" userId="0685818c105fcfa6" providerId="LiveId" clId="{736957E1-992A-4604-BD01-7D921F4D5040}" dt="2026-03-03T16:33:02.689" v="272" actId="255"/>
          <ac:spMkLst>
            <pc:docMk/>
            <pc:sldMk cId="3096485540" sldId="2147472516"/>
            <ac:spMk id="24" creationId="{EA48A21D-390F-B59B-CB90-09F76C510CE4}"/>
          </ac:spMkLst>
        </pc:spChg>
        <pc:spChg chg="mod">
          <ac:chgData name="Carla Vijian" userId="0685818c105fcfa6" providerId="LiveId" clId="{736957E1-992A-4604-BD01-7D921F4D5040}" dt="2026-03-06T22:24:44.080" v="530" actId="6549"/>
          <ac:spMkLst>
            <pc:docMk/>
            <pc:sldMk cId="3096485540" sldId="2147472516"/>
            <ac:spMk id="26" creationId="{9D7F16B2-AEDD-E642-1B41-EC845733EAE1}"/>
          </ac:spMkLst>
        </pc:spChg>
        <pc:spChg chg="add mod">
          <ac:chgData name="Carla Vijian" userId="0685818c105fcfa6" providerId="LiveId" clId="{736957E1-992A-4604-BD01-7D921F4D5040}" dt="2026-03-06T22:52:35.053" v="639" actId="20577"/>
          <ac:spMkLst>
            <pc:docMk/>
            <pc:sldMk cId="3096485540" sldId="2147472516"/>
            <ac:spMk id="27" creationId="{963486A0-28FC-E4D8-5D03-B450D67C86B5}"/>
          </ac:spMkLst>
        </pc:spChg>
        <pc:spChg chg="mod">
          <ac:chgData name="Carla Vijian" userId="0685818c105fcfa6" providerId="LiveId" clId="{736957E1-992A-4604-BD01-7D921F4D5040}" dt="2026-03-04T09:12:17.879" v="407" actId="1076"/>
          <ac:spMkLst>
            <pc:docMk/>
            <pc:sldMk cId="3096485540" sldId="2147472516"/>
            <ac:spMk id="28" creationId="{E19641A8-348F-E2D3-16C6-16A1AA84E89B}"/>
          </ac:spMkLst>
        </pc:spChg>
        <pc:spChg chg="mod">
          <ac:chgData name="Carla Vijian" userId="0685818c105fcfa6" providerId="LiveId" clId="{736957E1-992A-4604-BD01-7D921F4D5040}" dt="2026-03-04T09:11:49.325" v="400" actId="255"/>
          <ac:spMkLst>
            <pc:docMk/>
            <pc:sldMk cId="3096485540" sldId="2147472516"/>
            <ac:spMk id="29" creationId="{8E2D3C17-6133-1867-C046-BC831A082C61}"/>
          </ac:spMkLst>
        </pc:spChg>
        <pc:spChg chg="add mod">
          <ac:chgData name="Carla Vijian" userId="0685818c105fcfa6" providerId="LiveId" clId="{736957E1-992A-4604-BD01-7D921F4D5040}" dt="2026-03-04T09:12:22.279" v="408" actId="1076"/>
          <ac:spMkLst>
            <pc:docMk/>
            <pc:sldMk cId="3096485540" sldId="2147472516"/>
            <ac:spMk id="31" creationId="{C6117CE8-50D2-4E4A-CFAD-DA0CE8071584}"/>
          </ac:spMkLst>
        </pc:spChg>
        <pc:spChg chg="mod">
          <ac:chgData name="Carla Vijian" userId="0685818c105fcfa6" providerId="LiveId" clId="{736957E1-992A-4604-BD01-7D921F4D5040}" dt="2026-03-04T09:12:10.884" v="405" actId="14100"/>
          <ac:spMkLst>
            <pc:docMk/>
            <pc:sldMk cId="3096485540" sldId="2147472516"/>
            <ac:spMk id="32" creationId="{C50118ED-482B-3411-CE13-9E837E3C97F3}"/>
          </ac:spMkLst>
        </pc:spChg>
        <pc:spChg chg="add mod">
          <ac:chgData name="Carla Vijian" userId="0685818c105fcfa6" providerId="LiveId" clId="{736957E1-992A-4604-BD01-7D921F4D5040}" dt="2026-03-04T09:52:31.672" v="434" actId="1076"/>
          <ac:spMkLst>
            <pc:docMk/>
            <pc:sldMk cId="3096485540" sldId="2147472516"/>
            <ac:spMk id="33" creationId="{55B1D272-92D1-06E8-1EC9-1C8918E87887}"/>
          </ac:spMkLst>
        </pc:spChg>
        <pc:spChg chg="add mod">
          <ac:chgData name="Carla Vijian" userId="0685818c105fcfa6" providerId="LiveId" clId="{736957E1-992A-4604-BD01-7D921F4D5040}" dt="2026-03-03T16:33:02.689" v="272" actId="255"/>
          <ac:spMkLst>
            <pc:docMk/>
            <pc:sldMk cId="3096485540" sldId="2147472516"/>
            <ac:spMk id="34" creationId="{5B88EFC4-B17F-F575-E3E8-0D4FDF4483DA}"/>
          </ac:spMkLst>
        </pc:spChg>
        <pc:spChg chg="add mod">
          <ac:chgData name="Carla Vijian" userId="0685818c105fcfa6" providerId="LiveId" clId="{736957E1-992A-4604-BD01-7D921F4D5040}" dt="2026-03-04T09:52:35.162" v="435" actId="1076"/>
          <ac:spMkLst>
            <pc:docMk/>
            <pc:sldMk cId="3096485540" sldId="2147472516"/>
            <ac:spMk id="36" creationId="{360C84BE-DD95-5AC8-40A7-ABCA16C9E2E8}"/>
          </ac:spMkLst>
        </pc:spChg>
        <pc:spChg chg="mod">
          <ac:chgData name="Carla Vijian" userId="0685818c105fcfa6" providerId="LiveId" clId="{736957E1-992A-4604-BD01-7D921F4D5040}" dt="2026-03-04T09:21:59.991" v="432" actId="1076"/>
          <ac:spMkLst>
            <pc:docMk/>
            <pc:sldMk cId="3096485540" sldId="2147472516"/>
            <ac:spMk id="37" creationId="{C3E299BE-0889-9115-23A8-6B43712AFEA3}"/>
          </ac:spMkLst>
        </pc:spChg>
        <pc:spChg chg="add mod">
          <ac:chgData name="Carla Vijian" userId="0685818c105fcfa6" providerId="LiveId" clId="{736957E1-992A-4604-BD01-7D921F4D5040}" dt="2026-03-04T09:14:17.440" v="430" actId="14100"/>
          <ac:spMkLst>
            <pc:docMk/>
            <pc:sldMk cId="3096485540" sldId="2147472516"/>
            <ac:spMk id="38" creationId="{1B71E19E-DDEF-3E85-1E29-03CAF5F9CDF2}"/>
          </ac:spMkLst>
        </pc:spChg>
        <pc:spChg chg="add mod">
          <ac:chgData name="Carla Vijian" userId="0685818c105fcfa6" providerId="LiveId" clId="{736957E1-992A-4604-BD01-7D921F4D5040}" dt="2026-03-03T16:33:02.689" v="272" actId="255"/>
          <ac:spMkLst>
            <pc:docMk/>
            <pc:sldMk cId="3096485540" sldId="2147472516"/>
            <ac:spMk id="39" creationId="{4EC82ED2-B9BA-1A6D-F5A2-7C04309E0313}"/>
          </ac:spMkLst>
        </pc:spChg>
        <pc:spChg chg="mod">
          <ac:chgData name="Carla Vijian" userId="0685818c105fcfa6" providerId="LiveId" clId="{736957E1-992A-4604-BD01-7D921F4D5040}" dt="2026-03-04T09:13:15.682" v="419" actId="1076"/>
          <ac:spMkLst>
            <pc:docMk/>
            <pc:sldMk cId="3096485540" sldId="2147472516"/>
            <ac:spMk id="41" creationId="{3BE88733-E395-D30F-C880-74258B861273}"/>
          </ac:spMkLst>
        </pc:spChg>
        <pc:spChg chg="mod">
          <ac:chgData name="Carla Vijian" userId="0685818c105fcfa6" providerId="LiveId" clId="{736957E1-992A-4604-BD01-7D921F4D5040}" dt="2026-03-06T22:25:24.070" v="567" actId="20577"/>
          <ac:spMkLst>
            <pc:docMk/>
            <pc:sldMk cId="3096485540" sldId="2147472516"/>
            <ac:spMk id="42" creationId="{5FFB3B8C-D9CF-CCDE-3E72-FAF117678F6A}"/>
          </ac:spMkLst>
        </pc:spChg>
        <pc:picChg chg="mod">
          <ac:chgData name="Carla Vijian" userId="0685818c105fcfa6" providerId="LiveId" clId="{736957E1-992A-4604-BD01-7D921F4D5040}" dt="2026-03-03T16:14:30.673" v="189" actId="1076"/>
          <ac:picMkLst>
            <pc:docMk/>
            <pc:sldMk cId="3096485540" sldId="2147472516"/>
            <ac:picMk id="4" creationId="{F31CCD4A-391F-A068-C50B-B8E93ED56308}"/>
          </ac:picMkLst>
        </pc:picChg>
        <pc:picChg chg="mod">
          <ac:chgData name="Carla Vijian" userId="0685818c105fcfa6" providerId="LiveId" clId="{736957E1-992A-4604-BD01-7D921F4D5040}" dt="2026-03-03T16:18:07.589" v="223" actId="1076"/>
          <ac:picMkLst>
            <pc:docMk/>
            <pc:sldMk cId="3096485540" sldId="2147472516"/>
            <ac:picMk id="10" creationId="{1A6E5E65-93D5-464B-A64B-5B8153B4CBE3}"/>
          </ac:picMkLst>
        </pc:picChg>
        <pc:picChg chg="mod">
          <ac:chgData name="Carla Vijian" userId="0685818c105fcfa6" providerId="LiveId" clId="{736957E1-992A-4604-BD01-7D921F4D5040}" dt="2026-03-03T16:16:04.570" v="204" actId="1076"/>
          <ac:picMkLst>
            <pc:docMk/>
            <pc:sldMk cId="3096485540" sldId="2147472516"/>
            <ac:picMk id="25" creationId="{FAAE9C36-4620-A948-19CE-7D8F1F446B0E}"/>
          </ac:picMkLst>
        </pc:picChg>
        <pc:picChg chg="mod">
          <ac:chgData name="Carla Vijian" userId="0685818c105fcfa6" providerId="LiveId" clId="{736957E1-992A-4604-BD01-7D921F4D5040}" dt="2026-03-03T16:15:47.167" v="200" actId="1076"/>
          <ac:picMkLst>
            <pc:docMk/>
            <pc:sldMk cId="3096485540" sldId="2147472516"/>
            <ac:picMk id="30" creationId="{FD832AB9-2E5F-4E7E-5CF7-B5E679903B6D}"/>
          </ac:picMkLst>
        </pc:picChg>
        <pc:picChg chg="mod">
          <ac:chgData name="Carla Vijian" userId="0685818c105fcfa6" providerId="LiveId" clId="{736957E1-992A-4604-BD01-7D921F4D5040}" dt="2026-03-03T16:20:35.687" v="254" actId="1076"/>
          <ac:picMkLst>
            <pc:docMk/>
            <pc:sldMk cId="3096485540" sldId="2147472516"/>
            <ac:picMk id="35" creationId="{24901CB4-8EBD-CD5A-ACDE-CAA5C8432046}"/>
          </ac:picMkLst>
        </pc:picChg>
        <pc:picChg chg="mod">
          <ac:chgData name="Carla Vijian" userId="0685818c105fcfa6" providerId="LiveId" clId="{736957E1-992A-4604-BD01-7D921F4D5040}" dt="2026-03-03T16:20:35.687" v="254" actId="1076"/>
          <ac:picMkLst>
            <pc:docMk/>
            <pc:sldMk cId="3096485540" sldId="2147472516"/>
            <ac:picMk id="40" creationId="{29F54941-C92E-7FFA-9886-444C93AA0CBB}"/>
          </ac:picMkLst>
        </pc:picChg>
      </pc:sldChg>
      <pc:sldChg chg="addSp delSp modSp add mod">
        <pc:chgData name="Carla Vijian" userId="0685818c105fcfa6" providerId="LiveId" clId="{736957E1-992A-4604-BD01-7D921F4D5040}" dt="2026-03-08T05:10:15.185" v="2205" actId="1076"/>
        <pc:sldMkLst>
          <pc:docMk/>
          <pc:sldMk cId="4155638530" sldId="2147472518"/>
        </pc:sldMkLst>
        <pc:spChg chg="mod">
          <ac:chgData name="Carla Vijian" userId="0685818c105fcfa6" providerId="LiveId" clId="{736957E1-992A-4604-BD01-7D921F4D5040}" dt="2026-03-08T05:10:15.185" v="2205" actId="1076"/>
          <ac:spMkLst>
            <pc:docMk/>
            <pc:sldMk cId="4155638530" sldId="2147472518"/>
            <ac:spMk id="2" creationId="{5160167E-579F-75D7-7661-2B444BBD7470}"/>
          </ac:spMkLst>
        </pc:spChg>
        <pc:spChg chg="add mod">
          <ac:chgData name="Carla Vijian" userId="0685818c105fcfa6" providerId="LiveId" clId="{736957E1-992A-4604-BD01-7D921F4D5040}" dt="2026-03-06T23:06:39.077" v="826" actId="2711"/>
          <ac:spMkLst>
            <pc:docMk/>
            <pc:sldMk cId="4155638530" sldId="2147472518"/>
            <ac:spMk id="3" creationId="{3F267A5B-3C20-71DD-8198-BC56D3B4AA23}"/>
          </ac:spMkLst>
        </pc:spChg>
        <pc:spChg chg="mod">
          <ac:chgData name="Carla Vijian" userId="0685818c105fcfa6" providerId="LiveId" clId="{736957E1-992A-4604-BD01-7D921F4D5040}" dt="2026-03-06T23:07:13.744" v="836" actId="1076"/>
          <ac:spMkLst>
            <pc:docMk/>
            <pc:sldMk cId="4155638530" sldId="2147472518"/>
            <ac:spMk id="4" creationId="{E768FE80-6CEC-8E7A-EE7E-1A83064CCC19}"/>
          </ac:spMkLst>
        </pc:spChg>
        <pc:spChg chg="add mod">
          <ac:chgData name="Carla Vijian" userId="0685818c105fcfa6" providerId="LiveId" clId="{736957E1-992A-4604-BD01-7D921F4D5040}" dt="2026-03-08T05:09:43.530" v="2192" actId="20577"/>
          <ac:spMkLst>
            <pc:docMk/>
            <pc:sldMk cId="4155638530" sldId="2147472518"/>
            <ac:spMk id="5" creationId="{E0A7E100-DC6F-F025-D6D0-CB33B211517B}"/>
          </ac:spMkLst>
        </pc:spChg>
        <pc:spChg chg="mod">
          <ac:chgData name="Carla Vijian" userId="0685818c105fcfa6" providerId="LiveId" clId="{736957E1-992A-4604-BD01-7D921F4D5040}" dt="2026-03-08T05:10:15.185" v="2205" actId="1076"/>
          <ac:spMkLst>
            <pc:docMk/>
            <pc:sldMk cId="4155638530" sldId="2147472518"/>
            <ac:spMk id="6" creationId="{47417B2E-1600-C916-CB95-79361A59603A}"/>
          </ac:spMkLst>
        </pc:spChg>
        <pc:spChg chg="add mod">
          <ac:chgData name="Carla Vijian" userId="0685818c105fcfa6" providerId="LiveId" clId="{736957E1-992A-4604-BD01-7D921F4D5040}" dt="2026-03-08T05:10:15.185" v="2205" actId="1076"/>
          <ac:spMkLst>
            <pc:docMk/>
            <pc:sldMk cId="4155638530" sldId="2147472518"/>
            <ac:spMk id="7" creationId="{0F375104-0E97-E8E2-DFEB-A11C6BB3390F}"/>
          </ac:spMkLst>
        </pc:spChg>
        <pc:spChg chg="add mod">
          <ac:chgData name="Carla Vijian" userId="0685818c105fcfa6" providerId="LiveId" clId="{736957E1-992A-4604-BD01-7D921F4D5040}" dt="2026-03-08T05:10:15.185" v="2205" actId="1076"/>
          <ac:spMkLst>
            <pc:docMk/>
            <pc:sldMk cId="4155638530" sldId="2147472518"/>
            <ac:spMk id="8" creationId="{692AC6FC-74CE-75DE-B662-38B2F12E7EE7}"/>
          </ac:spMkLst>
        </pc:spChg>
        <pc:spChg chg="mod">
          <ac:chgData name="Carla Vijian" userId="0685818c105fcfa6" providerId="LiveId" clId="{736957E1-992A-4604-BD01-7D921F4D5040}" dt="2026-03-08T05:10:15.185" v="2205" actId="1076"/>
          <ac:spMkLst>
            <pc:docMk/>
            <pc:sldMk cId="4155638530" sldId="2147472518"/>
            <ac:spMk id="9" creationId="{74F2E974-D254-4124-0C5B-2C8030D33C70}"/>
          </ac:spMkLst>
        </pc:spChg>
        <pc:spChg chg="mod">
          <ac:chgData name="Carla Vijian" userId="0685818c105fcfa6" providerId="LiveId" clId="{736957E1-992A-4604-BD01-7D921F4D5040}" dt="2026-03-08T05:10:15.185" v="2205" actId="1076"/>
          <ac:spMkLst>
            <pc:docMk/>
            <pc:sldMk cId="4155638530" sldId="2147472518"/>
            <ac:spMk id="10" creationId="{EA41C916-B936-1BA5-35CF-A4A14E482DCD}"/>
          </ac:spMkLst>
        </pc:spChg>
        <pc:spChg chg="mod">
          <ac:chgData name="Carla Vijian" userId="0685818c105fcfa6" providerId="LiveId" clId="{736957E1-992A-4604-BD01-7D921F4D5040}" dt="2026-03-06T22:46:13.724" v="636" actId="20577"/>
          <ac:spMkLst>
            <pc:docMk/>
            <pc:sldMk cId="4155638530" sldId="2147472518"/>
            <ac:spMk id="11" creationId="{6C155E45-9856-7DB3-2B2E-62E8CE34C6ED}"/>
          </ac:spMkLst>
        </pc:spChg>
        <pc:spChg chg="add mod">
          <ac:chgData name="Carla Vijian" userId="0685818c105fcfa6" providerId="LiveId" clId="{736957E1-992A-4604-BD01-7D921F4D5040}" dt="2026-03-06T23:06:39.077" v="826" actId="2711"/>
          <ac:spMkLst>
            <pc:docMk/>
            <pc:sldMk cId="4155638530" sldId="2147472518"/>
            <ac:spMk id="12" creationId="{8E41BA60-F81F-8876-68D9-95FAECE33114}"/>
          </ac:spMkLst>
        </pc:spChg>
        <pc:spChg chg="add mod">
          <ac:chgData name="Carla Vijian" userId="0685818c105fcfa6" providerId="LiveId" clId="{736957E1-992A-4604-BD01-7D921F4D5040}" dt="2026-03-08T05:10:15.185" v="2205" actId="1076"/>
          <ac:spMkLst>
            <pc:docMk/>
            <pc:sldMk cId="4155638530" sldId="2147472518"/>
            <ac:spMk id="14" creationId="{F2EFEE03-E2B1-6FB5-119C-4B250EF1456D}"/>
          </ac:spMkLst>
        </pc:spChg>
        <pc:spChg chg="add mod">
          <ac:chgData name="Carla Vijian" userId="0685818c105fcfa6" providerId="LiveId" clId="{736957E1-992A-4604-BD01-7D921F4D5040}" dt="2026-03-06T23:06:39.077" v="826" actId="2711"/>
          <ac:spMkLst>
            <pc:docMk/>
            <pc:sldMk cId="4155638530" sldId="2147472518"/>
            <ac:spMk id="16" creationId="{622123DC-529C-1E0C-E8D2-7BF2E0849153}"/>
          </ac:spMkLst>
        </pc:spChg>
        <pc:spChg chg="mod">
          <ac:chgData name="Carla Vijian" userId="0685818c105fcfa6" providerId="LiveId" clId="{736957E1-992A-4604-BD01-7D921F4D5040}" dt="2026-03-08T05:09:51.207" v="2200" actId="20577"/>
          <ac:spMkLst>
            <pc:docMk/>
            <pc:sldMk cId="4155638530" sldId="2147472518"/>
            <ac:spMk id="18" creationId="{BB04F0D1-2DB7-1CB1-2A47-D8C5555493DD}"/>
          </ac:spMkLst>
        </pc:spChg>
        <pc:spChg chg="add mod">
          <ac:chgData name="Carla Vijian" userId="0685818c105fcfa6" providerId="LiveId" clId="{736957E1-992A-4604-BD01-7D921F4D5040}" dt="2026-03-08T05:10:15.185" v="2205" actId="1076"/>
          <ac:spMkLst>
            <pc:docMk/>
            <pc:sldMk cId="4155638530" sldId="2147472518"/>
            <ac:spMk id="19" creationId="{BC41E43E-BD00-CF7B-10CA-DCA1C98DA4C6}"/>
          </ac:spMkLst>
        </pc:spChg>
        <pc:spChg chg="add del mod">
          <ac:chgData name="Carla Vijian" userId="0685818c105fcfa6" providerId="LiveId" clId="{736957E1-992A-4604-BD01-7D921F4D5040}" dt="2026-03-08T05:10:15.185" v="2205" actId="1076"/>
          <ac:spMkLst>
            <pc:docMk/>
            <pc:sldMk cId="4155638530" sldId="2147472518"/>
            <ac:spMk id="20" creationId="{76664F32-320E-EA00-150C-D5595F686992}"/>
          </ac:spMkLst>
        </pc:spChg>
        <pc:spChg chg="mod">
          <ac:chgData name="Carla Vijian" userId="0685818c105fcfa6" providerId="LiveId" clId="{736957E1-992A-4604-BD01-7D921F4D5040}" dt="2026-03-08T05:10:15.185" v="2205" actId="1076"/>
          <ac:spMkLst>
            <pc:docMk/>
            <pc:sldMk cId="4155638530" sldId="2147472518"/>
            <ac:spMk id="21" creationId="{BBE8060D-9D5B-FDBD-1A84-7A8856D11789}"/>
          </ac:spMkLst>
        </pc:spChg>
        <pc:spChg chg="add mod">
          <ac:chgData name="Carla Vijian" userId="0685818c105fcfa6" providerId="LiveId" clId="{736957E1-992A-4604-BD01-7D921F4D5040}" dt="2026-03-06T23:06:39.077" v="826" actId="2711"/>
          <ac:spMkLst>
            <pc:docMk/>
            <pc:sldMk cId="4155638530" sldId="2147472518"/>
            <ac:spMk id="22" creationId="{BBF471CC-9A83-ED5A-5356-3C89B1B386A0}"/>
          </ac:spMkLst>
        </pc:spChg>
        <pc:picChg chg="add mod">
          <ac:chgData name="Carla Vijian" userId="0685818c105fcfa6" providerId="LiveId" clId="{736957E1-992A-4604-BD01-7D921F4D5040}" dt="2026-03-06T23:05:15.945" v="814" actId="1076"/>
          <ac:picMkLst>
            <pc:docMk/>
            <pc:sldMk cId="4155638530" sldId="2147472518"/>
            <ac:picMk id="23" creationId="{34FFD136-2BDE-15E4-7D92-479867C81747}"/>
          </ac:picMkLst>
        </pc:picChg>
      </pc:sldChg>
      <pc:sldChg chg="addSp delSp modSp add mod ord">
        <pc:chgData name="Carla Vijian" userId="0685818c105fcfa6" providerId="LiveId" clId="{736957E1-992A-4604-BD01-7D921F4D5040}" dt="2026-03-08T05:13:42.451" v="2361" actId="1076"/>
        <pc:sldMkLst>
          <pc:docMk/>
          <pc:sldMk cId="907323442" sldId="2147472519"/>
        </pc:sldMkLst>
        <pc:spChg chg="add mod">
          <ac:chgData name="Carla Vijian" userId="0685818c105fcfa6" providerId="LiveId" clId="{736957E1-992A-4604-BD01-7D921F4D5040}" dt="2026-03-06T23:54:11.150" v="1330"/>
          <ac:spMkLst>
            <pc:docMk/>
            <pc:sldMk cId="907323442" sldId="2147472519"/>
            <ac:spMk id="2" creationId="{BFB1EC6C-BC04-914B-9E73-4D654B2827DF}"/>
          </ac:spMkLst>
        </pc:spChg>
        <pc:spChg chg="mod">
          <ac:chgData name="Carla Vijian" userId="0685818c105fcfa6" providerId="LiveId" clId="{736957E1-992A-4604-BD01-7D921F4D5040}" dt="2026-03-06T23:37:57.970" v="1323" actId="6549"/>
          <ac:spMkLst>
            <pc:docMk/>
            <pc:sldMk cId="907323442" sldId="2147472519"/>
            <ac:spMk id="11" creationId="{DA9DF066-B0F9-4CE2-C9AE-9B36738BCD0F}"/>
          </ac:spMkLst>
        </pc:spChg>
        <pc:spChg chg="mod">
          <ac:chgData name="Carla Vijian" userId="0685818c105fcfa6" providerId="LiveId" clId="{736957E1-992A-4604-BD01-7D921F4D5040}" dt="2026-03-08T05:13:42.451" v="2361" actId="1076"/>
          <ac:spMkLst>
            <pc:docMk/>
            <pc:sldMk cId="907323442" sldId="2147472519"/>
            <ac:spMk id="28" creationId="{F58EC280-C96E-B8AA-8BF9-68CC14D5F5C2}"/>
          </ac:spMkLst>
        </pc:spChg>
      </pc:sldChg>
      <pc:sldChg chg="modSp add mod ord">
        <pc:chgData name="Carla Vijian" userId="0685818c105fcfa6" providerId="LiveId" clId="{736957E1-992A-4604-BD01-7D921F4D5040}" dt="2026-03-08T05:32:26.367" v="2436" actId="20577"/>
        <pc:sldMkLst>
          <pc:docMk/>
          <pc:sldMk cId="4088982865" sldId="2147472520"/>
        </pc:sldMkLst>
        <pc:spChg chg="mod">
          <ac:chgData name="Carla Vijian" userId="0685818c105fcfa6" providerId="LiveId" clId="{736957E1-992A-4604-BD01-7D921F4D5040}" dt="2026-03-08T05:32:26.367" v="2436" actId="20577"/>
          <ac:spMkLst>
            <pc:docMk/>
            <pc:sldMk cId="4088982865" sldId="2147472520"/>
            <ac:spMk id="11" creationId="{3A1F78BE-CD72-2B46-9303-F573D0D84F30}"/>
          </ac:spMkLst>
        </pc:spChg>
      </pc:sldChg>
      <pc:sldChg chg="addSp delSp modSp add mod ord">
        <pc:chgData name="Carla Vijian" userId="0685818c105fcfa6" providerId="LiveId" clId="{736957E1-992A-4604-BD01-7D921F4D5040}" dt="2026-03-08T05:34:34.321" v="2473"/>
        <pc:sldMkLst>
          <pc:docMk/>
          <pc:sldMk cId="2183855649" sldId="2147472521"/>
        </pc:sldMkLst>
        <pc:spChg chg="mod">
          <ac:chgData name="Carla Vijian" userId="0685818c105fcfa6" providerId="LiveId" clId="{736957E1-992A-4604-BD01-7D921F4D5040}" dt="2026-03-06T23:15:03.312" v="1025" actId="113"/>
          <ac:spMkLst>
            <pc:docMk/>
            <pc:sldMk cId="2183855649" sldId="2147472521"/>
            <ac:spMk id="11" creationId="{2357EC32-B927-CFE1-3AB1-A549F50E575A}"/>
          </ac:spMkLst>
        </pc:spChg>
        <pc:spChg chg="add mod">
          <ac:chgData name="Carla Vijian" userId="0685818c105fcfa6" providerId="LiveId" clId="{736957E1-992A-4604-BD01-7D921F4D5040}" dt="2026-03-06T23:11:55.191" v="852" actId="255"/>
          <ac:spMkLst>
            <pc:docMk/>
            <pc:sldMk cId="2183855649" sldId="2147472521"/>
            <ac:spMk id="17" creationId="{C8BEC831-B658-FB6B-5B79-0CEA50232104}"/>
          </ac:spMkLst>
        </pc:spChg>
        <pc:spChg chg="add mod">
          <ac:chgData name="Carla Vijian" userId="0685818c105fcfa6" providerId="LiveId" clId="{736957E1-992A-4604-BD01-7D921F4D5040}" dt="2026-03-06T23:11:55.191" v="852" actId="255"/>
          <ac:spMkLst>
            <pc:docMk/>
            <pc:sldMk cId="2183855649" sldId="2147472521"/>
            <ac:spMk id="18" creationId="{F1961B37-7130-FDE7-1D92-DC3011134BD4}"/>
          </ac:spMkLst>
        </pc:spChg>
        <pc:spChg chg="add mod">
          <ac:chgData name="Carla Vijian" userId="0685818c105fcfa6" providerId="LiveId" clId="{736957E1-992A-4604-BD01-7D921F4D5040}" dt="2026-03-06T23:14:26.554" v="1023" actId="20577"/>
          <ac:spMkLst>
            <pc:docMk/>
            <pc:sldMk cId="2183855649" sldId="2147472521"/>
            <ac:spMk id="20" creationId="{C7A2E6C9-C411-7E93-D77F-0ADD62CCF7FF}"/>
          </ac:spMkLst>
        </pc:spChg>
        <pc:spChg chg="add mod">
          <ac:chgData name="Carla Vijian" userId="0685818c105fcfa6" providerId="LiveId" clId="{736957E1-992A-4604-BD01-7D921F4D5040}" dt="2026-03-06T23:12:23.019" v="866" actId="20577"/>
          <ac:spMkLst>
            <pc:docMk/>
            <pc:sldMk cId="2183855649" sldId="2147472521"/>
            <ac:spMk id="21" creationId="{F798847F-3D03-0C8A-EC34-5E3EF0E1C7F4}"/>
          </ac:spMkLst>
        </pc:spChg>
        <pc:spChg chg="add mod">
          <ac:chgData name="Carla Vijian" userId="0685818c105fcfa6" providerId="LiveId" clId="{736957E1-992A-4604-BD01-7D921F4D5040}" dt="2026-03-06T23:13:36.104" v="938" actId="20577"/>
          <ac:spMkLst>
            <pc:docMk/>
            <pc:sldMk cId="2183855649" sldId="2147472521"/>
            <ac:spMk id="23" creationId="{320BD827-864A-736E-5449-2C8C6FFDC9D3}"/>
          </ac:spMkLst>
        </pc:spChg>
        <pc:spChg chg="add mod">
          <ac:chgData name="Carla Vijian" userId="0685818c105fcfa6" providerId="LiveId" clId="{736957E1-992A-4604-BD01-7D921F4D5040}" dt="2026-03-06T23:13:45.083" v="960" actId="20577"/>
          <ac:spMkLst>
            <pc:docMk/>
            <pc:sldMk cId="2183855649" sldId="2147472521"/>
            <ac:spMk id="24" creationId="{11FFC851-7F31-8FFD-F915-8637AE725839}"/>
          </ac:spMkLst>
        </pc:spChg>
        <pc:spChg chg="add mod">
          <ac:chgData name="Carla Vijian" userId="0685818c105fcfa6" providerId="LiveId" clId="{736957E1-992A-4604-BD01-7D921F4D5040}" dt="2026-03-06T23:13:55.368" v="980" actId="20577"/>
          <ac:spMkLst>
            <pc:docMk/>
            <pc:sldMk cId="2183855649" sldId="2147472521"/>
            <ac:spMk id="26" creationId="{14437962-17D8-E17D-8975-1F394845E11F}"/>
          </ac:spMkLst>
        </pc:spChg>
        <pc:spChg chg="add mod">
          <ac:chgData name="Carla Vijian" userId="0685818c105fcfa6" providerId="LiveId" clId="{736957E1-992A-4604-BD01-7D921F4D5040}" dt="2026-03-06T23:14:11.942" v="1021" actId="20577"/>
          <ac:spMkLst>
            <pc:docMk/>
            <pc:sldMk cId="2183855649" sldId="2147472521"/>
            <ac:spMk id="27" creationId="{873D4E69-827F-2E3D-E98C-49469CD9F220}"/>
          </ac:spMkLst>
        </pc:spChg>
        <pc:picChg chg="add del mod">
          <ac:chgData name="Carla Vijian" userId="0685818c105fcfa6" providerId="LiveId" clId="{736957E1-992A-4604-BD01-7D921F4D5040}" dt="2026-03-08T05:34:34.321" v="2473"/>
          <ac:picMkLst>
            <pc:docMk/>
            <pc:sldMk cId="2183855649" sldId="2147472521"/>
            <ac:picMk id="16" creationId="{6586EC93-EA31-9C02-F7A1-AEC92D91A84F}"/>
          </ac:picMkLst>
        </pc:picChg>
        <pc:picChg chg="add mod">
          <ac:chgData name="Carla Vijian" userId="0685818c105fcfa6" providerId="LiveId" clId="{736957E1-992A-4604-BD01-7D921F4D5040}" dt="2026-03-06T23:11:40.744" v="850" actId="1076"/>
          <ac:picMkLst>
            <pc:docMk/>
            <pc:sldMk cId="2183855649" sldId="2147472521"/>
            <ac:picMk id="19" creationId="{C67F5E35-392A-3ED0-4EAD-1B0B3F501F46}"/>
          </ac:picMkLst>
        </pc:picChg>
      </pc:sldChg>
      <pc:sldChg chg="addSp modSp add mod ord">
        <pc:chgData name="Carla Vijian" userId="0685818c105fcfa6" providerId="LiveId" clId="{736957E1-992A-4604-BD01-7D921F4D5040}" dt="2026-03-08T05:12:48.976" v="2351" actId="1076"/>
        <pc:sldMkLst>
          <pc:docMk/>
          <pc:sldMk cId="3102868037" sldId="2147472522"/>
        </pc:sldMkLst>
        <pc:spChg chg="add mod">
          <ac:chgData name="Carla Vijian" userId="0685818c105fcfa6" providerId="LiveId" clId="{736957E1-992A-4604-BD01-7D921F4D5040}" dt="2026-03-08T05:11:49.823" v="2346" actId="1076"/>
          <ac:spMkLst>
            <pc:docMk/>
            <pc:sldMk cId="3102868037" sldId="2147472522"/>
            <ac:spMk id="4" creationId="{96D6E55A-D052-E55E-7431-A9DAE5E550BA}"/>
          </ac:spMkLst>
        </pc:spChg>
        <pc:spChg chg="mod">
          <ac:chgData name="Carla Vijian" userId="0685818c105fcfa6" providerId="LiveId" clId="{736957E1-992A-4604-BD01-7D921F4D5040}" dt="2026-03-08T05:11:49.823" v="2346" actId="1076"/>
          <ac:spMkLst>
            <pc:docMk/>
            <pc:sldMk cId="3102868037" sldId="2147472522"/>
            <ac:spMk id="5" creationId="{18850AA0-213B-29A6-27AA-D728B5616226}"/>
          </ac:spMkLst>
        </pc:spChg>
        <pc:spChg chg="mod">
          <ac:chgData name="Carla Vijian" userId="0685818c105fcfa6" providerId="LiveId" clId="{736957E1-992A-4604-BD01-7D921F4D5040}" dt="2026-03-08T05:11:49.823" v="2346" actId="1076"/>
          <ac:spMkLst>
            <pc:docMk/>
            <pc:sldMk cId="3102868037" sldId="2147472522"/>
            <ac:spMk id="6" creationId="{57F54F7D-A19B-7BC9-6E22-F5EAE08A1BDE}"/>
          </ac:spMkLst>
        </pc:spChg>
        <pc:spChg chg="mod">
          <ac:chgData name="Carla Vijian" userId="0685818c105fcfa6" providerId="LiveId" clId="{736957E1-992A-4604-BD01-7D921F4D5040}" dt="2026-03-08T05:11:49.823" v="2346" actId="1076"/>
          <ac:spMkLst>
            <pc:docMk/>
            <pc:sldMk cId="3102868037" sldId="2147472522"/>
            <ac:spMk id="9" creationId="{45818116-2AE5-AE9C-18FD-29D238509EB0}"/>
          </ac:spMkLst>
        </pc:spChg>
        <pc:spChg chg="mod">
          <ac:chgData name="Carla Vijian" userId="0685818c105fcfa6" providerId="LiveId" clId="{736957E1-992A-4604-BD01-7D921F4D5040}" dt="2026-03-08T04:37:03.506" v="1923" actId="1076"/>
          <ac:spMkLst>
            <pc:docMk/>
            <pc:sldMk cId="3102868037" sldId="2147472522"/>
            <ac:spMk id="10" creationId="{02A5C5B7-08F7-28F1-9064-80053AE87547}"/>
          </ac:spMkLst>
        </pc:spChg>
        <pc:spChg chg="mod">
          <ac:chgData name="Carla Vijian" userId="0685818c105fcfa6" providerId="LiveId" clId="{736957E1-992A-4604-BD01-7D921F4D5040}" dt="2026-03-06T23:38:11.352" v="1325" actId="6549"/>
          <ac:spMkLst>
            <pc:docMk/>
            <pc:sldMk cId="3102868037" sldId="2147472522"/>
            <ac:spMk id="11" creationId="{A114985F-1AF7-5F9F-D184-876D79C3DD85}"/>
          </ac:spMkLst>
        </pc:spChg>
        <pc:spChg chg="mod">
          <ac:chgData name="Carla Vijian" userId="0685818c105fcfa6" providerId="LiveId" clId="{736957E1-992A-4604-BD01-7D921F4D5040}" dt="2026-03-08T05:11:49.823" v="2346" actId="1076"/>
          <ac:spMkLst>
            <pc:docMk/>
            <pc:sldMk cId="3102868037" sldId="2147472522"/>
            <ac:spMk id="12" creationId="{903B0ADD-D35B-B835-EEFB-EA90B33E8B66}"/>
          </ac:spMkLst>
        </pc:spChg>
        <pc:spChg chg="add mod">
          <ac:chgData name="Carla Vijian" userId="0685818c105fcfa6" providerId="LiveId" clId="{736957E1-992A-4604-BD01-7D921F4D5040}" dt="2026-03-08T04:40:55.375" v="1965" actId="1076"/>
          <ac:spMkLst>
            <pc:docMk/>
            <pc:sldMk cId="3102868037" sldId="2147472522"/>
            <ac:spMk id="13" creationId="{D9D21598-F440-5965-806B-4644C3421B8D}"/>
          </ac:spMkLst>
        </pc:spChg>
        <pc:spChg chg="mod">
          <ac:chgData name="Carla Vijian" userId="0685818c105fcfa6" providerId="LiveId" clId="{736957E1-992A-4604-BD01-7D921F4D5040}" dt="2026-03-08T05:11:49.823" v="2346" actId="1076"/>
          <ac:spMkLst>
            <pc:docMk/>
            <pc:sldMk cId="3102868037" sldId="2147472522"/>
            <ac:spMk id="15" creationId="{A3075421-CA16-0C77-2BF0-183243DE8F41}"/>
          </ac:spMkLst>
        </pc:spChg>
        <pc:spChg chg="mod">
          <ac:chgData name="Carla Vijian" userId="0685818c105fcfa6" providerId="LiveId" clId="{736957E1-992A-4604-BD01-7D921F4D5040}" dt="2026-03-08T05:11:49.823" v="2346" actId="1076"/>
          <ac:spMkLst>
            <pc:docMk/>
            <pc:sldMk cId="3102868037" sldId="2147472522"/>
            <ac:spMk id="17" creationId="{939BBDD4-86CF-812E-B71F-B8C7CC0B3450}"/>
          </ac:spMkLst>
        </pc:spChg>
        <pc:spChg chg="add mod">
          <ac:chgData name="Carla Vijian" userId="0685818c105fcfa6" providerId="LiveId" clId="{736957E1-992A-4604-BD01-7D921F4D5040}" dt="2026-03-06T23:59:23.080" v="1439" actId="1076"/>
          <ac:spMkLst>
            <pc:docMk/>
            <pc:sldMk cId="3102868037" sldId="2147472522"/>
            <ac:spMk id="18" creationId="{0101B0C6-73AE-E447-0A61-BCAE43A37894}"/>
          </ac:spMkLst>
        </pc:spChg>
        <pc:spChg chg="add mod">
          <ac:chgData name="Carla Vijian" userId="0685818c105fcfa6" providerId="LiveId" clId="{736957E1-992A-4604-BD01-7D921F4D5040}" dt="2026-03-08T04:41:05.800" v="1968" actId="1076"/>
          <ac:spMkLst>
            <pc:docMk/>
            <pc:sldMk cId="3102868037" sldId="2147472522"/>
            <ac:spMk id="19" creationId="{CDBB8C9F-BAC1-55E5-8BF1-C9C40CF0CA25}"/>
          </ac:spMkLst>
        </pc:spChg>
        <pc:spChg chg="add mod">
          <ac:chgData name="Carla Vijian" userId="0685818c105fcfa6" providerId="LiveId" clId="{736957E1-992A-4604-BD01-7D921F4D5040}" dt="2026-03-06T23:59:23.080" v="1439" actId="1076"/>
          <ac:spMkLst>
            <pc:docMk/>
            <pc:sldMk cId="3102868037" sldId="2147472522"/>
            <ac:spMk id="22" creationId="{FC26E711-4401-2B13-99C2-9475C50A01CD}"/>
          </ac:spMkLst>
        </pc:spChg>
        <pc:spChg chg="add mod">
          <ac:chgData name="Carla Vijian" userId="0685818c105fcfa6" providerId="LiveId" clId="{736957E1-992A-4604-BD01-7D921F4D5040}" dt="2026-03-08T05:11:49.823" v="2346" actId="1076"/>
          <ac:spMkLst>
            <pc:docMk/>
            <pc:sldMk cId="3102868037" sldId="2147472522"/>
            <ac:spMk id="23" creationId="{061ACEE1-F711-CE83-CEE7-A59D71EFFF70}"/>
          </ac:spMkLst>
        </pc:spChg>
        <pc:spChg chg="add mod">
          <ac:chgData name="Carla Vijian" userId="0685818c105fcfa6" providerId="LiveId" clId="{736957E1-992A-4604-BD01-7D921F4D5040}" dt="2026-03-08T04:41:12.361" v="1970" actId="1076"/>
          <ac:spMkLst>
            <pc:docMk/>
            <pc:sldMk cId="3102868037" sldId="2147472522"/>
            <ac:spMk id="24" creationId="{5F23BF06-CB8E-0205-03A4-AE875D025F84}"/>
          </ac:spMkLst>
        </pc:spChg>
        <pc:spChg chg="mod">
          <ac:chgData name="Carla Vijian" userId="0685818c105fcfa6" providerId="LiveId" clId="{736957E1-992A-4604-BD01-7D921F4D5040}" dt="2026-03-08T04:41:09.586" v="1969" actId="1076"/>
          <ac:spMkLst>
            <pc:docMk/>
            <pc:sldMk cId="3102868037" sldId="2147472522"/>
            <ac:spMk id="25" creationId="{AD9D835B-0153-0B4C-1128-CC79F450D4D8}"/>
          </ac:spMkLst>
        </pc:spChg>
        <pc:spChg chg="mod">
          <ac:chgData name="Carla Vijian" userId="0685818c105fcfa6" providerId="LiveId" clId="{736957E1-992A-4604-BD01-7D921F4D5040}" dt="2026-03-08T05:11:49.823" v="2346" actId="1076"/>
          <ac:spMkLst>
            <pc:docMk/>
            <pc:sldMk cId="3102868037" sldId="2147472522"/>
            <ac:spMk id="27" creationId="{B8863256-7A57-A30A-CBD8-43CD90F8828A}"/>
          </ac:spMkLst>
        </pc:spChg>
        <pc:spChg chg="add mod">
          <ac:chgData name="Carla Vijian" userId="0685818c105fcfa6" providerId="LiveId" clId="{736957E1-992A-4604-BD01-7D921F4D5040}" dt="2026-03-06T23:59:23.080" v="1439" actId="1076"/>
          <ac:spMkLst>
            <pc:docMk/>
            <pc:sldMk cId="3102868037" sldId="2147472522"/>
            <ac:spMk id="28" creationId="{D4919D13-DFBB-4898-BEC8-A4EB3C60FF61}"/>
          </ac:spMkLst>
        </pc:spChg>
        <pc:spChg chg="add mod">
          <ac:chgData name="Carla Vijian" userId="0685818c105fcfa6" providerId="LiveId" clId="{736957E1-992A-4604-BD01-7D921F4D5040}" dt="2026-03-08T05:12:48.976" v="2351" actId="1076"/>
          <ac:spMkLst>
            <pc:docMk/>
            <pc:sldMk cId="3102868037" sldId="2147472522"/>
            <ac:spMk id="29" creationId="{089FEA81-883A-7A43-7DA3-3D77B6B325B9}"/>
          </ac:spMkLst>
        </pc:spChg>
        <pc:spChg chg="add mod">
          <ac:chgData name="Carla Vijian" userId="0685818c105fcfa6" providerId="LiveId" clId="{736957E1-992A-4604-BD01-7D921F4D5040}" dt="2026-03-08T05:11:58.325" v="2348" actId="1076"/>
          <ac:spMkLst>
            <pc:docMk/>
            <pc:sldMk cId="3102868037" sldId="2147472522"/>
            <ac:spMk id="30" creationId="{0F6DF335-5EA1-2C8C-9545-4E0FAC17E8D5}"/>
          </ac:spMkLst>
        </pc:spChg>
        <pc:picChg chg="mod">
          <ac:chgData name="Carla Vijian" userId="0685818c105fcfa6" providerId="LiveId" clId="{736957E1-992A-4604-BD01-7D921F4D5040}" dt="2026-03-08T04:36:45.186" v="1918" actId="1076"/>
          <ac:picMkLst>
            <pc:docMk/>
            <pc:sldMk cId="3102868037" sldId="2147472522"/>
            <ac:picMk id="7" creationId="{0AA4E460-94BB-B9EC-9EA0-0190FB7293B0}"/>
          </ac:picMkLst>
        </pc:picChg>
        <pc:picChg chg="mod">
          <ac:chgData name="Carla Vijian" userId="0685818c105fcfa6" providerId="LiveId" clId="{736957E1-992A-4604-BD01-7D921F4D5040}" dt="2026-03-08T04:37:07.447" v="1924" actId="1076"/>
          <ac:picMkLst>
            <pc:docMk/>
            <pc:sldMk cId="3102868037" sldId="2147472522"/>
            <ac:picMk id="14" creationId="{6310675F-F8D4-7F6D-78A5-C106E81A4635}"/>
          </ac:picMkLst>
        </pc:picChg>
        <pc:picChg chg="mod">
          <ac:chgData name="Carla Vijian" userId="0685818c105fcfa6" providerId="LiveId" clId="{736957E1-992A-4604-BD01-7D921F4D5040}" dt="2026-03-08T04:37:56.167" v="1932" actId="1076"/>
          <ac:picMkLst>
            <pc:docMk/>
            <pc:sldMk cId="3102868037" sldId="2147472522"/>
            <ac:picMk id="20" creationId="{7A8E1D49-C291-FA81-1B24-FAC4FE67E01A}"/>
          </ac:picMkLst>
        </pc:picChg>
        <pc:picChg chg="mod">
          <ac:chgData name="Carla Vijian" userId="0685818c105fcfa6" providerId="LiveId" clId="{736957E1-992A-4604-BD01-7D921F4D5040}" dt="2026-03-08T04:38:13.260" v="1939" actId="1076"/>
          <ac:picMkLst>
            <pc:docMk/>
            <pc:sldMk cId="3102868037" sldId="2147472522"/>
            <ac:picMk id="26" creationId="{CE40FDD8-703C-0176-B700-698096918E44}"/>
          </ac:picMkLst>
        </pc:picChg>
      </pc:sldChg>
      <pc:sldChg chg="delSp modSp new mod">
        <pc:chgData name="Carla Vijian" userId="0685818c105fcfa6" providerId="LiveId" clId="{736957E1-992A-4604-BD01-7D921F4D5040}" dt="2026-03-06T23:34:01.694" v="1265" actId="20577"/>
        <pc:sldMkLst>
          <pc:docMk/>
          <pc:sldMk cId="261104732" sldId="2147472523"/>
        </pc:sldMkLst>
        <pc:spChg chg="mod">
          <ac:chgData name="Carla Vijian" userId="0685818c105fcfa6" providerId="LiveId" clId="{736957E1-992A-4604-BD01-7D921F4D5040}" dt="2026-03-06T23:34:01.694" v="1265" actId="20577"/>
          <ac:spMkLst>
            <pc:docMk/>
            <pc:sldMk cId="261104732" sldId="2147472523"/>
            <ac:spMk id="2" creationId="{35489AAF-A2E1-2C23-2F97-789312A99FD0}"/>
          </ac:spMkLst>
        </pc:spChg>
      </pc:sldChg>
      <pc:sldChg chg="addSp delSp modSp add mod">
        <pc:chgData name="Carla Vijian" userId="0685818c105fcfa6" providerId="LiveId" clId="{736957E1-992A-4604-BD01-7D921F4D5040}" dt="2026-03-08T05:14:39.621" v="2392" actId="20577"/>
        <pc:sldMkLst>
          <pc:docMk/>
          <pc:sldMk cId="1335674901" sldId="2147472524"/>
        </pc:sldMkLst>
        <pc:spChg chg="mod">
          <ac:chgData name="Carla Vijian" userId="0685818c105fcfa6" providerId="LiveId" clId="{736957E1-992A-4604-BD01-7D921F4D5040}" dt="2026-03-06T23:38:05.191" v="1324" actId="6549"/>
          <ac:spMkLst>
            <pc:docMk/>
            <pc:sldMk cId="1335674901" sldId="2147472524"/>
            <ac:spMk id="11" creationId="{DE4BDDFB-2504-4A15-A021-E9D25CC3A86F}"/>
          </ac:spMkLst>
        </pc:spChg>
        <pc:spChg chg="add mod">
          <ac:chgData name="Carla Vijian" userId="0685818c105fcfa6" providerId="LiveId" clId="{736957E1-992A-4604-BD01-7D921F4D5040}" dt="2026-03-08T05:14:39.621" v="2392" actId="20577"/>
          <ac:spMkLst>
            <pc:docMk/>
            <pc:sldMk cId="1335674901" sldId="2147472524"/>
            <ac:spMk id="28" creationId="{81CC23E4-8599-51E0-E4B6-05CD60FBC955}"/>
          </ac:spMkLst>
        </pc:spChg>
      </pc:sldChg>
      <pc:sldChg chg="add">
        <pc:chgData name="Carla Vijian" userId="0685818c105fcfa6" providerId="LiveId" clId="{736957E1-992A-4604-BD01-7D921F4D5040}" dt="2026-03-08T05:32:08.255" v="2393" actId="2890"/>
        <pc:sldMkLst>
          <pc:docMk/>
          <pc:sldMk cId="469993057" sldId="2147472525"/>
        </pc:sldMkLst>
      </pc:sldChg>
      <pc:sldChg chg="delSp add del mod">
        <pc:chgData name="Carla Vijian" userId="0685818c105fcfa6" providerId="LiveId" clId="{736957E1-992A-4604-BD01-7D921F4D5040}" dt="2026-03-08T03:08:43.756" v="1885" actId="2696"/>
        <pc:sldMkLst>
          <pc:docMk/>
          <pc:sldMk cId="793191830" sldId="2147472525"/>
        </pc:sldMkLst>
      </pc:sldChg>
      <pc:sldChg chg="modSp add del mod">
        <pc:chgData name="Carla Vijian" userId="0685818c105fcfa6" providerId="LiveId" clId="{736957E1-992A-4604-BD01-7D921F4D5040}" dt="2026-03-08T05:33:07.736" v="2463" actId="2696"/>
        <pc:sldMkLst>
          <pc:docMk/>
          <pc:sldMk cId="177883108" sldId="2147472526"/>
        </pc:sldMkLst>
      </pc:sldChg>
      <pc:sldMasterChg chg="delSldLayout">
        <pc:chgData name="Carla Vijian" userId="0685818c105fcfa6" providerId="LiveId" clId="{736957E1-992A-4604-BD01-7D921F4D5040}" dt="2026-03-03T14:53:47.415" v="146" actId="2696"/>
        <pc:sldMasterMkLst>
          <pc:docMk/>
          <pc:sldMasterMk cId="2701676822" sldId="2147483693"/>
        </pc:sldMasterMkLst>
      </pc:sldMasterChg>
    </pc:docChg>
  </pc:docChgLst>
  <pc:docChgLst>
    <pc:chgData name="Carla Vijian" userId="c8cf1b78-ca9a-4696-87d3-45e7c13ef4bf" providerId="ADAL" clId="{736957E1-992A-4604-BD01-7D921F4D5040}"/>
    <pc:docChg chg="undo custSel addSld delSld modSld sldOrd">
      <pc:chgData name="Carla Vijian" userId="c8cf1b78-ca9a-4696-87d3-45e7c13ef4bf" providerId="ADAL" clId="{736957E1-992A-4604-BD01-7D921F4D5040}" dt="2026-03-10T00:33:15.919" v="1043" actId="1076"/>
      <pc:docMkLst>
        <pc:docMk/>
      </pc:docMkLst>
      <pc:sldChg chg="modSp mod">
        <pc:chgData name="Carla Vijian" userId="c8cf1b78-ca9a-4696-87d3-45e7c13ef4bf" providerId="ADAL" clId="{736957E1-992A-4604-BD01-7D921F4D5040}" dt="2026-03-08T17:29:34.303" v="498" actId="1076"/>
        <pc:sldMkLst>
          <pc:docMk/>
          <pc:sldMk cId="4097706295" sldId="2147472354"/>
        </pc:sldMkLst>
        <pc:spChg chg="mod">
          <ac:chgData name="Carla Vijian" userId="c8cf1b78-ca9a-4696-87d3-45e7c13ef4bf" providerId="ADAL" clId="{736957E1-992A-4604-BD01-7D921F4D5040}" dt="2026-03-08T17:29:34.303" v="498" actId="1076"/>
          <ac:spMkLst>
            <pc:docMk/>
            <pc:sldMk cId="4097706295" sldId="2147472354"/>
            <ac:spMk id="3" creationId="{743A630D-618A-8877-8B6B-0DB9CECED65A}"/>
          </ac:spMkLst>
        </pc:spChg>
      </pc:sldChg>
      <pc:sldChg chg="addSp modSp mod">
        <pc:chgData name="Carla Vijian" userId="c8cf1b78-ca9a-4696-87d3-45e7c13ef4bf" providerId="ADAL" clId="{736957E1-992A-4604-BD01-7D921F4D5040}" dt="2026-03-08T15:03:21.786" v="179" actId="1076"/>
        <pc:sldMkLst>
          <pc:docMk/>
          <pc:sldMk cId="21418441" sldId="2147472408"/>
        </pc:sldMkLst>
        <pc:spChg chg="mod">
          <ac:chgData name="Carla Vijian" userId="c8cf1b78-ca9a-4696-87d3-45e7c13ef4bf" providerId="ADAL" clId="{736957E1-992A-4604-BD01-7D921F4D5040}" dt="2026-03-08T15:01:35.600" v="166" actId="1076"/>
          <ac:spMkLst>
            <pc:docMk/>
            <pc:sldMk cId="21418441" sldId="2147472408"/>
            <ac:spMk id="18" creationId="{4880464E-78D3-6AE8-7442-CF57DD8D7401}"/>
          </ac:spMkLst>
        </pc:spChg>
        <pc:spChg chg="mod">
          <ac:chgData name="Carla Vijian" userId="c8cf1b78-ca9a-4696-87d3-45e7c13ef4bf" providerId="ADAL" clId="{736957E1-992A-4604-BD01-7D921F4D5040}" dt="2026-03-08T14:44:00.709" v="28" actId="20577"/>
          <ac:spMkLst>
            <pc:docMk/>
            <pc:sldMk cId="21418441" sldId="2147472408"/>
            <ac:spMk id="22" creationId="{5D8EBFF6-DE02-6C0B-5862-3AA6E6EB76AA}"/>
          </ac:spMkLst>
        </pc:spChg>
      </pc:sldChg>
      <pc:sldChg chg="addSp modSp mod">
        <pc:chgData name="Carla Vijian" userId="c8cf1b78-ca9a-4696-87d3-45e7c13ef4bf" providerId="ADAL" clId="{736957E1-992A-4604-BD01-7D921F4D5040}" dt="2026-03-09T17:43:44.529" v="1033" actId="20577"/>
        <pc:sldMkLst>
          <pc:docMk/>
          <pc:sldMk cId="629958708" sldId="2147472501"/>
        </pc:sldMkLst>
        <pc:spChg chg="add mod">
          <ac:chgData name="Carla Vijian" userId="c8cf1b78-ca9a-4696-87d3-45e7c13ef4bf" providerId="ADAL" clId="{736957E1-992A-4604-BD01-7D921F4D5040}" dt="2026-03-09T17:42:44.592" v="955" actId="20577"/>
          <ac:spMkLst>
            <pc:docMk/>
            <pc:sldMk cId="629958708" sldId="2147472501"/>
            <ac:spMk id="3" creationId="{A3FD81F9-7911-3673-96E7-36CDFF7A04A5}"/>
          </ac:spMkLst>
        </pc:spChg>
        <pc:spChg chg="mod">
          <ac:chgData name="Carla Vijian" userId="c8cf1b78-ca9a-4696-87d3-45e7c13ef4bf" providerId="ADAL" clId="{736957E1-992A-4604-BD01-7D921F4D5040}" dt="2026-03-09T17:43:44.529" v="1033" actId="20577"/>
          <ac:spMkLst>
            <pc:docMk/>
            <pc:sldMk cId="629958708" sldId="2147472501"/>
            <ac:spMk id="11" creationId="{C75222A0-C689-77E7-7904-BB28E722F5C9}"/>
          </ac:spMkLst>
        </pc:spChg>
        <pc:spChg chg="mod">
          <ac:chgData name="Carla Vijian" userId="c8cf1b78-ca9a-4696-87d3-45e7c13ef4bf" providerId="ADAL" clId="{736957E1-992A-4604-BD01-7D921F4D5040}" dt="2026-03-09T17:36:22.610" v="913" actId="1076"/>
          <ac:spMkLst>
            <pc:docMk/>
            <pc:sldMk cId="629958708" sldId="2147472501"/>
            <ac:spMk id="49" creationId="{0F3A6FC4-8BA3-BAB1-B4C3-0AAC897C9B7B}"/>
          </ac:spMkLst>
        </pc:spChg>
        <pc:spChg chg="mod">
          <ac:chgData name="Carla Vijian" userId="c8cf1b78-ca9a-4696-87d3-45e7c13ef4bf" providerId="ADAL" clId="{736957E1-992A-4604-BD01-7D921F4D5040}" dt="2026-03-09T17:41:52.299" v="926" actId="1076"/>
          <ac:spMkLst>
            <pc:docMk/>
            <pc:sldMk cId="629958708" sldId="2147472501"/>
            <ac:spMk id="69" creationId="{BA09F493-6550-0593-90E7-DBCDB8FDDF05}"/>
          </ac:spMkLst>
        </pc:spChg>
        <pc:spChg chg="mod">
          <ac:chgData name="Carla Vijian" userId="c8cf1b78-ca9a-4696-87d3-45e7c13ef4bf" providerId="ADAL" clId="{736957E1-992A-4604-BD01-7D921F4D5040}" dt="2026-03-09T17:41:52.299" v="926" actId="1076"/>
          <ac:spMkLst>
            <pc:docMk/>
            <pc:sldMk cId="629958708" sldId="2147472501"/>
            <ac:spMk id="70" creationId="{0E1957BC-48B1-B6B5-C543-30A379E38EF9}"/>
          </ac:spMkLst>
        </pc:spChg>
        <pc:spChg chg="mod">
          <ac:chgData name="Carla Vijian" userId="c8cf1b78-ca9a-4696-87d3-45e7c13ef4bf" providerId="ADAL" clId="{736957E1-992A-4604-BD01-7D921F4D5040}" dt="2026-03-09T17:41:35.078" v="924" actId="1076"/>
          <ac:spMkLst>
            <pc:docMk/>
            <pc:sldMk cId="629958708" sldId="2147472501"/>
            <ac:spMk id="72" creationId="{487B13C3-1F6F-64D3-FA23-28D9A55FF18F}"/>
          </ac:spMkLst>
        </pc:spChg>
        <pc:spChg chg="mod">
          <ac:chgData name="Carla Vijian" userId="c8cf1b78-ca9a-4696-87d3-45e7c13ef4bf" providerId="ADAL" clId="{736957E1-992A-4604-BD01-7D921F4D5040}" dt="2026-03-09T17:36:03.228" v="911" actId="1076"/>
          <ac:spMkLst>
            <pc:docMk/>
            <pc:sldMk cId="629958708" sldId="2147472501"/>
            <ac:spMk id="73" creationId="{65473740-BBEA-FA6A-870F-685C028DB3BF}"/>
          </ac:spMkLst>
        </pc:spChg>
        <pc:spChg chg="mod">
          <ac:chgData name="Carla Vijian" userId="c8cf1b78-ca9a-4696-87d3-45e7c13ef4bf" providerId="ADAL" clId="{736957E1-992A-4604-BD01-7D921F4D5040}" dt="2026-03-09T17:36:03.228" v="911" actId="1076"/>
          <ac:spMkLst>
            <pc:docMk/>
            <pc:sldMk cId="629958708" sldId="2147472501"/>
            <ac:spMk id="74" creationId="{22B48D1B-8852-30A9-04F8-75309B957891}"/>
          </ac:spMkLst>
        </pc:spChg>
        <pc:spChg chg="mod">
          <ac:chgData name="Carla Vijian" userId="c8cf1b78-ca9a-4696-87d3-45e7c13ef4bf" providerId="ADAL" clId="{736957E1-992A-4604-BD01-7D921F4D5040}" dt="2026-03-09T17:43:11.287" v="1004" actId="1076"/>
          <ac:spMkLst>
            <pc:docMk/>
            <pc:sldMk cId="629958708" sldId="2147472501"/>
            <ac:spMk id="76" creationId="{D1FBA11E-13F3-6471-21F3-A0E61D48916F}"/>
          </ac:spMkLst>
        </pc:spChg>
        <pc:spChg chg="mod">
          <ac:chgData name="Carla Vijian" userId="c8cf1b78-ca9a-4696-87d3-45e7c13ef4bf" providerId="ADAL" clId="{736957E1-992A-4604-BD01-7D921F4D5040}" dt="2026-03-09T17:41:39.788" v="925" actId="14100"/>
          <ac:spMkLst>
            <pc:docMk/>
            <pc:sldMk cId="629958708" sldId="2147472501"/>
            <ac:spMk id="77" creationId="{C70F3FD4-DA94-E91E-8780-2F2B31BBE127}"/>
          </ac:spMkLst>
        </pc:spChg>
        <pc:spChg chg="mod">
          <ac:chgData name="Carla Vijian" userId="c8cf1b78-ca9a-4696-87d3-45e7c13ef4bf" providerId="ADAL" clId="{736957E1-992A-4604-BD01-7D921F4D5040}" dt="2026-03-09T17:36:03.228" v="911" actId="1076"/>
          <ac:spMkLst>
            <pc:docMk/>
            <pc:sldMk cId="629958708" sldId="2147472501"/>
            <ac:spMk id="78" creationId="{BDA08F4F-CF0A-9B4E-957B-39E847B1AEBE}"/>
          </ac:spMkLst>
        </pc:spChg>
        <pc:spChg chg="mod">
          <ac:chgData name="Carla Vijian" userId="c8cf1b78-ca9a-4696-87d3-45e7c13ef4bf" providerId="ADAL" clId="{736957E1-992A-4604-BD01-7D921F4D5040}" dt="2026-03-09T17:43:21.065" v="1005" actId="1076"/>
          <ac:spMkLst>
            <pc:docMk/>
            <pc:sldMk cId="629958708" sldId="2147472501"/>
            <ac:spMk id="80" creationId="{46FB498C-9D3D-301A-153E-51496A828AA2}"/>
          </ac:spMkLst>
        </pc:spChg>
        <pc:spChg chg="mod">
          <ac:chgData name="Carla Vijian" userId="c8cf1b78-ca9a-4696-87d3-45e7c13ef4bf" providerId="ADAL" clId="{736957E1-992A-4604-BD01-7D921F4D5040}" dt="2026-03-09T17:42:05.806" v="930" actId="1076"/>
          <ac:spMkLst>
            <pc:docMk/>
            <pc:sldMk cId="629958708" sldId="2147472501"/>
            <ac:spMk id="81" creationId="{D80876A5-C51A-D6BD-AB49-080EC2134757}"/>
          </ac:spMkLst>
        </pc:spChg>
        <pc:spChg chg="mod">
          <ac:chgData name="Carla Vijian" userId="c8cf1b78-ca9a-4696-87d3-45e7c13ef4bf" providerId="ADAL" clId="{736957E1-992A-4604-BD01-7D921F4D5040}" dt="2026-03-09T17:41:24.819" v="921" actId="1076"/>
          <ac:spMkLst>
            <pc:docMk/>
            <pc:sldMk cId="629958708" sldId="2147472501"/>
            <ac:spMk id="82" creationId="{CBA9D500-7E38-656C-4E73-832ABC2FA804}"/>
          </ac:spMkLst>
        </pc:spChg>
        <pc:spChg chg="mod">
          <ac:chgData name="Carla Vijian" userId="c8cf1b78-ca9a-4696-87d3-45e7c13ef4bf" providerId="ADAL" clId="{736957E1-992A-4604-BD01-7D921F4D5040}" dt="2026-03-09T17:42:00.021" v="927" actId="1076"/>
          <ac:spMkLst>
            <pc:docMk/>
            <pc:sldMk cId="629958708" sldId="2147472501"/>
            <ac:spMk id="84" creationId="{FC41FEE7-4B32-6F46-BA5D-B16C8265BD7F}"/>
          </ac:spMkLst>
        </pc:spChg>
        <pc:spChg chg="mod">
          <ac:chgData name="Carla Vijian" userId="c8cf1b78-ca9a-4696-87d3-45e7c13ef4bf" providerId="ADAL" clId="{736957E1-992A-4604-BD01-7D921F4D5040}" dt="2026-03-09T17:42:31.986" v="935" actId="1076"/>
          <ac:spMkLst>
            <pc:docMk/>
            <pc:sldMk cId="629958708" sldId="2147472501"/>
            <ac:spMk id="86" creationId="{3AC525C0-B16E-D0D4-8ABC-C3397D31F7BE}"/>
          </ac:spMkLst>
        </pc:spChg>
        <pc:spChg chg="mod">
          <ac:chgData name="Carla Vijian" userId="c8cf1b78-ca9a-4696-87d3-45e7c13ef4bf" providerId="ADAL" clId="{736957E1-992A-4604-BD01-7D921F4D5040}" dt="2026-03-09T17:42:34.235" v="936" actId="1076"/>
          <ac:spMkLst>
            <pc:docMk/>
            <pc:sldMk cId="629958708" sldId="2147472501"/>
            <ac:spMk id="87" creationId="{EF1E7347-3840-F248-1C86-0CA9FAE4F775}"/>
          </ac:spMkLst>
        </pc:spChg>
        <pc:spChg chg="mod">
          <ac:chgData name="Carla Vijian" userId="c8cf1b78-ca9a-4696-87d3-45e7c13ef4bf" providerId="ADAL" clId="{736957E1-992A-4604-BD01-7D921F4D5040}" dt="2026-03-09T17:43:04.477" v="1003" actId="20577"/>
          <ac:spMkLst>
            <pc:docMk/>
            <pc:sldMk cId="629958708" sldId="2147472501"/>
            <ac:spMk id="89" creationId="{6982C7DE-5450-3722-F071-503576F02454}"/>
          </ac:spMkLst>
        </pc:spChg>
        <pc:picChg chg="mod">
          <ac:chgData name="Carla Vijian" userId="c8cf1b78-ca9a-4696-87d3-45e7c13ef4bf" providerId="ADAL" clId="{736957E1-992A-4604-BD01-7D921F4D5040}" dt="2026-03-09T17:41:52.299" v="926" actId="1076"/>
          <ac:picMkLst>
            <pc:docMk/>
            <pc:sldMk cId="629958708" sldId="2147472501"/>
            <ac:picMk id="71" creationId="{114FDB5B-1EEC-9733-A2F7-B80EBAE474E6}"/>
          </ac:picMkLst>
        </pc:picChg>
        <pc:picChg chg="mod">
          <ac:chgData name="Carla Vijian" userId="c8cf1b78-ca9a-4696-87d3-45e7c13ef4bf" providerId="ADAL" clId="{736957E1-992A-4604-BD01-7D921F4D5040}" dt="2026-03-09T17:36:03.228" v="911" actId="1076"/>
          <ac:picMkLst>
            <pc:docMk/>
            <pc:sldMk cId="629958708" sldId="2147472501"/>
            <ac:picMk id="75" creationId="{10A394A1-4B8A-50ED-223B-96C8E51E0C64}"/>
          </ac:picMkLst>
        </pc:picChg>
        <pc:picChg chg="mod">
          <ac:chgData name="Carla Vijian" userId="c8cf1b78-ca9a-4696-87d3-45e7c13ef4bf" providerId="ADAL" clId="{736957E1-992A-4604-BD01-7D921F4D5040}" dt="2026-03-09T17:36:03.228" v="911" actId="1076"/>
          <ac:picMkLst>
            <pc:docMk/>
            <pc:sldMk cId="629958708" sldId="2147472501"/>
            <ac:picMk id="79" creationId="{62134959-279A-6EC9-DB24-7FBC9F2FFBBA}"/>
          </ac:picMkLst>
        </pc:picChg>
        <pc:picChg chg="mod">
          <ac:chgData name="Carla Vijian" userId="c8cf1b78-ca9a-4696-87d3-45e7c13ef4bf" providerId="ADAL" clId="{736957E1-992A-4604-BD01-7D921F4D5040}" dt="2026-03-09T17:41:24.819" v="921" actId="1076"/>
          <ac:picMkLst>
            <pc:docMk/>
            <pc:sldMk cId="629958708" sldId="2147472501"/>
            <ac:picMk id="83" creationId="{47E371DE-0DC6-F417-53A1-8AF74DBA35CD}"/>
          </ac:picMkLst>
        </pc:picChg>
        <pc:picChg chg="mod">
          <ac:chgData name="Carla Vijian" userId="c8cf1b78-ca9a-4696-87d3-45e7c13ef4bf" providerId="ADAL" clId="{736957E1-992A-4604-BD01-7D921F4D5040}" dt="2026-03-09T17:41:35.078" v="924" actId="1076"/>
          <ac:picMkLst>
            <pc:docMk/>
            <pc:sldMk cId="629958708" sldId="2147472501"/>
            <ac:picMk id="88" creationId="{1C30F4F9-6BD1-5C20-EDDC-C3D896C259F9}"/>
          </ac:picMkLst>
        </pc:picChg>
      </pc:sldChg>
      <pc:sldChg chg="modSp mod ord">
        <pc:chgData name="Carla Vijian" userId="c8cf1b78-ca9a-4696-87d3-45e7c13ef4bf" providerId="ADAL" clId="{736957E1-992A-4604-BD01-7D921F4D5040}" dt="2026-03-08T17:29:19.266" v="497" actId="27918"/>
        <pc:sldMkLst>
          <pc:docMk/>
          <pc:sldMk cId="594046561" sldId="2147472504"/>
        </pc:sldMkLst>
        <pc:graphicFrameChg chg="mod">
          <ac:chgData name="Carla Vijian" userId="c8cf1b78-ca9a-4696-87d3-45e7c13ef4bf" providerId="ADAL" clId="{736957E1-992A-4604-BD01-7D921F4D5040}" dt="2026-03-08T15:08:41.585" v="216" actId="20577"/>
          <ac:graphicFrameMkLst>
            <pc:docMk/>
            <pc:sldMk cId="594046561" sldId="2147472504"/>
            <ac:graphicFrameMk id="3" creationId="{5DDB8F41-6AB9-7101-7E4A-7A65CC8BAAC9}"/>
          </ac:graphicFrameMkLst>
        </pc:graphicFrameChg>
      </pc:sldChg>
      <pc:sldChg chg="del">
        <pc:chgData name="Carla Vijian" userId="c8cf1b78-ca9a-4696-87d3-45e7c13ef4bf" providerId="ADAL" clId="{736957E1-992A-4604-BD01-7D921F4D5040}" dt="2026-03-09T17:29:20.095" v="883" actId="2696"/>
        <pc:sldMkLst>
          <pc:docMk/>
          <pc:sldMk cId="2669262010" sldId="2147472508"/>
        </pc:sldMkLst>
      </pc:sldChg>
      <pc:sldChg chg="modSp mod">
        <pc:chgData name="Carla Vijian" userId="c8cf1b78-ca9a-4696-87d3-45e7c13ef4bf" providerId="ADAL" clId="{736957E1-992A-4604-BD01-7D921F4D5040}" dt="2026-03-10T00:32:39.210" v="1041" actId="1076"/>
        <pc:sldMkLst>
          <pc:docMk/>
          <pc:sldMk cId="2587658801" sldId="2147472514"/>
        </pc:sldMkLst>
        <pc:spChg chg="mod">
          <ac:chgData name="Carla Vijian" userId="c8cf1b78-ca9a-4696-87d3-45e7c13ef4bf" providerId="ADAL" clId="{736957E1-992A-4604-BD01-7D921F4D5040}" dt="2026-03-08T17:49:29.269" v="739" actId="6549"/>
          <ac:spMkLst>
            <pc:docMk/>
            <pc:sldMk cId="2587658801" sldId="2147472514"/>
            <ac:spMk id="11" creationId="{ACC73743-8DD7-1410-F40A-3439E0392532}"/>
          </ac:spMkLst>
        </pc:spChg>
        <pc:spChg chg="mod">
          <ac:chgData name="Carla Vijian" userId="c8cf1b78-ca9a-4696-87d3-45e7c13ef4bf" providerId="ADAL" clId="{736957E1-992A-4604-BD01-7D921F4D5040}" dt="2026-03-08T17:49:39.664" v="744" actId="20577"/>
          <ac:spMkLst>
            <pc:docMk/>
            <pc:sldMk cId="2587658801" sldId="2147472514"/>
            <ac:spMk id="41" creationId="{F473ABA6-E7CA-D0AE-E2E0-E1703DC80CF0}"/>
          </ac:spMkLst>
        </pc:spChg>
        <pc:spChg chg="mod">
          <ac:chgData name="Carla Vijian" userId="c8cf1b78-ca9a-4696-87d3-45e7c13ef4bf" providerId="ADAL" clId="{736957E1-992A-4604-BD01-7D921F4D5040}" dt="2026-03-10T00:31:01.387" v="1034" actId="20577"/>
          <ac:spMkLst>
            <pc:docMk/>
            <pc:sldMk cId="2587658801" sldId="2147472514"/>
            <ac:spMk id="44" creationId="{FF541FAD-1135-D75B-304A-87371A95DA40}"/>
          </ac:spMkLst>
        </pc:spChg>
        <pc:spChg chg="mod">
          <ac:chgData name="Carla Vijian" userId="c8cf1b78-ca9a-4696-87d3-45e7c13ef4bf" providerId="ADAL" clId="{736957E1-992A-4604-BD01-7D921F4D5040}" dt="2026-03-10T00:31:02.966" v="1035" actId="20577"/>
          <ac:spMkLst>
            <pc:docMk/>
            <pc:sldMk cId="2587658801" sldId="2147472514"/>
            <ac:spMk id="46" creationId="{5694C6FA-5A81-42E6-9806-1859F3ADA537}"/>
          </ac:spMkLst>
        </pc:spChg>
        <pc:spChg chg="mod">
          <ac:chgData name="Carla Vijian" userId="c8cf1b78-ca9a-4696-87d3-45e7c13ef4bf" providerId="ADAL" clId="{736957E1-992A-4604-BD01-7D921F4D5040}" dt="2026-03-10T00:31:05.727" v="1036" actId="20577"/>
          <ac:spMkLst>
            <pc:docMk/>
            <pc:sldMk cId="2587658801" sldId="2147472514"/>
            <ac:spMk id="48" creationId="{8A4B3037-4FF8-BDDC-4481-4485B897FE88}"/>
          </ac:spMkLst>
        </pc:spChg>
        <pc:spChg chg="mod">
          <ac:chgData name="Carla Vijian" userId="c8cf1b78-ca9a-4696-87d3-45e7c13ef4bf" providerId="ADAL" clId="{736957E1-992A-4604-BD01-7D921F4D5040}" dt="2026-03-09T14:54:09.854" v="858" actId="1076"/>
          <ac:spMkLst>
            <pc:docMk/>
            <pc:sldMk cId="2587658801" sldId="2147472514"/>
            <ac:spMk id="49" creationId="{CC8FA68D-FF2C-65AA-EB4A-43DA5A950212}"/>
          </ac:spMkLst>
        </pc:spChg>
        <pc:spChg chg="mod">
          <ac:chgData name="Carla Vijian" userId="c8cf1b78-ca9a-4696-87d3-45e7c13ef4bf" providerId="ADAL" clId="{736957E1-992A-4604-BD01-7D921F4D5040}" dt="2026-03-10T00:31:07.178" v="1037" actId="20577"/>
          <ac:spMkLst>
            <pc:docMk/>
            <pc:sldMk cId="2587658801" sldId="2147472514"/>
            <ac:spMk id="51" creationId="{6E380509-67DB-B900-AF68-F93BDA7936DC}"/>
          </ac:spMkLst>
        </pc:spChg>
        <pc:picChg chg="mod">
          <ac:chgData name="Carla Vijian" userId="c8cf1b78-ca9a-4696-87d3-45e7c13ef4bf" providerId="ADAL" clId="{736957E1-992A-4604-BD01-7D921F4D5040}" dt="2026-03-10T00:32:39.210" v="1041" actId="1076"/>
          <ac:picMkLst>
            <pc:docMk/>
            <pc:sldMk cId="2587658801" sldId="2147472514"/>
            <ac:picMk id="43" creationId="{FD0D1E1F-2F94-534B-C3EB-65E3726ED008}"/>
          </ac:picMkLst>
        </pc:picChg>
        <pc:picChg chg="mod">
          <ac:chgData name="Carla Vijian" userId="c8cf1b78-ca9a-4696-87d3-45e7c13ef4bf" providerId="ADAL" clId="{736957E1-992A-4604-BD01-7D921F4D5040}" dt="2026-03-10T00:32:22.896" v="1038" actId="1076"/>
          <ac:picMkLst>
            <pc:docMk/>
            <pc:sldMk cId="2587658801" sldId="2147472514"/>
            <ac:picMk id="45" creationId="{82B5B592-C37E-AD58-EBA3-2246B1F1B43E}"/>
          </ac:picMkLst>
        </pc:picChg>
        <pc:picChg chg="mod">
          <ac:chgData name="Carla Vijian" userId="c8cf1b78-ca9a-4696-87d3-45e7c13ef4bf" providerId="ADAL" clId="{736957E1-992A-4604-BD01-7D921F4D5040}" dt="2026-03-10T00:32:26.269" v="1039" actId="1076"/>
          <ac:picMkLst>
            <pc:docMk/>
            <pc:sldMk cId="2587658801" sldId="2147472514"/>
            <ac:picMk id="47" creationId="{1CF27FE5-41AA-D170-DBC9-EE4E9F9D4AC4}"/>
          </ac:picMkLst>
        </pc:picChg>
        <pc:picChg chg="mod">
          <ac:chgData name="Carla Vijian" userId="c8cf1b78-ca9a-4696-87d3-45e7c13ef4bf" providerId="ADAL" clId="{736957E1-992A-4604-BD01-7D921F4D5040}" dt="2026-03-10T00:32:30.844" v="1040" actId="1076"/>
          <ac:picMkLst>
            <pc:docMk/>
            <pc:sldMk cId="2587658801" sldId="2147472514"/>
            <ac:picMk id="50" creationId="{956A5896-A67F-EBB9-0898-89CDAEADAB3B}"/>
          </ac:picMkLst>
        </pc:picChg>
      </pc:sldChg>
      <pc:sldChg chg="modSp mod">
        <pc:chgData name="Carla Vijian" userId="c8cf1b78-ca9a-4696-87d3-45e7c13ef4bf" providerId="ADAL" clId="{736957E1-992A-4604-BD01-7D921F4D5040}" dt="2026-03-08T17:28:32.612" v="463"/>
        <pc:sldMkLst>
          <pc:docMk/>
          <pc:sldMk cId="3096485540" sldId="2147472516"/>
        </pc:sldMkLst>
        <pc:spChg chg="mod">
          <ac:chgData name="Carla Vijian" userId="c8cf1b78-ca9a-4696-87d3-45e7c13ef4bf" providerId="ADAL" clId="{736957E1-992A-4604-BD01-7D921F4D5040}" dt="2026-03-08T17:28:32.612" v="463"/>
          <ac:spMkLst>
            <pc:docMk/>
            <pc:sldMk cId="3096485540" sldId="2147472516"/>
            <ac:spMk id="9" creationId="{5C646622-CD41-D23E-8AE3-F72E54D02D23}"/>
          </ac:spMkLst>
        </pc:spChg>
      </pc:sldChg>
      <pc:sldChg chg="modSp mod">
        <pc:chgData name="Carla Vijian" userId="c8cf1b78-ca9a-4696-87d3-45e7c13ef4bf" providerId="ADAL" clId="{736957E1-992A-4604-BD01-7D921F4D5040}" dt="2026-03-08T15:23:04.968" v="323" actId="255"/>
        <pc:sldMkLst>
          <pc:docMk/>
          <pc:sldMk cId="4155638530" sldId="2147472518"/>
        </pc:sldMkLst>
        <pc:spChg chg="mod">
          <ac:chgData name="Carla Vijian" userId="c8cf1b78-ca9a-4696-87d3-45e7c13ef4bf" providerId="ADAL" clId="{736957E1-992A-4604-BD01-7D921F4D5040}" dt="2026-03-08T15:23:04.968" v="323" actId="255"/>
          <ac:spMkLst>
            <pc:docMk/>
            <pc:sldMk cId="4155638530" sldId="2147472518"/>
            <ac:spMk id="2" creationId="{5160167E-579F-75D7-7661-2B444BBD7470}"/>
          </ac:spMkLst>
        </pc:spChg>
        <pc:spChg chg="mod">
          <ac:chgData name="Carla Vijian" userId="c8cf1b78-ca9a-4696-87d3-45e7c13ef4bf" providerId="ADAL" clId="{736957E1-992A-4604-BD01-7D921F4D5040}" dt="2026-03-08T15:23:04.968" v="323" actId="255"/>
          <ac:spMkLst>
            <pc:docMk/>
            <pc:sldMk cId="4155638530" sldId="2147472518"/>
            <ac:spMk id="5" creationId="{E0A7E100-DC6F-F025-D6D0-CB33B211517B}"/>
          </ac:spMkLst>
        </pc:spChg>
        <pc:spChg chg="mod">
          <ac:chgData name="Carla Vijian" userId="c8cf1b78-ca9a-4696-87d3-45e7c13ef4bf" providerId="ADAL" clId="{736957E1-992A-4604-BD01-7D921F4D5040}" dt="2026-03-08T15:23:04.968" v="323" actId="255"/>
          <ac:spMkLst>
            <pc:docMk/>
            <pc:sldMk cId="4155638530" sldId="2147472518"/>
            <ac:spMk id="8" creationId="{692AC6FC-74CE-75DE-B662-38B2F12E7EE7}"/>
          </ac:spMkLst>
        </pc:spChg>
        <pc:spChg chg="mod">
          <ac:chgData name="Carla Vijian" userId="c8cf1b78-ca9a-4696-87d3-45e7c13ef4bf" providerId="ADAL" clId="{736957E1-992A-4604-BD01-7D921F4D5040}" dt="2026-03-08T15:23:04.968" v="323" actId="255"/>
          <ac:spMkLst>
            <pc:docMk/>
            <pc:sldMk cId="4155638530" sldId="2147472518"/>
            <ac:spMk id="9" creationId="{74F2E974-D254-4124-0C5B-2C8030D33C70}"/>
          </ac:spMkLst>
        </pc:spChg>
        <pc:spChg chg="mod">
          <ac:chgData name="Carla Vijian" userId="c8cf1b78-ca9a-4696-87d3-45e7c13ef4bf" providerId="ADAL" clId="{736957E1-992A-4604-BD01-7D921F4D5040}" dt="2026-03-08T15:23:04.968" v="323" actId="255"/>
          <ac:spMkLst>
            <pc:docMk/>
            <pc:sldMk cId="4155638530" sldId="2147472518"/>
            <ac:spMk id="12" creationId="{8E41BA60-F81F-8876-68D9-95FAECE33114}"/>
          </ac:spMkLst>
        </pc:spChg>
        <pc:spChg chg="mod">
          <ac:chgData name="Carla Vijian" userId="c8cf1b78-ca9a-4696-87d3-45e7c13ef4bf" providerId="ADAL" clId="{736957E1-992A-4604-BD01-7D921F4D5040}" dt="2026-03-08T15:23:04.968" v="323" actId="255"/>
          <ac:spMkLst>
            <pc:docMk/>
            <pc:sldMk cId="4155638530" sldId="2147472518"/>
            <ac:spMk id="13" creationId="{DFD367E7-EB5A-3D03-4870-11E6CA8E7329}"/>
          </ac:spMkLst>
        </pc:spChg>
        <pc:spChg chg="mod">
          <ac:chgData name="Carla Vijian" userId="c8cf1b78-ca9a-4696-87d3-45e7c13ef4bf" providerId="ADAL" clId="{736957E1-992A-4604-BD01-7D921F4D5040}" dt="2026-03-08T15:23:04.968" v="323" actId="255"/>
          <ac:spMkLst>
            <pc:docMk/>
            <pc:sldMk cId="4155638530" sldId="2147472518"/>
            <ac:spMk id="14" creationId="{F2EFEE03-E2B1-6FB5-119C-4B250EF1456D}"/>
          </ac:spMkLst>
        </pc:spChg>
        <pc:spChg chg="mod">
          <ac:chgData name="Carla Vijian" userId="c8cf1b78-ca9a-4696-87d3-45e7c13ef4bf" providerId="ADAL" clId="{736957E1-992A-4604-BD01-7D921F4D5040}" dt="2026-03-08T15:23:04.968" v="323" actId="255"/>
          <ac:spMkLst>
            <pc:docMk/>
            <pc:sldMk cId="4155638530" sldId="2147472518"/>
            <ac:spMk id="17" creationId="{1EE0D5E5-3551-F60F-96A1-E4C05BC75C78}"/>
          </ac:spMkLst>
        </pc:spChg>
        <pc:spChg chg="mod">
          <ac:chgData name="Carla Vijian" userId="c8cf1b78-ca9a-4696-87d3-45e7c13ef4bf" providerId="ADAL" clId="{736957E1-992A-4604-BD01-7D921F4D5040}" dt="2026-03-08T15:22:23.021" v="309" actId="20577"/>
          <ac:spMkLst>
            <pc:docMk/>
            <pc:sldMk cId="4155638530" sldId="2147472518"/>
            <ac:spMk id="18" creationId="{BB04F0D1-2DB7-1CB1-2A47-D8C5555493DD}"/>
          </ac:spMkLst>
        </pc:spChg>
        <pc:spChg chg="mod">
          <ac:chgData name="Carla Vijian" userId="c8cf1b78-ca9a-4696-87d3-45e7c13ef4bf" providerId="ADAL" clId="{736957E1-992A-4604-BD01-7D921F4D5040}" dt="2026-03-08T15:23:04.968" v="323" actId="255"/>
          <ac:spMkLst>
            <pc:docMk/>
            <pc:sldMk cId="4155638530" sldId="2147472518"/>
            <ac:spMk id="20" creationId="{76664F32-320E-EA00-150C-D5595F686992}"/>
          </ac:spMkLst>
        </pc:spChg>
        <pc:spChg chg="mod">
          <ac:chgData name="Carla Vijian" userId="c8cf1b78-ca9a-4696-87d3-45e7c13ef4bf" providerId="ADAL" clId="{736957E1-992A-4604-BD01-7D921F4D5040}" dt="2026-03-08T15:23:04.968" v="323" actId="255"/>
          <ac:spMkLst>
            <pc:docMk/>
            <pc:sldMk cId="4155638530" sldId="2147472518"/>
            <ac:spMk id="21" creationId="{BBE8060D-9D5B-FDBD-1A84-7A8856D11789}"/>
          </ac:spMkLst>
        </pc:spChg>
        <pc:spChg chg="mod">
          <ac:chgData name="Carla Vijian" userId="c8cf1b78-ca9a-4696-87d3-45e7c13ef4bf" providerId="ADAL" clId="{736957E1-992A-4604-BD01-7D921F4D5040}" dt="2026-03-08T15:22:55.187" v="322" actId="20577"/>
          <ac:spMkLst>
            <pc:docMk/>
            <pc:sldMk cId="4155638530" sldId="2147472518"/>
            <ac:spMk id="22" creationId="{BBF471CC-9A83-ED5A-5356-3C89B1B386A0}"/>
          </ac:spMkLst>
        </pc:spChg>
      </pc:sldChg>
      <pc:sldChg chg="modSp ord">
        <pc:chgData name="Carla Vijian" userId="c8cf1b78-ca9a-4696-87d3-45e7c13ef4bf" providerId="ADAL" clId="{736957E1-992A-4604-BD01-7D921F4D5040}" dt="2026-03-08T15:20:29.375" v="225"/>
        <pc:sldMkLst>
          <pc:docMk/>
          <pc:sldMk cId="907323442" sldId="2147472519"/>
        </pc:sldMkLst>
        <pc:spChg chg="mod">
          <ac:chgData name="Carla Vijian" userId="c8cf1b78-ca9a-4696-87d3-45e7c13ef4bf" providerId="ADAL" clId="{736957E1-992A-4604-BD01-7D921F4D5040}" dt="2026-03-08T14:59:52.922" v="162" actId="339"/>
          <ac:spMkLst>
            <pc:docMk/>
            <pc:sldMk cId="907323442" sldId="2147472519"/>
            <ac:spMk id="28" creationId="{F58EC280-C96E-B8AA-8BF9-68CC14D5F5C2}"/>
          </ac:spMkLst>
        </pc:spChg>
      </pc:sldChg>
      <pc:sldChg chg="addSp delSp modSp mod ord">
        <pc:chgData name="Carla Vijian" userId="c8cf1b78-ca9a-4696-87d3-45e7c13ef4bf" providerId="ADAL" clId="{736957E1-992A-4604-BD01-7D921F4D5040}" dt="2026-03-08T15:08:04.866" v="181"/>
        <pc:sldMkLst>
          <pc:docMk/>
          <pc:sldMk cId="4088982865" sldId="2147472520"/>
        </pc:sldMkLst>
        <pc:spChg chg="add mod">
          <ac:chgData name="Carla Vijian" userId="c8cf1b78-ca9a-4696-87d3-45e7c13ef4bf" providerId="ADAL" clId="{736957E1-992A-4604-BD01-7D921F4D5040}" dt="2026-03-08T14:55:17.482" v="119" actId="1076"/>
          <ac:spMkLst>
            <pc:docMk/>
            <pc:sldMk cId="4088982865" sldId="2147472520"/>
            <ac:spMk id="3" creationId="{F680E87C-F925-B22E-D6BF-B24099037F0E}"/>
          </ac:spMkLst>
        </pc:spChg>
        <pc:spChg chg="add mod">
          <ac:chgData name="Carla Vijian" userId="c8cf1b78-ca9a-4696-87d3-45e7c13ef4bf" providerId="ADAL" clId="{736957E1-992A-4604-BD01-7D921F4D5040}" dt="2026-03-08T14:55:17.482" v="119" actId="1076"/>
          <ac:spMkLst>
            <pc:docMk/>
            <pc:sldMk cId="4088982865" sldId="2147472520"/>
            <ac:spMk id="5" creationId="{74EB4BF1-7680-B213-4ABC-900FC5F9250B}"/>
          </ac:spMkLst>
        </pc:spChg>
        <pc:spChg chg="add mod">
          <ac:chgData name="Carla Vijian" userId="c8cf1b78-ca9a-4696-87d3-45e7c13ef4bf" providerId="ADAL" clId="{736957E1-992A-4604-BD01-7D921F4D5040}" dt="2026-03-08T14:55:17.482" v="119" actId="1076"/>
          <ac:spMkLst>
            <pc:docMk/>
            <pc:sldMk cId="4088982865" sldId="2147472520"/>
            <ac:spMk id="6" creationId="{A9E3889D-7B31-0FCF-2596-8D6E68111463}"/>
          </ac:spMkLst>
        </pc:spChg>
        <pc:spChg chg="add mod">
          <ac:chgData name="Carla Vijian" userId="c8cf1b78-ca9a-4696-87d3-45e7c13ef4bf" providerId="ADAL" clId="{736957E1-992A-4604-BD01-7D921F4D5040}" dt="2026-03-08T14:55:17.482" v="119" actId="1076"/>
          <ac:spMkLst>
            <pc:docMk/>
            <pc:sldMk cId="4088982865" sldId="2147472520"/>
            <ac:spMk id="8" creationId="{27F5B47B-55C9-039F-7766-CDB40BB8F45D}"/>
          </ac:spMkLst>
        </pc:spChg>
        <pc:spChg chg="add mod">
          <ac:chgData name="Carla Vijian" userId="c8cf1b78-ca9a-4696-87d3-45e7c13ef4bf" providerId="ADAL" clId="{736957E1-992A-4604-BD01-7D921F4D5040}" dt="2026-03-08T14:55:17.482" v="119" actId="1076"/>
          <ac:spMkLst>
            <pc:docMk/>
            <pc:sldMk cId="4088982865" sldId="2147472520"/>
            <ac:spMk id="10" creationId="{C40AAF51-4962-BD58-4721-29223DAB4310}"/>
          </ac:spMkLst>
        </pc:spChg>
        <pc:spChg chg="mod">
          <ac:chgData name="Carla Vijian" userId="c8cf1b78-ca9a-4696-87d3-45e7c13ef4bf" providerId="ADAL" clId="{736957E1-992A-4604-BD01-7D921F4D5040}" dt="2026-03-08T14:55:04.175" v="118" actId="6549"/>
          <ac:spMkLst>
            <pc:docMk/>
            <pc:sldMk cId="4088982865" sldId="2147472520"/>
            <ac:spMk id="11" creationId="{3A1F78BE-CD72-2B46-9303-F573D0D84F30}"/>
          </ac:spMkLst>
        </pc:spChg>
        <pc:spChg chg="add mod">
          <ac:chgData name="Carla Vijian" userId="c8cf1b78-ca9a-4696-87d3-45e7c13ef4bf" providerId="ADAL" clId="{736957E1-992A-4604-BD01-7D921F4D5040}" dt="2026-03-08T14:55:23.860" v="121" actId="1076"/>
          <ac:spMkLst>
            <pc:docMk/>
            <pc:sldMk cId="4088982865" sldId="2147472520"/>
            <ac:spMk id="12" creationId="{2E032669-72D7-2BC2-84C3-B44312F2E631}"/>
          </ac:spMkLst>
        </pc:spChg>
        <pc:spChg chg="mod">
          <ac:chgData name="Carla Vijian" userId="c8cf1b78-ca9a-4696-87d3-45e7c13ef4bf" providerId="ADAL" clId="{736957E1-992A-4604-BD01-7D921F4D5040}" dt="2026-03-08T14:54:33.778" v="89" actId="1076"/>
          <ac:spMkLst>
            <pc:docMk/>
            <pc:sldMk cId="4088982865" sldId="2147472520"/>
            <ac:spMk id="15" creationId="{FA895E57-A71C-A4D5-2ABE-EB0650FB53FD}"/>
          </ac:spMkLst>
        </pc:spChg>
        <pc:spChg chg="add mod">
          <ac:chgData name="Carla Vijian" userId="c8cf1b78-ca9a-4696-87d3-45e7c13ef4bf" providerId="ADAL" clId="{736957E1-992A-4604-BD01-7D921F4D5040}" dt="2026-03-08T14:55:17.482" v="119" actId="1076"/>
          <ac:spMkLst>
            <pc:docMk/>
            <pc:sldMk cId="4088982865" sldId="2147472520"/>
            <ac:spMk id="16" creationId="{B1BBA647-76BC-C1CF-55F4-8AC16CE9D7E7}"/>
          </ac:spMkLst>
        </pc:spChg>
        <pc:spChg chg="add mod">
          <ac:chgData name="Carla Vijian" userId="c8cf1b78-ca9a-4696-87d3-45e7c13ef4bf" providerId="ADAL" clId="{736957E1-992A-4604-BD01-7D921F4D5040}" dt="2026-03-08T14:55:17.482" v="119" actId="1076"/>
          <ac:spMkLst>
            <pc:docMk/>
            <pc:sldMk cId="4088982865" sldId="2147472520"/>
            <ac:spMk id="17" creationId="{ECCADEB6-2473-F3C3-4D39-C2634521FEE6}"/>
          </ac:spMkLst>
        </pc:spChg>
        <pc:spChg chg="mod">
          <ac:chgData name="Carla Vijian" userId="c8cf1b78-ca9a-4696-87d3-45e7c13ef4bf" providerId="ADAL" clId="{736957E1-992A-4604-BD01-7D921F4D5040}" dt="2026-03-08T14:56:04.094" v="130" actId="14100"/>
          <ac:spMkLst>
            <pc:docMk/>
            <pc:sldMk cId="4088982865" sldId="2147472520"/>
            <ac:spMk id="18" creationId="{BA99DD6A-2498-751C-4C1D-A5A355D07E31}"/>
          </ac:spMkLst>
        </pc:spChg>
        <pc:spChg chg="add mod">
          <ac:chgData name="Carla Vijian" userId="c8cf1b78-ca9a-4696-87d3-45e7c13ef4bf" providerId="ADAL" clId="{736957E1-992A-4604-BD01-7D921F4D5040}" dt="2026-03-08T14:56:15.543" v="133" actId="1076"/>
          <ac:spMkLst>
            <pc:docMk/>
            <pc:sldMk cId="4088982865" sldId="2147472520"/>
            <ac:spMk id="19" creationId="{27F6F5B0-363E-5EA8-E6B4-03E75ABE7534}"/>
          </ac:spMkLst>
        </pc:spChg>
        <pc:picChg chg="mod">
          <ac:chgData name="Carla Vijian" userId="c8cf1b78-ca9a-4696-87d3-45e7c13ef4bf" providerId="ADAL" clId="{736957E1-992A-4604-BD01-7D921F4D5040}" dt="2026-03-08T14:57:38.065" v="142" actId="1076"/>
          <ac:picMkLst>
            <pc:docMk/>
            <pc:sldMk cId="4088982865" sldId="2147472520"/>
            <ac:picMk id="26" creationId="{B8DA0E48-7F94-19B3-57F9-98E81D13B395}"/>
          </ac:picMkLst>
        </pc:picChg>
      </pc:sldChg>
      <pc:sldChg chg="addSp delSp modSp mod">
        <pc:chgData name="Carla Vijian" userId="c8cf1b78-ca9a-4696-87d3-45e7c13ef4bf" providerId="ADAL" clId="{736957E1-992A-4604-BD01-7D921F4D5040}" dt="2026-03-09T14:17:23.625" v="851" actId="1076"/>
        <pc:sldMkLst>
          <pc:docMk/>
          <pc:sldMk cId="2183855649" sldId="2147472521"/>
        </pc:sldMkLst>
        <pc:spChg chg="add mod">
          <ac:chgData name="Carla Vijian" userId="c8cf1b78-ca9a-4696-87d3-45e7c13ef4bf" providerId="ADAL" clId="{736957E1-992A-4604-BD01-7D921F4D5040}" dt="2026-03-09T14:17:23.625" v="851" actId="1076"/>
          <ac:spMkLst>
            <pc:docMk/>
            <pc:sldMk cId="2183855649" sldId="2147472521"/>
            <ac:spMk id="2" creationId="{1E21B9A1-7DC6-8697-4246-37956E5DF57D}"/>
          </ac:spMkLst>
        </pc:spChg>
        <pc:spChg chg="add mod">
          <ac:chgData name="Carla Vijian" userId="c8cf1b78-ca9a-4696-87d3-45e7c13ef4bf" providerId="ADAL" clId="{736957E1-992A-4604-BD01-7D921F4D5040}" dt="2026-03-09T14:17:16.886" v="850" actId="1076"/>
          <ac:spMkLst>
            <pc:docMk/>
            <pc:sldMk cId="2183855649" sldId="2147472521"/>
            <ac:spMk id="3" creationId="{B07674FB-CD3A-D771-ED84-6BD1D6316716}"/>
          </ac:spMkLst>
        </pc:spChg>
        <pc:picChg chg="add mod">
          <ac:chgData name="Carla Vijian" userId="c8cf1b78-ca9a-4696-87d3-45e7c13ef4bf" providerId="ADAL" clId="{736957E1-992A-4604-BD01-7D921F4D5040}" dt="2026-03-09T14:15:05.043" v="791" actId="14100"/>
          <ac:picMkLst>
            <pc:docMk/>
            <pc:sldMk cId="2183855649" sldId="2147472521"/>
            <ac:picMk id="5" creationId="{07B46BD9-FC8A-92E0-6CAB-CE0C30576B98}"/>
          </ac:picMkLst>
        </pc:picChg>
        <pc:picChg chg="mod">
          <ac:chgData name="Carla Vijian" userId="c8cf1b78-ca9a-4696-87d3-45e7c13ef4bf" providerId="ADAL" clId="{736957E1-992A-4604-BD01-7D921F4D5040}" dt="2026-03-09T14:13:50.754" v="780" actId="14100"/>
          <ac:picMkLst>
            <pc:docMk/>
            <pc:sldMk cId="2183855649" sldId="2147472521"/>
            <ac:picMk id="16" creationId="{6586EC93-EA31-9C02-F7A1-AEC92D91A84F}"/>
          </ac:picMkLst>
        </pc:picChg>
        <pc:picChg chg="add del mod">
          <ac:chgData name="Carla Vijian" userId="c8cf1b78-ca9a-4696-87d3-45e7c13ef4bf" providerId="ADAL" clId="{736957E1-992A-4604-BD01-7D921F4D5040}" dt="2026-03-09T14:15:53.188" v="825" actId="478"/>
          <ac:picMkLst>
            <pc:docMk/>
            <pc:sldMk cId="2183855649" sldId="2147472521"/>
            <ac:picMk id="19" creationId="{C67F5E35-392A-3ED0-4EAD-1B0B3F501F46}"/>
          </ac:picMkLst>
        </pc:picChg>
        <pc:picChg chg="mod">
          <ac:chgData name="Carla Vijian" userId="c8cf1b78-ca9a-4696-87d3-45e7c13ef4bf" providerId="ADAL" clId="{736957E1-992A-4604-BD01-7D921F4D5040}" dt="2026-03-09T14:13:56.660" v="782" actId="1076"/>
          <ac:picMkLst>
            <pc:docMk/>
            <pc:sldMk cId="2183855649" sldId="2147472521"/>
            <ac:picMk id="25" creationId="{E3DD8A14-5B5C-D308-CBC2-3A675AE54649}"/>
          </ac:picMkLst>
        </pc:picChg>
      </pc:sldChg>
      <pc:sldChg chg="addSp modSp mod ord modCm">
        <pc:chgData name="Carla Vijian" userId="c8cf1b78-ca9a-4696-87d3-45e7c13ef4bf" providerId="ADAL" clId="{736957E1-992A-4604-BD01-7D921F4D5040}" dt="2026-03-09T14:59:46.226" v="865" actId="1076"/>
        <pc:sldMkLst>
          <pc:docMk/>
          <pc:sldMk cId="3102868037" sldId="2147472522"/>
        </pc:sldMkLst>
        <pc:spChg chg="mod">
          <ac:chgData name="Carla Vijian" userId="c8cf1b78-ca9a-4696-87d3-45e7c13ef4bf" providerId="ADAL" clId="{736957E1-992A-4604-BD01-7D921F4D5040}" dt="2026-03-09T14:59:46.226" v="865" actId="1076"/>
          <ac:spMkLst>
            <pc:docMk/>
            <pc:sldMk cId="3102868037" sldId="2147472522"/>
            <ac:spMk id="11" creationId="{A114985F-1AF7-5F9F-D184-876D79C3DD85}"/>
          </ac:spMkLst>
        </pc:spChg>
        <pc:spChg chg="mod">
          <ac:chgData name="Carla Vijian" userId="c8cf1b78-ca9a-4696-87d3-45e7c13ef4bf" providerId="ADAL" clId="{736957E1-992A-4604-BD01-7D921F4D5040}" dt="2026-03-09T14:59:00.859" v="863" actId="20577"/>
          <ac:spMkLst>
            <pc:docMk/>
            <pc:sldMk cId="3102868037" sldId="2147472522"/>
            <ac:spMk id="29" creationId="{089FEA81-883A-7A43-7DA3-3D77B6B325B9}"/>
          </ac:spMkLst>
        </pc:spChg>
        <pc:picChg chg="add mod">
          <ac:chgData name="Carla Vijian" userId="c8cf1b78-ca9a-4696-87d3-45e7c13ef4bf" providerId="ADAL" clId="{736957E1-992A-4604-BD01-7D921F4D5040}" dt="2026-03-08T14:59:03.812" v="154" actId="1076"/>
          <ac:picMkLst>
            <pc:docMk/>
            <pc:sldMk cId="3102868037" sldId="2147472522"/>
            <ac:picMk id="2" creationId="{32140E26-460B-9A34-534E-01561014D47E}"/>
          </ac:picMkLst>
        </pc:picChg>
        <pc:picChg chg="add mod">
          <ac:chgData name="Carla Vijian" userId="c8cf1b78-ca9a-4696-87d3-45e7c13ef4bf" providerId="ADAL" clId="{736957E1-992A-4604-BD01-7D921F4D5040}" dt="2026-03-08T15:20:07.064" v="221" actId="14100"/>
          <ac:picMkLst>
            <pc:docMk/>
            <pc:sldMk cId="3102868037" sldId="2147472522"/>
            <ac:picMk id="32" creationId="{1262AC93-0D44-3840-4949-6DB14C82D8CE}"/>
          </ac:picMkLst>
        </pc:picChg>
        <pc:extLst>
          <p:ext xmlns:p="http://schemas.openxmlformats.org/presentationml/2006/main" uri="{D6D511B9-2390-475A-947B-AFAB55BFBCF1}">
            <pc226:cmChg xmlns:pc226="http://schemas.microsoft.com/office/powerpoint/2022/06/main/command" chg="mod">
              <pc226:chgData name="Carla Vijian" userId="c8cf1b78-ca9a-4696-87d3-45e7c13ef4bf" providerId="ADAL" clId="{736957E1-992A-4604-BD01-7D921F4D5040}" dt="2026-03-09T14:59:00.859" v="863" actId="20577"/>
              <pc2:cmMkLst xmlns:pc2="http://schemas.microsoft.com/office/powerpoint/2019/9/main/command">
                <pc:docMk/>
                <pc:sldMk cId="3102868037" sldId="2147472522"/>
                <pc2:cmMk id="{39F3488E-36D7-4071-B5CD-42BA9738962B}"/>
              </pc2:cmMkLst>
            </pc226:cmChg>
          </p:ext>
        </pc:extLst>
      </pc:sldChg>
      <pc:sldChg chg="modSp mod">
        <pc:chgData name="Carla Vijian" userId="c8cf1b78-ca9a-4696-87d3-45e7c13ef4bf" providerId="ADAL" clId="{736957E1-992A-4604-BD01-7D921F4D5040}" dt="2026-03-08T15:24:00.894" v="331" actId="27636"/>
        <pc:sldMkLst>
          <pc:docMk/>
          <pc:sldMk cId="261104732" sldId="2147472523"/>
        </pc:sldMkLst>
        <pc:spChg chg="mod">
          <ac:chgData name="Carla Vijian" userId="c8cf1b78-ca9a-4696-87d3-45e7c13ef4bf" providerId="ADAL" clId="{736957E1-992A-4604-BD01-7D921F4D5040}" dt="2026-03-08T15:24:00.894" v="331" actId="27636"/>
          <ac:spMkLst>
            <pc:docMk/>
            <pc:sldMk cId="261104732" sldId="2147472523"/>
            <ac:spMk id="2" creationId="{35489AAF-A2E1-2C23-2F97-789312A99FD0}"/>
          </ac:spMkLst>
        </pc:spChg>
      </pc:sldChg>
      <pc:sldChg chg="modSp mod ord">
        <pc:chgData name="Carla Vijian" userId="c8cf1b78-ca9a-4696-87d3-45e7c13ef4bf" providerId="ADAL" clId="{736957E1-992A-4604-BD01-7D921F4D5040}" dt="2026-03-09T14:59:16.872" v="864" actId="1076"/>
        <pc:sldMkLst>
          <pc:docMk/>
          <pc:sldMk cId="1335674901" sldId="2147472524"/>
        </pc:sldMkLst>
        <pc:spChg chg="mod">
          <ac:chgData name="Carla Vijian" userId="c8cf1b78-ca9a-4696-87d3-45e7c13ef4bf" providerId="ADAL" clId="{736957E1-992A-4604-BD01-7D921F4D5040}" dt="2026-03-09T14:59:16.872" v="864" actId="1076"/>
          <ac:spMkLst>
            <pc:docMk/>
            <pc:sldMk cId="1335674901" sldId="2147472524"/>
            <ac:spMk id="11" creationId="{DE4BDDFB-2504-4A15-A021-E9D25CC3A86F}"/>
          </ac:spMkLst>
        </pc:spChg>
        <pc:spChg chg="mod">
          <ac:chgData name="Carla Vijian" userId="c8cf1b78-ca9a-4696-87d3-45e7c13ef4bf" providerId="ADAL" clId="{736957E1-992A-4604-BD01-7D921F4D5040}" dt="2026-03-08T14:59:58.280" v="163" actId="339"/>
          <ac:spMkLst>
            <pc:docMk/>
            <pc:sldMk cId="1335674901" sldId="2147472524"/>
            <ac:spMk id="28" creationId="{81CC23E4-8599-51E0-E4B6-05CD60FBC955}"/>
          </ac:spMkLst>
        </pc:spChg>
      </pc:sldChg>
      <pc:sldChg chg="addSp delSp modSp mod">
        <pc:chgData name="Carla Vijian" userId="c8cf1b78-ca9a-4696-87d3-45e7c13ef4bf" providerId="ADAL" clId="{736957E1-992A-4604-BD01-7D921F4D5040}" dt="2026-03-10T00:33:15.919" v="1043" actId="1076"/>
        <pc:sldMkLst>
          <pc:docMk/>
          <pc:sldMk cId="469993057" sldId="2147472525"/>
        </pc:sldMkLst>
        <pc:spChg chg="add mod">
          <ac:chgData name="Carla Vijian" userId="c8cf1b78-ca9a-4696-87d3-45e7c13ef4bf" providerId="ADAL" clId="{736957E1-992A-4604-BD01-7D921F4D5040}" dt="2026-03-08T17:48:04.282" v="729" actId="255"/>
          <ac:spMkLst>
            <pc:docMk/>
            <pc:sldMk cId="469993057" sldId="2147472525"/>
            <ac:spMk id="9" creationId="{8876B951-3562-EDD5-D82B-394F8A31A418}"/>
          </ac:spMkLst>
        </pc:spChg>
        <pc:spChg chg="mod">
          <ac:chgData name="Carla Vijian" userId="c8cf1b78-ca9a-4696-87d3-45e7c13ef4bf" providerId="ADAL" clId="{736957E1-992A-4604-BD01-7D921F4D5040}" dt="2026-03-08T17:28:09.051" v="427" actId="20577"/>
          <ac:spMkLst>
            <pc:docMk/>
            <pc:sldMk cId="469993057" sldId="2147472525"/>
            <ac:spMk id="11" creationId="{40CCCB38-73C9-C27F-FE5E-52C3F7C996DF}"/>
          </ac:spMkLst>
        </pc:spChg>
        <pc:graphicFrameChg chg="add mod">
          <ac:chgData name="Carla Vijian" userId="c8cf1b78-ca9a-4696-87d3-45e7c13ef4bf" providerId="ADAL" clId="{736957E1-992A-4604-BD01-7D921F4D5040}" dt="2026-03-08T17:50:47.694" v="745"/>
          <ac:graphicFrameMkLst>
            <pc:docMk/>
            <pc:sldMk cId="469993057" sldId="2147472525"/>
            <ac:graphicFrameMk id="2" creationId="{64A7AC6F-9425-854A-4F3A-E166C0C61AC3}"/>
          </ac:graphicFrameMkLst>
        </pc:graphicFrameChg>
        <pc:graphicFrameChg chg="add mod modGraphic">
          <ac:chgData name="Carla Vijian" userId="c8cf1b78-ca9a-4696-87d3-45e7c13ef4bf" providerId="ADAL" clId="{736957E1-992A-4604-BD01-7D921F4D5040}" dt="2026-03-10T00:33:15.919" v="1043" actId="1076"/>
          <ac:graphicFrameMkLst>
            <pc:docMk/>
            <pc:sldMk cId="469993057" sldId="2147472525"/>
            <ac:graphicFrameMk id="7" creationId="{F140B9EF-89EF-9EF1-C1BA-E5D68DDB2DC9}"/>
          </ac:graphicFrameMkLst>
        </pc:graphicFrameChg>
      </pc:sldChg>
      <pc:sldChg chg="add">
        <pc:chgData name="Carla Vijian" userId="c8cf1b78-ca9a-4696-87d3-45e7c13ef4bf" providerId="ADAL" clId="{736957E1-992A-4604-BD01-7D921F4D5040}" dt="2026-03-08T15:08:19.613" v="182" actId="2890"/>
        <pc:sldMkLst>
          <pc:docMk/>
          <pc:sldMk cId="662369361" sldId="2147472526"/>
        </pc:sldMkLst>
      </pc:sldChg>
      <pc:sldChg chg="modSp add ord">
        <pc:chgData name="Carla Vijian" userId="c8cf1b78-ca9a-4696-87d3-45e7c13ef4bf" providerId="ADAL" clId="{736957E1-992A-4604-BD01-7D921F4D5040}" dt="2026-03-08T15:09:22.047" v="220" actId="20577"/>
        <pc:sldMkLst>
          <pc:docMk/>
          <pc:sldMk cId="2569016997" sldId="2147472527"/>
        </pc:sldMkLst>
        <pc:graphicFrameChg chg="mod">
          <ac:chgData name="Carla Vijian" userId="c8cf1b78-ca9a-4696-87d3-45e7c13ef4bf" providerId="ADAL" clId="{736957E1-992A-4604-BD01-7D921F4D5040}" dt="2026-03-08T15:09:22.047" v="220" actId="20577"/>
          <ac:graphicFrameMkLst>
            <pc:docMk/>
            <pc:sldMk cId="2569016997" sldId="2147472527"/>
            <ac:graphicFrameMk id="3" creationId="{8F369382-7C10-5C13-3F74-57E1D812EFD6}"/>
          </ac:graphicFrameMkLst>
        </pc:graphicFrameChg>
      </pc:sldChg>
      <pc:sldChg chg="addSp delSp modSp add mod">
        <pc:chgData name="Carla Vijian" userId="c8cf1b78-ca9a-4696-87d3-45e7c13ef4bf" providerId="ADAL" clId="{736957E1-992A-4604-BD01-7D921F4D5040}" dt="2026-03-08T17:51:18.049" v="748"/>
        <pc:sldMkLst>
          <pc:docMk/>
          <pc:sldMk cId="2900250142" sldId="2147472528"/>
        </pc:sldMkLst>
        <pc:spChg chg="add mod">
          <ac:chgData name="Carla Vijian" userId="c8cf1b78-ca9a-4696-87d3-45e7c13ef4bf" providerId="ADAL" clId="{736957E1-992A-4604-BD01-7D921F4D5040}" dt="2026-03-08T17:48:38.195" v="735" actId="20577"/>
          <ac:spMkLst>
            <pc:docMk/>
            <pc:sldMk cId="2900250142" sldId="2147472528"/>
            <ac:spMk id="5" creationId="{CEC104FF-F728-1F70-0173-C85F8AD905FF}"/>
          </ac:spMkLst>
        </pc:spChg>
        <pc:spChg chg="add del mod">
          <ac:chgData name="Carla Vijian" userId="c8cf1b78-ca9a-4696-87d3-45e7c13ef4bf" providerId="ADAL" clId="{736957E1-992A-4604-BD01-7D921F4D5040}" dt="2026-03-08T17:49:07.627" v="737" actId="14100"/>
          <ac:spMkLst>
            <pc:docMk/>
            <pc:sldMk cId="2900250142" sldId="2147472528"/>
            <ac:spMk id="11" creationId="{D466B78A-7889-40A8-9D3C-E107AF82C4FB}"/>
          </ac:spMkLst>
        </pc:spChg>
        <pc:graphicFrameChg chg="add mod">
          <ac:chgData name="Carla Vijian" userId="c8cf1b78-ca9a-4696-87d3-45e7c13ef4bf" providerId="ADAL" clId="{736957E1-992A-4604-BD01-7D921F4D5040}" dt="2026-03-08T17:51:18.049" v="748"/>
          <ac:graphicFrameMkLst>
            <pc:docMk/>
            <pc:sldMk cId="2900250142" sldId="2147472528"/>
            <ac:graphicFrameMk id="3" creationId="{9B803D24-A04E-CB6F-9053-958530722150}"/>
          </ac:graphicFrameMkLst>
        </pc:graphicFrameChg>
        <pc:graphicFrameChg chg="add mod modGraphic">
          <ac:chgData name="Carla Vijian" userId="c8cf1b78-ca9a-4696-87d3-45e7c13ef4bf" providerId="ADAL" clId="{736957E1-992A-4604-BD01-7D921F4D5040}" dt="2026-03-08T17:46:25.658" v="721" actId="20577"/>
          <ac:graphicFrameMkLst>
            <pc:docMk/>
            <pc:sldMk cId="2900250142" sldId="2147472528"/>
            <ac:graphicFrameMk id="4" creationId="{1FCC14EE-1AB2-F904-77BA-25BB655189BC}"/>
          </ac:graphicFrameMkLst>
        </pc:graphicFrameChg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https://ifac529.sharepoint.com/sites/IESBA_ext-RoleofCFO/Shared%20Documents/Role%20of%20CFO/2026/1.%20Global%20Roundtables%20&amp;%20Outreaches/3.%20Europe%20March%202026/2.%20Role%20of%20CFO%20EU%20Outreaches%20-%20Participant%20Lists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https://ifac529.sharepoint.com/sites/IESBA_ext-RoleofCFO/Shared%20Documents/Role%20of%20CFO/2026/1.%20Global%20Roundtables%20&amp;%20Outreaches/3.%20Europe%20March%202026/2.%20Role%20of%20CFO%20EU%20Outreaches%20-%20Participant%20Lists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pivotSource>
    <c:name>[2. Role of CFO EU Outreaches - Participant Lists.xlsx]PIVOT _ CFO!PivotTable3</c:name>
    <c:fmtId val="12"/>
  </c:pivotSource>
  <c:chart>
    <c:autoTitleDeleted val="1"/>
    <c:pivotFmts>
      <c:pivotFmt>
        <c:idx val="0"/>
        <c:spPr>
          <a:gradFill rotWithShape="1">
            <a:gsLst>
              <a:gs pos="0">
                <a:schemeClr val="accent1">
                  <a:satMod val="103000"/>
                  <a:lumMod val="102000"/>
                  <a:tint val="94000"/>
                </a:schemeClr>
              </a:gs>
              <a:gs pos="50000">
                <a:schemeClr val="accent1">
                  <a:satMod val="110000"/>
                  <a:lumMod val="100000"/>
                  <a:shade val="100000"/>
                </a:schemeClr>
              </a:gs>
              <a:gs pos="100000">
                <a:schemeClr val="accent1">
                  <a:lumMod val="99000"/>
                  <a:satMod val="120000"/>
                  <a:shade val="78000"/>
                </a:schemeClr>
              </a:gs>
            </a:gsLst>
            <a:lin ang="5400000" scaled="0"/>
          </a:gradFill>
          <a:ln>
            <a:noFill/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c:spPr>
        <c:marker>
          <c:symbol val="circle"/>
          <c:size val="6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dLblPos val="outEnd"/>
          <c:showLegendKey val="0"/>
          <c:showVal val="0"/>
          <c:showCatName val="0"/>
          <c:showSerName val="0"/>
          <c:showPercent val="1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"/>
        <c:spPr>
          <a:gradFill rotWithShape="1">
            <a:gsLst>
              <a:gs pos="0">
                <a:schemeClr val="accent1">
                  <a:satMod val="103000"/>
                  <a:lumMod val="102000"/>
                  <a:tint val="94000"/>
                </a:schemeClr>
              </a:gs>
              <a:gs pos="50000">
                <a:schemeClr val="accent1">
                  <a:satMod val="110000"/>
                  <a:lumMod val="100000"/>
                  <a:shade val="100000"/>
                </a:schemeClr>
              </a:gs>
              <a:gs pos="100000">
                <a:schemeClr val="accent1">
                  <a:lumMod val="99000"/>
                  <a:satMod val="120000"/>
                  <a:shade val="78000"/>
                </a:schemeClr>
              </a:gs>
            </a:gsLst>
            <a:lin ang="5400000" scaled="0"/>
          </a:gradFill>
          <a:ln>
            <a:noFill/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dLblPos val="outEnd"/>
          <c:showLegendKey val="0"/>
          <c:showVal val="0"/>
          <c:showCatName val="0"/>
          <c:showSerName val="0"/>
          <c:showPercent val="1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2"/>
        <c:spPr>
          <a:gradFill rotWithShape="1">
            <a:gsLst>
              <a:gs pos="0">
                <a:schemeClr val="accent1">
                  <a:satMod val="103000"/>
                  <a:lumMod val="102000"/>
                  <a:tint val="94000"/>
                </a:schemeClr>
              </a:gs>
              <a:gs pos="50000">
                <a:schemeClr val="accent1">
                  <a:satMod val="110000"/>
                  <a:lumMod val="100000"/>
                  <a:shade val="100000"/>
                </a:schemeClr>
              </a:gs>
              <a:gs pos="100000">
                <a:schemeClr val="accent1">
                  <a:lumMod val="99000"/>
                  <a:satMod val="120000"/>
                  <a:shade val="78000"/>
                </a:schemeClr>
              </a:gs>
            </a:gsLst>
            <a:lin ang="5400000" scaled="0"/>
          </a:gradFill>
          <a:ln>
            <a:noFill/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c:spPr>
      </c:pivotFmt>
      <c:pivotFmt>
        <c:idx val="3"/>
        <c:spPr>
          <a:gradFill rotWithShape="1">
            <a:gsLst>
              <a:gs pos="0">
                <a:schemeClr val="accent1">
                  <a:satMod val="103000"/>
                  <a:lumMod val="102000"/>
                  <a:tint val="94000"/>
                </a:schemeClr>
              </a:gs>
              <a:gs pos="50000">
                <a:schemeClr val="accent1">
                  <a:satMod val="110000"/>
                  <a:lumMod val="100000"/>
                  <a:shade val="100000"/>
                </a:schemeClr>
              </a:gs>
              <a:gs pos="100000">
                <a:schemeClr val="accent1">
                  <a:lumMod val="99000"/>
                  <a:satMod val="120000"/>
                  <a:shade val="78000"/>
                </a:schemeClr>
              </a:gs>
            </a:gsLst>
            <a:lin ang="5400000" scaled="0"/>
          </a:gradFill>
          <a:ln>
            <a:noFill/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c:spPr>
      </c:pivotFmt>
      <c:pivotFmt>
        <c:idx val="4"/>
        <c:spPr>
          <a:gradFill rotWithShape="1">
            <a:gsLst>
              <a:gs pos="0">
                <a:schemeClr val="accent1">
                  <a:satMod val="103000"/>
                  <a:lumMod val="102000"/>
                  <a:tint val="94000"/>
                </a:schemeClr>
              </a:gs>
              <a:gs pos="50000">
                <a:schemeClr val="accent1">
                  <a:satMod val="110000"/>
                  <a:lumMod val="100000"/>
                  <a:shade val="100000"/>
                </a:schemeClr>
              </a:gs>
              <a:gs pos="100000">
                <a:schemeClr val="accent1">
                  <a:lumMod val="99000"/>
                  <a:satMod val="120000"/>
                  <a:shade val="78000"/>
                </a:schemeClr>
              </a:gs>
            </a:gsLst>
            <a:lin ang="5400000" scaled="0"/>
          </a:gradFill>
          <a:ln>
            <a:noFill/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c:spPr>
      </c:pivotFmt>
      <c:pivotFmt>
        <c:idx val="5"/>
        <c:spPr>
          <a:gradFill rotWithShape="1">
            <a:gsLst>
              <a:gs pos="0">
                <a:schemeClr val="accent1">
                  <a:satMod val="103000"/>
                  <a:lumMod val="102000"/>
                  <a:tint val="94000"/>
                </a:schemeClr>
              </a:gs>
              <a:gs pos="50000">
                <a:schemeClr val="accent1">
                  <a:satMod val="110000"/>
                  <a:lumMod val="100000"/>
                  <a:shade val="100000"/>
                </a:schemeClr>
              </a:gs>
              <a:gs pos="100000">
                <a:schemeClr val="accent1">
                  <a:lumMod val="99000"/>
                  <a:satMod val="120000"/>
                  <a:shade val="78000"/>
                </a:schemeClr>
              </a:gs>
            </a:gsLst>
            <a:lin ang="5400000" scaled="0"/>
          </a:gradFill>
          <a:ln>
            <a:noFill/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c:spPr>
      </c:pivotFmt>
      <c:pivotFmt>
        <c:idx val="6"/>
        <c:spPr>
          <a:gradFill rotWithShape="1">
            <a:gsLst>
              <a:gs pos="0">
                <a:schemeClr val="accent1">
                  <a:satMod val="103000"/>
                  <a:lumMod val="102000"/>
                  <a:tint val="94000"/>
                </a:schemeClr>
              </a:gs>
              <a:gs pos="50000">
                <a:schemeClr val="accent1">
                  <a:satMod val="110000"/>
                  <a:lumMod val="100000"/>
                  <a:shade val="100000"/>
                </a:schemeClr>
              </a:gs>
              <a:gs pos="100000">
                <a:schemeClr val="accent1">
                  <a:lumMod val="99000"/>
                  <a:satMod val="120000"/>
                  <a:shade val="78000"/>
                </a:schemeClr>
              </a:gs>
            </a:gsLst>
            <a:lin ang="5400000" scaled="0"/>
          </a:gradFill>
          <a:ln>
            <a:noFill/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c:spPr>
      </c:pivotFmt>
      <c:pivotFmt>
        <c:idx val="7"/>
        <c:spPr>
          <a:gradFill rotWithShape="1">
            <a:gsLst>
              <a:gs pos="0">
                <a:schemeClr val="accent1">
                  <a:satMod val="103000"/>
                  <a:lumMod val="102000"/>
                  <a:tint val="94000"/>
                </a:schemeClr>
              </a:gs>
              <a:gs pos="50000">
                <a:schemeClr val="accent1">
                  <a:satMod val="110000"/>
                  <a:lumMod val="100000"/>
                  <a:shade val="100000"/>
                </a:schemeClr>
              </a:gs>
              <a:gs pos="100000">
                <a:schemeClr val="accent1">
                  <a:lumMod val="99000"/>
                  <a:satMod val="120000"/>
                  <a:shade val="78000"/>
                </a:schemeClr>
              </a:gs>
            </a:gsLst>
            <a:lin ang="5400000" scaled="0"/>
          </a:gradFill>
          <a:ln>
            <a:noFill/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c:spPr>
      </c:pivotFmt>
      <c:pivotFmt>
        <c:idx val="8"/>
        <c:spPr>
          <a:gradFill rotWithShape="1">
            <a:gsLst>
              <a:gs pos="0">
                <a:schemeClr val="accent1">
                  <a:satMod val="103000"/>
                  <a:lumMod val="102000"/>
                  <a:tint val="94000"/>
                </a:schemeClr>
              </a:gs>
              <a:gs pos="50000">
                <a:schemeClr val="accent1">
                  <a:satMod val="110000"/>
                  <a:lumMod val="100000"/>
                  <a:shade val="100000"/>
                </a:schemeClr>
              </a:gs>
              <a:gs pos="100000">
                <a:schemeClr val="accent1">
                  <a:lumMod val="99000"/>
                  <a:satMod val="120000"/>
                  <a:shade val="78000"/>
                </a:schemeClr>
              </a:gs>
            </a:gsLst>
            <a:lin ang="5400000" scaled="0"/>
          </a:gradFill>
          <a:ln>
            <a:noFill/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c:spPr>
      </c:pivotFmt>
      <c:pivotFmt>
        <c:idx val="9"/>
        <c:spPr>
          <a:gradFill rotWithShape="1">
            <a:gsLst>
              <a:gs pos="0">
                <a:schemeClr val="accent1">
                  <a:satMod val="103000"/>
                  <a:lumMod val="102000"/>
                  <a:tint val="94000"/>
                </a:schemeClr>
              </a:gs>
              <a:gs pos="50000">
                <a:schemeClr val="accent1">
                  <a:satMod val="110000"/>
                  <a:lumMod val="100000"/>
                  <a:shade val="100000"/>
                </a:schemeClr>
              </a:gs>
              <a:gs pos="100000">
                <a:schemeClr val="accent1">
                  <a:lumMod val="99000"/>
                  <a:satMod val="120000"/>
                  <a:shade val="78000"/>
                </a:schemeClr>
              </a:gs>
            </a:gsLst>
            <a:lin ang="5400000" scaled="0"/>
          </a:gradFill>
          <a:ln>
            <a:noFill/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c:spPr>
      </c:pivotFmt>
      <c:pivotFmt>
        <c:idx val="10"/>
        <c:spPr>
          <a:gradFill rotWithShape="1">
            <a:gsLst>
              <a:gs pos="0">
                <a:schemeClr val="accent1">
                  <a:satMod val="103000"/>
                  <a:lumMod val="102000"/>
                  <a:tint val="94000"/>
                </a:schemeClr>
              </a:gs>
              <a:gs pos="50000">
                <a:schemeClr val="accent1">
                  <a:satMod val="110000"/>
                  <a:lumMod val="100000"/>
                  <a:shade val="100000"/>
                </a:schemeClr>
              </a:gs>
              <a:gs pos="100000">
                <a:schemeClr val="accent1">
                  <a:lumMod val="99000"/>
                  <a:satMod val="120000"/>
                  <a:shade val="78000"/>
                </a:schemeClr>
              </a:gs>
            </a:gsLst>
            <a:lin ang="5400000" scaled="0"/>
          </a:gradFill>
          <a:ln>
            <a:noFill/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dLblPos val="outEnd"/>
          <c:showLegendKey val="0"/>
          <c:showVal val="0"/>
          <c:showCatName val="0"/>
          <c:showSerName val="0"/>
          <c:showPercent val="1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1"/>
        <c:spPr>
          <a:gradFill rotWithShape="1">
            <a:gsLst>
              <a:gs pos="0">
                <a:schemeClr val="accent1">
                  <a:satMod val="103000"/>
                  <a:lumMod val="102000"/>
                  <a:tint val="94000"/>
                </a:schemeClr>
              </a:gs>
              <a:gs pos="50000">
                <a:schemeClr val="accent1">
                  <a:satMod val="110000"/>
                  <a:lumMod val="100000"/>
                  <a:shade val="100000"/>
                </a:schemeClr>
              </a:gs>
              <a:gs pos="100000">
                <a:schemeClr val="accent1">
                  <a:lumMod val="99000"/>
                  <a:satMod val="120000"/>
                  <a:shade val="78000"/>
                </a:schemeClr>
              </a:gs>
            </a:gsLst>
            <a:lin ang="5400000" scaled="0"/>
          </a:gradFill>
          <a:ln>
            <a:noFill/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c:spPr>
      </c:pivotFmt>
      <c:pivotFmt>
        <c:idx val="12"/>
        <c:spPr>
          <a:gradFill rotWithShape="1">
            <a:gsLst>
              <a:gs pos="0">
                <a:schemeClr val="accent1">
                  <a:satMod val="103000"/>
                  <a:lumMod val="102000"/>
                  <a:tint val="94000"/>
                </a:schemeClr>
              </a:gs>
              <a:gs pos="50000">
                <a:schemeClr val="accent1">
                  <a:satMod val="110000"/>
                  <a:lumMod val="100000"/>
                  <a:shade val="100000"/>
                </a:schemeClr>
              </a:gs>
              <a:gs pos="100000">
                <a:schemeClr val="accent1">
                  <a:lumMod val="99000"/>
                  <a:satMod val="120000"/>
                  <a:shade val="78000"/>
                </a:schemeClr>
              </a:gs>
            </a:gsLst>
            <a:lin ang="5400000" scaled="0"/>
          </a:gradFill>
          <a:ln>
            <a:noFill/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c:spPr>
      </c:pivotFmt>
      <c:pivotFmt>
        <c:idx val="13"/>
        <c:spPr>
          <a:gradFill rotWithShape="1">
            <a:gsLst>
              <a:gs pos="0">
                <a:schemeClr val="accent1">
                  <a:satMod val="103000"/>
                  <a:lumMod val="102000"/>
                  <a:tint val="94000"/>
                </a:schemeClr>
              </a:gs>
              <a:gs pos="50000">
                <a:schemeClr val="accent1">
                  <a:satMod val="110000"/>
                  <a:lumMod val="100000"/>
                  <a:shade val="100000"/>
                </a:schemeClr>
              </a:gs>
              <a:gs pos="100000">
                <a:schemeClr val="accent1">
                  <a:lumMod val="99000"/>
                  <a:satMod val="120000"/>
                  <a:shade val="78000"/>
                </a:schemeClr>
              </a:gs>
            </a:gsLst>
            <a:lin ang="5400000" scaled="0"/>
          </a:gradFill>
          <a:ln>
            <a:noFill/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c:spPr>
      </c:pivotFmt>
      <c:pivotFmt>
        <c:idx val="14"/>
        <c:spPr>
          <a:gradFill rotWithShape="1">
            <a:gsLst>
              <a:gs pos="0">
                <a:schemeClr val="accent1">
                  <a:satMod val="103000"/>
                  <a:lumMod val="102000"/>
                  <a:tint val="94000"/>
                </a:schemeClr>
              </a:gs>
              <a:gs pos="50000">
                <a:schemeClr val="accent1">
                  <a:satMod val="110000"/>
                  <a:lumMod val="100000"/>
                  <a:shade val="100000"/>
                </a:schemeClr>
              </a:gs>
              <a:gs pos="100000">
                <a:schemeClr val="accent1">
                  <a:lumMod val="99000"/>
                  <a:satMod val="120000"/>
                  <a:shade val="78000"/>
                </a:schemeClr>
              </a:gs>
            </a:gsLst>
            <a:lin ang="5400000" scaled="0"/>
          </a:gradFill>
          <a:ln>
            <a:noFill/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c:spPr>
      </c:pivotFmt>
      <c:pivotFmt>
        <c:idx val="15"/>
        <c:spPr>
          <a:gradFill rotWithShape="1">
            <a:gsLst>
              <a:gs pos="0">
                <a:schemeClr val="accent1">
                  <a:satMod val="103000"/>
                  <a:lumMod val="102000"/>
                  <a:tint val="94000"/>
                </a:schemeClr>
              </a:gs>
              <a:gs pos="50000">
                <a:schemeClr val="accent1">
                  <a:satMod val="110000"/>
                  <a:lumMod val="100000"/>
                  <a:shade val="100000"/>
                </a:schemeClr>
              </a:gs>
              <a:gs pos="100000">
                <a:schemeClr val="accent1">
                  <a:lumMod val="99000"/>
                  <a:satMod val="120000"/>
                  <a:shade val="78000"/>
                </a:schemeClr>
              </a:gs>
            </a:gsLst>
            <a:lin ang="5400000" scaled="0"/>
          </a:gradFill>
          <a:ln>
            <a:noFill/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c:spPr>
      </c:pivotFmt>
      <c:pivotFmt>
        <c:idx val="16"/>
        <c:spPr>
          <a:gradFill rotWithShape="1">
            <a:gsLst>
              <a:gs pos="0">
                <a:schemeClr val="accent1">
                  <a:satMod val="103000"/>
                  <a:lumMod val="102000"/>
                  <a:tint val="94000"/>
                </a:schemeClr>
              </a:gs>
              <a:gs pos="50000">
                <a:schemeClr val="accent1">
                  <a:satMod val="110000"/>
                  <a:lumMod val="100000"/>
                  <a:shade val="100000"/>
                </a:schemeClr>
              </a:gs>
              <a:gs pos="100000">
                <a:schemeClr val="accent1">
                  <a:lumMod val="99000"/>
                  <a:satMod val="120000"/>
                  <a:shade val="78000"/>
                </a:schemeClr>
              </a:gs>
            </a:gsLst>
            <a:lin ang="5400000" scaled="0"/>
          </a:gradFill>
          <a:ln>
            <a:noFill/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c:spPr>
      </c:pivotFmt>
      <c:pivotFmt>
        <c:idx val="17"/>
        <c:spPr>
          <a:gradFill rotWithShape="1">
            <a:gsLst>
              <a:gs pos="0">
                <a:schemeClr val="accent1">
                  <a:satMod val="103000"/>
                  <a:lumMod val="102000"/>
                  <a:tint val="94000"/>
                </a:schemeClr>
              </a:gs>
              <a:gs pos="50000">
                <a:schemeClr val="accent1">
                  <a:satMod val="110000"/>
                  <a:lumMod val="100000"/>
                  <a:shade val="100000"/>
                </a:schemeClr>
              </a:gs>
              <a:gs pos="100000">
                <a:schemeClr val="accent1">
                  <a:lumMod val="99000"/>
                  <a:satMod val="120000"/>
                  <a:shade val="78000"/>
                </a:schemeClr>
              </a:gs>
            </a:gsLst>
            <a:lin ang="5400000" scaled="0"/>
          </a:gradFill>
          <a:ln>
            <a:noFill/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c:spPr>
      </c:pivotFmt>
      <c:pivotFmt>
        <c:idx val="18"/>
        <c:spPr>
          <a:gradFill rotWithShape="1">
            <a:gsLst>
              <a:gs pos="0">
                <a:schemeClr val="accent1">
                  <a:satMod val="103000"/>
                  <a:lumMod val="102000"/>
                  <a:tint val="94000"/>
                </a:schemeClr>
              </a:gs>
              <a:gs pos="50000">
                <a:schemeClr val="accent1">
                  <a:satMod val="110000"/>
                  <a:lumMod val="100000"/>
                  <a:shade val="100000"/>
                </a:schemeClr>
              </a:gs>
              <a:gs pos="100000">
                <a:schemeClr val="accent1">
                  <a:lumMod val="99000"/>
                  <a:satMod val="120000"/>
                  <a:shade val="78000"/>
                </a:schemeClr>
              </a:gs>
            </a:gsLst>
            <a:lin ang="5400000" scaled="0"/>
          </a:gradFill>
          <a:ln>
            <a:noFill/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c:spPr>
      </c:pivotFmt>
    </c:pivotFmts>
    <c:plotArea>
      <c:layout/>
      <c:pieChart>
        <c:varyColors val="1"/>
        <c:ser>
          <c:idx val="0"/>
          <c:order val="0"/>
          <c:tx>
            <c:strRef>
              <c:f>'PIVOT _ CFO'!$B$21</c:f>
              <c:strCache>
                <c:ptCount val="1"/>
                <c:pt idx="0">
                  <c:v>Total</c:v>
                </c:pt>
              </c:strCache>
            </c:strRef>
          </c:tx>
          <c:dPt>
            <c:idx val="0"/>
            <c:bubble3D val="0"/>
            <c:spPr>
              <a:gradFill rotWithShape="1">
                <a:gsLst>
                  <a:gs pos="0">
                    <a:schemeClr val="accent1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1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1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5174-43E1-B24C-46569197754A}"/>
              </c:ext>
            </c:extLst>
          </c:dPt>
          <c:dPt>
            <c:idx val="1"/>
            <c:bubble3D val="0"/>
            <c:spPr>
              <a:gradFill rotWithShape="1">
                <a:gsLst>
                  <a:gs pos="0">
                    <a:schemeClr val="accent2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2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2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5174-43E1-B24C-46569197754A}"/>
              </c:ext>
            </c:extLst>
          </c:dPt>
          <c:dPt>
            <c:idx val="2"/>
            <c:bubble3D val="0"/>
            <c:spPr>
              <a:gradFill rotWithShape="1">
                <a:gsLst>
                  <a:gs pos="0">
                    <a:schemeClr val="accent3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3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3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5174-43E1-B24C-46569197754A}"/>
              </c:ext>
            </c:extLst>
          </c:dPt>
          <c:dPt>
            <c:idx val="3"/>
            <c:bubble3D val="0"/>
            <c:spPr>
              <a:gradFill rotWithShape="1">
                <a:gsLst>
                  <a:gs pos="0">
                    <a:schemeClr val="accent4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4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4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7-5174-43E1-B24C-46569197754A}"/>
              </c:ext>
            </c:extLst>
          </c:dPt>
          <c:dPt>
            <c:idx val="4"/>
            <c:bubble3D val="0"/>
            <c:spPr>
              <a:gradFill rotWithShape="1">
                <a:gsLst>
                  <a:gs pos="0">
                    <a:schemeClr val="accent5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5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5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9-5174-43E1-B24C-46569197754A}"/>
              </c:ext>
            </c:extLst>
          </c:dPt>
          <c:dPt>
            <c:idx val="5"/>
            <c:bubble3D val="0"/>
            <c:spPr>
              <a:gradFill rotWithShape="1">
                <a:gsLst>
                  <a:gs pos="0">
                    <a:schemeClr val="accent6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6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6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B-5174-43E1-B24C-46569197754A}"/>
              </c:ext>
            </c:extLst>
          </c:dPt>
          <c:dPt>
            <c:idx val="6"/>
            <c:bubble3D val="0"/>
            <c:spPr>
              <a:gradFill rotWithShape="1">
                <a:gsLst>
                  <a:gs pos="0">
                    <a:schemeClr val="accent1">
                      <a:lumMod val="60000"/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1">
                      <a:lumMod val="60000"/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1">
                      <a:lumMod val="60000"/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D-5174-43E1-B24C-46569197754A}"/>
              </c:ext>
            </c:extLst>
          </c:dPt>
          <c:dPt>
            <c:idx val="7"/>
            <c:bubble3D val="0"/>
            <c:spPr>
              <a:gradFill rotWithShape="1">
                <a:gsLst>
                  <a:gs pos="0">
                    <a:schemeClr val="accent2">
                      <a:lumMod val="60000"/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2">
                      <a:lumMod val="60000"/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2">
                      <a:lumMod val="60000"/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F-5174-43E1-B24C-46569197754A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900" b="0" i="0" u="none" strike="noStrike" kern="1200" baseline="0">
                    <a:solidFill>
                      <a:schemeClr val="accent2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'PIVOT _ CFO'!$A$22:$A$30</c:f>
              <c:strCache>
                <c:ptCount val="8"/>
                <c:pt idx="0">
                  <c:v>Group 1</c:v>
                </c:pt>
                <c:pt idx="1">
                  <c:v>Group 2</c:v>
                </c:pt>
                <c:pt idx="2">
                  <c:v>Group 3</c:v>
                </c:pt>
                <c:pt idx="3">
                  <c:v>Group 4</c:v>
                </c:pt>
                <c:pt idx="4">
                  <c:v>Group 5</c:v>
                </c:pt>
                <c:pt idx="5">
                  <c:v>Group 7</c:v>
                </c:pt>
                <c:pt idx="6">
                  <c:v>Group 8</c:v>
                </c:pt>
                <c:pt idx="7">
                  <c:v>(blank)</c:v>
                </c:pt>
              </c:strCache>
            </c:strRef>
          </c:cat>
          <c:val>
            <c:numRef>
              <c:f>'PIVOT _ CFO'!$B$22:$B$30</c:f>
              <c:numCache>
                <c:formatCode>General</c:formatCode>
                <c:ptCount val="8"/>
                <c:pt idx="0">
                  <c:v>3</c:v>
                </c:pt>
                <c:pt idx="1">
                  <c:v>12</c:v>
                </c:pt>
                <c:pt idx="2">
                  <c:v>12</c:v>
                </c:pt>
                <c:pt idx="3">
                  <c:v>5</c:v>
                </c:pt>
                <c:pt idx="4">
                  <c:v>1</c:v>
                </c:pt>
                <c:pt idx="5">
                  <c:v>2</c:v>
                </c:pt>
                <c:pt idx="6">
                  <c:v>11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0-5174-43E1-B24C-46569197754A}"/>
            </c:ext>
          </c:extLst>
        </c:ser>
        <c:dLbls>
          <c:dLblPos val="bestFit"/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r"/>
      <c:legendEntry>
        <c:idx val="7"/>
        <c:delete val="1"/>
      </c:legendEntry>
      <c:layout>
        <c:manualLayout>
          <c:xMode val="edge"/>
          <c:yMode val="edge"/>
          <c:x val="0.73459223041053245"/>
          <c:y val="9.559760783610026E-2"/>
          <c:w val="0.2093986931047086"/>
          <c:h val="0.80225613768039716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900" b="0" i="0" u="none" strike="noStrike" kern="1200" baseline="0">
              <a:solidFill>
                <a:schemeClr val="accent2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900">
          <a:solidFill>
            <a:schemeClr val="accent2"/>
          </a:solidFill>
        </a:defRPr>
      </a:pPr>
      <a:endParaRPr lang="en-US"/>
    </a:p>
  </c:txPr>
  <c:externalData r:id="rId3">
    <c:autoUpdate val="0"/>
  </c:externalData>
  <c:extLst>
    <c:ext xmlns:c14="http://schemas.microsoft.com/office/drawing/2007/8/2/chart" uri="{781A3756-C4B2-4CAC-9D66-4F8BD8637D16}">
      <c14:pivotOptions>
        <c14:dropZoneFilter val="1"/>
        <c14:dropZoneCategories val="1"/>
        <c14:dropZoneSeries val="1"/>
        <c14:dropZonesVisible val="1"/>
      </c14:pivotOptions>
    </c:ext>
    <c:ext xmlns:c16="http://schemas.microsoft.com/office/drawing/2014/chart" uri="{E28EC0CA-F0BB-4C9C-879D-F8772B89E7AC}">
      <c16:pivotOptions16>
        <c16:showExpandCollapseFieldButtons val="1"/>
      </c16:pivotOptions16>
    </c:ext>
  </c:extLst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pivotSource>
    <c:name>[2. Role of CFO EU Outreaches - Participant Lists.xlsx]PIVOT - OTHERS!PivotTable4</c:name>
    <c:fmtId val="7"/>
  </c:pivotSource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280" b="1" i="0" u="none" strike="noStrike" kern="1200" baseline="0">
              <a:solidFill>
                <a:schemeClr val="accent2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ivotFmts>
      <c:pivotFmt>
        <c:idx val="0"/>
        <c:spPr>
          <a:gradFill rotWithShape="1">
            <a:gsLst>
              <a:gs pos="0">
                <a:schemeClr val="accent6">
                  <a:satMod val="103000"/>
                  <a:lumMod val="102000"/>
                  <a:tint val="94000"/>
                </a:schemeClr>
              </a:gs>
              <a:gs pos="50000">
                <a:schemeClr val="accent6">
                  <a:satMod val="110000"/>
                  <a:lumMod val="100000"/>
                  <a:shade val="100000"/>
                </a:schemeClr>
              </a:gs>
              <a:gs pos="100000">
                <a:schemeClr val="accent6">
                  <a:lumMod val="99000"/>
                  <a:satMod val="120000"/>
                  <a:shade val="78000"/>
                </a:schemeClr>
              </a:gs>
            </a:gsLst>
            <a:lin ang="5400000" scaled="0"/>
          </a:gradFill>
          <a:ln>
            <a:noFill/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c:spPr>
        <c:marker>
          <c:symbol val="circle"/>
          <c:size val="6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dLblPos val="outEnd"/>
          <c:showLegendKey val="0"/>
          <c:showVal val="0"/>
          <c:showCatName val="0"/>
          <c:showSerName val="0"/>
          <c:showPercent val="1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"/>
        <c:spPr>
          <a:gradFill rotWithShape="1">
            <a:gsLst>
              <a:gs pos="0">
                <a:schemeClr val="accent6">
                  <a:satMod val="103000"/>
                  <a:lumMod val="102000"/>
                  <a:tint val="94000"/>
                </a:schemeClr>
              </a:gs>
              <a:gs pos="50000">
                <a:schemeClr val="accent6">
                  <a:satMod val="110000"/>
                  <a:lumMod val="100000"/>
                  <a:shade val="100000"/>
                </a:schemeClr>
              </a:gs>
              <a:gs pos="100000">
                <a:schemeClr val="accent6">
                  <a:lumMod val="99000"/>
                  <a:satMod val="120000"/>
                  <a:shade val="78000"/>
                </a:schemeClr>
              </a:gs>
            </a:gsLst>
            <a:lin ang="5400000" scaled="0"/>
          </a:gradFill>
          <a:ln>
            <a:noFill/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dLblPos val="outEnd"/>
          <c:showLegendKey val="0"/>
          <c:showVal val="0"/>
          <c:showCatName val="0"/>
          <c:showSerName val="0"/>
          <c:showPercent val="1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2"/>
        <c:spPr>
          <a:gradFill rotWithShape="1">
            <a:gsLst>
              <a:gs pos="0">
                <a:schemeClr val="accent6">
                  <a:satMod val="103000"/>
                  <a:lumMod val="102000"/>
                  <a:tint val="94000"/>
                </a:schemeClr>
              </a:gs>
              <a:gs pos="50000">
                <a:schemeClr val="accent6">
                  <a:satMod val="110000"/>
                  <a:lumMod val="100000"/>
                  <a:shade val="100000"/>
                </a:schemeClr>
              </a:gs>
              <a:gs pos="100000">
                <a:schemeClr val="accent6">
                  <a:lumMod val="99000"/>
                  <a:satMod val="120000"/>
                  <a:shade val="78000"/>
                </a:schemeClr>
              </a:gs>
            </a:gsLst>
            <a:lin ang="5400000" scaled="0"/>
          </a:gradFill>
          <a:ln>
            <a:noFill/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c:spPr>
      </c:pivotFmt>
      <c:pivotFmt>
        <c:idx val="3"/>
        <c:spPr>
          <a:gradFill rotWithShape="1">
            <a:gsLst>
              <a:gs pos="0">
                <a:schemeClr val="accent6">
                  <a:satMod val="103000"/>
                  <a:lumMod val="102000"/>
                  <a:tint val="94000"/>
                </a:schemeClr>
              </a:gs>
              <a:gs pos="50000">
                <a:schemeClr val="accent6">
                  <a:satMod val="110000"/>
                  <a:lumMod val="100000"/>
                  <a:shade val="100000"/>
                </a:schemeClr>
              </a:gs>
              <a:gs pos="100000">
                <a:schemeClr val="accent6">
                  <a:lumMod val="99000"/>
                  <a:satMod val="120000"/>
                  <a:shade val="78000"/>
                </a:schemeClr>
              </a:gs>
            </a:gsLst>
            <a:lin ang="5400000" scaled="0"/>
          </a:gradFill>
          <a:ln>
            <a:noFill/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c:spPr>
      </c:pivotFmt>
      <c:pivotFmt>
        <c:idx val="4"/>
        <c:spPr>
          <a:gradFill rotWithShape="1">
            <a:gsLst>
              <a:gs pos="0">
                <a:schemeClr val="accent6">
                  <a:satMod val="103000"/>
                  <a:lumMod val="102000"/>
                  <a:tint val="94000"/>
                </a:schemeClr>
              </a:gs>
              <a:gs pos="50000">
                <a:schemeClr val="accent6">
                  <a:satMod val="110000"/>
                  <a:lumMod val="100000"/>
                  <a:shade val="100000"/>
                </a:schemeClr>
              </a:gs>
              <a:gs pos="100000">
                <a:schemeClr val="accent6">
                  <a:lumMod val="99000"/>
                  <a:satMod val="120000"/>
                  <a:shade val="78000"/>
                </a:schemeClr>
              </a:gs>
            </a:gsLst>
            <a:lin ang="5400000" scaled="0"/>
          </a:gradFill>
          <a:ln>
            <a:noFill/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c:spPr>
      </c:pivotFmt>
      <c:pivotFmt>
        <c:idx val="5"/>
        <c:spPr>
          <a:gradFill rotWithShape="1">
            <a:gsLst>
              <a:gs pos="0">
                <a:schemeClr val="accent6">
                  <a:satMod val="103000"/>
                  <a:lumMod val="102000"/>
                  <a:tint val="94000"/>
                </a:schemeClr>
              </a:gs>
              <a:gs pos="50000">
                <a:schemeClr val="accent6">
                  <a:satMod val="110000"/>
                  <a:lumMod val="100000"/>
                  <a:shade val="100000"/>
                </a:schemeClr>
              </a:gs>
              <a:gs pos="100000">
                <a:schemeClr val="accent6">
                  <a:lumMod val="99000"/>
                  <a:satMod val="120000"/>
                  <a:shade val="78000"/>
                </a:schemeClr>
              </a:gs>
            </a:gsLst>
            <a:lin ang="5400000" scaled="0"/>
          </a:gradFill>
          <a:ln>
            <a:noFill/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c:spPr>
      </c:pivotFmt>
      <c:pivotFmt>
        <c:idx val="6"/>
        <c:spPr>
          <a:gradFill rotWithShape="1">
            <a:gsLst>
              <a:gs pos="0">
                <a:schemeClr val="accent6">
                  <a:satMod val="103000"/>
                  <a:lumMod val="102000"/>
                  <a:tint val="94000"/>
                </a:schemeClr>
              </a:gs>
              <a:gs pos="50000">
                <a:schemeClr val="accent6">
                  <a:satMod val="110000"/>
                  <a:lumMod val="100000"/>
                  <a:shade val="100000"/>
                </a:schemeClr>
              </a:gs>
              <a:gs pos="100000">
                <a:schemeClr val="accent6">
                  <a:lumMod val="99000"/>
                  <a:satMod val="120000"/>
                  <a:shade val="78000"/>
                </a:schemeClr>
              </a:gs>
            </a:gsLst>
            <a:lin ang="5400000" scaled="0"/>
          </a:gradFill>
          <a:ln>
            <a:noFill/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c:spPr>
      </c:pivotFmt>
      <c:pivotFmt>
        <c:idx val="7"/>
        <c:spPr>
          <a:gradFill rotWithShape="1">
            <a:gsLst>
              <a:gs pos="0">
                <a:schemeClr val="accent6">
                  <a:satMod val="103000"/>
                  <a:lumMod val="102000"/>
                  <a:tint val="94000"/>
                </a:schemeClr>
              </a:gs>
              <a:gs pos="50000">
                <a:schemeClr val="accent6">
                  <a:satMod val="110000"/>
                  <a:lumMod val="100000"/>
                  <a:shade val="100000"/>
                </a:schemeClr>
              </a:gs>
              <a:gs pos="100000">
                <a:schemeClr val="accent6">
                  <a:lumMod val="99000"/>
                  <a:satMod val="120000"/>
                  <a:shade val="78000"/>
                </a:schemeClr>
              </a:gs>
            </a:gsLst>
            <a:lin ang="5400000" scaled="0"/>
          </a:gradFill>
          <a:ln>
            <a:noFill/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c:spPr>
      </c:pivotFmt>
      <c:pivotFmt>
        <c:idx val="8"/>
        <c:spPr>
          <a:gradFill rotWithShape="1">
            <a:gsLst>
              <a:gs pos="0">
                <a:schemeClr val="accent6">
                  <a:satMod val="103000"/>
                  <a:lumMod val="102000"/>
                  <a:tint val="94000"/>
                </a:schemeClr>
              </a:gs>
              <a:gs pos="50000">
                <a:schemeClr val="accent6">
                  <a:satMod val="110000"/>
                  <a:lumMod val="100000"/>
                  <a:shade val="100000"/>
                </a:schemeClr>
              </a:gs>
              <a:gs pos="100000">
                <a:schemeClr val="accent6">
                  <a:lumMod val="99000"/>
                  <a:satMod val="120000"/>
                  <a:shade val="78000"/>
                </a:schemeClr>
              </a:gs>
            </a:gsLst>
            <a:lin ang="5400000" scaled="0"/>
          </a:gradFill>
          <a:ln>
            <a:noFill/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c:spPr>
      </c:pivotFmt>
      <c:pivotFmt>
        <c:idx val="9"/>
        <c:spPr>
          <a:gradFill rotWithShape="1">
            <a:gsLst>
              <a:gs pos="0">
                <a:schemeClr val="accent6">
                  <a:satMod val="103000"/>
                  <a:lumMod val="102000"/>
                  <a:tint val="94000"/>
                </a:schemeClr>
              </a:gs>
              <a:gs pos="50000">
                <a:schemeClr val="accent6">
                  <a:satMod val="110000"/>
                  <a:lumMod val="100000"/>
                  <a:shade val="100000"/>
                </a:schemeClr>
              </a:gs>
              <a:gs pos="100000">
                <a:schemeClr val="accent6">
                  <a:lumMod val="99000"/>
                  <a:satMod val="120000"/>
                  <a:shade val="78000"/>
                </a:schemeClr>
              </a:gs>
            </a:gsLst>
            <a:lin ang="5400000" scaled="0"/>
          </a:gradFill>
          <a:ln>
            <a:noFill/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c:spPr>
      </c:pivotFmt>
      <c:pivotFmt>
        <c:idx val="10"/>
        <c:spPr>
          <a:gradFill rotWithShape="1">
            <a:gsLst>
              <a:gs pos="0">
                <a:schemeClr val="accent6">
                  <a:satMod val="103000"/>
                  <a:lumMod val="102000"/>
                  <a:tint val="94000"/>
                </a:schemeClr>
              </a:gs>
              <a:gs pos="50000">
                <a:schemeClr val="accent6">
                  <a:satMod val="110000"/>
                  <a:lumMod val="100000"/>
                  <a:shade val="100000"/>
                </a:schemeClr>
              </a:gs>
              <a:gs pos="100000">
                <a:schemeClr val="accent6">
                  <a:lumMod val="99000"/>
                  <a:satMod val="120000"/>
                  <a:shade val="78000"/>
                </a:schemeClr>
              </a:gs>
            </a:gsLst>
            <a:lin ang="5400000" scaled="0"/>
          </a:gradFill>
          <a:ln>
            <a:noFill/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dLblPos val="outEnd"/>
          <c:showLegendKey val="0"/>
          <c:showVal val="0"/>
          <c:showCatName val="0"/>
          <c:showSerName val="0"/>
          <c:showPercent val="1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1"/>
        <c:spPr>
          <a:gradFill rotWithShape="1">
            <a:gsLst>
              <a:gs pos="0">
                <a:schemeClr val="accent6">
                  <a:satMod val="103000"/>
                  <a:lumMod val="102000"/>
                  <a:tint val="94000"/>
                </a:schemeClr>
              </a:gs>
              <a:gs pos="50000">
                <a:schemeClr val="accent6">
                  <a:satMod val="110000"/>
                  <a:lumMod val="100000"/>
                  <a:shade val="100000"/>
                </a:schemeClr>
              </a:gs>
              <a:gs pos="100000">
                <a:schemeClr val="accent6">
                  <a:lumMod val="99000"/>
                  <a:satMod val="120000"/>
                  <a:shade val="78000"/>
                </a:schemeClr>
              </a:gs>
            </a:gsLst>
            <a:lin ang="5400000" scaled="0"/>
          </a:gradFill>
          <a:ln>
            <a:noFill/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c:spPr>
      </c:pivotFmt>
      <c:pivotFmt>
        <c:idx val="12"/>
        <c:spPr>
          <a:gradFill rotWithShape="1">
            <a:gsLst>
              <a:gs pos="0">
                <a:schemeClr val="accent6">
                  <a:satMod val="103000"/>
                  <a:lumMod val="102000"/>
                  <a:tint val="94000"/>
                </a:schemeClr>
              </a:gs>
              <a:gs pos="50000">
                <a:schemeClr val="accent6">
                  <a:satMod val="110000"/>
                  <a:lumMod val="100000"/>
                  <a:shade val="100000"/>
                </a:schemeClr>
              </a:gs>
              <a:gs pos="100000">
                <a:schemeClr val="accent6">
                  <a:lumMod val="99000"/>
                  <a:satMod val="120000"/>
                  <a:shade val="78000"/>
                </a:schemeClr>
              </a:gs>
            </a:gsLst>
            <a:lin ang="5400000" scaled="0"/>
          </a:gradFill>
          <a:ln>
            <a:noFill/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c:spPr>
      </c:pivotFmt>
      <c:pivotFmt>
        <c:idx val="13"/>
        <c:spPr>
          <a:gradFill rotWithShape="1">
            <a:gsLst>
              <a:gs pos="0">
                <a:schemeClr val="accent6">
                  <a:satMod val="103000"/>
                  <a:lumMod val="102000"/>
                  <a:tint val="94000"/>
                </a:schemeClr>
              </a:gs>
              <a:gs pos="50000">
                <a:schemeClr val="accent6">
                  <a:satMod val="110000"/>
                  <a:lumMod val="100000"/>
                  <a:shade val="100000"/>
                </a:schemeClr>
              </a:gs>
              <a:gs pos="100000">
                <a:schemeClr val="accent6">
                  <a:lumMod val="99000"/>
                  <a:satMod val="120000"/>
                  <a:shade val="78000"/>
                </a:schemeClr>
              </a:gs>
            </a:gsLst>
            <a:lin ang="5400000" scaled="0"/>
          </a:gradFill>
          <a:ln>
            <a:noFill/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c:spPr>
      </c:pivotFmt>
      <c:pivotFmt>
        <c:idx val="14"/>
        <c:spPr>
          <a:gradFill rotWithShape="1">
            <a:gsLst>
              <a:gs pos="0">
                <a:schemeClr val="accent6">
                  <a:satMod val="103000"/>
                  <a:lumMod val="102000"/>
                  <a:tint val="94000"/>
                </a:schemeClr>
              </a:gs>
              <a:gs pos="50000">
                <a:schemeClr val="accent6">
                  <a:satMod val="110000"/>
                  <a:lumMod val="100000"/>
                  <a:shade val="100000"/>
                </a:schemeClr>
              </a:gs>
              <a:gs pos="100000">
                <a:schemeClr val="accent6">
                  <a:lumMod val="99000"/>
                  <a:satMod val="120000"/>
                  <a:shade val="78000"/>
                </a:schemeClr>
              </a:gs>
            </a:gsLst>
            <a:lin ang="5400000" scaled="0"/>
          </a:gradFill>
          <a:ln>
            <a:noFill/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c:spPr>
      </c:pivotFmt>
      <c:pivotFmt>
        <c:idx val="15"/>
        <c:spPr>
          <a:gradFill rotWithShape="1">
            <a:gsLst>
              <a:gs pos="0">
                <a:schemeClr val="accent6">
                  <a:satMod val="103000"/>
                  <a:lumMod val="102000"/>
                  <a:tint val="94000"/>
                </a:schemeClr>
              </a:gs>
              <a:gs pos="50000">
                <a:schemeClr val="accent6">
                  <a:satMod val="110000"/>
                  <a:lumMod val="100000"/>
                  <a:shade val="100000"/>
                </a:schemeClr>
              </a:gs>
              <a:gs pos="100000">
                <a:schemeClr val="accent6">
                  <a:lumMod val="99000"/>
                  <a:satMod val="120000"/>
                  <a:shade val="78000"/>
                </a:schemeClr>
              </a:gs>
            </a:gsLst>
            <a:lin ang="5400000" scaled="0"/>
          </a:gradFill>
          <a:ln>
            <a:noFill/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c:spPr>
      </c:pivotFmt>
      <c:pivotFmt>
        <c:idx val="16"/>
        <c:spPr>
          <a:gradFill rotWithShape="1">
            <a:gsLst>
              <a:gs pos="0">
                <a:schemeClr val="accent6">
                  <a:satMod val="103000"/>
                  <a:lumMod val="102000"/>
                  <a:tint val="94000"/>
                </a:schemeClr>
              </a:gs>
              <a:gs pos="50000">
                <a:schemeClr val="accent6">
                  <a:satMod val="110000"/>
                  <a:lumMod val="100000"/>
                  <a:shade val="100000"/>
                </a:schemeClr>
              </a:gs>
              <a:gs pos="100000">
                <a:schemeClr val="accent6">
                  <a:lumMod val="99000"/>
                  <a:satMod val="120000"/>
                  <a:shade val="78000"/>
                </a:schemeClr>
              </a:gs>
            </a:gsLst>
            <a:lin ang="5400000" scaled="0"/>
          </a:gradFill>
          <a:ln>
            <a:noFill/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c:spPr>
      </c:pivotFmt>
      <c:pivotFmt>
        <c:idx val="17"/>
        <c:spPr>
          <a:gradFill rotWithShape="1">
            <a:gsLst>
              <a:gs pos="0">
                <a:schemeClr val="accent6">
                  <a:satMod val="103000"/>
                  <a:lumMod val="102000"/>
                  <a:tint val="94000"/>
                </a:schemeClr>
              </a:gs>
              <a:gs pos="50000">
                <a:schemeClr val="accent6">
                  <a:satMod val="110000"/>
                  <a:lumMod val="100000"/>
                  <a:shade val="100000"/>
                </a:schemeClr>
              </a:gs>
              <a:gs pos="100000">
                <a:schemeClr val="accent6">
                  <a:lumMod val="99000"/>
                  <a:satMod val="120000"/>
                  <a:shade val="78000"/>
                </a:schemeClr>
              </a:gs>
            </a:gsLst>
            <a:lin ang="5400000" scaled="0"/>
          </a:gradFill>
          <a:ln>
            <a:noFill/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c:spPr>
      </c:pivotFmt>
      <c:pivotFmt>
        <c:idx val="18"/>
        <c:spPr>
          <a:gradFill rotWithShape="1">
            <a:gsLst>
              <a:gs pos="0">
                <a:schemeClr val="accent6">
                  <a:satMod val="103000"/>
                  <a:lumMod val="102000"/>
                  <a:tint val="94000"/>
                </a:schemeClr>
              </a:gs>
              <a:gs pos="50000">
                <a:schemeClr val="accent6">
                  <a:satMod val="110000"/>
                  <a:lumMod val="100000"/>
                  <a:shade val="100000"/>
                </a:schemeClr>
              </a:gs>
              <a:gs pos="100000">
                <a:schemeClr val="accent6">
                  <a:lumMod val="99000"/>
                  <a:satMod val="120000"/>
                  <a:shade val="78000"/>
                </a:schemeClr>
              </a:gs>
            </a:gsLst>
            <a:lin ang="5400000" scaled="0"/>
          </a:gradFill>
          <a:ln>
            <a:noFill/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c:spPr>
      </c:pivotFmt>
    </c:pivotFmts>
    <c:plotArea>
      <c:layout/>
      <c:pieChart>
        <c:varyColors val="1"/>
        <c:ser>
          <c:idx val="0"/>
          <c:order val="0"/>
          <c:tx>
            <c:strRef>
              <c:f>'PIVOT - OTHERS'!$B$31</c:f>
              <c:strCache>
                <c:ptCount val="1"/>
                <c:pt idx="0">
                  <c:v>Total</c:v>
                </c:pt>
              </c:strCache>
            </c:strRef>
          </c:tx>
          <c:dPt>
            <c:idx val="0"/>
            <c:bubble3D val="0"/>
            <c:spPr>
              <a:gradFill rotWithShape="1">
                <a:gsLst>
                  <a:gs pos="0">
                    <a:schemeClr val="accent6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6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6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D228-4B27-8633-E73D87DD91FF}"/>
              </c:ext>
            </c:extLst>
          </c:dPt>
          <c:dPt>
            <c:idx val="1"/>
            <c:bubble3D val="0"/>
            <c:spPr>
              <a:gradFill rotWithShape="1">
                <a:gsLst>
                  <a:gs pos="0">
                    <a:schemeClr val="accent5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5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5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D228-4B27-8633-E73D87DD91FF}"/>
              </c:ext>
            </c:extLst>
          </c:dPt>
          <c:dPt>
            <c:idx val="2"/>
            <c:bubble3D val="0"/>
            <c:spPr>
              <a:gradFill rotWithShape="1">
                <a:gsLst>
                  <a:gs pos="0">
                    <a:schemeClr val="accent4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4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4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D228-4B27-8633-E73D87DD91FF}"/>
              </c:ext>
            </c:extLst>
          </c:dPt>
          <c:dPt>
            <c:idx val="3"/>
            <c:bubble3D val="0"/>
            <c:spPr>
              <a:gradFill rotWithShape="1">
                <a:gsLst>
                  <a:gs pos="0">
                    <a:schemeClr val="accent6">
                      <a:lumMod val="60000"/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6">
                      <a:lumMod val="60000"/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6">
                      <a:lumMod val="60000"/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7-D228-4B27-8633-E73D87DD91FF}"/>
              </c:ext>
            </c:extLst>
          </c:dPt>
          <c:dPt>
            <c:idx val="4"/>
            <c:bubble3D val="0"/>
            <c:spPr>
              <a:gradFill rotWithShape="1">
                <a:gsLst>
                  <a:gs pos="0">
                    <a:schemeClr val="accent5">
                      <a:lumMod val="60000"/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5">
                      <a:lumMod val="60000"/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5">
                      <a:lumMod val="60000"/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9-D228-4B27-8633-E73D87DD91FF}"/>
              </c:ext>
            </c:extLst>
          </c:dPt>
          <c:dPt>
            <c:idx val="5"/>
            <c:bubble3D val="0"/>
            <c:spPr>
              <a:gradFill rotWithShape="1">
                <a:gsLst>
                  <a:gs pos="0">
                    <a:schemeClr val="accent4">
                      <a:lumMod val="60000"/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4">
                      <a:lumMod val="60000"/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4">
                      <a:lumMod val="60000"/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B-D228-4B27-8633-E73D87DD91FF}"/>
              </c:ext>
            </c:extLst>
          </c:dPt>
          <c:dPt>
            <c:idx val="6"/>
            <c:bubble3D val="0"/>
            <c:spPr>
              <a:gradFill rotWithShape="1">
                <a:gsLst>
                  <a:gs pos="0">
                    <a:schemeClr val="accent6">
                      <a:lumMod val="80000"/>
                      <a:lumOff val="20000"/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6">
                      <a:lumMod val="80000"/>
                      <a:lumOff val="20000"/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6">
                      <a:lumMod val="80000"/>
                      <a:lumOff val="20000"/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D-D228-4B27-8633-E73D87DD91FF}"/>
              </c:ext>
            </c:extLst>
          </c:dPt>
          <c:dPt>
            <c:idx val="7"/>
            <c:bubble3D val="0"/>
            <c:spPr>
              <a:gradFill rotWithShape="1">
                <a:gsLst>
                  <a:gs pos="0">
                    <a:schemeClr val="accent5">
                      <a:lumMod val="80000"/>
                      <a:lumOff val="20000"/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5">
                      <a:lumMod val="80000"/>
                      <a:lumOff val="20000"/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5">
                      <a:lumMod val="80000"/>
                      <a:lumOff val="20000"/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F-D228-4B27-8633-E73D87DD91FF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900" b="0" i="0" u="none" strike="noStrike" kern="1200" baseline="0">
                    <a:solidFill>
                      <a:schemeClr val="accent2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'PIVOT - OTHERS'!$A$32:$A$40</c:f>
              <c:strCache>
                <c:ptCount val="8"/>
                <c:pt idx="0">
                  <c:v>Group 1</c:v>
                </c:pt>
                <c:pt idx="1">
                  <c:v>Group 2</c:v>
                </c:pt>
                <c:pt idx="2">
                  <c:v>Group 3</c:v>
                </c:pt>
                <c:pt idx="3">
                  <c:v>Group 5</c:v>
                </c:pt>
                <c:pt idx="4">
                  <c:v>Group 6</c:v>
                </c:pt>
                <c:pt idx="5">
                  <c:v>Group 7</c:v>
                </c:pt>
                <c:pt idx="6">
                  <c:v>Group 8</c:v>
                </c:pt>
                <c:pt idx="7">
                  <c:v>(blank)</c:v>
                </c:pt>
              </c:strCache>
            </c:strRef>
          </c:cat>
          <c:val>
            <c:numRef>
              <c:f>'PIVOT - OTHERS'!$B$32:$B$40</c:f>
              <c:numCache>
                <c:formatCode>General</c:formatCode>
                <c:ptCount val="8"/>
                <c:pt idx="0">
                  <c:v>9</c:v>
                </c:pt>
                <c:pt idx="1">
                  <c:v>1</c:v>
                </c:pt>
                <c:pt idx="2">
                  <c:v>1</c:v>
                </c:pt>
                <c:pt idx="3">
                  <c:v>5</c:v>
                </c:pt>
                <c:pt idx="4">
                  <c:v>2</c:v>
                </c:pt>
                <c:pt idx="5">
                  <c:v>2</c:v>
                </c:pt>
                <c:pt idx="6">
                  <c:v>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0-D228-4B27-8633-E73D87DD91FF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r"/>
      <c:legendEntry>
        <c:idx val="7"/>
        <c:delete val="1"/>
      </c:legendEntry>
      <c:layout>
        <c:manualLayout>
          <c:xMode val="edge"/>
          <c:yMode val="edge"/>
          <c:x val="0.70556192446719401"/>
          <c:y val="0.17349380837318482"/>
          <c:w val="0.20193623932041393"/>
          <c:h val="0.78101115639865859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900" b="0" i="0" u="none" strike="noStrike" kern="1200" baseline="0">
              <a:solidFill>
                <a:schemeClr val="accent2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900">
          <a:solidFill>
            <a:schemeClr val="accent2"/>
          </a:solidFill>
        </a:defRPr>
      </a:pPr>
      <a:endParaRPr lang="en-US"/>
    </a:p>
  </c:txPr>
  <c:externalData r:id="rId3">
    <c:autoUpdate val="0"/>
  </c:externalData>
  <c:extLst>
    <c:ext xmlns:c14="http://schemas.microsoft.com/office/drawing/2007/8/2/chart" uri="{781A3756-C4B2-4CAC-9D66-4F8BD8637D16}">
      <c14:pivotOptions>
        <c14:dropZoneFilter val="1"/>
        <c14:dropZoneCategories val="1"/>
        <c14:dropZoneSeries val="1"/>
        <c14:dropZonesVisible val="1"/>
      </c14:pivotOptions>
    </c:ext>
    <c:ext xmlns:c16="http://schemas.microsoft.com/office/drawing/2014/chart" uri="{E28EC0CA-F0BB-4C9C-879D-F8772B89E7AC}">
      <c16:pivotOptions16>
        <c16:showExpandCollapseFieldButtons val="1"/>
      </c16:pivotOptions16>
    </c:ext>
  </c:extLst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3">
  <a:schemeClr val="accent6"/>
  <a:schemeClr val="accent5"/>
  <a:schemeClr val="accent4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344">
  <cs:axisTitle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tx1"/>
    </cs:fontRef>
  </cs:dataPoint>
  <cs:dataPoint3D>
    <cs:lnRef idx="0"/>
    <cs:fillRef idx="3">
      <cs:styleClr val="auto"/>
    </cs:fillRef>
    <cs:effectRef idx="3"/>
    <cs:fontRef idx="minor">
      <a:schemeClr val="tx1"/>
    </cs:fontRef>
  </cs:dataPoint3D>
  <cs:dataPointLine>
    <cs:lnRef idx="0">
      <cs:styleClr val="auto"/>
    </cs:lnRef>
    <cs:fillRef idx="3"/>
    <cs:effectRef idx="3"/>
    <cs:fontRef idx="minor">
      <a:schemeClr val="tx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tx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600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lt1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344">
  <cs:axisTitle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tx1"/>
    </cs:fontRef>
  </cs:dataPoint>
  <cs:dataPoint3D>
    <cs:lnRef idx="0"/>
    <cs:fillRef idx="3">
      <cs:styleClr val="auto"/>
    </cs:fillRef>
    <cs:effectRef idx="3"/>
    <cs:fontRef idx="minor">
      <a:schemeClr val="tx1"/>
    </cs:fontRef>
  </cs:dataPoint3D>
  <cs:dataPointLine>
    <cs:lnRef idx="0">
      <cs:styleClr val="auto"/>
    </cs:lnRef>
    <cs:fillRef idx="3"/>
    <cs:effectRef idx="3"/>
    <cs:fontRef idx="minor">
      <a:schemeClr val="tx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tx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600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lt1"/>
    </cs:fontRef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2D6DED0-EDA5-4573-A3FD-CF45FDD094B5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BCAE43C8-991F-4674-BBF5-B3C9EA5B7B3A}">
      <dgm:prSet phldrT="[Text]" custT="1"/>
      <dgm:spPr/>
      <dgm:t>
        <a:bodyPr/>
        <a:lstStyle/>
        <a:p>
          <a:pPr marL="0"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600" kern="1200"/>
            <a:t>Do IESBA members have any comments or feedback?</a:t>
          </a:r>
        </a:p>
      </dgm:t>
    </dgm:pt>
    <dgm:pt modelId="{CB35A9A6-4C9E-4D38-95AD-9EC48A2DB654}" type="parTrans" cxnId="{99609310-4E68-4C55-ABB3-077A503F798D}">
      <dgm:prSet/>
      <dgm:spPr/>
      <dgm:t>
        <a:bodyPr/>
        <a:lstStyle/>
        <a:p>
          <a:pPr algn="l"/>
          <a:endParaRPr lang="en-US"/>
        </a:p>
      </dgm:t>
    </dgm:pt>
    <dgm:pt modelId="{94C442A9-21B5-4AC6-89C2-40F24120E3C3}" type="sibTrans" cxnId="{99609310-4E68-4C55-ABB3-077A503F798D}">
      <dgm:prSet/>
      <dgm:spPr/>
      <dgm:t>
        <a:bodyPr/>
        <a:lstStyle/>
        <a:p>
          <a:pPr algn="l"/>
          <a:endParaRPr lang="en-US"/>
        </a:p>
      </dgm:t>
    </dgm:pt>
    <dgm:pt modelId="{F2C48C48-F140-4DAE-B3AC-52C2BC57265A}" type="pres">
      <dgm:prSet presAssocID="{32D6DED0-EDA5-4573-A3FD-CF45FDD094B5}" presName="diagram" presStyleCnt="0">
        <dgm:presLayoutVars>
          <dgm:dir/>
          <dgm:resizeHandles val="exact"/>
        </dgm:presLayoutVars>
      </dgm:prSet>
      <dgm:spPr/>
    </dgm:pt>
    <dgm:pt modelId="{4CDBE6BD-6E9E-4AF5-A7DD-BD588AB486D0}" type="pres">
      <dgm:prSet presAssocID="{BCAE43C8-991F-4674-BBF5-B3C9EA5B7B3A}" presName="node" presStyleLbl="node1" presStyleIdx="0" presStyleCnt="1" custScaleY="142854" custLinFactNeighborX="4159" custLinFactNeighborY="-8665">
        <dgm:presLayoutVars>
          <dgm:bulletEnabled val="1"/>
        </dgm:presLayoutVars>
      </dgm:prSet>
      <dgm:spPr/>
    </dgm:pt>
  </dgm:ptLst>
  <dgm:cxnLst>
    <dgm:cxn modelId="{99609310-4E68-4C55-ABB3-077A503F798D}" srcId="{32D6DED0-EDA5-4573-A3FD-CF45FDD094B5}" destId="{BCAE43C8-991F-4674-BBF5-B3C9EA5B7B3A}" srcOrd="0" destOrd="0" parTransId="{CB35A9A6-4C9E-4D38-95AD-9EC48A2DB654}" sibTransId="{94C442A9-21B5-4AC6-89C2-40F24120E3C3}"/>
    <dgm:cxn modelId="{2BD4842D-CBA6-4918-8BD3-224AE782F580}" type="presOf" srcId="{BCAE43C8-991F-4674-BBF5-B3C9EA5B7B3A}" destId="{4CDBE6BD-6E9E-4AF5-A7DD-BD588AB486D0}" srcOrd="0" destOrd="0" presId="urn:microsoft.com/office/officeart/2005/8/layout/default"/>
    <dgm:cxn modelId="{6EFDEC3D-1DB6-4F7A-9B00-8DB60E58AF69}" type="presOf" srcId="{32D6DED0-EDA5-4573-A3FD-CF45FDD094B5}" destId="{F2C48C48-F140-4DAE-B3AC-52C2BC57265A}" srcOrd="0" destOrd="0" presId="urn:microsoft.com/office/officeart/2005/8/layout/default"/>
    <dgm:cxn modelId="{391C56EE-04FB-42F5-B717-6F478C04639A}" type="presParOf" srcId="{F2C48C48-F140-4DAE-B3AC-52C2BC57265A}" destId="{4CDBE6BD-6E9E-4AF5-A7DD-BD588AB486D0}" srcOrd="0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32D6DED0-EDA5-4573-A3FD-CF45FDD094B5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BCAE43C8-991F-4674-BBF5-B3C9EA5B7B3A}">
      <dgm:prSet phldrT="[Text]" custT="1"/>
      <dgm:spPr/>
      <dgm:t>
        <a:bodyPr/>
        <a:lstStyle/>
        <a:p>
          <a:pPr marL="0"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600" kern="1200"/>
            <a:t>Do IESBA members have any comments or feedback on the matters raised?</a:t>
          </a:r>
        </a:p>
      </dgm:t>
    </dgm:pt>
    <dgm:pt modelId="{CB35A9A6-4C9E-4D38-95AD-9EC48A2DB654}" type="parTrans" cxnId="{99609310-4E68-4C55-ABB3-077A503F798D}">
      <dgm:prSet/>
      <dgm:spPr/>
      <dgm:t>
        <a:bodyPr/>
        <a:lstStyle/>
        <a:p>
          <a:pPr algn="l"/>
          <a:endParaRPr lang="en-US"/>
        </a:p>
      </dgm:t>
    </dgm:pt>
    <dgm:pt modelId="{94C442A9-21B5-4AC6-89C2-40F24120E3C3}" type="sibTrans" cxnId="{99609310-4E68-4C55-ABB3-077A503F798D}">
      <dgm:prSet/>
      <dgm:spPr/>
      <dgm:t>
        <a:bodyPr/>
        <a:lstStyle/>
        <a:p>
          <a:pPr algn="l"/>
          <a:endParaRPr lang="en-US"/>
        </a:p>
      </dgm:t>
    </dgm:pt>
    <dgm:pt modelId="{F2C48C48-F140-4DAE-B3AC-52C2BC57265A}" type="pres">
      <dgm:prSet presAssocID="{32D6DED0-EDA5-4573-A3FD-CF45FDD094B5}" presName="diagram" presStyleCnt="0">
        <dgm:presLayoutVars>
          <dgm:dir/>
          <dgm:resizeHandles val="exact"/>
        </dgm:presLayoutVars>
      </dgm:prSet>
      <dgm:spPr/>
    </dgm:pt>
    <dgm:pt modelId="{4CDBE6BD-6E9E-4AF5-A7DD-BD588AB486D0}" type="pres">
      <dgm:prSet presAssocID="{BCAE43C8-991F-4674-BBF5-B3C9EA5B7B3A}" presName="node" presStyleLbl="node1" presStyleIdx="0" presStyleCnt="1" custScaleY="142854" custLinFactNeighborX="4159" custLinFactNeighborY="-8665">
        <dgm:presLayoutVars>
          <dgm:bulletEnabled val="1"/>
        </dgm:presLayoutVars>
      </dgm:prSet>
      <dgm:spPr/>
    </dgm:pt>
  </dgm:ptLst>
  <dgm:cxnLst>
    <dgm:cxn modelId="{99609310-4E68-4C55-ABB3-077A503F798D}" srcId="{32D6DED0-EDA5-4573-A3FD-CF45FDD094B5}" destId="{BCAE43C8-991F-4674-BBF5-B3C9EA5B7B3A}" srcOrd="0" destOrd="0" parTransId="{CB35A9A6-4C9E-4D38-95AD-9EC48A2DB654}" sibTransId="{94C442A9-21B5-4AC6-89C2-40F24120E3C3}"/>
    <dgm:cxn modelId="{2BD4842D-CBA6-4918-8BD3-224AE782F580}" type="presOf" srcId="{BCAE43C8-991F-4674-BBF5-B3C9EA5B7B3A}" destId="{4CDBE6BD-6E9E-4AF5-A7DD-BD588AB486D0}" srcOrd="0" destOrd="0" presId="urn:microsoft.com/office/officeart/2005/8/layout/default"/>
    <dgm:cxn modelId="{6EFDEC3D-1DB6-4F7A-9B00-8DB60E58AF69}" type="presOf" srcId="{32D6DED0-EDA5-4573-A3FD-CF45FDD094B5}" destId="{F2C48C48-F140-4DAE-B3AC-52C2BC57265A}" srcOrd="0" destOrd="0" presId="urn:microsoft.com/office/officeart/2005/8/layout/default"/>
    <dgm:cxn modelId="{391C56EE-04FB-42F5-B717-6F478C04639A}" type="presParOf" srcId="{F2C48C48-F140-4DAE-B3AC-52C2BC57265A}" destId="{4CDBE6BD-6E9E-4AF5-A7DD-BD588AB486D0}" srcOrd="0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32D6DED0-EDA5-4573-A3FD-CF45FDD094B5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BCAE43C8-991F-4674-BBF5-B3C9EA5B7B3A}">
      <dgm:prSet phldrT="[Text]" custT="1"/>
      <dgm:spPr/>
      <dgm:t>
        <a:bodyPr/>
        <a:lstStyle/>
        <a:p>
          <a:pPr marL="0"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600" kern="1200"/>
            <a:t>Do IESBA members have any comments or feedback?</a:t>
          </a:r>
        </a:p>
      </dgm:t>
    </dgm:pt>
    <dgm:pt modelId="{CB35A9A6-4C9E-4D38-95AD-9EC48A2DB654}" type="parTrans" cxnId="{99609310-4E68-4C55-ABB3-077A503F798D}">
      <dgm:prSet/>
      <dgm:spPr/>
      <dgm:t>
        <a:bodyPr/>
        <a:lstStyle/>
        <a:p>
          <a:pPr algn="l"/>
          <a:endParaRPr lang="en-US"/>
        </a:p>
      </dgm:t>
    </dgm:pt>
    <dgm:pt modelId="{94C442A9-21B5-4AC6-89C2-40F24120E3C3}" type="sibTrans" cxnId="{99609310-4E68-4C55-ABB3-077A503F798D}">
      <dgm:prSet/>
      <dgm:spPr/>
      <dgm:t>
        <a:bodyPr/>
        <a:lstStyle/>
        <a:p>
          <a:pPr algn="l"/>
          <a:endParaRPr lang="en-US"/>
        </a:p>
      </dgm:t>
    </dgm:pt>
    <dgm:pt modelId="{F2C48C48-F140-4DAE-B3AC-52C2BC57265A}" type="pres">
      <dgm:prSet presAssocID="{32D6DED0-EDA5-4573-A3FD-CF45FDD094B5}" presName="diagram" presStyleCnt="0">
        <dgm:presLayoutVars>
          <dgm:dir/>
          <dgm:resizeHandles val="exact"/>
        </dgm:presLayoutVars>
      </dgm:prSet>
      <dgm:spPr/>
    </dgm:pt>
    <dgm:pt modelId="{4CDBE6BD-6E9E-4AF5-A7DD-BD588AB486D0}" type="pres">
      <dgm:prSet presAssocID="{BCAE43C8-991F-4674-BBF5-B3C9EA5B7B3A}" presName="node" presStyleLbl="node1" presStyleIdx="0" presStyleCnt="1" custScaleY="142854" custLinFactNeighborX="4159" custLinFactNeighborY="-8665">
        <dgm:presLayoutVars>
          <dgm:bulletEnabled val="1"/>
        </dgm:presLayoutVars>
      </dgm:prSet>
      <dgm:spPr/>
    </dgm:pt>
  </dgm:ptLst>
  <dgm:cxnLst>
    <dgm:cxn modelId="{99609310-4E68-4C55-ABB3-077A503F798D}" srcId="{32D6DED0-EDA5-4573-A3FD-CF45FDD094B5}" destId="{BCAE43C8-991F-4674-BBF5-B3C9EA5B7B3A}" srcOrd="0" destOrd="0" parTransId="{CB35A9A6-4C9E-4D38-95AD-9EC48A2DB654}" sibTransId="{94C442A9-21B5-4AC6-89C2-40F24120E3C3}"/>
    <dgm:cxn modelId="{2BD4842D-CBA6-4918-8BD3-224AE782F580}" type="presOf" srcId="{BCAE43C8-991F-4674-BBF5-B3C9EA5B7B3A}" destId="{4CDBE6BD-6E9E-4AF5-A7DD-BD588AB486D0}" srcOrd="0" destOrd="0" presId="urn:microsoft.com/office/officeart/2005/8/layout/default"/>
    <dgm:cxn modelId="{6EFDEC3D-1DB6-4F7A-9B00-8DB60E58AF69}" type="presOf" srcId="{32D6DED0-EDA5-4573-A3FD-CF45FDD094B5}" destId="{F2C48C48-F140-4DAE-B3AC-52C2BC57265A}" srcOrd="0" destOrd="0" presId="urn:microsoft.com/office/officeart/2005/8/layout/default"/>
    <dgm:cxn modelId="{391C56EE-04FB-42F5-B717-6F478C04639A}" type="presParOf" srcId="{F2C48C48-F140-4DAE-B3AC-52C2BC57265A}" destId="{4CDBE6BD-6E9E-4AF5-A7DD-BD588AB486D0}" srcOrd="0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CDBE6BD-6E9E-4AF5-A7DD-BD588AB486D0}">
      <dsp:nvSpPr>
        <dsp:cNvPr id="0" name=""/>
        <dsp:cNvSpPr/>
      </dsp:nvSpPr>
      <dsp:spPr>
        <a:xfrm>
          <a:off x="0" y="0"/>
          <a:ext cx="4541744" cy="3892837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600" kern="1200"/>
            <a:t>Do IESBA members have any comments or feedback?</a:t>
          </a:r>
        </a:p>
      </dsp:txBody>
      <dsp:txXfrm>
        <a:off x="0" y="0"/>
        <a:ext cx="4541744" cy="3892837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CDBE6BD-6E9E-4AF5-A7DD-BD588AB486D0}">
      <dsp:nvSpPr>
        <dsp:cNvPr id="0" name=""/>
        <dsp:cNvSpPr/>
      </dsp:nvSpPr>
      <dsp:spPr>
        <a:xfrm>
          <a:off x="0" y="0"/>
          <a:ext cx="4541744" cy="3892837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600" kern="1200"/>
            <a:t>Do IESBA members have any comments or feedback on the matters raised?</a:t>
          </a:r>
        </a:p>
      </dsp:txBody>
      <dsp:txXfrm>
        <a:off x="0" y="0"/>
        <a:ext cx="4541744" cy="3892837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CDBE6BD-6E9E-4AF5-A7DD-BD588AB486D0}">
      <dsp:nvSpPr>
        <dsp:cNvPr id="0" name=""/>
        <dsp:cNvSpPr/>
      </dsp:nvSpPr>
      <dsp:spPr>
        <a:xfrm>
          <a:off x="0" y="0"/>
          <a:ext cx="4541744" cy="3892837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600" kern="1200"/>
            <a:t>Do IESBA members have any comments or feedback?</a:t>
          </a:r>
        </a:p>
      </dsp:txBody>
      <dsp:txXfrm>
        <a:off x="0" y="0"/>
        <a:ext cx="4541744" cy="389283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0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1884F18-98DF-4268-9B0A-647DA574C6D4}" type="datetimeFigureOut">
              <a:rPr lang="en-US" smtClean="0"/>
              <a:t>3/9/2026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02F3424-30B5-47D2-BBBD-F8A6090E18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04343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02F3424-30B5-47D2-BBBD-F8A6090E189D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4721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7F8552-C30A-258F-776C-A67C34671B8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D30A5C2-9758-3F69-0BB6-1BD0D28D0A9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452EC02-0E2D-88A0-F8C3-2F33B29F60E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8A5092D-D6D4-1532-E54A-516A4F9B027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02F3424-30B5-47D2-BBBD-F8A6090E189D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704838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9569B5C-031E-5ADC-4081-8E654EF1EE0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E8E3873-E24C-7CDA-A371-6A9A8A6881E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4034BCF-9DD2-9F6E-F1B6-27564F95137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CE876B0-C5F4-D1DE-B550-A30B0DD7E2B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02F3424-30B5-47D2-BBBD-F8A6090E189D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168061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D355A21-2B43-747D-7C4B-C0827BFECC2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284B1F0-116E-A650-E278-33539BE9154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BAA0BC5-A8C0-448C-76C8-1071A75CD9D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9A792D3-DD4F-1C3A-0363-28694F9AE93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02F3424-30B5-47D2-BBBD-F8A6090E189D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907150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506357F-1478-495F-4DB4-3BBDF6FF445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06DB23B-8B6C-F176-55EB-A79AAEF5F78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C5B1B41-C691-D098-CE21-1DC024C3F69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B50F131-36E9-0015-5602-F1D71B9B7BD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02F3424-30B5-47D2-BBBD-F8A6090E189D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535142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0F4AC8E-2BFD-F90B-F75F-5D1C8AA5036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FBC46E4-BFF4-FACD-C74A-F197603E2ED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D574C8C-C048-B4DD-99DC-F0F61D91BF5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BB56E1D-6DEC-74C6-887A-021DEA69DA0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02F3424-30B5-47D2-BBBD-F8A6090E189D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687109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5F334F-FA48-83CB-F730-2AE4168FADC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B6EE3CD-F126-BE3A-63A3-C9DF342A04B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D79F345-6BE6-A039-4216-CFDAEAFB681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863DB7C-CB46-9EF3-3C92-C2C6476EF43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02F3424-30B5-47D2-BBBD-F8A6090E189D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668771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1405843-86C3-3F57-E5E1-E5D871E4A15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18C2F97-47BE-7673-5F60-EA6C441983E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43EADEA-39B4-4EB1-2A4A-DBF8B8AF914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B396FBA-5D32-3659-E252-D36E820E29C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02F3424-30B5-47D2-BBBD-F8A6090E189D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515397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02F3424-30B5-47D2-BBBD-F8A6090E189D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674732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26DAE62-C699-E913-F8D7-72428F07A7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D010EDF-AA9F-A7BF-A81C-4E00DE73BC7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AC42BDB-6183-D110-B2D2-5187DC07A0D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1AB8FF7-12A2-B0EA-F12B-94F073A94DF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02F3424-30B5-47D2-BBBD-F8A6090E189D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887161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F78711E-532B-5566-8B3F-BB94834E802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F152835-AD55-A68C-276D-3A63FCFC2B7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69AC6C9-FC2B-72C7-36A2-01D9EEFC2A8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DD94D15-8538-6692-AA75-07233F35BEC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02F3424-30B5-47D2-BBBD-F8A6090E189D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588102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D894820-907E-3B4F-B06D-607C5219B2B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1610A66-A3FA-ACBF-4550-33890181AEC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6957F74-594A-F5A1-C595-1F276131CFB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21AF683-0FFF-FD12-A548-ED725CE612B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02F3424-30B5-47D2-BBBD-F8A6090E189D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274092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CB0B1D1-B848-AAFF-7D9B-EFE9E9F6EA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E77E916-C75F-DC42-2C64-0895486F80B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03441C3-A41C-EE46-4E87-B34A467E631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01FCA72-B24D-4F28-4325-29AD408E755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02F3424-30B5-47D2-BBBD-F8A6090E189D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629951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2E6B586-4654-151A-6D17-37634FD17C2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260703C-041A-1A1F-A6B6-4F20F213FB4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3B1721F-5517-1E80-6871-0FFC27BD226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775A5FF-4A16-F015-92EC-6AB967E358D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02F3424-30B5-47D2-BBBD-F8A6090E189D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917982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869CB8D-70FE-2F95-8640-AA2D9D673A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155F347-FFFF-DD8C-96A6-9E4F3EFEB6C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5359D61-552D-317D-DD1D-4E5B05C1F9D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036B8B2-3751-4112-46C2-122C9737B54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02F3424-30B5-47D2-BBBD-F8A6090E189D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148915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DB7FFCB-E7F5-38C1-F6DA-B79D384EBA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7F346A7-5030-3CF5-E26D-42E717299B8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AEA9976-4709-3D0A-E869-CB880A65D05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6224885-106D-FE2D-86B0-54A0BCD702F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02F3424-30B5-47D2-BBBD-F8A6090E189D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402316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AA2E2FC-CEBE-5649-AE14-2107213C81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6320587-CC3D-BFCF-6BCA-D79633C82A3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469BAE5-9BE8-B3E6-A8D5-AE539F2EA3C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09881AF-C72E-947C-A265-DDB03681BFD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02F3424-30B5-47D2-BBBD-F8A6090E189D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103680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Relationship Id="rId4" Type="http://schemas.microsoft.com/office/2007/relationships/hdphoto" Target="../media/hdphoto2.wdp"/></Relationships>
</file>

<file path=ppt/slideLayouts/_rels/slideLayout26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Relationship Id="rId4" Type="http://schemas.microsoft.com/office/2007/relationships/hdphoto" Target="../media/hdphoto1.wdp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3.xml"/><Relationship Id="rId6" Type="http://schemas.openxmlformats.org/officeDocument/2006/relationships/hyperlink" Target="https://www.ifac.org/who-we-are/operations" TargetMode="External"/><Relationship Id="rId5" Type="http://schemas.openxmlformats.org/officeDocument/2006/relationships/image" Target="../media/image3.png"/><Relationship Id="rId4" Type="http://schemas.openxmlformats.org/officeDocument/2006/relationships/image" Target="../media/image8.png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4.xml"/><Relationship Id="rId4" Type="http://schemas.microsoft.com/office/2007/relationships/hdphoto" Target="../media/hdphoto2.wdp"/></Relationships>
</file>

<file path=ppt/slideLayouts/_rels/slideLayout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4.xml"/><Relationship Id="rId6" Type="http://schemas.openxmlformats.org/officeDocument/2006/relationships/hyperlink" Target="https://www.ifac.org/who-we-are/operations" TargetMode="External"/><Relationship Id="rId5" Type="http://schemas.openxmlformats.org/officeDocument/2006/relationships/image" Target="../media/image3.png"/><Relationship Id="rId4" Type="http://schemas.openxmlformats.org/officeDocument/2006/relationships/image" Target="../media/image8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5.xml"/></Relationships>
</file>

<file path=ppt/slideLayouts/_rels/slideLayout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5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5.xml"/></Relationships>
</file>

<file path=ppt/slideLayouts/_rels/slideLayout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5.xml"/></Relationships>
</file>

<file path=ppt/slideLayouts/_rels/slideLayout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5.xml"/></Relationships>
</file>

<file path=ppt/slideLayouts/_rels/slideLayout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6.xml"/></Relationships>
</file>

<file path=ppt/slideLayouts/_rels/slideLayout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6.xml"/></Relationships>
</file>

<file path=ppt/slideLayouts/_rels/slideLayout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6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8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9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FEA - Title Slide -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60EBB435-D6F2-2671-F9B1-83F257BFAD0D}"/>
              </a:ext>
            </a:extLst>
          </p:cNvPr>
          <p:cNvSpPr/>
          <p:nvPr userDrawn="1"/>
        </p:nvSpPr>
        <p:spPr>
          <a:xfrm>
            <a:off x="6555178" y="0"/>
            <a:ext cx="5636821" cy="6858000"/>
          </a:xfrm>
          <a:prstGeom prst="rect">
            <a:avLst/>
          </a:prstGeom>
          <a:solidFill>
            <a:schemeClr val="tx1">
              <a:alpha val="39622"/>
            </a:schemeClr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33400" y="2968831"/>
            <a:ext cx="4495800" cy="103307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/>
              <a:t>Slide Title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33400" y="4001984"/>
            <a:ext cx="4495800" cy="37942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800" b="1" i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Title Subhead</a:t>
            </a:r>
          </a:p>
        </p:txBody>
      </p:sp>
      <p:sp>
        <p:nvSpPr>
          <p:cNvPr id="4" name="Text Placeholder 7">
            <a:extLst>
              <a:ext uri="{FF2B5EF4-FFF2-40B4-BE49-F238E27FC236}">
                <a16:creationId xmlns:a16="http://schemas.microsoft.com/office/drawing/2014/main" id="{CB5ED133-93DF-9A24-6B85-817A2B86407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33400" y="5733453"/>
            <a:ext cx="44958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800" b="0" i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By/Date</a:t>
            </a:r>
          </a:p>
        </p:txBody>
      </p:sp>
      <p:pic>
        <p:nvPicPr>
          <p:cNvPr id="12" name="Picture 11" descr="A logo with a white circle and blue design&#10;&#10;Description automatically generated">
            <a:extLst>
              <a:ext uri="{FF2B5EF4-FFF2-40B4-BE49-F238E27FC236}">
                <a16:creationId xmlns:a16="http://schemas.microsoft.com/office/drawing/2014/main" id="{F5E312B8-4194-3560-49B8-411937A0A07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22690" t="4710" r="26846" b="50559"/>
          <a:stretch/>
        </p:blipFill>
        <p:spPr>
          <a:xfrm>
            <a:off x="7413716" y="1579418"/>
            <a:ext cx="3689139" cy="3545318"/>
          </a:xfrm>
          <a:prstGeom prst="rect">
            <a:avLst/>
          </a:prstGeom>
        </p:spPr>
      </p:pic>
      <p:pic>
        <p:nvPicPr>
          <p:cNvPr id="9" name="Picture 8" descr="A logo with a white circle and blue design&#10;&#10;Description automatically generated">
            <a:extLst>
              <a:ext uri="{FF2B5EF4-FFF2-40B4-BE49-F238E27FC236}">
                <a16:creationId xmlns:a16="http://schemas.microsoft.com/office/drawing/2014/main" id="{4A0277F1-AC01-04DA-2CEF-6D5AEB2D564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63659" y="912462"/>
            <a:ext cx="1512376" cy="1639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7763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3168">
          <p15:clr>
            <a:srgbClr val="FBAE40"/>
          </p15:clr>
        </p15:guide>
        <p15:guide id="3" pos="4824">
          <p15:clr>
            <a:srgbClr val="FBAE40"/>
          </p15:clr>
        </p15:guide>
        <p15:guide id="4" pos="5544">
          <p15:clr>
            <a:srgbClr val="FBAE40"/>
          </p15:clr>
        </p15:guide>
        <p15:guide id="5" pos="336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Text - 2 Column Shad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7067B789-6F8A-DE84-33BB-AA5D8E1AEE7F}"/>
              </a:ext>
            </a:extLst>
          </p:cNvPr>
          <p:cNvSpPr/>
          <p:nvPr userDrawn="1"/>
        </p:nvSpPr>
        <p:spPr>
          <a:xfrm>
            <a:off x="0" y="1828800"/>
            <a:ext cx="12192000" cy="4114800"/>
          </a:xfrm>
          <a:prstGeom prst="rect">
            <a:avLst/>
          </a:prstGeom>
          <a:solidFill>
            <a:schemeClr val="accent4">
              <a:alpha val="10396"/>
            </a:schemeClr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34152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56771"/>
            <a:ext cx="10134600" cy="50677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Two Column Text - Shaded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700" y="2049136"/>
            <a:ext cx="4611936" cy="3894463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022E6F61-096D-EDFF-3C65-8D7004EFAE1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540347" y="2016087"/>
            <a:ext cx="4622953" cy="3927512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</p:spTree>
    <p:extLst>
      <p:ext uri="{BB962C8B-B14F-4D97-AF65-F5344CB8AC3E}">
        <p14:creationId xmlns:p14="http://schemas.microsoft.com/office/powerpoint/2010/main" val="24467984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Text - 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53424F7E-D432-6D9B-5A77-A1937BD53B1F}"/>
              </a:ext>
            </a:extLst>
          </p:cNvPr>
          <p:cNvSpPr/>
          <p:nvPr userDrawn="1"/>
        </p:nvSpPr>
        <p:spPr>
          <a:xfrm>
            <a:off x="-1" y="463137"/>
            <a:ext cx="12192001" cy="1130885"/>
          </a:xfrm>
          <a:prstGeom prst="rect">
            <a:avLst/>
          </a:prstGeom>
          <a:solidFill>
            <a:schemeClr val="accent4">
              <a:lumMod val="20000"/>
              <a:lumOff val="80000"/>
              <a:alpha val="4961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Three Column Text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699" y="1828800"/>
            <a:ext cx="3135677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022E6F61-096D-EDFF-3C65-8D7004EFAE1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499012" y="1828800"/>
            <a:ext cx="3157710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4" name="Text Placeholder 9">
            <a:extLst>
              <a:ext uri="{FF2B5EF4-FFF2-40B4-BE49-F238E27FC236}">
                <a16:creationId xmlns:a16="http://schemas.microsoft.com/office/drawing/2014/main" id="{7776DA4C-C80B-20E1-6581-1B82CB02A9E2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005590" y="1828800"/>
            <a:ext cx="3157710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</p:spTree>
    <p:extLst>
      <p:ext uri="{BB962C8B-B14F-4D97-AF65-F5344CB8AC3E}">
        <p14:creationId xmlns:p14="http://schemas.microsoft.com/office/powerpoint/2010/main" val="201694247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2832">
          <p15:clr>
            <a:srgbClr val="FBAE40"/>
          </p15:clr>
        </p15:guide>
        <p15:guide id="3" pos="4824">
          <p15:clr>
            <a:srgbClr val="FBAE40"/>
          </p15:clr>
        </p15:guide>
        <p15:guide id="4" pos="5040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Text with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C371B67D-B046-7A67-943B-7E7406368EF6}"/>
              </a:ext>
            </a:extLst>
          </p:cNvPr>
          <p:cNvSpPr/>
          <p:nvPr userDrawn="1"/>
        </p:nvSpPr>
        <p:spPr>
          <a:xfrm>
            <a:off x="-1" y="463137"/>
            <a:ext cx="12192001" cy="1130885"/>
          </a:xfrm>
          <a:prstGeom prst="rect">
            <a:avLst/>
          </a:prstGeom>
          <a:solidFill>
            <a:schemeClr val="accent4">
              <a:lumMod val="20000"/>
              <a:lumOff val="80000"/>
              <a:alpha val="4961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Text and Photo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699" y="1828800"/>
            <a:ext cx="3135677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D980C9F3-B1EA-A4A7-9FD8-E1B3094D0FE1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4495800" y="1828800"/>
            <a:ext cx="7696200" cy="411480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800223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2832">
          <p15:clr>
            <a:srgbClr val="FBAE40"/>
          </p15:clr>
        </p15:guide>
        <p15:guide id="3" pos="4824">
          <p15:clr>
            <a:srgbClr val="FBAE40"/>
          </p15:clr>
        </p15:guide>
        <p15:guide id="4" pos="5040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Text with 3 Ch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20F510E1-6BA1-3126-8286-06D24463D039}"/>
              </a:ext>
            </a:extLst>
          </p:cNvPr>
          <p:cNvSpPr/>
          <p:nvPr userDrawn="1"/>
        </p:nvSpPr>
        <p:spPr>
          <a:xfrm>
            <a:off x="-1" y="463137"/>
            <a:ext cx="12192001" cy="1130885"/>
          </a:xfrm>
          <a:prstGeom prst="rect">
            <a:avLst/>
          </a:prstGeom>
          <a:solidFill>
            <a:schemeClr val="accent4">
              <a:lumMod val="20000"/>
              <a:lumOff val="80000"/>
              <a:alpha val="4961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Charts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700" y="5092860"/>
            <a:ext cx="3172910" cy="85073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0E66BFB0-9753-D801-1DB9-2C425309BF64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1028700" y="1828800"/>
            <a:ext cx="3162300" cy="30099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  <p:sp>
        <p:nvSpPr>
          <p:cNvPr id="7" name="Chart Placeholder 3">
            <a:extLst>
              <a:ext uri="{FF2B5EF4-FFF2-40B4-BE49-F238E27FC236}">
                <a16:creationId xmlns:a16="http://schemas.microsoft.com/office/drawing/2014/main" id="{17137F9F-24A7-9AF1-7434-EE262D218D5F}"/>
              </a:ext>
            </a:extLst>
          </p:cNvPr>
          <p:cNvSpPr>
            <a:spLocks noGrp="1"/>
          </p:cNvSpPr>
          <p:nvPr>
            <p:ph type="chart" sz="quarter" idx="16"/>
          </p:nvPr>
        </p:nvSpPr>
        <p:spPr>
          <a:xfrm>
            <a:off x="4495800" y="1828800"/>
            <a:ext cx="3162300" cy="30099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  <p:sp>
        <p:nvSpPr>
          <p:cNvPr id="11" name="Chart Placeholder 3">
            <a:extLst>
              <a:ext uri="{FF2B5EF4-FFF2-40B4-BE49-F238E27FC236}">
                <a16:creationId xmlns:a16="http://schemas.microsoft.com/office/drawing/2014/main" id="{D64D90D3-FED5-EAA5-56FF-BBB7CD3391C8}"/>
              </a:ext>
            </a:extLst>
          </p:cNvPr>
          <p:cNvSpPr>
            <a:spLocks noGrp="1"/>
          </p:cNvSpPr>
          <p:nvPr>
            <p:ph type="chart" sz="quarter" idx="17"/>
          </p:nvPr>
        </p:nvSpPr>
        <p:spPr>
          <a:xfrm>
            <a:off x="8001000" y="1828800"/>
            <a:ext cx="3162300" cy="30099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  <p:sp>
        <p:nvSpPr>
          <p:cNvPr id="12" name="Text Placeholder 9">
            <a:extLst>
              <a:ext uri="{FF2B5EF4-FFF2-40B4-BE49-F238E27FC236}">
                <a16:creationId xmlns:a16="http://schemas.microsoft.com/office/drawing/2014/main" id="{F4C2D64D-E1AC-9720-787F-B86018376093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495800" y="5092861"/>
            <a:ext cx="3172910" cy="85073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13" name="Text Placeholder 9">
            <a:extLst>
              <a:ext uri="{FF2B5EF4-FFF2-40B4-BE49-F238E27FC236}">
                <a16:creationId xmlns:a16="http://schemas.microsoft.com/office/drawing/2014/main" id="{F3334082-6454-CF89-39D5-C9E73F0E955B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8001000" y="5092861"/>
            <a:ext cx="3172910" cy="85073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</p:spTree>
    <p:extLst>
      <p:ext uri="{BB962C8B-B14F-4D97-AF65-F5344CB8AC3E}">
        <p14:creationId xmlns:p14="http://schemas.microsoft.com/office/powerpoint/2010/main" val="177520702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2832">
          <p15:clr>
            <a:srgbClr val="FBAE40"/>
          </p15:clr>
        </p15:guide>
        <p15:guide id="3" pos="4824">
          <p15:clr>
            <a:srgbClr val="FBAE40"/>
          </p15:clr>
        </p15:guide>
        <p15:guide id="4" pos="5040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Text with 3 Charts Shad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8F79244-9BC9-E70B-2EAF-4E8098314F35}"/>
              </a:ext>
            </a:extLst>
          </p:cNvPr>
          <p:cNvSpPr/>
          <p:nvPr userDrawn="1"/>
        </p:nvSpPr>
        <p:spPr>
          <a:xfrm>
            <a:off x="1000126" y="1828800"/>
            <a:ext cx="3014662" cy="4043363"/>
          </a:xfrm>
          <a:prstGeom prst="rect">
            <a:avLst/>
          </a:prstGeom>
          <a:solidFill>
            <a:schemeClr val="accent4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Charts - Shaded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191239" y="4852812"/>
            <a:ext cx="2659079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0E66BFB0-9753-D801-1DB9-2C425309BF64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1190124" y="1983887"/>
            <a:ext cx="2650186" cy="269154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677DF110-D5B1-F298-2E7D-A084DAC4A471}"/>
              </a:ext>
            </a:extLst>
          </p:cNvPr>
          <p:cNvSpPr/>
          <p:nvPr userDrawn="1"/>
        </p:nvSpPr>
        <p:spPr>
          <a:xfrm>
            <a:off x="4438651" y="1824038"/>
            <a:ext cx="3014662" cy="4043363"/>
          </a:xfrm>
          <a:prstGeom prst="rect">
            <a:avLst/>
          </a:prstGeom>
          <a:solidFill>
            <a:schemeClr val="accent4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 Placeholder 9">
            <a:extLst>
              <a:ext uri="{FF2B5EF4-FFF2-40B4-BE49-F238E27FC236}">
                <a16:creationId xmlns:a16="http://schemas.microsoft.com/office/drawing/2014/main" id="{EFAA0578-E1C3-2AC9-B5D7-D028F4B40EDC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629764" y="4848050"/>
            <a:ext cx="2659079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15" name="Chart Placeholder 3">
            <a:extLst>
              <a:ext uri="{FF2B5EF4-FFF2-40B4-BE49-F238E27FC236}">
                <a16:creationId xmlns:a16="http://schemas.microsoft.com/office/drawing/2014/main" id="{CBB59685-52B9-D62C-58DB-8D6D6C97062D}"/>
              </a:ext>
            </a:extLst>
          </p:cNvPr>
          <p:cNvSpPr>
            <a:spLocks noGrp="1"/>
          </p:cNvSpPr>
          <p:nvPr>
            <p:ph type="chart" sz="quarter" idx="17"/>
          </p:nvPr>
        </p:nvSpPr>
        <p:spPr>
          <a:xfrm>
            <a:off x="4628649" y="1979125"/>
            <a:ext cx="2650186" cy="269154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2CDF6BFF-F2FE-32C9-B592-BF08375CA985}"/>
              </a:ext>
            </a:extLst>
          </p:cNvPr>
          <p:cNvSpPr/>
          <p:nvPr userDrawn="1"/>
        </p:nvSpPr>
        <p:spPr>
          <a:xfrm>
            <a:off x="7910514" y="1824038"/>
            <a:ext cx="3014662" cy="4043363"/>
          </a:xfrm>
          <a:prstGeom prst="rect">
            <a:avLst/>
          </a:prstGeom>
          <a:solidFill>
            <a:schemeClr val="accent4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CAF2E078-038A-4D8E-1432-C2C3BC3FA2A0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8101627" y="4848050"/>
            <a:ext cx="2659079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18" name="Chart Placeholder 3">
            <a:extLst>
              <a:ext uri="{FF2B5EF4-FFF2-40B4-BE49-F238E27FC236}">
                <a16:creationId xmlns:a16="http://schemas.microsoft.com/office/drawing/2014/main" id="{96C928D9-5445-73F0-39AB-2DA9A8FF85AD}"/>
              </a:ext>
            </a:extLst>
          </p:cNvPr>
          <p:cNvSpPr>
            <a:spLocks noGrp="1"/>
          </p:cNvSpPr>
          <p:nvPr>
            <p:ph type="chart" sz="quarter" idx="19"/>
          </p:nvPr>
        </p:nvSpPr>
        <p:spPr>
          <a:xfrm>
            <a:off x="8100512" y="1979125"/>
            <a:ext cx="2650186" cy="269154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005537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2832">
          <p15:clr>
            <a:srgbClr val="FBAE40"/>
          </p15:clr>
        </p15:guide>
        <p15:guide id="3" pos="4824">
          <p15:clr>
            <a:srgbClr val="FBAE40"/>
          </p15:clr>
        </p15:guide>
        <p15:guide id="4" pos="5040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Text with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8F79244-9BC9-E70B-2EAF-4E8098314F35}"/>
              </a:ext>
            </a:extLst>
          </p:cNvPr>
          <p:cNvSpPr/>
          <p:nvPr userDrawn="1"/>
        </p:nvSpPr>
        <p:spPr>
          <a:xfrm>
            <a:off x="1014413" y="1857375"/>
            <a:ext cx="3200400" cy="4100513"/>
          </a:xfrm>
          <a:prstGeom prst="rect">
            <a:avLst/>
          </a:prstGeom>
          <a:solidFill>
            <a:schemeClr val="accent4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Charts - Shaded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228725" y="2895425"/>
            <a:ext cx="2743200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0E66BFB0-9753-D801-1DB9-2C425309BF64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4461962" y="1869587"/>
            <a:ext cx="6682288" cy="4102588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  <p:sp>
        <p:nvSpPr>
          <p:cNvPr id="7" name="Text Placeholder 9">
            <a:extLst>
              <a:ext uri="{FF2B5EF4-FFF2-40B4-BE49-F238E27FC236}">
                <a16:creationId xmlns:a16="http://schemas.microsoft.com/office/drawing/2014/main" id="{D38808E6-284E-2DE3-3A8B-21E3951949F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243013" y="2204863"/>
            <a:ext cx="2724150" cy="38117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2000" b="1" cap="all" baseline="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Title Copy</a:t>
            </a:r>
          </a:p>
        </p:txBody>
      </p:sp>
    </p:spTree>
    <p:extLst>
      <p:ext uri="{BB962C8B-B14F-4D97-AF65-F5344CB8AC3E}">
        <p14:creationId xmlns:p14="http://schemas.microsoft.com/office/powerpoint/2010/main" val="27383865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2832">
          <p15:clr>
            <a:srgbClr val="FBAE40"/>
          </p15:clr>
        </p15:guide>
        <p15:guide id="3" pos="4824">
          <p15:clr>
            <a:srgbClr val="FBAE40"/>
          </p15:clr>
        </p15:guide>
        <p15:guide id="4" pos="5040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Overvi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AFCE4C2E-5C63-3EBB-3834-27937C7731E7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FDDF8F8-1DAA-1AC4-939D-2B8FE9DCC6BB}"/>
              </a:ext>
            </a:extLst>
          </p:cNvPr>
          <p:cNvSpPr/>
          <p:nvPr userDrawn="1"/>
        </p:nvSpPr>
        <p:spPr>
          <a:xfrm>
            <a:off x="0" y="261257"/>
            <a:ext cx="12192000" cy="6858000"/>
          </a:xfrm>
          <a:prstGeom prst="rect">
            <a:avLst/>
          </a:prstGeom>
          <a:solidFill>
            <a:schemeClr val="bg1">
              <a:alpha val="86987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7B4AA0A4-509C-58B0-D678-2AF67A78592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2840" t="10863" r="70480" b="16941"/>
          <a:stretch/>
        </p:blipFill>
        <p:spPr>
          <a:xfrm>
            <a:off x="5384227" y="495759"/>
            <a:ext cx="1290865" cy="1277957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559A9608-5C86-CC69-15F6-AF3953B92D46}"/>
              </a:ext>
            </a:extLst>
          </p:cNvPr>
          <p:cNvSpPr/>
          <p:nvPr userDrawn="1"/>
        </p:nvSpPr>
        <p:spPr>
          <a:xfrm>
            <a:off x="-1" y="1828800"/>
            <a:ext cx="12192001" cy="411479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D614246-A301-C812-8C3E-0AEB84D73924}"/>
              </a:ext>
            </a:extLst>
          </p:cNvPr>
          <p:cNvSpPr txBox="1"/>
          <p:nvPr userDrawn="1"/>
        </p:nvSpPr>
        <p:spPr>
          <a:xfrm>
            <a:off x="1703943" y="3452640"/>
            <a:ext cx="8784115" cy="16158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b="0" i="0">
                <a:solidFill>
                  <a:schemeClr val="accent1"/>
                </a:solidFill>
                <a:effectLst/>
                <a:latin typeface="Calibri Light" panose="020F0302020204030204" pitchFamily="34" charset="0"/>
                <a:cs typeface="Calibri Light" panose="020F0302020204030204" pitchFamily="34" charset="0"/>
              </a:rPr>
              <a:t>The International Ethics Standards Board for Accountants sets high-quality, international ethics standards for corporate reporting and assurance, including auditor independence requirements, to elevate stakeholders’ trust in corporate information.</a:t>
            </a:r>
          </a:p>
          <a:p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B97B65D-AC43-3479-B897-2D594F017481}"/>
              </a:ext>
            </a:extLst>
          </p:cNvPr>
          <p:cNvSpPr txBox="1"/>
          <p:nvPr userDrawn="1"/>
        </p:nvSpPr>
        <p:spPr>
          <a:xfrm>
            <a:off x="0" y="2566930"/>
            <a:ext cx="12192000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000" b="1" i="0">
                <a:solidFill>
                  <a:schemeClr val="accent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IESBA</a:t>
            </a:r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160259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Singl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04E6FE22-28C4-F2FA-64F1-AECE61007F99}"/>
              </a:ext>
            </a:extLst>
          </p:cNvPr>
          <p:cNvSpPr/>
          <p:nvPr userDrawn="1"/>
        </p:nvSpPr>
        <p:spPr>
          <a:xfrm>
            <a:off x="-1" y="463137"/>
            <a:ext cx="12192001" cy="1130885"/>
          </a:xfrm>
          <a:prstGeom prst="rect">
            <a:avLst/>
          </a:prstGeom>
          <a:solidFill>
            <a:schemeClr val="accent4">
              <a:lumMod val="20000"/>
              <a:lumOff val="80000"/>
              <a:alpha val="4961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Text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699" y="1828800"/>
            <a:ext cx="10134601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</p:spTree>
    <p:extLst>
      <p:ext uri="{BB962C8B-B14F-4D97-AF65-F5344CB8AC3E}">
        <p14:creationId xmlns:p14="http://schemas.microsoft.com/office/powerpoint/2010/main" val="202574671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2832">
          <p15:clr>
            <a:srgbClr val="FBAE40"/>
          </p15:clr>
        </p15:guide>
        <p15:guide id="3" pos="4824">
          <p15:clr>
            <a:srgbClr val="FBAE40"/>
          </p15:clr>
        </p15:guide>
        <p15:guide id="4" pos="5040">
          <p15:clr>
            <a:srgbClr val="FBAE40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Text - 2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09F1F2C2-5603-80C4-F944-EE8CBAD843F6}"/>
              </a:ext>
            </a:extLst>
          </p:cNvPr>
          <p:cNvSpPr/>
          <p:nvPr userDrawn="1"/>
        </p:nvSpPr>
        <p:spPr>
          <a:xfrm>
            <a:off x="-1" y="463137"/>
            <a:ext cx="12192001" cy="1130885"/>
          </a:xfrm>
          <a:prstGeom prst="rect">
            <a:avLst/>
          </a:prstGeom>
          <a:solidFill>
            <a:schemeClr val="accent4">
              <a:lumMod val="20000"/>
              <a:lumOff val="80000"/>
              <a:alpha val="4961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Two Column Text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700" y="1828800"/>
            <a:ext cx="4722106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7305E572-864F-6B4A-F86F-8F13D755FF83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441194" y="1828800"/>
            <a:ext cx="4722106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</p:spTree>
    <p:extLst>
      <p:ext uri="{BB962C8B-B14F-4D97-AF65-F5344CB8AC3E}">
        <p14:creationId xmlns:p14="http://schemas.microsoft.com/office/powerpoint/2010/main" val="1853565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2832">
          <p15:clr>
            <a:srgbClr val="FBAE40"/>
          </p15:clr>
        </p15:guide>
        <p15:guide id="3" pos="4824">
          <p15:clr>
            <a:srgbClr val="FBAE40"/>
          </p15:clr>
        </p15:guide>
        <p15:guide id="4" pos="5040">
          <p15:clr>
            <a:srgbClr val="FBAE40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Text - 2 Column Shad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7067B789-6F8A-DE84-33BB-AA5D8E1AEE7F}"/>
              </a:ext>
            </a:extLst>
          </p:cNvPr>
          <p:cNvSpPr/>
          <p:nvPr userDrawn="1"/>
        </p:nvSpPr>
        <p:spPr>
          <a:xfrm>
            <a:off x="0" y="1828800"/>
            <a:ext cx="12192000" cy="4114800"/>
          </a:xfrm>
          <a:prstGeom prst="rect">
            <a:avLst/>
          </a:prstGeom>
          <a:solidFill>
            <a:schemeClr val="accent4">
              <a:alpha val="10396"/>
            </a:schemeClr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34152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56771"/>
            <a:ext cx="10134600" cy="50677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Two Column Text - Shaded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700" y="2049136"/>
            <a:ext cx="4611936" cy="3894463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022E6F61-096D-EDFF-3C65-8D7004EFAE1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540347" y="2016087"/>
            <a:ext cx="4622953" cy="3927512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</p:spTree>
    <p:extLst>
      <p:ext uri="{BB962C8B-B14F-4D97-AF65-F5344CB8AC3E}">
        <p14:creationId xmlns:p14="http://schemas.microsoft.com/office/powerpoint/2010/main" val="25638920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- Title Slide -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60EBB435-D6F2-2671-F9B1-83F257BFAD0D}"/>
              </a:ext>
            </a:extLst>
          </p:cNvPr>
          <p:cNvSpPr/>
          <p:nvPr userDrawn="1"/>
        </p:nvSpPr>
        <p:spPr>
          <a:xfrm>
            <a:off x="6555178" y="0"/>
            <a:ext cx="5636821" cy="6858000"/>
          </a:xfrm>
          <a:prstGeom prst="rect">
            <a:avLst/>
          </a:prstGeom>
          <a:solidFill>
            <a:schemeClr val="tx1">
              <a:alpha val="39658"/>
            </a:schemeClr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 descr="A black background with blue text&#10;&#10;Description automatically generated">
            <a:extLst>
              <a:ext uri="{FF2B5EF4-FFF2-40B4-BE49-F238E27FC236}">
                <a16:creationId xmlns:a16="http://schemas.microsoft.com/office/drawing/2014/main" id="{F363A2D0-3348-EDCB-E9C1-55CD69A8AAC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3621" t="9534" r="69630" b="17595"/>
          <a:stretch/>
        </p:blipFill>
        <p:spPr>
          <a:xfrm>
            <a:off x="7500357" y="1609106"/>
            <a:ext cx="3808036" cy="3616037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33400" y="2968831"/>
            <a:ext cx="4495800" cy="1104325"/>
          </a:xfrm>
          <a:prstGeom prst="rect">
            <a:avLst/>
          </a:prstGeom>
        </p:spPr>
        <p:txBody>
          <a:bodyPr/>
          <a:lstStyle>
            <a:lvl1pPr>
              <a:defRPr b="0">
                <a:solidFill>
                  <a:schemeClr val="accent1"/>
                </a:solidFill>
              </a:defRPr>
            </a:lvl1pPr>
          </a:lstStyle>
          <a:p>
            <a:r>
              <a:rPr lang="en-US"/>
              <a:t>Slide Title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33400" y="4001984"/>
            <a:ext cx="4495800" cy="81939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800" b="1" i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Title Subhead</a:t>
            </a:r>
          </a:p>
        </p:txBody>
      </p:sp>
      <p:sp>
        <p:nvSpPr>
          <p:cNvPr id="4" name="Text Placeholder 7">
            <a:extLst>
              <a:ext uri="{FF2B5EF4-FFF2-40B4-BE49-F238E27FC236}">
                <a16:creationId xmlns:a16="http://schemas.microsoft.com/office/drawing/2014/main" id="{CB5ED133-93DF-9A24-6B85-817A2B86407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33400" y="5733453"/>
            <a:ext cx="44958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800" b="0" i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By/Date</a:t>
            </a:r>
          </a:p>
        </p:txBody>
      </p:sp>
      <p:pic>
        <p:nvPicPr>
          <p:cNvPr id="5" name="Picture 4" descr="A black background with blue text&#10;&#10;Description automatically generated">
            <a:extLst>
              <a:ext uri="{FF2B5EF4-FFF2-40B4-BE49-F238E27FC236}">
                <a16:creationId xmlns:a16="http://schemas.microsoft.com/office/drawing/2014/main" id="{A12F54EA-E923-FB2D-AB1B-5212D0245EC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64097" y="862181"/>
            <a:ext cx="2923007" cy="10188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410243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3168">
          <p15:clr>
            <a:srgbClr val="FBAE40"/>
          </p15:clr>
        </p15:guide>
        <p15:guide id="3" pos="4824">
          <p15:clr>
            <a:srgbClr val="FBAE40"/>
          </p15:clr>
        </p15:guide>
        <p15:guide id="4" pos="5544">
          <p15:clr>
            <a:srgbClr val="FBAE40"/>
          </p15:clr>
        </p15:guide>
        <p15:guide id="5" pos="336">
          <p15:clr>
            <a:srgbClr val="FBAE40"/>
          </p15:clr>
        </p15:guide>
      </p15:sldGuideLst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Text - 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53424F7E-D432-6D9B-5A77-A1937BD53B1F}"/>
              </a:ext>
            </a:extLst>
          </p:cNvPr>
          <p:cNvSpPr/>
          <p:nvPr userDrawn="1"/>
        </p:nvSpPr>
        <p:spPr>
          <a:xfrm>
            <a:off x="-1" y="463137"/>
            <a:ext cx="12192001" cy="1130885"/>
          </a:xfrm>
          <a:prstGeom prst="rect">
            <a:avLst/>
          </a:prstGeom>
          <a:solidFill>
            <a:schemeClr val="accent4">
              <a:lumMod val="20000"/>
              <a:lumOff val="80000"/>
              <a:alpha val="4961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Three Column Text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699" y="1828800"/>
            <a:ext cx="3135677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022E6F61-096D-EDFF-3C65-8D7004EFAE1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499012" y="1828800"/>
            <a:ext cx="3157710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4" name="Text Placeholder 9">
            <a:extLst>
              <a:ext uri="{FF2B5EF4-FFF2-40B4-BE49-F238E27FC236}">
                <a16:creationId xmlns:a16="http://schemas.microsoft.com/office/drawing/2014/main" id="{7776DA4C-C80B-20E1-6581-1B82CB02A9E2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005590" y="1828800"/>
            <a:ext cx="3157710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</p:spTree>
    <p:extLst>
      <p:ext uri="{BB962C8B-B14F-4D97-AF65-F5344CB8AC3E}">
        <p14:creationId xmlns:p14="http://schemas.microsoft.com/office/powerpoint/2010/main" val="283572661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2832">
          <p15:clr>
            <a:srgbClr val="FBAE40"/>
          </p15:clr>
        </p15:guide>
        <p15:guide id="3" pos="4824">
          <p15:clr>
            <a:srgbClr val="FBAE40"/>
          </p15:clr>
        </p15:guide>
        <p15:guide id="4" pos="5040">
          <p15:clr>
            <a:srgbClr val="FBAE40"/>
          </p15:clr>
        </p15:guide>
      </p15:sldGuideLst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Text with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C371B67D-B046-7A67-943B-7E7406368EF6}"/>
              </a:ext>
            </a:extLst>
          </p:cNvPr>
          <p:cNvSpPr/>
          <p:nvPr userDrawn="1"/>
        </p:nvSpPr>
        <p:spPr>
          <a:xfrm>
            <a:off x="-1" y="463137"/>
            <a:ext cx="12192001" cy="1130885"/>
          </a:xfrm>
          <a:prstGeom prst="rect">
            <a:avLst/>
          </a:prstGeom>
          <a:solidFill>
            <a:schemeClr val="accent4">
              <a:lumMod val="20000"/>
              <a:lumOff val="80000"/>
              <a:alpha val="4961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Text and Photo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699" y="1828800"/>
            <a:ext cx="3135677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D980C9F3-B1EA-A4A7-9FD8-E1B3094D0FE1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4495800" y="1828800"/>
            <a:ext cx="7696200" cy="411480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356762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2832">
          <p15:clr>
            <a:srgbClr val="FBAE40"/>
          </p15:clr>
        </p15:guide>
        <p15:guide id="3" pos="4824">
          <p15:clr>
            <a:srgbClr val="FBAE40"/>
          </p15:clr>
        </p15:guide>
        <p15:guide id="4" pos="5040">
          <p15:clr>
            <a:srgbClr val="FBAE40"/>
          </p15:clr>
        </p15:guide>
      </p15:sldGuideLst>
    </p:ext>
  </p:extLs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Text with 3 Ch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20F510E1-6BA1-3126-8286-06D24463D039}"/>
              </a:ext>
            </a:extLst>
          </p:cNvPr>
          <p:cNvSpPr/>
          <p:nvPr userDrawn="1"/>
        </p:nvSpPr>
        <p:spPr>
          <a:xfrm>
            <a:off x="-1" y="463137"/>
            <a:ext cx="12192001" cy="1130885"/>
          </a:xfrm>
          <a:prstGeom prst="rect">
            <a:avLst/>
          </a:prstGeom>
          <a:solidFill>
            <a:schemeClr val="accent4">
              <a:lumMod val="20000"/>
              <a:lumOff val="80000"/>
              <a:alpha val="4961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Charts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700" y="5092860"/>
            <a:ext cx="3172910" cy="85073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0E66BFB0-9753-D801-1DB9-2C425309BF64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1028700" y="1828800"/>
            <a:ext cx="3162300" cy="30099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  <p:sp>
        <p:nvSpPr>
          <p:cNvPr id="7" name="Chart Placeholder 3">
            <a:extLst>
              <a:ext uri="{FF2B5EF4-FFF2-40B4-BE49-F238E27FC236}">
                <a16:creationId xmlns:a16="http://schemas.microsoft.com/office/drawing/2014/main" id="{17137F9F-24A7-9AF1-7434-EE262D218D5F}"/>
              </a:ext>
            </a:extLst>
          </p:cNvPr>
          <p:cNvSpPr>
            <a:spLocks noGrp="1"/>
          </p:cNvSpPr>
          <p:nvPr>
            <p:ph type="chart" sz="quarter" idx="16"/>
          </p:nvPr>
        </p:nvSpPr>
        <p:spPr>
          <a:xfrm>
            <a:off x="4495800" y="1828800"/>
            <a:ext cx="3162300" cy="30099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  <p:sp>
        <p:nvSpPr>
          <p:cNvPr id="11" name="Chart Placeholder 3">
            <a:extLst>
              <a:ext uri="{FF2B5EF4-FFF2-40B4-BE49-F238E27FC236}">
                <a16:creationId xmlns:a16="http://schemas.microsoft.com/office/drawing/2014/main" id="{D64D90D3-FED5-EAA5-56FF-BBB7CD3391C8}"/>
              </a:ext>
            </a:extLst>
          </p:cNvPr>
          <p:cNvSpPr>
            <a:spLocks noGrp="1"/>
          </p:cNvSpPr>
          <p:nvPr>
            <p:ph type="chart" sz="quarter" idx="17"/>
          </p:nvPr>
        </p:nvSpPr>
        <p:spPr>
          <a:xfrm>
            <a:off x="8001000" y="1828800"/>
            <a:ext cx="3162300" cy="30099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  <p:sp>
        <p:nvSpPr>
          <p:cNvPr id="12" name="Text Placeholder 9">
            <a:extLst>
              <a:ext uri="{FF2B5EF4-FFF2-40B4-BE49-F238E27FC236}">
                <a16:creationId xmlns:a16="http://schemas.microsoft.com/office/drawing/2014/main" id="{F4C2D64D-E1AC-9720-787F-B86018376093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495800" y="5092861"/>
            <a:ext cx="3172910" cy="85073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13" name="Text Placeholder 9">
            <a:extLst>
              <a:ext uri="{FF2B5EF4-FFF2-40B4-BE49-F238E27FC236}">
                <a16:creationId xmlns:a16="http://schemas.microsoft.com/office/drawing/2014/main" id="{F3334082-6454-CF89-39D5-C9E73F0E955B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8001000" y="5092861"/>
            <a:ext cx="3172910" cy="85073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</p:spTree>
    <p:extLst>
      <p:ext uri="{BB962C8B-B14F-4D97-AF65-F5344CB8AC3E}">
        <p14:creationId xmlns:p14="http://schemas.microsoft.com/office/powerpoint/2010/main" val="151594402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2832">
          <p15:clr>
            <a:srgbClr val="FBAE40"/>
          </p15:clr>
        </p15:guide>
        <p15:guide id="3" pos="4824">
          <p15:clr>
            <a:srgbClr val="FBAE40"/>
          </p15:clr>
        </p15:guide>
        <p15:guide id="4" pos="5040">
          <p15:clr>
            <a:srgbClr val="FBAE40"/>
          </p15:clr>
        </p15:guide>
      </p15:sldGuideLst>
    </p:ext>
  </p:extLs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Text with 3 Charts Shad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8F79244-9BC9-E70B-2EAF-4E8098314F35}"/>
              </a:ext>
            </a:extLst>
          </p:cNvPr>
          <p:cNvSpPr/>
          <p:nvPr userDrawn="1"/>
        </p:nvSpPr>
        <p:spPr>
          <a:xfrm>
            <a:off x="1000126" y="1828800"/>
            <a:ext cx="3014662" cy="4043363"/>
          </a:xfrm>
          <a:prstGeom prst="rect">
            <a:avLst/>
          </a:prstGeom>
          <a:solidFill>
            <a:schemeClr val="accent4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Charts - Shaded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191239" y="4852812"/>
            <a:ext cx="2659079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0E66BFB0-9753-D801-1DB9-2C425309BF64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1190124" y="1983887"/>
            <a:ext cx="2650186" cy="269154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677DF110-D5B1-F298-2E7D-A084DAC4A471}"/>
              </a:ext>
            </a:extLst>
          </p:cNvPr>
          <p:cNvSpPr/>
          <p:nvPr userDrawn="1"/>
        </p:nvSpPr>
        <p:spPr>
          <a:xfrm>
            <a:off x="4438651" y="1824038"/>
            <a:ext cx="3014662" cy="4043363"/>
          </a:xfrm>
          <a:prstGeom prst="rect">
            <a:avLst/>
          </a:prstGeom>
          <a:solidFill>
            <a:schemeClr val="accent4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 Placeholder 9">
            <a:extLst>
              <a:ext uri="{FF2B5EF4-FFF2-40B4-BE49-F238E27FC236}">
                <a16:creationId xmlns:a16="http://schemas.microsoft.com/office/drawing/2014/main" id="{EFAA0578-E1C3-2AC9-B5D7-D028F4B40EDC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629764" y="4848050"/>
            <a:ext cx="2659079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15" name="Chart Placeholder 3">
            <a:extLst>
              <a:ext uri="{FF2B5EF4-FFF2-40B4-BE49-F238E27FC236}">
                <a16:creationId xmlns:a16="http://schemas.microsoft.com/office/drawing/2014/main" id="{CBB59685-52B9-D62C-58DB-8D6D6C97062D}"/>
              </a:ext>
            </a:extLst>
          </p:cNvPr>
          <p:cNvSpPr>
            <a:spLocks noGrp="1"/>
          </p:cNvSpPr>
          <p:nvPr>
            <p:ph type="chart" sz="quarter" idx="17"/>
          </p:nvPr>
        </p:nvSpPr>
        <p:spPr>
          <a:xfrm>
            <a:off x="4628649" y="1979125"/>
            <a:ext cx="2650186" cy="269154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2CDF6BFF-F2FE-32C9-B592-BF08375CA985}"/>
              </a:ext>
            </a:extLst>
          </p:cNvPr>
          <p:cNvSpPr/>
          <p:nvPr userDrawn="1"/>
        </p:nvSpPr>
        <p:spPr>
          <a:xfrm>
            <a:off x="7910514" y="1824038"/>
            <a:ext cx="3014662" cy="4043363"/>
          </a:xfrm>
          <a:prstGeom prst="rect">
            <a:avLst/>
          </a:prstGeom>
          <a:solidFill>
            <a:schemeClr val="accent4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CAF2E078-038A-4D8E-1432-C2C3BC3FA2A0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8101627" y="4848050"/>
            <a:ext cx="2659079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18" name="Chart Placeholder 3">
            <a:extLst>
              <a:ext uri="{FF2B5EF4-FFF2-40B4-BE49-F238E27FC236}">
                <a16:creationId xmlns:a16="http://schemas.microsoft.com/office/drawing/2014/main" id="{96C928D9-5445-73F0-39AB-2DA9A8FF85AD}"/>
              </a:ext>
            </a:extLst>
          </p:cNvPr>
          <p:cNvSpPr>
            <a:spLocks noGrp="1"/>
          </p:cNvSpPr>
          <p:nvPr>
            <p:ph type="chart" sz="quarter" idx="19"/>
          </p:nvPr>
        </p:nvSpPr>
        <p:spPr>
          <a:xfrm>
            <a:off x="8100512" y="1979125"/>
            <a:ext cx="2650186" cy="269154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300791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2832">
          <p15:clr>
            <a:srgbClr val="FBAE40"/>
          </p15:clr>
        </p15:guide>
        <p15:guide id="3" pos="4824">
          <p15:clr>
            <a:srgbClr val="FBAE40"/>
          </p15:clr>
        </p15:guide>
        <p15:guide id="4" pos="5040">
          <p15:clr>
            <a:srgbClr val="FBAE40"/>
          </p15:clr>
        </p15:guide>
      </p15:sldGuideLst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Text with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8F79244-9BC9-E70B-2EAF-4E8098314F35}"/>
              </a:ext>
            </a:extLst>
          </p:cNvPr>
          <p:cNvSpPr/>
          <p:nvPr userDrawn="1"/>
        </p:nvSpPr>
        <p:spPr>
          <a:xfrm>
            <a:off x="1014413" y="1857375"/>
            <a:ext cx="3200400" cy="4100513"/>
          </a:xfrm>
          <a:prstGeom prst="rect">
            <a:avLst/>
          </a:prstGeom>
          <a:solidFill>
            <a:schemeClr val="accent4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Charts - Shaded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228725" y="2895425"/>
            <a:ext cx="2743200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0E66BFB0-9753-D801-1DB9-2C425309BF64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4461962" y="1869587"/>
            <a:ext cx="6682288" cy="4102588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  <p:sp>
        <p:nvSpPr>
          <p:cNvPr id="7" name="Text Placeholder 9">
            <a:extLst>
              <a:ext uri="{FF2B5EF4-FFF2-40B4-BE49-F238E27FC236}">
                <a16:creationId xmlns:a16="http://schemas.microsoft.com/office/drawing/2014/main" id="{D38808E6-284E-2DE3-3A8B-21E3951949F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243013" y="2204863"/>
            <a:ext cx="2724150" cy="38117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2000" b="1" cap="all" baseline="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Title Copy</a:t>
            </a:r>
          </a:p>
        </p:txBody>
      </p:sp>
    </p:spTree>
    <p:extLst>
      <p:ext uri="{BB962C8B-B14F-4D97-AF65-F5344CB8AC3E}">
        <p14:creationId xmlns:p14="http://schemas.microsoft.com/office/powerpoint/2010/main" val="347965163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2832">
          <p15:clr>
            <a:srgbClr val="FBAE40"/>
          </p15:clr>
        </p15:guide>
        <p15:guide id="3" pos="4824">
          <p15:clr>
            <a:srgbClr val="FBAE40"/>
          </p15:clr>
        </p15:guide>
        <p15:guide id="4" pos="5040">
          <p15:clr>
            <a:srgbClr val="FBAE40"/>
          </p15:clr>
        </p15:guide>
      </p15:sldGuideLst>
    </p:ext>
  </p:extLs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Quote-Image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Person with idea concept">
            <a:extLst>
              <a:ext uri="{FF2B5EF4-FFF2-40B4-BE49-F238E27FC236}">
                <a16:creationId xmlns:a16="http://schemas.microsoft.com/office/drawing/2014/main" id="{2E14263C-EF01-7373-5811-62C90442DF5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19583" r="18333"/>
          <a:stretch/>
        </p:blipFill>
        <p:spPr>
          <a:xfrm>
            <a:off x="5805488" y="0"/>
            <a:ext cx="6386512" cy="6858000"/>
          </a:xfrm>
          <a:prstGeom prst="rect">
            <a:avLst/>
          </a:prstGeom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BE7BCF5-7081-7707-F1DC-1BE6BE28C0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50ACEBBF-944F-8349-945C-78F972EF34F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4B51C0B-D3A2-1F69-0EE7-B776BD6DFE65}"/>
              </a:ext>
            </a:extLst>
          </p:cNvPr>
          <p:cNvSpPr/>
          <p:nvPr userDrawn="1"/>
        </p:nvSpPr>
        <p:spPr>
          <a:xfrm>
            <a:off x="6386512" y="0"/>
            <a:ext cx="5476937" cy="6858000"/>
          </a:xfrm>
          <a:prstGeom prst="rect">
            <a:avLst/>
          </a:prstGeom>
          <a:solidFill>
            <a:schemeClr val="tx1">
              <a:alpha val="9521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AEA204E-158A-2868-DE7A-D545519B05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615114" y="623889"/>
            <a:ext cx="3986212" cy="676275"/>
          </a:xfrm>
        </p:spPr>
        <p:txBody>
          <a:bodyPr anchor="b">
            <a:normAutofit/>
          </a:bodyPr>
          <a:lstStyle>
            <a:lvl1pPr>
              <a:defRPr sz="3600">
                <a:solidFill>
                  <a:schemeClr val="accent2"/>
                </a:solidFill>
              </a:defRPr>
            </a:lvl1pPr>
          </a:lstStyle>
          <a:p>
            <a:r>
              <a:rPr lang="en-US"/>
              <a:t>Headline/Pullout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D2198CD-FF38-F5D3-0331-30EFCEE68878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6686550" y="2103438"/>
            <a:ext cx="3929063" cy="1500187"/>
          </a:xfrm>
        </p:spPr>
        <p:txBody>
          <a:bodyPr>
            <a:normAutofit/>
          </a:bodyPr>
          <a:lstStyle>
            <a:lvl1pPr marL="0" indent="0">
              <a:buNone/>
              <a:defRPr sz="1600" cap="none" baseline="0">
                <a:solidFill>
                  <a:schemeClr val="accent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Paragraph copy  or quote. 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5BDD7757-F518-8F02-0290-04D2670C9F10}"/>
              </a:ext>
            </a:extLst>
          </p:cNvPr>
          <p:cNvCxnSpPr>
            <a:cxnSpLocks/>
          </p:cNvCxnSpPr>
          <p:nvPr userDrawn="1"/>
        </p:nvCxnSpPr>
        <p:spPr>
          <a:xfrm>
            <a:off x="6757988" y="1943101"/>
            <a:ext cx="571500" cy="0"/>
          </a:xfrm>
          <a:prstGeom prst="line">
            <a:avLst/>
          </a:prstGeom>
          <a:ln w="127000">
            <a:solidFill>
              <a:schemeClr val="accent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4" name="Picture 3" descr="Person with idea concept">
            <a:extLst>
              <a:ext uri="{FF2B5EF4-FFF2-40B4-BE49-F238E27FC236}">
                <a16:creationId xmlns:a16="http://schemas.microsoft.com/office/drawing/2014/main" id="{9359DD90-E3F6-67BF-5EBC-2BED1B8706E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19583" r="18333"/>
          <a:stretch/>
        </p:blipFill>
        <p:spPr>
          <a:xfrm>
            <a:off x="0" y="0"/>
            <a:ext cx="638651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5581216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Quote-Image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BE7BCF5-7081-7707-F1DC-1BE6BE28C0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50ACEBBF-944F-8349-945C-78F972EF34F6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4" name="Picture 3" descr="Person with idea concept">
            <a:extLst>
              <a:ext uri="{FF2B5EF4-FFF2-40B4-BE49-F238E27FC236}">
                <a16:creationId xmlns:a16="http://schemas.microsoft.com/office/drawing/2014/main" id="{9359DD90-E3F6-67BF-5EBC-2BED1B8706E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19583" r="18333"/>
          <a:stretch/>
        </p:blipFill>
        <p:spPr>
          <a:xfrm>
            <a:off x="0" y="0"/>
            <a:ext cx="6386512" cy="6858000"/>
          </a:xfrm>
          <a:prstGeom prst="rect">
            <a:avLst/>
          </a:prstGeom>
        </p:spPr>
      </p:pic>
      <p:pic>
        <p:nvPicPr>
          <p:cNvPr id="7" name="Picture 6" descr="Person with idea concept">
            <a:extLst>
              <a:ext uri="{FF2B5EF4-FFF2-40B4-BE49-F238E27FC236}">
                <a16:creationId xmlns:a16="http://schemas.microsoft.com/office/drawing/2014/main" id="{2E14263C-EF01-7373-5811-62C90442DF5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19583" r="18333"/>
          <a:stretch/>
        </p:blipFill>
        <p:spPr>
          <a:xfrm>
            <a:off x="5805488" y="0"/>
            <a:ext cx="6386512" cy="6858000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B4B51C0B-D3A2-1F69-0EE7-B776BD6DFE65}"/>
              </a:ext>
            </a:extLst>
          </p:cNvPr>
          <p:cNvSpPr/>
          <p:nvPr userDrawn="1"/>
        </p:nvSpPr>
        <p:spPr>
          <a:xfrm>
            <a:off x="669956" y="0"/>
            <a:ext cx="5955252" cy="6858000"/>
          </a:xfrm>
          <a:prstGeom prst="rect">
            <a:avLst/>
          </a:prstGeom>
          <a:solidFill>
            <a:schemeClr val="tx1">
              <a:alpha val="9521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5BDD7757-F518-8F02-0290-04D2670C9F10}"/>
              </a:ext>
            </a:extLst>
          </p:cNvPr>
          <p:cNvCxnSpPr>
            <a:cxnSpLocks/>
          </p:cNvCxnSpPr>
          <p:nvPr userDrawn="1"/>
        </p:nvCxnSpPr>
        <p:spPr>
          <a:xfrm>
            <a:off x="964004" y="1545696"/>
            <a:ext cx="571500" cy="0"/>
          </a:xfrm>
          <a:prstGeom prst="line">
            <a:avLst/>
          </a:prstGeom>
          <a:ln w="127000">
            <a:solidFill>
              <a:schemeClr val="accent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D2198CD-FF38-F5D3-0331-30EFCEE68878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92566" y="1706033"/>
            <a:ext cx="3929063" cy="1500187"/>
          </a:xfrm>
        </p:spPr>
        <p:txBody>
          <a:bodyPr>
            <a:normAutofit/>
          </a:bodyPr>
          <a:lstStyle>
            <a:lvl1pPr marL="0" indent="0">
              <a:buNone/>
              <a:defRPr sz="1600" cap="none" baseline="0">
                <a:solidFill>
                  <a:schemeClr val="accent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Paragraph copy  or quote.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AEA204E-158A-2868-DE7A-D545519B05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5417" y="514879"/>
            <a:ext cx="3986212" cy="676275"/>
          </a:xfrm>
        </p:spPr>
        <p:txBody>
          <a:bodyPr anchor="b">
            <a:normAutofit/>
          </a:bodyPr>
          <a:lstStyle>
            <a:lvl1pPr>
              <a:defRPr sz="3600">
                <a:solidFill>
                  <a:schemeClr val="accent2"/>
                </a:solidFill>
              </a:defRPr>
            </a:lvl1pPr>
          </a:lstStyle>
          <a:p>
            <a:r>
              <a:rPr lang="en-US"/>
              <a:t>Headline/Pullout</a:t>
            </a:r>
          </a:p>
        </p:txBody>
      </p:sp>
    </p:spTree>
    <p:extLst>
      <p:ext uri="{BB962C8B-B14F-4D97-AF65-F5344CB8AC3E}">
        <p14:creationId xmlns:p14="http://schemas.microsoft.com/office/powerpoint/2010/main" val="355069332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ACD76CD0-B772-C53A-B55C-D337ED2B0D74}"/>
              </a:ext>
            </a:extLst>
          </p:cNvPr>
          <p:cNvSpPr/>
          <p:nvPr userDrawn="1"/>
        </p:nvSpPr>
        <p:spPr>
          <a:xfrm>
            <a:off x="0" y="0"/>
            <a:ext cx="12192000" cy="250842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A9D2C7D-E1D4-2733-F262-4AD465CD3CAE}"/>
              </a:ext>
            </a:extLst>
          </p:cNvPr>
          <p:cNvSpPr txBox="1"/>
          <p:nvPr userDrawn="1"/>
        </p:nvSpPr>
        <p:spPr>
          <a:xfrm>
            <a:off x="1099752" y="914396"/>
            <a:ext cx="745112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0" cap="none" baseline="0">
                <a:solidFill>
                  <a:schemeClr val="accent1"/>
                </a:solidFill>
                <a:latin typeface="+mj-lt"/>
              </a:rPr>
              <a:t>Follow IESBA</a:t>
            </a:r>
            <a:r>
              <a:rPr lang="en-US" sz="6000" b="0" cap="none">
                <a:solidFill>
                  <a:schemeClr val="accent1"/>
                </a:solidFill>
                <a:latin typeface="+mj-lt"/>
              </a:rPr>
              <a:t>: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CFA297B-AD01-4B80-321D-5E52F59ABFAC}"/>
              </a:ext>
            </a:extLst>
          </p:cNvPr>
          <p:cNvSpPr txBox="1"/>
          <p:nvPr userDrawn="1"/>
        </p:nvSpPr>
        <p:spPr>
          <a:xfrm>
            <a:off x="1223319" y="766112"/>
            <a:ext cx="37935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>
                <a:solidFill>
                  <a:schemeClr val="accent4"/>
                </a:solidFill>
              </a:rPr>
              <a:t>TO LEARN MORE</a:t>
            </a: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EB0A2E0B-7942-ABBA-AB41-6710812CACDB}"/>
              </a:ext>
            </a:extLst>
          </p:cNvPr>
          <p:cNvSpPr/>
          <p:nvPr userDrawn="1"/>
        </p:nvSpPr>
        <p:spPr>
          <a:xfrm>
            <a:off x="8785654" y="3303373"/>
            <a:ext cx="2434281" cy="2434281"/>
          </a:xfrm>
          <a:prstGeom prst="ellipse">
            <a:avLst/>
          </a:prstGeom>
          <a:solidFill>
            <a:schemeClr val="accent4">
              <a:alpha val="77603"/>
            </a:schemeClr>
          </a:solidFill>
          <a:ln w="4127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 descr="A black background with a black square&#10;&#10;Description automatically generated with medium confidence">
            <a:extLst>
              <a:ext uri="{FF2B5EF4-FFF2-40B4-BE49-F238E27FC236}">
                <a16:creationId xmlns:a16="http://schemas.microsoft.com/office/drawing/2014/main" id="{013C1218-D43F-C88D-B962-90E3CFC3F96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269265" y="3094893"/>
            <a:ext cx="608962" cy="622156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57116447-49E8-66FE-99CF-3156FCBBEB3C}"/>
              </a:ext>
            </a:extLst>
          </p:cNvPr>
          <p:cNvSpPr txBox="1"/>
          <p:nvPr userDrawn="1"/>
        </p:nvSpPr>
        <p:spPr>
          <a:xfrm>
            <a:off x="2088293" y="3113902"/>
            <a:ext cx="404065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>
                <a:solidFill>
                  <a:schemeClr val="accent1"/>
                </a:solidFill>
              </a:rPr>
              <a:t>@Ethics Board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BB8F323-6C8F-724F-4DF3-2363EB943CB5}"/>
              </a:ext>
            </a:extLst>
          </p:cNvPr>
          <p:cNvSpPr txBox="1"/>
          <p:nvPr userDrawn="1"/>
        </p:nvSpPr>
        <p:spPr>
          <a:xfrm>
            <a:off x="2085204" y="4353699"/>
            <a:ext cx="2894570" cy="5740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sz="3200">
                <a:solidFill>
                  <a:schemeClr val="accent1"/>
                </a:solidFill>
              </a:rPr>
              <a:t>@ IESBA</a:t>
            </a:r>
          </a:p>
        </p:txBody>
      </p:sp>
      <p:pic>
        <p:nvPicPr>
          <p:cNvPr id="11" name="Picture 10" descr="A blue and black logo&#10;&#10;Description automatically generated">
            <a:extLst>
              <a:ext uri="{FF2B5EF4-FFF2-40B4-BE49-F238E27FC236}">
                <a16:creationId xmlns:a16="http://schemas.microsoft.com/office/drawing/2014/main" id="{984977EC-466B-FB7A-EA84-415E7D3EB5D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210963" y="4204549"/>
            <a:ext cx="818804" cy="694906"/>
          </a:xfrm>
          <a:prstGeom prst="rect">
            <a:avLst/>
          </a:prstGeom>
        </p:spPr>
      </p:pic>
      <p:pic>
        <p:nvPicPr>
          <p:cNvPr id="12" name="Picture 11" descr="A white text on a black background&#10;&#10;Description automatically generated">
            <a:extLst>
              <a:ext uri="{FF2B5EF4-FFF2-40B4-BE49-F238E27FC236}">
                <a16:creationId xmlns:a16="http://schemas.microsoft.com/office/drawing/2014/main" id="{258F5FD7-0DED-2084-F297-2B4FDB5C4A36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 r="66174"/>
          <a:stretch/>
        </p:blipFill>
        <p:spPr>
          <a:xfrm>
            <a:off x="1148671" y="5356243"/>
            <a:ext cx="830607" cy="547816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EC9C684E-1E40-8948-2B24-15BA0A429ABC}"/>
              </a:ext>
            </a:extLst>
          </p:cNvPr>
          <p:cNvSpPr txBox="1"/>
          <p:nvPr userDrawn="1"/>
        </p:nvSpPr>
        <p:spPr>
          <a:xfrm>
            <a:off x="2134631" y="5395785"/>
            <a:ext cx="3314700" cy="5740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sz="3200">
                <a:solidFill>
                  <a:schemeClr val="accent1"/>
                </a:solidFill>
              </a:rPr>
              <a:t>@ IESBA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C11B8D23-4B34-4AC3-C792-7E614C589E20}"/>
              </a:ext>
            </a:extLst>
          </p:cNvPr>
          <p:cNvSpPr txBox="1"/>
          <p:nvPr userDrawn="1"/>
        </p:nvSpPr>
        <p:spPr>
          <a:xfrm>
            <a:off x="8884508" y="4396085"/>
            <a:ext cx="224893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0" cap="none" spc="0">
                <a:ln w="0"/>
                <a:solidFill>
                  <a:schemeClr val="accent2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Register and subscribe for updates @ www.EthicsBoard.org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E8A0A838-ACC7-5DA8-F507-3A71E228FF05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rcRect l="3046" t="11287" r="71054" b="17066"/>
          <a:stretch/>
        </p:blipFill>
        <p:spPr>
          <a:xfrm>
            <a:off x="9502347" y="3410466"/>
            <a:ext cx="1025610" cy="1037967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32A7ACD1-A6A4-C453-E69B-A413327424FF}"/>
              </a:ext>
            </a:extLst>
          </p:cNvPr>
          <p:cNvSpPr txBox="1"/>
          <p:nvPr userDrawn="1"/>
        </p:nvSpPr>
        <p:spPr>
          <a:xfrm>
            <a:off x="7360920" y="6119336"/>
            <a:ext cx="473275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200" i="1" kern="1200">
                <a:solidFill>
                  <a:srgbClr val="4B5E7C"/>
                </a:solidFill>
                <a:latin typeface="+mj-lt"/>
                <a:ea typeface="+mn-ea"/>
                <a:cs typeface="+mn-cs"/>
              </a:rPr>
              <a:t>For permission to reproduce or translate the international standards or for information about intellectual property matters, please </a:t>
            </a:r>
            <a:r>
              <a:rPr lang="en-US" sz="1200" i="1">
                <a:solidFill>
                  <a:srgbClr val="4B5E7C"/>
                </a:solidFill>
                <a:effectLst/>
                <a:latin typeface="+mj-lt"/>
                <a:ea typeface="Aptos" panose="020B0004020202020204" pitchFamily="34" charset="0"/>
              </a:rPr>
              <a:t>visit </a:t>
            </a:r>
            <a:r>
              <a:rPr lang="en-US" sz="1200" i="1" u="sng">
                <a:solidFill>
                  <a:srgbClr val="4B5E7C"/>
                </a:solidFill>
                <a:effectLst/>
                <a:latin typeface="+mj-lt"/>
                <a:ea typeface="Aptos" panose="020B0004020202020204" pitchFamily="34" charset="0"/>
                <a:cs typeface="Times New Roman" panose="02020603050405020304" pitchFamily="18" charset="0"/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Permissions</a:t>
            </a:r>
            <a:r>
              <a:rPr lang="en-US" sz="1200" i="1">
                <a:solidFill>
                  <a:srgbClr val="4B5E7C"/>
                </a:solidFill>
                <a:effectLst/>
                <a:latin typeface="+mj-lt"/>
                <a:ea typeface="Aptos" panose="020B0004020202020204" pitchFamily="34" charset="0"/>
              </a:rPr>
              <a:t> or email Permissions@IFAC.org.</a:t>
            </a:r>
            <a:endParaRPr lang="en-US" sz="1200">
              <a:solidFill>
                <a:srgbClr val="4B5E7C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096922060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Overvi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AFCE4C2E-5C63-3EBB-3834-27937C7731E7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FDDF8F8-1DAA-1AC4-939D-2B8FE9DCC6BB}"/>
              </a:ext>
            </a:extLst>
          </p:cNvPr>
          <p:cNvSpPr/>
          <p:nvPr userDrawn="1"/>
        </p:nvSpPr>
        <p:spPr>
          <a:xfrm>
            <a:off x="0" y="261257"/>
            <a:ext cx="12192000" cy="6858000"/>
          </a:xfrm>
          <a:prstGeom prst="rect">
            <a:avLst/>
          </a:prstGeom>
          <a:solidFill>
            <a:schemeClr val="bg1">
              <a:alpha val="86987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7B4AA0A4-509C-58B0-D678-2AF67A78592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2840" t="10863" r="70480" b="16941"/>
          <a:stretch/>
        </p:blipFill>
        <p:spPr>
          <a:xfrm>
            <a:off x="5384227" y="495759"/>
            <a:ext cx="1290865" cy="1277957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559A9608-5C86-CC69-15F6-AF3953B92D46}"/>
              </a:ext>
            </a:extLst>
          </p:cNvPr>
          <p:cNvSpPr/>
          <p:nvPr userDrawn="1"/>
        </p:nvSpPr>
        <p:spPr>
          <a:xfrm>
            <a:off x="-1" y="1828800"/>
            <a:ext cx="12192001" cy="411479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D614246-A301-C812-8C3E-0AEB84D73924}"/>
              </a:ext>
            </a:extLst>
          </p:cNvPr>
          <p:cNvSpPr txBox="1"/>
          <p:nvPr userDrawn="1"/>
        </p:nvSpPr>
        <p:spPr>
          <a:xfrm>
            <a:off x="1703943" y="3452640"/>
            <a:ext cx="8784115" cy="16158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b="0" i="0">
                <a:solidFill>
                  <a:schemeClr val="accent1"/>
                </a:solidFill>
                <a:effectLst/>
                <a:latin typeface="Calibri Light" panose="020F0302020204030204" pitchFamily="34" charset="0"/>
                <a:cs typeface="Calibri Light" panose="020F0302020204030204" pitchFamily="34" charset="0"/>
              </a:rPr>
              <a:t>The International Ethics Standards Board for Accountants sets high-quality, international ethics standards for corporate reporting and assurance, including auditor independence requirements, to elevate stakeholders’ trust in corporate information.</a:t>
            </a:r>
          </a:p>
          <a:p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B97B65D-AC43-3479-B897-2D594F017481}"/>
              </a:ext>
            </a:extLst>
          </p:cNvPr>
          <p:cNvSpPr txBox="1"/>
          <p:nvPr userDrawn="1"/>
        </p:nvSpPr>
        <p:spPr>
          <a:xfrm>
            <a:off x="0" y="2566930"/>
            <a:ext cx="12192000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000" b="1" i="0">
                <a:solidFill>
                  <a:schemeClr val="accent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IESBA</a:t>
            </a:r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9726413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Singl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04E6FE22-28C4-F2FA-64F1-AECE61007F99}"/>
              </a:ext>
            </a:extLst>
          </p:cNvPr>
          <p:cNvSpPr/>
          <p:nvPr userDrawn="1"/>
        </p:nvSpPr>
        <p:spPr>
          <a:xfrm>
            <a:off x="-1" y="463137"/>
            <a:ext cx="12192001" cy="1130885"/>
          </a:xfrm>
          <a:prstGeom prst="rect">
            <a:avLst/>
          </a:prstGeom>
          <a:solidFill>
            <a:schemeClr val="accent4">
              <a:lumMod val="20000"/>
              <a:lumOff val="80000"/>
              <a:alpha val="4961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Text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699" y="1828800"/>
            <a:ext cx="10134601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</p:spTree>
    <p:extLst>
      <p:ext uri="{BB962C8B-B14F-4D97-AF65-F5344CB8AC3E}">
        <p14:creationId xmlns:p14="http://schemas.microsoft.com/office/powerpoint/2010/main" val="284393351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2832">
          <p15:clr>
            <a:srgbClr val="FBAE40"/>
          </p15:clr>
        </p15:guide>
        <p15:guide id="3" pos="4824">
          <p15:clr>
            <a:srgbClr val="FBAE40"/>
          </p15:clr>
        </p15:guide>
        <p15:guide id="4" pos="5040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- Title Slide -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60EBB435-D6F2-2671-F9B1-83F257BFAD0D}"/>
              </a:ext>
            </a:extLst>
          </p:cNvPr>
          <p:cNvSpPr/>
          <p:nvPr userDrawn="1"/>
        </p:nvSpPr>
        <p:spPr>
          <a:xfrm>
            <a:off x="6567054" y="0"/>
            <a:ext cx="5624945" cy="6858000"/>
          </a:xfrm>
          <a:prstGeom prst="rect">
            <a:avLst/>
          </a:prstGeom>
          <a:solidFill>
            <a:schemeClr val="tx1">
              <a:alpha val="39746"/>
            </a:schemeClr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96A9C286-81AB-6D4F-560A-EE17333B15B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2840" t="10863" r="70480" b="16941"/>
          <a:stretch/>
        </p:blipFill>
        <p:spPr>
          <a:xfrm>
            <a:off x="7659585" y="1604901"/>
            <a:ext cx="3674426" cy="363768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33400" y="2968831"/>
            <a:ext cx="4495800" cy="11043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/>
              <a:t>Slide Title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33400" y="4013860"/>
            <a:ext cx="4495800" cy="95002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800" b="1" i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Title Subhead</a:t>
            </a:r>
          </a:p>
        </p:txBody>
      </p:sp>
      <p:sp>
        <p:nvSpPr>
          <p:cNvPr id="4" name="Text Placeholder 7">
            <a:extLst>
              <a:ext uri="{FF2B5EF4-FFF2-40B4-BE49-F238E27FC236}">
                <a16:creationId xmlns:a16="http://schemas.microsoft.com/office/drawing/2014/main" id="{CB5ED133-93DF-9A24-6B85-817A2B86407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33400" y="5733453"/>
            <a:ext cx="44958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800" b="0" i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By/Date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3CF8E644-0137-29E6-325D-654CB8ECA7E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415471" y="828102"/>
            <a:ext cx="2904473" cy="10626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65999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3168">
          <p15:clr>
            <a:srgbClr val="FBAE40"/>
          </p15:clr>
        </p15:guide>
        <p15:guide id="3" pos="4824">
          <p15:clr>
            <a:srgbClr val="FBAE40"/>
          </p15:clr>
        </p15:guide>
        <p15:guide id="4" pos="5544">
          <p15:clr>
            <a:srgbClr val="FBAE40"/>
          </p15:clr>
        </p15:guide>
        <p15:guide id="5" pos="336">
          <p15:clr>
            <a:srgbClr val="FBAE40"/>
          </p15:clr>
        </p15:guide>
      </p15:sldGuideLst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Text - 2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09F1F2C2-5603-80C4-F944-EE8CBAD843F6}"/>
              </a:ext>
            </a:extLst>
          </p:cNvPr>
          <p:cNvSpPr/>
          <p:nvPr userDrawn="1"/>
        </p:nvSpPr>
        <p:spPr>
          <a:xfrm>
            <a:off x="-1" y="463137"/>
            <a:ext cx="12192001" cy="1130885"/>
          </a:xfrm>
          <a:prstGeom prst="rect">
            <a:avLst/>
          </a:prstGeom>
          <a:solidFill>
            <a:schemeClr val="accent4">
              <a:lumMod val="20000"/>
              <a:lumOff val="80000"/>
              <a:alpha val="4961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Two Column Text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700" y="1828800"/>
            <a:ext cx="4722106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7305E572-864F-6B4A-F86F-8F13D755FF83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441194" y="1828800"/>
            <a:ext cx="4722106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</p:spTree>
    <p:extLst>
      <p:ext uri="{BB962C8B-B14F-4D97-AF65-F5344CB8AC3E}">
        <p14:creationId xmlns:p14="http://schemas.microsoft.com/office/powerpoint/2010/main" val="218536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2832">
          <p15:clr>
            <a:srgbClr val="FBAE40"/>
          </p15:clr>
        </p15:guide>
        <p15:guide id="3" pos="4824">
          <p15:clr>
            <a:srgbClr val="FBAE40"/>
          </p15:clr>
        </p15:guide>
        <p15:guide id="4" pos="5040">
          <p15:clr>
            <a:srgbClr val="FBAE40"/>
          </p15:clr>
        </p15:guide>
      </p15:sldGuideLst>
    </p:ext>
  </p:extLs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Text - 2 Column Shad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7067B789-6F8A-DE84-33BB-AA5D8E1AEE7F}"/>
              </a:ext>
            </a:extLst>
          </p:cNvPr>
          <p:cNvSpPr/>
          <p:nvPr userDrawn="1"/>
        </p:nvSpPr>
        <p:spPr>
          <a:xfrm>
            <a:off x="0" y="1828800"/>
            <a:ext cx="12192000" cy="4114800"/>
          </a:xfrm>
          <a:prstGeom prst="rect">
            <a:avLst/>
          </a:prstGeom>
          <a:solidFill>
            <a:schemeClr val="accent4">
              <a:alpha val="10396"/>
            </a:schemeClr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34152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56771"/>
            <a:ext cx="10134600" cy="50677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Two Column Text - Shaded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700" y="2049136"/>
            <a:ext cx="4611936" cy="3894463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022E6F61-096D-EDFF-3C65-8D7004EFAE1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540347" y="2016087"/>
            <a:ext cx="4622953" cy="3927512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</p:spTree>
    <p:extLst>
      <p:ext uri="{BB962C8B-B14F-4D97-AF65-F5344CB8AC3E}">
        <p14:creationId xmlns:p14="http://schemas.microsoft.com/office/powerpoint/2010/main" val="1689677897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Text - 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53424F7E-D432-6D9B-5A77-A1937BD53B1F}"/>
              </a:ext>
            </a:extLst>
          </p:cNvPr>
          <p:cNvSpPr/>
          <p:nvPr userDrawn="1"/>
        </p:nvSpPr>
        <p:spPr>
          <a:xfrm>
            <a:off x="-1" y="463137"/>
            <a:ext cx="12192001" cy="1130885"/>
          </a:xfrm>
          <a:prstGeom prst="rect">
            <a:avLst/>
          </a:prstGeom>
          <a:solidFill>
            <a:schemeClr val="accent4">
              <a:lumMod val="20000"/>
              <a:lumOff val="80000"/>
              <a:alpha val="4961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Three Column Text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699" y="1828800"/>
            <a:ext cx="3135677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022E6F61-096D-EDFF-3C65-8D7004EFAE1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499012" y="1828800"/>
            <a:ext cx="3157710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4" name="Text Placeholder 9">
            <a:extLst>
              <a:ext uri="{FF2B5EF4-FFF2-40B4-BE49-F238E27FC236}">
                <a16:creationId xmlns:a16="http://schemas.microsoft.com/office/drawing/2014/main" id="{7776DA4C-C80B-20E1-6581-1B82CB02A9E2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005590" y="1828800"/>
            <a:ext cx="3157710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</p:spTree>
    <p:extLst>
      <p:ext uri="{BB962C8B-B14F-4D97-AF65-F5344CB8AC3E}">
        <p14:creationId xmlns:p14="http://schemas.microsoft.com/office/powerpoint/2010/main" val="197065588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2832">
          <p15:clr>
            <a:srgbClr val="FBAE40"/>
          </p15:clr>
        </p15:guide>
        <p15:guide id="3" pos="4824">
          <p15:clr>
            <a:srgbClr val="FBAE40"/>
          </p15:clr>
        </p15:guide>
        <p15:guide id="4" pos="5040">
          <p15:clr>
            <a:srgbClr val="FBAE40"/>
          </p15:clr>
        </p15:guide>
      </p15:sldGuideLst>
    </p:ext>
  </p:extLs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Text with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C371B67D-B046-7A67-943B-7E7406368EF6}"/>
              </a:ext>
            </a:extLst>
          </p:cNvPr>
          <p:cNvSpPr/>
          <p:nvPr userDrawn="1"/>
        </p:nvSpPr>
        <p:spPr>
          <a:xfrm>
            <a:off x="-1" y="463137"/>
            <a:ext cx="12192001" cy="1130885"/>
          </a:xfrm>
          <a:prstGeom prst="rect">
            <a:avLst/>
          </a:prstGeom>
          <a:solidFill>
            <a:schemeClr val="accent4">
              <a:lumMod val="20000"/>
              <a:lumOff val="80000"/>
              <a:alpha val="4961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Text and Photo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699" y="1828800"/>
            <a:ext cx="3135677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D980C9F3-B1EA-A4A7-9FD8-E1B3094D0FE1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4495800" y="1828800"/>
            <a:ext cx="7696200" cy="411480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287285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2832">
          <p15:clr>
            <a:srgbClr val="FBAE40"/>
          </p15:clr>
        </p15:guide>
        <p15:guide id="3" pos="4824">
          <p15:clr>
            <a:srgbClr val="FBAE40"/>
          </p15:clr>
        </p15:guide>
        <p15:guide id="4" pos="5040">
          <p15:clr>
            <a:srgbClr val="FBAE40"/>
          </p15:clr>
        </p15:guide>
      </p15:sldGuideLst>
    </p:ext>
  </p:extLs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Text with 3 Ch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20F510E1-6BA1-3126-8286-06D24463D039}"/>
              </a:ext>
            </a:extLst>
          </p:cNvPr>
          <p:cNvSpPr/>
          <p:nvPr userDrawn="1"/>
        </p:nvSpPr>
        <p:spPr>
          <a:xfrm>
            <a:off x="-1" y="463137"/>
            <a:ext cx="12192001" cy="1130885"/>
          </a:xfrm>
          <a:prstGeom prst="rect">
            <a:avLst/>
          </a:prstGeom>
          <a:solidFill>
            <a:schemeClr val="accent4">
              <a:lumMod val="20000"/>
              <a:lumOff val="80000"/>
              <a:alpha val="4961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Charts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700" y="5092860"/>
            <a:ext cx="3172910" cy="85073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0E66BFB0-9753-D801-1DB9-2C425309BF64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1028700" y="1828800"/>
            <a:ext cx="3162300" cy="30099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  <p:sp>
        <p:nvSpPr>
          <p:cNvPr id="7" name="Chart Placeholder 3">
            <a:extLst>
              <a:ext uri="{FF2B5EF4-FFF2-40B4-BE49-F238E27FC236}">
                <a16:creationId xmlns:a16="http://schemas.microsoft.com/office/drawing/2014/main" id="{17137F9F-24A7-9AF1-7434-EE262D218D5F}"/>
              </a:ext>
            </a:extLst>
          </p:cNvPr>
          <p:cNvSpPr>
            <a:spLocks noGrp="1"/>
          </p:cNvSpPr>
          <p:nvPr>
            <p:ph type="chart" sz="quarter" idx="16"/>
          </p:nvPr>
        </p:nvSpPr>
        <p:spPr>
          <a:xfrm>
            <a:off x="4495800" y="1828800"/>
            <a:ext cx="3162300" cy="30099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  <p:sp>
        <p:nvSpPr>
          <p:cNvPr id="11" name="Chart Placeholder 3">
            <a:extLst>
              <a:ext uri="{FF2B5EF4-FFF2-40B4-BE49-F238E27FC236}">
                <a16:creationId xmlns:a16="http://schemas.microsoft.com/office/drawing/2014/main" id="{D64D90D3-FED5-EAA5-56FF-BBB7CD3391C8}"/>
              </a:ext>
            </a:extLst>
          </p:cNvPr>
          <p:cNvSpPr>
            <a:spLocks noGrp="1"/>
          </p:cNvSpPr>
          <p:nvPr>
            <p:ph type="chart" sz="quarter" idx="17"/>
          </p:nvPr>
        </p:nvSpPr>
        <p:spPr>
          <a:xfrm>
            <a:off x="8001000" y="1828800"/>
            <a:ext cx="3162300" cy="30099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  <p:sp>
        <p:nvSpPr>
          <p:cNvPr id="12" name="Text Placeholder 9">
            <a:extLst>
              <a:ext uri="{FF2B5EF4-FFF2-40B4-BE49-F238E27FC236}">
                <a16:creationId xmlns:a16="http://schemas.microsoft.com/office/drawing/2014/main" id="{F4C2D64D-E1AC-9720-787F-B86018376093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495800" y="5092861"/>
            <a:ext cx="3172910" cy="85073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13" name="Text Placeholder 9">
            <a:extLst>
              <a:ext uri="{FF2B5EF4-FFF2-40B4-BE49-F238E27FC236}">
                <a16:creationId xmlns:a16="http://schemas.microsoft.com/office/drawing/2014/main" id="{F3334082-6454-CF89-39D5-C9E73F0E955B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8001000" y="5092861"/>
            <a:ext cx="3172910" cy="85073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</p:spTree>
    <p:extLst>
      <p:ext uri="{BB962C8B-B14F-4D97-AF65-F5344CB8AC3E}">
        <p14:creationId xmlns:p14="http://schemas.microsoft.com/office/powerpoint/2010/main" val="196420033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2832">
          <p15:clr>
            <a:srgbClr val="FBAE40"/>
          </p15:clr>
        </p15:guide>
        <p15:guide id="3" pos="4824">
          <p15:clr>
            <a:srgbClr val="FBAE40"/>
          </p15:clr>
        </p15:guide>
        <p15:guide id="4" pos="5040">
          <p15:clr>
            <a:srgbClr val="FBAE40"/>
          </p15:clr>
        </p15:guide>
      </p15:sldGuideLst>
    </p:ext>
  </p:extLs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Text with 3 Charts Shad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8F79244-9BC9-E70B-2EAF-4E8098314F35}"/>
              </a:ext>
            </a:extLst>
          </p:cNvPr>
          <p:cNvSpPr/>
          <p:nvPr userDrawn="1"/>
        </p:nvSpPr>
        <p:spPr>
          <a:xfrm>
            <a:off x="1000126" y="1828800"/>
            <a:ext cx="3014662" cy="4043363"/>
          </a:xfrm>
          <a:prstGeom prst="rect">
            <a:avLst/>
          </a:prstGeom>
          <a:solidFill>
            <a:schemeClr val="accent4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Charts - Shaded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191239" y="4852812"/>
            <a:ext cx="2659079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0E66BFB0-9753-D801-1DB9-2C425309BF64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1190124" y="1983887"/>
            <a:ext cx="2650186" cy="269154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677DF110-D5B1-F298-2E7D-A084DAC4A471}"/>
              </a:ext>
            </a:extLst>
          </p:cNvPr>
          <p:cNvSpPr/>
          <p:nvPr userDrawn="1"/>
        </p:nvSpPr>
        <p:spPr>
          <a:xfrm>
            <a:off x="4438651" y="1824038"/>
            <a:ext cx="3014662" cy="4043363"/>
          </a:xfrm>
          <a:prstGeom prst="rect">
            <a:avLst/>
          </a:prstGeom>
          <a:solidFill>
            <a:schemeClr val="accent4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 Placeholder 9">
            <a:extLst>
              <a:ext uri="{FF2B5EF4-FFF2-40B4-BE49-F238E27FC236}">
                <a16:creationId xmlns:a16="http://schemas.microsoft.com/office/drawing/2014/main" id="{EFAA0578-E1C3-2AC9-B5D7-D028F4B40EDC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629764" y="4848050"/>
            <a:ext cx="2659079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15" name="Chart Placeholder 3">
            <a:extLst>
              <a:ext uri="{FF2B5EF4-FFF2-40B4-BE49-F238E27FC236}">
                <a16:creationId xmlns:a16="http://schemas.microsoft.com/office/drawing/2014/main" id="{CBB59685-52B9-D62C-58DB-8D6D6C97062D}"/>
              </a:ext>
            </a:extLst>
          </p:cNvPr>
          <p:cNvSpPr>
            <a:spLocks noGrp="1"/>
          </p:cNvSpPr>
          <p:nvPr>
            <p:ph type="chart" sz="quarter" idx="17"/>
          </p:nvPr>
        </p:nvSpPr>
        <p:spPr>
          <a:xfrm>
            <a:off x="4628649" y="1979125"/>
            <a:ext cx="2650186" cy="269154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2CDF6BFF-F2FE-32C9-B592-BF08375CA985}"/>
              </a:ext>
            </a:extLst>
          </p:cNvPr>
          <p:cNvSpPr/>
          <p:nvPr userDrawn="1"/>
        </p:nvSpPr>
        <p:spPr>
          <a:xfrm>
            <a:off x="7910514" y="1824038"/>
            <a:ext cx="3014662" cy="4043363"/>
          </a:xfrm>
          <a:prstGeom prst="rect">
            <a:avLst/>
          </a:prstGeom>
          <a:solidFill>
            <a:schemeClr val="accent4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CAF2E078-038A-4D8E-1432-C2C3BC3FA2A0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8101627" y="4848050"/>
            <a:ext cx="2659079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18" name="Chart Placeholder 3">
            <a:extLst>
              <a:ext uri="{FF2B5EF4-FFF2-40B4-BE49-F238E27FC236}">
                <a16:creationId xmlns:a16="http://schemas.microsoft.com/office/drawing/2014/main" id="{96C928D9-5445-73F0-39AB-2DA9A8FF85AD}"/>
              </a:ext>
            </a:extLst>
          </p:cNvPr>
          <p:cNvSpPr>
            <a:spLocks noGrp="1"/>
          </p:cNvSpPr>
          <p:nvPr>
            <p:ph type="chart" sz="quarter" idx="19"/>
          </p:nvPr>
        </p:nvSpPr>
        <p:spPr>
          <a:xfrm>
            <a:off x="8100512" y="1979125"/>
            <a:ext cx="2650186" cy="269154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871314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2832">
          <p15:clr>
            <a:srgbClr val="FBAE40"/>
          </p15:clr>
        </p15:guide>
        <p15:guide id="3" pos="4824">
          <p15:clr>
            <a:srgbClr val="FBAE40"/>
          </p15:clr>
        </p15:guide>
        <p15:guide id="4" pos="5040">
          <p15:clr>
            <a:srgbClr val="FBAE40"/>
          </p15:clr>
        </p15:guide>
      </p15:sldGuideLst>
    </p:ext>
  </p:extLs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Text with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8F79244-9BC9-E70B-2EAF-4E8098314F35}"/>
              </a:ext>
            </a:extLst>
          </p:cNvPr>
          <p:cNvSpPr/>
          <p:nvPr userDrawn="1"/>
        </p:nvSpPr>
        <p:spPr>
          <a:xfrm>
            <a:off x="1014413" y="1857375"/>
            <a:ext cx="3200400" cy="4100513"/>
          </a:xfrm>
          <a:prstGeom prst="rect">
            <a:avLst/>
          </a:prstGeom>
          <a:solidFill>
            <a:schemeClr val="accent4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Charts - Shaded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228725" y="2895425"/>
            <a:ext cx="2743200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0E66BFB0-9753-D801-1DB9-2C425309BF64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4461962" y="1869587"/>
            <a:ext cx="6682288" cy="4102588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  <p:sp>
        <p:nvSpPr>
          <p:cNvPr id="7" name="Text Placeholder 9">
            <a:extLst>
              <a:ext uri="{FF2B5EF4-FFF2-40B4-BE49-F238E27FC236}">
                <a16:creationId xmlns:a16="http://schemas.microsoft.com/office/drawing/2014/main" id="{D38808E6-284E-2DE3-3A8B-21E3951949F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243013" y="2204863"/>
            <a:ext cx="2724150" cy="38117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2000" b="1" cap="all" baseline="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Title Copy</a:t>
            </a:r>
          </a:p>
        </p:txBody>
      </p:sp>
    </p:spTree>
    <p:extLst>
      <p:ext uri="{BB962C8B-B14F-4D97-AF65-F5344CB8AC3E}">
        <p14:creationId xmlns:p14="http://schemas.microsoft.com/office/powerpoint/2010/main" val="104982847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2832">
          <p15:clr>
            <a:srgbClr val="FBAE40"/>
          </p15:clr>
        </p15:guide>
        <p15:guide id="3" pos="4824">
          <p15:clr>
            <a:srgbClr val="FBAE40"/>
          </p15:clr>
        </p15:guide>
        <p15:guide id="4" pos="5040">
          <p15:clr>
            <a:srgbClr val="FBAE40"/>
          </p15:clr>
        </p15:guide>
      </p15:sldGuideLst>
    </p:ext>
  </p:extLs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Quote-Image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Person with idea concept">
            <a:extLst>
              <a:ext uri="{FF2B5EF4-FFF2-40B4-BE49-F238E27FC236}">
                <a16:creationId xmlns:a16="http://schemas.microsoft.com/office/drawing/2014/main" id="{2E14263C-EF01-7373-5811-62C90442DF5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19583" r="18333"/>
          <a:stretch/>
        </p:blipFill>
        <p:spPr>
          <a:xfrm>
            <a:off x="5805488" y="0"/>
            <a:ext cx="6386512" cy="6858000"/>
          </a:xfrm>
          <a:prstGeom prst="rect">
            <a:avLst/>
          </a:prstGeom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BE7BCF5-7081-7707-F1DC-1BE6BE28C0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50ACEBBF-944F-8349-945C-78F972EF34F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4B51C0B-D3A2-1F69-0EE7-B776BD6DFE65}"/>
              </a:ext>
            </a:extLst>
          </p:cNvPr>
          <p:cNvSpPr/>
          <p:nvPr userDrawn="1"/>
        </p:nvSpPr>
        <p:spPr>
          <a:xfrm>
            <a:off x="6386512" y="0"/>
            <a:ext cx="5476937" cy="6858000"/>
          </a:xfrm>
          <a:prstGeom prst="rect">
            <a:avLst/>
          </a:prstGeom>
          <a:solidFill>
            <a:schemeClr val="tx1">
              <a:alpha val="9521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AEA204E-158A-2868-DE7A-D545519B05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615114" y="623889"/>
            <a:ext cx="3986212" cy="676275"/>
          </a:xfrm>
        </p:spPr>
        <p:txBody>
          <a:bodyPr anchor="b">
            <a:normAutofit/>
          </a:bodyPr>
          <a:lstStyle>
            <a:lvl1pPr>
              <a:defRPr sz="3600">
                <a:solidFill>
                  <a:schemeClr val="accent2"/>
                </a:solidFill>
              </a:defRPr>
            </a:lvl1pPr>
          </a:lstStyle>
          <a:p>
            <a:r>
              <a:rPr lang="en-US"/>
              <a:t>Headline/Pullout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D2198CD-FF38-F5D3-0331-30EFCEE68878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6686550" y="2103438"/>
            <a:ext cx="3929063" cy="1500187"/>
          </a:xfrm>
        </p:spPr>
        <p:txBody>
          <a:bodyPr>
            <a:normAutofit/>
          </a:bodyPr>
          <a:lstStyle>
            <a:lvl1pPr marL="0" indent="0">
              <a:buNone/>
              <a:defRPr sz="1600" cap="none" baseline="0">
                <a:solidFill>
                  <a:schemeClr val="accent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Paragraph copy  or quote. 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5BDD7757-F518-8F02-0290-04D2670C9F10}"/>
              </a:ext>
            </a:extLst>
          </p:cNvPr>
          <p:cNvCxnSpPr>
            <a:cxnSpLocks/>
          </p:cNvCxnSpPr>
          <p:nvPr userDrawn="1"/>
        </p:nvCxnSpPr>
        <p:spPr>
          <a:xfrm>
            <a:off x="6757988" y="1943101"/>
            <a:ext cx="571500" cy="0"/>
          </a:xfrm>
          <a:prstGeom prst="line">
            <a:avLst/>
          </a:prstGeom>
          <a:ln w="127000">
            <a:solidFill>
              <a:schemeClr val="accent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4" name="Picture 3" descr="Person with idea concept">
            <a:extLst>
              <a:ext uri="{FF2B5EF4-FFF2-40B4-BE49-F238E27FC236}">
                <a16:creationId xmlns:a16="http://schemas.microsoft.com/office/drawing/2014/main" id="{9359DD90-E3F6-67BF-5EBC-2BED1B8706E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19583" r="18333"/>
          <a:stretch/>
        </p:blipFill>
        <p:spPr>
          <a:xfrm>
            <a:off x="0" y="0"/>
            <a:ext cx="638651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1165820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IESBA - Title Slide -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60EBB435-D6F2-2671-F9B1-83F257BFAD0D}"/>
              </a:ext>
            </a:extLst>
          </p:cNvPr>
          <p:cNvSpPr/>
          <p:nvPr userDrawn="1"/>
        </p:nvSpPr>
        <p:spPr>
          <a:xfrm>
            <a:off x="6567054" y="0"/>
            <a:ext cx="5624945" cy="6858000"/>
          </a:xfrm>
          <a:prstGeom prst="rect">
            <a:avLst/>
          </a:prstGeom>
          <a:solidFill>
            <a:schemeClr val="tx1">
              <a:alpha val="39746"/>
            </a:schemeClr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96A9C286-81AB-6D4F-560A-EE17333B15B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2840" t="10863" r="70480" b="16941"/>
          <a:stretch/>
        </p:blipFill>
        <p:spPr>
          <a:xfrm>
            <a:off x="7659585" y="1604901"/>
            <a:ext cx="3674426" cy="363768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33400" y="2968831"/>
            <a:ext cx="4495800" cy="11043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/>
              <a:t>Slide Title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33400" y="4013860"/>
            <a:ext cx="4495800" cy="95002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800" b="1" i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Title Subhead</a:t>
            </a:r>
          </a:p>
        </p:txBody>
      </p:sp>
      <p:sp>
        <p:nvSpPr>
          <p:cNvPr id="4" name="Text Placeholder 7">
            <a:extLst>
              <a:ext uri="{FF2B5EF4-FFF2-40B4-BE49-F238E27FC236}">
                <a16:creationId xmlns:a16="http://schemas.microsoft.com/office/drawing/2014/main" id="{CB5ED133-93DF-9A24-6B85-817A2B86407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33400" y="5733453"/>
            <a:ext cx="44958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800" b="0" i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By/Date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3CF8E644-0137-29E6-325D-654CB8ECA7E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415471" y="828102"/>
            <a:ext cx="2904473" cy="10626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55626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3168">
          <p15:clr>
            <a:srgbClr val="FBAE40"/>
          </p15:clr>
        </p15:guide>
        <p15:guide id="3" pos="4824">
          <p15:clr>
            <a:srgbClr val="FBAE40"/>
          </p15:clr>
        </p15:guide>
        <p15:guide id="4" pos="5544">
          <p15:clr>
            <a:srgbClr val="FBAE40"/>
          </p15:clr>
        </p15:guide>
        <p15:guide id="5" pos="336">
          <p15:clr>
            <a:srgbClr val="FBAE40"/>
          </p15:clr>
        </p15:guide>
      </p15:sldGuideLst>
    </p:ext>
  </p:extLs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ACD76CD0-B772-C53A-B55C-D337ED2B0D74}"/>
              </a:ext>
            </a:extLst>
          </p:cNvPr>
          <p:cNvSpPr/>
          <p:nvPr userDrawn="1"/>
        </p:nvSpPr>
        <p:spPr>
          <a:xfrm>
            <a:off x="0" y="0"/>
            <a:ext cx="12192000" cy="250842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A9D2C7D-E1D4-2733-F262-4AD465CD3CAE}"/>
              </a:ext>
            </a:extLst>
          </p:cNvPr>
          <p:cNvSpPr txBox="1"/>
          <p:nvPr userDrawn="1"/>
        </p:nvSpPr>
        <p:spPr>
          <a:xfrm>
            <a:off x="1099752" y="914396"/>
            <a:ext cx="745112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0" cap="none" baseline="0">
                <a:solidFill>
                  <a:schemeClr val="accent1"/>
                </a:solidFill>
                <a:latin typeface="+mj-lt"/>
              </a:rPr>
              <a:t>Follow IESBA</a:t>
            </a:r>
            <a:r>
              <a:rPr lang="en-US" sz="6000" b="0" cap="none">
                <a:solidFill>
                  <a:schemeClr val="accent1"/>
                </a:solidFill>
                <a:latin typeface="+mj-lt"/>
              </a:rPr>
              <a:t>: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CFA297B-AD01-4B80-321D-5E52F59ABFAC}"/>
              </a:ext>
            </a:extLst>
          </p:cNvPr>
          <p:cNvSpPr txBox="1"/>
          <p:nvPr userDrawn="1"/>
        </p:nvSpPr>
        <p:spPr>
          <a:xfrm>
            <a:off x="1223319" y="766112"/>
            <a:ext cx="37935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>
                <a:solidFill>
                  <a:schemeClr val="accent4"/>
                </a:solidFill>
              </a:rPr>
              <a:t>TO LEARN MORE</a:t>
            </a: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EB0A2E0B-7942-ABBA-AB41-6710812CACDB}"/>
              </a:ext>
            </a:extLst>
          </p:cNvPr>
          <p:cNvSpPr/>
          <p:nvPr userDrawn="1"/>
        </p:nvSpPr>
        <p:spPr>
          <a:xfrm>
            <a:off x="8785654" y="3303373"/>
            <a:ext cx="2434281" cy="2434281"/>
          </a:xfrm>
          <a:prstGeom prst="ellipse">
            <a:avLst/>
          </a:prstGeom>
          <a:solidFill>
            <a:schemeClr val="accent4">
              <a:alpha val="77603"/>
            </a:schemeClr>
          </a:solidFill>
          <a:ln w="4127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 descr="A black background with a black square&#10;&#10;Description automatically generated with medium confidence">
            <a:extLst>
              <a:ext uri="{FF2B5EF4-FFF2-40B4-BE49-F238E27FC236}">
                <a16:creationId xmlns:a16="http://schemas.microsoft.com/office/drawing/2014/main" id="{013C1218-D43F-C88D-B962-90E3CFC3F96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269265" y="3094893"/>
            <a:ext cx="608962" cy="622156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57116447-49E8-66FE-99CF-3156FCBBEB3C}"/>
              </a:ext>
            </a:extLst>
          </p:cNvPr>
          <p:cNvSpPr txBox="1"/>
          <p:nvPr userDrawn="1"/>
        </p:nvSpPr>
        <p:spPr>
          <a:xfrm>
            <a:off x="2088293" y="3113902"/>
            <a:ext cx="404065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>
                <a:solidFill>
                  <a:schemeClr val="accent1"/>
                </a:solidFill>
              </a:rPr>
              <a:t>@Ethics Board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BB8F323-6C8F-724F-4DF3-2363EB943CB5}"/>
              </a:ext>
            </a:extLst>
          </p:cNvPr>
          <p:cNvSpPr txBox="1"/>
          <p:nvPr userDrawn="1"/>
        </p:nvSpPr>
        <p:spPr>
          <a:xfrm>
            <a:off x="2085204" y="4353699"/>
            <a:ext cx="2894570" cy="5740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sz="3200">
                <a:solidFill>
                  <a:schemeClr val="accent1"/>
                </a:solidFill>
              </a:rPr>
              <a:t>@ IESBA</a:t>
            </a:r>
          </a:p>
        </p:txBody>
      </p:sp>
      <p:pic>
        <p:nvPicPr>
          <p:cNvPr id="11" name="Picture 10" descr="A blue and black logo&#10;&#10;Description automatically generated">
            <a:extLst>
              <a:ext uri="{FF2B5EF4-FFF2-40B4-BE49-F238E27FC236}">
                <a16:creationId xmlns:a16="http://schemas.microsoft.com/office/drawing/2014/main" id="{984977EC-466B-FB7A-EA84-415E7D3EB5D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210963" y="4204549"/>
            <a:ext cx="818804" cy="694906"/>
          </a:xfrm>
          <a:prstGeom prst="rect">
            <a:avLst/>
          </a:prstGeom>
        </p:spPr>
      </p:pic>
      <p:pic>
        <p:nvPicPr>
          <p:cNvPr id="12" name="Picture 11" descr="A white text on a black background&#10;&#10;Description automatically generated">
            <a:extLst>
              <a:ext uri="{FF2B5EF4-FFF2-40B4-BE49-F238E27FC236}">
                <a16:creationId xmlns:a16="http://schemas.microsoft.com/office/drawing/2014/main" id="{258F5FD7-0DED-2084-F297-2B4FDB5C4A36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 r="66174"/>
          <a:stretch/>
        </p:blipFill>
        <p:spPr>
          <a:xfrm>
            <a:off x="1148671" y="5356243"/>
            <a:ext cx="830607" cy="547816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EC9C684E-1E40-8948-2B24-15BA0A429ABC}"/>
              </a:ext>
            </a:extLst>
          </p:cNvPr>
          <p:cNvSpPr txBox="1"/>
          <p:nvPr userDrawn="1"/>
        </p:nvSpPr>
        <p:spPr>
          <a:xfrm>
            <a:off x="2134631" y="5395785"/>
            <a:ext cx="3314700" cy="5740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sz="3200">
                <a:solidFill>
                  <a:schemeClr val="accent1"/>
                </a:solidFill>
              </a:rPr>
              <a:t>@ IESBA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C11B8D23-4B34-4AC3-C792-7E614C589E20}"/>
              </a:ext>
            </a:extLst>
          </p:cNvPr>
          <p:cNvSpPr txBox="1"/>
          <p:nvPr userDrawn="1"/>
        </p:nvSpPr>
        <p:spPr>
          <a:xfrm>
            <a:off x="8884508" y="4396085"/>
            <a:ext cx="224893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0" cap="none" spc="0">
                <a:ln w="0"/>
                <a:solidFill>
                  <a:schemeClr val="accent2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Register and subscribe for updates @ www.EthicsBoard.org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E8A0A838-ACC7-5DA8-F507-3A71E228FF05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rcRect l="3046" t="11287" r="71054" b="17066"/>
          <a:stretch/>
        </p:blipFill>
        <p:spPr>
          <a:xfrm>
            <a:off x="9502347" y="3410466"/>
            <a:ext cx="1025610" cy="1037967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32A7ACD1-A6A4-C453-E69B-A413327424FF}"/>
              </a:ext>
            </a:extLst>
          </p:cNvPr>
          <p:cNvSpPr txBox="1"/>
          <p:nvPr userDrawn="1"/>
        </p:nvSpPr>
        <p:spPr>
          <a:xfrm>
            <a:off x="7360920" y="6119336"/>
            <a:ext cx="473275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200" i="1" kern="1200">
                <a:solidFill>
                  <a:srgbClr val="4B5E7C"/>
                </a:solidFill>
                <a:latin typeface="+mj-lt"/>
                <a:ea typeface="+mn-ea"/>
                <a:cs typeface="+mn-cs"/>
              </a:rPr>
              <a:t>For permission to reproduce or translate the international standards or for information about intellectual property matters, please </a:t>
            </a:r>
            <a:r>
              <a:rPr lang="en-US" sz="1200" i="1">
                <a:solidFill>
                  <a:srgbClr val="4B5E7C"/>
                </a:solidFill>
                <a:effectLst/>
                <a:latin typeface="+mj-lt"/>
                <a:ea typeface="Aptos" panose="020B0004020202020204" pitchFamily="34" charset="0"/>
              </a:rPr>
              <a:t>visit </a:t>
            </a:r>
            <a:r>
              <a:rPr lang="en-US" sz="1200" b="0" i="0" u="sng">
                <a:solidFill>
                  <a:srgbClr val="4B5E7C"/>
                </a:solidFill>
                <a:effectLst/>
                <a:latin typeface="+mj-lt"/>
                <a:ea typeface="Aptos" panose="020B0004020202020204" pitchFamily="34" charset="0"/>
                <a:cs typeface="Calibri" panose="020F0502020204030204" pitchFamily="34" charset="0"/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Permissions</a:t>
            </a:r>
            <a:r>
              <a:rPr lang="en-US" sz="1200" i="1">
                <a:solidFill>
                  <a:srgbClr val="4B5E7C"/>
                </a:solidFill>
                <a:effectLst/>
                <a:latin typeface="+mj-lt"/>
                <a:ea typeface="Aptos" panose="020B0004020202020204" pitchFamily="34" charset="0"/>
              </a:rPr>
              <a:t> or email Permissions@IFAC.org.</a:t>
            </a:r>
            <a:endParaRPr lang="en-US" sz="1200">
              <a:solidFill>
                <a:srgbClr val="4B5E7C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8613270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- Title Slide - Bottom Inf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46ABF2EA-1D36-2A49-4D30-653A990F3207}"/>
              </a:ext>
            </a:extLst>
          </p:cNvPr>
          <p:cNvSpPr/>
          <p:nvPr userDrawn="1"/>
        </p:nvSpPr>
        <p:spPr>
          <a:xfrm>
            <a:off x="0" y="-59377"/>
            <a:ext cx="12192000" cy="6917377"/>
          </a:xfrm>
          <a:prstGeom prst="rect">
            <a:avLst/>
          </a:prstGeom>
          <a:solidFill>
            <a:schemeClr val="tx1">
              <a:alpha val="55187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noFill/>
              </a:ln>
            </a:endParaRPr>
          </a:p>
        </p:txBody>
      </p:sp>
      <p:pic>
        <p:nvPicPr>
          <p:cNvPr id="5" name="Picture 4" descr="A black background with blue text&#10;&#10;Description automatically generated">
            <a:extLst>
              <a:ext uri="{FF2B5EF4-FFF2-40B4-BE49-F238E27FC236}">
                <a16:creationId xmlns:a16="http://schemas.microsoft.com/office/drawing/2014/main" id="{90B9318E-6CFB-517A-8DC1-DBE5229A04D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3621" t="9534" r="69630" b="17595"/>
          <a:stretch/>
        </p:blipFill>
        <p:spPr>
          <a:xfrm>
            <a:off x="278323" y="1235037"/>
            <a:ext cx="2426139" cy="2303814"/>
          </a:xfrm>
          <a:prstGeom prst="rect">
            <a:avLst/>
          </a:prstGeom>
        </p:spPr>
      </p:pic>
      <p:pic>
        <p:nvPicPr>
          <p:cNvPr id="9" name="Picture 8" descr="A black and white logo&#10;&#10;Description automatically generated">
            <a:extLst>
              <a:ext uri="{FF2B5EF4-FFF2-40B4-BE49-F238E27FC236}">
                <a16:creationId xmlns:a16="http://schemas.microsoft.com/office/drawing/2014/main" id="{93E76EC2-6B7F-D6A6-4A4D-2C090D37B59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50000"/>
          </a:blip>
          <a:srcRect b="16161"/>
          <a:stretch/>
        </p:blipFill>
        <p:spPr>
          <a:xfrm>
            <a:off x="5462649" y="138460"/>
            <a:ext cx="6729351" cy="6738836"/>
          </a:xfrm>
          <a:prstGeom prst="rect">
            <a:avLst/>
          </a:prstGeom>
        </p:spPr>
      </p:pic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495800" y="4773881"/>
            <a:ext cx="3831336" cy="86975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 b="0" i="0">
                <a:solidFill>
                  <a:schemeClr val="accent1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pPr lvl="0"/>
            <a:r>
              <a:rPr lang="en-US"/>
              <a:t>Title Subhead</a:t>
            </a:r>
          </a:p>
        </p:txBody>
      </p:sp>
      <p:sp>
        <p:nvSpPr>
          <p:cNvPr id="4" name="Text Placeholder 7">
            <a:extLst>
              <a:ext uri="{FF2B5EF4-FFF2-40B4-BE49-F238E27FC236}">
                <a16:creationId xmlns:a16="http://schemas.microsoft.com/office/drawing/2014/main" id="{CB5ED133-93DF-9A24-6B85-817A2B86407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656320" y="4773881"/>
            <a:ext cx="3011424" cy="89064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 b="0" i="0">
                <a:solidFill>
                  <a:schemeClr val="accent1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pPr lvl="0"/>
            <a:r>
              <a:rPr lang="en-US"/>
              <a:t>By/Date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9A718C1F-DC02-89F7-8ED2-1067EC21869E}"/>
              </a:ext>
            </a:extLst>
          </p:cNvPr>
          <p:cNvCxnSpPr/>
          <p:nvPr userDrawn="1"/>
        </p:nvCxnSpPr>
        <p:spPr>
          <a:xfrm>
            <a:off x="533400" y="4180594"/>
            <a:ext cx="11125200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9C08B664-82EC-FC67-05F8-0A7D301DB513}"/>
              </a:ext>
            </a:extLst>
          </p:cNvPr>
          <p:cNvSpPr txBox="1"/>
          <p:nvPr userDrawn="1"/>
        </p:nvSpPr>
        <p:spPr>
          <a:xfrm>
            <a:off x="463295" y="3692914"/>
            <a:ext cx="88588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2400" b="1" i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IAASB</a:t>
            </a:r>
            <a:r>
              <a:rPr lang="en-US" sz="2400" b="1" i="0">
                <a:solidFill>
                  <a:schemeClr val="accent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 |  International Auditing and Assurance Standards Board  | 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91685A51-9664-5AC1-CBE0-70CBC0406227}"/>
              </a:ext>
            </a:extLst>
          </p:cNvPr>
          <p:cNvCxnSpPr/>
          <p:nvPr userDrawn="1"/>
        </p:nvCxnSpPr>
        <p:spPr>
          <a:xfrm>
            <a:off x="539496" y="3650242"/>
            <a:ext cx="11125200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6" name="TextBox 5">
            <a:extLst>
              <a:ext uri="{FF2B5EF4-FFF2-40B4-BE49-F238E27FC236}">
                <a16:creationId xmlns:a16="http://schemas.microsoft.com/office/drawing/2014/main" id="{482AA819-BD9E-C600-05A0-6FD2382E0C32}"/>
              </a:ext>
            </a:extLst>
          </p:cNvPr>
          <p:cNvSpPr txBox="1"/>
          <p:nvPr userDrawn="1"/>
        </p:nvSpPr>
        <p:spPr>
          <a:xfrm>
            <a:off x="8953997" y="3800109"/>
            <a:ext cx="273132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i="0">
                <a:solidFill>
                  <a:schemeClr val="accent1"/>
                </a:solidFill>
              </a:rPr>
              <a:t>AN IFEA BOARD</a:t>
            </a:r>
          </a:p>
        </p:txBody>
      </p:sp>
      <p:sp>
        <p:nvSpPr>
          <p:cNvPr id="14" name="Text Placeholder 6">
            <a:extLst>
              <a:ext uri="{FF2B5EF4-FFF2-40B4-BE49-F238E27FC236}">
                <a16:creationId xmlns:a16="http://schemas.microsoft.com/office/drawing/2014/main" id="{215301C7-F4D1-3414-B19F-13341E6B4753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33400" y="4736009"/>
            <a:ext cx="3360737" cy="1117600"/>
          </a:xfrm>
        </p:spPr>
        <p:txBody>
          <a:bodyPr>
            <a:norm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/>
              <a:t>Title</a:t>
            </a:r>
          </a:p>
        </p:txBody>
      </p:sp>
    </p:spTree>
    <p:extLst>
      <p:ext uri="{BB962C8B-B14F-4D97-AF65-F5344CB8AC3E}">
        <p14:creationId xmlns:p14="http://schemas.microsoft.com/office/powerpoint/2010/main" val="164363276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2832">
          <p15:clr>
            <a:srgbClr val="FBAE40"/>
          </p15:clr>
        </p15:guide>
        <p15:guide id="3" pos="4824">
          <p15:clr>
            <a:srgbClr val="FBAE40"/>
          </p15:clr>
        </p15:guide>
        <p15:guide id="4" pos="5040">
          <p15:clr>
            <a:srgbClr val="FBAE40"/>
          </p15:clr>
        </p15:guide>
        <p15:guide id="5" pos="336">
          <p15:clr>
            <a:srgbClr val="FBAE40"/>
          </p15:clr>
        </p15:guide>
        <p15:guide id="6" orient="horz" pos="2640">
          <p15:clr>
            <a:srgbClr val="FBAE40"/>
          </p15:clr>
        </p15:guide>
        <p15:guide id="7" pos="7344">
          <p15:clr>
            <a:srgbClr val="FBAE40"/>
          </p15:clr>
        </p15:guide>
      </p15:sldGuideLst>
    </p:ext>
  </p:extLs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-Image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globe with lights and dots&#10;&#10;Description automatically generated with medium confidence">
            <a:extLst>
              <a:ext uri="{FF2B5EF4-FFF2-40B4-BE49-F238E27FC236}">
                <a16:creationId xmlns:a16="http://schemas.microsoft.com/office/drawing/2014/main" id="{87A4172F-7958-2A2C-FAED-B373B360DC8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t="20411" b="12735"/>
          <a:stretch/>
        </p:blipFill>
        <p:spPr>
          <a:xfrm>
            <a:off x="0" y="-1"/>
            <a:ext cx="12192000" cy="4550889"/>
          </a:xfrm>
          <a:prstGeom prst="rect">
            <a:avLst/>
          </a:prstGeom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BE7BCF5-7081-7707-F1DC-1BE6BE28C0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50ACEBBF-944F-8349-945C-78F972EF34F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4B51C0B-D3A2-1F69-0EE7-B776BD6DFE65}"/>
              </a:ext>
            </a:extLst>
          </p:cNvPr>
          <p:cNvSpPr/>
          <p:nvPr userDrawn="1"/>
        </p:nvSpPr>
        <p:spPr>
          <a:xfrm>
            <a:off x="0" y="4465122"/>
            <a:ext cx="12192000" cy="2392878"/>
          </a:xfrm>
          <a:prstGeom prst="rect">
            <a:avLst/>
          </a:prstGeom>
          <a:solidFill>
            <a:schemeClr val="tx1">
              <a:alpha val="9521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AEA204E-158A-2868-DE7A-D545519B05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50584" y="4720876"/>
            <a:ext cx="3986212" cy="676275"/>
          </a:xfrm>
        </p:spPr>
        <p:txBody>
          <a:bodyPr anchor="b">
            <a:normAutofit/>
          </a:bodyPr>
          <a:lstStyle>
            <a:lvl1pPr>
              <a:defRPr sz="3600">
                <a:solidFill>
                  <a:schemeClr val="accent2"/>
                </a:solidFill>
              </a:defRPr>
            </a:lvl1pPr>
          </a:lstStyle>
          <a:p>
            <a:r>
              <a:rPr lang="en-US"/>
              <a:t>Headline/Pullout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D2198CD-FF38-F5D3-0331-30EFCEE68878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5819649" y="5060395"/>
            <a:ext cx="5485659" cy="1500187"/>
          </a:xfrm>
        </p:spPr>
        <p:txBody>
          <a:bodyPr>
            <a:normAutofit/>
          </a:bodyPr>
          <a:lstStyle>
            <a:lvl1pPr marL="0" indent="0">
              <a:buNone/>
              <a:defRPr sz="1600" cap="none" baseline="0">
                <a:solidFill>
                  <a:schemeClr val="accent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Paragraph copy  or quote. 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5BDD7757-F518-8F02-0290-04D2670C9F10}"/>
              </a:ext>
            </a:extLst>
          </p:cNvPr>
          <p:cNvCxnSpPr>
            <a:cxnSpLocks/>
          </p:cNvCxnSpPr>
          <p:nvPr userDrawn="1"/>
        </p:nvCxnSpPr>
        <p:spPr>
          <a:xfrm>
            <a:off x="5926717" y="4900058"/>
            <a:ext cx="571500" cy="0"/>
          </a:xfrm>
          <a:prstGeom prst="line">
            <a:avLst/>
          </a:prstGeom>
          <a:ln w="127000">
            <a:solidFill>
              <a:schemeClr val="accent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46925625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-Image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>
            <a:extLst>
              <a:ext uri="{FF2B5EF4-FFF2-40B4-BE49-F238E27FC236}">
                <a16:creationId xmlns:a16="http://schemas.microsoft.com/office/drawing/2014/main" id="{6871245D-1270-0085-04EB-A2436AC3CA5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t="7900" b="7900"/>
          <a:stretch/>
        </p:blipFill>
        <p:spPr>
          <a:xfrm>
            <a:off x="0" y="14286"/>
            <a:ext cx="12192000" cy="6843714"/>
          </a:xfrm>
          <a:prstGeom prst="rect">
            <a:avLst/>
          </a:prstGeom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BE7BCF5-7081-7707-F1DC-1BE6BE28C0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50ACEBBF-944F-8349-945C-78F972EF34F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4B51C0B-D3A2-1F69-0EE7-B776BD6DFE65}"/>
              </a:ext>
            </a:extLst>
          </p:cNvPr>
          <p:cNvSpPr/>
          <p:nvPr userDrawn="1"/>
        </p:nvSpPr>
        <p:spPr>
          <a:xfrm>
            <a:off x="6386512" y="0"/>
            <a:ext cx="5476937" cy="6858000"/>
          </a:xfrm>
          <a:prstGeom prst="rect">
            <a:avLst/>
          </a:prstGeom>
          <a:solidFill>
            <a:schemeClr val="tx1">
              <a:alpha val="9521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AEA204E-158A-2868-DE7A-D545519B05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615114" y="623889"/>
            <a:ext cx="3986212" cy="676275"/>
          </a:xfrm>
        </p:spPr>
        <p:txBody>
          <a:bodyPr anchor="b">
            <a:normAutofit/>
          </a:bodyPr>
          <a:lstStyle>
            <a:lvl1pPr>
              <a:defRPr sz="3600">
                <a:solidFill>
                  <a:schemeClr val="accent2"/>
                </a:solidFill>
              </a:defRPr>
            </a:lvl1pPr>
          </a:lstStyle>
          <a:p>
            <a:r>
              <a:rPr lang="en-US"/>
              <a:t>Headline/Pullout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D2198CD-FF38-F5D3-0331-30EFCEE68878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6686550" y="2103438"/>
            <a:ext cx="3929063" cy="1500187"/>
          </a:xfrm>
        </p:spPr>
        <p:txBody>
          <a:bodyPr>
            <a:normAutofit/>
          </a:bodyPr>
          <a:lstStyle>
            <a:lvl1pPr marL="0" indent="0">
              <a:buNone/>
              <a:defRPr sz="1600" cap="none" baseline="0">
                <a:solidFill>
                  <a:schemeClr val="accent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Paragraph copy  or quote. 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5BDD7757-F518-8F02-0290-04D2670C9F10}"/>
              </a:ext>
            </a:extLst>
          </p:cNvPr>
          <p:cNvCxnSpPr>
            <a:cxnSpLocks/>
          </p:cNvCxnSpPr>
          <p:nvPr userDrawn="1"/>
        </p:nvCxnSpPr>
        <p:spPr>
          <a:xfrm>
            <a:off x="6757988" y="1943101"/>
            <a:ext cx="571500" cy="0"/>
          </a:xfrm>
          <a:prstGeom prst="line">
            <a:avLst/>
          </a:prstGeom>
          <a:ln w="127000">
            <a:solidFill>
              <a:schemeClr val="accent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38244467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-Image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C8E723A3-AAFB-5829-A257-05340351DE90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Picture 13" descr="A group of people sitting around a table&#10;&#10;Description automatically generated">
            <a:extLst>
              <a:ext uri="{FF2B5EF4-FFF2-40B4-BE49-F238E27FC236}">
                <a16:creationId xmlns:a16="http://schemas.microsoft.com/office/drawing/2014/main" id="{06E414A0-FEB2-9CAB-42A4-E220C092CF2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50000"/>
          </a:blip>
          <a:srcRect t="15625"/>
          <a:stretch/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B4B51C0B-D3A2-1F69-0EE7-B776BD6DFE65}"/>
              </a:ext>
            </a:extLst>
          </p:cNvPr>
          <p:cNvSpPr/>
          <p:nvPr userDrawn="1"/>
        </p:nvSpPr>
        <p:spPr>
          <a:xfrm>
            <a:off x="5165766" y="3918857"/>
            <a:ext cx="7026234" cy="2939143"/>
          </a:xfrm>
          <a:prstGeom prst="rect">
            <a:avLst/>
          </a:prstGeom>
          <a:solidFill>
            <a:schemeClr val="tx1">
              <a:alpha val="94799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AEA204E-158A-2868-DE7A-D545519B05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748214" y="4602122"/>
            <a:ext cx="3986212" cy="676275"/>
          </a:xfrm>
        </p:spPr>
        <p:txBody>
          <a:bodyPr anchor="b">
            <a:normAutofit/>
          </a:bodyPr>
          <a:lstStyle>
            <a:lvl1pPr>
              <a:defRPr sz="3600">
                <a:solidFill>
                  <a:schemeClr val="accent2"/>
                </a:solidFill>
              </a:defRPr>
            </a:lvl1pPr>
          </a:lstStyle>
          <a:p>
            <a:r>
              <a:rPr lang="en-US"/>
              <a:t>Headline/Pullout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D2198CD-FF38-F5D3-0331-30EFCEE68878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5784025" y="5452281"/>
            <a:ext cx="5378780" cy="1055398"/>
          </a:xfrm>
        </p:spPr>
        <p:txBody>
          <a:bodyPr>
            <a:normAutofit/>
          </a:bodyPr>
          <a:lstStyle>
            <a:lvl1pPr marL="0" indent="0">
              <a:buNone/>
              <a:defRPr sz="1600" cap="none" baseline="0">
                <a:solidFill>
                  <a:schemeClr val="accent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Paragraph copy  or quote. 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5BDD7757-F518-8F02-0290-04D2670C9F10}"/>
              </a:ext>
            </a:extLst>
          </p:cNvPr>
          <p:cNvCxnSpPr>
            <a:cxnSpLocks/>
          </p:cNvCxnSpPr>
          <p:nvPr userDrawn="1"/>
        </p:nvCxnSpPr>
        <p:spPr>
          <a:xfrm>
            <a:off x="5879212" y="4555672"/>
            <a:ext cx="571500" cy="0"/>
          </a:xfrm>
          <a:prstGeom prst="line">
            <a:avLst/>
          </a:prstGeom>
          <a:ln w="127000">
            <a:solidFill>
              <a:schemeClr val="accent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81976441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Quote - Image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BE7BCF5-7081-7707-F1DC-1BE6BE28C0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50ACEBBF-944F-8349-945C-78F972EF34F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FDDF8F8-1DAA-1AC4-939D-2B8FE9DCC6BB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0D243CB-F251-2C5C-ED1A-E8B46C15D0D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31000"/>
          </a:blip>
          <a:srcRect t="7591" b="7591"/>
          <a:stretch/>
        </p:blipFill>
        <p:spPr>
          <a:xfrm flipH="1">
            <a:off x="-1957389" y="-238245"/>
            <a:ext cx="7943851" cy="7096245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AEA204E-158A-2868-DE7A-D545519B05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929188" y="1700214"/>
            <a:ext cx="6418262" cy="857250"/>
          </a:xfrm>
        </p:spPr>
        <p:txBody>
          <a:bodyPr anchor="b">
            <a:normAutofit/>
          </a:bodyPr>
          <a:lstStyle>
            <a:lvl1pPr>
              <a:defRPr sz="3600">
                <a:solidFill>
                  <a:schemeClr val="tx1"/>
                </a:solidFill>
              </a:defRPr>
            </a:lvl1pPr>
          </a:lstStyle>
          <a:p>
            <a:r>
              <a:rPr lang="en-US"/>
              <a:t>Headline / Pullout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D2198CD-FF38-F5D3-0331-30EFCEE68878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4914900" y="3100387"/>
            <a:ext cx="6432550" cy="2989263"/>
          </a:xfrm>
        </p:spPr>
        <p:txBody>
          <a:bodyPr>
            <a:normAutofit/>
          </a:bodyPr>
          <a:lstStyle>
            <a:lvl1pPr marL="0" indent="0">
              <a:buNone/>
              <a:defRPr sz="2000" cap="none" baseline="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Paragraph copy or quote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80F068C0-BB03-ED34-CB9A-E98097B666EC}"/>
              </a:ext>
            </a:extLst>
          </p:cNvPr>
          <p:cNvCxnSpPr>
            <a:cxnSpLocks/>
          </p:cNvCxnSpPr>
          <p:nvPr userDrawn="1"/>
        </p:nvCxnSpPr>
        <p:spPr>
          <a:xfrm flipH="1">
            <a:off x="4972050" y="2900363"/>
            <a:ext cx="600075" cy="0"/>
          </a:xfrm>
          <a:prstGeom prst="line">
            <a:avLst/>
          </a:prstGeom>
          <a:ln w="76200">
            <a:solidFill>
              <a:schemeClr val="accent4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45700382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Quote - Image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BE7BCF5-7081-7707-F1DC-1BE6BE28C0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50ACEBBF-944F-8349-945C-78F972EF34F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FDDF8F8-1DAA-1AC4-939D-2B8FE9DCC6BB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0D243CB-F251-2C5C-ED1A-E8B46C15D0D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31000"/>
          </a:blip>
          <a:srcRect t="7591" b="7591"/>
          <a:stretch/>
        </p:blipFill>
        <p:spPr>
          <a:xfrm flipH="1">
            <a:off x="-1957389" y="-238245"/>
            <a:ext cx="7943851" cy="7096245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AEA204E-158A-2868-DE7A-D545519B05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929188" y="1700214"/>
            <a:ext cx="6418262" cy="857250"/>
          </a:xfrm>
        </p:spPr>
        <p:txBody>
          <a:bodyPr anchor="b">
            <a:normAutofit/>
          </a:bodyPr>
          <a:lstStyle>
            <a:lvl1pPr>
              <a:defRPr sz="3600">
                <a:solidFill>
                  <a:schemeClr val="accent2"/>
                </a:solidFill>
              </a:defRPr>
            </a:lvl1pPr>
          </a:lstStyle>
          <a:p>
            <a:r>
              <a:rPr lang="en-US"/>
              <a:t>Headline / Pullout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D2198CD-FF38-F5D3-0331-30EFCEE68878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4914900" y="3100387"/>
            <a:ext cx="6432550" cy="2989263"/>
          </a:xfrm>
        </p:spPr>
        <p:txBody>
          <a:bodyPr>
            <a:normAutofit/>
          </a:bodyPr>
          <a:lstStyle>
            <a:lvl1pPr marL="0" indent="0">
              <a:buNone/>
              <a:defRPr sz="2000" cap="none" baseline="0">
                <a:solidFill>
                  <a:schemeClr val="accent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Paragraph copy or quote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80F068C0-BB03-ED34-CB9A-E98097B666EC}"/>
              </a:ext>
            </a:extLst>
          </p:cNvPr>
          <p:cNvCxnSpPr>
            <a:cxnSpLocks/>
          </p:cNvCxnSpPr>
          <p:nvPr userDrawn="1"/>
        </p:nvCxnSpPr>
        <p:spPr>
          <a:xfrm flipH="1">
            <a:off x="4972050" y="2900363"/>
            <a:ext cx="600075" cy="0"/>
          </a:xfrm>
          <a:prstGeom prst="line">
            <a:avLst/>
          </a:prstGeom>
          <a:ln w="76200">
            <a:solidFill>
              <a:schemeClr val="accent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23202028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Slide-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8FDDF8F8-1DAA-1AC4-939D-2B8FE9DCC6BB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2">
              <a:lumMod val="60000"/>
              <a:lumOff val="40000"/>
              <a:alpha val="40358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0D243CB-F251-2C5C-ED1A-E8B46C15D0D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10000"/>
          </a:blip>
          <a:srcRect t="7701" b="7701"/>
          <a:stretch/>
        </p:blipFill>
        <p:spPr>
          <a:xfrm>
            <a:off x="4514850" y="0"/>
            <a:ext cx="767714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AEA204E-158A-2868-DE7A-D545519B05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1850" y="1709738"/>
            <a:ext cx="10515600" cy="2762249"/>
          </a:xfrm>
        </p:spPr>
        <p:txBody>
          <a:bodyPr anchor="b"/>
          <a:lstStyle>
            <a:lvl1pPr>
              <a:defRPr sz="6000">
                <a:solidFill>
                  <a:schemeClr val="accent1"/>
                </a:solidFill>
              </a:defRPr>
            </a:lvl1pPr>
          </a:lstStyle>
          <a:p>
            <a:r>
              <a:rPr lang="en-US"/>
              <a:t>Section Slide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D2198CD-FF38-F5D3-0331-30EFCEE68878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>
            <a:normAutofit/>
          </a:bodyPr>
          <a:lstStyle>
            <a:lvl1pPr marL="0" indent="0">
              <a:buNone/>
              <a:defRPr sz="160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Copy describing section/information</a:t>
            </a:r>
          </a:p>
        </p:txBody>
      </p:sp>
    </p:spTree>
    <p:extLst>
      <p:ext uri="{BB962C8B-B14F-4D97-AF65-F5344CB8AC3E}">
        <p14:creationId xmlns:p14="http://schemas.microsoft.com/office/powerpoint/2010/main" val="1121550319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Slide- G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8FDDF8F8-1DAA-1AC4-939D-2B8FE9DCC6BB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3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0D243CB-F251-2C5C-ED1A-E8B46C15D0D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41000"/>
          </a:blip>
          <a:srcRect t="7701" b="7701"/>
          <a:stretch/>
        </p:blipFill>
        <p:spPr>
          <a:xfrm>
            <a:off x="4514850" y="0"/>
            <a:ext cx="767714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AEA204E-158A-2868-DE7A-D545519B05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1850" y="1709738"/>
            <a:ext cx="10515600" cy="2762249"/>
          </a:xfrm>
        </p:spPr>
        <p:txBody>
          <a:bodyPr anchor="b"/>
          <a:lstStyle>
            <a:lvl1pPr>
              <a:defRPr sz="6000">
                <a:solidFill>
                  <a:schemeClr val="accent2"/>
                </a:solidFill>
              </a:defRPr>
            </a:lvl1pPr>
          </a:lstStyle>
          <a:p>
            <a:r>
              <a:rPr lang="en-US"/>
              <a:t>Section Slide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D2198CD-FF38-F5D3-0331-30EFCEE68878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>
            <a:normAutofit/>
          </a:bodyPr>
          <a:lstStyle>
            <a:lvl1pPr marL="0" indent="0">
              <a:buNone/>
              <a:defRPr sz="1600" cap="all" baseline="0">
                <a:solidFill>
                  <a:schemeClr val="accent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Copy describing section/information</a:t>
            </a:r>
          </a:p>
        </p:txBody>
      </p:sp>
    </p:spTree>
    <p:extLst>
      <p:ext uri="{BB962C8B-B14F-4D97-AF65-F5344CB8AC3E}">
        <p14:creationId xmlns:p14="http://schemas.microsoft.com/office/powerpoint/2010/main" val="136382743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Slide - Bei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8FDDF8F8-1DAA-1AC4-939D-2B8FE9DCC6BB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69978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0D243CB-F251-2C5C-ED1A-E8B46C15D0D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/>
          </a:blip>
          <a:srcRect t="7701" b="7701"/>
          <a:stretch/>
        </p:blipFill>
        <p:spPr>
          <a:xfrm>
            <a:off x="4514850" y="0"/>
            <a:ext cx="767714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AEA204E-158A-2868-DE7A-D545519B05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1850" y="1709738"/>
            <a:ext cx="10515600" cy="2762249"/>
          </a:xfrm>
        </p:spPr>
        <p:txBody>
          <a:bodyPr anchor="b"/>
          <a:lstStyle>
            <a:lvl1pPr>
              <a:defRPr sz="6000">
                <a:solidFill>
                  <a:schemeClr val="accent2"/>
                </a:solidFill>
              </a:defRPr>
            </a:lvl1pPr>
          </a:lstStyle>
          <a:p>
            <a:r>
              <a:rPr lang="en-US"/>
              <a:t>Section Slide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D2198CD-FF38-F5D3-0331-30EFCEE68878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>
            <a:normAutofit/>
          </a:bodyPr>
          <a:lstStyle>
            <a:lvl1pPr marL="0" indent="0">
              <a:buNone/>
              <a:defRPr sz="1600" cap="all" baseline="0">
                <a:solidFill>
                  <a:schemeClr val="accent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Copy describing section/information</a:t>
            </a:r>
          </a:p>
        </p:txBody>
      </p:sp>
    </p:spTree>
    <p:extLst>
      <p:ext uri="{BB962C8B-B14F-4D97-AF65-F5344CB8AC3E}">
        <p14:creationId xmlns:p14="http://schemas.microsoft.com/office/powerpoint/2010/main" val="3113724301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and IESBA Singl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832C3F87-8534-794D-D9F4-3A3B5333D039}"/>
              </a:ext>
            </a:extLst>
          </p:cNvPr>
          <p:cNvSpPr/>
          <p:nvPr userDrawn="1"/>
        </p:nvSpPr>
        <p:spPr>
          <a:xfrm>
            <a:off x="-1" y="432487"/>
            <a:ext cx="12192001" cy="1161536"/>
          </a:xfrm>
          <a:prstGeom prst="rect">
            <a:avLst/>
          </a:prstGeom>
          <a:solidFill>
            <a:schemeClr val="tx2">
              <a:lumMod val="20000"/>
              <a:lumOff val="80000"/>
              <a:alpha val="30292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>
            <a:lvl1pPr>
              <a:defRPr b="0"/>
            </a:lvl1pPr>
          </a:lstStyle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Text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699" y="1828800"/>
            <a:ext cx="10134601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</p:spTree>
    <p:extLst>
      <p:ext uri="{BB962C8B-B14F-4D97-AF65-F5344CB8AC3E}">
        <p14:creationId xmlns:p14="http://schemas.microsoft.com/office/powerpoint/2010/main" val="410945115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2832">
          <p15:clr>
            <a:srgbClr val="FBAE40"/>
          </p15:clr>
        </p15:guide>
        <p15:guide id="3" pos="4824">
          <p15:clr>
            <a:srgbClr val="FBAE40"/>
          </p15:clr>
        </p15:guide>
        <p15:guide id="4" pos="5040">
          <p15:clr>
            <a:srgbClr val="FBAE40"/>
          </p15:clr>
        </p15:guide>
      </p15:sldGuideLst>
    </p:ext>
  </p:extLst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and IESBA text - 2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F91F8E24-1552-6295-5442-EAECFDF1C10C}"/>
              </a:ext>
            </a:extLst>
          </p:cNvPr>
          <p:cNvSpPr/>
          <p:nvPr userDrawn="1"/>
        </p:nvSpPr>
        <p:spPr>
          <a:xfrm>
            <a:off x="-1" y="432487"/>
            <a:ext cx="12192001" cy="1161536"/>
          </a:xfrm>
          <a:prstGeom prst="rect">
            <a:avLst/>
          </a:prstGeom>
          <a:solidFill>
            <a:schemeClr val="tx2">
              <a:lumMod val="20000"/>
              <a:lumOff val="80000"/>
              <a:alpha val="30292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Two Column Text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700" y="1828800"/>
            <a:ext cx="4722106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7305E572-864F-6B4A-F86F-8F13D755FF83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441194" y="1828800"/>
            <a:ext cx="4722106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</p:spTree>
    <p:extLst>
      <p:ext uri="{BB962C8B-B14F-4D97-AF65-F5344CB8AC3E}">
        <p14:creationId xmlns:p14="http://schemas.microsoft.com/office/powerpoint/2010/main" val="239165888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2832">
          <p15:clr>
            <a:srgbClr val="FBAE40"/>
          </p15:clr>
        </p15:guide>
        <p15:guide id="3" pos="4824">
          <p15:clr>
            <a:srgbClr val="FBAE40"/>
          </p15:clr>
        </p15:guide>
        <p15:guide id="4" pos="5040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- Title Slide - Bottom Info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46ABF2EA-1D36-2A49-4D30-653A990F3207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55187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noFill/>
              </a:ln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3B624FA-76FB-3BD9-ECAC-47BD68E2589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2840" t="10863" r="70480" b="16941"/>
          <a:stretch/>
        </p:blipFill>
        <p:spPr>
          <a:xfrm>
            <a:off x="331548" y="1199409"/>
            <a:ext cx="2423527" cy="2399293"/>
          </a:xfrm>
          <a:prstGeom prst="rect">
            <a:avLst/>
          </a:prstGeom>
        </p:spPr>
      </p:pic>
      <p:pic>
        <p:nvPicPr>
          <p:cNvPr id="9" name="Picture 8" descr="A black and white logo&#10;&#10;Description automatically generated">
            <a:extLst>
              <a:ext uri="{FF2B5EF4-FFF2-40B4-BE49-F238E27FC236}">
                <a16:creationId xmlns:a16="http://schemas.microsoft.com/office/drawing/2014/main" id="{93E76EC2-6B7F-D6A6-4A4D-2C090D37B59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50000"/>
          </a:blip>
          <a:srcRect b="16161"/>
          <a:stretch/>
        </p:blipFill>
        <p:spPr>
          <a:xfrm>
            <a:off x="5462649" y="131049"/>
            <a:ext cx="6729351" cy="6738836"/>
          </a:xfrm>
          <a:prstGeom prst="rect">
            <a:avLst/>
          </a:prstGeom>
        </p:spPr>
      </p:pic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495800" y="4785756"/>
            <a:ext cx="3831336" cy="99752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 b="0" i="0">
                <a:solidFill>
                  <a:schemeClr val="accent1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pPr lvl="0"/>
            <a:r>
              <a:rPr lang="en-US"/>
              <a:t>Title Subhead</a:t>
            </a:r>
          </a:p>
        </p:txBody>
      </p:sp>
      <p:sp>
        <p:nvSpPr>
          <p:cNvPr id="4" name="Text Placeholder 7">
            <a:extLst>
              <a:ext uri="{FF2B5EF4-FFF2-40B4-BE49-F238E27FC236}">
                <a16:creationId xmlns:a16="http://schemas.microsoft.com/office/drawing/2014/main" id="{CB5ED133-93DF-9A24-6B85-817A2B86407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656320" y="4773880"/>
            <a:ext cx="3011424" cy="99752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 b="0" i="0">
                <a:solidFill>
                  <a:schemeClr val="accent1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pPr lvl="0"/>
            <a:r>
              <a:rPr lang="en-US"/>
              <a:t>By/Date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9A718C1F-DC02-89F7-8ED2-1067EC21869E}"/>
              </a:ext>
            </a:extLst>
          </p:cNvPr>
          <p:cNvCxnSpPr/>
          <p:nvPr userDrawn="1"/>
        </p:nvCxnSpPr>
        <p:spPr>
          <a:xfrm>
            <a:off x="533400" y="4192465"/>
            <a:ext cx="11125200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9C08B664-82EC-FC67-05F8-0A7D301DB513}"/>
              </a:ext>
            </a:extLst>
          </p:cNvPr>
          <p:cNvSpPr txBox="1"/>
          <p:nvPr userDrawn="1"/>
        </p:nvSpPr>
        <p:spPr>
          <a:xfrm>
            <a:off x="463295" y="3704785"/>
            <a:ext cx="85263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2400" b="1" i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IESBA</a:t>
            </a:r>
            <a:r>
              <a:rPr lang="en-US" sz="2400" b="1" i="0">
                <a:solidFill>
                  <a:schemeClr val="accent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 |  International Ethics Standards Board for Accountants  | 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91685A51-9664-5AC1-CBE0-70CBC0406227}"/>
              </a:ext>
            </a:extLst>
          </p:cNvPr>
          <p:cNvCxnSpPr/>
          <p:nvPr userDrawn="1"/>
        </p:nvCxnSpPr>
        <p:spPr>
          <a:xfrm>
            <a:off x="539496" y="3662113"/>
            <a:ext cx="11125200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ABCCA985-B729-3249-3152-0C8201ECB55A}"/>
              </a:ext>
            </a:extLst>
          </p:cNvPr>
          <p:cNvSpPr txBox="1"/>
          <p:nvPr userDrawn="1"/>
        </p:nvSpPr>
        <p:spPr>
          <a:xfrm>
            <a:off x="8823365" y="3811980"/>
            <a:ext cx="300445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i="0">
                <a:solidFill>
                  <a:schemeClr val="accent1"/>
                </a:solidFill>
              </a:rPr>
              <a:t>AN IFEA BOARD</a:t>
            </a:r>
          </a:p>
        </p:txBody>
      </p:sp>
      <p:sp>
        <p:nvSpPr>
          <p:cNvPr id="15" name="Text Placeholder 6">
            <a:extLst>
              <a:ext uri="{FF2B5EF4-FFF2-40B4-BE49-F238E27FC236}">
                <a16:creationId xmlns:a16="http://schemas.microsoft.com/office/drawing/2014/main" id="{075B9A43-F3C7-E4C5-45D8-20D288E2A3DF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33400" y="4736009"/>
            <a:ext cx="3360737" cy="1117600"/>
          </a:xfrm>
        </p:spPr>
        <p:txBody>
          <a:bodyPr>
            <a:norm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/>
              <a:t>Title</a:t>
            </a:r>
          </a:p>
        </p:txBody>
      </p:sp>
    </p:spTree>
    <p:extLst>
      <p:ext uri="{BB962C8B-B14F-4D97-AF65-F5344CB8AC3E}">
        <p14:creationId xmlns:p14="http://schemas.microsoft.com/office/powerpoint/2010/main" val="12011840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2832">
          <p15:clr>
            <a:srgbClr val="FBAE40"/>
          </p15:clr>
        </p15:guide>
        <p15:guide id="3" pos="4824">
          <p15:clr>
            <a:srgbClr val="FBAE40"/>
          </p15:clr>
        </p15:guide>
        <p15:guide id="4" pos="5040">
          <p15:clr>
            <a:srgbClr val="FBAE40"/>
          </p15:clr>
        </p15:guide>
        <p15:guide id="5" pos="336">
          <p15:clr>
            <a:srgbClr val="FBAE40"/>
          </p15:clr>
        </p15:guide>
        <p15:guide id="6" orient="horz" pos="3168">
          <p15:clr>
            <a:srgbClr val="FBAE40"/>
          </p15:clr>
        </p15:guide>
        <p15:guide id="7" pos="7344">
          <p15:clr>
            <a:srgbClr val="FBAE40"/>
          </p15:clr>
        </p15:guide>
      </p15:sldGuideLst>
    </p:ext>
  </p:extLst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and IESBA Text - 2 Column Shad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7067B789-6F8A-DE84-33BB-AA5D8E1AEE7F}"/>
              </a:ext>
            </a:extLst>
          </p:cNvPr>
          <p:cNvSpPr/>
          <p:nvPr userDrawn="1"/>
        </p:nvSpPr>
        <p:spPr>
          <a:xfrm>
            <a:off x="0" y="1828800"/>
            <a:ext cx="12192000" cy="4114800"/>
          </a:xfrm>
          <a:prstGeom prst="rect">
            <a:avLst/>
          </a:prstGeom>
          <a:solidFill>
            <a:schemeClr val="tx2">
              <a:lumMod val="20000"/>
              <a:lumOff val="80000"/>
              <a:alpha val="39820"/>
            </a:schemeClr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34152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56771"/>
            <a:ext cx="10134600" cy="50677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Two Column Text - Shaded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700" y="2049136"/>
            <a:ext cx="4611936" cy="367239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022E6F61-096D-EDFF-3C65-8D7004EFAE1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540347" y="2016087"/>
            <a:ext cx="4622953" cy="3705444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</p:spTree>
    <p:extLst>
      <p:ext uri="{BB962C8B-B14F-4D97-AF65-F5344CB8AC3E}">
        <p14:creationId xmlns:p14="http://schemas.microsoft.com/office/powerpoint/2010/main" val="1426437487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and IESBA Text - 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878D593A-E7DA-158E-BEF2-7F95284FEE44}"/>
              </a:ext>
            </a:extLst>
          </p:cNvPr>
          <p:cNvSpPr/>
          <p:nvPr userDrawn="1"/>
        </p:nvSpPr>
        <p:spPr>
          <a:xfrm>
            <a:off x="-1" y="432487"/>
            <a:ext cx="12192001" cy="1161536"/>
          </a:xfrm>
          <a:prstGeom prst="rect">
            <a:avLst/>
          </a:prstGeom>
          <a:solidFill>
            <a:schemeClr val="tx2">
              <a:lumMod val="20000"/>
              <a:lumOff val="80000"/>
              <a:alpha val="30292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Three Column Text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699" y="1828800"/>
            <a:ext cx="3135677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022E6F61-096D-EDFF-3C65-8D7004EFAE1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499012" y="1828800"/>
            <a:ext cx="3157710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4" name="Text Placeholder 9">
            <a:extLst>
              <a:ext uri="{FF2B5EF4-FFF2-40B4-BE49-F238E27FC236}">
                <a16:creationId xmlns:a16="http://schemas.microsoft.com/office/drawing/2014/main" id="{7776DA4C-C80B-20E1-6581-1B82CB02A9E2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005590" y="1828800"/>
            <a:ext cx="3157710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</p:spTree>
    <p:extLst>
      <p:ext uri="{BB962C8B-B14F-4D97-AF65-F5344CB8AC3E}">
        <p14:creationId xmlns:p14="http://schemas.microsoft.com/office/powerpoint/2010/main" val="324965420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2832">
          <p15:clr>
            <a:srgbClr val="FBAE40"/>
          </p15:clr>
        </p15:guide>
        <p15:guide id="3" pos="4824">
          <p15:clr>
            <a:srgbClr val="FBAE40"/>
          </p15:clr>
        </p15:guide>
        <p15:guide id="4" pos="5040">
          <p15:clr>
            <a:srgbClr val="FBAE40"/>
          </p15:clr>
        </p15:guide>
      </p15:sldGuideLst>
    </p:ext>
  </p:extLst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and IESBA Text with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AEFEBB2A-4809-2BCF-9399-D4CAEA4B1B20}"/>
              </a:ext>
            </a:extLst>
          </p:cNvPr>
          <p:cNvSpPr/>
          <p:nvPr userDrawn="1"/>
        </p:nvSpPr>
        <p:spPr>
          <a:xfrm>
            <a:off x="-1" y="432487"/>
            <a:ext cx="12192001" cy="1161536"/>
          </a:xfrm>
          <a:prstGeom prst="rect">
            <a:avLst/>
          </a:prstGeom>
          <a:solidFill>
            <a:schemeClr val="tx2">
              <a:lumMod val="20000"/>
              <a:lumOff val="80000"/>
              <a:alpha val="30292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Text and Photo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699" y="1828800"/>
            <a:ext cx="3135677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D980C9F3-B1EA-A4A7-9FD8-E1B3094D0FE1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4495800" y="1828800"/>
            <a:ext cx="7696200" cy="41148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288365402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2832">
          <p15:clr>
            <a:srgbClr val="FBAE40"/>
          </p15:clr>
        </p15:guide>
        <p15:guide id="3" pos="4824">
          <p15:clr>
            <a:srgbClr val="FBAE40"/>
          </p15:clr>
        </p15:guide>
        <p15:guide id="4" pos="5040">
          <p15:clr>
            <a:srgbClr val="FBAE40"/>
          </p15:clr>
        </p15:guide>
      </p15:sldGuideLst>
    </p:ext>
  </p:extLst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and IESBA Text with 3 Ch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C105E8F5-4FA2-8E8B-46B7-5D306270DD77}"/>
              </a:ext>
            </a:extLst>
          </p:cNvPr>
          <p:cNvSpPr/>
          <p:nvPr userDrawn="1"/>
        </p:nvSpPr>
        <p:spPr>
          <a:xfrm>
            <a:off x="-1" y="432487"/>
            <a:ext cx="12192001" cy="1161536"/>
          </a:xfrm>
          <a:prstGeom prst="rect">
            <a:avLst/>
          </a:prstGeom>
          <a:solidFill>
            <a:schemeClr val="tx2">
              <a:lumMod val="20000"/>
              <a:lumOff val="80000"/>
              <a:alpha val="30292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Charts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700" y="5092860"/>
            <a:ext cx="3172910" cy="85073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0E66BFB0-9753-D801-1DB9-2C425309BF64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1028700" y="1828800"/>
            <a:ext cx="3162300" cy="30099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r>
              <a:rPr lang="en-US"/>
              <a:t>Click icon to add chart</a:t>
            </a:r>
          </a:p>
        </p:txBody>
      </p:sp>
      <p:sp>
        <p:nvSpPr>
          <p:cNvPr id="7" name="Chart Placeholder 3">
            <a:extLst>
              <a:ext uri="{FF2B5EF4-FFF2-40B4-BE49-F238E27FC236}">
                <a16:creationId xmlns:a16="http://schemas.microsoft.com/office/drawing/2014/main" id="{17137F9F-24A7-9AF1-7434-EE262D218D5F}"/>
              </a:ext>
            </a:extLst>
          </p:cNvPr>
          <p:cNvSpPr>
            <a:spLocks noGrp="1"/>
          </p:cNvSpPr>
          <p:nvPr>
            <p:ph type="chart" sz="quarter" idx="16"/>
          </p:nvPr>
        </p:nvSpPr>
        <p:spPr>
          <a:xfrm>
            <a:off x="4495800" y="1828800"/>
            <a:ext cx="3162300" cy="30099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r>
              <a:rPr lang="en-US"/>
              <a:t>Click icon to add chart</a:t>
            </a:r>
          </a:p>
        </p:txBody>
      </p:sp>
      <p:sp>
        <p:nvSpPr>
          <p:cNvPr id="11" name="Chart Placeholder 3">
            <a:extLst>
              <a:ext uri="{FF2B5EF4-FFF2-40B4-BE49-F238E27FC236}">
                <a16:creationId xmlns:a16="http://schemas.microsoft.com/office/drawing/2014/main" id="{D64D90D3-FED5-EAA5-56FF-BBB7CD3391C8}"/>
              </a:ext>
            </a:extLst>
          </p:cNvPr>
          <p:cNvSpPr>
            <a:spLocks noGrp="1"/>
          </p:cNvSpPr>
          <p:nvPr>
            <p:ph type="chart" sz="quarter" idx="17"/>
          </p:nvPr>
        </p:nvSpPr>
        <p:spPr>
          <a:xfrm>
            <a:off x="8001000" y="1828800"/>
            <a:ext cx="3162300" cy="30099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r>
              <a:rPr lang="en-US"/>
              <a:t>Click icon to add chart</a:t>
            </a:r>
          </a:p>
        </p:txBody>
      </p:sp>
      <p:sp>
        <p:nvSpPr>
          <p:cNvPr id="12" name="Text Placeholder 9">
            <a:extLst>
              <a:ext uri="{FF2B5EF4-FFF2-40B4-BE49-F238E27FC236}">
                <a16:creationId xmlns:a16="http://schemas.microsoft.com/office/drawing/2014/main" id="{F4C2D64D-E1AC-9720-787F-B86018376093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495800" y="5092861"/>
            <a:ext cx="3172910" cy="85073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13" name="Text Placeholder 9">
            <a:extLst>
              <a:ext uri="{FF2B5EF4-FFF2-40B4-BE49-F238E27FC236}">
                <a16:creationId xmlns:a16="http://schemas.microsoft.com/office/drawing/2014/main" id="{F3334082-6454-CF89-39D5-C9E73F0E955B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8001000" y="5092861"/>
            <a:ext cx="3172910" cy="85073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</p:spTree>
    <p:extLst>
      <p:ext uri="{BB962C8B-B14F-4D97-AF65-F5344CB8AC3E}">
        <p14:creationId xmlns:p14="http://schemas.microsoft.com/office/powerpoint/2010/main" val="23931259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2832">
          <p15:clr>
            <a:srgbClr val="FBAE40"/>
          </p15:clr>
        </p15:guide>
        <p15:guide id="3" pos="4824">
          <p15:clr>
            <a:srgbClr val="FBAE40"/>
          </p15:clr>
        </p15:guide>
        <p15:guide id="4" pos="5040">
          <p15:clr>
            <a:srgbClr val="FBAE40"/>
          </p15:clr>
        </p15:guide>
      </p15:sldGuideLst>
    </p:ext>
  </p:extLst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and IESBA Text with 3 Charts Shaded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8F79244-9BC9-E70B-2EAF-4E8098314F35}"/>
              </a:ext>
            </a:extLst>
          </p:cNvPr>
          <p:cNvSpPr/>
          <p:nvPr userDrawn="1"/>
        </p:nvSpPr>
        <p:spPr>
          <a:xfrm>
            <a:off x="1000126" y="1828800"/>
            <a:ext cx="3014662" cy="4043363"/>
          </a:xfrm>
          <a:prstGeom prst="rect">
            <a:avLst/>
          </a:prstGeom>
          <a:solidFill>
            <a:schemeClr val="tx2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Charts - Shaded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191239" y="4852812"/>
            <a:ext cx="2659079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0E66BFB0-9753-D801-1DB9-2C425309BF64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1190124" y="1983887"/>
            <a:ext cx="2650186" cy="269154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r>
              <a:rPr lang="en-US"/>
              <a:t>Click icon to add chart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677DF110-D5B1-F298-2E7D-A084DAC4A471}"/>
              </a:ext>
            </a:extLst>
          </p:cNvPr>
          <p:cNvSpPr/>
          <p:nvPr userDrawn="1"/>
        </p:nvSpPr>
        <p:spPr>
          <a:xfrm>
            <a:off x="4438651" y="1824038"/>
            <a:ext cx="3014662" cy="4043363"/>
          </a:xfrm>
          <a:prstGeom prst="rect">
            <a:avLst/>
          </a:prstGeom>
          <a:solidFill>
            <a:schemeClr val="tx2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 Placeholder 9">
            <a:extLst>
              <a:ext uri="{FF2B5EF4-FFF2-40B4-BE49-F238E27FC236}">
                <a16:creationId xmlns:a16="http://schemas.microsoft.com/office/drawing/2014/main" id="{EFAA0578-E1C3-2AC9-B5D7-D028F4B40EDC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629764" y="4848050"/>
            <a:ext cx="2659079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15" name="Chart Placeholder 3">
            <a:extLst>
              <a:ext uri="{FF2B5EF4-FFF2-40B4-BE49-F238E27FC236}">
                <a16:creationId xmlns:a16="http://schemas.microsoft.com/office/drawing/2014/main" id="{CBB59685-52B9-D62C-58DB-8D6D6C97062D}"/>
              </a:ext>
            </a:extLst>
          </p:cNvPr>
          <p:cNvSpPr>
            <a:spLocks noGrp="1"/>
          </p:cNvSpPr>
          <p:nvPr>
            <p:ph type="chart" sz="quarter" idx="17"/>
          </p:nvPr>
        </p:nvSpPr>
        <p:spPr>
          <a:xfrm>
            <a:off x="4628649" y="1979125"/>
            <a:ext cx="2650186" cy="269154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r>
              <a:rPr lang="en-US"/>
              <a:t>Click icon to add chart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2CDF6BFF-F2FE-32C9-B592-BF08375CA985}"/>
              </a:ext>
            </a:extLst>
          </p:cNvPr>
          <p:cNvSpPr/>
          <p:nvPr userDrawn="1"/>
        </p:nvSpPr>
        <p:spPr>
          <a:xfrm>
            <a:off x="7910514" y="1824038"/>
            <a:ext cx="3014662" cy="4043363"/>
          </a:xfrm>
          <a:prstGeom prst="rect">
            <a:avLst/>
          </a:prstGeom>
          <a:solidFill>
            <a:schemeClr val="tx2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CAF2E078-038A-4D8E-1432-C2C3BC3FA2A0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8101627" y="4848050"/>
            <a:ext cx="2659079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18" name="Chart Placeholder 3">
            <a:extLst>
              <a:ext uri="{FF2B5EF4-FFF2-40B4-BE49-F238E27FC236}">
                <a16:creationId xmlns:a16="http://schemas.microsoft.com/office/drawing/2014/main" id="{96C928D9-5445-73F0-39AB-2DA9A8FF85AD}"/>
              </a:ext>
            </a:extLst>
          </p:cNvPr>
          <p:cNvSpPr>
            <a:spLocks noGrp="1"/>
          </p:cNvSpPr>
          <p:nvPr>
            <p:ph type="chart" sz="quarter" idx="19"/>
          </p:nvPr>
        </p:nvSpPr>
        <p:spPr>
          <a:xfrm>
            <a:off x="8100512" y="1979125"/>
            <a:ext cx="2650186" cy="269154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r>
              <a:rPr lang="en-US"/>
              <a:t>Click icon to add chart</a:t>
            </a:r>
          </a:p>
        </p:txBody>
      </p:sp>
    </p:spTree>
    <p:extLst>
      <p:ext uri="{BB962C8B-B14F-4D97-AF65-F5344CB8AC3E}">
        <p14:creationId xmlns:p14="http://schemas.microsoft.com/office/powerpoint/2010/main" val="22225206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2832">
          <p15:clr>
            <a:srgbClr val="FBAE40"/>
          </p15:clr>
        </p15:guide>
        <p15:guide id="3" pos="4824">
          <p15:clr>
            <a:srgbClr val="FBAE40"/>
          </p15:clr>
        </p15:guide>
        <p15:guide id="4" pos="5040">
          <p15:clr>
            <a:srgbClr val="FBAE40"/>
          </p15:clr>
        </p15:guide>
      </p15:sldGuideLst>
    </p:ext>
  </p:extLst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and IESBA Text with SIngle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8F79244-9BC9-E70B-2EAF-4E8098314F35}"/>
              </a:ext>
            </a:extLst>
          </p:cNvPr>
          <p:cNvSpPr/>
          <p:nvPr userDrawn="1"/>
        </p:nvSpPr>
        <p:spPr>
          <a:xfrm>
            <a:off x="1014413" y="1857375"/>
            <a:ext cx="3200400" cy="4100513"/>
          </a:xfrm>
          <a:prstGeom prst="rect">
            <a:avLst/>
          </a:prstGeom>
          <a:solidFill>
            <a:schemeClr val="tx2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Charts - Shaded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228725" y="2895425"/>
            <a:ext cx="2743200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0E66BFB0-9753-D801-1DB9-2C425309BF64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4461962" y="1869587"/>
            <a:ext cx="6682288" cy="4102588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r>
              <a:rPr lang="en-US"/>
              <a:t>Click icon to add chart</a:t>
            </a:r>
          </a:p>
        </p:txBody>
      </p:sp>
      <p:sp>
        <p:nvSpPr>
          <p:cNvPr id="7" name="Text Placeholder 9">
            <a:extLst>
              <a:ext uri="{FF2B5EF4-FFF2-40B4-BE49-F238E27FC236}">
                <a16:creationId xmlns:a16="http://schemas.microsoft.com/office/drawing/2014/main" id="{D38808E6-284E-2DE3-3A8B-21E3951949F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243013" y="2204863"/>
            <a:ext cx="2724150" cy="38117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2000" b="1" cap="all" baseline="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Title Copy</a:t>
            </a:r>
          </a:p>
        </p:txBody>
      </p:sp>
    </p:spTree>
    <p:extLst>
      <p:ext uri="{BB962C8B-B14F-4D97-AF65-F5344CB8AC3E}">
        <p14:creationId xmlns:p14="http://schemas.microsoft.com/office/powerpoint/2010/main" val="174123485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2832">
          <p15:clr>
            <a:srgbClr val="FBAE40"/>
          </p15:clr>
        </p15:guide>
        <p15:guide id="3" pos="4824">
          <p15:clr>
            <a:srgbClr val="FBAE40"/>
          </p15:clr>
        </p15:guide>
        <p15:guide id="4" pos="5040">
          <p15:clr>
            <a:srgbClr val="FBAE40"/>
          </p15:clr>
        </p15:guide>
      </p15:sldGuideLst>
    </p:ext>
  </p:extLst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FEA Overvi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8FDDF8F8-1DAA-1AC4-939D-2B8FE9DCC6BB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10" descr="A logo with a white circle and blue design&#10;&#10;Description automatically generated">
            <a:extLst>
              <a:ext uri="{FF2B5EF4-FFF2-40B4-BE49-F238E27FC236}">
                <a16:creationId xmlns:a16="http://schemas.microsoft.com/office/drawing/2014/main" id="{D398E4A3-EAC0-0BE6-2F4B-EFA6998C6A5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b="49344"/>
          <a:stretch/>
        </p:blipFill>
        <p:spPr>
          <a:xfrm>
            <a:off x="4876874" y="396606"/>
            <a:ext cx="2438252" cy="1339114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559A9608-5C86-CC69-15F6-AF3953B92D46}"/>
              </a:ext>
            </a:extLst>
          </p:cNvPr>
          <p:cNvSpPr/>
          <p:nvPr userDrawn="1"/>
        </p:nvSpPr>
        <p:spPr>
          <a:xfrm>
            <a:off x="-1" y="1828801"/>
            <a:ext cx="12192001" cy="41148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D614246-A301-C812-8C3E-0AEB84D73924}"/>
              </a:ext>
            </a:extLst>
          </p:cNvPr>
          <p:cNvSpPr txBox="1"/>
          <p:nvPr userDrawn="1"/>
        </p:nvSpPr>
        <p:spPr>
          <a:xfrm>
            <a:off x="1820091" y="3057085"/>
            <a:ext cx="8751026" cy="24160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800" b="0" i="0" spc="0" baseline="0">
                <a:solidFill>
                  <a:schemeClr val="accent1"/>
                </a:solidFill>
                <a:effectLst/>
                <a:latin typeface="Calibri Light" panose="020F0302020204030204" pitchFamily="34" charset="0"/>
                <a:cs typeface="Calibri Light" panose="020F0302020204030204" pitchFamily="34" charset="0"/>
              </a:rPr>
              <a:t>The International Foundation for Ethics and Audit (IFEA) is a nonprofit organization dedicated to promoting high-quality, international standards in the areas of ethics, audit, and assurance, with the aim of serving the public good. IFEA accomplishes its mission through its two standard-setting bodies, the International Auditing and Assurance Standards Board (IAASB) and the International Ethics Standards Board for Accountants (IESBA).</a:t>
            </a:r>
          </a:p>
          <a:p>
            <a:endParaRPr lang="en-US" sz="1600">
              <a:solidFill>
                <a:schemeClr val="accent1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F0A1493-6F9D-207E-E573-E4621BFDDE30}"/>
              </a:ext>
            </a:extLst>
          </p:cNvPr>
          <p:cNvSpPr txBox="1"/>
          <p:nvPr userDrawn="1"/>
        </p:nvSpPr>
        <p:spPr>
          <a:xfrm>
            <a:off x="0" y="2340192"/>
            <a:ext cx="12192000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000" b="1" i="0">
                <a:solidFill>
                  <a:schemeClr val="accent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IFEA</a:t>
            </a:r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4259354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FEA Singl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832C3F87-8534-794D-D9F4-3A3B5333D039}"/>
              </a:ext>
            </a:extLst>
          </p:cNvPr>
          <p:cNvSpPr/>
          <p:nvPr userDrawn="1"/>
        </p:nvSpPr>
        <p:spPr>
          <a:xfrm>
            <a:off x="-1" y="432487"/>
            <a:ext cx="12192001" cy="1161536"/>
          </a:xfrm>
          <a:prstGeom prst="rect">
            <a:avLst/>
          </a:prstGeom>
          <a:solidFill>
            <a:schemeClr val="tx2">
              <a:lumMod val="20000"/>
              <a:lumOff val="80000"/>
              <a:alpha val="30292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>
            <a:lvl1pPr>
              <a:defRPr b="0"/>
            </a:lvl1pPr>
          </a:lstStyle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Text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699" y="1828800"/>
            <a:ext cx="10134601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F5202D6B-0317-74DC-30CD-452CE95DD7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465242" y="6488935"/>
            <a:ext cx="2725757" cy="369066"/>
          </a:xfrm>
          <a:prstGeom prst="rect">
            <a:avLst/>
          </a:prstGeom>
        </p:spPr>
        <p:txBody>
          <a:bodyPr/>
          <a:lstStyle>
            <a:lvl1pPr>
              <a:defRPr sz="900" b="0" i="0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>
                <a:solidFill>
                  <a:srgbClr val="000024"/>
                </a:solidFill>
              </a:rPr>
              <a:t>International Foundation for Ethics and Audit</a:t>
            </a:r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573477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2832">
          <p15:clr>
            <a:srgbClr val="FBAE40"/>
          </p15:clr>
        </p15:guide>
        <p15:guide id="3" pos="4824">
          <p15:clr>
            <a:srgbClr val="FBAE40"/>
          </p15:clr>
        </p15:guide>
        <p15:guide id="4" pos="5040">
          <p15:clr>
            <a:srgbClr val="FBAE40"/>
          </p15:clr>
        </p15:guide>
      </p15:sldGuideLst>
    </p:ext>
  </p:extLst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FEA Text - 2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F91F8E24-1552-6295-5442-EAECFDF1C10C}"/>
              </a:ext>
            </a:extLst>
          </p:cNvPr>
          <p:cNvSpPr/>
          <p:nvPr userDrawn="1"/>
        </p:nvSpPr>
        <p:spPr>
          <a:xfrm>
            <a:off x="-1" y="432487"/>
            <a:ext cx="12192001" cy="1161536"/>
          </a:xfrm>
          <a:prstGeom prst="rect">
            <a:avLst/>
          </a:prstGeom>
          <a:solidFill>
            <a:schemeClr val="tx2">
              <a:lumMod val="20000"/>
              <a:lumOff val="80000"/>
              <a:alpha val="30292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Two Column Text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700" y="1828800"/>
            <a:ext cx="4722106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F5202D6B-0317-74DC-30CD-452CE95DD7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465242" y="6488935"/>
            <a:ext cx="2725757" cy="369066"/>
          </a:xfrm>
          <a:prstGeom prst="rect">
            <a:avLst/>
          </a:prstGeom>
        </p:spPr>
        <p:txBody>
          <a:bodyPr/>
          <a:lstStyle>
            <a:lvl1pPr>
              <a:defRPr sz="900" b="0" i="0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>
                <a:solidFill>
                  <a:srgbClr val="000024"/>
                </a:solidFill>
              </a:rPr>
              <a:t>International Foundation for Ethics and Audit</a:t>
            </a:r>
          </a:p>
          <a:p>
            <a:endParaRPr lang="en-US"/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7305E572-864F-6B4A-F86F-8F13D755FF83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441194" y="1828800"/>
            <a:ext cx="4722106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</p:spTree>
    <p:extLst>
      <p:ext uri="{BB962C8B-B14F-4D97-AF65-F5344CB8AC3E}">
        <p14:creationId xmlns:p14="http://schemas.microsoft.com/office/powerpoint/2010/main" val="99349938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2832">
          <p15:clr>
            <a:srgbClr val="FBAE40"/>
          </p15:clr>
        </p15:guide>
        <p15:guide id="3" pos="4824">
          <p15:clr>
            <a:srgbClr val="FBAE40"/>
          </p15:clr>
        </p15:guide>
        <p15:guide id="4" pos="5040">
          <p15:clr>
            <a:srgbClr val="FBAE40"/>
          </p15:clr>
        </p15:guide>
      </p15:sldGuideLst>
    </p:ext>
  </p:extLst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FEA Text - 2 Column Shad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7067B789-6F8A-DE84-33BB-AA5D8E1AEE7F}"/>
              </a:ext>
            </a:extLst>
          </p:cNvPr>
          <p:cNvSpPr/>
          <p:nvPr userDrawn="1"/>
        </p:nvSpPr>
        <p:spPr>
          <a:xfrm>
            <a:off x="0" y="1828800"/>
            <a:ext cx="12192000" cy="4114800"/>
          </a:xfrm>
          <a:prstGeom prst="rect">
            <a:avLst/>
          </a:prstGeom>
          <a:solidFill>
            <a:schemeClr val="tx2">
              <a:lumMod val="20000"/>
              <a:lumOff val="80000"/>
              <a:alpha val="39820"/>
            </a:schemeClr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34152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56771"/>
            <a:ext cx="10134600" cy="50677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Two Column Text - Shaded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700" y="2049136"/>
            <a:ext cx="4611936" cy="367239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022E6F61-096D-EDFF-3C65-8D7004EFAE1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540347" y="2016087"/>
            <a:ext cx="4622953" cy="3705444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FDE969F4-97EE-EE7D-0DD9-11837211BF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465242" y="6488935"/>
            <a:ext cx="2725757" cy="369066"/>
          </a:xfrm>
          <a:prstGeom prst="rect">
            <a:avLst/>
          </a:prstGeom>
        </p:spPr>
        <p:txBody>
          <a:bodyPr/>
          <a:lstStyle>
            <a:lvl1pPr>
              <a:defRPr sz="900" b="0" i="0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>
                <a:solidFill>
                  <a:srgbClr val="000024"/>
                </a:solidFill>
              </a:rPr>
              <a:t>International Foundation for Ethics and Audit</a:t>
            </a:r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6936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FEA - Title Slide - Bottom Inf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46ABF2EA-1D36-2A49-4D30-653A990F3207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55187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noFill/>
              </a:ln>
            </a:endParaRPr>
          </a:p>
        </p:txBody>
      </p:sp>
      <p:pic>
        <p:nvPicPr>
          <p:cNvPr id="9" name="Picture 8" descr="A black and white logo&#10;&#10;Description automatically generated">
            <a:extLst>
              <a:ext uri="{FF2B5EF4-FFF2-40B4-BE49-F238E27FC236}">
                <a16:creationId xmlns:a16="http://schemas.microsoft.com/office/drawing/2014/main" id="{93E76EC2-6B7F-D6A6-4A4D-2C090D37B59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50000"/>
          </a:blip>
          <a:srcRect b="16161"/>
          <a:stretch/>
        </p:blipFill>
        <p:spPr>
          <a:xfrm>
            <a:off x="5462649" y="119164"/>
            <a:ext cx="6729351" cy="6738836"/>
          </a:xfrm>
          <a:prstGeom prst="rect">
            <a:avLst/>
          </a:prstGeom>
        </p:spPr>
      </p:pic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495800" y="4797630"/>
            <a:ext cx="3831336" cy="124690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 b="0" i="0">
                <a:solidFill>
                  <a:schemeClr val="accent1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pPr lvl="0"/>
            <a:r>
              <a:rPr lang="en-US"/>
              <a:t>Title Subhead</a:t>
            </a:r>
          </a:p>
        </p:txBody>
      </p:sp>
      <p:sp>
        <p:nvSpPr>
          <p:cNvPr id="4" name="Text Placeholder 7">
            <a:extLst>
              <a:ext uri="{FF2B5EF4-FFF2-40B4-BE49-F238E27FC236}">
                <a16:creationId xmlns:a16="http://schemas.microsoft.com/office/drawing/2014/main" id="{CB5ED133-93DF-9A24-6B85-817A2B86407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647176" y="4797630"/>
            <a:ext cx="3011424" cy="125878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 b="0" i="0">
                <a:solidFill>
                  <a:schemeClr val="accent1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pPr lvl="0"/>
            <a:r>
              <a:rPr lang="en-US"/>
              <a:t>By/Date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9A718C1F-DC02-89F7-8ED2-1067EC21869E}"/>
              </a:ext>
            </a:extLst>
          </p:cNvPr>
          <p:cNvCxnSpPr/>
          <p:nvPr userDrawn="1"/>
        </p:nvCxnSpPr>
        <p:spPr>
          <a:xfrm>
            <a:off x="533400" y="4202855"/>
            <a:ext cx="11125200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9C08B664-82EC-FC67-05F8-0A7D301DB513}"/>
              </a:ext>
            </a:extLst>
          </p:cNvPr>
          <p:cNvSpPr txBox="1"/>
          <p:nvPr userDrawn="1"/>
        </p:nvSpPr>
        <p:spPr>
          <a:xfrm>
            <a:off x="463296" y="3715175"/>
            <a:ext cx="704190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2400" b="1" i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IFEA</a:t>
            </a:r>
            <a:r>
              <a:rPr lang="en-US" sz="2400" b="1" i="0">
                <a:solidFill>
                  <a:schemeClr val="accent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 |  </a:t>
            </a:r>
            <a:r>
              <a:rPr lang="en-US" sz="2400" b="0" i="0">
                <a:solidFill>
                  <a:schemeClr val="accent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International Foundation for Ethics and Audit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91685A51-9664-5AC1-CBE0-70CBC0406227}"/>
              </a:ext>
            </a:extLst>
          </p:cNvPr>
          <p:cNvCxnSpPr/>
          <p:nvPr userDrawn="1"/>
        </p:nvCxnSpPr>
        <p:spPr>
          <a:xfrm>
            <a:off x="539496" y="3672503"/>
            <a:ext cx="11125200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pic>
        <p:nvPicPr>
          <p:cNvPr id="14" name="Picture 13" descr="A logo with a white circle and blue design&#10;&#10;Description automatically generated">
            <a:extLst>
              <a:ext uri="{FF2B5EF4-FFF2-40B4-BE49-F238E27FC236}">
                <a16:creationId xmlns:a16="http://schemas.microsoft.com/office/drawing/2014/main" id="{FF3646A3-4C7F-3CD6-00D3-4A7F5B23D9F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l="22690" t="4710" r="26846" b="50559"/>
          <a:stretch/>
        </p:blipFill>
        <p:spPr>
          <a:xfrm>
            <a:off x="237271" y="1221673"/>
            <a:ext cx="2362852" cy="2270736"/>
          </a:xfrm>
          <a:prstGeom prst="rect">
            <a:avLst/>
          </a:prstGeom>
        </p:spPr>
      </p:pic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8257A572-0F02-E222-38AB-3B2EB549EA5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33400" y="4738254"/>
            <a:ext cx="3360737" cy="1341912"/>
          </a:xfrm>
        </p:spPr>
        <p:txBody>
          <a:bodyPr>
            <a:norm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/>
              <a:t>Title</a:t>
            </a:r>
          </a:p>
        </p:txBody>
      </p:sp>
    </p:spTree>
    <p:extLst>
      <p:ext uri="{BB962C8B-B14F-4D97-AF65-F5344CB8AC3E}">
        <p14:creationId xmlns:p14="http://schemas.microsoft.com/office/powerpoint/2010/main" val="331961598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2832">
          <p15:clr>
            <a:srgbClr val="FBAE40"/>
          </p15:clr>
        </p15:guide>
        <p15:guide id="3" pos="4824">
          <p15:clr>
            <a:srgbClr val="FBAE40"/>
          </p15:clr>
        </p15:guide>
        <p15:guide id="4" pos="5040">
          <p15:clr>
            <a:srgbClr val="FBAE40"/>
          </p15:clr>
        </p15:guide>
        <p15:guide id="5" pos="336">
          <p15:clr>
            <a:srgbClr val="FBAE40"/>
          </p15:clr>
        </p15:guide>
        <p15:guide id="6" orient="horz" pos="3168">
          <p15:clr>
            <a:srgbClr val="FBAE40"/>
          </p15:clr>
        </p15:guide>
        <p15:guide id="7" pos="7344">
          <p15:clr>
            <a:srgbClr val="FBAE40"/>
          </p15:clr>
        </p15:guide>
      </p15:sldGuideLst>
    </p:ext>
  </p:extLst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FEA Text - 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878D593A-E7DA-158E-BEF2-7F95284FEE44}"/>
              </a:ext>
            </a:extLst>
          </p:cNvPr>
          <p:cNvSpPr/>
          <p:nvPr userDrawn="1"/>
        </p:nvSpPr>
        <p:spPr>
          <a:xfrm>
            <a:off x="-1" y="432487"/>
            <a:ext cx="12192001" cy="1161536"/>
          </a:xfrm>
          <a:prstGeom prst="rect">
            <a:avLst/>
          </a:prstGeom>
          <a:solidFill>
            <a:schemeClr val="tx2">
              <a:lumMod val="20000"/>
              <a:lumOff val="80000"/>
              <a:alpha val="30292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Three Column Text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699" y="1828800"/>
            <a:ext cx="3135677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022E6F61-096D-EDFF-3C65-8D7004EFAE1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499012" y="1828800"/>
            <a:ext cx="3157710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4" name="Text Placeholder 9">
            <a:extLst>
              <a:ext uri="{FF2B5EF4-FFF2-40B4-BE49-F238E27FC236}">
                <a16:creationId xmlns:a16="http://schemas.microsoft.com/office/drawing/2014/main" id="{7776DA4C-C80B-20E1-6581-1B82CB02A9E2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005590" y="1828800"/>
            <a:ext cx="3157710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F5202D6B-0317-74DC-30CD-452CE95DD7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465242" y="6488935"/>
            <a:ext cx="2725757" cy="369066"/>
          </a:xfrm>
          <a:prstGeom prst="rect">
            <a:avLst/>
          </a:prstGeom>
        </p:spPr>
        <p:txBody>
          <a:bodyPr/>
          <a:lstStyle>
            <a:lvl1pPr>
              <a:defRPr sz="900" b="0" i="0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>
                <a:solidFill>
                  <a:srgbClr val="000024"/>
                </a:solidFill>
              </a:rPr>
              <a:t>International Foundation for Ethics and Audit</a:t>
            </a:r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185706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2832">
          <p15:clr>
            <a:srgbClr val="FBAE40"/>
          </p15:clr>
        </p15:guide>
        <p15:guide id="3" pos="4824">
          <p15:clr>
            <a:srgbClr val="FBAE40"/>
          </p15:clr>
        </p15:guide>
        <p15:guide id="4" pos="5040">
          <p15:clr>
            <a:srgbClr val="FBAE40"/>
          </p15:clr>
        </p15:guide>
      </p15:sldGuideLst>
    </p:ext>
  </p:extLst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FEA Text with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AEFEBB2A-4809-2BCF-9399-D4CAEA4B1B20}"/>
              </a:ext>
            </a:extLst>
          </p:cNvPr>
          <p:cNvSpPr/>
          <p:nvPr userDrawn="1"/>
        </p:nvSpPr>
        <p:spPr>
          <a:xfrm>
            <a:off x="-1" y="432487"/>
            <a:ext cx="12192001" cy="1161536"/>
          </a:xfrm>
          <a:prstGeom prst="rect">
            <a:avLst/>
          </a:prstGeom>
          <a:solidFill>
            <a:schemeClr val="tx2">
              <a:lumMod val="20000"/>
              <a:lumOff val="80000"/>
              <a:alpha val="30292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DEBAD3-F421-F809-834D-356479A2FE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465242" y="6488935"/>
            <a:ext cx="2725757" cy="369066"/>
          </a:xfrm>
          <a:prstGeom prst="rect">
            <a:avLst/>
          </a:prstGeom>
        </p:spPr>
        <p:txBody>
          <a:bodyPr/>
          <a:lstStyle>
            <a:lvl1pPr>
              <a:defRPr sz="900" b="0" i="0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>
                <a:solidFill>
                  <a:srgbClr val="000024"/>
                </a:solidFill>
              </a:rPr>
              <a:t>International Foundation for Ethics and Audit</a:t>
            </a:r>
          </a:p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Text and Photo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699" y="1828800"/>
            <a:ext cx="3135677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D980C9F3-B1EA-A4A7-9FD8-E1B3094D0FE1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4495800" y="1828800"/>
            <a:ext cx="7696200" cy="41148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274032184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2832">
          <p15:clr>
            <a:srgbClr val="FBAE40"/>
          </p15:clr>
        </p15:guide>
        <p15:guide id="3" pos="4824">
          <p15:clr>
            <a:srgbClr val="FBAE40"/>
          </p15:clr>
        </p15:guide>
        <p15:guide id="4" pos="5040">
          <p15:clr>
            <a:srgbClr val="FBAE40"/>
          </p15:clr>
        </p15:guide>
      </p15:sldGuideLst>
    </p:ext>
  </p:extLst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FEA Text with 3 Ch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C105E8F5-4FA2-8E8B-46B7-5D306270DD77}"/>
              </a:ext>
            </a:extLst>
          </p:cNvPr>
          <p:cNvSpPr/>
          <p:nvPr userDrawn="1"/>
        </p:nvSpPr>
        <p:spPr>
          <a:xfrm>
            <a:off x="-1" y="432487"/>
            <a:ext cx="12192001" cy="1161536"/>
          </a:xfrm>
          <a:prstGeom prst="rect">
            <a:avLst/>
          </a:prstGeom>
          <a:solidFill>
            <a:schemeClr val="tx2">
              <a:lumMod val="20000"/>
              <a:lumOff val="80000"/>
              <a:alpha val="30292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DEBAD3-F421-F809-834D-356479A2FE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465242" y="6488935"/>
            <a:ext cx="2725757" cy="369066"/>
          </a:xfrm>
          <a:prstGeom prst="rect">
            <a:avLst/>
          </a:prstGeom>
        </p:spPr>
        <p:txBody>
          <a:bodyPr/>
          <a:lstStyle>
            <a:lvl1pPr>
              <a:defRPr sz="900" b="0" i="0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>
                <a:solidFill>
                  <a:srgbClr val="000024"/>
                </a:solidFill>
              </a:rPr>
              <a:t>International Foundation for Ethics and Audit</a:t>
            </a:r>
          </a:p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Charts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700" y="5092860"/>
            <a:ext cx="3172910" cy="85073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0E66BFB0-9753-D801-1DB9-2C425309BF64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1028700" y="1828800"/>
            <a:ext cx="3162300" cy="30099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r>
              <a:rPr lang="en-US"/>
              <a:t>Click icon to add chart</a:t>
            </a:r>
          </a:p>
        </p:txBody>
      </p:sp>
      <p:sp>
        <p:nvSpPr>
          <p:cNvPr id="7" name="Chart Placeholder 3">
            <a:extLst>
              <a:ext uri="{FF2B5EF4-FFF2-40B4-BE49-F238E27FC236}">
                <a16:creationId xmlns:a16="http://schemas.microsoft.com/office/drawing/2014/main" id="{17137F9F-24A7-9AF1-7434-EE262D218D5F}"/>
              </a:ext>
            </a:extLst>
          </p:cNvPr>
          <p:cNvSpPr>
            <a:spLocks noGrp="1"/>
          </p:cNvSpPr>
          <p:nvPr>
            <p:ph type="chart" sz="quarter" idx="16"/>
          </p:nvPr>
        </p:nvSpPr>
        <p:spPr>
          <a:xfrm>
            <a:off x="4495800" y="1828800"/>
            <a:ext cx="3162300" cy="30099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r>
              <a:rPr lang="en-US"/>
              <a:t>Click icon to add chart</a:t>
            </a:r>
          </a:p>
        </p:txBody>
      </p:sp>
      <p:sp>
        <p:nvSpPr>
          <p:cNvPr id="11" name="Chart Placeholder 3">
            <a:extLst>
              <a:ext uri="{FF2B5EF4-FFF2-40B4-BE49-F238E27FC236}">
                <a16:creationId xmlns:a16="http://schemas.microsoft.com/office/drawing/2014/main" id="{D64D90D3-FED5-EAA5-56FF-BBB7CD3391C8}"/>
              </a:ext>
            </a:extLst>
          </p:cNvPr>
          <p:cNvSpPr>
            <a:spLocks noGrp="1"/>
          </p:cNvSpPr>
          <p:nvPr>
            <p:ph type="chart" sz="quarter" idx="17"/>
          </p:nvPr>
        </p:nvSpPr>
        <p:spPr>
          <a:xfrm>
            <a:off x="8001000" y="1828800"/>
            <a:ext cx="3162300" cy="30099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r>
              <a:rPr lang="en-US"/>
              <a:t>Click icon to add chart</a:t>
            </a:r>
          </a:p>
        </p:txBody>
      </p:sp>
      <p:sp>
        <p:nvSpPr>
          <p:cNvPr id="12" name="Text Placeholder 9">
            <a:extLst>
              <a:ext uri="{FF2B5EF4-FFF2-40B4-BE49-F238E27FC236}">
                <a16:creationId xmlns:a16="http://schemas.microsoft.com/office/drawing/2014/main" id="{F4C2D64D-E1AC-9720-787F-B86018376093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495800" y="5092861"/>
            <a:ext cx="3172910" cy="85073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13" name="Text Placeholder 9">
            <a:extLst>
              <a:ext uri="{FF2B5EF4-FFF2-40B4-BE49-F238E27FC236}">
                <a16:creationId xmlns:a16="http://schemas.microsoft.com/office/drawing/2014/main" id="{F3334082-6454-CF89-39D5-C9E73F0E955B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8001000" y="5092861"/>
            <a:ext cx="3172910" cy="85073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</p:spTree>
    <p:extLst>
      <p:ext uri="{BB962C8B-B14F-4D97-AF65-F5344CB8AC3E}">
        <p14:creationId xmlns:p14="http://schemas.microsoft.com/office/powerpoint/2010/main" val="10353744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2832">
          <p15:clr>
            <a:srgbClr val="FBAE40"/>
          </p15:clr>
        </p15:guide>
        <p15:guide id="3" pos="4824">
          <p15:clr>
            <a:srgbClr val="FBAE40"/>
          </p15:clr>
        </p15:guide>
        <p15:guide id="4" pos="5040">
          <p15:clr>
            <a:srgbClr val="FBAE40"/>
          </p15:clr>
        </p15:guide>
      </p15:sldGuideLst>
    </p:ext>
  </p:extLst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EA Text with 3 Charts Shaded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8F79244-9BC9-E70B-2EAF-4E8098314F35}"/>
              </a:ext>
            </a:extLst>
          </p:cNvPr>
          <p:cNvSpPr/>
          <p:nvPr userDrawn="1"/>
        </p:nvSpPr>
        <p:spPr>
          <a:xfrm>
            <a:off x="1000126" y="1828800"/>
            <a:ext cx="3014662" cy="4043363"/>
          </a:xfrm>
          <a:prstGeom prst="rect">
            <a:avLst/>
          </a:prstGeom>
          <a:solidFill>
            <a:schemeClr val="tx2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DEBAD3-F421-F809-834D-356479A2FE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465242" y="6488935"/>
            <a:ext cx="2725757" cy="369066"/>
          </a:xfrm>
          <a:prstGeom prst="rect">
            <a:avLst/>
          </a:prstGeom>
        </p:spPr>
        <p:txBody>
          <a:bodyPr/>
          <a:lstStyle>
            <a:lvl1pPr>
              <a:defRPr sz="900" b="0" i="0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>
                <a:solidFill>
                  <a:srgbClr val="000024"/>
                </a:solidFill>
              </a:rPr>
              <a:t>International Foundation for Ethics and Audit</a:t>
            </a:r>
          </a:p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Charts - Shaded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191239" y="4852812"/>
            <a:ext cx="2659079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0E66BFB0-9753-D801-1DB9-2C425309BF64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1190124" y="1983887"/>
            <a:ext cx="2650186" cy="269154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r>
              <a:rPr lang="en-US"/>
              <a:t>Click icon to add chart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677DF110-D5B1-F298-2E7D-A084DAC4A471}"/>
              </a:ext>
            </a:extLst>
          </p:cNvPr>
          <p:cNvSpPr/>
          <p:nvPr userDrawn="1"/>
        </p:nvSpPr>
        <p:spPr>
          <a:xfrm>
            <a:off x="4438651" y="1824038"/>
            <a:ext cx="3014662" cy="4043363"/>
          </a:xfrm>
          <a:prstGeom prst="rect">
            <a:avLst/>
          </a:prstGeom>
          <a:solidFill>
            <a:schemeClr val="tx2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 Placeholder 9">
            <a:extLst>
              <a:ext uri="{FF2B5EF4-FFF2-40B4-BE49-F238E27FC236}">
                <a16:creationId xmlns:a16="http://schemas.microsoft.com/office/drawing/2014/main" id="{EFAA0578-E1C3-2AC9-B5D7-D028F4B40EDC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629764" y="4848050"/>
            <a:ext cx="2659079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15" name="Chart Placeholder 3">
            <a:extLst>
              <a:ext uri="{FF2B5EF4-FFF2-40B4-BE49-F238E27FC236}">
                <a16:creationId xmlns:a16="http://schemas.microsoft.com/office/drawing/2014/main" id="{CBB59685-52B9-D62C-58DB-8D6D6C97062D}"/>
              </a:ext>
            </a:extLst>
          </p:cNvPr>
          <p:cNvSpPr>
            <a:spLocks noGrp="1"/>
          </p:cNvSpPr>
          <p:nvPr>
            <p:ph type="chart" sz="quarter" idx="17"/>
          </p:nvPr>
        </p:nvSpPr>
        <p:spPr>
          <a:xfrm>
            <a:off x="4628649" y="1979125"/>
            <a:ext cx="2650186" cy="269154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r>
              <a:rPr lang="en-US"/>
              <a:t>Click icon to add chart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2CDF6BFF-F2FE-32C9-B592-BF08375CA985}"/>
              </a:ext>
            </a:extLst>
          </p:cNvPr>
          <p:cNvSpPr/>
          <p:nvPr userDrawn="1"/>
        </p:nvSpPr>
        <p:spPr>
          <a:xfrm>
            <a:off x="7910514" y="1824038"/>
            <a:ext cx="3014662" cy="4043363"/>
          </a:xfrm>
          <a:prstGeom prst="rect">
            <a:avLst/>
          </a:prstGeom>
          <a:solidFill>
            <a:schemeClr val="tx2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CAF2E078-038A-4D8E-1432-C2C3BC3FA2A0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8101627" y="4848050"/>
            <a:ext cx="2659079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18" name="Chart Placeholder 3">
            <a:extLst>
              <a:ext uri="{FF2B5EF4-FFF2-40B4-BE49-F238E27FC236}">
                <a16:creationId xmlns:a16="http://schemas.microsoft.com/office/drawing/2014/main" id="{96C928D9-5445-73F0-39AB-2DA9A8FF85AD}"/>
              </a:ext>
            </a:extLst>
          </p:cNvPr>
          <p:cNvSpPr>
            <a:spLocks noGrp="1"/>
          </p:cNvSpPr>
          <p:nvPr>
            <p:ph type="chart" sz="quarter" idx="19"/>
          </p:nvPr>
        </p:nvSpPr>
        <p:spPr>
          <a:xfrm>
            <a:off x="8100512" y="1979125"/>
            <a:ext cx="2650186" cy="269154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r>
              <a:rPr lang="en-US"/>
              <a:t>Click icon to add chart</a:t>
            </a:r>
          </a:p>
        </p:txBody>
      </p:sp>
    </p:spTree>
    <p:extLst>
      <p:ext uri="{BB962C8B-B14F-4D97-AF65-F5344CB8AC3E}">
        <p14:creationId xmlns:p14="http://schemas.microsoft.com/office/powerpoint/2010/main" val="98821785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2832">
          <p15:clr>
            <a:srgbClr val="FBAE40"/>
          </p15:clr>
        </p15:guide>
        <p15:guide id="3" pos="4824">
          <p15:clr>
            <a:srgbClr val="FBAE40"/>
          </p15:clr>
        </p15:guide>
        <p15:guide id="4" pos="5040">
          <p15:clr>
            <a:srgbClr val="FBAE40"/>
          </p15:clr>
        </p15:guide>
      </p15:sldGuideLst>
    </p:ext>
  </p:extLst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FEA Text with SIngle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8F79244-9BC9-E70B-2EAF-4E8098314F35}"/>
              </a:ext>
            </a:extLst>
          </p:cNvPr>
          <p:cNvSpPr/>
          <p:nvPr userDrawn="1"/>
        </p:nvSpPr>
        <p:spPr>
          <a:xfrm>
            <a:off x="1014413" y="1857375"/>
            <a:ext cx="3200400" cy="4100513"/>
          </a:xfrm>
          <a:prstGeom prst="rect">
            <a:avLst/>
          </a:prstGeom>
          <a:solidFill>
            <a:schemeClr val="tx2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DEBAD3-F421-F809-834D-356479A2FE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465242" y="6488935"/>
            <a:ext cx="2725757" cy="369066"/>
          </a:xfrm>
          <a:prstGeom prst="rect">
            <a:avLst/>
          </a:prstGeom>
        </p:spPr>
        <p:txBody>
          <a:bodyPr/>
          <a:lstStyle>
            <a:lvl1pPr>
              <a:defRPr sz="900" b="0" i="0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>
                <a:solidFill>
                  <a:srgbClr val="000024"/>
                </a:solidFill>
              </a:rPr>
              <a:t>International Foundation for Ethics and Audit</a:t>
            </a:r>
          </a:p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Charts - Shaded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228725" y="2895425"/>
            <a:ext cx="2743200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0E66BFB0-9753-D801-1DB9-2C425309BF64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4461962" y="1869587"/>
            <a:ext cx="6682288" cy="4102588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r>
              <a:rPr lang="en-US"/>
              <a:t>Click icon to add chart</a:t>
            </a:r>
          </a:p>
        </p:txBody>
      </p:sp>
      <p:sp>
        <p:nvSpPr>
          <p:cNvPr id="7" name="Text Placeholder 9">
            <a:extLst>
              <a:ext uri="{FF2B5EF4-FFF2-40B4-BE49-F238E27FC236}">
                <a16:creationId xmlns:a16="http://schemas.microsoft.com/office/drawing/2014/main" id="{D38808E6-284E-2DE3-3A8B-21E3951949F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243013" y="2204863"/>
            <a:ext cx="2724150" cy="38117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2000" b="1" cap="all" baseline="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Title Copy</a:t>
            </a:r>
          </a:p>
        </p:txBody>
      </p:sp>
    </p:spTree>
    <p:extLst>
      <p:ext uri="{BB962C8B-B14F-4D97-AF65-F5344CB8AC3E}">
        <p14:creationId xmlns:p14="http://schemas.microsoft.com/office/powerpoint/2010/main" val="114823233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2832">
          <p15:clr>
            <a:srgbClr val="FBAE40"/>
          </p15:clr>
        </p15:guide>
        <p15:guide id="3" pos="4824">
          <p15:clr>
            <a:srgbClr val="FBAE40"/>
          </p15:clr>
        </p15:guide>
        <p15:guide id="4" pos="5040">
          <p15:clr>
            <a:srgbClr val="FBAE40"/>
          </p15:clr>
        </p15:guide>
      </p15:sldGuideLst>
    </p:ext>
  </p:extLst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IAASB Text - 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F53D5903-92D0-85B3-FD78-C21E34898378}"/>
              </a:ext>
            </a:extLst>
          </p:cNvPr>
          <p:cNvSpPr/>
          <p:nvPr userDrawn="1"/>
        </p:nvSpPr>
        <p:spPr>
          <a:xfrm>
            <a:off x="-1" y="432487"/>
            <a:ext cx="12192001" cy="1161536"/>
          </a:xfrm>
          <a:prstGeom prst="rect">
            <a:avLst/>
          </a:prstGeom>
          <a:solidFill>
            <a:schemeClr val="accent3">
              <a:lumMod val="40000"/>
              <a:lumOff val="60000"/>
              <a:alpha val="30292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Three Column Text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699" y="1828800"/>
            <a:ext cx="3135677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022E6F61-096D-EDFF-3C65-8D7004EFAE1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499012" y="1828800"/>
            <a:ext cx="3157710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4" name="Text Placeholder 9">
            <a:extLst>
              <a:ext uri="{FF2B5EF4-FFF2-40B4-BE49-F238E27FC236}">
                <a16:creationId xmlns:a16="http://schemas.microsoft.com/office/drawing/2014/main" id="{7776DA4C-C80B-20E1-6581-1B82CB02A9E2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005590" y="1828800"/>
            <a:ext cx="3157710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</p:spTree>
    <p:extLst>
      <p:ext uri="{BB962C8B-B14F-4D97-AF65-F5344CB8AC3E}">
        <p14:creationId xmlns:p14="http://schemas.microsoft.com/office/powerpoint/2010/main" val="39588925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2832">
          <p15:clr>
            <a:srgbClr val="FBAE40"/>
          </p15:clr>
        </p15:guide>
        <p15:guide id="3" pos="4824">
          <p15:clr>
            <a:srgbClr val="FBAE40"/>
          </p15:clr>
        </p15:guide>
        <p15:guide id="4" pos="5040">
          <p15:clr>
            <a:srgbClr val="FBAE40"/>
          </p15:clr>
        </p15:guide>
      </p15:sldGuideLst>
    </p:ext>
  </p:extLst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IAASB Singl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DC415EB-A487-D16E-226A-55CB1BAFF30B}"/>
              </a:ext>
            </a:extLst>
          </p:cNvPr>
          <p:cNvSpPr/>
          <p:nvPr userDrawn="1"/>
        </p:nvSpPr>
        <p:spPr>
          <a:xfrm>
            <a:off x="-1" y="432487"/>
            <a:ext cx="12192001" cy="1161536"/>
          </a:xfrm>
          <a:prstGeom prst="rect">
            <a:avLst/>
          </a:prstGeom>
          <a:solidFill>
            <a:schemeClr val="accent3">
              <a:lumMod val="40000"/>
              <a:lumOff val="60000"/>
              <a:alpha val="30292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Text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699" y="1828800"/>
            <a:ext cx="10134601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</p:spTree>
    <p:extLst>
      <p:ext uri="{BB962C8B-B14F-4D97-AF65-F5344CB8AC3E}">
        <p14:creationId xmlns:p14="http://schemas.microsoft.com/office/powerpoint/2010/main" val="341229083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2832">
          <p15:clr>
            <a:srgbClr val="FBAE40"/>
          </p15:clr>
        </p15:guide>
        <p15:guide id="3" pos="4824">
          <p15:clr>
            <a:srgbClr val="FBAE40"/>
          </p15:clr>
        </p15:guide>
        <p15:guide id="4" pos="5040">
          <p15:clr>
            <a:srgbClr val="FBAE40"/>
          </p15:clr>
        </p15:guide>
      </p15:sldGuideLst>
    </p:ext>
  </p:extLst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Overvi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AFCE4C2E-5C63-3EBB-3834-27937C7731E7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FDDF8F8-1DAA-1AC4-939D-2B8FE9DCC6BB}"/>
              </a:ext>
            </a:extLst>
          </p:cNvPr>
          <p:cNvSpPr/>
          <p:nvPr userDrawn="1"/>
        </p:nvSpPr>
        <p:spPr>
          <a:xfrm>
            <a:off x="0" y="261257"/>
            <a:ext cx="12192000" cy="6858000"/>
          </a:xfrm>
          <a:prstGeom prst="rect">
            <a:avLst/>
          </a:prstGeom>
          <a:solidFill>
            <a:schemeClr val="bg1">
              <a:alpha val="86987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7B4AA0A4-509C-58B0-D678-2AF67A78592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2840" t="10863" r="70480" b="16941"/>
          <a:stretch/>
        </p:blipFill>
        <p:spPr>
          <a:xfrm>
            <a:off x="5384227" y="495759"/>
            <a:ext cx="1290865" cy="1277957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559A9608-5C86-CC69-15F6-AF3953B92D46}"/>
              </a:ext>
            </a:extLst>
          </p:cNvPr>
          <p:cNvSpPr/>
          <p:nvPr userDrawn="1"/>
        </p:nvSpPr>
        <p:spPr>
          <a:xfrm>
            <a:off x="-1" y="1828800"/>
            <a:ext cx="12192001" cy="411479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D614246-A301-C812-8C3E-0AEB84D73924}"/>
              </a:ext>
            </a:extLst>
          </p:cNvPr>
          <p:cNvSpPr txBox="1"/>
          <p:nvPr userDrawn="1"/>
        </p:nvSpPr>
        <p:spPr>
          <a:xfrm>
            <a:off x="1703943" y="3452640"/>
            <a:ext cx="8784115" cy="16158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b="0" i="0">
                <a:solidFill>
                  <a:schemeClr val="accent1"/>
                </a:solidFill>
                <a:effectLst/>
                <a:latin typeface="Calibri Light" panose="020F0302020204030204" pitchFamily="34" charset="0"/>
                <a:cs typeface="Calibri Light" panose="020F0302020204030204" pitchFamily="34" charset="0"/>
              </a:rPr>
              <a:t>The International Ethics Standards Board for Accountants sets high-quality, international ethics standards for corporate reporting and assurance, including auditor independence requirements, to elevate stakeholders’ trust in corporate information.</a:t>
            </a:r>
          </a:p>
          <a:p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B97B65D-AC43-3479-B897-2D594F017481}"/>
              </a:ext>
            </a:extLst>
          </p:cNvPr>
          <p:cNvSpPr txBox="1"/>
          <p:nvPr userDrawn="1"/>
        </p:nvSpPr>
        <p:spPr>
          <a:xfrm>
            <a:off x="0" y="2566930"/>
            <a:ext cx="12192000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000" b="1" i="0">
                <a:solidFill>
                  <a:schemeClr val="accent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IESBA</a:t>
            </a:r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26683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Singl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Text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699" y="1828800"/>
            <a:ext cx="10134601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04E6FE22-28C4-F2FA-64F1-AECE61007F99}"/>
              </a:ext>
            </a:extLst>
          </p:cNvPr>
          <p:cNvSpPr/>
          <p:nvPr userDrawn="1"/>
        </p:nvSpPr>
        <p:spPr>
          <a:xfrm>
            <a:off x="-1" y="463137"/>
            <a:ext cx="12192001" cy="1130885"/>
          </a:xfrm>
          <a:prstGeom prst="rect">
            <a:avLst/>
          </a:prstGeom>
          <a:solidFill>
            <a:schemeClr val="accent4">
              <a:lumMod val="20000"/>
              <a:lumOff val="80000"/>
              <a:alpha val="4961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191446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2832">
          <p15:clr>
            <a:srgbClr val="FBAE40"/>
          </p15:clr>
        </p15:guide>
        <p15:guide id="3" pos="4824">
          <p15:clr>
            <a:srgbClr val="FBAE40"/>
          </p15:clr>
        </p15:guide>
        <p15:guide id="4" pos="5040">
          <p15:clr>
            <a:srgbClr val="FBAE40"/>
          </p15:clr>
        </p15:guide>
      </p15:sldGuideLst>
    </p:ext>
  </p:extLst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Text - 2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09F1F2C2-5603-80C4-F944-EE8CBAD843F6}"/>
              </a:ext>
            </a:extLst>
          </p:cNvPr>
          <p:cNvSpPr/>
          <p:nvPr userDrawn="1"/>
        </p:nvSpPr>
        <p:spPr>
          <a:xfrm>
            <a:off x="-1" y="463137"/>
            <a:ext cx="12192001" cy="1130885"/>
          </a:xfrm>
          <a:prstGeom prst="rect">
            <a:avLst/>
          </a:prstGeom>
          <a:solidFill>
            <a:schemeClr val="accent4">
              <a:lumMod val="20000"/>
              <a:lumOff val="80000"/>
              <a:alpha val="4961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Two Column Text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700" y="1828800"/>
            <a:ext cx="4722106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7305E572-864F-6B4A-F86F-8F13D755FF83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441194" y="1828800"/>
            <a:ext cx="4722106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</p:spTree>
    <p:extLst>
      <p:ext uri="{BB962C8B-B14F-4D97-AF65-F5344CB8AC3E}">
        <p14:creationId xmlns:p14="http://schemas.microsoft.com/office/powerpoint/2010/main" val="195153932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2832">
          <p15:clr>
            <a:srgbClr val="FBAE40"/>
          </p15:clr>
        </p15:guide>
        <p15:guide id="3" pos="4824">
          <p15:clr>
            <a:srgbClr val="FBAE40"/>
          </p15:clr>
        </p15:guide>
        <p15:guide id="4" pos="5040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Overvi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AFCE4C2E-5C63-3EBB-3834-27937C7731E7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FDDF8F8-1DAA-1AC4-939D-2B8FE9DCC6BB}"/>
              </a:ext>
            </a:extLst>
          </p:cNvPr>
          <p:cNvSpPr/>
          <p:nvPr userDrawn="1"/>
        </p:nvSpPr>
        <p:spPr>
          <a:xfrm>
            <a:off x="0" y="261257"/>
            <a:ext cx="12192000" cy="6858000"/>
          </a:xfrm>
          <a:prstGeom prst="rect">
            <a:avLst/>
          </a:prstGeom>
          <a:solidFill>
            <a:schemeClr val="bg1">
              <a:alpha val="86987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7B4AA0A4-509C-58B0-D678-2AF67A78592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2840" t="10863" r="70480" b="16941"/>
          <a:stretch/>
        </p:blipFill>
        <p:spPr>
          <a:xfrm>
            <a:off x="5384227" y="495759"/>
            <a:ext cx="1290865" cy="1277957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559A9608-5C86-CC69-15F6-AF3953B92D46}"/>
              </a:ext>
            </a:extLst>
          </p:cNvPr>
          <p:cNvSpPr/>
          <p:nvPr userDrawn="1"/>
        </p:nvSpPr>
        <p:spPr>
          <a:xfrm>
            <a:off x="-1" y="1828800"/>
            <a:ext cx="12192001" cy="411479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D614246-A301-C812-8C3E-0AEB84D73924}"/>
              </a:ext>
            </a:extLst>
          </p:cNvPr>
          <p:cNvSpPr txBox="1"/>
          <p:nvPr userDrawn="1"/>
        </p:nvSpPr>
        <p:spPr>
          <a:xfrm>
            <a:off x="1703943" y="3452640"/>
            <a:ext cx="8784115" cy="16158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b="0" i="0">
                <a:solidFill>
                  <a:schemeClr val="accent1"/>
                </a:solidFill>
                <a:effectLst/>
                <a:latin typeface="Calibri Light" panose="020F0302020204030204" pitchFamily="34" charset="0"/>
                <a:cs typeface="Calibri Light" panose="020F0302020204030204" pitchFamily="34" charset="0"/>
              </a:rPr>
              <a:t>The International Ethics Standards Board for Accountants sets high-quality, international ethics standards for corporate reporting and assurance, including auditor independence requirements, to elevate stakeholders’ trust in corporate information.</a:t>
            </a:r>
          </a:p>
          <a:p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B97B65D-AC43-3479-B897-2D594F017481}"/>
              </a:ext>
            </a:extLst>
          </p:cNvPr>
          <p:cNvSpPr txBox="1"/>
          <p:nvPr userDrawn="1"/>
        </p:nvSpPr>
        <p:spPr>
          <a:xfrm>
            <a:off x="0" y="2566930"/>
            <a:ext cx="12192000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000" b="1" i="0">
                <a:solidFill>
                  <a:schemeClr val="accent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IESBA</a:t>
            </a:r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5876897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Text - 2 Column Shad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7067B789-6F8A-DE84-33BB-AA5D8E1AEE7F}"/>
              </a:ext>
            </a:extLst>
          </p:cNvPr>
          <p:cNvSpPr/>
          <p:nvPr userDrawn="1"/>
        </p:nvSpPr>
        <p:spPr>
          <a:xfrm>
            <a:off x="0" y="1828800"/>
            <a:ext cx="12192000" cy="4114800"/>
          </a:xfrm>
          <a:prstGeom prst="rect">
            <a:avLst/>
          </a:prstGeom>
          <a:solidFill>
            <a:schemeClr val="accent4">
              <a:alpha val="10396"/>
            </a:schemeClr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34152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56771"/>
            <a:ext cx="10134600" cy="50677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Two Column Text - Shaded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700" y="2049136"/>
            <a:ext cx="4611936" cy="3894463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022E6F61-096D-EDFF-3C65-8D7004EFAE1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540347" y="2016087"/>
            <a:ext cx="4622953" cy="3927512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</p:spTree>
    <p:extLst>
      <p:ext uri="{BB962C8B-B14F-4D97-AF65-F5344CB8AC3E}">
        <p14:creationId xmlns:p14="http://schemas.microsoft.com/office/powerpoint/2010/main" val="2797007034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Text - 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53424F7E-D432-6D9B-5A77-A1937BD53B1F}"/>
              </a:ext>
            </a:extLst>
          </p:cNvPr>
          <p:cNvSpPr/>
          <p:nvPr userDrawn="1"/>
        </p:nvSpPr>
        <p:spPr>
          <a:xfrm>
            <a:off x="-1" y="463137"/>
            <a:ext cx="12192001" cy="1130885"/>
          </a:xfrm>
          <a:prstGeom prst="rect">
            <a:avLst/>
          </a:prstGeom>
          <a:solidFill>
            <a:schemeClr val="accent4">
              <a:lumMod val="20000"/>
              <a:lumOff val="80000"/>
              <a:alpha val="4961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Three Column Text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699" y="1828800"/>
            <a:ext cx="3135677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022E6F61-096D-EDFF-3C65-8D7004EFAE1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499012" y="1828800"/>
            <a:ext cx="3157710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4" name="Text Placeholder 9">
            <a:extLst>
              <a:ext uri="{FF2B5EF4-FFF2-40B4-BE49-F238E27FC236}">
                <a16:creationId xmlns:a16="http://schemas.microsoft.com/office/drawing/2014/main" id="{7776DA4C-C80B-20E1-6581-1B82CB02A9E2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005590" y="1828800"/>
            <a:ext cx="3157710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</p:spTree>
    <p:extLst>
      <p:ext uri="{BB962C8B-B14F-4D97-AF65-F5344CB8AC3E}">
        <p14:creationId xmlns:p14="http://schemas.microsoft.com/office/powerpoint/2010/main" val="425228481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2832">
          <p15:clr>
            <a:srgbClr val="FBAE40"/>
          </p15:clr>
        </p15:guide>
        <p15:guide id="3" pos="4824">
          <p15:clr>
            <a:srgbClr val="FBAE40"/>
          </p15:clr>
        </p15:guide>
        <p15:guide id="4" pos="5040">
          <p15:clr>
            <a:srgbClr val="FBAE40"/>
          </p15:clr>
        </p15:guide>
      </p15:sldGuideLst>
    </p:ext>
  </p:extLst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Text with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C371B67D-B046-7A67-943B-7E7406368EF6}"/>
              </a:ext>
            </a:extLst>
          </p:cNvPr>
          <p:cNvSpPr/>
          <p:nvPr userDrawn="1"/>
        </p:nvSpPr>
        <p:spPr>
          <a:xfrm>
            <a:off x="-1" y="463137"/>
            <a:ext cx="12192001" cy="1130885"/>
          </a:xfrm>
          <a:prstGeom prst="rect">
            <a:avLst/>
          </a:prstGeom>
          <a:solidFill>
            <a:schemeClr val="accent4">
              <a:lumMod val="20000"/>
              <a:lumOff val="80000"/>
              <a:alpha val="4961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Text and Photo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699" y="1828800"/>
            <a:ext cx="3135677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D980C9F3-B1EA-A4A7-9FD8-E1B3094D0FE1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4495800" y="1828800"/>
            <a:ext cx="7696200" cy="411480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187528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2832">
          <p15:clr>
            <a:srgbClr val="FBAE40"/>
          </p15:clr>
        </p15:guide>
        <p15:guide id="3" pos="4824">
          <p15:clr>
            <a:srgbClr val="FBAE40"/>
          </p15:clr>
        </p15:guide>
        <p15:guide id="4" pos="5040">
          <p15:clr>
            <a:srgbClr val="FBAE40"/>
          </p15:clr>
        </p15:guide>
      </p15:sldGuideLst>
    </p:ext>
  </p:extLst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Text with 3 Ch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20F510E1-6BA1-3126-8286-06D24463D039}"/>
              </a:ext>
            </a:extLst>
          </p:cNvPr>
          <p:cNvSpPr/>
          <p:nvPr userDrawn="1"/>
        </p:nvSpPr>
        <p:spPr>
          <a:xfrm>
            <a:off x="-1" y="463137"/>
            <a:ext cx="12192001" cy="1130885"/>
          </a:xfrm>
          <a:prstGeom prst="rect">
            <a:avLst/>
          </a:prstGeom>
          <a:solidFill>
            <a:schemeClr val="accent4">
              <a:lumMod val="20000"/>
              <a:lumOff val="80000"/>
              <a:alpha val="4961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Charts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700" y="5092860"/>
            <a:ext cx="3172910" cy="85073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0E66BFB0-9753-D801-1DB9-2C425309BF64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1028700" y="1828800"/>
            <a:ext cx="3162300" cy="30099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  <p:sp>
        <p:nvSpPr>
          <p:cNvPr id="7" name="Chart Placeholder 3">
            <a:extLst>
              <a:ext uri="{FF2B5EF4-FFF2-40B4-BE49-F238E27FC236}">
                <a16:creationId xmlns:a16="http://schemas.microsoft.com/office/drawing/2014/main" id="{17137F9F-24A7-9AF1-7434-EE262D218D5F}"/>
              </a:ext>
            </a:extLst>
          </p:cNvPr>
          <p:cNvSpPr>
            <a:spLocks noGrp="1"/>
          </p:cNvSpPr>
          <p:nvPr>
            <p:ph type="chart" sz="quarter" idx="16"/>
          </p:nvPr>
        </p:nvSpPr>
        <p:spPr>
          <a:xfrm>
            <a:off x="4495800" y="1828800"/>
            <a:ext cx="3162300" cy="30099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  <p:sp>
        <p:nvSpPr>
          <p:cNvPr id="11" name="Chart Placeholder 3">
            <a:extLst>
              <a:ext uri="{FF2B5EF4-FFF2-40B4-BE49-F238E27FC236}">
                <a16:creationId xmlns:a16="http://schemas.microsoft.com/office/drawing/2014/main" id="{D64D90D3-FED5-EAA5-56FF-BBB7CD3391C8}"/>
              </a:ext>
            </a:extLst>
          </p:cNvPr>
          <p:cNvSpPr>
            <a:spLocks noGrp="1"/>
          </p:cNvSpPr>
          <p:nvPr>
            <p:ph type="chart" sz="quarter" idx="17"/>
          </p:nvPr>
        </p:nvSpPr>
        <p:spPr>
          <a:xfrm>
            <a:off x="8001000" y="1828800"/>
            <a:ext cx="3162300" cy="30099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  <p:sp>
        <p:nvSpPr>
          <p:cNvPr id="12" name="Text Placeholder 9">
            <a:extLst>
              <a:ext uri="{FF2B5EF4-FFF2-40B4-BE49-F238E27FC236}">
                <a16:creationId xmlns:a16="http://schemas.microsoft.com/office/drawing/2014/main" id="{F4C2D64D-E1AC-9720-787F-B86018376093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495800" y="5092861"/>
            <a:ext cx="3172910" cy="85073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13" name="Text Placeholder 9">
            <a:extLst>
              <a:ext uri="{FF2B5EF4-FFF2-40B4-BE49-F238E27FC236}">
                <a16:creationId xmlns:a16="http://schemas.microsoft.com/office/drawing/2014/main" id="{F3334082-6454-CF89-39D5-C9E73F0E955B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8001000" y="5092861"/>
            <a:ext cx="3172910" cy="85073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</p:spTree>
    <p:extLst>
      <p:ext uri="{BB962C8B-B14F-4D97-AF65-F5344CB8AC3E}">
        <p14:creationId xmlns:p14="http://schemas.microsoft.com/office/powerpoint/2010/main" val="209732451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2832">
          <p15:clr>
            <a:srgbClr val="FBAE40"/>
          </p15:clr>
        </p15:guide>
        <p15:guide id="3" pos="4824">
          <p15:clr>
            <a:srgbClr val="FBAE40"/>
          </p15:clr>
        </p15:guide>
        <p15:guide id="4" pos="5040">
          <p15:clr>
            <a:srgbClr val="FBAE40"/>
          </p15:clr>
        </p15:guide>
      </p15:sldGuideLst>
    </p:ext>
  </p:extLst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Text with 3 Charts Shad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8F79244-9BC9-E70B-2EAF-4E8098314F35}"/>
              </a:ext>
            </a:extLst>
          </p:cNvPr>
          <p:cNvSpPr/>
          <p:nvPr userDrawn="1"/>
        </p:nvSpPr>
        <p:spPr>
          <a:xfrm>
            <a:off x="1000126" y="1828800"/>
            <a:ext cx="3014662" cy="4043363"/>
          </a:xfrm>
          <a:prstGeom prst="rect">
            <a:avLst/>
          </a:prstGeom>
          <a:solidFill>
            <a:schemeClr val="accent4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Charts - Shaded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191239" y="4852812"/>
            <a:ext cx="2659079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0E66BFB0-9753-D801-1DB9-2C425309BF64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1190124" y="1983887"/>
            <a:ext cx="2650186" cy="269154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677DF110-D5B1-F298-2E7D-A084DAC4A471}"/>
              </a:ext>
            </a:extLst>
          </p:cNvPr>
          <p:cNvSpPr/>
          <p:nvPr userDrawn="1"/>
        </p:nvSpPr>
        <p:spPr>
          <a:xfrm>
            <a:off x="4438651" y="1824038"/>
            <a:ext cx="3014662" cy="4043363"/>
          </a:xfrm>
          <a:prstGeom prst="rect">
            <a:avLst/>
          </a:prstGeom>
          <a:solidFill>
            <a:schemeClr val="accent4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 Placeholder 9">
            <a:extLst>
              <a:ext uri="{FF2B5EF4-FFF2-40B4-BE49-F238E27FC236}">
                <a16:creationId xmlns:a16="http://schemas.microsoft.com/office/drawing/2014/main" id="{EFAA0578-E1C3-2AC9-B5D7-D028F4B40EDC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629764" y="4848050"/>
            <a:ext cx="2659079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15" name="Chart Placeholder 3">
            <a:extLst>
              <a:ext uri="{FF2B5EF4-FFF2-40B4-BE49-F238E27FC236}">
                <a16:creationId xmlns:a16="http://schemas.microsoft.com/office/drawing/2014/main" id="{CBB59685-52B9-D62C-58DB-8D6D6C97062D}"/>
              </a:ext>
            </a:extLst>
          </p:cNvPr>
          <p:cNvSpPr>
            <a:spLocks noGrp="1"/>
          </p:cNvSpPr>
          <p:nvPr>
            <p:ph type="chart" sz="quarter" idx="17"/>
          </p:nvPr>
        </p:nvSpPr>
        <p:spPr>
          <a:xfrm>
            <a:off x="4628649" y="1979125"/>
            <a:ext cx="2650186" cy="269154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2CDF6BFF-F2FE-32C9-B592-BF08375CA985}"/>
              </a:ext>
            </a:extLst>
          </p:cNvPr>
          <p:cNvSpPr/>
          <p:nvPr userDrawn="1"/>
        </p:nvSpPr>
        <p:spPr>
          <a:xfrm>
            <a:off x="7910514" y="1824038"/>
            <a:ext cx="3014662" cy="4043363"/>
          </a:xfrm>
          <a:prstGeom prst="rect">
            <a:avLst/>
          </a:prstGeom>
          <a:solidFill>
            <a:schemeClr val="accent4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CAF2E078-038A-4D8E-1432-C2C3BC3FA2A0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8101627" y="4848050"/>
            <a:ext cx="2659079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18" name="Chart Placeholder 3">
            <a:extLst>
              <a:ext uri="{FF2B5EF4-FFF2-40B4-BE49-F238E27FC236}">
                <a16:creationId xmlns:a16="http://schemas.microsoft.com/office/drawing/2014/main" id="{96C928D9-5445-73F0-39AB-2DA9A8FF85AD}"/>
              </a:ext>
            </a:extLst>
          </p:cNvPr>
          <p:cNvSpPr>
            <a:spLocks noGrp="1"/>
          </p:cNvSpPr>
          <p:nvPr>
            <p:ph type="chart" sz="quarter" idx="19"/>
          </p:nvPr>
        </p:nvSpPr>
        <p:spPr>
          <a:xfrm>
            <a:off x="8100512" y="1979125"/>
            <a:ext cx="2650186" cy="269154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167497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2832">
          <p15:clr>
            <a:srgbClr val="FBAE40"/>
          </p15:clr>
        </p15:guide>
        <p15:guide id="3" pos="4824">
          <p15:clr>
            <a:srgbClr val="FBAE40"/>
          </p15:clr>
        </p15:guide>
        <p15:guide id="4" pos="5040">
          <p15:clr>
            <a:srgbClr val="FBAE40"/>
          </p15:clr>
        </p15:guide>
      </p15:sldGuideLst>
    </p:ext>
  </p:extLst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Text with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8F79244-9BC9-E70B-2EAF-4E8098314F35}"/>
              </a:ext>
            </a:extLst>
          </p:cNvPr>
          <p:cNvSpPr/>
          <p:nvPr userDrawn="1"/>
        </p:nvSpPr>
        <p:spPr>
          <a:xfrm>
            <a:off x="1014413" y="1857375"/>
            <a:ext cx="3200400" cy="4100513"/>
          </a:xfrm>
          <a:prstGeom prst="rect">
            <a:avLst/>
          </a:prstGeom>
          <a:solidFill>
            <a:schemeClr val="accent4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Charts - Shaded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228725" y="2895425"/>
            <a:ext cx="2743200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0E66BFB0-9753-D801-1DB9-2C425309BF64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4461962" y="1869587"/>
            <a:ext cx="6682288" cy="4102588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  <p:sp>
        <p:nvSpPr>
          <p:cNvPr id="7" name="Text Placeholder 9">
            <a:extLst>
              <a:ext uri="{FF2B5EF4-FFF2-40B4-BE49-F238E27FC236}">
                <a16:creationId xmlns:a16="http://schemas.microsoft.com/office/drawing/2014/main" id="{D38808E6-284E-2DE3-3A8B-21E3951949F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243013" y="2204863"/>
            <a:ext cx="2724150" cy="38117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2000" b="1" cap="all" baseline="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Title Copy</a:t>
            </a:r>
          </a:p>
        </p:txBody>
      </p:sp>
    </p:spTree>
    <p:extLst>
      <p:ext uri="{BB962C8B-B14F-4D97-AF65-F5344CB8AC3E}">
        <p14:creationId xmlns:p14="http://schemas.microsoft.com/office/powerpoint/2010/main" val="187258800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2832">
          <p15:clr>
            <a:srgbClr val="FBAE40"/>
          </p15:clr>
        </p15:guide>
        <p15:guide id="3" pos="4824">
          <p15:clr>
            <a:srgbClr val="FBAE40"/>
          </p15:clr>
        </p15:guide>
        <p15:guide id="4" pos="5040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Singl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Text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699" y="1828800"/>
            <a:ext cx="10134601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04E6FE22-28C4-F2FA-64F1-AECE61007F99}"/>
              </a:ext>
            </a:extLst>
          </p:cNvPr>
          <p:cNvSpPr/>
          <p:nvPr userDrawn="1"/>
        </p:nvSpPr>
        <p:spPr>
          <a:xfrm>
            <a:off x="-1" y="463137"/>
            <a:ext cx="12192001" cy="1130885"/>
          </a:xfrm>
          <a:prstGeom prst="rect">
            <a:avLst/>
          </a:prstGeom>
          <a:solidFill>
            <a:schemeClr val="accent4">
              <a:lumMod val="20000"/>
              <a:lumOff val="80000"/>
              <a:alpha val="4961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547661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2832">
          <p15:clr>
            <a:srgbClr val="FBAE40"/>
          </p15:clr>
        </p15:guide>
        <p15:guide id="3" pos="4824">
          <p15:clr>
            <a:srgbClr val="FBAE40"/>
          </p15:clr>
        </p15:guide>
        <p15:guide id="4" pos="5040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Text - 2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09F1F2C2-5603-80C4-F944-EE8CBAD843F6}"/>
              </a:ext>
            </a:extLst>
          </p:cNvPr>
          <p:cNvSpPr/>
          <p:nvPr userDrawn="1"/>
        </p:nvSpPr>
        <p:spPr>
          <a:xfrm>
            <a:off x="-1" y="463137"/>
            <a:ext cx="12192001" cy="1130885"/>
          </a:xfrm>
          <a:prstGeom prst="rect">
            <a:avLst/>
          </a:prstGeom>
          <a:solidFill>
            <a:schemeClr val="accent4">
              <a:lumMod val="20000"/>
              <a:lumOff val="80000"/>
              <a:alpha val="4961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Two Column Text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700" y="1828800"/>
            <a:ext cx="4722106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7305E572-864F-6B4A-F86F-8F13D755FF83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441194" y="1828800"/>
            <a:ext cx="4722106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</p:spTree>
    <p:extLst>
      <p:ext uri="{BB962C8B-B14F-4D97-AF65-F5344CB8AC3E}">
        <p14:creationId xmlns:p14="http://schemas.microsoft.com/office/powerpoint/2010/main" val="426533394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2832">
          <p15:clr>
            <a:srgbClr val="FBAE40"/>
          </p15:clr>
        </p15:guide>
        <p15:guide id="3" pos="4824">
          <p15:clr>
            <a:srgbClr val="FBAE40"/>
          </p15:clr>
        </p15:guide>
        <p15:guide id="4" pos="504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.xml"/><Relationship Id="rId3" Type="http://schemas.openxmlformats.org/officeDocument/2006/relationships/slideLayout" Target="../slideLayouts/slideLayout9.xml"/><Relationship Id="rId7" Type="http://schemas.openxmlformats.org/officeDocument/2006/relationships/slideLayout" Target="../slideLayouts/slideLayout13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Relationship Id="rId6" Type="http://schemas.openxmlformats.org/officeDocument/2006/relationships/slideLayout" Target="../slideLayouts/slideLayout12.xml"/><Relationship Id="rId11" Type="http://schemas.openxmlformats.org/officeDocument/2006/relationships/image" Target="../media/image3.png"/><Relationship Id="rId5" Type="http://schemas.openxmlformats.org/officeDocument/2006/relationships/slideLayout" Target="../slideLayouts/slideLayout11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10.xml"/><Relationship Id="rId9" Type="http://schemas.openxmlformats.org/officeDocument/2006/relationships/slideLayout" Target="../slideLayouts/slideLayout15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3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18.xml"/><Relationship Id="rId7" Type="http://schemas.openxmlformats.org/officeDocument/2006/relationships/slideLayout" Target="../slideLayouts/slideLayout22.xml"/><Relationship Id="rId12" Type="http://schemas.openxmlformats.org/officeDocument/2006/relationships/slideLayout" Target="../slideLayouts/slideLayout27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Relationship Id="rId6" Type="http://schemas.openxmlformats.org/officeDocument/2006/relationships/slideLayout" Target="../slideLayouts/slideLayout21.xml"/><Relationship Id="rId11" Type="http://schemas.openxmlformats.org/officeDocument/2006/relationships/slideLayout" Target="../slideLayouts/slideLayout26.xml"/><Relationship Id="rId5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25.xml"/><Relationship Id="rId4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4.xml"/><Relationship Id="rId14" Type="http://schemas.openxmlformats.org/officeDocument/2006/relationships/image" Target="../media/image3.png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5.xml"/><Relationship Id="rId13" Type="http://schemas.openxmlformats.org/officeDocument/2006/relationships/theme" Target="../theme/theme4.xml"/><Relationship Id="rId3" Type="http://schemas.openxmlformats.org/officeDocument/2006/relationships/slideLayout" Target="../slideLayouts/slideLayout30.xml"/><Relationship Id="rId7" Type="http://schemas.openxmlformats.org/officeDocument/2006/relationships/slideLayout" Target="../slideLayouts/slideLayout34.xml"/><Relationship Id="rId12" Type="http://schemas.openxmlformats.org/officeDocument/2006/relationships/slideLayout" Target="../slideLayouts/slideLayout39.xml"/><Relationship Id="rId2" Type="http://schemas.openxmlformats.org/officeDocument/2006/relationships/slideLayout" Target="../slideLayouts/slideLayout29.xml"/><Relationship Id="rId1" Type="http://schemas.openxmlformats.org/officeDocument/2006/relationships/slideLayout" Target="../slideLayouts/slideLayout28.xml"/><Relationship Id="rId6" Type="http://schemas.openxmlformats.org/officeDocument/2006/relationships/slideLayout" Target="../slideLayouts/slideLayout33.xml"/><Relationship Id="rId11" Type="http://schemas.openxmlformats.org/officeDocument/2006/relationships/slideLayout" Target="../slideLayouts/slideLayout38.xml"/><Relationship Id="rId5" Type="http://schemas.openxmlformats.org/officeDocument/2006/relationships/slideLayout" Target="../slideLayouts/slideLayout32.xml"/><Relationship Id="rId10" Type="http://schemas.openxmlformats.org/officeDocument/2006/relationships/slideLayout" Target="../slideLayouts/slideLayout37.xml"/><Relationship Id="rId4" Type="http://schemas.openxmlformats.org/officeDocument/2006/relationships/slideLayout" Target="../slideLayouts/slideLayout31.xml"/><Relationship Id="rId9" Type="http://schemas.openxmlformats.org/officeDocument/2006/relationships/slideLayout" Target="../slideLayouts/slideLayout36.xml"/><Relationship Id="rId14" Type="http://schemas.openxmlformats.org/officeDocument/2006/relationships/image" Target="../media/image3.png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2.xml"/><Relationship Id="rId2" Type="http://schemas.openxmlformats.org/officeDocument/2006/relationships/slideLayout" Target="../slideLayouts/slideLayout41.xml"/><Relationship Id="rId1" Type="http://schemas.openxmlformats.org/officeDocument/2006/relationships/slideLayout" Target="../slideLayouts/slideLayout40.xml"/><Relationship Id="rId6" Type="http://schemas.openxmlformats.org/officeDocument/2006/relationships/theme" Target="../theme/theme5.xml"/><Relationship Id="rId5" Type="http://schemas.openxmlformats.org/officeDocument/2006/relationships/slideLayout" Target="../slideLayouts/slideLayout44.xml"/><Relationship Id="rId4" Type="http://schemas.openxmlformats.org/officeDocument/2006/relationships/slideLayout" Target="../slideLayouts/slideLayout43.xml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7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4" Type="http://schemas.openxmlformats.org/officeDocument/2006/relationships/theme" Target="../theme/theme6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5.xml"/><Relationship Id="rId3" Type="http://schemas.openxmlformats.org/officeDocument/2006/relationships/slideLayout" Target="../slideLayouts/slideLayout50.xml"/><Relationship Id="rId7" Type="http://schemas.openxmlformats.org/officeDocument/2006/relationships/slideLayout" Target="../slideLayouts/slideLayout54.xml"/><Relationship Id="rId2" Type="http://schemas.openxmlformats.org/officeDocument/2006/relationships/slideLayout" Target="../slideLayouts/slideLayout49.xml"/><Relationship Id="rId1" Type="http://schemas.openxmlformats.org/officeDocument/2006/relationships/slideLayout" Target="../slideLayouts/slideLayout48.xml"/><Relationship Id="rId6" Type="http://schemas.openxmlformats.org/officeDocument/2006/relationships/slideLayout" Target="../slideLayouts/slideLayout53.xml"/><Relationship Id="rId11" Type="http://schemas.openxmlformats.org/officeDocument/2006/relationships/image" Target="../media/image3.png"/><Relationship Id="rId5" Type="http://schemas.openxmlformats.org/officeDocument/2006/relationships/slideLayout" Target="../slideLayouts/slideLayout52.xml"/><Relationship Id="rId10" Type="http://schemas.openxmlformats.org/officeDocument/2006/relationships/image" Target="../media/image2.png"/><Relationship Id="rId4" Type="http://schemas.openxmlformats.org/officeDocument/2006/relationships/slideLayout" Target="../slideLayouts/slideLayout51.xml"/><Relationship Id="rId9" Type="http://schemas.openxmlformats.org/officeDocument/2006/relationships/theme" Target="../theme/theme7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image" Target="../media/image3.png"/><Relationship Id="rId5" Type="http://schemas.openxmlformats.org/officeDocument/2006/relationships/slideLayout" Target="../slideLayouts/slideLayout71.xml"/><Relationship Id="rId10" Type="http://schemas.openxmlformats.org/officeDocument/2006/relationships/theme" Target="../theme/theme9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D3EF0AC-C127-EE5A-DE01-FDD1A00E26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968BBC0-2FD6-5E93-AE5A-38C4FB8C37A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8CBF57C-634F-6CFA-152A-BEAB18DE870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FE06A58-B8C5-124B-9AF8-20A3F797F049}" type="datetimeFigureOut">
              <a:rPr lang="en-US" smtClean="0"/>
              <a:t>3/9/2026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DD20AC-7D6E-4C17-3D66-ACD50CC9778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1E5EBF3-0E5B-60CA-81C1-E5F65599FF0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19E49149-D529-8A40-9D51-5A83DC3764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82987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>
            <a:extLst>
              <a:ext uri="{FF2B5EF4-FFF2-40B4-BE49-F238E27FC236}">
                <a16:creationId xmlns:a16="http://schemas.microsoft.com/office/drawing/2014/main" id="{28528238-DCAD-4902-9BCC-FF307B95E9D4}"/>
              </a:ext>
            </a:extLst>
          </p:cNvPr>
          <p:cNvPicPr>
            <a:picLocks noChangeAspect="1"/>
          </p:cNvPicPr>
          <p:nvPr userDrawn="1"/>
        </p:nvPicPr>
        <p:blipFill>
          <a:blip r:embed="rId11"/>
          <a:srcRect t="1084" b="1084"/>
          <a:stretch/>
        </p:blipFill>
        <p:spPr>
          <a:xfrm>
            <a:off x="1028700" y="6104258"/>
            <a:ext cx="1864082" cy="667199"/>
          </a:xfrm>
          <a:prstGeom prst="rect">
            <a:avLst/>
          </a:prstGeom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FDBA369-510E-933A-F428-7E8DA6DA6EA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733690" y="6339328"/>
            <a:ext cx="429610" cy="51867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accent2"/>
                </a:solidFill>
              </a:defRPr>
            </a:lvl1pPr>
          </a:lstStyle>
          <a:p>
            <a:fld id="{ECE57159-D98D-3545-BBEB-33170D21B50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6018B32-662E-0158-19EA-6C574C552D12}"/>
              </a:ext>
            </a:extLst>
          </p:cNvPr>
          <p:cNvSpPr/>
          <p:nvPr userDrawn="1"/>
        </p:nvSpPr>
        <p:spPr>
          <a:xfrm>
            <a:off x="0" y="0"/>
            <a:ext cx="8839200" cy="461554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410F74A-ACBE-C7DC-2421-81EF8414CB8D}"/>
              </a:ext>
            </a:extLst>
          </p:cNvPr>
          <p:cNvSpPr/>
          <p:nvPr userDrawn="1"/>
        </p:nvSpPr>
        <p:spPr>
          <a:xfrm>
            <a:off x="8839201" y="0"/>
            <a:ext cx="3352800" cy="461554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95080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  <p:sldLayoutId id="2147483669" r:id="rId2"/>
    <p:sldLayoutId id="2147483670" r:id="rId3"/>
    <p:sldLayoutId id="2147483671" r:id="rId4"/>
    <p:sldLayoutId id="2147483672" r:id="rId5"/>
    <p:sldLayoutId id="2147483673" r:id="rId6"/>
    <p:sldLayoutId id="2147483674" r:id="rId7"/>
    <p:sldLayoutId id="2147483675" r:id="rId8"/>
    <p:sldLayoutId id="2147483676" r:id="rId9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b="0" i="0" kern="1200">
          <a:solidFill>
            <a:schemeClr val="accent2"/>
          </a:solidFill>
          <a:latin typeface="Calibri Light" panose="020F0302020204030204" pitchFamily="34" charset="0"/>
          <a:ea typeface="+mj-ea"/>
          <a:cs typeface="Calibri Light" panose="020F030202020403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152">
          <p15:clr>
            <a:srgbClr val="F26B43"/>
          </p15:clr>
        </p15:guide>
        <p15:guide id="2" pos="648">
          <p15:clr>
            <a:srgbClr val="F26B43"/>
          </p15:clr>
        </p15:guide>
        <p15:guide id="3" pos="7032">
          <p15:clr>
            <a:srgbClr val="F26B43"/>
          </p15:clr>
        </p15:guide>
        <p15:guide id="4" orient="horz" pos="3744">
          <p15:clr>
            <a:srgbClr val="F26B43"/>
          </p15:clr>
        </p15:guide>
        <p15:guide id="5" orient="horz" pos="648">
          <p15:clr>
            <a:srgbClr val="F26B43"/>
          </p15:clr>
        </p15:guide>
        <p15:guide id="6" orient="horz" pos="864">
          <p15:clr>
            <a:srgbClr val="F26B43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>
            <a:extLst>
              <a:ext uri="{FF2B5EF4-FFF2-40B4-BE49-F238E27FC236}">
                <a16:creationId xmlns:a16="http://schemas.microsoft.com/office/drawing/2014/main" id="{28528238-DCAD-4902-9BCC-FF307B95E9D4}"/>
              </a:ext>
            </a:extLst>
          </p:cNvPr>
          <p:cNvPicPr>
            <a:picLocks noChangeAspect="1"/>
          </p:cNvPicPr>
          <p:nvPr userDrawn="1"/>
        </p:nvPicPr>
        <p:blipFill>
          <a:blip r:embed="rId14"/>
          <a:srcRect t="1084" b="1084"/>
          <a:stretch/>
        </p:blipFill>
        <p:spPr>
          <a:xfrm>
            <a:off x="1028700" y="6104258"/>
            <a:ext cx="1864082" cy="667199"/>
          </a:xfrm>
          <a:prstGeom prst="rect">
            <a:avLst/>
          </a:prstGeom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FDBA369-510E-933A-F428-7E8DA6DA6EA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733690" y="6339328"/>
            <a:ext cx="429610" cy="51867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accent2"/>
                </a:solidFill>
              </a:defRPr>
            </a:lvl1pPr>
          </a:lstStyle>
          <a:p>
            <a:fld id="{ECE57159-D98D-3545-BBEB-33170D21B50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6018B32-662E-0158-19EA-6C574C552D12}"/>
              </a:ext>
            </a:extLst>
          </p:cNvPr>
          <p:cNvSpPr/>
          <p:nvPr userDrawn="1"/>
        </p:nvSpPr>
        <p:spPr>
          <a:xfrm>
            <a:off x="0" y="0"/>
            <a:ext cx="8839200" cy="461554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410F74A-ACBE-C7DC-2421-81EF8414CB8D}"/>
              </a:ext>
            </a:extLst>
          </p:cNvPr>
          <p:cNvSpPr/>
          <p:nvPr userDrawn="1"/>
        </p:nvSpPr>
        <p:spPr>
          <a:xfrm>
            <a:off x="8839201" y="0"/>
            <a:ext cx="3352800" cy="461554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95201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1" r:id="rId1"/>
    <p:sldLayoutId id="2147483682" r:id="rId2"/>
    <p:sldLayoutId id="2147483683" r:id="rId3"/>
    <p:sldLayoutId id="2147483684" r:id="rId4"/>
    <p:sldLayoutId id="2147483685" r:id="rId5"/>
    <p:sldLayoutId id="2147483686" r:id="rId6"/>
    <p:sldLayoutId id="2147483687" r:id="rId7"/>
    <p:sldLayoutId id="2147483688" r:id="rId8"/>
    <p:sldLayoutId id="2147483689" r:id="rId9"/>
    <p:sldLayoutId id="2147483690" r:id="rId10"/>
    <p:sldLayoutId id="2147483691" r:id="rId11"/>
    <p:sldLayoutId id="2147483692" r:id="rId12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b="0" i="0" kern="1200">
          <a:solidFill>
            <a:schemeClr val="accent2"/>
          </a:solidFill>
          <a:latin typeface="Calibri Light" panose="020F0302020204030204" pitchFamily="34" charset="0"/>
          <a:ea typeface="+mj-ea"/>
          <a:cs typeface="Calibri Light" panose="020F030202020403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152">
          <p15:clr>
            <a:srgbClr val="F26B43"/>
          </p15:clr>
        </p15:guide>
        <p15:guide id="2" pos="648">
          <p15:clr>
            <a:srgbClr val="F26B43"/>
          </p15:clr>
        </p15:guide>
        <p15:guide id="3" pos="7032">
          <p15:clr>
            <a:srgbClr val="F26B43"/>
          </p15:clr>
        </p15:guide>
        <p15:guide id="4" orient="horz" pos="3744">
          <p15:clr>
            <a:srgbClr val="F26B43"/>
          </p15:clr>
        </p15:guide>
        <p15:guide id="5" orient="horz" pos="648">
          <p15:clr>
            <a:srgbClr val="F26B43"/>
          </p15:clr>
        </p15:guide>
        <p15:guide id="6" orient="horz" pos="864">
          <p15:clr>
            <a:srgbClr val="F26B43"/>
          </p15:clr>
        </p15:guide>
      </p15:sldGuideLst>
    </p:ext>
  </p:extLst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>
            <a:extLst>
              <a:ext uri="{FF2B5EF4-FFF2-40B4-BE49-F238E27FC236}">
                <a16:creationId xmlns:a16="http://schemas.microsoft.com/office/drawing/2014/main" id="{28528238-DCAD-4902-9BCC-FF307B95E9D4}"/>
              </a:ext>
            </a:extLst>
          </p:cNvPr>
          <p:cNvPicPr>
            <a:picLocks noChangeAspect="1"/>
          </p:cNvPicPr>
          <p:nvPr userDrawn="1"/>
        </p:nvPicPr>
        <p:blipFill>
          <a:blip r:embed="rId14"/>
          <a:srcRect t="1084" b="1084"/>
          <a:stretch/>
        </p:blipFill>
        <p:spPr>
          <a:xfrm>
            <a:off x="1028700" y="6104258"/>
            <a:ext cx="1864082" cy="667199"/>
          </a:xfrm>
          <a:prstGeom prst="rect">
            <a:avLst/>
          </a:prstGeom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FDBA369-510E-933A-F428-7E8DA6DA6EA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733690" y="6339328"/>
            <a:ext cx="429610" cy="51867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accent2"/>
                </a:solidFill>
              </a:defRPr>
            </a:lvl1pPr>
          </a:lstStyle>
          <a:p>
            <a:fld id="{ECE57159-D98D-3545-BBEB-33170D21B50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6018B32-662E-0158-19EA-6C574C552D12}"/>
              </a:ext>
            </a:extLst>
          </p:cNvPr>
          <p:cNvSpPr/>
          <p:nvPr userDrawn="1"/>
        </p:nvSpPr>
        <p:spPr>
          <a:xfrm>
            <a:off x="0" y="0"/>
            <a:ext cx="8839200" cy="461554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410F74A-ACBE-C7DC-2421-81EF8414CB8D}"/>
              </a:ext>
            </a:extLst>
          </p:cNvPr>
          <p:cNvSpPr/>
          <p:nvPr userDrawn="1"/>
        </p:nvSpPr>
        <p:spPr>
          <a:xfrm>
            <a:off x="8839201" y="0"/>
            <a:ext cx="3352800" cy="461554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16768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4" r:id="rId1"/>
    <p:sldLayoutId id="2147483695" r:id="rId2"/>
    <p:sldLayoutId id="2147483696" r:id="rId3"/>
    <p:sldLayoutId id="2147483697" r:id="rId4"/>
    <p:sldLayoutId id="2147483698" r:id="rId5"/>
    <p:sldLayoutId id="2147483699" r:id="rId6"/>
    <p:sldLayoutId id="2147483700" r:id="rId7"/>
    <p:sldLayoutId id="2147483701" r:id="rId8"/>
    <p:sldLayoutId id="2147483702" r:id="rId9"/>
    <p:sldLayoutId id="2147483704" r:id="rId10"/>
    <p:sldLayoutId id="2147483712" r:id="rId11"/>
    <p:sldLayoutId id="2147483713" r:id="rId12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b="0" i="0" kern="1200">
          <a:solidFill>
            <a:schemeClr val="accent2"/>
          </a:solidFill>
          <a:latin typeface="Calibri Light" panose="020F0302020204030204" pitchFamily="34" charset="0"/>
          <a:ea typeface="+mj-ea"/>
          <a:cs typeface="Calibri Light" panose="020F030202020403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152">
          <p15:clr>
            <a:srgbClr val="F26B43"/>
          </p15:clr>
        </p15:guide>
        <p15:guide id="2" pos="648">
          <p15:clr>
            <a:srgbClr val="F26B43"/>
          </p15:clr>
        </p15:guide>
        <p15:guide id="3" pos="7032">
          <p15:clr>
            <a:srgbClr val="F26B43"/>
          </p15:clr>
        </p15:guide>
        <p15:guide id="4" orient="horz" pos="3744">
          <p15:clr>
            <a:srgbClr val="F26B43"/>
          </p15:clr>
        </p15:guide>
        <p15:guide id="5" orient="horz" pos="648">
          <p15:clr>
            <a:srgbClr val="F26B43"/>
          </p15:clr>
        </p15:guide>
        <p15:guide id="6" orient="horz" pos="864">
          <p15:clr>
            <a:srgbClr val="F26B43"/>
          </p15:clr>
        </p15:guide>
      </p15:sldGuideLst>
    </p:ext>
  </p:extLst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1FAD2D0-5FF3-09D4-3D34-82BD1F8BC8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5B92155-5A2D-CF75-F347-9EC41C855C5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9814026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08" r:id="rId2"/>
    <p:sldLayoutId id="2147483709" r:id="rId3"/>
    <p:sldLayoutId id="2147483710" r:id="rId4"/>
    <p:sldLayoutId id="2147483711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1FAD2D0-5FF3-09D4-3D34-82BD1F8BC8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5B92155-5A2D-CF75-F347-9EC41C855C5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4212834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6" r:id="rId1"/>
    <p:sldLayoutId id="2147483717" r:id="rId2"/>
    <p:sldLayoutId id="2147483718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FDBA369-510E-933A-F428-7E8DA6DA6EA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733690" y="6339328"/>
            <a:ext cx="429610" cy="51867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accent2"/>
                </a:solidFill>
              </a:defRPr>
            </a:lvl1pPr>
          </a:lstStyle>
          <a:p>
            <a:fld id="{ECE57159-D98D-3545-BBEB-33170D21B50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6018B32-662E-0158-19EA-6C574C552D12}"/>
              </a:ext>
            </a:extLst>
          </p:cNvPr>
          <p:cNvSpPr/>
          <p:nvPr userDrawn="1"/>
        </p:nvSpPr>
        <p:spPr>
          <a:xfrm>
            <a:off x="-1" y="0"/>
            <a:ext cx="9013372" cy="45284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410F74A-ACBE-C7DC-2421-81EF8414CB8D}"/>
              </a:ext>
            </a:extLst>
          </p:cNvPr>
          <p:cNvSpPr/>
          <p:nvPr userDrawn="1"/>
        </p:nvSpPr>
        <p:spPr>
          <a:xfrm>
            <a:off x="8839200" y="0"/>
            <a:ext cx="3352800" cy="461554"/>
          </a:xfrm>
          <a:prstGeom prst="rect">
            <a:avLst/>
          </a:prstGeom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331852A4-56C9-54AE-47A0-A4B569EF289D}"/>
              </a:ext>
            </a:extLst>
          </p:cNvPr>
          <p:cNvPicPr>
            <a:picLocks noChangeAspect="1"/>
          </p:cNvPicPr>
          <p:nvPr userDrawn="1"/>
        </p:nvPicPr>
        <p:blipFill>
          <a:blip r:embed="rId10"/>
          <a:srcRect/>
          <a:stretch/>
        </p:blipFill>
        <p:spPr>
          <a:xfrm>
            <a:off x="377104" y="6093911"/>
            <a:ext cx="1640374" cy="571765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ACA7510D-8BFD-9F0D-DD94-599B8EC08DBD}"/>
              </a:ext>
            </a:extLst>
          </p:cNvPr>
          <p:cNvPicPr>
            <a:picLocks noChangeAspect="1"/>
          </p:cNvPicPr>
          <p:nvPr userDrawn="1"/>
        </p:nvPicPr>
        <p:blipFill>
          <a:blip r:embed="rId11"/>
          <a:srcRect/>
          <a:stretch/>
        </p:blipFill>
        <p:spPr>
          <a:xfrm>
            <a:off x="2162479" y="6093911"/>
            <a:ext cx="1712056" cy="626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44673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0" r:id="rId1"/>
    <p:sldLayoutId id="2147483721" r:id="rId2"/>
    <p:sldLayoutId id="2147483722" r:id="rId3"/>
    <p:sldLayoutId id="2147483723" r:id="rId4"/>
    <p:sldLayoutId id="2147483724" r:id="rId5"/>
    <p:sldLayoutId id="2147483725" r:id="rId6"/>
    <p:sldLayoutId id="2147483726" r:id="rId7"/>
    <p:sldLayoutId id="2147483727" r:id="rId8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b="0" i="0" kern="1200">
          <a:solidFill>
            <a:schemeClr val="accent2"/>
          </a:solidFill>
          <a:latin typeface="Calibri Light" panose="020F0302020204030204" pitchFamily="34" charset="0"/>
          <a:ea typeface="+mj-ea"/>
          <a:cs typeface="Calibri Light" panose="020F030202020403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152">
          <p15:clr>
            <a:srgbClr val="F26B43"/>
          </p15:clr>
        </p15:guide>
        <p15:guide id="2" pos="648">
          <p15:clr>
            <a:srgbClr val="F26B43"/>
          </p15:clr>
        </p15:guide>
        <p15:guide id="3" pos="7032">
          <p15:clr>
            <a:srgbClr val="F26B43"/>
          </p15:clr>
        </p15:guide>
        <p15:guide id="4" orient="horz" pos="3744">
          <p15:clr>
            <a:srgbClr val="F26B43"/>
          </p15:clr>
        </p15:guide>
        <p15:guide id="5" orient="horz" pos="648">
          <p15:clr>
            <a:srgbClr val="F26B43"/>
          </p15:clr>
        </p15:guide>
        <p15:guide id="6" orient="horz" pos="864">
          <p15:clr>
            <a:srgbClr val="F26B43"/>
          </p15:clr>
        </p15:guide>
      </p15:sldGuideLst>
    </p:ext>
  </p:extLst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FDBA369-510E-933A-F428-7E8DA6DA6EA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733690" y="6339328"/>
            <a:ext cx="429610" cy="51867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accent2"/>
                </a:solidFill>
              </a:defRPr>
            </a:lvl1pPr>
          </a:lstStyle>
          <a:p>
            <a:fld id="{ECE57159-D98D-3545-BBEB-33170D21B50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6018B32-662E-0158-19EA-6C574C552D12}"/>
              </a:ext>
            </a:extLst>
          </p:cNvPr>
          <p:cNvSpPr/>
          <p:nvPr userDrawn="1"/>
        </p:nvSpPr>
        <p:spPr>
          <a:xfrm>
            <a:off x="-1" y="0"/>
            <a:ext cx="9013372" cy="45284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410F74A-ACBE-C7DC-2421-81EF8414CB8D}"/>
              </a:ext>
            </a:extLst>
          </p:cNvPr>
          <p:cNvSpPr/>
          <p:nvPr userDrawn="1"/>
        </p:nvSpPr>
        <p:spPr>
          <a:xfrm>
            <a:off x="8839200" y="0"/>
            <a:ext cx="3352800" cy="461554"/>
          </a:xfrm>
          <a:prstGeom prst="rect">
            <a:avLst/>
          </a:prstGeom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5" name="Picture 14" descr="A logo with a white circle and blue design&#10;&#10;Description automatically generated">
            <a:extLst>
              <a:ext uri="{FF2B5EF4-FFF2-40B4-BE49-F238E27FC236}">
                <a16:creationId xmlns:a16="http://schemas.microsoft.com/office/drawing/2014/main" id="{28528238-DCAD-4902-9BCC-FF307B95E9D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3"/>
          <a:srcRect b="20270"/>
          <a:stretch/>
        </p:blipFill>
        <p:spPr>
          <a:xfrm>
            <a:off x="771182" y="6015592"/>
            <a:ext cx="759900" cy="6568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48359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9" r:id="rId1"/>
    <p:sldLayoutId id="2147483730" r:id="rId2"/>
    <p:sldLayoutId id="2147483731" r:id="rId3"/>
    <p:sldLayoutId id="2147483732" r:id="rId4"/>
    <p:sldLayoutId id="2147483733" r:id="rId5"/>
    <p:sldLayoutId id="2147483734" r:id="rId6"/>
    <p:sldLayoutId id="2147483735" r:id="rId7"/>
    <p:sldLayoutId id="2147483736" r:id="rId8"/>
    <p:sldLayoutId id="2147483737" r:id="rId9"/>
    <p:sldLayoutId id="2147483738" r:id="rId10"/>
    <p:sldLayoutId id="2147483739" r:id="rId11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b="0" i="0" kern="1200">
          <a:solidFill>
            <a:schemeClr val="accent2"/>
          </a:solidFill>
          <a:latin typeface="Calibri Light" panose="020F0302020204030204" pitchFamily="34" charset="0"/>
          <a:ea typeface="+mj-ea"/>
          <a:cs typeface="Calibri Light" panose="020F030202020403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152">
          <p15:clr>
            <a:srgbClr val="F26B43"/>
          </p15:clr>
        </p15:guide>
        <p15:guide id="2" pos="648">
          <p15:clr>
            <a:srgbClr val="F26B43"/>
          </p15:clr>
        </p15:guide>
        <p15:guide id="3" pos="7032">
          <p15:clr>
            <a:srgbClr val="F26B43"/>
          </p15:clr>
        </p15:guide>
        <p15:guide id="4" orient="horz" pos="3744">
          <p15:clr>
            <a:srgbClr val="F26B43"/>
          </p15:clr>
        </p15:guide>
        <p15:guide id="5" orient="horz" pos="648">
          <p15:clr>
            <a:srgbClr val="F26B43"/>
          </p15:clr>
        </p15:guide>
        <p15:guide id="6" orient="horz" pos="864">
          <p15:clr>
            <a:srgbClr val="F26B43"/>
          </p15:clr>
        </p15:guide>
      </p15:sldGuideLst>
    </p:ext>
  </p:extLst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>
            <a:extLst>
              <a:ext uri="{FF2B5EF4-FFF2-40B4-BE49-F238E27FC236}">
                <a16:creationId xmlns:a16="http://schemas.microsoft.com/office/drawing/2014/main" id="{28528238-DCAD-4902-9BCC-FF307B95E9D4}"/>
              </a:ext>
            </a:extLst>
          </p:cNvPr>
          <p:cNvPicPr>
            <a:picLocks noChangeAspect="1"/>
          </p:cNvPicPr>
          <p:nvPr userDrawn="1"/>
        </p:nvPicPr>
        <p:blipFill>
          <a:blip r:embed="rId11"/>
          <a:srcRect t="1084" b="1084"/>
          <a:stretch/>
        </p:blipFill>
        <p:spPr>
          <a:xfrm>
            <a:off x="1028700" y="6104258"/>
            <a:ext cx="1864082" cy="667199"/>
          </a:xfrm>
          <a:prstGeom prst="rect">
            <a:avLst/>
          </a:prstGeom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FDBA369-510E-933A-F428-7E8DA6DA6EA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733690" y="6339328"/>
            <a:ext cx="429610" cy="51867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accent2"/>
                </a:solidFill>
              </a:defRPr>
            </a:lvl1pPr>
          </a:lstStyle>
          <a:p>
            <a:fld id="{ECE57159-D98D-3545-BBEB-33170D21B50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6018B32-662E-0158-19EA-6C574C552D12}"/>
              </a:ext>
            </a:extLst>
          </p:cNvPr>
          <p:cNvSpPr/>
          <p:nvPr userDrawn="1"/>
        </p:nvSpPr>
        <p:spPr>
          <a:xfrm>
            <a:off x="0" y="0"/>
            <a:ext cx="8839200" cy="461554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410F74A-ACBE-C7DC-2421-81EF8414CB8D}"/>
              </a:ext>
            </a:extLst>
          </p:cNvPr>
          <p:cNvSpPr/>
          <p:nvPr userDrawn="1"/>
        </p:nvSpPr>
        <p:spPr>
          <a:xfrm>
            <a:off x="8839201" y="0"/>
            <a:ext cx="3352800" cy="461554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07439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1" r:id="rId1"/>
    <p:sldLayoutId id="2147483742" r:id="rId2"/>
    <p:sldLayoutId id="2147483743" r:id="rId3"/>
    <p:sldLayoutId id="2147483744" r:id="rId4"/>
    <p:sldLayoutId id="2147483745" r:id="rId5"/>
    <p:sldLayoutId id="2147483746" r:id="rId6"/>
    <p:sldLayoutId id="2147483747" r:id="rId7"/>
    <p:sldLayoutId id="2147483748" r:id="rId8"/>
    <p:sldLayoutId id="2147483749" r:id="rId9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b="0" i="0" kern="1200">
          <a:solidFill>
            <a:schemeClr val="accent2"/>
          </a:solidFill>
          <a:latin typeface="Calibri Light" panose="020F0302020204030204" pitchFamily="34" charset="0"/>
          <a:ea typeface="+mj-ea"/>
          <a:cs typeface="Calibri Light" panose="020F030202020403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152">
          <p15:clr>
            <a:srgbClr val="F26B43"/>
          </p15:clr>
        </p15:guide>
        <p15:guide id="2" pos="648">
          <p15:clr>
            <a:srgbClr val="F26B43"/>
          </p15:clr>
        </p15:guide>
        <p15:guide id="3" pos="7032">
          <p15:clr>
            <a:srgbClr val="F26B43"/>
          </p15:clr>
        </p15:guide>
        <p15:guide id="4" orient="horz" pos="3744">
          <p15:clr>
            <a:srgbClr val="F26B43"/>
          </p15:clr>
        </p15:guide>
        <p15:guide id="5" orient="horz" pos="648">
          <p15:clr>
            <a:srgbClr val="F26B43"/>
          </p15:clr>
        </p15:guide>
        <p15:guide id="6" orient="horz" pos="86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8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svg"/><Relationship Id="rId3" Type="http://schemas.openxmlformats.org/officeDocument/2006/relationships/image" Target="../media/image35.png"/><Relationship Id="rId7" Type="http://schemas.openxmlformats.org/officeDocument/2006/relationships/image" Target="../media/image39.png"/><Relationship Id="rId12" Type="http://schemas.openxmlformats.org/officeDocument/2006/relationships/image" Target="../media/image4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9.xml"/><Relationship Id="rId6" Type="http://schemas.openxmlformats.org/officeDocument/2006/relationships/image" Target="../media/image38.svg"/><Relationship Id="rId11" Type="http://schemas.openxmlformats.org/officeDocument/2006/relationships/image" Target="../media/image43.png"/><Relationship Id="rId5" Type="http://schemas.openxmlformats.org/officeDocument/2006/relationships/image" Target="../media/image37.png"/><Relationship Id="rId10" Type="http://schemas.openxmlformats.org/officeDocument/2006/relationships/image" Target="../media/image42.svg"/><Relationship Id="rId4" Type="http://schemas.openxmlformats.org/officeDocument/2006/relationships/image" Target="../media/image36.svg"/><Relationship Id="rId9" Type="http://schemas.openxmlformats.org/officeDocument/2006/relationships/image" Target="../media/image41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9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9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7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9.xml"/></Relationships>
</file>

<file path=ppt/slides/_rels/slide15.xml.rels><?xml version="1.0" encoding="UTF-8" standalone="yes"?>
<Relationships xmlns="http://schemas.openxmlformats.org/package/2006/relationships"><Relationship Id="rId8" Type="http://schemas.microsoft.com/office/2007/relationships/hdphoto" Target="../media/hdphoto5.wdp"/><Relationship Id="rId3" Type="http://schemas.openxmlformats.org/officeDocument/2006/relationships/image" Target="../media/image46.png"/><Relationship Id="rId7" Type="http://schemas.openxmlformats.org/officeDocument/2006/relationships/image" Target="../media/image48.png"/><Relationship Id="rId12" Type="http://schemas.microsoft.com/office/2007/relationships/hdphoto" Target="../media/hdphoto7.wdp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9.xml"/><Relationship Id="rId6" Type="http://schemas.microsoft.com/office/2007/relationships/hdphoto" Target="../media/hdphoto4.wdp"/><Relationship Id="rId11" Type="http://schemas.openxmlformats.org/officeDocument/2006/relationships/image" Target="../media/image50.png"/><Relationship Id="rId5" Type="http://schemas.openxmlformats.org/officeDocument/2006/relationships/image" Target="../media/image47.png"/><Relationship Id="rId10" Type="http://schemas.microsoft.com/office/2007/relationships/hdphoto" Target="../media/hdphoto6.wdp"/><Relationship Id="rId4" Type="http://schemas.microsoft.com/office/2007/relationships/hdphoto" Target="../media/hdphoto3.wdp"/><Relationship Id="rId9" Type="http://schemas.openxmlformats.org/officeDocument/2006/relationships/image" Target="../media/image4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7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svg"/><Relationship Id="rId13" Type="http://schemas.openxmlformats.org/officeDocument/2006/relationships/image" Target="../media/image60.png"/><Relationship Id="rId3" Type="http://schemas.openxmlformats.org/officeDocument/2006/relationships/image" Target="../media/image51.png"/><Relationship Id="rId7" Type="http://schemas.openxmlformats.org/officeDocument/2006/relationships/image" Target="../media/image54.png"/><Relationship Id="rId12" Type="http://schemas.openxmlformats.org/officeDocument/2006/relationships/image" Target="../media/image59.sv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9.xml"/><Relationship Id="rId6" Type="http://schemas.openxmlformats.org/officeDocument/2006/relationships/image" Target="../media/image53.svg"/><Relationship Id="rId11" Type="http://schemas.openxmlformats.org/officeDocument/2006/relationships/image" Target="../media/image58.png"/><Relationship Id="rId5" Type="http://schemas.openxmlformats.org/officeDocument/2006/relationships/image" Target="../media/image52.png"/><Relationship Id="rId10" Type="http://schemas.openxmlformats.org/officeDocument/2006/relationships/image" Target="../media/image57.svg"/><Relationship Id="rId4" Type="http://schemas.microsoft.com/office/2007/relationships/hdphoto" Target="../media/hdphoto8.wdp"/><Relationship Id="rId9" Type="http://schemas.openxmlformats.org/officeDocument/2006/relationships/image" Target="../media/image56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9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svg"/><Relationship Id="rId13" Type="http://schemas.openxmlformats.org/officeDocument/2006/relationships/image" Target="../media/image25.svg"/><Relationship Id="rId3" Type="http://schemas.openxmlformats.org/officeDocument/2006/relationships/image" Target="../media/image16.png"/><Relationship Id="rId7" Type="http://schemas.openxmlformats.org/officeDocument/2006/relationships/image" Target="../media/image20.png"/><Relationship Id="rId12" Type="http://schemas.openxmlformats.org/officeDocument/2006/relationships/image" Target="../media/image24.png"/><Relationship Id="rId2" Type="http://schemas.openxmlformats.org/officeDocument/2006/relationships/notesSlide" Target="../notesSlides/notesSlide3.xml"/><Relationship Id="rId16" Type="http://schemas.openxmlformats.org/officeDocument/2006/relationships/image" Target="../media/image27.svg"/><Relationship Id="rId1" Type="http://schemas.openxmlformats.org/officeDocument/2006/relationships/slideLayout" Target="../slideLayouts/slideLayout29.xml"/><Relationship Id="rId6" Type="http://schemas.openxmlformats.org/officeDocument/2006/relationships/image" Target="../media/image19.svg"/><Relationship Id="rId11" Type="http://schemas.openxmlformats.org/officeDocument/2006/relationships/image" Target="../media/image23.svg"/><Relationship Id="rId5" Type="http://schemas.openxmlformats.org/officeDocument/2006/relationships/image" Target="../media/image18.png"/><Relationship Id="rId15" Type="http://schemas.openxmlformats.org/officeDocument/2006/relationships/image" Target="../media/image26.png"/><Relationship Id="rId10" Type="http://schemas.openxmlformats.org/officeDocument/2006/relationships/image" Target="../media/image22.png"/><Relationship Id="rId4" Type="http://schemas.openxmlformats.org/officeDocument/2006/relationships/image" Target="../media/image17.svg"/><Relationship Id="rId9" Type="http://schemas.openxmlformats.org/officeDocument/2006/relationships/hyperlink" Target="https://www.ethicsboard.org/role-cfos-extended-global-surveys" TargetMode="External"/><Relationship Id="rId14" Type="http://schemas.openxmlformats.org/officeDocument/2006/relationships/hyperlink" Target="https://www.ethicsboard.org/news-events/2026-02/snapshot-iesba-s-role-cfos-initiative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7" Type="http://schemas.openxmlformats.org/officeDocument/2006/relationships/image" Target="../media/image3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9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9.xml"/><Relationship Id="rId4" Type="http://schemas.openxmlformats.org/officeDocument/2006/relationships/image" Target="../media/image34.sv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7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FD3CF8-238B-A38F-F7D6-1DF3CEF48F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4567" y="2131033"/>
            <a:ext cx="5562600" cy="1202476"/>
          </a:xfrm>
        </p:spPr>
        <p:txBody>
          <a:bodyPr>
            <a:normAutofit fontScale="90000"/>
          </a:bodyPr>
          <a:lstStyle/>
          <a:p>
            <a:pPr>
              <a:spcBef>
                <a:spcPts val="1000"/>
              </a:spcBef>
            </a:pPr>
            <a:r>
              <a:rPr lang="en-US" sz="4400" b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The Role of CFOs</a:t>
            </a:r>
            <a:br>
              <a:rPr lang="en-US" sz="4400" b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F510920-E34D-0155-F62D-93F157BD0A0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54567" y="5196317"/>
            <a:ext cx="6022383" cy="1298781"/>
          </a:xfrm>
        </p:spPr>
        <p:txBody>
          <a:bodyPr>
            <a:normAutofit/>
          </a:bodyPr>
          <a:lstStyle/>
          <a:p>
            <a:r>
              <a:rPr lang="en-US" sz="2000">
                <a:latin typeface="Calibri"/>
                <a:ea typeface="Calibri"/>
                <a:cs typeface="Calibri"/>
              </a:rPr>
              <a:t>IESBA Meeting, New York</a:t>
            </a:r>
          </a:p>
          <a:p>
            <a:r>
              <a:rPr lang="en-US" sz="2000">
                <a:latin typeface="Calibri"/>
                <a:ea typeface="Calibri"/>
                <a:cs typeface="Calibri"/>
              </a:rPr>
              <a:t>March 10, 2026</a:t>
            </a:r>
          </a:p>
        </p:txBody>
      </p:sp>
      <p:sp>
        <p:nvSpPr>
          <p:cNvPr id="3" name="Text Placeholder 3">
            <a:extLst>
              <a:ext uri="{FF2B5EF4-FFF2-40B4-BE49-F238E27FC236}">
                <a16:creationId xmlns:a16="http://schemas.microsoft.com/office/drawing/2014/main" id="{743A630D-618A-8877-8B6B-0DB9CECED65A}"/>
              </a:ext>
            </a:extLst>
          </p:cNvPr>
          <p:cNvSpPr txBox="1">
            <a:spLocks/>
          </p:cNvSpPr>
          <p:nvPr/>
        </p:nvSpPr>
        <p:spPr>
          <a:xfrm>
            <a:off x="554566" y="3464201"/>
            <a:ext cx="6022383" cy="1202475"/>
          </a:xfrm>
          <a:prstGeom prst="rect">
            <a:avLst/>
          </a:prstGeom>
        </p:spPr>
        <p:txBody>
          <a:bodyPr>
            <a:normAutofit fontScale="92500" lnSpcReduction="1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i="0" kern="1200">
                <a:solidFill>
                  <a:schemeClr val="accent2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accent2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accent2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accent2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>
                <a:latin typeface="Calibri"/>
                <a:ea typeface="Calibri"/>
                <a:cs typeface="Calibri"/>
              </a:rPr>
              <a:t>David Wray, IESBA Member and Board Advisor</a:t>
            </a:r>
          </a:p>
          <a:p>
            <a:r>
              <a:rPr lang="en-US" sz="2400">
                <a:latin typeface="Calibri"/>
                <a:ea typeface="Calibri"/>
                <a:cs typeface="Calibri"/>
              </a:rPr>
              <a:t>Jon Reid, IESBA Director</a:t>
            </a:r>
          </a:p>
          <a:p>
            <a:r>
              <a:rPr lang="en-US" sz="2400">
                <a:latin typeface="Calibri"/>
                <a:ea typeface="Calibri"/>
                <a:cs typeface="Calibri"/>
              </a:rPr>
              <a:t>Carla Vijian, IESBA Principal</a:t>
            </a:r>
          </a:p>
        </p:txBody>
      </p:sp>
    </p:spTree>
    <p:extLst>
      <p:ext uri="{BB962C8B-B14F-4D97-AF65-F5344CB8AC3E}">
        <p14:creationId xmlns:p14="http://schemas.microsoft.com/office/powerpoint/2010/main" val="409770629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FE30091-36F1-E77B-B0B7-D8A29E8965D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8">
            <a:extLst>
              <a:ext uri="{FF2B5EF4-FFF2-40B4-BE49-F238E27FC236}">
                <a16:creationId xmlns:a16="http://schemas.microsoft.com/office/drawing/2014/main" id="{A114985F-1AF7-5F9F-D184-876D79C3DD85}"/>
              </a:ext>
            </a:extLst>
          </p:cNvPr>
          <p:cNvSpPr txBox="1">
            <a:spLocks/>
          </p:cNvSpPr>
          <p:nvPr/>
        </p:nvSpPr>
        <p:spPr>
          <a:xfrm>
            <a:off x="353431" y="689943"/>
            <a:ext cx="10524562" cy="55084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0" i="0" kern="1200">
                <a:solidFill>
                  <a:schemeClr val="accent2"/>
                </a:solidFill>
                <a:latin typeface="Calibri Light" panose="020F0302020204030204" pitchFamily="34" charset="0"/>
                <a:ea typeface="+mj-ea"/>
                <a:cs typeface="Calibri Light" panose="020F0302020204030204" pitchFamily="34" charset="0"/>
              </a:defRPr>
            </a:lvl1pPr>
          </a:lstStyle>
          <a:p>
            <a:r>
              <a:rPr lang="en-US" dirty="0">
                <a:latin typeface="+mn-lt"/>
              </a:rPr>
              <a:t>LONDON AND MILAN (HIGH LEVEL OVERVIEW)</a:t>
            </a:r>
          </a:p>
        </p:txBody>
      </p:sp>
      <p:sp>
        <p:nvSpPr>
          <p:cNvPr id="3" name="Text 1">
            <a:extLst>
              <a:ext uri="{FF2B5EF4-FFF2-40B4-BE49-F238E27FC236}">
                <a16:creationId xmlns:a16="http://schemas.microsoft.com/office/drawing/2014/main" id="{D2CFCFED-3A61-4E4F-1CF4-55DD3ACD92AF}"/>
              </a:ext>
            </a:extLst>
          </p:cNvPr>
          <p:cNvSpPr/>
          <p:nvPr/>
        </p:nvSpPr>
        <p:spPr>
          <a:xfrm>
            <a:off x="865340" y="1985118"/>
            <a:ext cx="2624614" cy="21264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1650"/>
              </a:lnSpc>
              <a:buNone/>
            </a:pPr>
            <a:endParaRPr lang="en-US" sz="2000"/>
          </a:p>
        </p:txBody>
      </p:sp>
      <p:sp>
        <p:nvSpPr>
          <p:cNvPr id="4" name="Shape 3">
            <a:extLst>
              <a:ext uri="{FF2B5EF4-FFF2-40B4-BE49-F238E27FC236}">
                <a16:creationId xmlns:a16="http://schemas.microsoft.com/office/drawing/2014/main" id="{96D6E55A-D052-E55E-7431-A9DAE5E550BA}"/>
              </a:ext>
            </a:extLst>
          </p:cNvPr>
          <p:cNvSpPr/>
          <p:nvPr/>
        </p:nvSpPr>
        <p:spPr>
          <a:xfrm>
            <a:off x="7415684" y="1936592"/>
            <a:ext cx="4476541" cy="924733"/>
          </a:xfrm>
          <a:prstGeom prst="roundRect">
            <a:avLst>
              <a:gd name="adj" fmla="val 8275"/>
            </a:avLst>
          </a:prstGeom>
          <a:solidFill>
            <a:srgbClr val="E7E3D6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5" name="Shape 4">
            <a:extLst>
              <a:ext uri="{FF2B5EF4-FFF2-40B4-BE49-F238E27FC236}">
                <a16:creationId xmlns:a16="http://schemas.microsoft.com/office/drawing/2014/main" id="{18850AA0-213B-29A6-27AA-D728B5616226}"/>
              </a:ext>
            </a:extLst>
          </p:cNvPr>
          <p:cNvSpPr/>
          <p:nvPr/>
        </p:nvSpPr>
        <p:spPr>
          <a:xfrm>
            <a:off x="7415684" y="1921352"/>
            <a:ext cx="4476541" cy="63766"/>
          </a:xfrm>
          <a:prstGeom prst="roundRect">
            <a:avLst>
              <a:gd name="adj" fmla="val 78139"/>
            </a:avLst>
          </a:prstGeom>
          <a:solidFill>
            <a:srgbClr val="334158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6" name="Shape 5">
            <a:extLst>
              <a:ext uri="{FF2B5EF4-FFF2-40B4-BE49-F238E27FC236}">
                <a16:creationId xmlns:a16="http://schemas.microsoft.com/office/drawing/2014/main" id="{57F54F7D-A19B-7BC9-6E22-F5EAE08A1BDE}"/>
              </a:ext>
            </a:extLst>
          </p:cNvPr>
          <p:cNvSpPr/>
          <p:nvPr/>
        </p:nvSpPr>
        <p:spPr>
          <a:xfrm>
            <a:off x="9865344" y="1768414"/>
            <a:ext cx="224593" cy="355821"/>
          </a:xfrm>
          <a:prstGeom prst="roundRect">
            <a:avLst>
              <a:gd name="adj" fmla="val 268813"/>
            </a:avLst>
          </a:prstGeom>
          <a:solidFill>
            <a:srgbClr val="334158"/>
          </a:solidFill>
          <a:ln/>
        </p:spPr>
        <p:txBody>
          <a:bodyPr/>
          <a:lstStyle/>
          <a:p>
            <a:endParaRPr lang="en-US" b="1"/>
          </a:p>
        </p:txBody>
      </p:sp>
      <p:pic>
        <p:nvPicPr>
          <p:cNvPr id="7" name="Image 1" descr="preencoded.png">
            <a:extLst>
              <a:ext uri="{FF2B5EF4-FFF2-40B4-BE49-F238E27FC236}">
                <a16:creationId xmlns:a16="http://schemas.microsoft.com/office/drawing/2014/main" id="{0AA4E460-94BB-B9EC-9EA0-0190FB7293B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901691" y="1896575"/>
            <a:ext cx="180301" cy="180301"/>
          </a:xfrm>
          <a:prstGeom prst="rect">
            <a:avLst/>
          </a:prstGeom>
        </p:spPr>
      </p:pic>
      <p:sp>
        <p:nvSpPr>
          <p:cNvPr id="8" name="Text 6">
            <a:extLst>
              <a:ext uri="{FF2B5EF4-FFF2-40B4-BE49-F238E27FC236}">
                <a16:creationId xmlns:a16="http://schemas.microsoft.com/office/drawing/2014/main" id="{9CD17836-8E6E-0B33-5F1D-F9B3A9078769}"/>
              </a:ext>
            </a:extLst>
          </p:cNvPr>
          <p:cNvSpPr/>
          <p:nvPr/>
        </p:nvSpPr>
        <p:spPr>
          <a:xfrm>
            <a:off x="7504828" y="2220080"/>
            <a:ext cx="1059685" cy="18532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350"/>
              </a:lnSpc>
              <a:buNone/>
            </a:pPr>
            <a:r>
              <a:rPr lang="en-US" b="1">
                <a:solidFill>
                  <a:srgbClr val="4A5D7C"/>
                </a:solidFill>
                <a:ea typeface="Varela Round Bold" pitchFamily="34" charset="-122"/>
                <a:cs typeface="Varela Round Bold" pitchFamily="34" charset="-120"/>
              </a:rPr>
              <a:t>Evolving responsibilities</a:t>
            </a:r>
            <a:endParaRPr lang="en-US"/>
          </a:p>
        </p:txBody>
      </p:sp>
      <p:sp>
        <p:nvSpPr>
          <p:cNvPr id="9" name="Text 7">
            <a:extLst>
              <a:ext uri="{FF2B5EF4-FFF2-40B4-BE49-F238E27FC236}">
                <a16:creationId xmlns:a16="http://schemas.microsoft.com/office/drawing/2014/main" id="{45818116-2AE5-AE9C-18FD-29D238509EB0}"/>
              </a:ext>
            </a:extLst>
          </p:cNvPr>
          <p:cNvSpPr/>
          <p:nvPr/>
        </p:nvSpPr>
        <p:spPr>
          <a:xfrm>
            <a:off x="7542312" y="2510592"/>
            <a:ext cx="4306740" cy="18980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400"/>
              </a:lnSpc>
              <a:buNone/>
            </a:pPr>
            <a:r>
              <a:rPr lang="en-US">
                <a:solidFill>
                  <a:srgbClr val="4A5D7C"/>
                </a:solidFill>
                <a:ea typeface="Varela Round" pitchFamily="34" charset="-122"/>
                <a:cs typeface="Varela Round" pitchFamily="34" charset="-120"/>
              </a:rPr>
              <a:t>How CFO roles are transforming globally</a:t>
            </a:r>
            <a:endParaRPr lang="en-US"/>
          </a:p>
        </p:txBody>
      </p:sp>
      <p:sp>
        <p:nvSpPr>
          <p:cNvPr id="10" name="Shape 8">
            <a:extLst>
              <a:ext uri="{FF2B5EF4-FFF2-40B4-BE49-F238E27FC236}">
                <a16:creationId xmlns:a16="http://schemas.microsoft.com/office/drawing/2014/main" id="{02A5C5B7-08F7-28F1-9064-80053AE87547}"/>
              </a:ext>
            </a:extLst>
          </p:cNvPr>
          <p:cNvSpPr/>
          <p:nvPr/>
        </p:nvSpPr>
        <p:spPr>
          <a:xfrm>
            <a:off x="7415684" y="3104000"/>
            <a:ext cx="4476541" cy="924733"/>
          </a:xfrm>
          <a:prstGeom prst="roundRect">
            <a:avLst>
              <a:gd name="adj" fmla="val 8275"/>
            </a:avLst>
          </a:prstGeom>
          <a:solidFill>
            <a:srgbClr val="E7E3D6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12" name="Shape 9">
            <a:extLst>
              <a:ext uri="{FF2B5EF4-FFF2-40B4-BE49-F238E27FC236}">
                <a16:creationId xmlns:a16="http://schemas.microsoft.com/office/drawing/2014/main" id="{903B0ADD-D35B-B835-EEFB-EA90B33E8B66}"/>
              </a:ext>
            </a:extLst>
          </p:cNvPr>
          <p:cNvSpPr/>
          <p:nvPr/>
        </p:nvSpPr>
        <p:spPr>
          <a:xfrm>
            <a:off x="7415684" y="3088760"/>
            <a:ext cx="4476541" cy="63766"/>
          </a:xfrm>
          <a:prstGeom prst="roundRect">
            <a:avLst>
              <a:gd name="adj" fmla="val 78139"/>
            </a:avLst>
          </a:prstGeom>
          <a:solidFill>
            <a:srgbClr val="334158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13" name="Shape 10">
            <a:extLst>
              <a:ext uri="{FF2B5EF4-FFF2-40B4-BE49-F238E27FC236}">
                <a16:creationId xmlns:a16="http://schemas.microsoft.com/office/drawing/2014/main" id="{D9D21598-F440-5965-806B-4644C3421B8D}"/>
              </a:ext>
            </a:extLst>
          </p:cNvPr>
          <p:cNvSpPr/>
          <p:nvPr/>
        </p:nvSpPr>
        <p:spPr>
          <a:xfrm>
            <a:off x="9881859" y="2935822"/>
            <a:ext cx="224593" cy="355821"/>
          </a:xfrm>
          <a:prstGeom prst="roundRect">
            <a:avLst>
              <a:gd name="adj" fmla="val 268813"/>
            </a:avLst>
          </a:prstGeom>
          <a:solidFill>
            <a:srgbClr val="334158"/>
          </a:solidFill>
          <a:ln/>
        </p:spPr>
        <p:txBody>
          <a:bodyPr/>
          <a:lstStyle/>
          <a:p>
            <a:endParaRPr lang="en-US"/>
          </a:p>
        </p:txBody>
      </p:sp>
      <p:pic>
        <p:nvPicPr>
          <p:cNvPr id="14" name="Image 2" descr="preencoded.png">
            <a:extLst>
              <a:ext uri="{FF2B5EF4-FFF2-40B4-BE49-F238E27FC236}">
                <a16:creationId xmlns:a16="http://schemas.microsoft.com/office/drawing/2014/main" id="{6310675F-F8D4-7F6D-78A5-C106E81A463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9925451" y="3051197"/>
            <a:ext cx="180301" cy="180301"/>
          </a:xfrm>
          <a:prstGeom prst="rect">
            <a:avLst/>
          </a:prstGeom>
        </p:spPr>
      </p:pic>
      <p:sp>
        <p:nvSpPr>
          <p:cNvPr id="15" name="Text 11">
            <a:extLst>
              <a:ext uri="{FF2B5EF4-FFF2-40B4-BE49-F238E27FC236}">
                <a16:creationId xmlns:a16="http://schemas.microsoft.com/office/drawing/2014/main" id="{A3075421-CA16-0C77-2BF0-183243DE8F41}"/>
              </a:ext>
            </a:extLst>
          </p:cNvPr>
          <p:cNvSpPr/>
          <p:nvPr/>
        </p:nvSpPr>
        <p:spPr>
          <a:xfrm>
            <a:off x="7503399" y="3387488"/>
            <a:ext cx="935950" cy="18532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350"/>
              </a:lnSpc>
              <a:buNone/>
            </a:pPr>
            <a:r>
              <a:rPr lang="en-US" b="1">
                <a:solidFill>
                  <a:srgbClr val="4A5D7C"/>
                </a:solidFill>
                <a:ea typeface="Varela Round Bold" pitchFamily="34" charset="-122"/>
                <a:cs typeface="Varela Round Bold" pitchFamily="34" charset="-120"/>
              </a:rPr>
              <a:t>Ethical challenges</a:t>
            </a:r>
            <a:endParaRPr lang="en-US"/>
          </a:p>
        </p:txBody>
      </p:sp>
      <p:sp>
        <p:nvSpPr>
          <p:cNvPr id="16" name="Text 12">
            <a:extLst>
              <a:ext uri="{FF2B5EF4-FFF2-40B4-BE49-F238E27FC236}">
                <a16:creationId xmlns:a16="http://schemas.microsoft.com/office/drawing/2014/main" id="{273C1786-400F-360B-DAE6-81E94C1E6068}"/>
              </a:ext>
            </a:extLst>
          </p:cNvPr>
          <p:cNvSpPr/>
          <p:nvPr/>
        </p:nvSpPr>
        <p:spPr>
          <a:xfrm>
            <a:off x="7542312" y="3678000"/>
            <a:ext cx="4306740" cy="18980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400"/>
              </a:lnSpc>
              <a:buNone/>
            </a:pPr>
            <a:r>
              <a:rPr lang="en-US">
                <a:solidFill>
                  <a:srgbClr val="4A5D7C"/>
                </a:solidFill>
                <a:ea typeface="Varela Round" pitchFamily="34" charset="-122"/>
                <a:cs typeface="Varela Round" pitchFamily="34" charset="-120"/>
              </a:rPr>
              <a:t>Emerging dilemmas in financial leadership</a:t>
            </a:r>
            <a:endParaRPr lang="en-US"/>
          </a:p>
        </p:txBody>
      </p:sp>
      <p:sp>
        <p:nvSpPr>
          <p:cNvPr id="17" name="Shape 13">
            <a:extLst>
              <a:ext uri="{FF2B5EF4-FFF2-40B4-BE49-F238E27FC236}">
                <a16:creationId xmlns:a16="http://schemas.microsoft.com/office/drawing/2014/main" id="{939BBDD4-86CF-812E-B71F-B8C7CC0B3450}"/>
              </a:ext>
            </a:extLst>
          </p:cNvPr>
          <p:cNvSpPr/>
          <p:nvPr/>
        </p:nvSpPr>
        <p:spPr>
          <a:xfrm>
            <a:off x="7415684" y="4271408"/>
            <a:ext cx="4476541" cy="924733"/>
          </a:xfrm>
          <a:prstGeom prst="roundRect">
            <a:avLst>
              <a:gd name="adj" fmla="val 8275"/>
            </a:avLst>
          </a:prstGeom>
          <a:solidFill>
            <a:srgbClr val="E7E3D6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18" name="Shape 14">
            <a:extLst>
              <a:ext uri="{FF2B5EF4-FFF2-40B4-BE49-F238E27FC236}">
                <a16:creationId xmlns:a16="http://schemas.microsoft.com/office/drawing/2014/main" id="{0101B0C6-73AE-E447-0A61-BCAE43A37894}"/>
              </a:ext>
            </a:extLst>
          </p:cNvPr>
          <p:cNvSpPr/>
          <p:nvPr/>
        </p:nvSpPr>
        <p:spPr>
          <a:xfrm>
            <a:off x="7415684" y="4256168"/>
            <a:ext cx="4476541" cy="63766"/>
          </a:xfrm>
          <a:prstGeom prst="roundRect">
            <a:avLst>
              <a:gd name="adj" fmla="val 78139"/>
            </a:avLst>
          </a:prstGeom>
          <a:solidFill>
            <a:srgbClr val="334158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19" name="Shape 15">
            <a:extLst>
              <a:ext uri="{FF2B5EF4-FFF2-40B4-BE49-F238E27FC236}">
                <a16:creationId xmlns:a16="http://schemas.microsoft.com/office/drawing/2014/main" id="{CDBB8C9F-BAC1-55E5-8BF1-C9C40CF0CA25}"/>
              </a:ext>
            </a:extLst>
          </p:cNvPr>
          <p:cNvSpPr/>
          <p:nvPr/>
        </p:nvSpPr>
        <p:spPr>
          <a:xfrm>
            <a:off x="9882018" y="4104533"/>
            <a:ext cx="224593" cy="355821"/>
          </a:xfrm>
          <a:prstGeom prst="roundRect">
            <a:avLst>
              <a:gd name="adj" fmla="val 268813"/>
            </a:avLst>
          </a:prstGeom>
          <a:solidFill>
            <a:srgbClr val="334158"/>
          </a:solidFill>
          <a:ln/>
        </p:spPr>
        <p:txBody>
          <a:bodyPr/>
          <a:lstStyle/>
          <a:p>
            <a:endParaRPr lang="en-US"/>
          </a:p>
        </p:txBody>
      </p:sp>
      <p:pic>
        <p:nvPicPr>
          <p:cNvPr id="20" name="Image 3" descr="preencoded.png">
            <a:extLst>
              <a:ext uri="{FF2B5EF4-FFF2-40B4-BE49-F238E27FC236}">
                <a16:creationId xmlns:a16="http://schemas.microsoft.com/office/drawing/2014/main" id="{7A8E1D49-C291-FA81-1B24-FAC4FE67E01A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9941966" y="4235877"/>
            <a:ext cx="180301" cy="180301"/>
          </a:xfrm>
          <a:prstGeom prst="rect">
            <a:avLst/>
          </a:prstGeom>
        </p:spPr>
      </p:pic>
      <p:sp>
        <p:nvSpPr>
          <p:cNvPr id="21" name="Text 16">
            <a:extLst>
              <a:ext uri="{FF2B5EF4-FFF2-40B4-BE49-F238E27FC236}">
                <a16:creationId xmlns:a16="http://schemas.microsoft.com/office/drawing/2014/main" id="{FC29B3A1-1D40-6394-5C1C-A13A7C160270}"/>
              </a:ext>
            </a:extLst>
          </p:cNvPr>
          <p:cNvSpPr/>
          <p:nvPr/>
        </p:nvSpPr>
        <p:spPr>
          <a:xfrm>
            <a:off x="7504728" y="4554896"/>
            <a:ext cx="1051038" cy="18532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350"/>
              </a:lnSpc>
              <a:buNone/>
            </a:pPr>
            <a:r>
              <a:rPr lang="en-US" b="1">
                <a:solidFill>
                  <a:srgbClr val="4A5D7C"/>
                </a:solidFill>
                <a:ea typeface="Varela Round Bold" pitchFamily="34" charset="-122"/>
                <a:cs typeface="Varela Round Bold" pitchFamily="34" charset="-120"/>
              </a:rPr>
              <a:t>IESBA Code application</a:t>
            </a:r>
            <a:endParaRPr lang="en-US"/>
          </a:p>
        </p:txBody>
      </p:sp>
      <p:sp>
        <p:nvSpPr>
          <p:cNvPr id="22" name="Text 17">
            <a:extLst>
              <a:ext uri="{FF2B5EF4-FFF2-40B4-BE49-F238E27FC236}">
                <a16:creationId xmlns:a16="http://schemas.microsoft.com/office/drawing/2014/main" id="{FC26E711-4401-2B13-99C2-9475C50A01CD}"/>
              </a:ext>
            </a:extLst>
          </p:cNvPr>
          <p:cNvSpPr/>
          <p:nvPr/>
        </p:nvSpPr>
        <p:spPr>
          <a:xfrm>
            <a:off x="7542312" y="4845408"/>
            <a:ext cx="4306740" cy="18980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400"/>
              </a:lnSpc>
              <a:buNone/>
            </a:pPr>
            <a:r>
              <a:rPr lang="en-US">
                <a:solidFill>
                  <a:srgbClr val="4A5D7C"/>
                </a:solidFill>
                <a:ea typeface="Varela Round" pitchFamily="34" charset="-122"/>
                <a:cs typeface="Varela Round" pitchFamily="34" charset="-120"/>
              </a:rPr>
              <a:t>Current usage and any practical barriers</a:t>
            </a:r>
            <a:endParaRPr lang="en-US"/>
          </a:p>
        </p:txBody>
      </p:sp>
      <p:sp>
        <p:nvSpPr>
          <p:cNvPr id="23" name="Shape 18">
            <a:extLst>
              <a:ext uri="{FF2B5EF4-FFF2-40B4-BE49-F238E27FC236}">
                <a16:creationId xmlns:a16="http://schemas.microsoft.com/office/drawing/2014/main" id="{061ACEE1-F711-CE83-CEE7-A59D71EFFF70}"/>
              </a:ext>
            </a:extLst>
          </p:cNvPr>
          <p:cNvSpPr/>
          <p:nvPr/>
        </p:nvSpPr>
        <p:spPr>
          <a:xfrm>
            <a:off x="7396867" y="5459764"/>
            <a:ext cx="4476541" cy="924733"/>
          </a:xfrm>
          <a:prstGeom prst="roundRect">
            <a:avLst>
              <a:gd name="adj" fmla="val 8275"/>
            </a:avLst>
          </a:prstGeom>
          <a:solidFill>
            <a:srgbClr val="E7E3D6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24" name="Shape 19">
            <a:extLst>
              <a:ext uri="{FF2B5EF4-FFF2-40B4-BE49-F238E27FC236}">
                <a16:creationId xmlns:a16="http://schemas.microsoft.com/office/drawing/2014/main" id="{5F23BF06-CB8E-0205-03A4-AE875D025F84}"/>
              </a:ext>
            </a:extLst>
          </p:cNvPr>
          <p:cNvSpPr/>
          <p:nvPr/>
        </p:nvSpPr>
        <p:spPr>
          <a:xfrm>
            <a:off x="7396867" y="5400439"/>
            <a:ext cx="4476541" cy="63766"/>
          </a:xfrm>
          <a:prstGeom prst="roundRect">
            <a:avLst>
              <a:gd name="adj" fmla="val 78139"/>
            </a:avLst>
          </a:prstGeom>
          <a:solidFill>
            <a:srgbClr val="334158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25" name="Shape 20">
            <a:extLst>
              <a:ext uri="{FF2B5EF4-FFF2-40B4-BE49-F238E27FC236}">
                <a16:creationId xmlns:a16="http://schemas.microsoft.com/office/drawing/2014/main" id="{AD9D835B-0153-0B4C-1128-CC79F450D4D8}"/>
              </a:ext>
            </a:extLst>
          </p:cNvPr>
          <p:cNvSpPr/>
          <p:nvPr/>
        </p:nvSpPr>
        <p:spPr>
          <a:xfrm>
            <a:off x="9912235" y="5287163"/>
            <a:ext cx="224593" cy="355821"/>
          </a:xfrm>
          <a:prstGeom prst="roundRect">
            <a:avLst>
              <a:gd name="adj" fmla="val 268813"/>
            </a:avLst>
          </a:prstGeom>
          <a:solidFill>
            <a:srgbClr val="334158"/>
          </a:solidFill>
          <a:ln/>
        </p:spPr>
        <p:txBody>
          <a:bodyPr/>
          <a:lstStyle/>
          <a:p>
            <a:endParaRPr lang="en-US"/>
          </a:p>
        </p:txBody>
      </p:sp>
      <p:pic>
        <p:nvPicPr>
          <p:cNvPr id="26" name="Image 4" descr="preencoded.png">
            <a:extLst>
              <a:ext uri="{FF2B5EF4-FFF2-40B4-BE49-F238E27FC236}">
                <a16:creationId xmlns:a16="http://schemas.microsoft.com/office/drawing/2014/main" id="{CE40FDD8-703C-0176-B700-698096918E44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9933928" y="5400439"/>
            <a:ext cx="180301" cy="180301"/>
          </a:xfrm>
          <a:prstGeom prst="rect">
            <a:avLst/>
          </a:prstGeom>
        </p:spPr>
      </p:pic>
      <p:sp>
        <p:nvSpPr>
          <p:cNvPr id="27" name="Text 21">
            <a:extLst>
              <a:ext uri="{FF2B5EF4-FFF2-40B4-BE49-F238E27FC236}">
                <a16:creationId xmlns:a16="http://schemas.microsoft.com/office/drawing/2014/main" id="{B8863256-7A57-A30A-CBD8-43CD90F8828A}"/>
              </a:ext>
            </a:extLst>
          </p:cNvPr>
          <p:cNvSpPr/>
          <p:nvPr/>
        </p:nvSpPr>
        <p:spPr>
          <a:xfrm>
            <a:off x="7504330" y="5722303"/>
            <a:ext cx="1016448" cy="18532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350"/>
              </a:lnSpc>
              <a:buNone/>
            </a:pPr>
            <a:r>
              <a:rPr lang="en-US" b="1">
                <a:solidFill>
                  <a:srgbClr val="4A5D7C"/>
                </a:solidFill>
                <a:ea typeface="Varela Round Bold" pitchFamily="34" charset="-122"/>
                <a:cs typeface="Varela Round Bold" pitchFamily="34" charset="-120"/>
              </a:rPr>
              <a:t>Future guidance needs</a:t>
            </a:r>
            <a:endParaRPr lang="en-US"/>
          </a:p>
        </p:txBody>
      </p:sp>
      <p:sp>
        <p:nvSpPr>
          <p:cNvPr id="28" name="Text 22">
            <a:extLst>
              <a:ext uri="{FF2B5EF4-FFF2-40B4-BE49-F238E27FC236}">
                <a16:creationId xmlns:a16="http://schemas.microsoft.com/office/drawing/2014/main" id="{D4919D13-DFBB-4898-BEC8-A4EB3C60FF61}"/>
              </a:ext>
            </a:extLst>
          </p:cNvPr>
          <p:cNvSpPr/>
          <p:nvPr/>
        </p:nvSpPr>
        <p:spPr>
          <a:xfrm>
            <a:off x="7542312" y="6012816"/>
            <a:ext cx="4306740" cy="18980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400"/>
              </a:lnSpc>
              <a:buNone/>
            </a:pPr>
            <a:r>
              <a:rPr lang="en-US">
                <a:solidFill>
                  <a:srgbClr val="4A5D7C"/>
                </a:solidFill>
                <a:ea typeface="Varela Round" pitchFamily="34" charset="-122"/>
                <a:cs typeface="Varela Round" pitchFamily="34" charset="-120"/>
              </a:rPr>
              <a:t>Potential IESBA initiatives</a:t>
            </a:r>
            <a:endParaRPr lang="en-US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089FEA81-883A-7A43-7DA3-3D77B6B325B9}"/>
              </a:ext>
            </a:extLst>
          </p:cNvPr>
          <p:cNvSpPr txBox="1"/>
          <p:nvPr/>
        </p:nvSpPr>
        <p:spPr>
          <a:xfrm>
            <a:off x="353431" y="1768414"/>
            <a:ext cx="6772307" cy="4893647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b="1" dirty="0">
                <a:solidFill>
                  <a:schemeClr val="accent2"/>
                </a:solidFill>
              </a:rPr>
              <a:t>Key themes: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en-US" dirty="0">
                <a:solidFill>
                  <a:schemeClr val="accent2"/>
                </a:solidFill>
              </a:rPr>
              <a:t>CFO remit expanding into broader enterprise leadership, increasing ethical exposure points beyond traditional finance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en-US" dirty="0">
                <a:solidFill>
                  <a:schemeClr val="accent2"/>
                </a:solidFill>
              </a:rPr>
              <a:t>Most difficult dilemmas are business decisions with ethical consequences, contextual and judgment-based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en-US" dirty="0">
                <a:solidFill>
                  <a:schemeClr val="accent2"/>
                </a:solidFill>
              </a:rPr>
              <a:t>CFOs operate within overlapping frameworks, corporate policy, professional ethics, regulation, and governance expectations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en-US" dirty="0">
                <a:solidFill>
                  <a:schemeClr val="accent2"/>
                </a:solidFill>
              </a:rPr>
              <a:t>Speed heightens late-detection risk, reducing time to escalate, consult, and shape outcomes early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en-US" dirty="0">
                <a:solidFill>
                  <a:schemeClr val="accent2"/>
                </a:solidFill>
              </a:rPr>
              <a:t>The main pressures impacting the CFO role were AI, Sustainability, and being treated as a catch-all function and key point of ethical accountability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en-US" dirty="0">
                <a:solidFill>
                  <a:schemeClr val="accent2"/>
                </a:solidFill>
              </a:rPr>
              <a:t>Clear demand for scenario-based guidance, CPD, and peer learning designed for real-time decision contexts</a:t>
            </a:r>
          </a:p>
        </p:txBody>
      </p:sp>
      <p:sp>
        <p:nvSpPr>
          <p:cNvPr id="30" name="Arrow: Left-Right 29">
            <a:extLst>
              <a:ext uri="{FF2B5EF4-FFF2-40B4-BE49-F238E27FC236}">
                <a16:creationId xmlns:a16="http://schemas.microsoft.com/office/drawing/2014/main" id="{0F6DF335-5EA1-2C8C-9545-4E0FAC17E8D5}"/>
              </a:ext>
            </a:extLst>
          </p:cNvPr>
          <p:cNvSpPr/>
          <p:nvPr/>
        </p:nvSpPr>
        <p:spPr>
          <a:xfrm>
            <a:off x="7126438" y="4104533"/>
            <a:ext cx="259272" cy="158711"/>
          </a:xfrm>
          <a:prstGeom prst="leftRightArrow">
            <a:avLst/>
          </a:prstGeom>
          <a:solidFill>
            <a:srgbClr val="00B05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32140E26-460B-9A34-534E-01561014D47E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0394322" y="5614200"/>
            <a:ext cx="432433" cy="673565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id="{1262AC93-0D44-3840-4949-6DB14C82D8CE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0955102" y="5609176"/>
            <a:ext cx="417687" cy="6674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286803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8300F4F-5D33-5866-5A0D-20955E17092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8">
            <a:extLst>
              <a:ext uri="{FF2B5EF4-FFF2-40B4-BE49-F238E27FC236}">
                <a16:creationId xmlns:a16="http://schemas.microsoft.com/office/drawing/2014/main" id="{DA9DF066-B0F9-4CE2-C9AE-9B36738BCD0F}"/>
              </a:ext>
            </a:extLst>
          </p:cNvPr>
          <p:cNvSpPr txBox="1">
            <a:spLocks/>
          </p:cNvSpPr>
          <p:nvPr/>
        </p:nvSpPr>
        <p:spPr>
          <a:xfrm>
            <a:off x="430540" y="674439"/>
            <a:ext cx="10925718" cy="55084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0" i="0" kern="1200">
                <a:solidFill>
                  <a:schemeClr val="accent2"/>
                </a:solidFill>
                <a:latin typeface="Calibri Light" panose="020F0302020204030204" pitchFamily="34" charset="0"/>
                <a:ea typeface="+mj-ea"/>
                <a:cs typeface="Calibri Light" panose="020F0302020204030204" pitchFamily="34" charset="0"/>
              </a:defRPr>
            </a:lvl1pPr>
          </a:lstStyle>
          <a:p>
            <a:r>
              <a:rPr lang="en-US">
                <a:latin typeface="+mn-lt"/>
              </a:rPr>
              <a:t>IFAC PAIB ADVISORY GROUP</a:t>
            </a:r>
          </a:p>
          <a:p>
            <a:endParaRPr lang="en-US">
              <a:latin typeface="+mn-lt"/>
            </a:endParaRPr>
          </a:p>
        </p:txBody>
      </p:sp>
      <p:sp>
        <p:nvSpPr>
          <p:cNvPr id="2" name="Text 1">
            <a:extLst>
              <a:ext uri="{FF2B5EF4-FFF2-40B4-BE49-F238E27FC236}">
                <a16:creationId xmlns:a16="http://schemas.microsoft.com/office/drawing/2014/main" id="{BFB1EC6C-BC04-914B-9E73-4D654B2827DF}"/>
              </a:ext>
            </a:extLst>
          </p:cNvPr>
          <p:cNvSpPr/>
          <p:nvPr/>
        </p:nvSpPr>
        <p:spPr>
          <a:xfrm>
            <a:off x="865340" y="1985118"/>
            <a:ext cx="2624614" cy="21264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1650"/>
              </a:lnSpc>
              <a:buNone/>
            </a:pPr>
            <a:endParaRPr lang="en-US" sz="2000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F58EC280-C96E-B8AA-8BF9-68CC14D5F5C2}"/>
              </a:ext>
            </a:extLst>
          </p:cNvPr>
          <p:cNvSpPr txBox="1"/>
          <p:nvPr/>
        </p:nvSpPr>
        <p:spPr>
          <a:xfrm>
            <a:off x="487202" y="1781168"/>
            <a:ext cx="11329660" cy="4062651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b="1">
                <a:solidFill>
                  <a:schemeClr val="accent2"/>
                </a:solidFill>
              </a:rPr>
              <a:t>Key themes: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en-US">
                <a:solidFill>
                  <a:schemeClr val="accent2"/>
                </a:solidFill>
              </a:rPr>
              <a:t>The CFO role has expanded well beyond traditional finance, especially in smaller, private, public sector, and state-owned entities. New expectations include sustainability, digital transformation, risk, governance, shareholder communication, and wider business leadership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en-US">
                <a:solidFill>
                  <a:schemeClr val="accent2"/>
                </a:solidFill>
              </a:rPr>
              <a:t>Ethical pressures are increasing, especially around disclosures, short-term performance, fraud, cyber, tax, and third-party data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en-US">
                <a:solidFill>
                  <a:schemeClr val="accent2"/>
                </a:solidFill>
              </a:rPr>
              <a:t>Variation exists across jurisdictions, sectors, and entity types, making a single description of the role difficult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en-US">
                <a:solidFill>
                  <a:schemeClr val="accent2"/>
                </a:solidFill>
              </a:rPr>
              <a:t>The challenge extends beyond the CFO role to wider governance and leadership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en-US">
                <a:solidFill>
                  <a:schemeClr val="accent2"/>
                </a:solidFill>
              </a:rPr>
              <a:t>Company codes and governance frameworks are insufficient substitutes for ethical standards, particularly where enforcement is lower, or CFOs are not members of a professionally accounting body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en-US">
                <a:solidFill>
                  <a:schemeClr val="accent2"/>
                </a:solidFill>
              </a:rPr>
              <a:t>Many favored practical support beyond the Code, including CPD, awareness-building, and accessible guidance</a:t>
            </a:r>
          </a:p>
        </p:txBody>
      </p:sp>
    </p:spTree>
    <p:extLst>
      <p:ext uri="{BB962C8B-B14F-4D97-AF65-F5344CB8AC3E}">
        <p14:creationId xmlns:p14="http://schemas.microsoft.com/office/powerpoint/2010/main" val="90732344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90BC1C0-9653-9B94-35D3-D2A79A2368C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8">
            <a:extLst>
              <a:ext uri="{FF2B5EF4-FFF2-40B4-BE49-F238E27FC236}">
                <a16:creationId xmlns:a16="http://schemas.microsoft.com/office/drawing/2014/main" id="{DE4BDDFB-2504-4A15-A021-E9D25CC3A86F}"/>
              </a:ext>
            </a:extLst>
          </p:cNvPr>
          <p:cNvSpPr txBox="1">
            <a:spLocks/>
          </p:cNvSpPr>
          <p:nvPr/>
        </p:nvSpPr>
        <p:spPr>
          <a:xfrm>
            <a:off x="471363" y="585101"/>
            <a:ext cx="10925718" cy="55084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0" i="0" kern="1200">
                <a:solidFill>
                  <a:schemeClr val="accent2"/>
                </a:solidFill>
                <a:latin typeface="Calibri Light" panose="020F0302020204030204" pitchFamily="34" charset="0"/>
                <a:ea typeface="+mj-ea"/>
                <a:cs typeface="Calibri Light" panose="020F0302020204030204" pitchFamily="34" charset="0"/>
              </a:defRPr>
            </a:lvl1pPr>
          </a:lstStyle>
          <a:p>
            <a:r>
              <a:rPr lang="en-US" dirty="0">
                <a:latin typeface="+mn-lt"/>
              </a:rPr>
              <a:t>ASIA OUTREACH</a:t>
            </a:r>
          </a:p>
          <a:p>
            <a:endParaRPr lang="en-US" dirty="0">
              <a:latin typeface="+mn-lt"/>
            </a:endParaRPr>
          </a:p>
        </p:txBody>
      </p:sp>
      <p:sp>
        <p:nvSpPr>
          <p:cNvPr id="2" name="Text 1">
            <a:extLst>
              <a:ext uri="{FF2B5EF4-FFF2-40B4-BE49-F238E27FC236}">
                <a16:creationId xmlns:a16="http://schemas.microsoft.com/office/drawing/2014/main" id="{4A754969-8AEB-814A-1071-8DB386DCEAD7}"/>
              </a:ext>
            </a:extLst>
          </p:cNvPr>
          <p:cNvSpPr/>
          <p:nvPr/>
        </p:nvSpPr>
        <p:spPr>
          <a:xfrm>
            <a:off x="865340" y="1985118"/>
            <a:ext cx="2624614" cy="21264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1650"/>
              </a:lnSpc>
              <a:buNone/>
            </a:pPr>
            <a:endParaRPr lang="en-US" sz="2000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81CC23E4-8599-51E0-E4B6-05CD60FBC955}"/>
              </a:ext>
            </a:extLst>
          </p:cNvPr>
          <p:cNvSpPr txBox="1"/>
          <p:nvPr/>
        </p:nvSpPr>
        <p:spPr>
          <a:xfrm>
            <a:off x="471363" y="1386542"/>
            <a:ext cx="11461054" cy="5324535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b="1">
                <a:solidFill>
                  <a:schemeClr val="accent2"/>
                </a:solidFill>
              </a:rPr>
              <a:t>Key themes: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en-US">
                <a:solidFill>
                  <a:schemeClr val="accent2"/>
                </a:solidFill>
              </a:rPr>
              <a:t>Generally viewed the CFO’s core mandate as unchanged, safeguarding integrity, stewardship, and compliance, but operating today in a much broader and more demanding context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en-US">
                <a:solidFill>
                  <a:schemeClr val="accent2"/>
                </a:solidFill>
              </a:rPr>
              <a:t>CFOs are increasingly expected to contribute beyond financial stewardship to strategic decisions, operational resilience, crisis management, and broader enterprise leadership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en-US">
                <a:solidFill>
                  <a:schemeClr val="accent2"/>
                </a:solidFill>
              </a:rPr>
              <a:t>AI, sustainability, and geopolitics are creating new pressures, faster decision cycles, and more situations where CFOs must exercise judgment in areas with limited precedent or clear guidance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en-US">
                <a:solidFill>
                  <a:schemeClr val="accent2"/>
                </a:solidFill>
              </a:rPr>
              <a:t>The most difficult issues arise not from clear breaches, but from grey areas where commercial pressures, legal requirements, and stakeholder expectations are in tension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en-US">
                <a:solidFill>
                  <a:schemeClr val="accent2"/>
                </a:solidFill>
              </a:rPr>
              <a:t>Fear of retaliation can inhibit escalation, particularly where whistleblower protections are weak and ethical concerns conflict with commercial or organizational pressures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en-US">
                <a:solidFill>
                  <a:schemeClr val="accent2"/>
                </a:solidFill>
              </a:rPr>
              <a:t>Tone from the top, clear reporting lines, and support from boards and senior leadership are seen as critical to enabling sound decision-making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en-US">
                <a:solidFill>
                  <a:schemeClr val="accent2"/>
                </a:solidFill>
              </a:rPr>
              <a:t>Support for practical, principles-based support, including real-life scenarios, peer learning, and guidance that helps CFOs navigate complex situations in real time</a:t>
            </a:r>
          </a:p>
        </p:txBody>
      </p:sp>
    </p:spTree>
    <p:extLst>
      <p:ext uri="{BB962C8B-B14F-4D97-AF65-F5344CB8AC3E}">
        <p14:creationId xmlns:p14="http://schemas.microsoft.com/office/powerpoint/2010/main" val="133567490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480F94B-E6E2-1DB9-3C56-E4149FC744B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F6239FF4-3BFD-F36B-FA20-F0BF197794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ACEBBF-944F-8349-945C-78F972EF34F6}" type="slidenum">
              <a:rPr lang="en-US" smtClean="0"/>
              <a:pPr/>
              <a:t>13</a:t>
            </a:fld>
            <a:endParaRPr lang="en-US"/>
          </a:p>
        </p:txBody>
      </p:sp>
      <p:graphicFrame>
        <p:nvGraphicFramePr>
          <p:cNvPr id="3" name="Diagram 2">
            <a:extLst>
              <a:ext uri="{FF2B5EF4-FFF2-40B4-BE49-F238E27FC236}">
                <a16:creationId xmlns:a16="http://schemas.microsoft.com/office/drawing/2014/main" id="{5136400F-9E87-BC11-BDA6-16032A994B0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394409716"/>
              </p:ext>
            </p:extLst>
          </p:nvPr>
        </p:nvGraphicFramePr>
        <p:xfrm>
          <a:off x="6812056" y="2151325"/>
          <a:ext cx="4541744" cy="433069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66236936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60DE9B4-FB82-DD53-8F78-F1BA9C7A949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8">
            <a:extLst>
              <a:ext uri="{FF2B5EF4-FFF2-40B4-BE49-F238E27FC236}">
                <a16:creationId xmlns:a16="http://schemas.microsoft.com/office/drawing/2014/main" id="{6C155E45-9856-7DB3-2B2E-62E8CE34C6ED}"/>
              </a:ext>
            </a:extLst>
          </p:cNvPr>
          <p:cNvSpPr txBox="1">
            <a:spLocks/>
          </p:cNvSpPr>
          <p:nvPr/>
        </p:nvSpPr>
        <p:spPr>
          <a:xfrm>
            <a:off x="430540" y="674439"/>
            <a:ext cx="10134600" cy="55084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0" i="0" kern="1200">
                <a:solidFill>
                  <a:schemeClr val="accent2"/>
                </a:solidFill>
                <a:latin typeface="Calibri Light" panose="020F0302020204030204" pitchFamily="34" charset="0"/>
                <a:ea typeface="+mj-ea"/>
                <a:cs typeface="Calibri Light" panose="020F0302020204030204" pitchFamily="34" charset="0"/>
              </a:defRPr>
            </a:lvl1pPr>
          </a:lstStyle>
          <a:p>
            <a:r>
              <a:rPr lang="en-US">
                <a:latin typeface="+mn-lt"/>
              </a:rPr>
              <a:t>EXTENDED GLOBAL SURVEY</a:t>
            </a:r>
          </a:p>
        </p:txBody>
      </p:sp>
      <p:sp>
        <p:nvSpPr>
          <p:cNvPr id="2" name="Shape 3">
            <a:extLst>
              <a:ext uri="{FF2B5EF4-FFF2-40B4-BE49-F238E27FC236}">
                <a16:creationId xmlns:a16="http://schemas.microsoft.com/office/drawing/2014/main" id="{5160167E-579F-75D7-7661-2B444BBD7470}"/>
              </a:ext>
            </a:extLst>
          </p:cNvPr>
          <p:cNvSpPr/>
          <p:nvPr/>
        </p:nvSpPr>
        <p:spPr>
          <a:xfrm>
            <a:off x="551480" y="1797189"/>
            <a:ext cx="3151465" cy="1261586"/>
          </a:xfrm>
          <a:prstGeom prst="roundRect">
            <a:avLst>
              <a:gd name="adj" fmla="val 5798"/>
            </a:avLst>
          </a:prstGeom>
          <a:solidFill>
            <a:srgbClr val="E7E3D6"/>
          </a:solidFill>
          <a:ln w="15240">
            <a:solidFill>
              <a:srgbClr val="C5CAD2"/>
            </a:solidFill>
            <a:prstDash val="solid"/>
          </a:ln>
        </p:spPr>
        <p:txBody>
          <a:bodyPr/>
          <a:lstStyle/>
          <a:p>
            <a:endParaRPr lang="en-US" sz="1600"/>
          </a:p>
        </p:txBody>
      </p:sp>
      <p:sp>
        <p:nvSpPr>
          <p:cNvPr id="3" name="Shape 4">
            <a:extLst>
              <a:ext uri="{FF2B5EF4-FFF2-40B4-BE49-F238E27FC236}">
                <a16:creationId xmlns:a16="http://schemas.microsoft.com/office/drawing/2014/main" id="{3F267A5B-3C20-71DD-8198-BC56D3B4AA23}"/>
              </a:ext>
            </a:extLst>
          </p:cNvPr>
          <p:cNvSpPr/>
          <p:nvPr/>
        </p:nvSpPr>
        <p:spPr>
          <a:xfrm>
            <a:off x="551480" y="1816766"/>
            <a:ext cx="60960" cy="1261586"/>
          </a:xfrm>
          <a:prstGeom prst="roundRect">
            <a:avLst>
              <a:gd name="adj" fmla="val 100319"/>
            </a:avLst>
          </a:prstGeom>
          <a:solidFill>
            <a:srgbClr val="354359"/>
          </a:solidFill>
          <a:ln/>
        </p:spPr>
        <p:txBody>
          <a:bodyPr/>
          <a:lstStyle/>
          <a:p>
            <a:endParaRPr lang="en-US" sz="1600"/>
          </a:p>
        </p:txBody>
      </p:sp>
      <p:sp>
        <p:nvSpPr>
          <p:cNvPr id="4" name="Text 5">
            <a:extLst>
              <a:ext uri="{FF2B5EF4-FFF2-40B4-BE49-F238E27FC236}">
                <a16:creationId xmlns:a16="http://schemas.microsoft.com/office/drawing/2014/main" id="{E768FE80-6CEC-8E7A-EE7E-1A83064CCC19}"/>
              </a:ext>
            </a:extLst>
          </p:cNvPr>
          <p:cNvSpPr/>
          <p:nvPr/>
        </p:nvSpPr>
        <p:spPr>
          <a:xfrm>
            <a:off x="773175" y="1930530"/>
            <a:ext cx="1819989" cy="22752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750"/>
              </a:lnSpc>
              <a:buNone/>
            </a:pPr>
            <a:r>
              <a:rPr lang="en-US" sz="1600" b="1">
                <a:solidFill>
                  <a:srgbClr val="4A5D7C"/>
                </a:solidFill>
                <a:ea typeface="Varela Round Bold" pitchFamily="34" charset="-122"/>
                <a:cs typeface="Varela Round Bold" pitchFamily="34" charset="-120"/>
              </a:rPr>
              <a:t>Launch</a:t>
            </a:r>
            <a:endParaRPr lang="en-US" sz="1600"/>
          </a:p>
        </p:txBody>
      </p:sp>
      <p:sp>
        <p:nvSpPr>
          <p:cNvPr id="5" name="Text 6">
            <a:extLst>
              <a:ext uri="{FF2B5EF4-FFF2-40B4-BE49-F238E27FC236}">
                <a16:creationId xmlns:a16="http://schemas.microsoft.com/office/drawing/2014/main" id="{E0A7E100-DC6F-F025-D6D0-CB33B211517B}"/>
              </a:ext>
            </a:extLst>
          </p:cNvPr>
          <p:cNvSpPr/>
          <p:nvPr/>
        </p:nvSpPr>
        <p:spPr>
          <a:xfrm>
            <a:off x="773175" y="2205028"/>
            <a:ext cx="2784277" cy="60579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1550"/>
              </a:lnSpc>
              <a:buNone/>
            </a:pPr>
            <a:r>
              <a:rPr lang="en-US" sz="1600">
                <a:solidFill>
                  <a:srgbClr val="4A5D7C"/>
                </a:solidFill>
                <a:ea typeface="Varela Round" pitchFamily="34" charset="-122"/>
                <a:cs typeface="Varela Round" pitchFamily="34" charset="-120"/>
              </a:rPr>
              <a:t>Launched via news alert on Feb 3, 2026, alongside a dedicated "Role of CFOs" focus area</a:t>
            </a:r>
            <a:endParaRPr lang="en-US" sz="1600"/>
          </a:p>
        </p:txBody>
      </p:sp>
      <p:sp>
        <p:nvSpPr>
          <p:cNvPr id="6" name="Shape 7">
            <a:extLst>
              <a:ext uri="{FF2B5EF4-FFF2-40B4-BE49-F238E27FC236}">
                <a16:creationId xmlns:a16="http://schemas.microsoft.com/office/drawing/2014/main" id="{47417B2E-1600-C916-CB95-79361A59603A}"/>
              </a:ext>
            </a:extLst>
          </p:cNvPr>
          <p:cNvSpPr/>
          <p:nvPr/>
        </p:nvSpPr>
        <p:spPr>
          <a:xfrm>
            <a:off x="3824985" y="1816766"/>
            <a:ext cx="3151465" cy="1261586"/>
          </a:xfrm>
          <a:prstGeom prst="roundRect">
            <a:avLst>
              <a:gd name="adj" fmla="val 5798"/>
            </a:avLst>
          </a:prstGeom>
          <a:solidFill>
            <a:srgbClr val="E7E3D6"/>
          </a:solidFill>
          <a:ln w="15240">
            <a:solidFill>
              <a:srgbClr val="C5CAD2"/>
            </a:solidFill>
            <a:prstDash val="solid"/>
          </a:ln>
        </p:spPr>
        <p:txBody>
          <a:bodyPr/>
          <a:lstStyle/>
          <a:p>
            <a:endParaRPr lang="en-US" sz="1600"/>
          </a:p>
        </p:txBody>
      </p:sp>
      <p:sp>
        <p:nvSpPr>
          <p:cNvPr id="7" name="Shape 8">
            <a:extLst>
              <a:ext uri="{FF2B5EF4-FFF2-40B4-BE49-F238E27FC236}">
                <a16:creationId xmlns:a16="http://schemas.microsoft.com/office/drawing/2014/main" id="{0F375104-0E97-E8E2-DFEB-A11C6BB3390F}"/>
              </a:ext>
            </a:extLst>
          </p:cNvPr>
          <p:cNvSpPr/>
          <p:nvPr/>
        </p:nvSpPr>
        <p:spPr>
          <a:xfrm>
            <a:off x="3809745" y="1816766"/>
            <a:ext cx="60960" cy="1261586"/>
          </a:xfrm>
          <a:prstGeom prst="roundRect">
            <a:avLst>
              <a:gd name="adj" fmla="val 100319"/>
            </a:avLst>
          </a:prstGeom>
          <a:solidFill>
            <a:srgbClr val="354359"/>
          </a:solidFill>
          <a:ln/>
        </p:spPr>
        <p:txBody>
          <a:bodyPr/>
          <a:lstStyle/>
          <a:p>
            <a:endParaRPr lang="en-US" sz="1600"/>
          </a:p>
        </p:txBody>
      </p:sp>
      <p:sp>
        <p:nvSpPr>
          <p:cNvPr id="8" name="Text 9">
            <a:extLst>
              <a:ext uri="{FF2B5EF4-FFF2-40B4-BE49-F238E27FC236}">
                <a16:creationId xmlns:a16="http://schemas.microsoft.com/office/drawing/2014/main" id="{692AC6FC-74CE-75DE-B662-38B2F12E7EE7}"/>
              </a:ext>
            </a:extLst>
          </p:cNvPr>
          <p:cNvSpPr/>
          <p:nvPr/>
        </p:nvSpPr>
        <p:spPr>
          <a:xfrm>
            <a:off x="4037095" y="1923338"/>
            <a:ext cx="1819989" cy="22752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750"/>
              </a:lnSpc>
              <a:buNone/>
            </a:pPr>
            <a:r>
              <a:rPr lang="en-US" sz="1600" b="1">
                <a:solidFill>
                  <a:srgbClr val="4A5D7C"/>
                </a:solidFill>
                <a:ea typeface="Varela Round Bold" pitchFamily="34" charset="-122"/>
                <a:cs typeface="Varela Round Bold" pitchFamily="34" charset="-120"/>
              </a:rPr>
              <a:t>Two Distinct Surveys</a:t>
            </a:r>
            <a:endParaRPr lang="en-US" sz="1600"/>
          </a:p>
        </p:txBody>
      </p:sp>
      <p:sp>
        <p:nvSpPr>
          <p:cNvPr id="9" name="Text 10">
            <a:extLst>
              <a:ext uri="{FF2B5EF4-FFF2-40B4-BE49-F238E27FC236}">
                <a16:creationId xmlns:a16="http://schemas.microsoft.com/office/drawing/2014/main" id="{74F2E974-D254-4124-0C5B-2C8030D33C70}"/>
              </a:ext>
            </a:extLst>
          </p:cNvPr>
          <p:cNvSpPr/>
          <p:nvPr/>
        </p:nvSpPr>
        <p:spPr>
          <a:xfrm>
            <a:off x="4040849" y="2246664"/>
            <a:ext cx="2784277" cy="60579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228600" indent="-228600" algn="l">
              <a:lnSpc>
                <a:spcPts val="1550"/>
              </a:lnSpc>
              <a:buAutoNum type="arabicParenBoth"/>
            </a:pPr>
            <a:r>
              <a:rPr lang="en-US" sz="1600">
                <a:solidFill>
                  <a:srgbClr val="4A5D7C"/>
                </a:solidFill>
                <a:ea typeface="Varela Round" pitchFamily="34" charset="-122"/>
                <a:cs typeface="Varela Round" pitchFamily="34" charset="-120"/>
              </a:rPr>
              <a:t> CFOs and equivalent senior finance leaders; </a:t>
            </a:r>
          </a:p>
          <a:p>
            <a:pPr marL="228600" indent="-228600" algn="l">
              <a:lnSpc>
                <a:spcPts val="1550"/>
              </a:lnSpc>
              <a:buAutoNum type="arabicParenBoth"/>
            </a:pPr>
            <a:r>
              <a:rPr lang="en-US" sz="1600">
                <a:solidFill>
                  <a:srgbClr val="4A5D7C"/>
                </a:solidFill>
                <a:ea typeface="Varela Round" pitchFamily="34" charset="-122"/>
                <a:cs typeface="Varela Round" pitchFamily="34" charset="-120"/>
              </a:rPr>
              <a:t> Stakeholders who interact with or oversee CFOs.</a:t>
            </a:r>
            <a:endParaRPr lang="en-US" sz="1600"/>
          </a:p>
        </p:txBody>
      </p:sp>
      <p:sp>
        <p:nvSpPr>
          <p:cNvPr id="10" name="Shape 11">
            <a:extLst>
              <a:ext uri="{FF2B5EF4-FFF2-40B4-BE49-F238E27FC236}">
                <a16:creationId xmlns:a16="http://schemas.microsoft.com/office/drawing/2014/main" id="{EA41C916-B936-1BA5-35CF-A4A14E482DCD}"/>
              </a:ext>
            </a:extLst>
          </p:cNvPr>
          <p:cNvSpPr/>
          <p:nvPr/>
        </p:nvSpPr>
        <p:spPr>
          <a:xfrm>
            <a:off x="566720" y="3185151"/>
            <a:ext cx="3151465" cy="1665446"/>
          </a:xfrm>
          <a:prstGeom prst="roundRect">
            <a:avLst>
              <a:gd name="adj" fmla="val 4392"/>
            </a:avLst>
          </a:prstGeom>
          <a:solidFill>
            <a:srgbClr val="E7E3D6"/>
          </a:solidFill>
          <a:ln w="15240">
            <a:solidFill>
              <a:srgbClr val="C5CAD2"/>
            </a:solidFill>
            <a:prstDash val="solid"/>
          </a:ln>
        </p:spPr>
        <p:txBody>
          <a:bodyPr/>
          <a:lstStyle/>
          <a:p>
            <a:endParaRPr lang="en-US" sz="1600"/>
          </a:p>
        </p:txBody>
      </p:sp>
      <p:sp>
        <p:nvSpPr>
          <p:cNvPr id="12" name="Shape 12">
            <a:extLst>
              <a:ext uri="{FF2B5EF4-FFF2-40B4-BE49-F238E27FC236}">
                <a16:creationId xmlns:a16="http://schemas.microsoft.com/office/drawing/2014/main" id="{8E41BA60-F81F-8876-68D9-95FAECE33114}"/>
              </a:ext>
            </a:extLst>
          </p:cNvPr>
          <p:cNvSpPr/>
          <p:nvPr/>
        </p:nvSpPr>
        <p:spPr>
          <a:xfrm>
            <a:off x="551480" y="3185151"/>
            <a:ext cx="60960" cy="1665446"/>
          </a:xfrm>
          <a:prstGeom prst="roundRect">
            <a:avLst>
              <a:gd name="adj" fmla="val 100319"/>
            </a:avLst>
          </a:prstGeom>
          <a:solidFill>
            <a:srgbClr val="354359"/>
          </a:solidFill>
          <a:ln/>
        </p:spPr>
        <p:txBody>
          <a:bodyPr/>
          <a:lstStyle/>
          <a:p>
            <a:endParaRPr lang="en-US" sz="1600"/>
          </a:p>
        </p:txBody>
      </p:sp>
      <p:sp>
        <p:nvSpPr>
          <p:cNvPr id="13" name="Text 13">
            <a:extLst>
              <a:ext uri="{FF2B5EF4-FFF2-40B4-BE49-F238E27FC236}">
                <a16:creationId xmlns:a16="http://schemas.microsoft.com/office/drawing/2014/main" id="{DFD367E7-EB5A-3D03-4870-11E6CA8E7329}"/>
              </a:ext>
            </a:extLst>
          </p:cNvPr>
          <p:cNvSpPr/>
          <p:nvPr/>
        </p:nvSpPr>
        <p:spPr>
          <a:xfrm>
            <a:off x="773175" y="3345885"/>
            <a:ext cx="1819989" cy="22752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750"/>
              </a:lnSpc>
              <a:buNone/>
            </a:pPr>
            <a:r>
              <a:rPr lang="en-US" sz="1600" b="1">
                <a:solidFill>
                  <a:srgbClr val="4A5D7C"/>
                </a:solidFill>
                <a:ea typeface="Varela Round Bold" pitchFamily="34" charset="-122"/>
                <a:cs typeface="Varela Round Bold" pitchFamily="34" charset="-120"/>
              </a:rPr>
              <a:t>Survey Focus</a:t>
            </a:r>
            <a:endParaRPr lang="en-US" sz="1600"/>
          </a:p>
        </p:txBody>
      </p:sp>
      <p:sp>
        <p:nvSpPr>
          <p:cNvPr id="14" name="Text 14">
            <a:extLst>
              <a:ext uri="{FF2B5EF4-FFF2-40B4-BE49-F238E27FC236}">
                <a16:creationId xmlns:a16="http://schemas.microsoft.com/office/drawing/2014/main" id="{F2EFEE03-E2B1-6FB5-119C-4B250EF1456D}"/>
              </a:ext>
            </a:extLst>
          </p:cNvPr>
          <p:cNvSpPr/>
          <p:nvPr/>
        </p:nvSpPr>
        <p:spPr>
          <a:xfrm>
            <a:off x="773175" y="3680213"/>
            <a:ext cx="2784277" cy="10096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1550"/>
              </a:lnSpc>
              <a:buNone/>
            </a:pPr>
            <a:r>
              <a:rPr lang="en-US" sz="1600">
                <a:solidFill>
                  <a:srgbClr val="4A5D7C"/>
                </a:solidFill>
                <a:ea typeface="Varela Round" pitchFamily="34" charset="-122"/>
                <a:cs typeface="Varela Round" pitchFamily="34" charset="-120"/>
              </a:rPr>
              <a:t>Evolution of the CFO role, resultant ethical challenges, and whether the IESBA Code remains fit-for-purpose</a:t>
            </a:r>
            <a:endParaRPr lang="en-US" sz="1600"/>
          </a:p>
        </p:txBody>
      </p:sp>
      <p:sp>
        <p:nvSpPr>
          <p:cNvPr id="15" name="Shape 15">
            <a:extLst>
              <a:ext uri="{FF2B5EF4-FFF2-40B4-BE49-F238E27FC236}">
                <a16:creationId xmlns:a16="http://schemas.microsoft.com/office/drawing/2014/main" id="{9E9B8457-3263-6268-0D9D-5449C61FBB3A}"/>
              </a:ext>
            </a:extLst>
          </p:cNvPr>
          <p:cNvSpPr/>
          <p:nvPr/>
        </p:nvSpPr>
        <p:spPr>
          <a:xfrm>
            <a:off x="3824985" y="3185151"/>
            <a:ext cx="3151465" cy="1665446"/>
          </a:xfrm>
          <a:prstGeom prst="roundRect">
            <a:avLst>
              <a:gd name="adj" fmla="val 4392"/>
            </a:avLst>
          </a:prstGeom>
          <a:solidFill>
            <a:srgbClr val="E7E3D6"/>
          </a:solidFill>
          <a:ln w="15240">
            <a:solidFill>
              <a:srgbClr val="C5CAD2"/>
            </a:solidFill>
            <a:prstDash val="solid"/>
          </a:ln>
        </p:spPr>
        <p:txBody>
          <a:bodyPr/>
          <a:lstStyle/>
          <a:p>
            <a:endParaRPr lang="en-US" sz="1600"/>
          </a:p>
        </p:txBody>
      </p:sp>
      <p:sp>
        <p:nvSpPr>
          <p:cNvPr id="16" name="Shape 16">
            <a:extLst>
              <a:ext uri="{FF2B5EF4-FFF2-40B4-BE49-F238E27FC236}">
                <a16:creationId xmlns:a16="http://schemas.microsoft.com/office/drawing/2014/main" id="{622123DC-529C-1E0C-E8D2-7BF2E0849153}"/>
              </a:ext>
            </a:extLst>
          </p:cNvPr>
          <p:cNvSpPr/>
          <p:nvPr/>
        </p:nvSpPr>
        <p:spPr>
          <a:xfrm>
            <a:off x="3809745" y="3185151"/>
            <a:ext cx="60960" cy="1665446"/>
          </a:xfrm>
          <a:prstGeom prst="roundRect">
            <a:avLst>
              <a:gd name="adj" fmla="val 100319"/>
            </a:avLst>
          </a:prstGeom>
          <a:solidFill>
            <a:srgbClr val="354359"/>
          </a:solidFill>
          <a:ln/>
        </p:spPr>
        <p:txBody>
          <a:bodyPr/>
          <a:lstStyle/>
          <a:p>
            <a:endParaRPr lang="en-US" sz="1600"/>
          </a:p>
        </p:txBody>
      </p:sp>
      <p:sp>
        <p:nvSpPr>
          <p:cNvPr id="17" name="Text 17">
            <a:extLst>
              <a:ext uri="{FF2B5EF4-FFF2-40B4-BE49-F238E27FC236}">
                <a16:creationId xmlns:a16="http://schemas.microsoft.com/office/drawing/2014/main" id="{1EE0D5E5-3551-F60F-96A1-E4C05BC75C78}"/>
              </a:ext>
            </a:extLst>
          </p:cNvPr>
          <p:cNvSpPr/>
          <p:nvPr/>
        </p:nvSpPr>
        <p:spPr>
          <a:xfrm>
            <a:off x="4031439" y="3345885"/>
            <a:ext cx="1819989" cy="22752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750"/>
              </a:lnSpc>
              <a:buNone/>
            </a:pPr>
            <a:r>
              <a:rPr lang="en-US" sz="1600" b="1">
                <a:solidFill>
                  <a:srgbClr val="4A5D7C"/>
                </a:solidFill>
                <a:ea typeface="Varela Round Bold" pitchFamily="34" charset="-122"/>
                <a:cs typeface="Varela Round Bold" pitchFamily="34" charset="-120"/>
              </a:rPr>
              <a:t>Dissemination</a:t>
            </a:r>
            <a:endParaRPr lang="en-US" sz="1600"/>
          </a:p>
        </p:txBody>
      </p:sp>
      <p:sp>
        <p:nvSpPr>
          <p:cNvPr id="18" name="Text 18">
            <a:extLst>
              <a:ext uri="{FF2B5EF4-FFF2-40B4-BE49-F238E27FC236}">
                <a16:creationId xmlns:a16="http://schemas.microsoft.com/office/drawing/2014/main" id="{BB04F0D1-2DB7-1CB1-2A47-D8C5555493DD}"/>
              </a:ext>
            </a:extLst>
          </p:cNvPr>
          <p:cNvSpPr/>
          <p:nvPr/>
        </p:nvSpPr>
        <p:spPr>
          <a:xfrm>
            <a:off x="4031439" y="3680213"/>
            <a:ext cx="2784277" cy="8077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1550"/>
              </a:lnSpc>
              <a:buNone/>
            </a:pPr>
            <a:r>
              <a:rPr lang="en-US" sz="1600">
                <a:solidFill>
                  <a:srgbClr val="4A5D7C"/>
                </a:solidFill>
                <a:ea typeface="Varela Round" pitchFamily="34" charset="-122"/>
                <a:cs typeface="Varela Round" pitchFamily="34" charset="-120"/>
              </a:rPr>
              <a:t>Subscriber list and LinkedIn, plus through outreach channels</a:t>
            </a:r>
          </a:p>
          <a:p>
            <a:pPr marL="0" indent="0" algn="l">
              <a:lnSpc>
                <a:spcPts val="1550"/>
              </a:lnSpc>
              <a:buNone/>
            </a:pPr>
            <a:r>
              <a:rPr lang="en-US" sz="1600">
                <a:solidFill>
                  <a:srgbClr val="4A5D7C"/>
                </a:solidFill>
                <a:ea typeface="Varela Round" pitchFamily="34" charset="-122"/>
                <a:cs typeface="Varela Round" pitchFamily="34" charset="-120"/>
              </a:rPr>
              <a:t>to share within their networks</a:t>
            </a:r>
            <a:endParaRPr lang="en-US" sz="1600"/>
          </a:p>
        </p:txBody>
      </p:sp>
      <p:sp>
        <p:nvSpPr>
          <p:cNvPr id="19" name="Shape 19">
            <a:extLst>
              <a:ext uri="{FF2B5EF4-FFF2-40B4-BE49-F238E27FC236}">
                <a16:creationId xmlns:a16="http://schemas.microsoft.com/office/drawing/2014/main" id="{BC41E43E-BD00-CF7B-10CA-DCA1C98DA4C6}"/>
              </a:ext>
            </a:extLst>
          </p:cNvPr>
          <p:cNvSpPr/>
          <p:nvPr/>
        </p:nvSpPr>
        <p:spPr>
          <a:xfrm>
            <a:off x="2334864" y="5011331"/>
            <a:ext cx="3151465" cy="1166973"/>
          </a:xfrm>
          <a:prstGeom prst="roundRect">
            <a:avLst>
              <a:gd name="adj" fmla="val 5798"/>
            </a:avLst>
          </a:prstGeom>
          <a:solidFill>
            <a:srgbClr val="E7E3D6"/>
          </a:solidFill>
          <a:ln w="15240">
            <a:solidFill>
              <a:srgbClr val="C5CAD2"/>
            </a:solidFill>
            <a:prstDash val="solid"/>
          </a:ln>
        </p:spPr>
        <p:txBody>
          <a:bodyPr/>
          <a:lstStyle/>
          <a:p>
            <a:endParaRPr lang="en-US" sz="1600"/>
          </a:p>
        </p:txBody>
      </p:sp>
      <p:sp>
        <p:nvSpPr>
          <p:cNvPr id="20" name="Shape 20">
            <a:extLst>
              <a:ext uri="{FF2B5EF4-FFF2-40B4-BE49-F238E27FC236}">
                <a16:creationId xmlns:a16="http://schemas.microsoft.com/office/drawing/2014/main" id="{76664F32-320E-EA00-150C-D5595F686992}"/>
              </a:ext>
            </a:extLst>
          </p:cNvPr>
          <p:cNvSpPr/>
          <p:nvPr/>
        </p:nvSpPr>
        <p:spPr>
          <a:xfrm>
            <a:off x="2306425" y="5003599"/>
            <a:ext cx="89401" cy="1166973"/>
          </a:xfrm>
          <a:prstGeom prst="roundRect">
            <a:avLst>
              <a:gd name="adj" fmla="val 100319"/>
            </a:avLst>
          </a:prstGeom>
          <a:solidFill>
            <a:srgbClr val="354359"/>
          </a:solidFill>
          <a:ln/>
        </p:spPr>
        <p:txBody>
          <a:bodyPr/>
          <a:lstStyle/>
          <a:p>
            <a:endParaRPr lang="en-US" sz="1600"/>
          </a:p>
        </p:txBody>
      </p:sp>
      <p:sp>
        <p:nvSpPr>
          <p:cNvPr id="21" name="Text 21">
            <a:extLst>
              <a:ext uri="{FF2B5EF4-FFF2-40B4-BE49-F238E27FC236}">
                <a16:creationId xmlns:a16="http://schemas.microsoft.com/office/drawing/2014/main" id="{BBE8060D-9D5B-FDBD-1A84-7A8856D11789}"/>
              </a:ext>
            </a:extLst>
          </p:cNvPr>
          <p:cNvSpPr/>
          <p:nvPr/>
        </p:nvSpPr>
        <p:spPr>
          <a:xfrm>
            <a:off x="2548939" y="5070937"/>
            <a:ext cx="1819989" cy="22752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750"/>
              </a:lnSpc>
              <a:buNone/>
            </a:pPr>
            <a:r>
              <a:rPr lang="en-US" sz="1600" b="1">
                <a:solidFill>
                  <a:srgbClr val="4A5D7C"/>
                </a:solidFill>
                <a:ea typeface="Varela Round Bold" pitchFamily="34" charset="-122"/>
                <a:cs typeface="Varela Round Bold" pitchFamily="34" charset="-120"/>
              </a:rPr>
              <a:t>Survey Window</a:t>
            </a:r>
            <a:endParaRPr lang="en-US" sz="1600"/>
          </a:p>
        </p:txBody>
      </p:sp>
      <p:sp>
        <p:nvSpPr>
          <p:cNvPr id="22" name="Text 22">
            <a:extLst>
              <a:ext uri="{FF2B5EF4-FFF2-40B4-BE49-F238E27FC236}">
                <a16:creationId xmlns:a16="http://schemas.microsoft.com/office/drawing/2014/main" id="{BBF471CC-9A83-ED5A-5356-3C89B1B386A0}"/>
              </a:ext>
            </a:extLst>
          </p:cNvPr>
          <p:cNvSpPr/>
          <p:nvPr/>
        </p:nvSpPr>
        <p:spPr>
          <a:xfrm>
            <a:off x="2548939" y="5405264"/>
            <a:ext cx="2784277" cy="60579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1550"/>
              </a:lnSpc>
              <a:buNone/>
            </a:pPr>
            <a:r>
              <a:rPr lang="en-US" sz="1600">
                <a:solidFill>
                  <a:srgbClr val="4A5D7C"/>
                </a:solidFill>
                <a:ea typeface="Varela Round" pitchFamily="34" charset="-122"/>
                <a:cs typeface="Varela Round" pitchFamily="34" charset="-120"/>
              </a:rPr>
              <a:t>Open until </a:t>
            </a:r>
            <a:r>
              <a:rPr lang="en-US" sz="1600" b="1">
                <a:solidFill>
                  <a:srgbClr val="4A5D7C"/>
                </a:solidFill>
                <a:ea typeface="Varela Round" pitchFamily="34" charset="-122"/>
                <a:cs typeface="Varela Round" pitchFamily="34" charset="-120"/>
              </a:rPr>
              <a:t>April 24, 2026</a:t>
            </a:r>
          </a:p>
          <a:p>
            <a:pPr marL="0" indent="0">
              <a:lnSpc>
                <a:spcPts val="1550"/>
              </a:lnSpc>
              <a:buNone/>
            </a:pPr>
            <a:r>
              <a:rPr lang="en-US" sz="1600">
                <a:solidFill>
                  <a:srgbClr val="4A5D7C"/>
                </a:solidFill>
                <a:ea typeface="Varela Round" pitchFamily="34" charset="-122"/>
                <a:cs typeface="Varela Round" pitchFamily="34" charset="-120"/>
              </a:rPr>
              <a:t>Results to be presented at the June 2026 IESBA meeting</a:t>
            </a:r>
            <a:endParaRPr lang="en-US" sz="1600"/>
          </a:p>
        </p:txBody>
      </p:sp>
      <p:pic>
        <p:nvPicPr>
          <p:cNvPr id="23" name="Image 0" descr="preencoded.png">
            <a:extLst>
              <a:ext uri="{FF2B5EF4-FFF2-40B4-BE49-F238E27FC236}">
                <a16:creationId xmlns:a16="http://schemas.microsoft.com/office/drawing/2014/main" id="{34FFD136-2BDE-15E4-7D92-479867C8174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99188" y="1697939"/>
            <a:ext cx="4652471" cy="46524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563853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1A411CB-80EF-C12E-1F4C-DA8BA81914B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8">
            <a:extLst>
              <a:ext uri="{FF2B5EF4-FFF2-40B4-BE49-F238E27FC236}">
                <a16:creationId xmlns:a16="http://schemas.microsoft.com/office/drawing/2014/main" id="{3A1F78BE-CD72-2B46-9303-F573D0D84F30}"/>
              </a:ext>
            </a:extLst>
          </p:cNvPr>
          <p:cNvSpPr txBox="1">
            <a:spLocks/>
          </p:cNvSpPr>
          <p:nvPr/>
        </p:nvSpPr>
        <p:spPr>
          <a:xfrm>
            <a:off x="430540" y="674439"/>
            <a:ext cx="10134600" cy="55084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0" i="0" kern="1200">
                <a:solidFill>
                  <a:schemeClr val="accent2"/>
                </a:solidFill>
                <a:latin typeface="Calibri Light" panose="020F0302020204030204" pitchFamily="34" charset="0"/>
                <a:ea typeface="+mj-ea"/>
                <a:cs typeface="Calibri Light" panose="020F0302020204030204" pitchFamily="34" charset="0"/>
              </a:defRPr>
            </a:lvl1pPr>
          </a:lstStyle>
          <a:p>
            <a:r>
              <a:rPr lang="en-US">
                <a:latin typeface="+mn-lt"/>
              </a:rPr>
              <a:t>ACADEMIC RESEARCH – HIGH LEVEL OVERVIEW</a:t>
            </a:r>
          </a:p>
        </p:txBody>
      </p:sp>
      <p:sp>
        <p:nvSpPr>
          <p:cNvPr id="2" name="Freeform: Shape 1">
            <a:extLst>
              <a:ext uri="{FF2B5EF4-FFF2-40B4-BE49-F238E27FC236}">
                <a16:creationId xmlns:a16="http://schemas.microsoft.com/office/drawing/2014/main" id="{6ED3D56B-6609-D50C-D3D0-B1241E8AEC40}"/>
              </a:ext>
            </a:extLst>
          </p:cNvPr>
          <p:cNvSpPr/>
          <p:nvPr/>
        </p:nvSpPr>
        <p:spPr>
          <a:xfrm>
            <a:off x="1040227" y="1827125"/>
            <a:ext cx="2713339" cy="1886857"/>
          </a:xfrm>
          <a:custGeom>
            <a:avLst/>
            <a:gdLst>
              <a:gd name="connsiteX0" fmla="*/ 0 w 2825762"/>
              <a:gd name="connsiteY0" fmla="*/ 0 h 1965036"/>
              <a:gd name="connsiteX1" fmla="*/ 2825763 w 2825762"/>
              <a:gd name="connsiteY1" fmla="*/ 0 h 1965036"/>
              <a:gd name="connsiteX2" fmla="*/ 2825763 w 2825762"/>
              <a:gd name="connsiteY2" fmla="*/ 1965036 h 1965036"/>
              <a:gd name="connsiteX3" fmla="*/ 0 w 2825762"/>
              <a:gd name="connsiteY3" fmla="*/ 1965036 h 19650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25762" h="1965036">
                <a:moveTo>
                  <a:pt x="0" y="0"/>
                </a:moveTo>
                <a:lnTo>
                  <a:pt x="2825763" y="0"/>
                </a:lnTo>
                <a:lnTo>
                  <a:pt x="2825763" y="1965036"/>
                </a:lnTo>
                <a:lnTo>
                  <a:pt x="0" y="1965036"/>
                </a:lnTo>
                <a:close/>
              </a:path>
            </a:pathLst>
          </a:custGeom>
          <a:solidFill>
            <a:schemeClr val="bg2"/>
          </a:solidFill>
          <a:ln w="23707" cap="flat">
            <a:noFill/>
            <a:prstDash val="solid"/>
            <a:miter/>
          </a:ln>
        </p:spPr>
        <p:txBody>
          <a:bodyPr rtlCol="0" anchor="ctr"/>
          <a:lstStyle/>
          <a:p>
            <a:endParaRPr lang="en-IN">
              <a:solidFill>
                <a:schemeClr val="accent2"/>
              </a:solidFill>
            </a:endParaRPr>
          </a:p>
        </p:txBody>
      </p:sp>
      <p:sp>
        <p:nvSpPr>
          <p:cNvPr id="3" name="Freeform: Shape 2">
            <a:extLst>
              <a:ext uri="{FF2B5EF4-FFF2-40B4-BE49-F238E27FC236}">
                <a16:creationId xmlns:a16="http://schemas.microsoft.com/office/drawing/2014/main" id="{F680E87C-F925-B22E-D6BF-B24099037F0E}"/>
              </a:ext>
            </a:extLst>
          </p:cNvPr>
          <p:cNvSpPr/>
          <p:nvPr/>
        </p:nvSpPr>
        <p:spPr>
          <a:xfrm>
            <a:off x="782876" y="1827125"/>
            <a:ext cx="3393383" cy="1816711"/>
          </a:xfrm>
          <a:custGeom>
            <a:avLst/>
            <a:gdLst>
              <a:gd name="connsiteX0" fmla="*/ 3533982 w 3533982"/>
              <a:gd name="connsiteY0" fmla="*/ 1031259 h 1891984"/>
              <a:gd name="connsiteX1" fmla="*/ 3192206 w 3533982"/>
              <a:gd name="connsiteY1" fmla="*/ 689482 h 1891984"/>
              <a:gd name="connsiteX2" fmla="*/ 3095199 w 3533982"/>
              <a:gd name="connsiteY2" fmla="*/ 0 h 1891984"/>
              <a:gd name="connsiteX3" fmla="*/ 0 w 3533982"/>
              <a:gd name="connsiteY3" fmla="*/ 633271 h 1891984"/>
              <a:gd name="connsiteX4" fmla="*/ 0 w 3533982"/>
              <a:gd name="connsiteY4" fmla="*/ 1891985 h 1891984"/>
              <a:gd name="connsiteX5" fmla="*/ 3361790 w 3533982"/>
              <a:gd name="connsiteY5" fmla="*/ 1891985 h 1891984"/>
              <a:gd name="connsiteX6" fmla="*/ 3276642 w 3533982"/>
              <a:gd name="connsiteY6" fmla="*/ 1288599 h 1891984"/>
              <a:gd name="connsiteX7" fmla="*/ 3533982 w 3533982"/>
              <a:gd name="connsiteY7" fmla="*/ 1031259 h 18919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533982" h="1891984">
                <a:moveTo>
                  <a:pt x="3533982" y="1031259"/>
                </a:moveTo>
                <a:lnTo>
                  <a:pt x="3192206" y="689482"/>
                </a:lnTo>
                <a:lnTo>
                  <a:pt x="3095199" y="0"/>
                </a:lnTo>
                <a:lnTo>
                  <a:pt x="0" y="633271"/>
                </a:lnTo>
                <a:lnTo>
                  <a:pt x="0" y="1891985"/>
                </a:lnTo>
                <a:lnTo>
                  <a:pt x="3361790" y="1891985"/>
                </a:lnTo>
                <a:lnTo>
                  <a:pt x="3276642" y="1288599"/>
                </a:lnTo>
                <a:lnTo>
                  <a:pt x="3533982" y="1031259"/>
                </a:lnTo>
                <a:close/>
              </a:path>
            </a:pathLst>
          </a:custGeom>
          <a:solidFill>
            <a:srgbClr val="FFFFFF"/>
          </a:solidFill>
          <a:ln w="23707" cap="flat">
            <a:noFill/>
            <a:prstDash val="solid"/>
            <a:miter/>
          </a:ln>
          <a:effectLst>
            <a:outerShdw blurRad="63500" sx="102000" sy="102000" algn="ctr" rotWithShape="0">
              <a:prstClr val="black">
                <a:alpha val="20000"/>
              </a:prstClr>
            </a:outerShdw>
          </a:effectLst>
        </p:spPr>
        <p:txBody>
          <a:bodyPr rtlCol="0" anchor="ctr"/>
          <a:lstStyle/>
          <a:p>
            <a:endParaRPr lang="en-IN">
              <a:solidFill>
                <a:schemeClr val="accent2"/>
              </a:solidFill>
            </a:endParaRPr>
          </a:p>
        </p:txBody>
      </p:sp>
      <p:sp>
        <p:nvSpPr>
          <p:cNvPr id="4" name="Freeform: Shape 3">
            <a:extLst>
              <a:ext uri="{FF2B5EF4-FFF2-40B4-BE49-F238E27FC236}">
                <a16:creationId xmlns:a16="http://schemas.microsoft.com/office/drawing/2014/main" id="{9D5ACDDA-3D45-5645-90DB-7D880BF36821}"/>
              </a:ext>
            </a:extLst>
          </p:cNvPr>
          <p:cNvSpPr/>
          <p:nvPr/>
        </p:nvSpPr>
        <p:spPr>
          <a:xfrm>
            <a:off x="4706901" y="1827125"/>
            <a:ext cx="2713339" cy="1886857"/>
          </a:xfrm>
          <a:custGeom>
            <a:avLst/>
            <a:gdLst>
              <a:gd name="connsiteX0" fmla="*/ 0 w 2825762"/>
              <a:gd name="connsiteY0" fmla="*/ 0 h 1965036"/>
              <a:gd name="connsiteX1" fmla="*/ 2825763 w 2825762"/>
              <a:gd name="connsiteY1" fmla="*/ 0 h 1965036"/>
              <a:gd name="connsiteX2" fmla="*/ 2825763 w 2825762"/>
              <a:gd name="connsiteY2" fmla="*/ 1965036 h 1965036"/>
              <a:gd name="connsiteX3" fmla="*/ 0 w 2825762"/>
              <a:gd name="connsiteY3" fmla="*/ 1965036 h 19650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25762" h="1965036">
                <a:moveTo>
                  <a:pt x="0" y="0"/>
                </a:moveTo>
                <a:lnTo>
                  <a:pt x="2825763" y="0"/>
                </a:lnTo>
                <a:lnTo>
                  <a:pt x="2825763" y="1965036"/>
                </a:lnTo>
                <a:lnTo>
                  <a:pt x="0" y="1965036"/>
                </a:lnTo>
                <a:close/>
              </a:path>
            </a:pathLst>
          </a:custGeom>
          <a:solidFill>
            <a:schemeClr val="accent2"/>
          </a:solidFill>
          <a:ln w="23707" cap="flat">
            <a:noFill/>
            <a:prstDash val="solid"/>
            <a:miter/>
          </a:ln>
        </p:spPr>
        <p:txBody>
          <a:bodyPr rtlCol="0" anchor="ctr"/>
          <a:lstStyle/>
          <a:p>
            <a:endParaRPr lang="en-IN">
              <a:solidFill>
                <a:schemeClr val="accent2"/>
              </a:solidFill>
            </a:endParaRPr>
          </a:p>
        </p:txBody>
      </p:sp>
      <p:sp>
        <p:nvSpPr>
          <p:cNvPr id="5" name="Freeform: Shape 4">
            <a:extLst>
              <a:ext uri="{FF2B5EF4-FFF2-40B4-BE49-F238E27FC236}">
                <a16:creationId xmlns:a16="http://schemas.microsoft.com/office/drawing/2014/main" id="{74EB4BF1-7680-B213-4ABC-900FC5F9250B}"/>
              </a:ext>
            </a:extLst>
          </p:cNvPr>
          <p:cNvSpPr/>
          <p:nvPr/>
        </p:nvSpPr>
        <p:spPr>
          <a:xfrm>
            <a:off x="4449552" y="1827125"/>
            <a:ext cx="3393383" cy="1816711"/>
          </a:xfrm>
          <a:custGeom>
            <a:avLst/>
            <a:gdLst>
              <a:gd name="connsiteX0" fmla="*/ 3533982 w 3533982"/>
              <a:gd name="connsiteY0" fmla="*/ 1031259 h 1891984"/>
              <a:gd name="connsiteX1" fmla="*/ 3192443 w 3533982"/>
              <a:gd name="connsiteY1" fmla="*/ 689482 h 1891984"/>
              <a:gd name="connsiteX2" fmla="*/ 3095199 w 3533982"/>
              <a:gd name="connsiteY2" fmla="*/ 0 h 1891984"/>
              <a:gd name="connsiteX3" fmla="*/ 0 w 3533982"/>
              <a:gd name="connsiteY3" fmla="*/ 633271 h 1891984"/>
              <a:gd name="connsiteX4" fmla="*/ 0 w 3533982"/>
              <a:gd name="connsiteY4" fmla="*/ 1891985 h 1891984"/>
              <a:gd name="connsiteX5" fmla="*/ 3361789 w 3533982"/>
              <a:gd name="connsiteY5" fmla="*/ 1891985 h 1891984"/>
              <a:gd name="connsiteX6" fmla="*/ 3276642 w 3533982"/>
              <a:gd name="connsiteY6" fmla="*/ 1288599 h 1891984"/>
              <a:gd name="connsiteX7" fmla="*/ 3533982 w 3533982"/>
              <a:gd name="connsiteY7" fmla="*/ 1031259 h 18919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533982" h="1891984">
                <a:moveTo>
                  <a:pt x="3533982" y="1031259"/>
                </a:moveTo>
                <a:lnTo>
                  <a:pt x="3192443" y="689482"/>
                </a:lnTo>
                <a:lnTo>
                  <a:pt x="3095199" y="0"/>
                </a:lnTo>
                <a:lnTo>
                  <a:pt x="0" y="633271"/>
                </a:lnTo>
                <a:lnTo>
                  <a:pt x="0" y="1891985"/>
                </a:lnTo>
                <a:lnTo>
                  <a:pt x="3361789" y="1891985"/>
                </a:lnTo>
                <a:lnTo>
                  <a:pt x="3276642" y="1288599"/>
                </a:lnTo>
                <a:lnTo>
                  <a:pt x="3533982" y="1031259"/>
                </a:lnTo>
                <a:close/>
              </a:path>
            </a:pathLst>
          </a:custGeom>
          <a:solidFill>
            <a:srgbClr val="FFFFFF"/>
          </a:solidFill>
          <a:ln w="23707" cap="flat">
            <a:noFill/>
            <a:prstDash val="solid"/>
            <a:miter/>
          </a:ln>
          <a:effectLst>
            <a:outerShdw blurRad="63500" sx="102000" sy="102000" algn="ctr" rotWithShape="0">
              <a:prstClr val="black">
                <a:alpha val="20000"/>
              </a:prstClr>
            </a:outerShdw>
          </a:effectLst>
        </p:spPr>
        <p:txBody>
          <a:bodyPr rtlCol="0" anchor="ctr"/>
          <a:lstStyle/>
          <a:p>
            <a:endParaRPr lang="en-IN">
              <a:solidFill>
                <a:schemeClr val="accent2"/>
              </a:solidFill>
            </a:endParaRPr>
          </a:p>
        </p:txBody>
      </p:sp>
      <p:sp>
        <p:nvSpPr>
          <p:cNvPr id="6" name="Freeform: Shape 5">
            <a:extLst>
              <a:ext uri="{FF2B5EF4-FFF2-40B4-BE49-F238E27FC236}">
                <a16:creationId xmlns:a16="http://schemas.microsoft.com/office/drawing/2014/main" id="{A9E3889D-7B31-0FCF-2596-8D6E68111463}"/>
              </a:ext>
            </a:extLst>
          </p:cNvPr>
          <p:cNvSpPr/>
          <p:nvPr/>
        </p:nvSpPr>
        <p:spPr>
          <a:xfrm>
            <a:off x="8373577" y="1827125"/>
            <a:ext cx="2713339" cy="1886857"/>
          </a:xfrm>
          <a:custGeom>
            <a:avLst/>
            <a:gdLst>
              <a:gd name="connsiteX0" fmla="*/ 0 w 2825762"/>
              <a:gd name="connsiteY0" fmla="*/ 0 h 1965036"/>
              <a:gd name="connsiteX1" fmla="*/ 2825763 w 2825762"/>
              <a:gd name="connsiteY1" fmla="*/ 0 h 1965036"/>
              <a:gd name="connsiteX2" fmla="*/ 2825763 w 2825762"/>
              <a:gd name="connsiteY2" fmla="*/ 1965036 h 1965036"/>
              <a:gd name="connsiteX3" fmla="*/ 0 w 2825762"/>
              <a:gd name="connsiteY3" fmla="*/ 1965036 h 19650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25762" h="1965036">
                <a:moveTo>
                  <a:pt x="0" y="0"/>
                </a:moveTo>
                <a:lnTo>
                  <a:pt x="2825763" y="0"/>
                </a:lnTo>
                <a:lnTo>
                  <a:pt x="2825763" y="1965036"/>
                </a:lnTo>
                <a:lnTo>
                  <a:pt x="0" y="1965036"/>
                </a:lnTo>
                <a:close/>
              </a:path>
            </a:pathLst>
          </a:custGeom>
          <a:solidFill>
            <a:schemeClr val="accent3"/>
          </a:solidFill>
          <a:ln w="23707" cap="flat">
            <a:noFill/>
            <a:prstDash val="solid"/>
            <a:miter/>
          </a:ln>
        </p:spPr>
        <p:txBody>
          <a:bodyPr rtlCol="0" anchor="ctr"/>
          <a:lstStyle/>
          <a:p>
            <a:endParaRPr lang="en-IN">
              <a:solidFill>
                <a:schemeClr val="accent2"/>
              </a:solidFill>
            </a:endParaRPr>
          </a:p>
        </p:txBody>
      </p:sp>
      <p:sp>
        <p:nvSpPr>
          <p:cNvPr id="7" name="Freeform: Shape 6">
            <a:extLst>
              <a:ext uri="{FF2B5EF4-FFF2-40B4-BE49-F238E27FC236}">
                <a16:creationId xmlns:a16="http://schemas.microsoft.com/office/drawing/2014/main" id="{0954F49E-9F8D-2712-009A-FD975CAE6681}"/>
              </a:ext>
            </a:extLst>
          </p:cNvPr>
          <p:cNvSpPr/>
          <p:nvPr/>
        </p:nvSpPr>
        <p:spPr>
          <a:xfrm>
            <a:off x="8116226" y="1827125"/>
            <a:ext cx="3393383" cy="1816711"/>
          </a:xfrm>
          <a:custGeom>
            <a:avLst/>
            <a:gdLst>
              <a:gd name="connsiteX0" fmla="*/ 3533982 w 3533982"/>
              <a:gd name="connsiteY0" fmla="*/ 1031259 h 1891984"/>
              <a:gd name="connsiteX1" fmla="*/ 3192443 w 3533982"/>
              <a:gd name="connsiteY1" fmla="*/ 689482 h 1891984"/>
              <a:gd name="connsiteX2" fmla="*/ 3095199 w 3533982"/>
              <a:gd name="connsiteY2" fmla="*/ 0 h 1891984"/>
              <a:gd name="connsiteX3" fmla="*/ 0 w 3533982"/>
              <a:gd name="connsiteY3" fmla="*/ 633271 h 1891984"/>
              <a:gd name="connsiteX4" fmla="*/ 0 w 3533982"/>
              <a:gd name="connsiteY4" fmla="*/ 1891985 h 1891984"/>
              <a:gd name="connsiteX5" fmla="*/ 3361789 w 3533982"/>
              <a:gd name="connsiteY5" fmla="*/ 1891985 h 1891984"/>
              <a:gd name="connsiteX6" fmla="*/ 3276642 w 3533982"/>
              <a:gd name="connsiteY6" fmla="*/ 1288599 h 1891984"/>
              <a:gd name="connsiteX7" fmla="*/ 3533982 w 3533982"/>
              <a:gd name="connsiteY7" fmla="*/ 1031259 h 18919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533982" h="1891984">
                <a:moveTo>
                  <a:pt x="3533982" y="1031259"/>
                </a:moveTo>
                <a:lnTo>
                  <a:pt x="3192443" y="689482"/>
                </a:lnTo>
                <a:lnTo>
                  <a:pt x="3095199" y="0"/>
                </a:lnTo>
                <a:lnTo>
                  <a:pt x="0" y="633271"/>
                </a:lnTo>
                <a:lnTo>
                  <a:pt x="0" y="1891985"/>
                </a:lnTo>
                <a:lnTo>
                  <a:pt x="3361789" y="1891985"/>
                </a:lnTo>
                <a:lnTo>
                  <a:pt x="3276642" y="1288599"/>
                </a:lnTo>
                <a:lnTo>
                  <a:pt x="3533982" y="1031259"/>
                </a:lnTo>
                <a:close/>
              </a:path>
            </a:pathLst>
          </a:custGeom>
          <a:solidFill>
            <a:srgbClr val="FFFFFF"/>
          </a:solidFill>
          <a:ln w="23707" cap="flat">
            <a:noFill/>
            <a:prstDash val="solid"/>
            <a:miter/>
          </a:ln>
          <a:effectLst>
            <a:outerShdw blurRad="63500" sx="102000" sy="102000" algn="ctr" rotWithShape="0">
              <a:prstClr val="black">
                <a:alpha val="20000"/>
              </a:prstClr>
            </a:outerShdw>
          </a:effectLst>
        </p:spPr>
        <p:txBody>
          <a:bodyPr rtlCol="0" anchor="ctr"/>
          <a:lstStyle/>
          <a:p>
            <a:endParaRPr lang="en-IN">
              <a:solidFill>
                <a:schemeClr val="accent2"/>
              </a:solidFill>
            </a:endParaRPr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27F5B47B-55C9-039F-7766-CDB40BB8F45D}"/>
              </a:ext>
            </a:extLst>
          </p:cNvPr>
          <p:cNvSpPr/>
          <p:nvPr/>
        </p:nvSpPr>
        <p:spPr>
          <a:xfrm>
            <a:off x="2869027" y="4245679"/>
            <a:ext cx="2713339" cy="1886857"/>
          </a:xfrm>
          <a:custGeom>
            <a:avLst/>
            <a:gdLst>
              <a:gd name="connsiteX0" fmla="*/ 0 w 2825762"/>
              <a:gd name="connsiteY0" fmla="*/ 0 h 1965036"/>
              <a:gd name="connsiteX1" fmla="*/ 2825763 w 2825762"/>
              <a:gd name="connsiteY1" fmla="*/ 0 h 1965036"/>
              <a:gd name="connsiteX2" fmla="*/ 2825763 w 2825762"/>
              <a:gd name="connsiteY2" fmla="*/ 1965036 h 1965036"/>
              <a:gd name="connsiteX3" fmla="*/ 0 w 2825762"/>
              <a:gd name="connsiteY3" fmla="*/ 1965036 h 19650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25762" h="1965036">
                <a:moveTo>
                  <a:pt x="0" y="0"/>
                </a:moveTo>
                <a:lnTo>
                  <a:pt x="2825763" y="0"/>
                </a:lnTo>
                <a:lnTo>
                  <a:pt x="2825763" y="1965036"/>
                </a:lnTo>
                <a:lnTo>
                  <a:pt x="0" y="1965036"/>
                </a:lnTo>
                <a:close/>
              </a:path>
            </a:pathLst>
          </a:custGeom>
          <a:solidFill>
            <a:schemeClr val="accent4"/>
          </a:solidFill>
          <a:ln w="23707" cap="flat">
            <a:noFill/>
            <a:prstDash val="solid"/>
            <a:miter/>
          </a:ln>
        </p:spPr>
        <p:txBody>
          <a:bodyPr rtlCol="0" anchor="ctr"/>
          <a:lstStyle/>
          <a:p>
            <a:endParaRPr lang="en-IN">
              <a:solidFill>
                <a:schemeClr val="accent2"/>
              </a:solidFill>
            </a:endParaRPr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84BE387C-1E6D-0439-929F-773AEDB10174}"/>
              </a:ext>
            </a:extLst>
          </p:cNvPr>
          <p:cNvSpPr/>
          <p:nvPr/>
        </p:nvSpPr>
        <p:spPr>
          <a:xfrm>
            <a:off x="2611676" y="4245679"/>
            <a:ext cx="3393383" cy="1816711"/>
          </a:xfrm>
          <a:custGeom>
            <a:avLst/>
            <a:gdLst>
              <a:gd name="connsiteX0" fmla="*/ 3533982 w 3533982"/>
              <a:gd name="connsiteY0" fmla="*/ 1031259 h 1891984"/>
              <a:gd name="connsiteX1" fmla="*/ 3192206 w 3533982"/>
              <a:gd name="connsiteY1" fmla="*/ 689482 h 1891984"/>
              <a:gd name="connsiteX2" fmla="*/ 3095199 w 3533982"/>
              <a:gd name="connsiteY2" fmla="*/ 0 h 1891984"/>
              <a:gd name="connsiteX3" fmla="*/ 0 w 3533982"/>
              <a:gd name="connsiteY3" fmla="*/ 633271 h 1891984"/>
              <a:gd name="connsiteX4" fmla="*/ 0 w 3533982"/>
              <a:gd name="connsiteY4" fmla="*/ 1891985 h 1891984"/>
              <a:gd name="connsiteX5" fmla="*/ 3361790 w 3533982"/>
              <a:gd name="connsiteY5" fmla="*/ 1891985 h 1891984"/>
              <a:gd name="connsiteX6" fmla="*/ 3276642 w 3533982"/>
              <a:gd name="connsiteY6" fmla="*/ 1288599 h 1891984"/>
              <a:gd name="connsiteX7" fmla="*/ 3533982 w 3533982"/>
              <a:gd name="connsiteY7" fmla="*/ 1031259 h 18919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533982" h="1891984">
                <a:moveTo>
                  <a:pt x="3533982" y="1031259"/>
                </a:moveTo>
                <a:lnTo>
                  <a:pt x="3192206" y="689482"/>
                </a:lnTo>
                <a:lnTo>
                  <a:pt x="3095199" y="0"/>
                </a:lnTo>
                <a:lnTo>
                  <a:pt x="0" y="633271"/>
                </a:lnTo>
                <a:lnTo>
                  <a:pt x="0" y="1891985"/>
                </a:lnTo>
                <a:lnTo>
                  <a:pt x="3361790" y="1891985"/>
                </a:lnTo>
                <a:lnTo>
                  <a:pt x="3276642" y="1288599"/>
                </a:lnTo>
                <a:lnTo>
                  <a:pt x="3533982" y="1031259"/>
                </a:lnTo>
                <a:close/>
              </a:path>
            </a:pathLst>
          </a:custGeom>
          <a:solidFill>
            <a:srgbClr val="FFFFFF"/>
          </a:solidFill>
          <a:ln w="23707" cap="flat">
            <a:noFill/>
            <a:prstDash val="solid"/>
            <a:miter/>
          </a:ln>
          <a:effectLst>
            <a:outerShdw blurRad="63500" sx="102000" sy="102000" algn="ctr" rotWithShape="0">
              <a:prstClr val="black">
                <a:alpha val="20000"/>
              </a:prstClr>
            </a:outerShdw>
          </a:effectLst>
        </p:spPr>
        <p:txBody>
          <a:bodyPr rtlCol="0" anchor="ctr"/>
          <a:lstStyle/>
          <a:p>
            <a:endParaRPr lang="en-IN">
              <a:solidFill>
                <a:schemeClr val="accent2"/>
              </a:solidFill>
            </a:endParaRPr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C40AAF51-4962-BD58-4721-29223DAB4310}"/>
              </a:ext>
            </a:extLst>
          </p:cNvPr>
          <p:cNvSpPr/>
          <p:nvPr/>
        </p:nvSpPr>
        <p:spPr>
          <a:xfrm>
            <a:off x="6535701" y="4245679"/>
            <a:ext cx="2713339" cy="1886857"/>
          </a:xfrm>
          <a:custGeom>
            <a:avLst/>
            <a:gdLst>
              <a:gd name="connsiteX0" fmla="*/ 0 w 2825762"/>
              <a:gd name="connsiteY0" fmla="*/ 0 h 1965036"/>
              <a:gd name="connsiteX1" fmla="*/ 2825763 w 2825762"/>
              <a:gd name="connsiteY1" fmla="*/ 0 h 1965036"/>
              <a:gd name="connsiteX2" fmla="*/ 2825763 w 2825762"/>
              <a:gd name="connsiteY2" fmla="*/ 1965036 h 1965036"/>
              <a:gd name="connsiteX3" fmla="*/ 0 w 2825762"/>
              <a:gd name="connsiteY3" fmla="*/ 1965036 h 19650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25762" h="1965036">
                <a:moveTo>
                  <a:pt x="0" y="0"/>
                </a:moveTo>
                <a:lnTo>
                  <a:pt x="2825763" y="0"/>
                </a:lnTo>
                <a:lnTo>
                  <a:pt x="2825763" y="1965036"/>
                </a:lnTo>
                <a:lnTo>
                  <a:pt x="0" y="1965036"/>
                </a:lnTo>
                <a:close/>
              </a:path>
            </a:pathLst>
          </a:custGeom>
          <a:solidFill>
            <a:schemeClr val="accent5"/>
          </a:solidFill>
          <a:ln w="23707" cap="flat">
            <a:noFill/>
            <a:prstDash val="solid"/>
            <a:miter/>
          </a:ln>
        </p:spPr>
        <p:txBody>
          <a:bodyPr rtlCol="0" anchor="ctr"/>
          <a:lstStyle/>
          <a:p>
            <a:endParaRPr lang="en-IN">
              <a:solidFill>
                <a:schemeClr val="accent2"/>
              </a:solidFill>
            </a:endParaRPr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2E032669-72D7-2BC2-84C3-B44312F2E631}"/>
              </a:ext>
            </a:extLst>
          </p:cNvPr>
          <p:cNvSpPr/>
          <p:nvPr/>
        </p:nvSpPr>
        <p:spPr>
          <a:xfrm>
            <a:off x="6278352" y="4245679"/>
            <a:ext cx="3393383" cy="1816711"/>
          </a:xfrm>
          <a:custGeom>
            <a:avLst/>
            <a:gdLst>
              <a:gd name="connsiteX0" fmla="*/ 3533982 w 3533982"/>
              <a:gd name="connsiteY0" fmla="*/ 1031259 h 1891984"/>
              <a:gd name="connsiteX1" fmla="*/ 3192443 w 3533982"/>
              <a:gd name="connsiteY1" fmla="*/ 689482 h 1891984"/>
              <a:gd name="connsiteX2" fmla="*/ 3095199 w 3533982"/>
              <a:gd name="connsiteY2" fmla="*/ 0 h 1891984"/>
              <a:gd name="connsiteX3" fmla="*/ 0 w 3533982"/>
              <a:gd name="connsiteY3" fmla="*/ 633271 h 1891984"/>
              <a:gd name="connsiteX4" fmla="*/ 0 w 3533982"/>
              <a:gd name="connsiteY4" fmla="*/ 1891985 h 1891984"/>
              <a:gd name="connsiteX5" fmla="*/ 3361789 w 3533982"/>
              <a:gd name="connsiteY5" fmla="*/ 1891985 h 1891984"/>
              <a:gd name="connsiteX6" fmla="*/ 3276642 w 3533982"/>
              <a:gd name="connsiteY6" fmla="*/ 1288599 h 1891984"/>
              <a:gd name="connsiteX7" fmla="*/ 3533982 w 3533982"/>
              <a:gd name="connsiteY7" fmla="*/ 1031259 h 18919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533982" h="1891984">
                <a:moveTo>
                  <a:pt x="3533982" y="1031259"/>
                </a:moveTo>
                <a:lnTo>
                  <a:pt x="3192443" y="689482"/>
                </a:lnTo>
                <a:lnTo>
                  <a:pt x="3095199" y="0"/>
                </a:lnTo>
                <a:lnTo>
                  <a:pt x="0" y="633271"/>
                </a:lnTo>
                <a:lnTo>
                  <a:pt x="0" y="1891985"/>
                </a:lnTo>
                <a:lnTo>
                  <a:pt x="3361789" y="1891985"/>
                </a:lnTo>
                <a:lnTo>
                  <a:pt x="3276642" y="1288599"/>
                </a:lnTo>
                <a:lnTo>
                  <a:pt x="3533982" y="1031259"/>
                </a:lnTo>
                <a:close/>
              </a:path>
            </a:pathLst>
          </a:custGeom>
          <a:solidFill>
            <a:srgbClr val="FFFFFF"/>
          </a:solidFill>
          <a:ln w="23707" cap="flat">
            <a:noFill/>
            <a:prstDash val="solid"/>
            <a:miter/>
          </a:ln>
          <a:effectLst>
            <a:outerShdw blurRad="63500" sx="102000" sy="102000" algn="ctr" rotWithShape="0">
              <a:prstClr val="black">
                <a:alpha val="20000"/>
              </a:prstClr>
            </a:outerShdw>
          </a:effectLst>
        </p:spPr>
        <p:txBody>
          <a:bodyPr rtlCol="0" anchor="ctr"/>
          <a:lstStyle/>
          <a:p>
            <a:endParaRPr lang="en-IN">
              <a:solidFill>
                <a:schemeClr val="accent2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FA895E57-A71C-A4D5-2ABE-EB0650FB53FD}"/>
              </a:ext>
            </a:extLst>
          </p:cNvPr>
          <p:cNvSpPr txBox="1"/>
          <p:nvPr/>
        </p:nvSpPr>
        <p:spPr>
          <a:xfrm>
            <a:off x="1025968" y="2589697"/>
            <a:ext cx="2597749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600" b="1">
                <a:solidFill>
                  <a:schemeClr val="accent2"/>
                </a:solidFill>
                <a:cs typeface="Segoe UI" panose="020B0502040204020203" pitchFamily="34" charset="0"/>
              </a:rPr>
              <a:t>From finance steward to enterprise risk leader</a:t>
            </a:r>
            <a:endParaRPr lang="en-IN" sz="1600" b="1">
              <a:solidFill>
                <a:schemeClr val="accent2"/>
              </a:solidFill>
              <a:cs typeface="Segoe UI" panose="020B0502040204020203" pitchFamily="34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B1BBA647-76BC-C1CF-55F4-8AC16CE9D7E7}"/>
              </a:ext>
            </a:extLst>
          </p:cNvPr>
          <p:cNvSpPr txBox="1"/>
          <p:nvPr/>
        </p:nvSpPr>
        <p:spPr>
          <a:xfrm>
            <a:off x="4930319" y="2589697"/>
            <a:ext cx="2379857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600" b="1">
                <a:solidFill>
                  <a:schemeClr val="accent2"/>
                </a:solidFill>
                <a:cs typeface="Segoe UI" panose="020B0502040204020203" pitchFamily="34" charset="0"/>
              </a:rPr>
              <a:t>Broader mandate, broader ethical exposure</a:t>
            </a:r>
            <a:endParaRPr lang="en-IN" sz="1600" b="1">
              <a:solidFill>
                <a:schemeClr val="accent2"/>
              </a:solidFill>
              <a:cs typeface="Segoe UI" panose="020B0502040204020203" pitchFamily="34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ECCADEB6-2473-F3C3-4D39-C2634521FEE6}"/>
              </a:ext>
            </a:extLst>
          </p:cNvPr>
          <p:cNvSpPr txBox="1"/>
          <p:nvPr/>
        </p:nvSpPr>
        <p:spPr>
          <a:xfrm>
            <a:off x="8478203" y="2624217"/>
            <a:ext cx="2504085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600" b="1">
                <a:solidFill>
                  <a:schemeClr val="accent2"/>
                </a:solidFill>
                <a:cs typeface="Segoe UI" panose="020B0502040204020203" pitchFamily="34" charset="0"/>
              </a:rPr>
              <a:t>CFOs now operate in a multi-risk environment</a:t>
            </a:r>
            <a:endParaRPr lang="en-IN" sz="1600" b="1">
              <a:solidFill>
                <a:schemeClr val="accent2"/>
              </a:solidFill>
              <a:cs typeface="Segoe UI" panose="020B0502040204020203" pitchFamily="34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BA99DD6A-2498-751C-4C1D-A5A355D07E31}"/>
              </a:ext>
            </a:extLst>
          </p:cNvPr>
          <p:cNvSpPr txBox="1"/>
          <p:nvPr/>
        </p:nvSpPr>
        <p:spPr>
          <a:xfrm>
            <a:off x="2933885" y="4954444"/>
            <a:ext cx="244072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600" b="1">
                <a:solidFill>
                  <a:schemeClr val="accent2"/>
                </a:solidFill>
                <a:cs typeface="Segoe UI" panose="020B0502040204020203" pitchFamily="34" charset="0"/>
              </a:rPr>
              <a:t>AI and digitalization raise both capability and risk</a:t>
            </a:r>
            <a:endParaRPr lang="en-IN" sz="1600" b="1">
              <a:solidFill>
                <a:schemeClr val="accent2"/>
              </a:solidFill>
              <a:cs typeface="Segoe UI" panose="020B0502040204020203" pitchFamily="34" charset="0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27F6F5B0-363E-5EA8-E6B4-03E75ABE7534}"/>
              </a:ext>
            </a:extLst>
          </p:cNvPr>
          <p:cNvSpPr txBox="1"/>
          <p:nvPr/>
        </p:nvSpPr>
        <p:spPr>
          <a:xfrm>
            <a:off x="6481314" y="5004686"/>
            <a:ext cx="2707903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600" b="1">
                <a:solidFill>
                  <a:schemeClr val="accent2"/>
                </a:solidFill>
                <a:cs typeface="Segoe UI" panose="020B0502040204020203" pitchFamily="34" charset="0"/>
              </a:rPr>
              <a:t>Professional and governance gaps are widening</a:t>
            </a:r>
            <a:endParaRPr lang="en-IN" sz="1600" b="1">
              <a:solidFill>
                <a:schemeClr val="accent2"/>
              </a:solidFill>
              <a:cs typeface="Segoe UI" panose="020B0502040204020203" pitchFamily="34" charset="0"/>
            </a:endParaRPr>
          </a:p>
        </p:txBody>
      </p:sp>
      <p:pic>
        <p:nvPicPr>
          <p:cNvPr id="21" name="Picture 20" descr="A black background with a black square&#10;&#10;Description automatically generated with medium confidence">
            <a:extLst>
              <a:ext uri="{FF2B5EF4-FFF2-40B4-BE49-F238E27FC236}">
                <a16:creationId xmlns:a16="http://schemas.microsoft.com/office/drawing/2014/main" id="{D3CE69E6-46DC-FEA4-077B-DF5DEB7E56D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3191" y="1876399"/>
            <a:ext cx="360000" cy="360000"/>
          </a:xfrm>
          <a:prstGeom prst="rect">
            <a:avLst/>
          </a:prstGeom>
        </p:spPr>
      </p:pic>
      <p:pic>
        <p:nvPicPr>
          <p:cNvPr id="22" name="Picture 21" descr="A black background with a black square&#10;&#10;Description automatically generated with medium confidence">
            <a:extLst>
              <a:ext uri="{FF2B5EF4-FFF2-40B4-BE49-F238E27FC236}">
                <a16:creationId xmlns:a16="http://schemas.microsoft.com/office/drawing/2014/main" id="{DF379F06-5D44-BC24-309A-C97858A0554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51665" y="1876399"/>
            <a:ext cx="360000" cy="360000"/>
          </a:xfrm>
          <a:prstGeom prst="rect">
            <a:avLst/>
          </a:prstGeom>
        </p:spPr>
      </p:pic>
      <p:pic>
        <p:nvPicPr>
          <p:cNvPr id="23" name="Picture 22" descr="A black background with a black square&#10;&#10;Description automatically generated with medium confidence">
            <a:extLst>
              <a:ext uri="{FF2B5EF4-FFF2-40B4-BE49-F238E27FC236}">
                <a16:creationId xmlns:a16="http://schemas.microsoft.com/office/drawing/2014/main" id="{AC3ADC60-05B5-5664-36C4-EA0F3A633F3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02736" y="1876399"/>
            <a:ext cx="360000" cy="360000"/>
          </a:xfrm>
          <a:prstGeom prst="rect">
            <a:avLst/>
          </a:prstGeom>
        </p:spPr>
      </p:pic>
      <p:pic>
        <p:nvPicPr>
          <p:cNvPr id="25" name="Picture 24" descr="A black background with a black square&#10;&#10;Description automatically generated with medium confidence">
            <a:extLst>
              <a:ext uri="{FF2B5EF4-FFF2-40B4-BE49-F238E27FC236}">
                <a16:creationId xmlns:a16="http://schemas.microsoft.com/office/drawing/2014/main" id="{9A01C4E6-114E-FEF9-2440-1130213D4D9B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80465" y="4280438"/>
            <a:ext cx="360000" cy="360000"/>
          </a:xfrm>
          <a:prstGeom prst="rect">
            <a:avLst/>
          </a:prstGeom>
        </p:spPr>
      </p:pic>
      <p:pic>
        <p:nvPicPr>
          <p:cNvPr id="26" name="Picture 25" descr="A black background with a black square&#10;&#10;Description automatically generated with medium confidence">
            <a:extLst>
              <a:ext uri="{FF2B5EF4-FFF2-40B4-BE49-F238E27FC236}">
                <a16:creationId xmlns:a16="http://schemas.microsoft.com/office/drawing/2014/main" id="{B8DA0E48-7F94-19B3-57F9-98E81D13B395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14314" y="4240062"/>
            <a:ext cx="360000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898286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EFC8610-2A51-A57B-41C8-9999D70B6B8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9D455D02-921A-DA2D-DFF0-29E77F1492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ACEBBF-944F-8349-945C-78F972EF34F6}" type="slidenum">
              <a:rPr lang="en-US" smtClean="0"/>
              <a:pPr/>
              <a:t>16</a:t>
            </a:fld>
            <a:endParaRPr lang="en-US"/>
          </a:p>
        </p:txBody>
      </p:sp>
      <p:graphicFrame>
        <p:nvGraphicFramePr>
          <p:cNvPr id="3" name="Diagram 2">
            <a:extLst>
              <a:ext uri="{FF2B5EF4-FFF2-40B4-BE49-F238E27FC236}">
                <a16:creationId xmlns:a16="http://schemas.microsoft.com/office/drawing/2014/main" id="{8F369382-7C10-5C13-3F74-57E1D812EFD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604933030"/>
              </p:ext>
            </p:extLst>
          </p:nvPr>
        </p:nvGraphicFramePr>
        <p:xfrm>
          <a:off x="6812056" y="2151325"/>
          <a:ext cx="4541744" cy="433069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56901699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14DB03D-0AFF-C595-3DC3-DF1B8E2B622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8">
            <a:extLst>
              <a:ext uri="{FF2B5EF4-FFF2-40B4-BE49-F238E27FC236}">
                <a16:creationId xmlns:a16="http://schemas.microsoft.com/office/drawing/2014/main" id="{2357EC32-B927-CFE1-3AB1-A549F50E575A}"/>
              </a:ext>
            </a:extLst>
          </p:cNvPr>
          <p:cNvSpPr txBox="1">
            <a:spLocks/>
          </p:cNvSpPr>
          <p:nvPr/>
        </p:nvSpPr>
        <p:spPr>
          <a:xfrm>
            <a:off x="430540" y="674439"/>
            <a:ext cx="10134600" cy="55084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0" i="0" kern="1200">
                <a:solidFill>
                  <a:schemeClr val="accent2"/>
                </a:solidFill>
                <a:latin typeface="Calibri Light" panose="020F0302020204030204" pitchFamily="34" charset="0"/>
                <a:ea typeface="+mj-ea"/>
                <a:cs typeface="Calibri Light" panose="020F0302020204030204" pitchFamily="34" charset="0"/>
              </a:defRPr>
            </a:lvl1pPr>
          </a:lstStyle>
          <a:p>
            <a:r>
              <a:rPr lang="en-US" b="1"/>
              <a:t>NEXT STEPS &amp; TIMELINE</a:t>
            </a:r>
            <a:endParaRPr lang="en-US" b="1">
              <a:latin typeface="+mn-lt"/>
            </a:endParaRPr>
          </a:p>
        </p:txBody>
      </p:sp>
      <p:pic>
        <p:nvPicPr>
          <p:cNvPr id="16" name="Image 0" descr="preencoded.png">
            <a:extLst>
              <a:ext uri="{FF2B5EF4-FFF2-40B4-BE49-F238E27FC236}">
                <a16:creationId xmlns:a16="http://schemas.microsoft.com/office/drawing/2014/main" id="{6586EC93-EA31-9C02-F7A1-AEC92D91A84F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12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7744" y="1441613"/>
            <a:ext cx="12144256" cy="5464850"/>
          </a:xfrm>
          <a:prstGeom prst="rect">
            <a:avLst/>
          </a:prstGeom>
          <a:effectLst>
            <a:outerShdw blurRad="50800" dist="50800" dir="5400000" algn="ctr" rotWithShape="0">
              <a:schemeClr val="accent1"/>
            </a:outerShdw>
          </a:effectLst>
        </p:spPr>
      </p:pic>
      <p:sp>
        <p:nvSpPr>
          <p:cNvPr id="17" name="Text 2">
            <a:extLst>
              <a:ext uri="{FF2B5EF4-FFF2-40B4-BE49-F238E27FC236}">
                <a16:creationId xmlns:a16="http://schemas.microsoft.com/office/drawing/2014/main" id="{C8BEC831-B658-FB6B-5B79-0CEA50232104}"/>
              </a:ext>
            </a:extLst>
          </p:cNvPr>
          <p:cNvSpPr/>
          <p:nvPr/>
        </p:nvSpPr>
        <p:spPr>
          <a:xfrm>
            <a:off x="1877096" y="1698142"/>
            <a:ext cx="2125219" cy="32841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550"/>
              </a:lnSpc>
              <a:buNone/>
            </a:pPr>
            <a:r>
              <a:rPr lang="en-US" sz="2000" b="1">
                <a:solidFill>
                  <a:srgbClr val="000000"/>
                </a:solidFill>
                <a:ea typeface="Varela Round Bold" pitchFamily="34" charset="-122"/>
                <a:cs typeface="Varela Round Bold" pitchFamily="34" charset="-120"/>
              </a:rPr>
              <a:t>Feb 2026</a:t>
            </a:r>
            <a:endParaRPr lang="en-US" sz="2000"/>
          </a:p>
        </p:txBody>
      </p:sp>
      <p:sp>
        <p:nvSpPr>
          <p:cNvPr id="18" name="Text 3">
            <a:extLst>
              <a:ext uri="{FF2B5EF4-FFF2-40B4-BE49-F238E27FC236}">
                <a16:creationId xmlns:a16="http://schemas.microsoft.com/office/drawing/2014/main" id="{F1961B37-7130-FDE7-1D92-DC3011134BD4}"/>
              </a:ext>
            </a:extLst>
          </p:cNvPr>
          <p:cNvSpPr/>
          <p:nvPr/>
        </p:nvSpPr>
        <p:spPr>
          <a:xfrm>
            <a:off x="1877096" y="2119975"/>
            <a:ext cx="2125219" cy="46635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lnSpc>
                <a:spcPts val="1800"/>
              </a:lnSpc>
              <a:buNone/>
            </a:pPr>
            <a:r>
              <a:rPr lang="en-US" sz="2000">
                <a:solidFill>
                  <a:srgbClr val="000000"/>
                </a:solidFill>
                <a:ea typeface="Varela Round" pitchFamily="34" charset="-122"/>
                <a:cs typeface="Varela Round" pitchFamily="34" charset="-120"/>
              </a:rPr>
              <a:t>Launch &amp; outreach to stakeholders</a:t>
            </a:r>
            <a:endParaRPr lang="en-US" sz="2000"/>
          </a:p>
        </p:txBody>
      </p:sp>
      <p:pic>
        <p:nvPicPr>
          <p:cNvPr id="19" name="Image 1" descr="preencoded.png">
            <a:extLst>
              <a:ext uri="{FF2B5EF4-FFF2-40B4-BE49-F238E27FC236}">
                <a16:creationId xmlns:a16="http://schemas.microsoft.com/office/drawing/2014/main" id="{C67F5E35-392A-3ED0-4EAD-1B0B3F501F4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2710179" y="3157406"/>
            <a:ext cx="470730" cy="470730"/>
          </a:xfrm>
          <a:prstGeom prst="rect">
            <a:avLst/>
          </a:prstGeom>
        </p:spPr>
      </p:pic>
      <p:sp>
        <p:nvSpPr>
          <p:cNvPr id="20" name="Text 4">
            <a:extLst>
              <a:ext uri="{FF2B5EF4-FFF2-40B4-BE49-F238E27FC236}">
                <a16:creationId xmlns:a16="http://schemas.microsoft.com/office/drawing/2014/main" id="{C7A2E6C9-C411-7E93-D77F-0ADD62CCF7FF}"/>
              </a:ext>
            </a:extLst>
          </p:cNvPr>
          <p:cNvSpPr/>
          <p:nvPr/>
        </p:nvSpPr>
        <p:spPr>
          <a:xfrm>
            <a:off x="3978961" y="5796780"/>
            <a:ext cx="2136896" cy="32841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550"/>
              </a:lnSpc>
              <a:buNone/>
            </a:pPr>
            <a:r>
              <a:rPr lang="en-US" sz="2000" b="1">
                <a:solidFill>
                  <a:srgbClr val="000000"/>
                </a:solidFill>
                <a:ea typeface="Varela Round Bold" pitchFamily="34" charset="-122"/>
                <a:cs typeface="Varela Round Bold" pitchFamily="34" charset="-120"/>
              </a:rPr>
              <a:t>March 2026</a:t>
            </a:r>
            <a:endParaRPr lang="en-US" sz="2000"/>
          </a:p>
        </p:txBody>
      </p:sp>
      <p:sp>
        <p:nvSpPr>
          <p:cNvPr id="21" name="Text 5">
            <a:extLst>
              <a:ext uri="{FF2B5EF4-FFF2-40B4-BE49-F238E27FC236}">
                <a16:creationId xmlns:a16="http://schemas.microsoft.com/office/drawing/2014/main" id="{F798847F-3D03-0C8A-EC34-5E3EF0E1C7F4}"/>
              </a:ext>
            </a:extLst>
          </p:cNvPr>
          <p:cNvSpPr/>
          <p:nvPr/>
        </p:nvSpPr>
        <p:spPr>
          <a:xfrm>
            <a:off x="3978961" y="6218612"/>
            <a:ext cx="2136896" cy="46635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lnSpc>
                <a:spcPts val="1800"/>
              </a:lnSpc>
              <a:buNone/>
            </a:pPr>
            <a:r>
              <a:rPr lang="en-US" sz="2000">
                <a:solidFill>
                  <a:srgbClr val="000000"/>
                </a:solidFill>
                <a:ea typeface="Varela Round" pitchFamily="34" charset="-122"/>
                <a:cs typeface="Varela Round" pitchFamily="34" charset="-120"/>
              </a:rPr>
              <a:t>Outreach</a:t>
            </a:r>
            <a:endParaRPr lang="en-US" sz="2000"/>
          </a:p>
        </p:txBody>
      </p:sp>
      <p:pic>
        <p:nvPicPr>
          <p:cNvPr id="22" name="Image 2" descr="preencoded.png">
            <a:extLst>
              <a:ext uri="{FF2B5EF4-FFF2-40B4-BE49-F238E27FC236}">
                <a16:creationId xmlns:a16="http://schemas.microsoft.com/office/drawing/2014/main" id="{02AE5515-CBB6-2D76-81FA-127326303C4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4812044" y="4873930"/>
            <a:ext cx="470730" cy="470730"/>
          </a:xfrm>
          <a:prstGeom prst="rect">
            <a:avLst/>
          </a:prstGeom>
        </p:spPr>
      </p:pic>
      <p:sp>
        <p:nvSpPr>
          <p:cNvPr id="23" name="Text 6">
            <a:extLst>
              <a:ext uri="{FF2B5EF4-FFF2-40B4-BE49-F238E27FC236}">
                <a16:creationId xmlns:a16="http://schemas.microsoft.com/office/drawing/2014/main" id="{320BD827-864A-736E-5449-2C8C6FFDC9D3}"/>
              </a:ext>
            </a:extLst>
          </p:cNvPr>
          <p:cNvSpPr/>
          <p:nvPr/>
        </p:nvSpPr>
        <p:spPr>
          <a:xfrm>
            <a:off x="6057472" y="1657273"/>
            <a:ext cx="2125219" cy="32841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550"/>
              </a:lnSpc>
              <a:buNone/>
            </a:pPr>
            <a:r>
              <a:rPr lang="en-US" sz="2000" b="1">
                <a:solidFill>
                  <a:srgbClr val="000000"/>
                </a:solidFill>
                <a:ea typeface="Varela Round Bold" pitchFamily="34" charset="-122"/>
                <a:cs typeface="Varela Round Bold" pitchFamily="34" charset="-120"/>
              </a:rPr>
              <a:t>Apr - June 2026</a:t>
            </a:r>
            <a:endParaRPr lang="en-US" sz="2000"/>
          </a:p>
        </p:txBody>
      </p:sp>
      <p:sp>
        <p:nvSpPr>
          <p:cNvPr id="24" name="Text 7">
            <a:extLst>
              <a:ext uri="{FF2B5EF4-FFF2-40B4-BE49-F238E27FC236}">
                <a16:creationId xmlns:a16="http://schemas.microsoft.com/office/drawing/2014/main" id="{11FFC851-7F31-8FFD-F915-8637AE725839}"/>
              </a:ext>
            </a:extLst>
          </p:cNvPr>
          <p:cNvSpPr/>
          <p:nvPr/>
        </p:nvSpPr>
        <p:spPr>
          <a:xfrm>
            <a:off x="6057472" y="2079105"/>
            <a:ext cx="2125219" cy="46635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lnSpc>
                <a:spcPts val="1800"/>
              </a:lnSpc>
              <a:buNone/>
            </a:pPr>
            <a:r>
              <a:rPr lang="en-US" sz="2000">
                <a:solidFill>
                  <a:srgbClr val="000000"/>
                </a:solidFill>
                <a:ea typeface="Varela Round" pitchFamily="34" charset="-122"/>
                <a:cs typeface="Varela Round" pitchFamily="34" charset="-120"/>
              </a:rPr>
              <a:t>Survey close</a:t>
            </a:r>
          </a:p>
          <a:p>
            <a:pPr marL="0" indent="0" algn="ctr">
              <a:lnSpc>
                <a:spcPts val="1800"/>
              </a:lnSpc>
              <a:buNone/>
            </a:pPr>
            <a:endParaRPr lang="en-US" sz="2000">
              <a:solidFill>
                <a:srgbClr val="000000"/>
              </a:solidFill>
              <a:cs typeface="Varela Round" pitchFamily="34" charset="-120"/>
            </a:endParaRPr>
          </a:p>
          <a:p>
            <a:pPr marL="0" indent="0" algn="ctr">
              <a:lnSpc>
                <a:spcPts val="1800"/>
              </a:lnSpc>
              <a:buNone/>
            </a:pPr>
            <a:r>
              <a:rPr lang="en-US" sz="2000">
                <a:solidFill>
                  <a:srgbClr val="000000"/>
                </a:solidFill>
                <a:cs typeface="Varela Round" pitchFamily="34" charset="-120"/>
              </a:rPr>
              <a:t>Outreach</a:t>
            </a:r>
            <a:endParaRPr lang="en-US" sz="2000"/>
          </a:p>
        </p:txBody>
      </p:sp>
      <p:pic>
        <p:nvPicPr>
          <p:cNvPr id="25" name="Image 3" descr="preencoded.png">
            <a:extLst>
              <a:ext uri="{FF2B5EF4-FFF2-40B4-BE49-F238E27FC236}">
                <a16:creationId xmlns:a16="http://schemas.microsoft.com/office/drawing/2014/main" id="{E3DD8A14-5B5C-D308-CBC2-3A675AE5464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6925586" y="3110698"/>
            <a:ext cx="470730" cy="470730"/>
          </a:xfrm>
          <a:prstGeom prst="rect">
            <a:avLst/>
          </a:prstGeom>
        </p:spPr>
      </p:pic>
      <p:sp>
        <p:nvSpPr>
          <p:cNvPr id="26" name="Text 8">
            <a:extLst>
              <a:ext uri="{FF2B5EF4-FFF2-40B4-BE49-F238E27FC236}">
                <a16:creationId xmlns:a16="http://schemas.microsoft.com/office/drawing/2014/main" id="{14437962-17D8-E17D-8975-1F394845E11F}"/>
              </a:ext>
            </a:extLst>
          </p:cNvPr>
          <p:cNvSpPr/>
          <p:nvPr/>
        </p:nvSpPr>
        <p:spPr>
          <a:xfrm>
            <a:off x="8159338" y="5796780"/>
            <a:ext cx="2125219" cy="32841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550"/>
              </a:lnSpc>
              <a:buNone/>
            </a:pPr>
            <a:r>
              <a:rPr lang="en-US" sz="2000" b="1">
                <a:solidFill>
                  <a:srgbClr val="000000"/>
                </a:solidFill>
                <a:ea typeface="Varela Round Bold" pitchFamily="34" charset="-122"/>
                <a:cs typeface="Varela Round Bold" pitchFamily="34" charset="-120"/>
              </a:rPr>
              <a:t>June Board Meeting 2026</a:t>
            </a:r>
            <a:endParaRPr lang="en-US" sz="2000"/>
          </a:p>
        </p:txBody>
      </p:sp>
      <p:sp>
        <p:nvSpPr>
          <p:cNvPr id="27" name="Text 9">
            <a:extLst>
              <a:ext uri="{FF2B5EF4-FFF2-40B4-BE49-F238E27FC236}">
                <a16:creationId xmlns:a16="http://schemas.microsoft.com/office/drawing/2014/main" id="{873D4E69-827F-2E3D-E98C-49469CD9F220}"/>
              </a:ext>
            </a:extLst>
          </p:cNvPr>
          <p:cNvSpPr/>
          <p:nvPr/>
        </p:nvSpPr>
        <p:spPr>
          <a:xfrm>
            <a:off x="8159338" y="6218612"/>
            <a:ext cx="2125219" cy="46635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lnSpc>
                <a:spcPts val="1800"/>
              </a:lnSpc>
              <a:buNone/>
            </a:pPr>
            <a:r>
              <a:rPr lang="en-US" sz="2000">
                <a:solidFill>
                  <a:srgbClr val="000000"/>
                </a:solidFill>
                <a:cs typeface="Varela Round" pitchFamily="34" charset="-120"/>
              </a:rPr>
              <a:t>Preliminary views</a:t>
            </a:r>
            <a:endParaRPr lang="en-US" sz="2000"/>
          </a:p>
        </p:txBody>
      </p:sp>
      <p:pic>
        <p:nvPicPr>
          <p:cNvPr id="28" name="Image 4" descr="preencoded.png">
            <a:extLst>
              <a:ext uri="{FF2B5EF4-FFF2-40B4-BE49-F238E27FC236}">
                <a16:creationId xmlns:a16="http://schemas.microsoft.com/office/drawing/2014/main" id="{D50EFEC8-E38C-5E34-846E-C33C363508B0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8992421" y="4873930"/>
            <a:ext cx="470730" cy="470730"/>
          </a:xfrm>
          <a:prstGeom prst="rect">
            <a:avLst/>
          </a:prstGeom>
        </p:spPr>
      </p:pic>
      <p:sp>
        <p:nvSpPr>
          <p:cNvPr id="2" name="Text 2">
            <a:extLst>
              <a:ext uri="{FF2B5EF4-FFF2-40B4-BE49-F238E27FC236}">
                <a16:creationId xmlns:a16="http://schemas.microsoft.com/office/drawing/2014/main" id="{1E21B9A1-7DC6-8697-4246-37956E5DF57D}"/>
              </a:ext>
            </a:extLst>
          </p:cNvPr>
          <p:cNvSpPr/>
          <p:nvPr/>
        </p:nvSpPr>
        <p:spPr>
          <a:xfrm>
            <a:off x="9938703" y="1657273"/>
            <a:ext cx="2125219" cy="32841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550"/>
              </a:lnSpc>
              <a:buNone/>
            </a:pPr>
            <a:r>
              <a:rPr lang="en-US" sz="2000" b="1">
                <a:solidFill>
                  <a:srgbClr val="000000"/>
                </a:solidFill>
                <a:ea typeface="Varela Round Bold" pitchFamily="34" charset="-122"/>
                <a:cs typeface="Varela Round Bold" pitchFamily="34" charset="-120"/>
              </a:rPr>
              <a:t>September Board </a:t>
            </a:r>
          </a:p>
          <a:p>
            <a:pPr marL="0" indent="0" algn="ctr">
              <a:lnSpc>
                <a:spcPts val="2550"/>
              </a:lnSpc>
              <a:buNone/>
            </a:pPr>
            <a:r>
              <a:rPr lang="en-US" sz="2000" b="1">
                <a:solidFill>
                  <a:srgbClr val="000000"/>
                </a:solidFill>
                <a:ea typeface="Varela Round Bold" pitchFamily="34" charset="-122"/>
                <a:cs typeface="Varela Round Bold" pitchFamily="34" charset="-120"/>
              </a:rPr>
              <a:t>Meeting 2026</a:t>
            </a:r>
            <a:endParaRPr lang="en-US" sz="2000"/>
          </a:p>
        </p:txBody>
      </p:sp>
      <p:sp>
        <p:nvSpPr>
          <p:cNvPr id="3" name="Text 3">
            <a:extLst>
              <a:ext uri="{FF2B5EF4-FFF2-40B4-BE49-F238E27FC236}">
                <a16:creationId xmlns:a16="http://schemas.microsoft.com/office/drawing/2014/main" id="{B07674FB-CD3A-D771-ED84-6BD1D6316716}"/>
              </a:ext>
            </a:extLst>
          </p:cNvPr>
          <p:cNvSpPr/>
          <p:nvPr/>
        </p:nvSpPr>
        <p:spPr>
          <a:xfrm>
            <a:off x="9144000" y="2478171"/>
            <a:ext cx="3714627" cy="328416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lnSpc>
                <a:spcPts val="1800"/>
              </a:lnSpc>
              <a:buNone/>
            </a:pPr>
            <a:r>
              <a:rPr lang="en-US" sz="2000">
                <a:solidFill>
                  <a:srgbClr val="000000"/>
                </a:solidFill>
                <a:ea typeface="Varela Round" pitchFamily="34" charset="-122"/>
                <a:cs typeface="Varela Round" pitchFamily="34" charset="-120"/>
              </a:rPr>
              <a:t>Final Report Issued</a:t>
            </a:r>
            <a:endParaRPr lang="en-US" sz="200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7B46BD9-FC8A-92E0-6CAB-CE0C30576B98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10538956" y="2691989"/>
            <a:ext cx="1204073" cy="1482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385564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969403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4E3191C-5443-4418-0C47-D61D6DB3C6F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>
            <a:extLst>
              <a:ext uri="{FF2B5EF4-FFF2-40B4-BE49-F238E27FC236}">
                <a16:creationId xmlns:a16="http://schemas.microsoft.com/office/drawing/2014/main" id="{203F4EE4-CE01-1263-3216-9638604942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7799" y="653263"/>
            <a:ext cx="10134600" cy="550843"/>
          </a:xfrm>
        </p:spPr>
        <p:txBody>
          <a:bodyPr/>
          <a:lstStyle/>
          <a:p>
            <a:r>
              <a:rPr lang="en-US">
                <a:latin typeface="+mn-lt"/>
              </a:rPr>
              <a:t>SESSION OBJECTIVES</a:t>
            </a:r>
          </a:p>
        </p:txBody>
      </p:sp>
      <p:sp>
        <p:nvSpPr>
          <p:cNvPr id="13" name="Shape 2">
            <a:extLst>
              <a:ext uri="{FF2B5EF4-FFF2-40B4-BE49-F238E27FC236}">
                <a16:creationId xmlns:a16="http://schemas.microsoft.com/office/drawing/2014/main" id="{DBA21494-5C3A-9C45-D1B5-7916C6114C28}"/>
              </a:ext>
            </a:extLst>
          </p:cNvPr>
          <p:cNvSpPr/>
          <p:nvPr/>
        </p:nvSpPr>
        <p:spPr>
          <a:xfrm>
            <a:off x="928962" y="2298513"/>
            <a:ext cx="4227552" cy="2990850"/>
          </a:xfrm>
          <a:prstGeom prst="roundRect">
            <a:avLst>
              <a:gd name="adj" fmla="val 2744"/>
            </a:avLst>
          </a:prstGeom>
          <a:solidFill>
            <a:srgbClr val="E7E3D6"/>
          </a:solidFill>
          <a:ln w="22860">
            <a:solidFill>
              <a:srgbClr val="C5CAD2"/>
            </a:solidFill>
            <a:prstDash val="solid"/>
          </a:ln>
        </p:spPr>
        <p:txBody>
          <a:bodyPr/>
          <a:lstStyle/>
          <a:p>
            <a:endParaRPr lang="en-US" sz="2000"/>
          </a:p>
        </p:txBody>
      </p:sp>
      <p:sp>
        <p:nvSpPr>
          <p:cNvPr id="14" name="Shape 3">
            <a:extLst>
              <a:ext uri="{FF2B5EF4-FFF2-40B4-BE49-F238E27FC236}">
                <a16:creationId xmlns:a16="http://schemas.microsoft.com/office/drawing/2014/main" id="{4296BCA9-844D-7874-7ABC-53CD51C5514E}"/>
              </a:ext>
            </a:extLst>
          </p:cNvPr>
          <p:cNvSpPr/>
          <p:nvPr/>
        </p:nvSpPr>
        <p:spPr>
          <a:xfrm>
            <a:off x="951822" y="2321373"/>
            <a:ext cx="4181832" cy="586145"/>
          </a:xfrm>
          <a:prstGeom prst="roundRect">
            <a:avLst>
              <a:gd name="adj" fmla="val 9321"/>
            </a:avLst>
          </a:prstGeom>
          <a:solidFill>
            <a:srgbClr val="DFE4EC"/>
          </a:solidFill>
          <a:ln/>
        </p:spPr>
        <p:txBody>
          <a:bodyPr/>
          <a:lstStyle/>
          <a:p>
            <a:endParaRPr lang="en-US" sz="2000"/>
          </a:p>
        </p:txBody>
      </p:sp>
      <p:sp>
        <p:nvSpPr>
          <p:cNvPr id="15" name="Text 4">
            <a:extLst>
              <a:ext uri="{FF2B5EF4-FFF2-40B4-BE49-F238E27FC236}">
                <a16:creationId xmlns:a16="http://schemas.microsoft.com/office/drawing/2014/main" id="{407EB954-320F-F10F-FD50-951F52AB0043}"/>
              </a:ext>
            </a:extLst>
          </p:cNvPr>
          <p:cNvSpPr/>
          <p:nvPr/>
        </p:nvSpPr>
        <p:spPr>
          <a:xfrm>
            <a:off x="2896232" y="2427458"/>
            <a:ext cx="293013" cy="36635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300"/>
              </a:lnSpc>
              <a:buNone/>
            </a:pPr>
            <a:endParaRPr lang="en-US" sz="2000"/>
          </a:p>
        </p:txBody>
      </p:sp>
      <p:sp>
        <p:nvSpPr>
          <p:cNvPr id="16" name="Text 5">
            <a:extLst>
              <a:ext uri="{FF2B5EF4-FFF2-40B4-BE49-F238E27FC236}">
                <a16:creationId xmlns:a16="http://schemas.microsoft.com/office/drawing/2014/main" id="{C9099AD2-DB3E-5D6E-E4E0-91283CAC2C66}"/>
              </a:ext>
            </a:extLst>
          </p:cNvPr>
          <p:cNvSpPr/>
          <p:nvPr/>
        </p:nvSpPr>
        <p:spPr>
          <a:xfrm>
            <a:off x="1748938" y="3123842"/>
            <a:ext cx="2442448" cy="305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400"/>
              </a:lnSpc>
              <a:buNone/>
            </a:pPr>
            <a:r>
              <a:rPr lang="en-US" sz="3200" b="1">
                <a:solidFill>
                  <a:srgbClr val="4A5D7C"/>
                </a:solidFill>
                <a:ea typeface="Varela Round Bold" pitchFamily="34" charset="-122"/>
                <a:cs typeface="Varela Round Bold" pitchFamily="34" charset="-120"/>
              </a:rPr>
              <a:t>UPDATE</a:t>
            </a:r>
            <a:endParaRPr lang="en-US" sz="3200"/>
          </a:p>
        </p:txBody>
      </p:sp>
      <p:sp>
        <p:nvSpPr>
          <p:cNvPr id="17" name="Text 6">
            <a:extLst>
              <a:ext uri="{FF2B5EF4-FFF2-40B4-BE49-F238E27FC236}">
                <a16:creationId xmlns:a16="http://schemas.microsoft.com/office/drawing/2014/main" id="{A23CEC74-6E68-3687-46A0-C3801D918DDD}"/>
              </a:ext>
            </a:extLst>
          </p:cNvPr>
          <p:cNvSpPr/>
          <p:nvPr/>
        </p:nvSpPr>
        <p:spPr>
          <a:xfrm>
            <a:off x="1147204" y="3520333"/>
            <a:ext cx="3791069" cy="155078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lnSpc>
                <a:spcPts val="2400"/>
              </a:lnSpc>
              <a:buNone/>
            </a:pPr>
            <a:r>
              <a:rPr lang="en-US" sz="2000">
                <a:solidFill>
                  <a:srgbClr val="4A5D7C"/>
                </a:solidFill>
                <a:ea typeface="Varela Round" pitchFamily="34" charset="-122"/>
                <a:cs typeface="Varela Round" pitchFamily="34" charset="-120"/>
              </a:rPr>
              <a:t>Activities since December 2025, including research liaison, extended survey and snapshot launch, and stakeholder engagements</a:t>
            </a:r>
            <a:endParaRPr lang="en-US" sz="2000"/>
          </a:p>
        </p:txBody>
      </p:sp>
      <p:sp>
        <p:nvSpPr>
          <p:cNvPr id="18" name="Shape 7">
            <a:extLst>
              <a:ext uri="{FF2B5EF4-FFF2-40B4-BE49-F238E27FC236}">
                <a16:creationId xmlns:a16="http://schemas.microsoft.com/office/drawing/2014/main" id="{4880464E-78D3-6AE8-7442-CF57DD8D7401}"/>
              </a:ext>
            </a:extLst>
          </p:cNvPr>
          <p:cNvSpPr/>
          <p:nvPr/>
        </p:nvSpPr>
        <p:spPr>
          <a:xfrm>
            <a:off x="6731533" y="2298513"/>
            <a:ext cx="4367270" cy="2990850"/>
          </a:xfrm>
          <a:prstGeom prst="roundRect">
            <a:avLst>
              <a:gd name="adj" fmla="val 2744"/>
            </a:avLst>
          </a:prstGeom>
          <a:solidFill>
            <a:srgbClr val="E7E3D6"/>
          </a:solidFill>
          <a:ln w="22860">
            <a:solidFill>
              <a:srgbClr val="C5CAD2"/>
            </a:solidFill>
            <a:prstDash val="solid"/>
          </a:ln>
        </p:spPr>
        <p:txBody>
          <a:bodyPr/>
          <a:lstStyle/>
          <a:p>
            <a:pPr algn="ctr"/>
            <a:endParaRPr lang="en-US" sz="2000"/>
          </a:p>
        </p:txBody>
      </p:sp>
      <p:sp>
        <p:nvSpPr>
          <p:cNvPr id="19" name="Shape 8">
            <a:extLst>
              <a:ext uri="{FF2B5EF4-FFF2-40B4-BE49-F238E27FC236}">
                <a16:creationId xmlns:a16="http://schemas.microsoft.com/office/drawing/2014/main" id="{F14BD839-E436-6F3B-2F4F-6479B40E6663}"/>
              </a:ext>
            </a:extLst>
          </p:cNvPr>
          <p:cNvSpPr/>
          <p:nvPr/>
        </p:nvSpPr>
        <p:spPr>
          <a:xfrm>
            <a:off x="6742963" y="2321373"/>
            <a:ext cx="4344410" cy="586145"/>
          </a:xfrm>
          <a:prstGeom prst="roundRect">
            <a:avLst>
              <a:gd name="adj" fmla="val 9321"/>
            </a:avLst>
          </a:prstGeom>
          <a:solidFill>
            <a:srgbClr val="DFE4EC"/>
          </a:solidFill>
          <a:ln/>
        </p:spPr>
        <p:txBody>
          <a:bodyPr/>
          <a:lstStyle/>
          <a:p>
            <a:endParaRPr lang="en-US" sz="2000"/>
          </a:p>
        </p:txBody>
      </p:sp>
      <p:sp>
        <p:nvSpPr>
          <p:cNvPr id="20" name="Text 9">
            <a:extLst>
              <a:ext uri="{FF2B5EF4-FFF2-40B4-BE49-F238E27FC236}">
                <a16:creationId xmlns:a16="http://schemas.microsoft.com/office/drawing/2014/main" id="{AC6A70C4-5D6E-24DD-19A9-5A4832D486EF}"/>
              </a:ext>
            </a:extLst>
          </p:cNvPr>
          <p:cNvSpPr/>
          <p:nvPr/>
        </p:nvSpPr>
        <p:spPr>
          <a:xfrm>
            <a:off x="8849951" y="2427458"/>
            <a:ext cx="293013" cy="36635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300"/>
              </a:lnSpc>
              <a:buNone/>
            </a:pPr>
            <a:endParaRPr lang="en-US" sz="2000"/>
          </a:p>
        </p:txBody>
      </p:sp>
      <p:sp>
        <p:nvSpPr>
          <p:cNvPr id="21" name="Text 10">
            <a:extLst>
              <a:ext uri="{FF2B5EF4-FFF2-40B4-BE49-F238E27FC236}">
                <a16:creationId xmlns:a16="http://schemas.microsoft.com/office/drawing/2014/main" id="{067A08D3-60C2-A636-35DC-963892F09F29}"/>
              </a:ext>
            </a:extLst>
          </p:cNvPr>
          <p:cNvSpPr/>
          <p:nvPr/>
        </p:nvSpPr>
        <p:spPr>
          <a:xfrm>
            <a:off x="7775233" y="3101471"/>
            <a:ext cx="2442448" cy="305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400"/>
              </a:lnSpc>
              <a:buNone/>
            </a:pPr>
            <a:r>
              <a:rPr lang="en-US" sz="3200" b="1">
                <a:solidFill>
                  <a:srgbClr val="4A5D7C"/>
                </a:solidFill>
                <a:ea typeface="Varela Round Bold" pitchFamily="34" charset="-122"/>
                <a:cs typeface="Varela Round Bold" pitchFamily="34" charset="-120"/>
              </a:rPr>
              <a:t>Deliberate</a:t>
            </a:r>
            <a:endParaRPr lang="en-US" sz="3200"/>
          </a:p>
        </p:txBody>
      </p:sp>
      <p:sp>
        <p:nvSpPr>
          <p:cNvPr id="22" name="Text 11">
            <a:extLst>
              <a:ext uri="{FF2B5EF4-FFF2-40B4-BE49-F238E27FC236}">
                <a16:creationId xmlns:a16="http://schemas.microsoft.com/office/drawing/2014/main" id="{5D8EBFF6-DE02-6C0B-5862-3AA6E6EB76AA}"/>
              </a:ext>
            </a:extLst>
          </p:cNvPr>
          <p:cNvSpPr/>
          <p:nvPr/>
        </p:nvSpPr>
        <p:spPr>
          <a:xfrm>
            <a:off x="7100923" y="3520333"/>
            <a:ext cx="3791069" cy="155078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lnSpc>
                <a:spcPts val="2400"/>
              </a:lnSpc>
              <a:buNone/>
            </a:pPr>
            <a:r>
              <a:rPr lang="en-US" sz="2000">
                <a:solidFill>
                  <a:srgbClr val="4A5D7C"/>
                </a:solidFill>
                <a:ea typeface="Varela Round" pitchFamily="34" charset="-122"/>
                <a:cs typeface="Varela Round" pitchFamily="34" charset="-120"/>
              </a:rPr>
              <a:t>Consider the feedback from the outreach efforts to date, next steps and timeline</a:t>
            </a:r>
            <a:endParaRPr lang="en-US" sz="2000"/>
          </a:p>
        </p:txBody>
      </p:sp>
    </p:spTree>
    <p:extLst>
      <p:ext uri="{BB962C8B-B14F-4D97-AF65-F5344CB8AC3E}">
        <p14:creationId xmlns:p14="http://schemas.microsoft.com/office/powerpoint/2010/main" val="2141844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34FEAE4-943B-232B-4C58-95049E8445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>
            <a:extLst>
              <a:ext uri="{FF2B5EF4-FFF2-40B4-BE49-F238E27FC236}">
                <a16:creationId xmlns:a16="http://schemas.microsoft.com/office/drawing/2014/main" id="{5C646622-CD41-D23E-8AE3-F72E54D02D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7799" y="653263"/>
            <a:ext cx="11110622" cy="550843"/>
          </a:xfrm>
        </p:spPr>
        <p:txBody>
          <a:bodyPr/>
          <a:lstStyle/>
          <a:p>
            <a:r>
              <a:rPr lang="en-US">
                <a:latin typeface="+mn-lt"/>
              </a:rPr>
              <a:t>EXECUTION HIGHLIGHTS: DEC 2025 – MARCH 2026</a:t>
            </a:r>
          </a:p>
        </p:txBody>
      </p:sp>
      <p:sp>
        <p:nvSpPr>
          <p:cNvPr id="2" name="Shape 3">
            <a:extLst>
              <a:ext uri="{FF2B5EF4-FFF2-40B4-BE49-F238E27FC236}">
                <a16:creationId xmlns:a16="http://schemas.microsoft.com/office/drawing/2014/main" id="{C0E2E20A-48BD-2125-CB58-1B8A04EFD898}"/>
              </a:ext>
            </a:extLst>
          </p:cNvPr>
          <p:cNvSpPr/>
          <p:nvPr/>
        </p:nvSpPr>
        <p:spPr>
          <a:xfrm>
            <a:off x="299978" y="1789510"/>
            <a:ext cx="2777016" cy="3036614"/>
          </a:xfrm>
          <a:prstGeom prst="roundRect">
            <a:avLst>
              <a:gd name="adj" fmla="val 2516"/>
            </a:avLst>
          </a:prstGeom>
          <a:solidFill>
            <a:schemeClr val="tx1">
              <a:lumMod val="90000"/>
            </a:schemeClr>
          </a:solidFill>
          <a:ln w="7620">
            <a:solidFill>
              <a:srgbClr val="C5CAD2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3" name="Shape 4">
            <a:extLst>
              <a:ext uri="{FF2B5EF4-FFF2-40B4-BE49-F238E27FC236}">
                <a16:creationId xmlns:a16="http://schemas.microsoft.com/office/drawing/2014/main" id="{F346088E-1DBD-504E-FB5D-C3681E6BC30F}"/>
              </a:ext>
            </a:extLst>
          </p:cNvPr>
          <p:cNvSpPr/>
          <p:nvPr/>
        </p:nvSpPr>
        <p:spPr>
          <a:xfrm>
            <a:off x="495003" y="1984533"/>
            <a:ext cx="562451" cy="562451"/>
          </a:xfrm>
          <a:prstGeom prst="roundRect">
            <a:avLst>
              <a:gd name="adj" fmla="val 16255790"/>
            </a:avLst>
          </a:prstGeom>
          <a:solidFill>
            <a:srgbClr val="354359"/>
          </a:solidFill>
          <a:ln/>
        </p:spPr>
        <p:txBody>
          <a:bodyPr/>
          <a:lstStyle/>
          <a:p>
            <a:endParaRPr lang="en-US"/>
          </a:p>
        </p:txBody>
      </p:sp>
      <p:pic>
        <p:nvPicPr>
          <p:cNvPr id="4" name="Image 0" descr="preencoded.png">
            <a:extLst>
              <a:ext uri="{FF2B5EF4-FFF2-40B4-BE49-F238E27FC236}">
                <a16:creationId xmlns:a16="http://schemas.microsoft.com/office/drawing/2014/main" id="{F31CCD4A-391F-A068-C50B-B8E93ED5630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49665" y="2139076"/>
            <a:ext cx="253127" cy="253127"/>
          </a:xfrm>
          <a:prstGeom prst="rect">
            <a:avLst/>
          </a:prstGeom>
        </p:spPr>
      </p:pic>
      <p:sp>
        <p:nvSpPr>
          <p:cNvPr id="5" name="Text 5">
            <a:extLst>
              <a:ext uri="{FF2B5EF4-FFF2-40B4-BE49-F238E27FC236}">
                <a16:creationId xmlns:a16="http://schemas.microsoft.com/office/drawing/2014/main" id="{FBE477F2-12B4-300A-F797-AAF8376C61C2}"/>
              </a:ext>
            </a:extLst>
          </p:cNvPr>
          <p:cNvSpPr/>
          <p:nvPr/>
        </p:nvSpPr>
        <p:spPr>
          <a:xfrm>
            <a:off x="495003" y="2724030"/>
            <a:ext cx="2343745" cy="29301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300"/>
              </a:lnSpc>
              <a:buNone/>
            </a:pPr>
            <a:r>
              <a:rPr lang="en-US" b="1">
                <a:solidFill>
                  <a:srgbClr val="4A5D7C"/>
                </a:solidFill>
                <a:ea typeface="Varela Round Bold" pitchFamily="34" charset="-122"/>
                <a:cs typeface="Varela Round Bold" pitchFamily="34" charset="-120"/>
              </a:rPr>
              <a:t>Academic Research</a:t>
            </a:r>
            <a:endParaRPr lang="en-US"/>
          </a:p>
        </p:txBody>
      </p:sp>
      <p:sp>
        <p:nvSpPr>
          <p:cNvPr id="6" name="Text 6">
            <a:extLst>
              <a:ext uri="{FF2B5EF4-FFF2-40B4-BE49-F238E27FC236}">
                <a16:creationId xmlns:a16="http://schemas.microsoft.com/office/drawing/2014/main" id="{98D37A19-52E9-677E-36CC-3FAFE6573A24}"/>
              </a:ext>
            </a:extLst>
          </p:cNvPr>
          <p:cNvSpPr/>
          <p:nvPr/>
        </p:nvSpPr>
        <p:spPr>
          <a:xfrm>
            <a:off x="495003" y="3123248"/>
            <a:ext cx="2421509" cy="154904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just">
              <a:lnSpc>
                <a:spcPts val="2250"/>
              </a:lnSpc>
              <a:buNone/>
            </a:pPr>
            <a:r>
              <a:rPr lang="en-US">
                <a:solidFill>
                  <a:srgbClr val="4A5D7C"/>
                </a:solidFill>
                <a:ea typeface="Varela Round" pitchFamily="34" charset="-122"/>
                <a:cs typeface="Varela Round" pitchFamily="34" charset="-120"/>
              </a:rPr>
              <a:t>Ongoing liaison with Dr. Mukesh Garg (Monash University). Final report expected end of March 2026</a:t>
            </a:r>
            <a:endParaRPr lang="en-US"/>
          </a:p>
        </p:txBody>
      </p:sp>
      <p:sp>
        <p:nvSpPr>
          <p:cNvPr id="7" name="Shape 7">
            <a:extLst>
              <a:ext uri="{FF2B5EF4-FFF2-40B4-BE49-F238E27FC236}">
                <a16:creationId xmlns:a16="http://schemas.microsoft.com/office/drawing/2014/main" id="{26A74287-B3D4-0D76-5B15-DADD32E15898}"/>
              </a:ext>
            </a:extLst>
          </p:cNvPr>
          <p:cNvSpPr/>
          <p:nvPr/>
        </p:nvSpPr>
        <p:spPr>
          <a:xfrm>
            <a:off x="3231656" y="1785614"/>
            <a:ext cx="2692090" cy="3036615"/>
          </a:xfrm>
          <a:prstGeom prst="roundRect">
            <a:avLst>
              <a:gd name="adj" fmla="val 2516"/>
            </a:avLst>
          </a:prstGeom>
          <a:solidFill>
            <a:schemeClr val="bg2">
              <a:lumMod val="90000"/>
            </a:schemeClr>
          </a:solidFill>
          <a:ln w="7620">
            <a:solidFill>
              <a:srgbClr val="C5CAD2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8" name="Shape 8">
            <a:extLst>
              <a:ext uri="{FF2B5EF4-FFF2-40B4-BE49-F238E27FC236}">
                <a16:creationId xmlns:a16="http://schemas.microsoft.com/office/drawing/2014/main" id="{B78831A0-9114-C4F8-5258-F66BB237E4DE}"/>
              </a:ext>
            </a:extLst>
          </p:cNvPr>
          <p:cNvSpPr/>
          <p:nvPr/>
        </p:nvSpPr>
        <p:spPr>
          <a:xfrm>
            <a:off x="3426681" y="1980638"/>
            <a:ext cx="562451" cy="562451"/>
          </a:xfrm>
          <a:prstGeom prst="roundRect">
            <a:avLst>
              <a:gd name="adj" fmla="val 16255790"/>
            </a:avLst>
          </a:prstGeom>
          <a:solidFill>
            <a:srgbClr val="354359"/>
          </a:solidFill>
          <a:ln/>
        </p:spPr>
        <p:txBody>
          <a:bodyPr/>
          <a:lstStyle/>
          <a:p>
            <a:endParaRPr lang="en-US"/>
          </a:p>
        </p:txBody>
      </p:sp>
      <p:pic>
        <p:nvPicPr>
          <p:cNvPr id="10" name="Image 1" descr="preencoded.png">
            <a:extLst>
              <a:ext uri="{FF2B5EF4-FFF2-40B4-BE49-F238E27FC236}">
                <a16:creationId xmlns:a16="http://schemas.microsoft.com/office/drawing/2014/main" id="{1A6E5E65-93D5-464B-A64B-5B8153B4CBE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3581343" y="2135181"/>
            <a:ext cx="253127" cy="253127"/>
          </a:xfrm>
          <a:prstGeom prst="rect">
            <a:avLst/>
          </a:prstGeom>
        </p:spPr>
      </p:pic>
      <p:sp>
        <p:nvSpPr>
          <p:cNvPr id="11" name="Text 9">
            <a:extLst>
              <a:ext uri="{FF2B5EF4-FFF2-40B4-BE49-F238E27FC236}">
                <a16:creationId xmlns:a16="http://schemas.microsoft.com/office/drawing/2014/main" id="{9A62E294-20FF-70B8-6B06-3F1122AF6859}"/>
              </a:ext>
            </a:extLst>
          </p:cNvPr>
          <p:cNvSpPr/>
          <p:nvPr/>
        </p:nvSpPr>
        <p:spPr>
          <a:xfrm>
            <a:off x="3426681" y="2720135"/>
            <a:ext cx="2343745" cy="29301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300"/>
              </a:lnSpc>
              <a:buNone/>
            </a:pPr>
            <a:r>
              <a:rPr lang="en-US" b="1">
                <a:solidFill>
                  <a:srgbClr val="4A5D7C"/>
                </a:solidFill>
                <a:ea typeface="Varela Round Bold" pitchFamily="34" charset="-122"/>
                <a:cs typeface="Varela Round Bold" pitchFamily="34" charset="-120"/>
              </a:rPr>
              <a:t>Global Engagement</a:t>
            </a:r>
            <a:endParaRPr lang="en-US"/>
          </a:p>
        </p:txBody>
      </p:sp>
      <p:sp>
        <p:nvSpPr>
          <p:cNvPr id="12" name="Text 10">
            <a:extLst>
              <a:ext uri="{FF2B5EF4-FFF2-40B4-BE49-F238E27FC236}">
                <a16:creationId xmlns:a16="http://schemas.microsoft.com/office/drawing/2014/main" id="{041650E0-A7EE-C950-E571-50EC335098E4}"/>
              </a:ext>
            </a:extLst>
          </p:cNvPr>
          <p:cNvSpPr/>
          <p:nvPr/>
        </p:nvSpPr>
        <p:spPr>
          <a:xfrm>
            <a:off x="3426681" y="3119352"/>
            <a:ext cx="2360605" cy="129336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250"/>
              </a:lnSpc>
              <a:buNone/>
            </a:pPr>
            <a:r>
              <a:rPr lang="en-US">
                <a:solidFill>
                  <a:srgbClr val="4A5D7C"/>
                </a:solidFill>
                <a:ea typeface="Varela Round" pitchFamily="34" charset="-122"/>
                <a:cs typeface="Varela Round" pitchFamily="34" charset="-120"/>
              </a:rPr>
              <a:t>Continued planning and organization of in-person and virtual roundtables and focus groups</a:t>
            </a:r>
            <a:endParaRPr lang="en-US"/>
          </a:p>
        </p:txBody>
      </p:sp>
      <p:sp>
        <p:nvSpPr>
          <p:cNvPr id="23" name="Shape 11">
            <a:extLst>
              <a:ext uri="{FF2B5EF4-FFF2-40B4-BE49-F238E27FC236}">
                <a16:creationId xmlns:a16="http://schemas.microsoft.com/office/drawing/2014/main" id="{440A677F-AE8A-C644-2FE5-E5C2C43C3454}"/>
              </a:ext>
            </a:extLst>
          </p:cNvPr>
          <p:cNvSpPr/>
          <p:nvPr/>
        </p:nvSpPr>
        <p:spPr>
          <a:xfrm>
            <a:off x="6025533" y="1785614"/>
            <a:ext cx="2848093" cy="3036615"/>
          </a:xfrm>
          <a:prstGeom prst="roundRect">
            <a:avLst>
              <a:gd name="adj" fmla="val 2516"/>
            </a:avLst>
          </a:prstGeom>
          <a:solidFill>
            <a:schemeClr val="tx2">
              <a:lumMod val="20000"/>
              <a:lumOff val="80000"/>
            </a:schemeClr>
          </a:solidFill>
          <a:ln w="7620">
            <a:solidFill>
              <a:srgbClr val="C5CAD2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24" name="Shape 12">
            <a:extLst>
              <a:ext uri="{FF2B5EF4-FFF2-40B4-BE49-F238E27FC236}">
                <a16:creationId xmlns:a16="http://schemas.microsoft.com/office/drawing/2014/main" id="{EA48A21D-390F-B59B-CB90-09F76C510CE4}"/>
              </a:ext>
            </a:extLst>
          </p:cNvPr>
          <p:cNvSpPr/>
          <p:nvPr/>
        </p:nvSpPr>
        <p:spPr>
          <a:xfrm>
            <a:off x="6220558" y="1980638"/>
            <a:ext cx="562451" cy="562451"/>
          </a:xfrm>
          <a:prstGeom prst="roundRect">
            <a:avLst>
              <a:gd name="adj" fmla="val 16255790"/>
            </a:avLst>
          </a:prstGeom>
          <a:solidFill>
            <a:srgbClr val="354359"/>
          </a:solidFill>
          <a:ln/>
        </p:spPr>
        <p:txBody>
          <a:bodyPr/>
          <a:lstStyle/>
          <a:p>
            <a:endParaRPr lang="en-US"/>
          </a:p>
        </p:txBody>
      </p:sp>
      <p:pic>
        <p:nvPicPr>
          <p:cNvPr id="25" name="Image 2" descr="preencoded.png">
            <a:extLst>
              <a:ext uri="{FF2B5EF4-FFF2-40B4-BE49-F238E27FC236}">
                <a16:creationId xmlns:a16="http://schemas.microsoft.com/office/drawing/2014/main" id="{FAAE9C36-4620-A948-19CE-7D8F1F446B0E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6375220" y="2135181"/>
            <a:ext cx="253127" cy="253127"/>
          </a:xfrm>
          <a:prstGeom prst="rect">
            <a:avLst/>
          </a:prstGeom>
        </p:spPr>
      </p:pic>
      <p:sp>
        <p:nvSpPr>
          <p:cNvPr id="26" name="Text 13">
            <a:extLst>
              <a:ext uri="{FF2B5EF4-FFF2-40B4-BE49-F238E27FC236}">
                <a16:creationId xmlns:a16="http://schemas.microsoft.com/office/drawing/2014/main" id="{9D7F16B2-AEDD-E642-1B41-EC845733EAE1}"/>
              </a:ext>
            </a:extLst>
          </p:cNvPr>
          <p:cNvSpPr/>
          <p:nvPr/>
        </p:nvSpPr>
        <p:spPr>
          <a:xfrm>
            <a:off x="6220558" y="2720135"/>
            <a:ext cx="2343745" cy="48310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300"/>
              </a:lnSpc>
              <a:buNone/>
            </a:pPr>
            <a:r>
              <a:rPr lang="en-US" b="1">
                <a:solidFill>
                  <a:srgbClr val="4A5D7C"/>
                </a:solidFill>
                <a:ea typeface="Varela Round Bold" pitchFamily="34" charset="-122"/>
                <a:cs typeface="Varela Round Bold" pitchFamily="34" charset="-120"/>
              </a:rPr>
              <a:t>Extended Surveys </a:t>
            </a:r>
            <a:endParaRPr lang="en-US"/>
          </a:p>
        </p:txBody>
      </p:sp>
      <p:sp>
        <p:nvSpPr>
          <p:cNvPr id="27" name="Text 14">
            <a:extLst>
              <a:ext uri="{FF2B5EF4-FFF2-40B4-BE49-F238E27FC236}">
                <a16:creationId xmlns:a16="http://schemas.microsoft.com/office/drawing/2014/main" id="{963486A0-28FC-E4D8-5D03-B450D67C86B5}"/>
              </a:ext>
            </a:extLst>
          </p:cNvPr>
          <p:cNvSpPr/>
          <p:nvPr/>
        </p:nvSpPr>
        <p:spPr>
          <a:xfrm>
            <a:off x="6220558" y="3119353"/>
            <a:ext cx="2404299" cy="155293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250"/>
              </a:lnSpc>
              <a:buNone/>
            </a:pPr>
            <a:r>
              <a:rPr lang="en-US">
                <a:solidFill>
                  <a:srgbClr val="4A5D7C"/>
                </a:solidFill>
                <a:ea typeface="Varela Round" pitchFamily="34" charset="-122"/>
                <a:cs typeface="Varela Round" pitchFamily="34" charset="-120"/>
              </a:rPr>
              <a:t>Extended global surveys launched: CFO survey and stakeholder survey</a:t>
            </a:r>
          </a:p>
          <a:p>
            <a:pPr marL="0" indent="0" algn="l">
              <a:lnSpc>
                <a:spcPts val="2250"/>
              </a:lnSpc>
              <a:buNone/>
            </a:pPr>
            <a:endParaRPr lang="en-US">
              <a:solidFill>
                <a:srgbClr val="4A5D7C"/>
              </a:solidFill>
              <a:cs typeface="Varela Round" pitchFamily="34" charset="-120"/>
            </a:endParaRPr>
          </a:p>
          <a:p>
            <a:pPr marL="0" indent="0" algn="l">
              <a:lnSpc>
                <a:spcPts val="2250"/>
              </a:lnSpc>
              <a:buNone/>
            </a:pPr>
            <a:r>
              <a:rPr lang="en-US">
                <a:solidFill>
                  <a:srgbClr val="4A5D7C"/>
                </a:solidFill>
                <a:cs typeface="Varela Round" pitchFamily="34" charset="-120"/>
                <a:hlinkClick r:id="rId9"/>
              </a:rPr>
              <a:t>Surveys </a:t>
            </a:r>
            <a:r>
              <a:rPr lang="en-US">
                <a:solidFill>
                  <a:srgbClr val="4A5D7C"/>
                </a:solidFill>
                <a:cs typeface="Varela Round" pitchFamily="34" charset="-120"/>
              </a:rPr>
              <a:t>launched</a:t>
            </a:r>
          </a:p>
        </p:txBody>
      </p:sp>
      <p:sp>
        <p:nvSpPr>
          <p:cNvPr id="28" name="Shape 15">
            <a:extLst>
              <a:ext uri="{FF2B5EF4-FFF2-40B4-BE49-F238E27FC236}">
                <a16:creationId xmlns:a16="http://schemas.microsoft.com/office/drawing/2014/main" id="{E19641A8-348F-E2D3-16C6-16A1AA84E89B}"/>
              </a:ext>
            </a:extLst>
          </p:cNvPr>
          <p:cNvSpPr/>
          <p:nvPr/>
        </p:nvSpPr>
        <p:spPr>
          <a:xfrm>
            <a:off x="8975413" y="1767460"/>
            <a:ext cx="2922600" cy="3054769"/>
          </a:xfrm>
          <a:prstGeom prst="roundRect">
            <a:avLst>
              <a:gd name="adj" fmla="val 2516"/>
            </a:avLst>
          </a:prstGeom>
          <a:solidFill>
            <a:schemeClr val="accent3">
              <a:lumMod val="20000"/>
              <a:lumOff val="80000"/>
            </a:schemeClr>
          </a:solidFill>
          <a:ln w="7620">
            <a:solidFill>
              <a:srgbClr val="C5CAD2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29" name="Shape 16">
            <a:extLst>
              <a:ext uri="{FF2B5EF4-FFF2-40B4-BE49-F238E27FC236}">
                <a16:creationId xmlns:a16="http://schemas.microsoft.com/office/drawing/2014/main" id="{8E2D3C17-6133-1867-C046-BC831A082C61}"/>
              </a:ext>
            </a:extLst>
          </p:cNvPr>
          <p:cNvSpPr/>
          <p:nvPr/>
        </p:nvSpPr>
        <p:spPr>
          <a:xfrm>
            <a:off x="9353251" y="1962484"/>
            <a:ext cx="562451" cy="562451"/>
          </a:xfrm>
          <a:prstGeom prst="roundRect">
            <a:avLst>
              <a:gd name="adj" fmla="val 16255790"/>
            </a:avLst>
          </a:prstGeom>
          <a:solidFill>
            <a:srgbClr val="354359"/>
          </a:solidFill>
          <a:ln/>
        </p:spPr>
        <p:txBody>
          <a:bodyPr/>
          <a:lstStyle/>
          <a:p>
            <a:endParaRPr lang="en-US"/>
          </a:p>
        </p:txBody>
      </p:sp>
      <p:pic>
        <p:nvPicPr>
          <p:cNvPr id="30" name="Image 3" descr="preencoded.png">
            <a:extLst>
              <a:ext uri="{FF2B5EF4-FFF2-40B4-BE49-F238E27FC236}">
                <a16:creationId xmlns:a16="http://schemas.microsoft.com/office/drawing/2014/main" id="{FD832AB9-2E5F-4E7E-5CF7-B5E679903B6D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9507913" y="2117027"/>
            <a:ext cx="253127" cy="253127"/>
          </a:xfrm>
          <a:prstGeom prst="rect">
            <a:avLst/>
          </a:prstGeom>
        </p:spPr>
      </p:pic>
      <p:sp>
        <p:nvSpPr>
          <p:cNvPr id="31" name="Text 17">
            <a:extLst>
              <a:ext uri="{FF2B5EF4-FFF2-40B4-BE49-F238E27FC236}">
                <a16:creationId xmlns:a16="http://schemas.microsoft.com/office/drawing/2014/main" id="{C6117CE8-50D2-4E4A-CFAD-DA0CE8071584}"/>
              </a:ext>
            </a:extLst>
          </p:cNvPr>
          <p:cNvSpPr/>
          <p:nvPr/>
        </p:nvSpPr>
        <p:spPr>
          <a:xfrm>
            <a:off x="9232490" y="2710342"/>
            <a:ext cx="2343745" cy="29301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300"/>
              </a:lnSpc>
              <a:buNone/>
            </a:pPr>
            <a:r>
              <a:rPr lang="en-US" b="1">
                <a:solidFill>
                  <a:srgbClr val="4A5D7C"/>
                </a:solidFill>
                <a:ea typeface="Varela Round Bold" pitchFamily="34" charset="-122"/>
                <a:cs typeface="Varela Round Bold" pitchFamily="34" charset="-120"/>
              </a:rPr>
              <a:t>IFAC Engagement</a:t>
            </a:r>
            <a:endParaRPr lang="en-US"/>
          </a:p>
        </p:txBody>
      </p:sp>
      <p:sp>
        <p:nvSpPr>
          <p:cNvPr id="32" name="Text 18">
            <a:extLst>
              <a:ext uri="{FF2B5EF4-FFF2-40B4-BE49-F238E27FC236}">
                <a16:creationId xmlns:a16="http://schemas.microsoft.com/office/drawing/2014/main" id="{C50118ED-482B-3411-CE13-9E837E3C97F3}"/>
              </a:ext>
            </a:extLst>
          </p:cNvPr>
          <p:cNvSpPr/>
          <p:nvPr/>
        </p:nvSpPr>
        <p:spPr>
          <a:xfrm>
            <a:off x="9232490" y="3101198"/>
            <a:ext cx="2552445" cy="1458516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250"/>
              </a:lnSpc>
              <a:buNone/>
            </a:pPr>
            <a:r>
              <a:rPr lang="en-US">
                <a:solidFill>
                  <a:srgbClr val="4A5D7C"/>
                </a:solidFill>
                <a:ea typeface="Varela Round" pitchFamily="34" charset="-122"/>
                <a:cs typeface="Varela Round" pitchFamily="34" charset="-120"/>
              </a:rPr>
              <a:t>Overview delivered to the IFAC PAIB Advisory Group, including breakout discussions on initiative scope and design</a:t>
            </a:r>
            <a:endParaRPr lang="en-US"/>
          </a:p>
        </p:txBody>
      </p:sp>
      <p:sp>
        <p:nvSpPr>
          <p:cNvPr id="33" name="Shape 19">
            <a:extLst>
              <a:ext uri="{FF2B5EF4-FFF2-40B4-BE49-F238E27FC236}">
                <a16:creationId xmlns:a16="http://schemas.microsoft.com/office/drawing/2014/main" id="{55B1D272-92D1-06E8-1EC9-1C8918E87887}"/>
              </a:ext>
            </a:extLst>
          </p:cNvPr>
          <p:cNvSpPr/>
          <p:nvPr/>
        </p:nvSpPr>
        <p:spPr>
          <a:xfrm>
            <a:off x="283510" y="4999276"/>
            <a:ext cx="5486916" cy="1731888"/>
          </a:xfrm>
          <a:prstGeom prst="roundRect">
            <a:avLst>
              <a:gd name="adj" fmla="val 3276"/>
            </a:avLst>
          </a:prstGeom>
          <a:solidFill>
            <a:schemeClr val="accent2">
              <a:lumMod val="20000"/>
              <a:lumOff val="80000"/>
            </a:schemeClr>
          </a:solidFill>
          <a:ln w="7620">
            <a:solidFill>
              <a:srgbClr val="C5CAD2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34" name="Shape 20">
            <a:extLst>
              <a:ext uri="{FF2B5EF4-FFF2-40B4-BE49-F238E27FC236}">
                <a16:creationId xmlns:a16="http://schemas.microsoft.com/office/drawing/2014/main" id="{5B88EFC4-B17F-F575-E3E8-0D4FDF4483DA}"/>
              </a:ext>
            </a:extLst>
          </p:cNvPr>
          <p:cNvSpPr/>
          <p:nvPr/>
        </p:nvSpPr>
        <p:spPr>
          <a:xfrm>
            <a:off x="461568" y="5336769"/>
            <a:ext cx="562451" cy="562451"/>
          </a:xfrm>
          <a:prstGeom prst="roundRect">
            <a:avLst>
              <a:gd name="adj" fmla="val 16255790"/>
            </a:avLst>
          </a:prstGeom>
          <a:solidFill>
            <a:srgbClr val="354359"/>
          </a:solidFill>
          <a:ln/>
        </p:spPr>
        <p:txBody>
          <a:bodyPr/>
          <a:lstStyle/>
          <a:p>
            <a:endParaRPr lang="en-US"/>
          </a:p>
        </p:txBody>
      </p:sp>
      <p:pic>
        <p:nvPicPr>
          <p:cNvPr id="35" name="Image 4" descr="preencoded.png">
            <a:extLst>
              <a:ext uri="{FF2B5EF4-FFF2-40B4-BE49-F238E27FC236}">
                <a16:creationId xmlns:a16="http://schemas.microsoft.com/office/drawing/2014/main" id="{24901CB4-8EBD-CD5A-ACDE-CAA5C8432046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616230" y="5491313"/>
            <a:ext cx="253127" cy="253127"/>
          </a:xfrm>
          <a:prstGeom prst="rect">
            <a:avLst/>
          </a:prstGeom>
        </p:spPr>
      </p:pic>
      <p:sp>
        <p:nvSpPr>
          <p:cNvPr id="36" name="Text 21">
            <a:extLst>
              <a:ext uri="{FF2B5EF4-FFF2-40B4-BE49-F238E27FC236}">
                <a16:creationId xmlns:a16="http://schemas.microsoft.com/office/drawing/2014/main" id="{360C84BE-DD95-5AC8-40A7-ABCA16C9E2E8}"/>
              </a:ext>
            </a:extLst>
          </p:cNvPr>
          <p:cNvSpPr/>
          <p:nvPr/>
        </p:nvSpPr>
        <p:spPr>
          <a:xfrm>
            <a:off x="1144934" y="5189055"/>
            <a:ext cx="2343745" cy="29301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300"/>
              </a:lnSpc>
              <a:buNone/>
            </a:pPr>
            <a:r>
              <a:rPr lang="en-US" b="1">
                <a:solidFill>
                  <a:srgbClr val="4A5D7C"/>
                </a:solidFill>
                <a:ea typeface="Varela Round Bold" pitchFamily="34" charset="-122"/>
                <a:cs typeface="Varela Round Bold" pitchFamily="34" charset="-120"/>
              </a:rPr>
              <a:t>Communications</a:t>
            </a:r>
            <a:endParaRPr lang="en-US"/>
          </a:p>
        </p:txBody>
      </p:sp>
      <p:sp>
        <p:nvSpPr>
          <p:cNvPr id="37" name="Text 22">
            <a:extLst>
              <a:ext uri="{FF2B5EF4-FFF2-40B4-BE49-F238E27FC236}">
                <a16:creationId xmlns:a16="http://schemas.microsoft.com/office/drawing/2014/main" id="{C3E299BE-0889-9115-23A8-6B43712AFEA3}"/>
              </a:ext>
            </a:extLst>
          </p:cNvPr>
          <p:cNvSpPr/>
          <p:nvPr/>
        </p:nvSpPr>
        <p:spPr>
          <a:xfrm>
            <a:off x="1144934" y="5553632"/>
            <a:ext cx="4504576" cy="66522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250"/>
              </a:lnSpc>
              <a:buNone/>
            </a:pPr>
            <a:r>
              <a:rPr lang="en-US">
                <a:solidFill>
                  <a:srgbClr val="4A5D7C"/>
                </a:solidFill>
                <a:ea typeface="Varela Round" pitchFamily="34" charset="-122"/>
                <a:cs typeface="Varela Round" pitchFamily="34" charset="-120"/>
              </a:rPr>
              <a:t>Developed a communications plan and  </a:t>
            </a:r>
            <a:r>
              <a:rPr lang="en-US" i="1">
                <a:solidFill>
                  <a:srgbClr val="4A5D7C"/>
                </a:solidFill>
                <a:ea typeface="Varela Round" pitchFamily="34" charset="-122"/>
                <a:cs typeface="Varela Round" pitchFamily="34" charset="-120"/>
                <a:hlinkClick r:id="rId14"/>
              </a:rPr>
              <a:t>Snapshot</a:t>
            </a:r>
            <a:r>
              <a:rPr lang="en-US" i="1">
                <a:solidFill>
                  <a:srgbClr val="4A5D7C"/>
                </a:solidFill>
                <a:ea typeface="Varela Round" pitchFamily="34" charset="-122"/>
                <a:cs typeface="Varela Round" pitchFamily="34" charset="-120"/>
              </a:rPr>
              <a:t>, an</a:t>
            </a:r>
            <a:r>
              <a:rPr lang="en-US">
                <a:solidFill>
                  <a:srgbClr val="4A5D7C"/>
                </a:solidFill>
                <a:ea typeface="Varela Round" pitchFamily="34" charset="-122"/>
                <a:cs typeface="Varela Round" pitchFamily="34" charset="-120"/>
              </a:rPr>
              <a:t> overview designed to broaden awareness of the initiative</a:t>
            </a:r>
            <a:endParaRPr lang="en-US">
              <a:solidFill>
                <a:srgbClr val="4A5D7C"/>
              </a:solidFill>
              <a:cs typeface="Varela Round" pitchFamily="34" charset="-120"/>
            </a:endParaRPr>
          </a:p>
          <a:p>
            <a:pPr marL="0" indent="0" algn="l">
              <a:lnSpc>
                <a:spcPts val="2250"/>
              </a:lnSpc>
              <a:buNone/>
            </a:pPr>
            <a:endParaRPr lang="en-US"/>
          </a:p>
        </p:txBody>
      </p:sp>
      <p:sp>
        <p:nvSpPr>
          <p:cNvPr id="38" name="Shape 23">
            <a:extLst>
              <a:ext uri="{FF2B5EF4-FFF2-40B4-BE49-F238E27FC236}">
                <a16:creationId xmlns:a16="http://schemas.microsoft.com/office/drawing/2014/main" id="{1B71E19E-DDEF-3E85-1E29-03CAF5F9CDF2}"/>
              </a:ext>
            </a:extLst>
          </p:cNvPr>
          <p:cNvSpPr/>
          <p:nvPr/>
        </p:nvSpPr>
        <p:spPr>
          <a:xfrm>
            <a:off x="5948484" y="4999275"/>
            <a:ext cx="6015408" cy="1731888"/>
          </a:xfrm>
          <a:prstGeom prst="roundRect">
            <a:avLst>
              <a:gd name="adj" fmla="val 3276"/>
            </a:avLst>
          </a:prstGeom>
          <a:solidFill>
            <a:schemeClr val="accent5">
              <a:lumMod val="20000"/>
              <a:lumOff val="80000"/>
            </a:schemeClr>
          </a:solidFill>
          <a:ln w="7620">
            <a:solidFill>
              <a:srgbClr val="C5CAD2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39" name="Shape 24">
            <a:extLst>
              <a:ext uri="{FF2B5EF4-FFF2-40B4-BE49-F238E27FC236}">
                <a16:creationId xmlns:a16="http://schemas.microsoft.com/office/drawing/2014/main" id="{4EC82ED2-B9BA-1A6D-F5A2-7C04309E0313}"/>
              </a:ext>
            </a:extLst>
          </p:cNvPr>
          <p:cNvSpPr/>
          <p:nvPr/>
        </p:nvSpPr>
        <p:spPr>
          <a:xfrm>
            <a:off x="6143509" y="5336769"/>
            <a:ext cx="562451" cy="562451"/>
          </a:xfrm>
          <a:prstGeom prst="roundRect">
            <a:avLst>
              <a:gd name="adj" fmla="val 16255790"/>
            </a:avLst>
          </a:prstGeom>
          <a:solidFill>
            <a:srgbClr val="354359"/>
          </a:solidFill>
          <a:ln/>
        </p:spPr>
        <p:txBody>
          <a:bodyPr/>
          <a:lstStyle/>
          <a:p>
            <a:endParaRPr lang="en-US"/>
          </a:p>
        </p:txBody>
      </p:sp>
      <p:pic>
        <p:nvPicPr>
          <p:cNvPr id="40" name="Image 5" descr="preencoded.png">
            <a:extLst>
              <a:ext uri="{FF2B5EF4-FFF2-40B4-BE49-F238E27FC236}">
                <a16:creationId xmlns:a16="http://schemas.microsoft.com/office/drawing/2014/main" id="{29F54941-C92E-7FFA-9886-444C93AA0CBB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6298171" y="5491313"/>
            <a:ext cx="253127" cy="253127"/>
          </a:xfrm>
          <a:prstGeom prst="rect">
            <a:avLst/>
          </a:prstGeom>
        </p:spPr>
      </p:pic>
      <p:sp>
        <p:nvSpPr>
          <p:cNvPr id="41" name="Text 25">
            <a:extLst>
              <a:ext uri="{FF2B5EF4-FFF2-40B4-BE49-F238E27FC236}">
                <a16:creationId xmlns:a16="http://schemas.microsoft.com/office/drawing/2014/main" id="{3BE88733-E395-D30F-C880-74258B861273}"/>
              </a:ext>
            </a:extLst>
          </p:cNvPr>
          <p:cNvSpPr/>
          <p:nvPr/>
        </p:nvSpPr>
        <p:spPr>
          <a:xfrm>
            <a:off x="6884018" y="5189055"/>
            <a:ext cx="2411611" cy="29301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300"/>
              </a:lnSpc>
              <a:buNone/>
            </a:pPr>
            <a:r>
              <a:rPr lang="en-US" b="1">
                <a:solidFill>
                  <a:srgbClr val="4A5D7C"/>
                </a:solidFill>
                <a:ea typeface="Varela Round Bold" pitchFamily="34" charset="-122"/>
                <a:cs typeface="Varela Round Bold" pitchFamily="34" charset="-120"/>
              </a:rPr>
              <a:t>Asia-Pacific Outreach</a:t>
            </a:r>
            <a:endParaRPr lang="en-US"/>
          </a:p>
        </p:txBody>
      </p:sp>
      <p:sp>
        <p:nvSpPr>
          <p:cNvPr id="42" name="Text 26">
            <a:extLst>
              <a:ext uri="{FF2B5EF4-FFF2-40B4-BE49-F238E27FC236}">
                <a16:creationId xmlns:a16="http://schemas.microsoft.com/office/drawing/2014/main" id="{5FFB3B8C-D9CF-CCDE-3E72-FAF117678F6A}"/>
              </a:ext>
            </a:extLst>
          </p:cNvPr>
          <p:cNvSpPr/>
          <p:nvPr/>
        </p:nvSpPr>
        <p:spPr>
          <a:xfrm>
            <a:off x="6884018" y="5568475"/>
            <a:ext cx="4957602" cy="87510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250"/>
              </a:lnSpc>
              <a:buNone/>
            </a:pPr>
            <a:r>
              <a:rPr lang="en-US">
                <a:solidFill>
                  <a:srgbClr val="4A5D7C"/>
                </a:solidFill>
                <a:ea typeface="Varela Round" pitchFamily="34" charset="-122"/>
                <a:cs typeface="Varela Round" pitchFamily="34" charset="-120"/>
              </a:rPr>
              <a:t>IESBA Chair and Staff conducted extensive stakeholder outreach in Singapore, Malaysia, and Hong Kong SAR (Jan 2026)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648554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91BF53C-B9FE-25A6-76C9-1C04268349F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8">
            <a:extLst>
              <a:ext uri="{FF2B5EF4-FFF2-40B4-BE49-F238E27FC236}">
                <a16:creationId xmlns:a16="http://schemas.microsoft.com/office/drawing/2014/main" id="{C75222A0-C689-77E7-7904-BB28E722F5C9}"/>
              </a:ext>
            </a:extLst>
          </p:cNvPr>
          <p:cNvSpPr txBox="1">
            <a:spLocks/>
          </p:cNvSpPr>
          <p:nvPr/>
        </p:nvSpPr>
        <p:spPr>
          <a:xfrm>
            <a:off x="512691" y="573176"/>
            <a:ext cx="10134600" cy="55084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0" i="0" kern="1200">
                <a:solidFill>
                  <a:schemeClr val="accent2"/>
                </a:solidFill>
                <a:latin typeface="Calibri Light" panose="020F0302020204030204" pitchFamily="34" charset="0"/>
                <a:ea typeface="+mj-ea"/>
                <a:cs typeface="Calibri Light" panose="020F0302020204030204" pitchFamily="34" charset="0"/>
              </a:defRPr>
            </a:lvl1pPr>
          </a:lstStyle>
          <a:p>
            <a:r>
              <a:rPr lang="en-US">
                <a:latin typeface="+mn-lt"/>
              </a:rPr>
              <a:t>GLOBAL OUTREACHES </a:t>
            </a:r>
            <a:r>
              <a:rPr lang="en-US" dirty="0">
                <a:latin typeface="+mn-lt"/>
              </a:rPr>
              <a:t>(OVERVIEW)</a:t>
            </a:r>
            <a:br>
              <a:rPr lang="en-US" dirty="0">
                <a:latin typeface="+mn-lt"/>
              </a:rPr>
            </a:br>
            <a:br>
              <a:rPr lang="en-US" dirty="0">
                <a:latin typeface="+mn-lt"/>
              </a:rPr>
            </a:br>
            <a:endParaRPr lang="en-US" dirty="0">
              <a:latin typeface="+mn-lt"/>
            </a:endParaRPr>
          </a:p>
        </p:txBody>
      </p:sp>
      <p:sp>
        <p:nvSpPr>
          <p:cNvPr id="49" name="Slide Number Placeholder 2">
            <a:extLst>
              <a:ext uri="{FF2B5EF4-FFF2-40B4-BE49-F238E27FC236}">
                <a16:creationId xmlns:a16="http://schemas.microsoft.com/office/drawing/2014/main" id="{0F3A6FC4-8BA3-BAB1-B4C3-0AAC897C9B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733690" y="6339328"/>
            <a:ext cx="429610" cy="518672"/>
          </a:xfr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9A02339-D840-6844-BF2C-3B4B9517014C}" type="slidenum">
              <a:rPr kumimoji="0" lang="en-US" sz="1000" i="0" u="none" strike="noStrike" kern="1200" cap="none" spc="0" normalizeH="0" baseline="0" noProof="0" smtClean="0">
                <a:ln>
                  <a:noFill/>
                </a:ln>
                <a:solidFill>
                  <a:srgbClr val="2C4151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US" sz="1000" i="0" u="none" strike="noStrike" kern="1200" cap="none" spc="0" normalizeH="0" baseline="0" noProof="0">
              <a:ln>
                <a:noFill/>
              </a:ln>
              <a:solidFill>
                <a:srgbClr val="2C4151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9" name="Shape 3">
            <a:extLst>
              <a:ext uri="{FF2B5EF4-FFF2-40B4-BE49-F238E27FC236}">
                <a16:creationId xmlns:a16="http://schemas.microsoft.com/office/drawing/2014/main" id="{BA09F493-6550-0593-90E7-DBCDB8FDDF05}"/>
              </a:ext>
            </a:extLst>
          </p:cNvPr>
          <p:cNvSpPr/>
          <p:nvPr/>
        </p:nvSpPr>
        <p:spPr>
          <a:xfrm>
            <a:off x="7153799" y="4071806"/>
            <a:ext cx="3671788" cy="2541833"/>
          </a:xfrm>
          <a:prstGeom prst="roundRect">
            <a:avLst>
              <a:gd name="adj" fmla="val 3124"/>
            </a:avLst>
          </a:prstGeom>
          <a:solidFill>
            <a:srgbClr val="E7E3D6"/>
          </a:solidFill>
          <a:ln w="22860">
            <a:solidFill>
              <a:srgbClr val="C5CAD2"/>
            </a:solidFill>
            <a:prstDash val="solid"/>
          </a:ln>
        </p:spPr>
        <p:txBody>
          <a:bodyPr/>
          <a:lstStyle/>
          <a:p>
            <a:endParaRPr lang="en-US" sz="1500"/>
          </a:p>
        </p:txBody>
      </p:sp>
      <p:sp>
        <p:nvSpPr>
          <p:cNvPr id="70" name="Shape 4">
            <a:extLst>
              <a:ext uri="{FF2B5EF4-FFF2-40B4-BE49-F238E27FC236}">
                <a16:creationId xmlns:a16="http://schemas.microsoft.com/office/drawing/2014/main" id="{0E1957BC-48B1-B6B5-C543-30A379E38EF9}"/>
              </a:ext>
            </a:extLst>
          </p:cNvPr>
          <p:cNvSpPr/>
          <p:nvPr/>
        </p:nvSpPr>
        <p:spPr>
          <a:xfrm>
            <a:off x="7046383" y="4065123"/>
            <a:ext cx="114299" cy="2577003"/>
          </a:xfrm>
          <a:prstGeom prst="roundRect">
            <a:avLst>
              <a:gd name="adj" fmla="val 72064"/>
            </a:avLst>
          </a:prstGeom>
          <a:solidFill>
            <a:srgbClr val="334158"/>
          </a:solidFill>
          <a:ln/>
        </p:spPr>
        <p:txBody>
          <a:bodyPr/>
          <a:lstStyle/>
          <a:p>
            <a:endParaRPr lang="en-US" sz="1500"/>
          </a:p>
        </p:txBody>
      </p:sp>
      <p:pic>
        <p:nvPicPr>
          <p:cNvPr id="71" name="Image 1" descr="preencoded.png">
            <a:extLst>
              <a:ext uri="{FF2B5EF4-FFF2-40B4-BE49-F238E27FC236}">
                <a16:creationId xmlns:a16="http://schemas.microsoft.com/office/drawing/2014/main" id="{114FDB5B-1EEC-9733-A2F7-B80EBAE474E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32095" y="4226976"/>
            <a:ext cx="3315196" cy="1989038"/>
          </a:xfrm>
          <a:prstGeom prst="rect">
            <a:avLst/>
          </a:prstGeom>
        </p:spPr>
      </p:pic>
      <p:sp>
        <p:nvSpPr>
          <p:cNvPr id="72" name="Text 5">
            <a:extLst>
              <a:ext uri="{FF2B5EF4-FFF2-40B4-BE49-F238E27FC236}">
                <a16:creationId xmlns:a16="http://schemas.microsoft.com/office/drawing/2014/main" id="{487B13C3-1F6F-64D3-FA23-28D9A55FF18F}"/>
              </a:ext>
            </a:extLst>
          </p:cNvPr>
          <p:cNvSpPr/>
          <p:nvPr/>
        </p:nvSpPr>
        <p:spPr>
          <a:xfrm>
            <a:off x="4961491" y="5106630"/>
            <a:ext cx="1634232" cy="20419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1583"/>
              </a:lnSpc>
            </a:pPr>
            <a:r>
              <a:rPr lang="en-US" sz="1250" b="1" dirty="0">
                <a:solidFill>
                  <a:srgbClr val="4A5D7C"/>
                </a:solidFill>
                <a:latin typeface="Varela Round Bold" pitchFamily="34" charset="0"/>
                <a:ea typeface="Varela Round Bold" pitchFamily="34" charset="-122"/>
                <a:cs typeface="Varela Round Bold" pitchFamily="34" charset="-120"/>
              </a:rPr>
              <a:t>Latin America</a:t>
            </a:r>
            <a:endParaRPr lang="en-US" sz="1250" dirty="0"/>
          </a:p>
        </p:txBody>
      </p:sp>
      <p:sp>
        <p:nvSpPr>
          <p:cNvPr id="73" name="Shape 7">
            <a:extLst>
              <a:ext uri="{FF2B5EF4-FFF2-40B4-BE49-F238E27FC236}">
                <a16:creationId xmlns:a16="http://schemas.microsoft.com/office/drawing/2014/main" id="{65473740-BBEA-FA6A-870F-685C028DB3BF}"/>
              </a:ext>
            </a:extLst>
          </p:cNvPr>
          <p:cNvSpPr/>
          <p:nvPr/>
        </p:nvSpPr>
        <p:spPr>
          <a:xfrm>
            <a:off x="586130" y="1393412"/>
            <a:ext cx="3671788" cy="2541833"/>
          </a:xfrm>
          <a:prstGeom prst="roundRect">
            <a:avLst>
              <a:gd name="adj" fmla="val 3124"/>
            </a:avLst>
          </a:prstGeom>
          <a:solidFill>
            <a:srgbClr val="E7E3D6"/>
          </a:solidFill>
          <a:ln w="22860">
            <a:solidFill>
              <a:srgbClr val="C5CAD2"/>
            </a:solidFill>
            <a:prstDash val="solid"/>
          </a:ln>
        </p:spPr>
        <p:txBody>
          <a:bodyPr/>
          <a:lstStyle/>
          <a:p>
            <a:endParaRPr lang="en-US" sz="1500"/>
          </a:p>
        </p:txBody>
      </p:sp>
      <p:sp>
        <p:nvSpPr>
          <p:cNvPr id="74" name="Shape 8">
            <a:extLst>
              <a:ext uri="{FF2B5EF4-FFF2-40B4-BE49-F238E27FC236}">
                <a16:creationId xmlns:a16="http://schemas.microsoft.com/office/drawing/2014/main" id="{22B48D1B-8852-30A9-04F8-75309B957891}"/>
              </a:ext>
            </a:extLst>
          </p:cNvPr>
          <p:cNvSpPr/>
          <p:nvPr/>
        </p:nvSpPr>
        <p:spPr>
          <a:xfrm>
            <a:off x="567080" y="1393412"/>
            <a:ext cx="114298" cy="2577003"/>
          </a:xfrm>
          <a:prstGeom prst="roundRect">
            <a:avLst>
              <a:gd name="adj" fmla="val 72064"/>
            </a:avLst>
          </a:prstGeom>
          <a:solidFill>
            <a:srgbClr val="334158"/>
          </a:solidFill>
          <a:ln/>
        </p:spPr>
        <p:txBody>
          <a:bodyPr/>
          <a:lstStyle/>
          <a:p>
            <a:endParaRPr lang="en-US" sz="1500"/>
          </a:p>
        </p:txBody>
      </p:sp>
      <p:pic>
        <p:nvPicPr>
          <p:cNvPr id="75" name="Image 2" descr="preencoded.png">
            <a:extLst>
              <a:ext uri="{FF2B5EF4-FFF2-40B4-BE49-F238E27FC236}">
                <a16:creationId xmlns:a16="http://schemas.microsoft.com/office/drawing/2014/main" id="{10A394A1-4B8A-50ED-223B-96C8E51E0C6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3001" y="1543133"/>
            <a:ext cx="3315196" cy="1989038"/>
          </a:xfrm>
          <a:prstGeom prst="rect">
            <a:avLst/>
          </a:prstGeom>
        </p:spPr>
      </p:pic>
      <p:sp>
        <p:nvSpPr>
          <p:cNvPr id="76" name="Text 9">
            <a:extLst>
              <a:ext uri="{FF2B5EF4-FFF2-40B4-BE49-F238E27FC236}">
                <a16:creationId xmlns:a16="http://schemas.microsoft.com/office/drawing/2014/main" id="{D1FBA11E-13F3-6471-21F3-A0E61D48916F}"/>
              </a:ext>
            </a:extLst>
          </p:cNvPr>
          <p:cNvSpPr/>
          <p:nvPr/>
        </p:nvSpPr>
        <p:spPr>
          <a:xfrm>
            <a:off x="816367" y="3632203"/>
            <a:ext cx="1634232" cy="20419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1583"/>
              </a:lnSpc>
            </a:pPr>
            <a:r>
              <a:rPr lang="en-US" sz="1250" b="1" dirty="0">
                <a:solidFill>
                  <a:srgbClr val="4A5D7C"/>
                </a:solidFill>
                <a:latin typeface="Varela Round Bold" pitchFamily="34" charset="0"/>
                <a:ea typeface="Varela Round Bold" pitchFamily="34" charset="-122"/>
                <a:cs typeface="Varela Round Bold" pitchFamily="34" charset="-120"/>
              </a:rPr>
              <a:t>Europe</a:t>
            </a:r>
            <a:endParaRPr lang="en-US" sz="1250" dirty="0"/>
          </a:p>
        </p:txBody>
      </p:sp>
      <p:sp>
        <p:nvSpPr>
          <p:cNvPr id="77" name="Shape 11">
            <a:extLst>
              <a:ext uri="{FF2B5EF4-FFF2-40B4-BE49-F238E27FC236}">
                <a16:creationId xmlns:a16="http://schemas.microsoft.com/office/drawing/2014/main" id="{C70F3FD4-DA94-E91E-8780-2F2B31BBE127}"/>
              </a:ext>
            </a:extLst>
          </p:cNvPr>
          <p:cNvSpPr/>
          <p:nvPr/>
        </p:nvSpPr>
        <p:spPr>
          <a:xfrm>
            <a:off x="4388589" y="1393413"/>
            <a:ext cx="3671788" cy="2557872"/>
          </a:xfrm>
          <a:prstGeom prst="roundRect">
            <a:avLst>
              <a:gd name="adj" fmla="val 3124"/>
            </a:avLst>
          </a:prstGeom>
          <a:solidFill>
            <a:srgbClr val="E7E3D6"/>
          </a:solidFill>
          <a:ln w="22860">
            <a:solidFill>
              <a:srgbClr val="C5CAD2"/>
            </a:solidFill>
            <a:prstDash val="solid"/>
          </a:ln>
        </p:spPr>
        <p:txBody>
          <a:bodyPr/>
          <a:lstStyle/>
          <a:p>
            <a:endParaRPr lang="en-US" sz="1500"/>
          </a:p>
        </p:txBody>
      </p:sp>
      <p:sp>
        <p:nvSpPr>
          <p:cNvPr id="78" name="Shape 12">
            <a:extLst>
              <a:ext uri="{FF2B5EF4-FFF2-40B4-BE49-F238E27FC236}">
                <a16:creationId xmlns:a16="http://schemas.microsoft.com/office/drawing/2014/main" id="{BDA08F4F-CF0A-9B4E-957B-39E847B1AEBE}"/>
              </a:ext>
            </a:extLst>
          </p:cNvPr>
          <p:cNvSpPr/>
          <p:nvPr/>
        </p:nvSpPr>
        <p:spPr>
          <a:xfrm>
            <a:off x="4369539" y="1393412"/>
            <a:ext cx="114298" cy="2577003"/>
          </a:xfrm>
          <a:prstGeom prst="roundRect">
            <a:avLst>
              <a:gd name="adj" fmla="val 72064"/>
            </a:avLst>
          </a:prstGeom>
          <a:solidFill>
            <a:srgbClr val="334158"/>
          </a:solidFill>
          <a:ln/>
        </p:spPr>
        <p:txBody>
          <a:bodyPr/>
          <a:lstStyle/>
          <a:p>
            <a:endParaRPr lang="en-US" sz="1500"/>
          </a:p>
        </p:txBody>
      </p:sp>
      <p:pic>
        <p:nvPicPr>
          <p:cNvPr id="79" name="Image 3" descr="preencoded.png">
            <a:extLst>
              <a:ext uri="{FF2B5EF4-FFF2-40B4-BE49-F238E27FC236}">
                <a16:creationId xmlns:a16="http://schemas.microsoft.com/office/drawing/2014/main" id="{62134959-279A-6EC9-DB24-7FBC9F2FFBB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95460" y="1543133"/>
            <a:ext cx="3315196" cy="1989038"/>
          </a:xfrm>
          <a:prstGeom prst="rect">
            <a:avLst/>
          </a:prstGeom>
        </p:spPr>
      </p:pic>
      <p:sp>
        <p:nvSpPr>
          <p:cNvPr id="80" name="Text 13">
            <a:extLst>
              <a:ext uri="{FF2B5EF4-FFF2-40B4-BE49-F238E27FC236}">
                <a16:creationId xmlns:a16="http://schemas.microsoft.com/office/drawing/2014/main" id="{46FB498C-9D3D-301A-153E-51496A828AA2}"/>
              </a:ext>
            </a:extLst>
          </p:cNvPr>
          <p:cNvSpPr/>
          <p:nvPr/>
        </p:nvSpPr>
        <p:spPr>
          <a:xfrm>
            <a:off x="4618826" y="3651386"/>
            <a:ext cx="1634232" cy="20419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1583"/>
              </a:lnSpc>
            </a:pPr>
            <a:r>
              <a:rPr lang="en-US" sz="1250" b="1" dirty="0">
                <a:solidFill>
                  <a:srgbClr val="4A5D7C"/>
                </a:solidFill>
                <a:latin typeface="Varela Round Bold" pitchFamily="34" charset="0"/>
                <a:ea typeface="Varela Round Bold" pitchFamily="34" charset="-122"/>
                <a:cs typeface="Varela Round Bold" pitchFamily="34" charset="-120"/>
              </a:rPr>
              <a:t>North America</a:t>
            </a:r>
            <a:endParaRPr lang="en-US" sz="1250" dirty="0"/>
          </a:p>
        </p:txBody>
      </p:sp>
      <p:sp>
        <p:nvSpPr>
          <p:cNvPr id="81" name="Shape 15">
            <a:extLst>
              <a:ext uri="{FF2B5EF4-FFF2-40B4-BE49-F238E27FC236}">
                <a16:creationId xmlns:a16="http://schemas.microsoft.com/office/drawing/2014/main" id="{D80876A5-C51A-D6BD-AB49-080EC2134757}"/>
              </a:ext>
            </a:extLst>
          </p:cNvPr>
          <p:cNvSpPr/>
          <p:nvPr/>
        </p:nvSpPr>
        <p:spPr>
          <a:xfrm>
            <a:off x="8231790" y="1412675"/>
            <a:ext cx="3671788" cy="2538610"/>
          </a:xfrm>
          <a:prstGeom prst="roundRect">
            <a:avLst>
              <a:gd name="adj" fmla="val 3124"/>
            </a:avLst>
          </a:prstGeom>
          <a:solidFill>
            <a:srgbClr val="E7E3D6"/>
          </a:solidFill>
          <a:ln w="22860">
            <a:solidFill>
              <a:srgbClr val="C5CAD2"/>
            </a:solidFill>
            <a:prstDash val="solid"/>
          </a:ln>
        </p:spPr>
        <p:txBody>
          <a:bodyPr/>
          <a:lstStyle/>
          <a:p>
            <a:endParaRPr lang="en-US" sz="1500"/>
          </a:p>
        </p:txBody>
      </p:sp>
      <p:sp>
        <p:nvSpPr>
          <p:cNvPr id="82" name="Shape 16">
            <a:extLst>
              <a:ext uri="{FF2B5EF4-FFF2-40B4-BE49-F238E27FC236}">
                <a16:creationId xmlns:a16="http://schemas.microsoft.com/office/drawing/2014/main" id="{CBA9D500-7E38-656C-4E73-832ABC2FA804}"/>
              </a:ext>
            </a:extLst>
          </p:cNvPr>
          <p:cNvSpPr/>
          <p:nvPr/>
        </p:nvSpPr>
        <p:spPr>
          <a:xfrm>
            <a:off x="8212740" y="1412675"/>
            <a:ext cx="114298" cy="2538610"/>
          </a:xfrm>
          <a:prstGeom prst="roundRect">
            <a:avLst>
              <a:gd name="adj" fmla="val 72064"/>
            </a:avLst>
          </a:prstGeom>
          <a:solidFill>
            <a:srgbClr val="334158"/>
          </a:solidFill>
          <a:ln/>
        </p:spPr>
        <p:txBody>
          <a:bodyPr/>
          <a:lstStyle/>
          <a:p>
            <a:endParaRPr lang="en-US" sz="1500"/>
          </a:p>
        </p:txBody>
      </p:sp>
      <p:pic>
        <p:nvPicPr>
          <p:cNvPr id="83" name="Image 4" descr="preencoded.png">
            <a:extLst>
              <a:ext uri="{FF2B5EF4-FFF2-40B4-BE49-F238E27FC236}">
                <a16:creationId xmlns:a16="http://schemas.microsoft.com/office/drawing/2014/main" id="{47E371DE-0DC6-F417-53A1-8AF74DBA35C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438662" y="1562394"/>
            <a:ext cx="3315196" cy="1989038"/>
          </a:xfrm>
          <a:prstGeom prst="rect">
            <a:avLst/>
          </a:prstGeom>
        </p:spPr>
      </p:pic>
      <p:sp>
        <p:nvSpPr>
          <p:cNvPr id="84" name="Text 17">
            <a:extLst>
              <a:ext uri="{FF2B5EF4-FFF2-40B4-BE49-F238E27FC236}">
                <a16:creationId xmlns:a16="http://schemas.microsoft.com/office/drawing/2014/main" id="{FC41FEE7-4B32-6F46-BA5D-B16C8265BD7F}"/>
              </a:ext>
            </a:extLst>
          </p:cNvPr>
          <p:cNvSpPr/>
          <p:nvPr/>
        </p:nvSpPr>
        <p:spPr>
          <a:xfrm>
            <a:off x="8496296" y="3623252"/>
            <a:ext cx="1634232" cy="20419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1583"/>
              </a:lnSpc>
            </a:pPr>
            <a:r>
              <a:rPr lang="en-US" sz="1250" b="1" dirty="0">
                <a:solidFill>
                  <a:srgbClr val="4A5D7C"/>
                </a:solidFill>
                <a:latin typeface="Varela Round Bold" pitchFamily="34" charset="0"/>
                <a:ea typeface="Varela Round Bold" pitchFamily="34" charset="-122"/>
                <a:cs typeface="Varela Round Bold" pitchFamily="34" charset="-120"/>
              </a:rPr>
              <a:t>Africa</a:t>
            </a:r>
            <a:endParaRPr lang="en-US" sz="1250" dirty="0"/>
          </a:p>
        </p:txBody>
      </p:sp>
      <p:sp>
        <p:nvSpPr>
          <p:cNvPr id="86" name="Shape 19">
            <a:extLst>
              <a:ext uri="{FF2B5EF4-FFF2-40B4-BE49-F238E27FC236}">
                <a16:creationId xmlns:a16="http://schemas.microsoft.com/office/drawing/2014/main" id="{3AC525C0-B16E-D0D4-8ABC-C3397D31F7BE}"/>
              </a:ext>
            </a:extLst>
          </p:cNvPr>
          <p:cNvSpPr/>
          <p:nvPr/>
        </p:nvSpPr>
        <p:spPr>
          <a:xfrm>
            <a:off x="3257124" y="4099939"/>
            <a:ext cx="3671788" cy="2513700"/>
          </a:xfrm>
          <a:prstGeom prst="roundRect">
            <a:avLst>
              <a:gd name="adj" fmla="val 3124"/>
            </a:avLst>
          </a:prstGeom>
          <a:solidFill>
            <a:srgbClr val="E7E3D6"/>
          </a:solidFill>
          <a:ln w="22860">
            <a:solidFill>
              <a:srgbClr val="C5CAD2"/>
            </a:solidFill>
            <a:prstDash val="solid"/>
          </a:ln>
        </p:spPr>
        <p:txBody>
          <a:bodyPr/>
          <a:lstStyle/>
          <a:p>
            <a:endParaRPr lang="en-US" sz="1500"/>
          </a:p>
        </p:txBody>
      </p:sp>
      <p:sp>
        <p:nvSpPr>
          <p:cNvPr id="87" name="Shape 20">
            <a:extLst>
              <a:ext uri="{FF2B5EF4-FFF2-40B4-BE49-F238E27FC236}">
                <a16:creationId xmlns:a16="http://schemas.microsoft.com/office/drawing/2014/main" id="{EF1E7347-3840-F248-1C86-0CA9FAE4F775}"/>
              </a:ext>
            </a:extLst>
          </p:cNvPr>
          <p:cNvSpPr/>
          <p:nvPr/>
        </p:nvSpPr>
        <p:spPr>
          <a:xfrm>
            <a:off x="3244689" y="4076681"/>
            <a:ext cx="114297" cy="2538610"/>
          </a:xfrm>
          <a:prstGeom prst="roundRect">
            <a:avLst>
              <a:gd name="adj" fmla="val 72064"/>
            </a:avLst>
          </a:prstGeom>
          <a:solidFill>
            <a:srgbClr val="334158"/>
          </a:solidFill>
          <a:ln/>
        </p:spPr>
        <p:txBody>
          <a:bodyPr/>
          <a:lstStyle/>
          <a:p>
            <a:endParaRPr lang="en-US" sz="1500"/>
          </a:p>
        </p:txBody>
      </p:sp>
      <p:pic>
        <p:nvPicPr>
          <p:cNvPr id="88" name="Image 5" descr="preencoded.png">
            <a:extLst>
              <a:ext uri="{FF2B5EF4-FFF2-40B4-BE49-F238E27FC236}">
                <a16:creationId xmlns:a16="http://schemas.microsoft.com/office/drawing/2014/main" id="{1C30F4F9-6BD1-5C20-EDDC-C3D896C259F9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469842" y="4278145"/>
            <a:ext cx="3315196" cy="1989038"/>
          </a:xfrm>
          <a:prstGeom prst="rect">
            <a:avLst/>
          </a:prstGeom>
        </p:spPr>
      </p:pic>
      <p:sp>
        <p:nvSpPr>
          <p:cNvPr id="89" name="Text 21">
            <a:extLst>
              <a:ext uri="{FF2B5EF4-FFF2-40B4-BE49-F238E27FC236}">
                <a16:creationId xmlns:a16="http://schemas.microsoft.com/office/drawing/2014/main" id="{6982C7DE-5450-3722-F071-503576F02454}"/>
              </a:ext>
            </a:extLst>
          </p:cNvPr>
          <p:cNvSpPr/>
          <p:nvPr/>
        </p:nvSpPr>
        <p:spPr>
          <a:xfrm>
            <a:off x="3473375" y="6342227"/>
            <a:ext cx="1634232" cy="20419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1583"/>
              </a:lnSpc>
            </a:pPr>
            <a:r>
              <a:rPr lang="en-US" sz="1250" b="1" dirty="0">
                <a:solidFill>
                  <a:srgbClr val="4A5D7C"/>
                </a:solidFill>
                <a:latin typeface="Varela Round Bold" pitchFamily="34" charset="0"/>
                <a:ea typeface="Varela Round Bold" pitchFamily="34" charset="-122"/>
                <a:cs typeface="Varela Round Bold" pitchFamily="34" charset="-120"/>
              </a:rPr>
              <a:t>Asia</a:t>
            </a:r>
            <a:endParaRPr lang="en-US" sz="1250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83A8A98-DA83-2335-4605-24AEFDF664C4}"/>
              </a:ext>
            </a:extLst>
          </p:cNvPr>
          <p:cNvSpPr txBox="1"/>
          <p:nvPr/>
        </p:nvSpPr>
        <p:spPr>
          <a:xfrm>
            <a:off x="586130" y="4071806"/>
            <a:ext cx="2505428" cy="2677656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1600" b="1">
                <a:solidFill>
                  <a:schemeClr val="accent2"/>
                </a:solidFill>
              </a:rPr>
              <a:t>Suggested format: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en-US" sz="1600">
                <a:solidFill>
                  <a:schemeClr val="accent2"/>
                </a:solidFill>
              </a:rPr>
              <a:t>In person and virtual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en-US" sz="1600">
                <a:solidFill>
                  <a:schemeClr val="accent2"/>
                </a:solidFill>
              </a:rPr>
              <a:t>Breakout groups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en-US" sz="1600">
                <a:solidFill>
                  <a:schemeClr val="accent2"/>
                </a:solidFill>
              </a:rPr>
              <a:t>Two sessions targeted at different stakeholder groups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en-US" sz="1600" b="1">
                <a:solidFill>
                  <a:schemeClr val="accent2"/>
                </a:solidFill>
              </a:rPr>
              <a:t>CHATHAM HOUSE RULES</a:t>
            </a:r>
          </a:p>
        </p:txBody>
      </p:sp>
      <p:sp>
        <p:nvSpPr>
          <p:cNvPr id="3" name="Text 17">
            <a:extLst>
              <a:ext uri="{FF2B5EF4-FFF2-40B4-BE49-F238E27FC236}">
                <a16:creationId xmlns:a16="http://schemas.microsoft.com/office/drawing/2014/main" id="{A3FD81F9-7911-3673-96E7-36CDFF7A04A5}"/>
              </a:ext>
            </a:extLst>
          </p:cNvPr>
          <p:cNvSpPr/>
          <p:nvPr/>
        </p:nvSpPr>
        <p:spPr>
          <a:xfrm>
            <a:off x="7395624" y="6320224"/>
            <a:ext cx="1634232" cy="20419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1583"/>
              </a:lnSpc>
            </a:pPr>
            <a:r>
              <a:rPr lang="en-US" sz="1250" b="1" dirty="0">
                <a:solidFill>
                  <a:srgbClr val="4A5D7C"/>
                </a:solidFill>
                <a:latin typeface="Varela Round Bold" pitchFamily="34" charset="0"/>
                <a:ea typeface="Varela Round Bold" pitchFamily="34" charset="-122"/>
              </a:rPr>
              <a:t>Latin America</a:t>
            </a:r>
            <a:endParaRPr lang="en-US" sz="1250" dirty="0"/>
          </a:p>
        </p:txBody>
      </p:sp>
    </p:spTree>
    <p:extLst>
      <p:ext uri="{BB962C8B-B14F-4D97-AF65-F5344CB8AC3E}">
        <p14:creationId xmlns:p14="http://schemas.microsoft.com/office/powerpoint/2010/main" val="62995870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29C9E35-8FA6-A2B6-E960-974D0414C05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8">
            <a:extLst>
              <a:ext uri="{FF2B5EF4-FFF2-40B4-BE49-F238E27FC236}">
                <a16:creationId xmlns:a16="http://schemas.microsoft.com/office/drawing/2014/main" id="{ACC73743-8DD7-1410-F40A-3439E0392532}"/>
              </a:ext>
            </a:extLst>
          </p:cNvPr>
          <p:cNvSpPr txBox="1">
            <a:spLocks/>
          </p:cNvSpPr>
          <p:nvPr/>
        </p:nvSpPr>
        <p:spPr>
          <a:xfrm>
            <a:off x="430540" y="674439"/>
            <a:ext cx="10134600" cy="55084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0" i="0" kern="1200">
                <a:solidFill>
                  <a:schemeClr val="accent2"/>
                </a:solidFill>
                <a:latin typeface="Calibri Light" panose="020F0302020204030204" pitchFamily="34" charset="0"/>
                <a:ea typeface="+mj-ea"/>
                <a:cs typeface="Calibri Light" panose="020F0302020204030204" pitchFamily="34" charset="0"/>
              </a:defRPr>
            </a:lvl1pPr>
          </a:lstStyle>
          <a:p>
            <a:r>
              <a:rPr lang="en-US">
                <a:latin typeface="+mn-lt"/>
              </a:rPr>
              <a:t>TWO-SESSION STRUCTURE</a:t>
            </a:r>
          </a:p>
        </p:txBody>
      </p:sp>
      <p:sp>
        <p:nvSpPr>
          <p:cNvPr id="49" name="Slide Number Placeholder 2">
            <a:extLst>
              <a:ext uri="{FF2B5EF4-FFF2-40B4-BE49-F238E27FC236}">
                <a16:creationId xmlns:a16="http://schemas.microsoft.com/office/drawing/2014/main" id="{CC8FA68D-FF2C-65AA-EB4A-43DA5A9502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19495" y="6134741"/>
            <a:ext cx="346465" cy="518672"/>
          </a:xfr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9A02339-D840-6844-BF2C-3B4B9517014C}" type="slidenum">
              <a:rPr kumimoji="0" lang="en-US" sz="1800" i="0" u="none" strike="noStrike" kern="1200" cap="none" spc="0" normalizeH="0" baseline="0" noProof="0" smtClean="0">
                <a:ln>
                  <a:noFill/>
                </a:ln>
                <a:solidFill>
                  <a:srgbClr val="2C4151"/>
                </a:solidFill>
                <a:effectLst/>
                <a:uLnTx/>
                <a:uFillTx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US" sz="1800" i="0" u="none" strike="noStrike" kern="1200" cap="none" spc="0" normalizeH="0" baseline="0" noProof="0" dirty="0">
              <a:ln>
                <a:noFill/>
              </a:ln>
              <a:solidFill>
                <a:srgbClr val="2C4151"/>
              </a:solidFill>
              <a:effectLst/>
              <a:uLnTx/>
              <a:uFillTx/>
              <a:ea typeface="+mn-ea"/>
              <a:cs typeface="+mn-cs"/>
            </a:endParaRPr>
          </a:p>
        </p:txBody>
      </p:sp>
      <p:sp>
        <p:nvSpPr>
          <p:cNvPr id="28" name="Shape 3">
            <a:extLst>
              <a:ext uri="{FF2B5EF4-FFF2-40B4-BE49-F238E27FC236}">
                <a16:creationId xmlns:a16="http://schemas.microsoft.com/office/drawing/2014/main" id="{F96194D9-6625-D35A-1844-0D5DB8B2CDF9}"/>
              </a:ext>
            </a:extLst>
          </p:cNvPr>
          <p:cNvSpPr/>
          <p:nvPr/>
        </p:nvSpPr>
        <p:spPr>
          <a:xfrm>
            <a:off x="402574" y="1808302"/>
            <a:ext cx="5836284" cy="4859519"/>
          </a:xfrm>
          <a:prstGeom prst="roundRect">
            <a:avLst>
              <a:gd name="adj" fmla="val 2516"/>
            </a:avLst>
          </a:prstGeom>
          <a:solidFill>
            <a:srgbClr val="354359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31" name="Text 4">
            <a:extLst>
              <a:ext uri="{FF2B5EF4-FFF2-40B4-BE49-F238E27FC236}">
                <a16:creationId xmlns:a16="http://schemas.microsoft.com/office/drawing/2014/main" id="{D5967AD4-8D42-26C8-6C7A-CDA0E38738CF}"/>
              </a:ext>
            </a:extLst>
          </p:cNvPr>
          <p:cNvSpPr/>
          <p:nvPr/>
        </p:nvSpPr>
        <p:spPr>
          <a:xfrm>
            <a:off x="628899" y="1956347"/>
            <a:ext cx="3514454" cy="31015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400"/>
              </a:lnSpc>
              <a:buNone/>
            </a:pPr>
            <a:r>
              <a:rPr lang="en-US" sz="2000" b="1">
                <a:solidFill>
                  <a:srgbClr val="FFFFFF"/>
                </a:solidFill>
                <a:ea typeface="Varela Round Bold" pitchFamily="34" charset="-122"/>
                <a:cs typeface="Varela Round Bold" pitchFamily="34" charset="-120"/>
              </a:rPr>
              <a:t>Session A: CFO Peer Roundtable</a:t>
            </a:r>
            <a:endParaRPr lang="en-US" sz="2000"/>
          </a:p>
        </p:txBody>
      </p:sp>
      <p:sp>
        <p:nvSpPr>
          <p:cNvPr id="32" name="Shape 5">
            <a:extLst>
              <a:ext uri="{FF2B5EF4-FFF2-40B4-BE49-F238E27FC236}">
                <a16:creationId xmlns:a16="http://schemas.microsoft.com/office/drawing/2014/main" id="{5FAB5B8A-F362-7737-623C-347A6D29240B}"/>
              </a:ext>
            </a:extLst>
          </p:cNvPr>
          <p:cNvSpPr/>
          <p:nvPr/>
        </p:nvSpPr>
        <p:spPr>
          <a:xfrm>
            <a:off x="628899" y="2598868"/>
            <a:ext cx="90785" cy="99179"/>
          </a:xfrm>
          <a:prstGeom prst="roundRect">
            <a:avLst>
              <a:gd name="adj" fmla="val 460985"/>
            </a:avLst>
          </a:prstGeom>
          <a:solidFill>
            <a:srgbClr val="354359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33" name="Text 6">
            <a:extLst>
              <a:ext uri="{FF2B5EF4-FFF2-40B4-BE49-F238E27FC236}">
                <a16:creationId xmlns:a16="http://schemas.microsoft.com/office/drawing/2014/main" id="{649C63C0-8F45-DCE5-F80E-513ED9EA3917}"/>
              </a:ext>
            </a:extLst>
          </p:cNvPr>
          <p:cNvSpPr/>
          <p:nvPr/>
        </p:nvSpPr>
        <p:spPr>
          <a:xfrm>
            <a:off x="926436" y="2371204"/>
            <a:ext cx="5373965" cy="7513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285750" indent="-285750" algn="l">
              <a:lnSpc>
                <a:spcPts val="2500"/>
              </a:lnSpc>
              <a:buFont typeface="Wingdings" panose="05000000000000000000" pitchFamily="2" charset="2"/>
              <a:buChar char="v"/>
            </a:pPr>
            <a:r>
              <a:rPr lang="en-US">
                <a:solidFill>
                  <a:srgbClr val="FFFFFF"/>
                </a:solidFill>
                <a:ea typeface="Varela Round" pitchFamily="34" charset="-122"/>
                <a:cs typeface="Varela Round" pitchFamily="34" charset="-120"/>
              </a:rPr>
              <a:t>CFOs and equivalent senior finance leaders only; designed for candid peer-level discussion</a:t>
            </a:r>
            <a:endParaRPr lang="en-US"/>
          </a:p>
        </p:txBody>
      </p:sp>
      <p:sp>
        <p:nvSpPr>
          <p:cNvPr id="34" name="Shape 7">
            <a:extLst>
              <a:ext uri="{FF2B5EF4-FFF2-40B4-BE49-F238E27FC236}">
                <a16:creationId xmlns:a16="http://schemas.microsoft.com/office/drawing/2014/main" id="{53BC0FFA-0891-6955-5816-9614DC0FEAB8}"/>
              </a:ext>
            </a:extLst>
          </p:cNvPr>
          <p:cNvSpPr/>
          <p:nvPr/>
        </p:nvSpPr>
        <p:spPr>
          <a:xfrm>
            <a:off x="628899" y="3948322"/>
            <a:ext cx="90785" cy="99179"/>
          </a:xfrm>
          <a:prstGeom prst="roundRect">
            <a:avLst>
              <a:gd name="adj" fmla="val 460985"/>
            </a:avLst>
          </a:prstGeom>
          <a:solidFill>
            <a:srgbClr val="354359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35" name="Text 8">
            <a:extLst>
              <a:ext uri="{FF2B5EF4-FFF2-40B4-BE49-F238E27FC236}">
                <a16:creationId xmlns:a16="http://schemas.microsoft.com/office/drawing/2014/main" id="{DB3DCFEE-F198-69FE-2B62-CDF4D4BD684C}"/>
              </a:ext>
            </a:extLst>
          </p:cNvPr>
          <p:cNvSpPr/>
          <p:nvPr/>
        </p:nvSpPr>
        <p:spPr>
          <a:xfrm>
            <a:off x="926436" y="3175268"/>
            <a:ext cx="5373965" cy="63507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285750" indent="-285750" algn="l">
              <a:lnSpc>
                <a:spcPts val="2500"/>
              </a:lnSpc>
              <a:buFont typeface="Wingdings" panose="05000000000000000000" pitchFamily="2" charset="2"/>
              <a:buChar char="v"/>
            </a:pPr>
            <a:r>
              <a:rPr lang="en-US">
                <a:solidFill>
                  <a:srgbClr val="FFFFFF"/>
                </a:solidFill>
                <a:ea typeface="Varela Round" pitchFamily="34" charset="-122"/>
                <a:cs typeface="Varela Round" pitchFamily="34" charset="-120"/>
              </a:rPr>
              <a:t>Focus on lived ethical dilemmas and real-world decision-making context</a:t>
            </a:r>
            <a:endParaRPr lang="en-US"/>
          </a:p>
        </p:txBody>
      </p:sp>
      <p:sp>
        <p:nvSpPr>
          <p:cNvPr id="36" name="Text 9">
            <a:extLst>
              <a:ext uri="{FF2B5EF4-FFF2-40B4-BE49-F238E27FC236}">
                <a16:creationId xmlns:a16="http://schemas.microsoft.com/office/drawing/2014/main" id="{062B0AA8-DC62-2174-7755-BAC11ADEAD8F}"/>
              </a:ext>
            </a:extLst>
          </p:cNvPr>
          <p:cNvSpPr/>
          <p:nvPr/>
        </p:nvSpPr>
        <p:spPr>
          <a:xfrm>
            <a:off x="628899" y="4263361"/>
            <a:ext cx="4687901" cy="31015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400"/>
              </a:lnSpc>
              <a:buNone/>
            </a:pPr>
            <a:r>
              <a:rPr lang="en-US" sz="2000" b="1">
                <a:solidFill>
                  <a:srgbClr val="FFFFFF"/>
                </a:solidFill>
                <a:ea typeface="Varela Round Bold" pitchFamily="34" charset="-122"/>
                <a:cs typeface="Varela Round Bold" pitchFamily="34" charset="-120"/>
              </a:rPr>
              <a:t>Session B: Broader Stakeholder Roundtable</a:t>
            </a:r>
            <a:endParaRPr lang="en-US" sz="2000"/>
          </a:p>
        </p:txBody>
      </p:sp>
      <p:sp>
        <p:nvSpPr>
          <p:cNvPr id="37" name="Shape 10">
            <a:extLst>
              <a:ext uri="{FF2B5EF4-FFF2-40B4-BE49-F238E27FC236}">
                <a16:creationId xmlns:a16="http://schemas.microsoft.com/office/drawing/2014/main" id="{864425CB-6EB9-E4CB-78A5-3455C2FC7CE3}"/>
              </a:ext>
            </a:extLst>
          </p:cNvPr>
          <p:cNvSpPr/>
          <p:nvPr/>
        </p:nvSpPr>
        <p:spPr>
          <a:xfrm>
            <a:off x="628899" y="5340043"/>
            <a:ext cx="90785" cy="99179"/>
          </a:xfrm>
          <a:prstGeom prst="roundRect">
            <a:avLst>
              <a:gd name="adj" fmla="val 460985"/>
            </a:avLst>
          </a:prstGeom>
          <a:solidFill>
            <a:srgbClr val="354359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38" name="Text 11">
            <a:extLst>
              <a:ext uri="{FF2B5EF4-FFF2-40B4-BE49-F238E27FC236}">
                <a16:creationId xmlns:a16="http://schemas.microsoft.com/office/drawing/2014/main" id="{638A8007-CE32-3A77-EEA6-3DBA7BD15059}"/>
              </a:ext>
            </a:extLst>
          </p:cNvPr>
          <p:cNvSpPr/>
          <p:nvPr/>
        </p:nvSpPr>
        <p:spPr>
          <a:xfrm>
            <a:off x="918043" y="4783098"/>
            <a:ext cx="5373965" cy="63507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285750" indent="-285750" algn="l">
              <a:lnSpc>
                <a:spcPts val="2500"/>
              </a:lnSpc>
              <a:buFont typeface="Wingdings" panose="05000000000000000000" pitchFamily="2" charset="2"/>
              <a:buChar char="v"/>
            </a:pPr>
            <a:r>
              <a:rPr lang="en-US">
                <a:solidFill>
                  <a:srgbClr val="FFFFFF"/>
                </a:solidFill>
                <a:ea typeface="Varela Round" pitchFamily="34" charset="-122"/>
                <a:cs typeface="Varela Round" pitchFamily="34" charset="-120"/>
              </a:rPr>
              <a:t>Regulators, oversight bodies, standard setters, investors, PAOs, firms, and governance specialists</a:t>
            </a:r>
            <a:endParaRPr lang="en-US"/>
          </a:p>
        </p:txBody>
      </p:sp>
      <p:sp>
        <p:nvSpPr>
          <p:cNvPr id="39" name="Shape 12">
            <a:extLst>
              <a:ext uri="{FF2B5EF4-FFF2-40B4-BE49-F238E27FC236}">
                <a16:creationId xmlns:a16="http://schemas.microsoft.com/office/drawing/2014/main" id="{EABE6311-8A18-FB8C-843F-B5FBF49558FA}"/>
              </a:ext>
            </a:extLst>
          </p:cNvPr>
          <p:cNvSpPr/>
          <p:nvPr/>
        </p:nvSpPr>
        <p:spPr>
          <a:xfrm>
            <a:off x="628899" y="6371958"/>
            <a:ext cx="90785" cy="99179"/>
          </a:xfrm>
          <a:prstGeom prst="roundRect">
            <a:avLst>
              <a:gd name="adj" fmla="val 460985"/>
            </a:avLst>
          </a:prstGeom>
          <a:solidFill>
            <a:srgbClr val="354359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40" name="Text 13">
            <a:extLst>
              <a:ext uri="{FF2B5EF4-FFF2-40B4-BE49-F238E27FC236}">
                <a16:creationId xmlns:a16="http://schemas.microsoft.com/office/drawing/2014/main" id="{F54CBE9D-F085-BD76-C7E6-C271AEA655D5}"/>
              </a:ext>
            </a:extLst>
          </p:cNvPr>
          <p:cNvSpPr/>
          <p:nvPr/>
        </p:nvSpPr>
        <p:spPr>
          <a:xfrm>
            <a:off x="892859" y="5529799"/>
            <a:ext cx="5373965" cy="69694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285750" indent="-285750" algn="l">
              <a:lnSpc>
                <a:spcPts val="2500"/>
              </a:lnSpc>
              <a:buFont typeface="Wingdings" panose="05000000000000000000" pitchFamily="2" charset="2"/>
              <a:buChar char="v"/>
            </a:pPr>
            <a:r>
              <a:rPr lang="en-US">
                <a:solidFill>
                  <a:srgbClr val="FFFFFF"/>
                </a:solidFill>
                <a:ea typeface="Varela Round" pitchFamily="34" charset="-122"/>
                <a:cs typeface="Varela Round" pitchFamily="34" charset="-120"/>
              </a:rPr>
              <a:t>Captures external expectations and system-level drivers of ethical pressure</a:t>
            </a:r>
            <a:endParaRPr lang="en-US"/>
          </a:p>
        </p:txBody>
      </p:sp>
      <p:sp>
        <p:nvSpPr>
          <p:cNvPr id="41" name="Text 14">
            <a:extLst>
              <a:ext uri="{FF2B5EF4-FFF2-40B4-BE49-F238E27FC236}">
                <a16:creationId xmlns:a16="http://schemas.microsoft.com/office/drawing/2014/main" id="{F473ABA6-E7CA-D0AE-E2E0-E1703DC80CF0}"/>
              </a:ext>
            </a:extLst>
          </p:cNvPr>
          <p:cNvSpPr/>
          <p:nvPr/>
        </p:nvSpPr>
        <p:spPr>
          <a:xfrm>
            <a:off x="6762720" y="1818551"/>
            <a:ext cx="2133542" cy="31015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400"/>
              </a:lnSpc>
              <a:buNone/>
            </a:pPr>
            <a:r>
              <a:rPr lang="en-US" sz="2000" b="1">
                <a:solidFill>
                  <a:srgbClr val="4A5D7C"/>
                </a:solidFill>
                <a:ea typeface="Varela Round Bold" pitchFamily="34" charset="-122"/>
                <a:cs typeface="Varela Round Bold" pitchFamily="34" charset="-120"/>
              </a:rPr>
              <a:t>Topics:</a:t>
            </a:r>
            <a:endParaRPr lang="en-US" sz="2000"/>
          </a:p>
        </p:txBody>
      </p:sp>
      <p:pic>
        <p:nvPicPr>
          <p:cNvPr id="43" name="Image 0" descr="preencoded.png">
            <a:extLst>
              <a:ext uri="{FF2B5EF4-FFF2-40B4-BE49-F238E27FC236}">
                <a16:creationId xmlns:a16="http://schemas.microsoft.com/office/drawing/2014/main" id="{FD0D1E1F-2F94-534B-C3EB-65E3726ED00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869396" y="2436693"/>
            <a:ext cx="240049" cy="297656"/>
          </a:xfrm>
          <a:prstGeom prst="rect">
            <a:avLst/>
          </a:prstGeom>
        </p:spPr>
      </p:pic>
      <p:sp>
        <p:nvSpPr>
          <p:cNvPr id="44" name="Text 16">
            <a:extLst>
              <a:ext uri="{FF2B5EF4-FFF2-40B4-BE49-F238E27FC236}">
                <a16:creationId xmlns:a16="http://schemas.microsoft.com/office/drawing/2014/main" id="{FF541FAD-1135-D75B-304A-87371A95DA40}"/>
              </a:ext>
            </a:extLst>
          </p:cNvPr>
          <p:cNvSpPr/>
          <p:nvPr/>
        </p:nvSpPr>
        <p:spPr>
          <a:xfrm>
            <a:off x="7321922" y="2238338"/>
            <a:ext cx="4544038" cy="63507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500"/>
              </a:lnSpc>
              <a:buNone/>
            </a:pPr>
            <a:r>
              <a:rPr lang="en-US" dirty="0">
                <a:solidFill>
                  <a:srgbClr val="4A5D7C"/>
                </a:solidFill>
                <a:ea typeface="Varela Round" pitchFamily="34" charset="-122"/>
                <a:cs typeface="Varela Round" pitchFamily="34" charset="-120"/>
              </a:rPr>
              <a:t>How the CFO role is evolving, and what new or additional ethical challenges are emerging</a:t>
            </a:r>
            <a:endParaRPr lang="en-US" dirty="0"/>
          </a:p>
        </p:txBody>
      </p:sp>
      <p:pic>
        <p:nvPicPr>
          <p:cNvPr id="45" name="Image 1" descr="preencoded.png">
            <a:extLst>
              <a:ext uri="{FF2B5EF4-FFF2-40B4-BE49-F238E27FC236}">
                <a16:creationId xmlns:a16="http://schemas.microsoft.com/office/drawing/2014/main" id="{82B5B592-C37E-AD58-EBA3-2246B1F1B43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815869" y="3584825"/>
            <a:ext cx="240049" cy="297656"/>
          </a:xfrm>
          <a:prstGeom prst="rect">
            <a:avLst/>
          </a:prstGeom>
        </p:spPr>
      </p:pic>
      <p:sp>
        <p:nvSpPr>
          <p:cNvPr id="46" name="Text 17">
            <a:extLst>
              <a:ext uri="{FF2B5EF4-FFF2-40B4-BE49-F238E27FC236}">
                <a16:creationId xmlns:a16="http://schemas.microsoft.com/office/drawing/2014/main" id="{5694C6FA-5A81-42E6-9806-1859F3ADA537}"/>
              </a:ext>
            </a:extLst>
          </p:cNvPr>
          <p:cNvSpPr/>
          <p:nvPr/>
        </p:nvSpPr>
        <p:spPr>
          <a:xfrm>
            <a:off x="7331363" y="3016497"/>
            <a:ext cx="4544038" cy="95261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500"/>
              </a:lnSpc>
              <a:buNone/>
            </a:pPr>
            <a:r>
              <a:rPr lang="en-US" dirty="0">
                <a:solidFill>
                  <a:srgbClr val="4A5D7C"/>
                </a:solidFill>
                <a:ea typeface="Varela Round" pitchFamily="34" charset="-122"/>
                <a:cs typeface="Varela Round" pitchFamily="34" charset="-120"/>
              </a:rPr>
              <a:t>How CFOs navigate multiple ethical frameworks: organizational codes, professional standards, regulation, and national governance requirements</a:t>
            </a:r>
            <a:endParaRPr lang="en-US" dirty="0"/>
          </a:p>
        </p:txBody>
      </p:sp>
      <p:pic>
        <p:nvPicPr>
          <p:cNvPr id="47" name="Image 2" descr="preencoded.png">
            <a:extLst>
              <a:ext uri="{FF2B5EF4-FFF2-40B4-BE49-F238E27FC236}">
                <a16:creationId xmlns:a16="http://schemas.microsoft.com/office/drawing/2014/main" id="{1CF27FE5-41AA-D170-DBC9-EE4E9F9D4AC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820165" y="4780409"/>
            <a:ext cx="240049" cy="297656"/>
          </a:xfrm>
          <a:prstGeom prst="rect">
            <a:avLst/>
          </a:prstGeom>
        </p:spPr>
      </p:pic>
      <p:sp>
        <p:nvSpPr>
          <p:cNvPr id="48" name="Text 18">
            <a:extLst>
              <a:ext uri="{FF2B5EF4-FFF2-40B4-BE49-F238E27FC236}">
                <a16:creationId xmlns:a16="http://schemas.microsoft.com/office/drawing/2014/main" id="{8A4B3037-4FF8-BDDC-4481-4485B897FE88}"/>
              </a:ext>
            </a:extLst>
          </p:cNvPr>
          <p:cNvSpPr/>
          <p:nvPr/>
        </p:nvSpPr>
        <p:spPr>
          <a:xfrm>
            <a:off x="7321922" y="4411095"/>
            <a:ext cx="4544038" cy="63507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500"/>
              </a:lnSpc>
              <a:buNone/>
            </a:pPr>
            <a:r>
              <a:rPr lang="en-US" dirty="0">
                <a:solidFill>
                  <a:srgbClr val="4A5D7C"/>
                </a:solidFill>
                <a:ea typeface="Varela Round" pitchFamily="34" charset="-122"/>
                <a:cs typeface="Varela Round" pitchFamily="34" charset="-120"/>
              </a:rPr>
              <a:t>How professional background, organizational context, and governance structures shape ethical responses</a:t>
            </a:r>
            <a:endParaRPr lang="en-US" dirty="0"/>
          </a:p>
        </p:txBody>
      </p:sp>
      <p:pic>
        <p:nvPicPr>
          <p:cNvPr id="50" name="Image 3" descr="preencoded.png">
            <a:extLst>
              <a:ext uri="{FF2B5EF4-FFF2-40B4-BE49-F238E27FC236}">
                <a16:creationId xmlns:a16="http://schemas.microsoft.com/office/drawing/2014/main" id="{956A5896-A67F-EBB9-0898-89CDAEADAB3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815869" y="5806850"/>
            <a:ext cx="240049" cy="297656"/>
          </a:xfrm>
          <a:prstGeom prst="rect">
            <a:avLst/>
          </a:prstGeom>
        </p:spPr>
      </p:pic>
      <p:sp>
        <p:nvSpPr>
          <p:cNvPr id="51" name="Text 19">
            <a:extLst>
              <a:ext uri="{FF2B5EF4-FFF2-40B4-BE49-F238E27FC236}">
                <a16:creationId xmlns:a16="http://schemas.microsoft.com/office/drawing/2014/main" id="{6E380509-67DB-B900-AF68-F93BDA7936DC}"/>
              </a:ext>
            </a:extLst>
          </p:cNvPr>
          <p:cNvSpPr/>
          <p:nvPr/>
        </p:nvSpPr>
        <p:spPr>
          <a:xfrm>
            <a:off x="7331363" y="5469427"/>
            <a:ext cx="4544038" cy="63507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500"/>
              </a:lnSpc>
              <a:buNone/>
            </a:pPr>
            <a:r>
              <a:rPr lang="en-US" dirty="0">
                <a:solidFill>
                  <a:srgbClr val="4A5D7C"/>
                </a:solidFill>
                <a:ea typeface="Varela Round" pitchFamily="34" charset="-122"/>
                <a:cs typeface="Varela Round" pitchFamily="34" charset="-120"/>
              </a:rPr>
              <a:t>What principles, guidance, or practical tools would best support real-world ethical decision-making for CFOs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8765880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1934AB6-C212-5EBD-EE1A-C91A4C72CC0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8">
            <a:extLst>
              <a:ext uri="{FF2B5EF4-FFF2-40B4-BE49-F238E27FC236}">
                <a16:creationId xmlns:a16="http://schemas.microsoft.com/office/drawing/2014/main" id="{40CCCB38-73C9-C27F-FE5E-52C3F7C996DF}"/>
              </a:ext>
            </a:extLst>
          </p:cNvPr>
          <p:cNvSpPr txBox="1">
            <a:spLocks/>
          </p:cNvSpPr>
          <p:nvPr/>
        </p:nvSpPr>
        <p:spPr>
          <a:xfrm>
            <a:off x="430540" y="674439"/>
            <a:ext cx="11677724" cy="55084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0" i="0" kern="1200">
                <a:solidFill>
                  <a:schemeClr val="accent2"/>
                </a:solidFill>
                <a:latin typeface="Calibri Light" panose="020F0302020204030204" pitchFamily="34" charset="0"/>
                <a:ea typeface="+mj-ea"/>
                <a:cs typeface="Calibri Light" panose="020F0302020204030204" pitchFamily="34" charset="0"/>
              </a:defRPr>
            </a:lvl1pPr>
          </a:lstStyle>
          <a:p>
            <a:r>
              <a:rPr lang="en-US">
                <a:latin typeface="+mn-lt"/>
              </a:rPr>
              <a:t>PROFILE OF ATTENDEES (MILAN AND LONDON) - CFO</a:t>
            </a:r>
          </a:p>
        </p:txBody>
      </p:sp>
      <p:graphicFrame>
        <p:nvGraphicFramePr>
          <p:cNvPr id="2" name="Chart 1">
            <a:extLst>
              <a:ext uri="{FF2B5EF4-FFF2-40B4-BE49-F238E27FC236}">
                <a16:creationId xmlns:a16="http://schemas.microsoft.com/office/drawing/2014/main" id="{64A7AC6F-9425-854A-4F3A-E166C0C61AC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26229370"/>
              </p:ext>
            </p:extLst>
          </p:nvPr>
        </p:nvGraphicFramePr>
        <p:xfrm>
          <a:off x="-194268" y="2044839"/>
          <a:ext cx="6290268" cy="38786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F140B9EF-89EF-9EF1-C1BA-E5D68DDB2DC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28864652"/>
              </p:ext>
            </p:extLst>
          </p:nvPr>
        </p:nvGraphicFramePr>
        <p:xfrm>
          <a:off x="5827839" y="2044839"/>
          <a:ext cx="6085046" cy="435467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225912">
                  <a:extLst>
                    <a:ext uri="{9D8B030D-6E8A-4147-A177-3AD203B41FA5}">
                      <a16:colId xmlns:a16="http://schemas.microsoft.com/office/drawing/2014/main" val="2029961249"/>
                    </a:ext>
                  </a:extLst>
                </a:gridCol>
                <a:gridCol w="859134">
                  <a:extLst>
                    <a:ext uri="{9D8B030D-6E8A-4147-A177-3AD203B41FA5}">
                      <a16:colId xmlns:a16="http://schemas.microsoft.com/office/drawing/2014/main" val="4205217755"/>
                    </a:ext>
                  </a:extLst>
                </a:gridCol>
              </a:tblGrid>
              <a:tr h="331572">
                <a:tc>
                  <a:txBody>
                    <a:bodyPr/>
                    <a:lstStyle/>
                    <a:p>
                      <a:pPr algn="ctr"/>
                      <a:r>
                        <a:rPr lang="en-US" sz="1600">
                          <a:solidFill>
                            <a:schemeClr val="bg1"/>
                          </a:solidFill>
                        </a:rPr>
                        <a:t>STAKEHOLDER GROUP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/>
                        <a:t>TOTAL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15248182"/>
                  </a:ext>
                </a:extLst>
              </a:tr>
              <a:tr h="43229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u="none" strike="noStrike" dirty="0">
                          <a:solidFill>
                            <a:schemeClr val="accent6">
                              <a:lumMod val="10000"/>
                            </a:schemeClr>
                          </a:solidFill>
                          <a:effectLst/>
                        </a:rPr>
                        <a:t>Listed company CFOs (public issuers)</a:t>
                      </a:r>
                      <a:endParaRPr lang="en-US" sz="1600" b="0" i="0" u="none" strike="noStrike" dirty="0">
                        <a:solidFill>
                          <a:schemeClr val="accent6">
                            <a:lumMod val="1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i="0">
                          <a:solidFill>
                            <a:schemeClr val="accent6">
                              <a:lumMod val="10000"/>
                            </a:schemeClr>
                          </a:solidFill>
                        </a:rPr>
                        <a:t>3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03634358"/>
                  </a:ext>
                </a:extLst>
              </a:tr>
              <a:tr h="438076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u="none" strike="noStrike">
                          <a:solidFill>
                            <a:schemeClr val="accent6">
                              <a:lumMod val="10000"/>
                            </a:schemeClr>
                          </a:solidFill>
                          <a:effectLst/>
                        </a:rPr>
                        <a:t>Large private company CFOs (including PE-owned)</a:t>
                      </a:r>
                      <a:endParaRPr lang="en-US" sz="1600" b="0" i="0" u="none" strike="noStrike">
                        <a:solidFill>
                          <a:schemeClr val="accent6">
                            <a:lumMod val="1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i="0">
                          <a:solidFill>
                            <a:schemeClr val="accent6">
                              <a:lumMod val="10000"/>
                            </a:schemeClr>
                          </a:solidFill>
                        </a:rPr>
                        <a:t>12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28620738"/>
                  </a:ext>
                </a:extLst>
              </a:tr>
              <a:tr h="474194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u="none" strike="noStrike">
                          <a:solidFill>
                            <a:schemeClr val="accent6">
                              <a:lumMod val="10000"/>
                            </a:schemeClr>
                          </a:solidFill>
                          <a:effectLst/>
                        </a:rPr>
                        <a:t>SME and growth-stage CFOs (including scale-ups)</a:t>
                      </a:r>
                      <a:endParaRPr lang="en-US" sz="1600" b="0" i="0" u="none" strike="noStrike">
                        <a:solidFill>
                          <a:schemeClr val="accent6">
                            <a:lumMod val="1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i="0">
                          <a:solidFill>
                            <a:schemeClr val="accent6">
                              <a:lumMod val="10000"/>
                            </a:schemeClr>
                          </a:solidFill>
                        </a:rPr>
                        <a:t>12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94211713"/>
                  </a:ext>
                </a:extLst>
              </a:tr>
              <a:tr h="463138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u="none" strike="noStrike">
                          <a:solidFill>
                            <a:schemeClr val="accent6">
                              <a:lumMod val="10000"/>
                            </a:schemeClr>
                          </a:solidFill>
                          <a:effectLst/>
                        </a:rPr>
                        <a:t>Financial services CFOs (banks, insurers, asset managers)</a:t>
                      </a:r>
                      <a:endParaRPr lang="en-US" sz="1600" b="0" i="0" u="none" strike="noStrike">
                        <a:solidFill>
                          <a:schemeClr val="accent6">
                            <a:lumMod val="1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i="0">
                          <a:solidFill>
                            <a:schemeClr val="accent6">
                              <a:lumMod val="10000"/>
                            </a:schemeClr>
                          </a:solidFill>
                        </a:rPr>
                        <a:t>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65895277"/>
                  </a:ext>
                </a:extLst>
              </a:tr>
              <a:tr h="439636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u="none" strike="noStrike">
                          <a:solidFill>
                            <a:schemeClr val="accent6">
                              <a:lumMod val="10000"/>
                            </a:schemeClr>
                          </a:solidFill>
                          <a:effectLst/>
                        </a:rPr>
                        <a:t>Public sector CFOs (government, agencies, public bodies)</a:t>
                      </a:r>
                      <a:endParaRPr lang="en-US" sz="1600" b="0" i="0" u="none" strike="noStrike">
                        <a:solidFill>
                          <a:schemeClr val="accent6">
                            <a:lumMod val="1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i="0">
                          <a:solidFill>
                            <a:schemeClr val="accent6">
                              <a:lumMod val="10000"/>
                            </a:schemeClr>
                          </a:solidFill>
                        </a:rPr>
                        <a:t>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02739517"/>
                  </a:ext>
                </a:extLst>
              </a:tr>
              <a:tr h="45126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u="none" strike="noStrike">
                          <a:solidFill>
                            <a:schemeClr val="accent6">
                              <a:lumMod val="10000"/>
                            </a:schemeClr>
                          </a:solidFill>
                          <a:effectLst/>
                        </a:rPr>
                        <a:t>Group CFOs in multinationals and complex corporate groups</a:t>
                      </a:r>
                      <a:endParaRPr lang="en-US" sz="1600" b="0" i="0" u="none" strike="noStrike">
                        <a:solidFill>
                          <a:schemeClr val="accent6">
                            <a:lumMod val="1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i="0">
                          <a:solidFill>
                            <a:schemeClr val="accent6">
                              <a:lumMod val="10000"/>
                            </a:schemeClr>
                          </a:solidFill>
                        </a:rPr>
                        <a:t>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150579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u="none" strike="noStrike">
                          <a:solidFill>
                            <a:schemeClr val="accent6">
                              <a:lumMod val="10000"/>
                            </a:schemeClr>
                          </a:solidFill>
                          <a:effectLst/>
                        </a:rPr>
                        <a:t>CFO-equivalent senior finance leaders (FDs, VPs Finance, divisional CFOs, CFO deputies)</a:t>
                      </a:r>
                      <a:endParaRPr lang="en-US" sz="1600" b="0" i="0" u="none" strike="noStrike">
                        <a:solidFill>
                          <a:schemeClr val="accent6">
                            <a:lumMod val="1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i="0">
                          <a:solidFill>
                            <a:schemeClr val="accent6">
                              <a:lumMod val="10000"/>
                            </a:schemeClr>
                          </a:solidFill>
                        </a:rPr>
                        <a:t>11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268872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u="none" strike="noStrike">
                          <a:solidFill>
                            <a:schemeClr val="accent6">
                              <a:lumMod val="10000"/>
                            </a:schemeClr>
                          </a:solidFill>
                          <a:effectLst/>
                        </a:rPr>
                        <a:t>State-owned enterprise CFOs</a:t>
                      </a:r>
                      <a:endParaRPr lang="en-US" sz="1600" b="0" i="0" u="none" strike="noStrike">
                        <a:solidFill>
                          <a:schemeClr val="accent6">
                            <a:lumMod val="1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i="0">
                          <a:solidFill>
                            <a:schemeClr val="accent6">
                              <a:lumMod val="10000"/>
                            </a:schemeClr>
                          </a:solidFill>
                        </a:rPr>
                        <a:t>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603547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b="0" i="0" u="none" strike="noStrike">
                        <a:solidFill>
                          <a:schemeClr val="accent6">
                            <a:lumMod val="1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i="0" dirty="0">
                          <a:solidFill>
                            <a:schemeClr val="accent6">
                              <a:lumMod val="10000"/>
                            </a:schemeClr>
                          </a:solidFill>
                        </a:rPr>
                        <a:t>46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94625827"/>
                  </a:ext>
                </a:extLst>
              </a:tr>
            </a:tbl>
          </a:graphicData>
        </a:graphic>
      </p:graphicFrame>
      <p:sp>
        <p:nvSpPr>
          <p:cNvPr id="9" name="TextBox 8">
            <a:extLst>
              <a:ext uri="{FF2B5EF4-FFF2-40B4-BE49-F238E27FC236}">
                <a16:creationId xmlns:a16="http://schemas.microsoft.com/office/drawing/2014/main" id="{8876B951-3562-EDD5-D82B-394F8A31A418}"/>
              </a:ext>
            </a:extLst>
          </p:cNvPr>
          <p:cNvSpPr txBox="1"/>
          <p:nvPr/>
        </p:nvSpPr>
        <p:spPr>
          <a:xfrm>
            <a:off x="4732773" y="5678547"/>
            <a:ext cx="982257" cy="3847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900">
                <a:solidFill>
                  <a:schemeClr val="accent6">
                    <a:lumMod val="10000"/>
                  </a:schemeClr>
                </a:solidFill>
              </a:rPr>
              <a:t>Group 6</a:t>
            </a:r>
          </a:p>
        </p:txBody>
      </p:sp>
    </p:spTree>
    <p:extLst>
      <p:ext uri="{BB962C8B-B14F-4D97-AF65-F5344CB8AC3E}">
        <p14:creationId xmlns:p14="http://schemas.microsoft.com/office/powerpoint/2010/main" val="46999305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0059CF5-E7E5-93F5-9C5A-6CF374466FC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8">
            <a:extLst>
              <a:ext uri="{FF2B5EF4-FFF2-40B4-BE49-F238E27FC236}">
                <a16:creationId xmlns:a16="http://schemas.microsoft.com/office/drawing/2014/main" id="{D466B78A-7889-40A8-9D3C-E107AF82C4FB}"/>
              </a:ext>
            </a:extLst>
          </p:cNvPr>
          <p:cNvSpPr txBox="1">
            <a:spLocks/>
          </p:cNvSpPr>
          <p:nvPr/>
        </p:nvSpPr>
        <p:spPr>
          <a:xfrm>
            <a:off x="430540" y="674439"/>
            <a:ext cx="11391346" cy="55084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0" i="0" kern="1200">
                <a:solidFill>
                  <a:schemeClr val="accent2"/>
                </a:solidFill>
                <a:latin typeface="Calibri Light" panose="020F0302020204030204" pitchFamily="34" charset="0"/>
                <a:ea typeface="+mj-ea"/>
                <a:cs typeface="Calibri Light" panose="020F0302020204030204" pitchFamily="34" charset="0"/>
              </a:defRPr>
            </a:lvl1pPr>
          </a:lstStyle>
          <a:p>
            <a:r>
              <a:rPr lang="en-US" sz="3000">
                <a:latin typeface="+mn-lt"/>
              </a:rPr>
              <a:t>PROFILE OF ATTENDEES (MILAN AND LONDON) – OTHER STAKEHOLDERS</a:t>
            </a:r>
          </a:p>
        </p:txBody>
      </p:sp>
      <p:graphicFrame>
        <p:nvGraphicFramePr>
          <p:cNvPr id="3" name="Chart 2">
            <a:extLst>
              <a:ext uri="{FF2B5EF4-FFF2-40B4-BE49-F238E27FC236}">
                <a16:creationId xmlns:a16="http://schemas.microsoft.com/office/drawing/2014/main" id="{9B803D24-A04E-CB6F-9053-95853072215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481112451"/>
              </p:ext>
            </p:extLst>
          </p:nvPr>
        </p:nvGraphicFramePr>
        <p:xfrm>
          <a:off x="-406958" y="1718268"/>
          <a:ext cx="6837903" cy="398417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1FCC14EE-1AB2-F904-77BA-25BB655189B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48766666"/>
              </p:ext>
            </p:extLst>
          </p:nvPr>
        </p:nvGraphicFramePr>
        <p:xfrm>
          <a:off x="5872492" y="2024743"/>
          <a:ext cx="6085046" cy="42265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225912">
                  <a:extLst>
                    <a:ext uri="{9D8B030D-6E8A-4147-A177-3AD203B41FA5}">
                      <a16:colId xmlns:a16="http://schemas.microsoft.com/office/drawing/2014/main" val="2029961249"/>
                    </a:ext>
                  </a:extLst>
                </a:gridCol>
                <a:gridCol w="859134">
                  <a:extLst>
                    <a:ext uri="{9D8B030D-6E8A-4147-A177-3AD203B41FA5}">
                      <a16:colId xmlns:a16="http://schemas.microsoft.com/office/drawing/2014/main" val="4205217755"/>
                    </a:ext>
                  </a:extLst>
                </a:gridCol>
              </a:tblGrid>
              <a:tr h="331572">
                <a:tc>
                  <a:txBody>
                    <a:bodyPr/>
                    <a:lstStyle/>
                    <a:p>
                      <a:pPr algn="ctr"/>
                      <a:r>
                        <a:rPr lang="en-US" sz="1600">
                          <a:solidFill>
                            <a:schemeClr val="bg1"/>
                          </a:solidFill>
                        </a:rPr>
                        <a:t>STAKEHOLDER GROUP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/>
                        <a:t>TOTAL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15248182"/>
                  </a:ext>
                </a:extLst>
              </a:tr>
              <a:tr h="51249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u="none" strike="noStrike">
                          <a:solidFill>
                            <a:schemeClr val="accent6">
                              <a:lumMod val="10000"/>
                            </a:schemeClr>
                          </a:solidFill>
                          <a:effectLst/>
                        </a:rPr>
                        <a:t>Regulators and oversight authorities</a:t>
                      </a:r>
                      <a:endParaRPr lang="en-US" sz="1600" b="0" i="0" u="none" strike="noStrike">
                        <a:solidFill>
                          <a:schemeClr val="accent6">
                            <a:lumMod val="1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i="0">
                          <a:solidFill>
                            <a:schemeClr val="accent6">
                              <a:lumMod val="10000"/>
                            </a:schemeClr>
                          </a:solidFill>
                        </a:rPr>
                        <a:t>9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03634358"/>
                  </a:ext>
                </a:extLst>
              </a:tr>
              <a:tr h="438076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u="none" strike="noStrike">
                          <a:solidFill>
                            <a:schemeClr val="accent6">
                              <a:lumMod val="10000"/>
                            </a:schemeClr>
                          </a:solidFill>
                          <a:effectLst/>
                        </a:rPr>
                        <a:t>Investors and other users</a:t>
                      </a:r>
                      <a:endParaRPr lang="en-US" sz="1600" b="0" i="0" u="none" strike="noStrike">
                        <a:solidFill>
                          <a:schemeClr val="accent6">
                            <a:lumMod val="1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i="0">
                          <a:solidFill>
                            <a:schemeClr val="accent6">
                              <a:lumMod val="10000"/>
                            </a:schemeClr>
                          </a:solidFill>
                        </a:rPr>
                        <a:t>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28620738"/>
                  </a:ext>
                </a:extLst>
              </a:tr>
              <a:tr h="474194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u="none" strike="noStrike">
                          <a:solidFill>
                            <a:schemeClr val="accent6">
                              <a:lumMod val="10000"/>
                            </a:schemeClr>
                          </a:solidFill>
                          <a:effectLst/>
                        </a:rPr>
                        <a:t>Those charged with governance </a:t>
                      </a:r>
                      <a:endParaRPr lang="en-US" sz="1600" b="0" i="0" u="none" strike="noStrike">
                        <a:solidFill>
                          <a:schemeClr val="accent6">
                            <a:lumMod val="1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i="0">
                          <a:solidFill>
                            <a:schemeClr val="accent6">
                              <a:lumMod val="10000"/>
                            </a:schemeClr>
                          </a:solidFill>
                        </a:rPr>
                        <a:t>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94211713"/>
                  </a:ext>
                </a:extLst>
              </a:tr>
              <a:tr h="463138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u="none" strike="noStrike">
                          <a:solidFill>
                            <a:schemeClr val="accent6">
                              <a:lumMod val="10000"/>
                            </a:schemeClr>
                          </a:solidFill>
                          <a:effectLst/>
                        </a:rPr>
                        <a:t>Professional accountancy organizations</a:t>
                      </a:r>
                      <a:endParaRPr lang="en-US" sz="1600" b="0" i="0" u="none" strike="noStrike">
                        <a:solidFill>
                          <a:schemeClr val="accent6">
                            <a:lumMod val="1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i="0">
                          <a:solidFill>
                            <a:schemeClr val="accent6">
                              <a:lumMod val="10000"/>
                            </a:schemeClr>
                          </a:solidFill>
                        </a:rPr>
                        <a:t>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65895277"/>
                  </a:ext>
                </a:extLst>
              </a:tr>
              <a:tr h="439636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u="none" strike="noStrike">
                          <a:solidFill>
                            <a:schemeClr val="accent6">
                              <a:lumMod val="10000"/>
                            </a:schemeClr>
                          </a:solidFill>
                          <a:effectLst/>
                        </a:rPr>
                        <a:t>Accounting firms</a:t>
                      </a:r>
                      <a:endParaRPr lang="en-US" sz="1600" b="0" i="0" u="none" strike="noStrike">
                        <a:solidFill>
                          <a:schemeClr val="accent6">
                            <a:lumMod val="1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i="0">
                          <a:solidFill>
                            <a:schemeClr val="accent6">
                              <a:lumMod val="10000"/>
                            </a:schemeClr>
                          </a:solidFill>
                        </a:rPr>
                        <a:t>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02739517"/>
                  </a:ext>
                </a:extLst>
              </a:tr>
              <a:tr h="45126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u="none" strike="noStrike">
                          <a:solidFill>
                            <a:schemeClr val="accent6">
                              <a:lumMod val="10000"/>
                            </a:schemeClr>
                          </a:solidFill>
                          <a:effectLst/>
                        </a:rPr>
                        <a:t>Academia and Think Tank</a:t>
                      </a:r>
                      <a:endParaRPr lang="en-US" sz="1600" b="0" i="0" u="none" strike="noStrike">
                        <a:solidFill>
                          <a:schemeClr val="accent6">
                            <a:lumMod val="1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i="0">
                          <a:solidFill>
                            <a:schemeClr val="accent6">
                              <a:lumMod val="10000"/>
                            </a:schemeClr>
                          </a:solidFill>
                        </a:rPr>
                        <a:t>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150579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u="none" strike="noStrike">
                          <a:solidFill>
                            <a:schemeClr val="accent6">
                              <a:lumMod val="10000"/>
                            </a:schemeClr>
                          </a:solidFill>
                          <a:effectLst/>
                        </a:rPr>
                        <a:t>Others</a:t>
                      </a:r>
                      <a:endParaRPr lang="en-US" sz="1600" b="0" i="0" u="none" strike="noStrike">
                        <a:solidFill>
                          <a:schemeClr val="accent6">
                            <a:lumMod val="1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i="0">
                          <a:solidFill>
                            <a:schemeClr val="accent6">
                              <a:lumMod val="10000"/>
                            </a:schemeClr>
                          </a:solidFill>
                        </a:rPr>
                        <a:t>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268872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u="none" strike="noStrike">
                          <a:solidFill>
                            <a:schemeClr val="accent6">
                              <a:lumMod val="10000"/>
                            </a:schemeClr>
                          </a:solidFill>
                          <a:effectLst/>
                        </a:rPr>
                        <a:t>Independent JSS and International Standard Setting Boards</a:t>
                      </a:r>
                      <a:endParaRPr lang="en-US" sz="1600" b="0" i="0" u="none" strike="noStrike">
                        <a:solidFill>
                          <a:schemeClr val="accent6">
                            <a:lumMod val="1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i="0">
                          <a:solidFill>
                            <a:schemeClr val="accent6">
                              <a:lumMod val="10000"/>
                            </a:schemeClr>
                          </a:solidFill>
                        </a:rPr>
                        <a:t>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603547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b="0" i="0" u="none" strike="noStrike">
                        <a:solidFill>
                          <a:schemeClr val="accent6">
                            <a:lumMod val="1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i="0">
                          <a:solidFill>
                            <a:schemeClr val="accent6">
                              <a:lumMod val="10000"/>
                            </a:schemeClr>
                          </a:solidFill>
                        </a:rPr>
                        <a:t>24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94625827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CEC104FF-F728-1F70-0173-C85F8AD905FF}"/>
              </a:ext>
            </a:extLst>
          </p:cNvPr>
          <p:cNvSpPr txBox="1"/>
          <p:nvPr/>
        </p:nvSpPr>
        <p:spPr>
          <a:xfrm>
            <a:off x="4777990" y="5517773"/>
            <a:ext cx="9423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>
                <a:solidFill>
                  <a:schemeClr val="accent6">
                    <a:lumMod val="10000"/>
                  </a:schemeClr>
                </a:solidFill>
              </a:rPr>
              <a:t>Group 4</a:t>
            </a:r>
          </a:p>
        </p:txBody>
      </p:sp>
    </p:spTree>
    <p:extLst>
      <p:ext uri="{BB962C8B-B14F-4D97-AF65-F5344CB8AC3E}">
        <p14:creationId xmlns:p14="http://schemas.microsoft.com/office/powerpoint/2010/main" val="290025014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AAB40AC-8AAF-8501-5869-16377830CF3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1920405D-9946-51E0-6914-B71F0AF868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ACEBBF-944F-8349-945C-78F972EF34F6}" type="slidenum">
              <a:rPr lang="en-US" smtClean="0"/>
              <a:pPr/>
              <a:t>8</a:t>
            </a:fld>
            <a:endParaRPr lang="en-US"/>
          </a:p>
        </p:txBody>
      </p:sp>
      <p:graphicFrame>
        <p:nvGraphicFramePr>
          <p:cNvPr id="3" name="Diagram 2">
            <a:extLst>
              <a:ext uri="{FF2B5EF4-FFF2-40B4-BE49-F238E27FC236}">
                <a16:creationId xmlns:a16="http://schemas.microsoft.com/office/drawing/2014/main" id="{5DDB8F41-6AB9-7101-7E4A-7A65CC8BAAC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122155800"/>
              </p:ext>
            </p:extLst>
          </p:nvPr>
        </p:nvGraphicFramePr>
        <p:xfrm>
          <a:off x="6812056" y="2151325"/>
          <a:ext cx="4541744" cy="433069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59404656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489AAF-A2E1-2C23-2F97-789312A99F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904921"/>
            <a:ext cx="10515600" cy="3048157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  <a:spcBef>
                <a:spcPts val="2400"/>
              </a:spcBef>
              <a:spcAft>
                <a:spcPts val="2400"/>
              </a:spcAft>
            </a:pPr>
            <a:r>
              <a:rPr lang="en-US"/>
              <a:t>WHAT WE HEARD</a:t>
            </a:r>
            <a:br>
              <a:rPr lang="en-US"/>
            </a:br>
            <a:r>
              <a:rPr lang="en-US" sz="2000"/>
              <a:t>- LONDON AND MILAN </a:t>
            </a:r>
            <a:br>
              <a:rPr lang="en-US" sz="2000"/>
            </a:br>
            <a:r>
              <a:rPr lang="en-US" sz="2000"/>
              <a:t>- IFAC PAIB ADVISORY GROUP</a:t>
            </a:r>
            <a:br>
              <a:rPr lang="en-US" sz="2000"/>
            </a:br>
            <a:r>
              <a:rPr lang="en-US" sz="2000"/>
              <a:t>- ASIA OUTREACH</a:t>
            </a:r>
          </a:p>
        </p:txBody>
      </p:sp>
    </p:spTree>
    <p:extLst>
      <p:ext uri="{BB962C8B-B14F-4D97-AF65-F5344CB8AC3E}">
        <p14:creationId xmlns:p14="http://schemas.microsoft.com/office/powerpoint/2010/main" val="261104732"/>
      </p:ext>
    </p:extLst>
  </p:cSld>
  <p:clrMapOvr>
    <a:masterClrMapping/>
  </p:clrMapOvr>
</p:sld>
</file>

<file path=ppt/theme/theme1.xml><?xml version="1.0" encoding="utf-8"?>
<a:theme xmlns:a="http://schemas.openxmlformats.org/drawingml/2006/main" name="3_Custom Design">
  <a:themeElements>
    <a:clrScheme name="IFEA BrandPalette Updated">
      <a:dk1>
        <a:srgbClr val="E8E3D7"/>
      </a:dk1>
      <a:lt1>
        <a:srgbClr val="FFFFFF"/>
      </a:lt1>
      <a:dk2>
        <a:srgbClr val="4B5E7C"/>
      </a:dk2>
      <a:lt2>
        <a:srgbClr val="E8E8E8"/>
      </a:lt2>
      <a:accent1>
        <a:srgbClr val="4B5E7C"/>
      </a:accent1>
      <a:accent2>
        <a:srgbClr val="2C4151"/>
      </a:accent2>
      <a:accent3>
        <a:srgbClr val="A1BBB5"/>
      </a:accent3>
      <a:accent4>
        <a:srgbClr val="D1B886"/>
      </a:accent4>
      <a:accent5>
        <a:srgbClr val="637C6C"/>
      </a:accent5>
      <a:accent6>
        <a:srgbClr val="CFD3D3"/>
      </a:accent6>
      <a:hlink>
        <a:srgbClr val="467886"/>
      </a:hlink>
      <a:folHlink>
        <a:srgbClr val="913B10"/>
      </a:folHlink>
    </a:clrScheme>
    <a:fontScheme name="Office 2007 - 2010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10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3_Office Theme">
  <a:themeElements>
    <a:clrScheme name="IFEA Brand Palette">
      <a:dk1>
        <a:srgbClr val="E8E3D7"/>
      </a:dk1>
      <a:lt1>
        <a:srgbClr val="FFFFFF"/>
      </a:lt1>
      <a:dk2>
        <a:srgbClr val="4B5E7C"/>
      </a:dk2>
      <a:lt2>
        <a:srgbClr val="E8E8E8"/>
      </a:lt2>
      <a:accent1>
        <a:srgbClr val="4B5E7C"/>
      </a:accent1>
      <a:accent2>
        <a:srgbClr val="2C4151"/>
      </a:accent2>
      <a:accent3>
        <a:srgbClr val="A1BBB5"/>
      </a:accent3>
      <a:accent4>
        <a:srgbClr val="D1B886"/>
      </a:accent4>
      <a:accent5>
        <a:srgbClr val="A0766C"/>
      </a:accent5>
      <a:accent6>
        <a:srgbClr val="CFD3D3"/>
      </a:accent6>
      <a:hlink>
        <a:srgbClr val="467886"/>
      </a:hlink>
      <a:folHlink>
        <a:srgbClr val="913B10"/>
      </a:folHlink>
    </a:clrScheme>
    <a:fontScheme name="Office 2007 - 2010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IFEAPowerpointTemplate" id="{C529D517-721B-C64E-AC50-AF36AD9AAA7C}" vid="{44B41928-69F5-B04D-A628-76368FAF4B62}"/>
    </a:ext>
  </a:extLst>
</a:theme>
</file>

<file path=ppt/theme/theme3.xml><?xml version="1.0" encoding="utf-8"?>
<a:theme xmlns:a="http://schemas.openxmlformats.org/drawingml/2006/main" name="IESBA slides">
  <a:themeElements>
    <a:clrScheme name="IFEA Brand Palette">
      <a:dk1>
        <a:srgbClr val="E8E3D7"/>
      </a:dk1>
      <a:lt1>
        <a:srgbClr val="FFFFFF"/>
      </a:lt1>
      <a:dk2>
        <a:srgbClr val="4B5E7C"/>
      </a:dk2>
      <a:lt2>
        <a:srgbClr val="E8E8E8"/>
      </a:lt2>
      <a:accent1>
        <a:srgbClr val="4B5E7C"/>
      </a:accent1>
      <a:accent2>
        <a:srgbClr val="2C4151"/>
      </a:accent2>
      <a:accent3>
        <a:srgbClr val="A1BBB5"/>
      </a:accent3>
      <a:accent4>
        <a:srgbClr val="D1B886"/>
      </a:accent4>
      <a:accent5>
        <a:srgbClr val="A0766C"/>
      </a:accent5>
      <a:accent6>
        <a:srgbClr val="CFD3D3"/>
      </a:accent6>
      <a:hlink>
        <a:srgbClr val="467886"/>
      </a:hlink>
      <a:folHlink>
        <a:srgbClr val="913B10"/>
      </a:folHlink>
    </a:clrScheme>
    <a:fontScheme name="Office 2007 - 2010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Presentation2" id="{9A857267-E504-4DBC-A341-A2DC1F6394A1}" vid="{FB129556-978E-4E85-91EF-DB54862DE19A}"/>
    </a:ext>
  </a:extLst>
</a:theme>
</file>

<file path=ppt/theme/theme4.xml><?xml version="1.0" encoding="utf-8"?>
<a:theme xmlns:a="http://schemas.openxmlformats.org/drawingml/2006/main" name="3_IESBA slides">
  <a:themeElements>
    <a:clrScheme name="IFEA Brand Palette">
      <a:dk1>
        <a:srgbClr val="E8E3D7"/>
      </a:dk1>
      <a:lt1>
        <a:srgbClr val="FFFFFF"/>
      </a:lt1>
      <a:dk2>
        <a:srgbClr val="4B5E7C"/>
      </a:dk2>
      <a:lt2>
        <a:srgbClr val="E8E8E8"/>
      </a:lt2>
      <a:accent1>
        <a:srgbClr val="4B5E7C"/>
      </a:accent1>
      <a:accent2>
        <a:srgbClr val="2C4151"/>
      </a:accent2>
      <a:accent3>
        <a:srgbClr val="A1BBB5"/>
      </a:accent3>
      <a:accent4>
        <a:srgbClr val="D1B886"/>
      </a:accent4>
      <a:accent5>
        <a:srgbClr val="A0766C"/>
      </a:accent5>
      <a:accent6>
        <a:srgbClr val="CFD3D3"/>
      </a:accent6>
      <a:hlink>
        <a:srgbClr val="467886"/>
      </a:hlink>
      <a:folHlink>
        <a:srgbClr val="913B10"/>
      </a:folHlink>
    </a:clrScheme>
    <a:fontScheme name="Office 2007 - 2010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Presentation2" id="{9A857267-E504-4DBC-A341-A2DC1F6394A1}" vid="{FB129556-978E-4E85-91EF-DB54862DE19A}"/>
    </a:ext>
  </a:extLst>
</a:theme>
</file>

<file path=ppt/theme/theme5.xml><?xml version="1.0" encoding="utf-8"?>
<a:theme xmlns:a="http://schemas.openxmlformats.org/drawingml/2006/main" name="1_Custom Design">
  <a:themeElements>
    <a:clrScheme name="IFEA Brand Palette">
      <a:dk1>
        <a:srgbClr val="E8E3D7"/>
      </a:dk1>
      <a:lt1>
        <a:srgbClr val="FFFFFF"/>
      </a:lt1>
      <a:dk2>
        <a:srgbClr val="4B5E7C"/>
      </a:dk2>
      <a:lt2>
        <a:srgbClr val="E8E8E8"/>
      </a:lt2>
      <a:accent1>
        <a:srgbClr val="4B5E7C"/>
      </a:accent1>
      <a:accent2>
        <a:srgbClr val="2C4151"/>
      </a:accent2>
      <a:accent3>
        <a:srgbClr val="A1BBB5"/>
      </a:accent3>
      <a:accent4>
        <a:srgbClr val="D1B886"/>
      </a:accent4>
      <a:accent5>
        <a:srgbClr val="A0766C"/>
      </a:accent5>
      <a:accent6>
        <a:srgbClr val="CFD3D3"/>
      </a:accent6>
      <a:hlink>
        <a:srgbClr val="467886"/>
      </a:hlink>
      <a:folHlink>
        <a:srgbClr val="913B10"/>
      </a:folHlink>
    </a:clrScheme>
    <a:fontScheme name="Office 2007 - 2010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IFEAPowerpointTemplate" id="{C529D517-721B-C64E-AC50-AF36AD9AAA7C}" vid="{C8181BA3-2C5E-904C-BC83-7D1FDF100DD4}"/>
    </a:ext>
  </a:extLst>
</a:theme>
</file>

<file path=ppt/theme/theme6.xml><?xml version="1.0" encoding="utf-8"?>
<a:theme xmlns:a="http://schemas.openxmlformats.org/drawingml/2006/main" name="7_Custom Design">
  <a:themeElements>
    <a:clrScheme name="IFEA Brand Palette">
      <a:dk1>
        <a:srgbClr val="E8E3D7"/>
      </a:dk1>
      <a:lt1>
        <a:srgbClr val="FFFFFF"/>
      </a:lt1>
      <a:dk2>
        <a:srgbClr val="4B5E7C"/>
      </a:dk2>
      <a:lt2>
        <a:srgbClr val="E8E8E8"/>
      </a:lt2>
      <a:accent1>
        <a:srgbClr val="4B5E7C"/>
      </a:accent1>
      <a:accent2>
        <a:srgbClr val="2C4151"/>
      </a:accent2>
      <a:accent3>
        <a:srgbClr val="A1BBB5"/>
      </a:accent3>
      <a:accent4>
        <a:srgbClr val="D1B886"/>
      </a:accent4>
      <a:accent5>
        <a:srgbClr val="A0766C"/>
      </a:accent5>
      <a:accent6>
        <a:srgbClr val="CFD3D3"/>
      </a:accent6>
      <a:hlink>
        <a:srgbClr val="467886"/>
      </a:hlink>
      <a:folHlink>
        <a:srgbClr val="913B10"/>
      </a:folHlink>
    </a:clrScheme>
    <a:fontScheme name="Office 2007 - 2010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IFEAPowerpointTemplate" id="{C529D517-721B-C64E-AC50-AF36AD9AAA7C}" vid="{3218D24A-828C-2042-9529-5BEF9F2F68C9}"/>
    </a:ext>
  </a:extLst>
</a:theme>
</file>

<file path=ppt/theme/theme7.xml><?xml version="1.0" encoding="utf-8"?>
<a:theme xmlns:a="http://schemas.openxmlformats.org/drawingml/2006/main" name="IAASB and IESBA">
  <a:themeElements>
    <a:clrScheme name="IFEA BrandPalette Updated">
      <a:dk1>
        <a:srgbClr val="E8E3D7"/>
      </a:dk1>
      <a:lt1>
        <a:srgbClr val="FFFFFF"/>
      </a:lt1>
      <a:dk2>
        <a:srgbClr val="4B5E7C"/>
      </a:dk2>
      <a:lt2>
        <a:srgbClr val="E8E8E8"/>
      </a:lt2>
      <a:accent1>
        <a:srgbClr val="4B5E7C"/>
      </a:accent1>
      <a:accent2>
        <a:srgbClr val="2C4151"/>
      </a:accent2>
      <a:accent3>
        <a:srgbClr val="A1BBB5"/>
      </a:accent3>
      <a:accent4>
        <a:srgbClr val="D1B886"/>
      </a:accent4>
      <a:accent5>
        <a:srgbClr val="637C6C"/>
      </a:accent5>
      <a:accent6>
        <a:srgbClr val="CFD3D3"/>
      </a:accent6>
      <a:hlink>
        <a:srgbClr val="467886"/>
      </a:hlink>
      <a:folHlink>
        <a:srgbClr val="913B10"/>
      </a:folHlink>
    </a:clrScheme>
    <a:fontScheme name="Office 2007 - 2010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IFEA PowerPoint template - Jan 2025 updated  -  Read-Only" id="{0FBF7A14-EBE6-4DA6-9116-5DE0A193D8E5}" vid="{3F224C8D-881B-4952-9D0D-527384665FE1}"/>
    </a:ext>
  </a:extLst>
</a:theme>
</file>

<file path=ppt/theme/theme8.xml><?xml version="1.0" encoding="utf-8"?>
<a:theme xmlns:a="http://schemas.openxmlformats.org/drawingml/2006/main" name="IFEA slides">
  <a:themeElements>
    <a:clrScheme name="IFEA BrandPalette Updated">
      <a:dk1>
        <a:srgbClr val="E8E3D7"/>
      </a:dk1>
      <a:lt1>
        <a:srgbClr val="FFFFFF"/>
      </a:lt1>
      <a:dk2>
        <a:srgbClr val="4B5E7C"/>
      </a:dk2>
      <a:lt2>
        <a:srgbClr val="E8E8E8"/>
      </a:lt2>
      <a:accent1>
        <a:srgbClr val="4B5E7C"/>
      </a:accent1>
      <a:accent2>
        <a:srgbClr val="2C4151"/>
      </a:accent2>
      <a:accent3>
        <a:srgbClr val="A1BBB5"/>
      </a:accent3>
      <a:accent4>
        <a:srgbClr val="D1B886"/>
      </a:accent4>
      <a:accent5>
        <a:srgbClr val="637C6C"/>
      </a:accent5>
      <a:accent6>
        <a:srgbClr val="CFD3D3"/>
      </a:accent6>
      <a:hlink>
        <a:srgbClr val="467886"/>
      </a:hlink>
      <a:folHlink>
        <a:srgbClr val="913B10"/>
      </a:folHlink>
    </a:clrScheme>
    <a:fontScheme name="Office 2007 - 2010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Presentation2" id="{9A857267-E504-4DBC-A341-A2DC1F6394A1}" vid="{548272DD-FECD-4844-A19F-5DCDA39A4CCA}"/>
    </a:ext>
  </a:extLst>
</a:theme>
</file>

<file path=ppt/theme/theme9.xml><?xml version="1.0" encoding="utf-8"?>
<a:theme xmlns:a="http://schemas.openxmlformats.org/drawingml/2006/main" name="1_IESBA slides">
  <a:themeElements>
    <a:clrScheme name="IFEA Brand Palette">
      <a:dk1>
        <a:srgbClr val="E8E3D7"/>
      </a:dk1>
      <a:lt1>
        <a:srgbClr val="FFFFFF"/>
      </a:lt1>
      <a:dk2>
        <a:srgbClr val="4B5E7C"/>
      </a:dk2>
      <a:lt2>
        <a:srgbClr val="E8E8E8"/>
      </a:lt2>
      <a:accent1>
        <a:srgbClr val="4B5E7C"/>
      </a:accent1>
      <a:accent2>
        <a:srgbClr val="2C4151"/>
      </a:accent2>
      <a:accent3>
        <a:srgbClr val="A1BBB5"/>
      </a:accent3>
      <a:accent4>
        <a:srgbClr val="D1B886"/>
      </a:accent4>
      <a:accent5>
        <a:srgbClr val="A0766C"/>
      </a:accent5>
      <a:accent6>
        <a:srgbClr val="CFD3D3"/>
      </a:accent6>
      <a:hlink>
        <a:srgbClr val="467886"/>
      </a:hlink>
      <a:folHlink>
        <a:srgbClr val="913B10"/>
      </a:folHlink>
    </a:clrScheme>
    <a:fontScheme name="Office 2007 - 2010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IFEA PowerPoint template - Jan 2025, updated  -  Read-Only" id="{63FC994E-1251-446B-B60F-7F80D3771827}" vid="{3D2F1AD5-9FFC-489B-BE84-4FCDD9E395A6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05432faf-66d5-4631-b378-23068aeff863">
      <Terms xmlns="http://schemas.microsoft.com/office/infopath/2007/PartnerControls"/>
    </lcf76f155ced4ddcb4097134ff3c332f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105EC2CC5E8584299B832E4C143C765" ma:contentTypeVersion="10" ma:contentTypeDescription="Create a new document." ma:contentTypeScope="" ma:versionID="56928036646a3951267848b48cf5d6f4">
  <xsd:schema xmlns:xsd="http://www.w3.org/2001/XMLSchema" xmlns:xs="http://www.w3.org/2001/XMLSchema" xmlns:p="http://schemas.microsoft.com/office/2006/metadata/properties" xmlns:ns2="05432faf-66d5-4631-b378-23068aeff863" targetNamespace="http://schemas.microsoft.com/office/2006/metadata/properties" ma:root="true" ma:fieldsID="09aded26a36f9ede6e98f4a58d4563b0" ns2:_="">
    <xsd:import namespace="05432faf-66d5-4631-b378-23068aeff863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DateTaken" minOccurs="0"/>
                <xsd:element ref="ns2:lcf76f155ced4ddcb4097134ff3c332f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5432faf-66d5-4631-b378-23068aeff86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Image Tags" ma:readOnly="false" ma:fieldId="{5cf76f15-5ced-4ddc-b409-7134ff3c332f}" ma:taxonomyMulti="true" ma:sspId="0c7e2ae9-edfb-4f0f-b9fa-bdacd0fc226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7" nillable="true" ma:displayName="MediaLengthInSeconds" ma:hidden="true" ma:internalName="MediaLengthInSeconds" ma:readOnly="tru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244DB4B7-F876-41A2-8551-CA32295DE895}">
  <ds:schemaRefs>
    <ds:schemaRef ds:uri="http://schemas.openxmlformats.org/package/2006/metadata/core-properties"/>
    <ds:schemaRef ds:uri="http://purl.org/dc/terms/"/>
    <ds:schemaRef ds:uri="http://schemas.microsoft.com/office/2006/documentManagement/types"/>
    <ds:schemaRef ds:uri="http://purl.org/dc/elements/1.1/"/>
    <ds:schemaRef ds:uri="http://purl.org/dc/dcmitype/"/>
    <ds:schemaRef ds:uri="http://schemas.microsoft.com/office/infopath/2007/PartnerControls"/>
    <ds:schemaRef ds:uri="05432faf-66d5-4631-b378-23068aeff863"/>
    <ds:schemaRef ds:uri="http://schemas.microsoft.com/office/2006/metadata/propertie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0360963C-333E-4453-BBAA-0D199E9213F1}">
  <ds:schemaRefs>
    <ds:schemaRef ds:uri="05432faf-66d5-4631-b378-23068aeff863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3.xml><?xml version="1.0" encoding="utf-8"?>
<ds:datastoreItem xmlns:ds="http://schemas.openxmlformats.org/officeDocument/2006/customXml" ds:itemID="{AEC9E5E1-5FB0-4335-B7B8-A20ECDDB5DFE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1212</Words>
  <Application>Microsoft Office PowerPoint</Application>
  <PresentationFormat>Widescreen</PresentationFormat>
  <Paragraphs>186</Paragraphs>
  <Slides>18</Slides>
  <Notes>17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9</vt:i4>
      </vt:variant>
      <vt:variant>
        <vt:lpstr>Slide Titles</vt:lpstr>
      </vt:variant>
      <vt:variant>
        <vt:i4>18</vt:i4>
      </vt:variant>
    </vt:vector>
  </HeadingPairs>
  <TitlesOfParts>
    <vt:vector size="35" baseType="lpstr">
      <vt:lpstr>Aptos</vt:lpstr>
      <vt:lpstr>Arial</vt:lpstr>
      <vt:lpstr>Calibri</vt:lpstr>
      <vt:lpstr>Calibri Light</vt:lpstr>
      <vt:lpstr>Segoe UI</vt:lpstr>
      <vt:lpstr>Varela Round</vt:lpstr>
      <vt:lpstr>Varela Round Bold</vt:lpstr>
      <vt:lpstr>Wingdings</vt:lpstr>
      <vt:lpstr>3_Custom Design</vt:lpstr>
      <vt:lpstr>3_Office Theme</vt:lpstr>
      <vt:lpstr>IESBA slides</vt:lpstr>
      <vt:lpstr>3_IESBA slides</vt:lpstr>
      <vt:lpstr>1_Custom Design</vt:lpstr>
      <vt:lpstr>7_Custom Design</vt:lpstr>
      <vt:lpstr>IAASB and IESBA</vt:lpstr>
      <vt:lpstr>IFEA slides</vt:lpstr>
      <vt:lpstr>1_IESBA slides</vt:lpstr>
      <vt:lpstr>The Role of CFOs </vt:lpstr>
      <vt:lpstr>SESSION OBJECTIVES</vt:lpstr>
      <vt:lpstr>EXECUTION HIGHLIGHTS: DEC 2025 – MARCH 2026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WHAT WE HEARD - LONDON AND MILAN  - IFAC PAIB ADVISORY GROUP - ASIA OUTREACH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Kam Leung</dc:creator>
  <cp:lastModifiedBy>Carla Vijian</cp:lastModifiedBy>
  <cp:revision>1</cp:revision>
  <dcterms:created xsi:type="dcterms:W3CDTF">2025-02-26T13:01:27Z</dcterms:created>
  <dcterms:modified xsi:type="dcterms:W3CDTF">2026-03-10T00:33:23Z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0x010100E105EC2CC5E8584299B832E4C143C765</vt:lpwstr>
  </property>
  <property fmtid="{D5CDD505-2E9C-101B-9397-08002B2CF9AE}" pid="3" name="MediaServiceImageTags">
    <vt:lpwstr/>
  </property>
</Properties>
</file>