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7.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9.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52" r:id="rId7"/>
    <p:sldMasterId id="2147483747" r:id="rId8"/>
    <p:sldMasterId id="2147483711" r:id="rId9"/>
    <p:sldMasterId id="2147483717" r:id="rId10"/>
    <p:sldMasterId id="2147483726" r:id="rId11"/>
    <p:sldMasterId id="2147483772" r:id="rId12"/>
    <p:sldMasterId id="2147483790" r:id="rId13"/>
  </p:sldMasterIdLst>
  <p:notesMasterIdLst>
    <p:notesMasterId r:id="rId33"/>
  </p:notesMasterIdLst>
  <p:sldIdLst>
    <p:sldId id="268" r:id="rId14"/>
    <p:sldId id="2147472289" r:id="rId15"/>
    <p:sldId id="2147472311" r:id="rId16"/>
    <p:sldId id="2147472377" r:id="rId17"/>
    <p:sldId id="2147472378" r:id="rId18"/>
    <p:sldId id="267" r:id="rId19"/>
    <p:sldId id="303" r:id="rId20"/>
    <p:sldId id="2147472510" r:id="rId21"/>
    <p:sldId id="2147472517" r:id="rId22"/>
    <p:sldId id="2147472515" r:id="rId23"/>
    <p:sldId id="2147472513" r:id="rId24"/>
    <p:sldId id="2147472507" r:id="rId25"/>
    <p:sldId id="2147472514" r:id="rId26"/>
    <p:sldId id="2147472508" r:id="rId27"/>
    <p:sldId id="2147472509" r:id="rId28"/>
    <p:sldId id="2147472293" r:id="rId29"/>
    <p:sldId id="2147472512" r:id="rId30"/>
    <p:sldId id="2147472307" r:id="rId31"/>
    <p:sldId id="2147472292"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89336705-4029-E086-3092-50AD36B95EA9}" name="Mark Babington" initials="MB" userId="S::m.babington_frc.org.uk#ext#@ifac529.onmicrosoft.com::50711425-d734-4201-bf07-e19064d6df58" providerId="AD"/>
  <p188:author id="{67850364-DD18-1A34-E98F-3B441CDEA6C7}" name="Jon Reid" initials="JR" userId="S::jonreid@ethicsboard.org::d20ac94e-951d-486b-b95e-024d48430245" providerId="AD"/>
  <p188:author id="{1A48DD66-DDC1-0F0A-A241-B1A6ED4128C3}" name="Miller, Nancy A" initials="MN" userId="S::nancymiller_kpmg.com#ext#@ifac529.onmicrosoft.com::868ddae1-b932-4115-bf0a-2af975e3b44f" providerId="AD"/>
  <p188:author id="{6D24159C-C64D-BF64-3E90-850CBA2A8C17}" name="Ken Siong" initials="KS" userId="S::kensiong@ethicsboard.org::f7679ae9-de6b-4f69-a967-87584c14b709" providerId="AD"/>
  <p188:author id="{D50358CB-1FFA-CEF1-E863-50000848AB5B}" name="Szilvia Sramko" initials="SS" userId="S::szilviasramko@ethicsboard.org::ea6f34b9-fe87-46d6-b158-703cc6b3cc9d" providerId="AD"/>
  <p188:author id="{5C6CABD5-63FB-21CE-DC79-724A065F5345}" name="Miller, Nancy A" initials="NAM" userId="Miller, Nancy A" providerId="None"/>
  <p188:author id="{B62276D6-496F-52B6-6D00-824CB7935334}" name="Ken Siong" initials="KS" userId="S::KenSiong@ethicsboard.org::f7679ae9-de6b-4f69-a967-87584c14b709" providerId="AD"/>
  <p188:author id="{6C994DDF-10B3-0649-7ECC-69B90EAAD86F}" name="Szilvia Sramko" initials="" userId="S::SzilviaSramko@ethicsboard.org::ea6f34b9-fe87-46d6-b158-703cc6b3cc9d" providerId="AD"/>
  <p188:author id="{17F70BE1-6B4E-7688-378C-D7CCFF725DD5}" name="Elaine Cahoon" initials="EC" userId="S::elainecahoon@ethicsboard.org::5a6a4608-5744-417c-b33b-bb6f88acc57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B886"/>
    <a:srgbClr val="A1BBB5"/>
    <a:srgbClr val="FAF7F2"/>
    <a:srgbClr val="475D68"/>
    <a:srgbClr val="B99448"/>
    <a:srgbClr val="49655F"/>
    <a:srgbClr val="637C79"/>
    <a:srgbClr val="999DA2"/>
    <a:srgbClr val="6A7D8A"/>
    <a:srgbClr val="465A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6D901E-6461-EDD5-E651-35F95FE1D619}" v="2" dt="2026-03-09T15:07:24.759"/>
    <p1510:client id="{5E5500B8-A44C-429E-9723-EA81EF3F495B}" v="141" dt="2026-03-09T16:32:43.373"/>
    <p1510:client id="{C89F4E78-71D6-45E2-BA12-1FDACE92BF9B}" v="24" dt="2026-03-10T13:21:55.9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755" autoAdjust="0"/>
  </p:normalViewPr>
  <p:slideViewPr>
    <p:cSldViewPr snapToGrid="0">
      <p:cViewPr varScale="1">
        <p:scale>
          <a:sx n="69" d="100"/>
          <a:sy n="69" d="100"/>
        </p:scale>
        <p:origin x="1108" y="2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microsoft.com/office/2018/10/relationships/authors" Target="authors.xml"/><Relationship Id="rId21" Type="http://schemas.openxmlformats.org/officeDocument/2006/relationships/slide" Target="slides/slide8.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r>
              <a:rPr lang="en-US" sz="2000" b="1"/>
              <a:t>Countries</a:t>
            </a:r>
          </a:p>
        </c:rich>
      </c:tx>
      <c:layout>
        <c:manualLayout>
          <c:xMode val="edge"/>
          <c:yMode val="edge"/>
          <c:x val="0.42513782523759874"/>
          <c:y val="6.2167859339099359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endParaRPr lang="en-US"/>
        </a:p>
      </c:txPr>
    </c:title>
    <c:autoTitleDeleted val="0"/>
    <c:plotArea>
      <c:layout/>
      <c:pieChart>
        <c:varyColors val="1"/>
        <c:ser>
          <c:idx val="0"/>
          <c:order val="0"/>
          <c:tx>
            <c:strRef>
              <c:f>Sheet1!$B$1</c:f>
              <c:strCache>
                <c:ptCount val="1"/>
                <c:pt idx="0">
                  <c:v>Reports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427-4768-BE57-BDCE88EEF5C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427-4768-BE57-BDCE88EEF5C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427-4768-BE57-BDCE88EEF5C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427-4768-BE57-BDCE88EEF5C6}"/>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2427-4768-BE57-BDCE88EEF5C6}"/>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2427-4768-BE57-BDCE88EEF5C6}"/>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2427-4768-BE57-BDCE88EEF5C6}"/>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2427-4768-BE57-BDCE88EEF5C6}"/>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0-4A32-4C1C-AB23-90808A8A20F8}"/>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01-4A32-4C1C-AB23-90808A8A20F8}"/>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02-4A32-4C1C-AB23-90808A8A20F8}"/>
              </c:ext>
            </c:extLst>
          </c:dPt>
          <c:dLbls>
            <c:dLbl>
              <c:idx val="8"/>
              <c:layout>
                <c:manualLayout>
                  <c:x val="-5.1682173353403919E-3"/>
                  <c:y val="-1.9444444444444469E-2"/>
                </c:manualLayout>
              </c:layout>
              <c:dLblPos val="bestFi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0-4A32-4C1C-AB23-90808A8A20F8}"/>
                </c:ext>
              </c:extLst>
            </c:dLbl>
            <c:dLbl>
              <c:idx val="9"/>
              <c:layout>
                <c:manualLayout>
                  <c:x val="1.0336434670680832E-2"/>
                  <c:y val="-2.7777777777777776E-2"/>
                </c:manualLayout>
              </c:layout>
              <c:dLblPos val="bestFi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4A32-4C1C-AB23-90808A8A20F8}"/>
                </c:ext>
              </c:extLst>
            </c:dLbl>
            <c:dLbl>
              <c:idx val="10"/>
              <c:layout>
                <c:manualLayout>
                  <c:x val="3.7133706784864863E-2"/>
                  <c:y val="5.3928336306397699E-2"/>
                </c:manualLayout>
              </c:layout>
              <c:spPr>
                <a:noFill/>
                <a:ln>
                  <a:noFill/>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ysClr val="windowText" lastClr="000000"/>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0.19493791871906427"/>
                      <c:h val="0.12007675964141148"/>
                    </c:manualLayout>
                  </c15:layout>
                </c:ext>
                <c:ext xmlns:c16="http://schemas.microsoft.com/office/drawing/2014/chart" uri="{C3380CC4-5D6E-409C-BE32-E72D297353CC}">
                  <c16:uniqueId val="{00000002-4A32-4C1C-AB23-90808A8A20F8}"/>
                </c:ext>
              </c:extLst>
            </c:dLbl>
            <c:spPr>
              <a:solidFill>
                <a:srgbClr val="FFFFFF"/>
              </a:solidFill>
              <a:ln>
                <a:solidFill>
                  <a:srgbClr val="E8E3D7">
                    <a:lumMod val="25000"/>
                    <a:lumOff val="75000"/>
                  </a:srgbClr>
                </a:solidFill>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ysClr val="windowText" lastClr="000000"/>
                    </a:solidFill>
                    <a:latin typeface="+mn-lt"/>
                    <a:ea typeface="+mn-ea"/>
                    <a:cs typeface="+mn-cs"/>
                  </a:defRPr>
                </a:pPr>
                <a:endParaRPr lang="en-US"/>
              </a:p>
            </c:txPr>
            <c:dLblPos val="outEnd"/>
            <c:showLegendKey val="0"/>
            <c:showVal val="1"/>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Sheet1!$A$2:$A$12</c:f>
              <c:strCache>
                <c:ptCount val="11"/>
                <c:pt idx="0">
                  <c:v>South Korea</c:v>
                </c:pt>
                <c:pt idx="1">
                  <c:v>United States</c:v>
                </c:pt>
                <c:pt idx="2">
                  <c:v>Japan</c:v>
                </c:pt>
                <c:pt idx="3">
                  <c:v>United Kingdom</c:v>
                </c:pt>
                <c:pt idx="4">
                  <c:v>China (mainland)</c:v>
                </c:pt>
                <c:pt idx="5">
                  <c:v>India</c:v>
                </c:pt>
                <c:pt idx="6">
                  <c:v>Hong Kong S.A.R.</c:v>
                </c:pt>
                <c:pt idx="7">
                  <c:v>Türkiye</c:v>
                </c:pt>
                <c:pt idx="8">
                  <c:v>Mexico</c:v>
                </c:pt>
                <c:pt idx="9">
                  <c:v>Brazil</c:v>
                </c:pt>
                <c:pt idx="10">
                  <c:v>Other (11 countries)*</c:v>
                </c:pt>
              </c:strCache>
            </c:strRef>
          </c:cat>
          <c:val>
            <c:numRef>
              <c:f>Sheet1!$B$2:$B$12</c:f>
              <c:numCache>
                <c:formatCode>General</c:formatCode>
                <c:ptCount val="11"/>
                <c:pt idx="0">
                  <c:v>118</c:v>
                </c:pt>
                <c:pt idx="1">
                  <c:v>79</c:v>
                </c:pt>
                <c:pt idx="2">
                  <c:v>60</c:v>
                </c:pt>
                <c:pt idx="3">
                  <c:v>54</c:v>
                </c:pt>
                <c:pt idx="4">
                  <c:v>39</c:v>
                </c:pt>
                <c:pt idx="5">
                  <c:v>34</c:v>
                </c:pt>
                <c:pt idx="6">
                  <c:v>29</c:v>
                </c:pt>
                <c:pt idx="7">
                  <c:v>19</c:v>
                </c:pt>
                <c:pt idx="8">
                  <c:v>17</c:v>
                </c:pt>
                <c:pt idx="9">
                  <c:v>16</c:v>
                </c:pt>
                <c:pt idx="10">
                  <c:v>81</c:v>
                </c:pt>
              </c:numCache>
            </c:numRef>
          </c:val>
          <c:extLst>
            <c:ext xmlns:c16="http://schemas.microsoft.com/office/drawing/2014/chart" uri="{C3380CC4-5D6E-409C-BE32-E72D297353CC}">
              <c16:uniqueId val="{00000000-9ED6-4B83-ABB4-2D04F1C90EE1}"/>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solidFill>
            <a:sysClr val="windowText" lastClr="000000"/>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1" i="0" u="none" strike="noStrike" kern="1200" baseline="0">
                <a:solidFill>
                  <a:sysClr val="windowText" lastClr="000000"/>
                </a:solidFill>
                <a:latin typeface="+mn-lt"/>
                <a:ea typeface="+mn-ea"/>
                <a:cs typeface="+mn-cs"/>
              </a:defRPr>
            </a:pPr>
            <a:r>
              <a:rPr lang="en-US"/>
              <a:t>Regions</a:t>
            </a:r>
          </a:p>
        </c:rich>
      </c:tx>
      <c:overlay val="0"/>
      <c:spPr>
        <a:noFill/>
        <a:ln>
          <a:noFill/>
        </a:ln>
        <a:effectLst/>
      </c:spPr>
    </c:title>
    <c:autoTitleDeleted val="0"/>
    <c:plotArea>
      <c:layout/>
      <c:barChart>
        <c:barDir val="bar"/>
        <c:grouping val="clustered"/>
        <c:varyColors val="1"/>
        <c:ser>
          <c:idx val="1"/>
          <c:order val="0"/>
          <c:tx>
            <c:strRef>
              <c:f>Sheet1!$B$1</c:f>
              <c:strCache>
                <c:ptCount val="1"/>
                <c:pt idx="0">
                  <c:v>Percentage</c:v>
                </c:pt>
              </c:strCache>
            </c:strRef>
          </c:tx>
          <c:spPr>
            <a:solidFill>
              <a:srgbClr val="2C4151"/>
            </a:solidFill>
            <a:ln>
              <a:noFill/>
            </a:ln>
            <a:effectLst/>
          </c:spPr>
          <c:invertIfNegative val="1"/>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2700" cap="flat" cmpd="sng" algn="ctr">
                      <a:solidFill>
                        <a:schemeClr val="tx1"/>
                      </a:solidFill>
                      <a:prstDash val="solid"/>
                      <a:round/>
                    </a:ln>
                    <a:effectLst/>
                  </c:spPr>
                </c15:leaderLines>
              </c:ext>
            </c:extLst>
          </c:dLbls>
          <c:cat>
            <c:strRef>
              <c:f>Sheet1!$A$2:$A$6</c:f>
              <c:strCache>
                <c:ptCount val="5"/>
                <c:pt idx="0">
                  <c:v>Asia</c:v>
                </c:pt>
                <c:pt idx="1">
                  <c:v>Americas</c:v>
                </c:pt>
                <c:pt idx="2">
                  <c:v>Europe</c:v>
                </c:pt>
                <c:pt idx="3">
                  <c:v>Africa</c:v>
                </c:pt>
                <c:pt idx="4">
                  <c:v>Oceania</c:v>
                </c:pt>
              </c:strCache>
            </c:strRef>
          </c:cat>
          <c:val>
            <c:numRef>
              <c:f>Sheet1!$B$2:$B$6</c:f>
              <c:numCache>
                <c:formatCode>0%</c:formatCode>
                <c:ptCount val="5"/>
                <c:pt idx="0">
                  <c:v>0.56959706959706957</c:v>
                </c:pt>
                <c:pt idx="1">
                  <c:v>0.23260073260073261</c:v>
                </c:pt>
                <c:pt idx="2">
                  <c:v>0.16117216117216118</c:v>
                </c:pt>
                <c:pt idx="3">
                  <c:v>2.9304029304029304E-2</c:v>
                </c:pt>
                <c:pt idx="4">
                  <c:v>7.326007326007326E-3</c:v>
                </c:pt>
              </c:numCache>
            </c:numRef>
          </c:val>
          <c:extLst>
            <c:ext xmlns:c14="http://schemas.microsoft.com/office/drawing/2007/8/2/chart" uri="{6F2FDCE9-48DA-4B69-8628-5D25D57E5C99}">
              <c14:invertSolidFillFmt>
                <c14:spPr xmlns:c14="http://schemas.microsoft.com/office/drawing/2007/8/2/chart">
                  <a:solidFill>
                    <a:srgbClr val="FFFFFF"/>
                  </a:solidFill>
                  <a:ln>
                    <a:noFill/>
                  </a:ln>
                  <a:effectLst/>
                </c14:spPr>
              </c14:invertSolidFillFmt>
            </c:ext>
            <c:ext xmlns:c16="http://schemas.microsoft.com/office/drawing/2014/chart" uri="{C3380CC4-5D6E-409C-BE32-E72D297353CC}">
              <c16:uniqueId val="{00000001-E92E-4030-8693-5A3C77EE7D93}"/>
            </c:ext>
          </c:extLst>
        </c:ser>
        <c:ser>
          <c:idx val="0"/>
          <c:order val="1"/>
          <c:tx>
            <c:strRef>
              <c:f>Sheet1!$C$1</c:f>
              <c:strCache>
                <c:ptCount val="1"/>
                <c:pt idx="0">
                  <c:v>Number of Reports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2700" cap="flat" cmpd="sng" algn="ctr">
                      <a:solidFill>
                        <a:schemeClr val="tx1"/>
                      </a:solidFill>
                      <a:prstDash val="solid"/>
                      <a:round/>
                    </a:ln>
                    <a:effectLst/>
                  </c:spPr>
                </c15:leaderLines>
              </c:ext>
            </c:extLst>
          </c:dLbls>
          <c:cat>
            <c:strRef>
              <c:f>Sheet1!$A$2:$A$6</c:f>
              <c:strCache>
                <c:ptCount val="5"/>
                <c:pt idx="0">
                  <c:v>Asia</c:v>
                </c:pt>
                <c:pt idx="1">
                  <c:v>Americas</c:v>
                </c:pt>
                <c:pt idx="2">
                  <c:v>Europe</c:v>
                </c:pt>
                <c:pt idx="3">
                  <c:v>Africa</c:v>
                </c:pt>
                <c:pt idx="4">
                  <c:v>Oceania</c:v>
                </c:pt>
              </c:strCache>
            </c:strRef>
          </c:cat>
          <c:val>
            <c:numRef>
              <c:f>Sheet1!$C$2:$C$6</c:f>
              <c:numCache>
                <c:formatCode>General</c:formatCode>
                <c:ptCount val="5"/>
                <c:pt idx="0">
                  <c:v>311</c:v>
                </c:pt>
                <c:pt idx="1">
                  <c:v>127</c:v>
                </c:pt>
                <c:pt idx="2">
                  <c:v>88</c:v>
                </c:pt>
                <c:pt idx="3">
                  <c:v>16</c:v>
                </c:pt>
                <c:pt idx="4">
                  <c:v>4</c:v>
                </c:pt>
              </c:numCache>
            </c:numRef>
          </c:val>
          <c:extLst>
            <c:ext xmlns:c16="http://schemas.microsoft.com/office/drawing/2014/chart" uri="{C3380CC4-5D6E-409C-BE32-E72D297353CC}">
              <c16:uniqueId val="{0000000A-27D7-4A1C-866B-CE8E3338388E}"/>
            </c:ext>
          </c:extLst>
        </c:ser>
        <c:dLbls>
          <c:dLblPos val="outEnd"/>
          <c:showLegendKey val="0"/>
          <c:showVal val="1"/>
          <c:showCatName val="0"/>
          <c:showSerName val="0"/>
          <c:showPercent val="0"/>
          <c:showBubbleSize val="0"/>
        </c:dLbls>
        <c:gapWidth val="150"/>
        <c:axId val="-2068027336"/>
        <c:axId val="-2113994440"/>
      </c:barChart>
      <c:catAx>
        <c:axId val="-2068027336"/>
        <c:scaling>
          <c:orientation val="minMax"/>
        </c:scaling>
        <c:delete val="0"/>
        <c:axPos val="l"/>
        <c:numFmt formatCode="General" sourceLinked="0"/>
        <c:majorTickMark val="out"/>
        <c:minorTickMark val="none"/>
        <c:tickLblPos val="nextTo"/>
        <c:spPr>
          <a:noFill/>
          <a:ln w="12700" cap="flat" cmpd="sng" algn="ctr">
            <a:solidFill>
              <a:schemeClr val="tx1">
                <a:tint val="75000"/>
              </a:schemeClr>
            </a:solidFill>
            <a:prstDash val="solid"/>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mn-lt"/>
                <a:ea typeface="+mn-ea"/>
                <a:cs typeface="+mn-cs"/>
              </a:defRPr>
            </a:pPr>
            <a:endParaRPr lang="en-US"/>
          </a:p>
        </c:txPr>
        <c:crossAx val="-2113994440"/>
        <c:crosses val="autoZero"/>
        <c:auto val="1"/>
        <c:lblAlgn val="ctr"/>
        <c:lblOffset val="100"/>
        <c:noMultiLvlLbl val="0"/>
      </c:catAx>
      <c:valAx>
        <c:axId val="-2113994440"/>
        <c:scaling>
          <c:orientation val="minMax"/>
          <c:min val="0"/>
        </c:scaling>
        <c:delete val="1"/>
        <c:axPos val="b"/>
        <c:majorGridlines>
          <c:spPr>
            <a:ln w="12700" cap="flat" cmpd="sng" algn="ctr">
              <a:solidFill>
                <a:schemeClr val="tx1">
                  <a:tint val="75000"/>
                </a:schemeClr>
              </a:solidFill>
              <a:prstDash val="solid"/>
              <a:round/>
            </a:ln>
            <a:effectLst/>
          </c:spPr>
        </c:majorGridlines>
        <c:numFmt formatCode="0%" sourceLinked="1"/>
        <c:majorTickMark val="out"/>
        <c:minorTickMark val="none"/>
        <c:tickLblPos val="nextTo"/>
        <c:crossAx val="-2068027336"/>
        <c:crosses val="autoZero"/>
        <c:crossBetween val="between"/>
      </c:valAx>
      <c:spPr>
        <a:noFill/>
        <a:ln>
          <a:noFill/>
        </a:ln>
        <a:effectLst/>
      </c:spPr>
    </c:plotArea>
    <c:plotVisOnly val="1"/>
    <c:dispBlanksAs val="gap"/>
    <c:showDLblsOverMax val="1"/>
  </c:chart>
  <c:spPr>
    <a:noFill/>
    <a:ln w="12700" cap="flat" cmpd="sng" algn="ctr">
      <a:noFill/>
      <a:prstDash val="solid"/>
      <a:miter lim="800000"/>
    </a:ln>
    <a:effectLst/>
  </c:spPr>
  <c:txPr>
    <a:bodyPr/>
    <a:lstStyle/>
    <a:p>
      <a:pPr>
        <a:defRPr sz="1800">
          <a:solidFill>
            <a:sysClr val="windowText" lastClr="000000"/>
          </a:solidFil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22.svg"/></Relationships>
</file>

<file path=ppt/diagrams/_rels/data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svg"/><Relationship Id="rId1" Type="http://schemas.openxmlformats.org/officeDocument/2006/relationships/image" Target="../media/image23.png"/><Relationship Id="rId4" Type="http://schemas.openxmlformats.org/officeDocument/2006/relationships/image" Target="../media/image26.svg"/></Relationships>
</file>

<file path=ppt/diagrams/_rels/data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22.svg"/></Relationships>
</file>

<file path=ppt/diagrams/_rels/drawing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svg"/><Relationship Id="rId1" Type="http://schemas.openxmlformats.org/officeDocument/2006/relationships/image" Target="../media/image23.png"/><Relationship Id="rId4" Type="http://schemas.openxmlformats.org/officeDocument/2006/relationships/image" Target="../media/image26.svg"/></Relationships>
</file>

<file path=ppt/diagrams/_rels/drawing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2CFA5C-8D77-4D20-B65C-B713A9DCC434}" type="doc">
      <dgm:prSet loTypeId="urn:microsoft.com/office/officeart/2005/8/layout/hList2" loCatId="list" qsTypeId="urn:microsoft.com/office/officeart/2005/8/quickstyle/simple1" qsCatId="simple" csTypeId="urn:microsoft.com/office/officeart/2005/8/colors/colorful2" csCatId="colorful" phldr="1"/>
      <dgm:spPr/>
      <dgm:t>
        <a:bodyPr/>
        <a:lstStyle/>
        <a:p>
          <a:endParaRPr lang="en-US"/>
        </a:p>
      </dgm:t>
    </dgm:pt>
    <dgm:pt modelId="{7AAC6881-1A62-47FD-AA9D-E8B78F31A5BC}">
      <dgm:prSet phldrT="[Text]"/>
      <dgm:spPr/>
      <dgm:t>
        <a:bodyPr/>
        <a:lstStyle/>
        <a:p>
          <a:endParaRPr lang="en-US"/>
        </a:p>
      </dgm:t>
    </dgm:pt>
    <dgm:pt modelId="{E4132A07-3318-448C-B341-354E70CACA36}" type="parTrans" cxnId="{596071BC-BF85-4EE0-8AE2-C2A43EFA2A84}">
      <dgm:prSet/>
      <dgm:spPr/>
      <dgm:t>
        <a:bodyPr/>
        <a:lstStyle/>
        <a:p>
          <a:endParaRPr lang="en-US"/>
        </a:p>
      </dgm:t>
    </dgm:pt>
    <dgm:pt modelId="{DE751821-87F5-492A-80ED-CDC0D644EB27}" type="sibTrans" cxnId="{596071BC-BF85-4EE0-8AE2-C2A43EFA2A84}">
      <dgm:prSet/>
      <dgm:spPr/>
      <dgm:t>
        <a:bodyPr/>
        <a:lstStyle/>
        <a:p>
          <a:endParaRPr lang="en-US"/>
        </a:p>
      </dgm:t>
    </dgm:pt>
    <dgm:pt modelId="{1D8E73B1-55E6-4A37-874A-A421511B611E}">
      <dgm:prSet phldrT="[Text]" custT="1"/>
      <dgm:spPr/>
      <dgm:t>
        <a:bodyPr/>
        <a:lstStyle/>
        <a:p>
          <a:endParaRPr lang="en-US" sz="1800"/>
        </a:p>
      </dgm:t>
    </dgm:pt>
    <dgm:pt modelId="{9CDCD8C8-2B09-42A0-B090-B1D6DD235911}" type="parTrans" cxnId="{6C9DB6A9-B43F-4A2D-83B0-C5AEB230F8D7}">
      <dgm:prSet/>
      <dgm:spPr/>
      <dgm:t>
        <a:bodyPr/>
        <a:lstStyle/>
        <a:p>
          <a:endParaRPr lang="en-US"/>
        </a:p>
      </dgm:t>
    </dgm:pt>
    <dgm:pt modelId="{97595CCE-0E84-43BF-BD7B-3170B41C2571}" type="sibTrans" cxnId="{6C9DB6A9-B43F-4A2D-83B0-C5AEB230F8D7}">
      <dgm:prSet/>
      <dgm:spPr/>
      <dgm:t>
        <a:bodyPr/>
        <a:lstStyle/>
        <a:p>
          <a:endParaRPr lang="en-US"/>
        </a:p>
      </dgm:t>
    </dgm:pt>
    <dgm:pt modelId="{192F7386-B9C4-402E-80D1-D31EAFC31BE6}">
      <dgm:prSet phldrT="[Text]" custT="1"/>
      <dgm:spPr>
        <a:solidFill>
          <a:schemeClr val="accent3">
            <a:lumMod val="75000"/>
          </a:schemeClr>
        </a:solidFill>
      </dgm:spPr>
      <dgm:t>
        <a:bodyPr/>
        <a:lstStyle/>
        <a:p>
          <a:endParaRPr lang="en-US" sz="1800"/>
        </a:p>
      </dgm:t>
    </dgm:pt>
    <dgm:pt modelId="{5F401C3A-8A9D-470E-9414-073475807151}" type="parTrans" cxnId="{5B8EAE4C-7FBF-4F11-9A7C-EDAAA07150D1}">
      <dgm:prSet/>
      <dgm:spPr/>
      <dgm:t>
        <a:bodyPr/>
        <a:lstStyle/>
        <a:p>
          <a:endParaRPr lang="en-US"/>
        </a:p>
      </dgm:t>
    </dgm:pt>
    <dgm:pt modelId="{87BBA9F4-9620-47E7-AA3A-FF69A4DEAF1F}" type="sibTrans" cxnId="{5B8EAE4C-7FBF-4F11-9A7C-EDAAA07150D1}">
      <dgm:prSet/>
      <dgm:spPr/>
      <dgm:t>
        <a:bodyPr/>
        <a:lstStyle/>
        <a:p>
          <a:endParaRPr lang="en-US"/>
        </a:p>
      </dgm:t>
    </dgm:pt>
    <dgm:pt modelId="{9D61EB2E-137D-4DF1-855D-3BFC7AD68292}">
      <dgm:prSet phldrT="[Text]"/>
      <dgm:spPr/>
      <dgm:t>
        <a:bodyPr/>
        <a:lstStyle/>
        <a:p>
          <a:endParaRPr lang="en-US"/>
        </a:p>
      </dgm:t>
    </dgm:pt>
    <dgm:pt modelId="{854A3F3F-80AB-43F3-9BEF-19C2D9805B03}" type="sibTrans" cxnId="{72A6BB0E-DCEA-4F4A-9E2B-982697A57905}">
      <dgm:prSet/>
      <dgm:spPr/>
      <dgm:t>
        <a:bodyPr/>
        <a:lstStyle/>
        <a:p>
          <a:endParaRPr lang="en-US"/>
        </a:p>
      </dgm:t>
    </dgm:pt>
    <dgm:pt modelId="{F80F47F0-C3A7-4CE2-97C1-0BBDCD097030}" type="parTrans" cxnId="{72A6BB0E-DCEA-4F4A-9E2B-982697A57905}">
      <dgm:prSet/>
      <dgm:spPr/>
      <dgm:t>
        <a:bodyPr/>
        <a:lstStyle/>
        <a:p>
          <a:endParaRPr lang="en-US"/>
        </a:p>
      </dgm:t>
    </dgm:pt>
    <dgm:pt modelId="{3E6B52F9-1657-4A57-8D1D-9EE2A0CA0660}">
      <dgm:prSet phldrT="[Text]" custT="1"/>
      <dgm:spPr/>
      <dgm:t>
        <a:bodyPr/>
        <a:lstStyle/>
        <a:p>
          <a:r>
            <a:rPr lang="en-US" sz="1800"/>
            <a:t>Whether to undertake a project to develop independence standards for SAEs outside the scope of the IIS in the IESSA</a:t>
          </a:r>
        </a:p>
      </dgm:t>
    </dgm:pt>
    <dgm:pt modelId="{4228B0D1-F1C5-40B3-86B6-19EC8DDC95B5}" type="parTrans" cxnId="{6ACBC1E9-B9FF-4ABC-8E08-B6A2E0FF2373}">
      <dgm:prSet/>
      <dgm:spPr/>
      <dgm:t>
        <a:bodyPr/>
        <a:lstStyle/>
        <a:p>
          <a:endParaRPr lang="en-US"/>
        </a:p>
      </dgm:t>
    </dgm:pt>
    <dgm:pt modelId="{79D571D5-2089-41C8-9254-255C7BBA1A04}" type="sibTrans" cxnId="{6ACBC1E9-B9FF-4ABC-8E08-B6A2E0FF2373}">
      <dgm:prSet/>
      <dgm:spPr/>
      <dgm:t>
        <a:bodyPr/>
        <a:lstStyle/>
        <a:p>
          <a:endParaRPr lang="en-US"/>
        </a:p>
      </dgm:t>
    </dgm:pt>
    <dgm:pt modelId="{2D704241-640D-4A9F-A6B8-27EB7DE01F7E}">
      <dgm:prSet phldrT="[Text]" custT="1"/>
      <dgm:spPr>
        <a:solidFill>
          <a:schemeClr val="accent3">
            <a:lumMod val="75000"/>
          </a:schemeClr>
        </a:solidFill>
      </dgm:spPr>
      <dgm:t>
        <a:bodyPr/>
        <a:lstStyle/>
        <a:p>
          <a:r>
            <a:rPr lang="en-US" sz="1800"/>
            <a:t>Whether the approach to such a project should be profession-agnostic</a:t>
          </a:r>
        </a:p>
      </dgm:t>
    </dgm:pt>
    <dgm:pt modelId="{0C04DB26-5DDE-4542-8A8B-F22A8172F0D7}" type="parTrans" cxnId="{9D8B5B68-F135-4185-A40F-456A6BD8EEB0}">
      <dgm:prSet/>
      <dgm:spPr/>
      <dgm:t>
        <a:bodyPr/>
        <a:lstStyle/>
        <a:p>
          <a:endParaRPr lang="en-US"/>
        </a:p>
      </dgm:t>
    </dgm:pt>
    <dgm:pt modelId="{F0A404F2-1D81-43EF-AE51-4E258D6FA979}" type="sibTrans" cxnId="{9D8B5B68-F135-4185-A40F-456A6BD8EEB0}">
      <dgm:prSet/>
      <dgm:spPr/>
      <dgm:t>
        <a:bodyPr/>
        <a:lstStyle/>
        <a:p>
          <a:endParaRPr lang="en-US"/>
        </a:p>
      </dgm:t>
    </dgm:pt>
    <dgm:pt modelId="{CCFDE83C-F9E0-43AD-A0DD-BF874DBD66C8}" type="pres">
      <dgm:prSet presAssocID="{9F2CFA5C-8D77-4D20-B65C-B713A9DCC434}" presName="linearFlow" presStyleCnt="0">
        <dgm:presLayoutVars>
          <dgm:dir/>
          <dgm:animLvl val="lvl"/>
          <dgm:resizeHandles/>
        </dgm:presLayoutVars>
      </dgm:prSet>
      <dgm:spPr/>
    </dgm:pt>
    <dgm:pt modelId="{979BA7D1-ADDF-4C92-A79F-463F3A3C4F72}" type="pres">
      <dgm:prSet presAssocID="{7AAC6881-1A62-47FD-AA9D-E8B78F31A5BC}" presName="compositeNode" presStyleCnt="0">
        <dgm:presLayoutVars>
          <dgm:bulletEnabled val="1"/>
        </dgm:presLayoutVars>
      </dgm:prSet>
      <dgm:spPr/>
    </dgm:pt>
    <dgm:pt modelId="{E0DCC6AB-BFCD-42D5-8B82-AB63FC1D68BF}" type="pres">
      <dgm:prSet presAssocID="{7AAC6881-1A62-47FD-AA9D-E8B78F31A5BC}" presName="image" presStyleLbl="fgImgPlace1" presStyleIdx="0" presStyleCnt="2" custLinFactNeighborX="-5779" custLinFactNeighborY="1788"/>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eeting with solid fill"/>
        </a:ext>
      </dgm:extLst>
    </dgm:pt>
    <dgm:pt modelId="{08D2BF46-F3FF-4EB0-9262-4BF08DBD55BA}" type="pres">
      <dgm:prSet presAssocID="{7AAC6881-1A62-47FD-AA9D-E8B78F31A5BC}" presName="childNode" presStyleLbl="node1" presStyleIdx="0" presStyleCnt="2" custScaleY="114516" custLinFactNeighborX="-1153" custLinFactNeighborY="15325">
        <dgm:presLayoutVars>
          <dgm:bulletEnabled val="1"/>
        </dgm:presLayoutVars>
      </dgm:prSet>
      <dgm:spPr/>
    </dgm:pt>
    <dgm:pt modelId="{B53A47CE-6C63-48F8-8F78-B54B2E596941}" type="pres">
      <dgm:prSet presAssocID="{7AAC6881-1A62-47FD-AA9D-E8B78F31A5BC}" presName="parentNode" presStyleLbl="revTx" presStyleIdx="0" presStyleCnt="2">
        <dgm:presLayoutVars>
          <dgm:chMax val="0"/>
          <dgm:bulletEnabled val="1"/>
        </dgm:presLayoutVars>
      </dgm:prSet>
      <dgm:spPr/>
    </dgm:pt>
    <dgm:pt modelId="{F8DF4D13-DF81-4D13-9FBE-1233962DBD6D}" type="pres">
      <dgm:prSet presAssocID="{DE751821-87F5-492A-80ED-CDC0D644EB27}" presName="sibTrans" presStyleCnt="0"/>
      <dgm:spPr/>
    </dgm:pt>
    <dgm:pt modelId="{7F621280-875D-42B5-9BB6-15C168A8442F}" type="pres">
      <dgm:prSet presAssocID="{9D61EB2E-137D-4DF1-855D-3BFC7AD68292}" presName="compositeNode" presStyleCnt="0">
        <dgm:presLayoutVars>
          <dgm:bulletEnabled val="1"/>
        </dgm:presLayoutVars>
      </dgm:prSet>
      <dgm:spPr/>
    </dgm:pt>
    <dgm:pt modelId="{0F5F100E-F0A7-4680-B5F5-C15E158D23FD}" type="pres">
      <dgm:prSet presAssocID="{9D61EB2E-137D-4DF1-855D-3BFC7AD68292}" presName="image" presStyleLbl="fgImgPlac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riefcase with solid fill"/>
        </a:ext>
      </dgm:extLst>
    </dgm:pt>
    <dgm:pt modelId="{171A1F1C-1C7B-4424-9DCC-43332A57AF5B}" type="pres">
      <dgm:prSet presAssocID="{9D61EB2E-137D-4DF1-855D-3BFC7AD68292}" presName="childNode" presStyleLbl="node1" presStyleIdx="1" presStyleCnt="2" custScaleY="114134" custLinFactNeighborX="-2344" custLinFactNeighborY="6790">
        <dgm:presLayoutVars>
          <dgm:bulletEnabled val="1"/>
        </dgm:presLayoutVars>
      </dgm:prSet>
      <dgm:spPr/>
    </dgm:pt>
    <dgm:pt modelId="{CF68C7CD-75D0-42B1-BD30-F85933708E18}" type="pres">
      <dgm:prSet presAssocID="{9D61EB2E-137D-4DF1-855D-3BFC7AD68292}" presName="parentNode" presStyleLbl="revTx" presStyleIdx="1" presStyleCnt="2">
        <dgm:presLayoutVars>
          <dgm:chMax val="0"/>
          <dgm:bulletEnabled val="1"/>
        </dgm:presLayoutVars>
      </dgm:prSet>
      <dgm:spPr/>
    </dgm:pt>
  </dgm:ptLst>
  <dgm:cxnLst>
    <dgm:cxn modelId="{C8132C00-B5BD-40FC-9FA5-D56AA5AE674F}" type="presOf" srcId="{1D8E73B1-55E6-4A37-874A-A421511B611E}" destId="{08D2BF46-F3FF-4EB0-9262-4BF08DBD55BA}" srcOrd="0" destOrd="0" presId="urn:microsoft.com/office/officeart/2005/8/layout/hList2"/>
    <dgm:cxn modelId="{49401505-AF20-43F5-A49D-86EF3DFBE56F}" type="presOf" srcId="{7AAC6881-1A62-47FD-AA9D-E8B78F31A5BC}" destId="{B53A47CE-6C63-48F8-8F78-B54B2E596941}" srcOrd="0" destOrd="0" presId="urn:microsoft.com/office/officeart/2005/8/layout/hList2"/>
    <dgm:cxn modelId="{72A6BB0E-DCEA-4F4A-9E2B-982697A57905}" srcId="{9F2CFA5C-8D77-4D20-B65C-B713A9DCC434}" destId="{9D61EB2E-137D-4DF1-855D-3BFC7AD68292}" srcOrd="1" destOrd="0" parTransId="{F80F47F0-C3A7-4CE2-97C1-0BBDCD097030}" sibTransId="{854A3F3F-80AB-43F3-9BEF-19C2D9805B03}"/>
    <dgm:cxn modelId="{D8DB3319-C39D-4E70-BF22-7B80002F56D9}" type="presOf" srcId="{3E6B52F9-1657-4A57-8D1D-9EE2A0CA0660}" destId="{08D2BF46-F3FF-4EB0-9262-4BF08DBD55BA}" srcOrd="0" destOrd="1" presId="urn:microsoft.com/office/officeart/2005/8/layout/hList2"/>
    <dgm:cxn modelId="{9D8B5B68-F135-4185-A40F-456A6BD8EEB0}" srcId="{9D61EB2E-137D-4DF1-855D-3BFC7AD68292}" destId="{2D704241-640D-4A9F-A6B8-27EB7DE01F7E}" srcOrd="1" destOrd="0" parTransId="{0C04DB26-5DDE-4542-8A8B-F22A8172F0D7}" sibTransId="{F0A404F2-1D81-43EF-AE51-4E258D6FA979}"/>
    <dgm:cxn modelId="{6414DB68-F5F1-448C-91FC-EE1B5818AACB}" type="presOf" srcId="{9F2CFA5C-8D77-4D20-B65C-B713A9DCC434}" destId="{CCFDE83C-F9E0-43AD-A0DD-BF874DBD66C8}" srcOrd="0" destOrd="0" presId="urn:microsoft.com/office/officeart/2005/8/layout/hList2"/>
    <dgm:cxn modelId="{DC711849-6469-48EB-B025-A559782BD59F}" type="presOf" srcId="{2D704241-640D-4A9F-A6B8-27EB7DE01F7E}" destId="{171A1F1C-1C7B-4424-9DCC-43332A57AF5B}" srcOrd="0" destOrd="1" presId="urn:microsoft.com/office/officeart/2005/8/layout/hList2"/>
    <dgm:cxn modelId="{5B8EAE4C-7FBF-4F11-9A7C-EDAAA07150D1}" srcId="{9D61EB2E-137D-4DF1-855D-3BFC7AD68292}" destId="{192F7386-B9C4-402E-80D1-D31EAFC31BE6}" srcOrd="0" destOrd="0" parTransId="{5F401C3A-8A9D-470E-9414-073475807151}" sibTransId="{87BBA9F4-9620-47E7-AA3A-FF69A4DEAF1F}"/>
    <dgm:cxn modelId="{E58C6150-E54F-4CCE-90D7-1583E6496784}" type="presOf" srcId="{192F7386-B9C4-402E-80D1-D31EAFC31BE6}" destId="{171A1F1C-1C7B-4424-9DCC-43332A57AF5B}" srcOrd="0" destOrd="0" presId="urn:microsoft.com/office/officeart/2005/8/layout/hList2"/>
    <dgm:cxn modelId="{6C9DB6A9-B43F-4A2D-83B0-C5AEB230F8D7}" srcId="{7AAC6881-1A62-47FD-AA9D-E8B78F31A5BC}" destId="{1D8E73B1-55E6-4A37-874A-A421511B611E}" srcOrd="0" destOrd="0" parTransId="{9CDCD8C8-2B09-42A0-B090-B1D6DD235911}" sibTransId="{97595CCE-0E84-43BF-BD7B-3170B41C2571}"/>
    <dgm:cxn modelId="{596071BC-BF85-4EE0-8AE2-C2A43EFA2A84}" srcId="{9F2CFA5C-8D77-4D20-B65C-B713A9DCC434}" destId="{7AAC6881-1A62-47FD-AA9D-E8B78F31A5BC}" srcOrd="0" destOrd="0" parTransId="{E4132A07-3318-448C-B341-354E70CACA36}" sibTransId="{DE751821-87F5-492A-80ED-CDC0D644EB27}"/>
    <dgm:cxn modelId="{6ACBC1E9-B9FF-4ABC-8E08-B6A2E0FF2373}" srcId="{7AAC6881-1A62-47FD-AA9D-E8B78F31A5BC}" destId="{3E6B52F9-1657-4A57-8D1D-9EE2A0CA0660}" srcOrd="1" destOrd="0" parTransId="{4228B0D1-F1C5-40B3-86B6-19EC8DDC95B5}" sibTransId="{79D571D5-2089-41C8-9254-255C7BBA1A04}"/>
    <dgm:cxn modelId="{5F48DCF7-5B53-44D6-93CD-4D68521EF350}" type="presOf" srcId="{9D61EB2E-137D-4DF1-855D-3BFC7AD68292}" destId="{CF68C7CD-75D0-42B1-BD30-F85933708E18}" srcOrd="0" destOrd="0" presId="urn:microsoft.com/office/officeart/2005/8/layout/hList2"/>
    <dgm:cxn modelId="{68BE389E-96E5-4E14-B28F-53B60497E429}" type="presParOf" srcId="{CCFDE83C-F9E0-43AD-A0DD-BF874DBD66C8}" destId="{979BA7D1-ADDF-4C92-A79F-463F3A3C4F72}" srcOrd="0" destOrd="0" presId="urn:microsoft.com/office/officeart/2005/8/layout/hList2"/>
    <dgm:cxn modelId="{511FCD9A-EBA9-421E-86E4-F88FC0419807}" type="presParOf" srcId="{979BA7D1-ADDF-4C92-A79F-463F3A3C4F72}" destId="{E0DCC6AB-BFCD-42D5-8B82-AB63FC1D68BF}" srcOrd="0" destOrd="0" presId="urn:microsoft.com/office/officeart/2005/8/layout/hList2"/>
    <dgm:cxn modelId="{ABDFE806-2CD6-4715-A270-2739101D4669}" type="presParOf" srcId="{979BA7D1-ADDF-4C92-A79F-463F3A3C4F72}" destId="{08D2BF46-F3FF-4EB0-9262-4BF08DBD55BA}" srcOrd="1" destOrd="0" presId="urn:microsoft.com/office/officeart/2005/8/layout/hList2"/>
    <dgm:cxn modelId="{7AF7DF12-6E78-440C-A455-DEF26F05C068}" type="presParOf" srcId="{979BA7D1-ADDF-4C92-A79F-463F3A3C4F72}" destId="{B53A47CE-6C63-48F8-8F78-B54B2E596941}" srcOrd="2" destOrd="0" presId="urn:microsoft.com/office/officeart/2005/8/layout/hList2"/>
    <dgm:cxn modelId="{8016B8D6-1FA2-4C8E-86FA-95AB69F45792}" type="presParOf" srcId="{CCFDE83C-F9E0-43AD-A0DD-BF874DBD66C8}" destId="{F8DF4D13-DF81-4D13-9FBE-1233962DBD6D}" srcOrd="1" destOrd="0" presId="urn:microsoft.com/office/officeart/2005/8/layout/hList2"/>
    <dgm:cxn modelId="{D9716C6B-1825-48FE-B7EB-AE63CBD527F0}" type="presParOf" srcId="{CCFDE83C-F9E0-43AD-A0DD-BF874DBD66C8}" destId="{7F621280-875D-42B5-9BB6-15C168A8442F}" srcOrd="2" destOrd="0" presId="urn:microsoft.com/office/officeart/2005/8/layout/hList2"/>
    <dgm:cxn modelId="{7A49FCB9-9E7F-459C-A7F2-778BD8474DDD}" type="presParOf" srcId="{7F621280-875D-42B5-9BB6-15C168A8442F}" destId="{0F5F100E-F0A7-4680-B5F5-C15E158D23FD}" srcOrd="0" destOrd="0" presId="urn:microsoft.com/office/officeart/2005/8/layout/hList2"/>
    <dgm:cxn modelId="{666A5F1D-FE76-40D2-8E0F-0C2B6B87C317}" type="presParOf" srcId="{7F621280-875D-42B5-9BB6-15C168A8442F}" destId="{171A1F1C-1C7B-4424-9DCC-43332A57AF5B}" srcOrd="1" destOrd="0" presId="urn:microsoft.com/office/officeart/2005/8/layout/hList2"/>
    <dgm:cxn modelId="{8270B3EC-5264-4AE8-8FAE-DB5B7C70318A}" type="presParOf" srcId="{7F621280-875D-42B5-9BB6-15C168A8442F}" destId="{CF68C7CD-75D0-42B1-BD30-F85933708E18}" srcOrd="2" destOrd="0" presId="urn:microsoft.com/office/officeart/2005/8/layout/h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2CFA5C-8D77-4D20-B65C-B713A9DCC434}" type="doc">
      <dgm:prSet loTypeId="urn:microsoft.com/office/officeart/2005/8/layout/hList2" loCatId="list" qsTypeId="urn:microsoft.com/office/officeart/2005/8/quickstyle/simple1" qsCatId="simple" csTypeId="urn:microsoft.com/office/officeart/2005/8/colors/colorful4" csCatId="colorful" phldr="1"/>
      <dgm:spPr/>
      <dgm:t>
        <a:bodyPr/>
        <a:lstStyle/>
        <a:p>
          <a:endParaRPr lang="en-US"/>
        </a:p>
      </dgm:t>
    </dgm:pt>
    <dgm:pt modelId="{54957617-6902-49E6-8987-3DAA8EC76E28}">
      <dgm:prSet custT="1"/>
      <dgm:spPr/>
      <dgm:t>
        <a:bodyPr/>
        <a:lstStyle/>
        <a:p>
          <a:endParaRPr lang="en-US" sz="1600">
            <a:solidFill>
              <a:schemeClr val="accent2"/>
            </a:solidFill>
          </a:endParaRPr>
        </a:p>
      </dgm:t>
    </dgm:pt>
    <dgm:pt modelId="{FBB3AA0B-FF27-402C-AAC2-5BBCE7853DB7}" type="parTrans" cxnId="{528F994B-B5F8-4D65-83E8-49E1A902B809}">
      <dgm:prSet/>
      <dgm:spPr/>
      <dgm:t>
        <a:bodyPr/>
        <a:lstStyle/>
        <a:p>
          <a:endParaRPr lang="en-US" sz="1600">
            <a:solidFill>
              <a:schemeClr val="accent2"/>
            </a:solidFill>
          </a:endParaRPr>
        </a:p>
      </dgm:t>
    </dgm:pt>
    <dgm:pt modelId="{379E59F1-E988-45BD-923E-D45C15E015A6}" type="sibTrans" cxnId="{528F994B-B5F8-4D65-83E8-49E1A902B809}">
      <dgm:prSet/>
      <dgm:spPr/>
      <dgm:t>
        <a:bodyPr/>
        <a:lstStyle/>
        <a:p>
          <a:endParaRPr lang="en-US" sz="1600">
            <a:solidFill>
              <a:schemeClr val="accent2"/>
            </a:solidFill>
          </a:endParaRPr>
        </a:p>
      </dgm:t>
    </dgm:pt>
    <dgm:pt modelId="{9CE8F581-0ABA-493E-AA07-51831CCF8694}">
      <dgm:prSet custT="1"/>
      <dgm:spPr/>
      <dgm:t>
        <a:bodyPr/>
        <a:lstStyle/>
        <a:p>
          <a:endParaRPr lang="en-US" sz="1600">
            <a:solidFill>
              <a:schemeClr val="accent2"/>
            </a:solidFill>
          </a:endParaRPr>
        </a:p>
      </dgm:t>
    </dgm:pt>
    <dgm:pt modelId="{AE6FD0F2-3F4A-4E06-B535-80DD81E252EA}" type="parTrans" cxnId="{5813F060-2118-4AC2-BB77-CCAB54830B16}">
      <dgm:prSet/>
      <dgm:spPr/>
      <dgm:t>
        <a:bodyPr/>
        <a:lstStyle/>
        <a:p>
          <a:endParaRPr lang="en-US" sz="1600">
            <a:solidFill>
              <a:schemeClr val="accent2"/>
            </a:solidFill>
          </a:endParaRPr>
        </a:p>
      </dgm:t>
    </dgm:pt>
    <dgm:pt modelId="{44085EF1-C0C5-4B85-B946-217A782ABDAB}" type="sibTrans" cxnId="{5813F060-2118-4AC2-BB77-CCAB54830B16}">
      <dgm:prSet/>
      <dgm:spPr/>
      <dgm:t>
        <a:bodyPr/>
        <a:lstStyle/>
        <a:p>
          <a:endParaRPr lang="en-US" sz="1600">
            <a:solidFill>
              <a:schemeClr val="accent2"/>
            </a:solidFill>
          </a:endParaRPr>
        </a:p>
      </dgm:t>
    </dgm:pt>
    <dgm:pt modelId="{F94C0F3B-D3A9-42A0-B8E3-4789A76DB774}">
      <dgm:prSet custT="1"/>
      <dgm:spPr/>
      <dgm:t>
        <a:bodyPr/>
        <a:lstStyle/>
        <a:p>
          <a:endParaRPr lang="en-US" sz="1800"/>
        </a:p>
      </dgm:t>
    </dgm:pt>
    <dgm:pt modelId="{EC7C8917-9997-46F9-BD43-9B9093A91FAF}" type="parTrans" cxnId="{DDD51548-03FB-4B34-BECE-9449E9A9BEED}">
      <dgm:prSet/>
      <dgm:spPr/>
      <dgm:t>
        <a:bodyPr/>
        <a:lstStyle/>
        <a:p>
          <a:endParaRPr lang="en-US" sz="1600">
            <a:solidFill>
              <a:schemeClr val="accent2"/>
            </a:solidFill>
          </a:endParaRPr>
        </a:p>
      </dgm:t>
    </dgm:pt>
    <dgm:pt modelId="{48C3F28B-F713-46BD-BB52-6EF8E0EEDE11}" type="sibTrans" cxnId="{DDD51548-03FB-4B34-BECE-9449E9A9BEED}">
      <dgm:prSet/>
      <dgm:spPr/>
      <dgm:t>
        <a:bodyPr/>
        <a:lstStyle/>
        <a:p>
          <a:endParaRPr lang="en-US" sz="1600">
            <a:solidFill>
              <a:schemeClr val="accent2"/>
            </a:solidFill>
          </a:endParaRPr>
        </a:p>
      </dgm:t>
    </dgm:pt>
    <dgm:pt modelId="{D112D58C-7774-435D-BEEB-BDFB5D7D3F94}">
      <dgm:prSet custT="1"/>
      <dgm:spPr>
        <a:solidFill>
          <a:schemeClr val="accent4">
            <a:lumMod val="75000"/>
          </a:schemeClr>
        </a:solidFill>
      </dgm:spPr>
      <dgm:t>
        <a:bodyPr/>
        <a:lstStyle/>
        <a:p>
          <a:endParaRPr lang="en-US" sz="1800"/>
        </a:p>
      </dgm:t>
    </dgm:pt>
    <dgm:pt modelId="{84F3468C-52A8-4BA6-9C2E-77EE4437DE8D}" type="parTrans" cxnId="{1EEF8837-5BF5-410E-A3CA-D87FD52CB328}">
      <dgm:prSet/>
      <dgm:spPr/>
      <dgm:t>
        <a:bodyPr/>
        <a:lstStyle/>
        <a:p>
          <a:endParaRPr lang="en-US" sz="1600">
            <a:solidFill>
              <a:schemeClr val="accent2"/>
            </a:solidFill>
          </a:endParaRPr>
        </a:p>
      </dgm:t>
    </dgm:pt>
    <dgm:pt modelId="{945C4DAD-696E-4618-A28D-3C7DCF1CD847}" type="sibTrans" cxnId="{1EEF8837-5BF5-410E-A3CA-D87FD52CB328}">
      <dgm:prSet/>
      <dgm:spPr/>
      <dgm:t>
        <a:bodyPr/>
        <a:lstStyle/>
        <a:p>
          <a:endParaRPr lang="en-US" sz="1600">
            <a:solidFill>
              <a:schemeClr val="accent2"/>
            </a:solidFill>
          </a:endParaRPr>
        </a:p>
      </dgm:t>
    </dgm:pt>
    <dgm:pt modelId="{E2C9F169-D4B9-4620-B300-E8C634DC48CA}">
      <dgm:prSet custT="1"/>
      <dgm:spPr>
        <a:solidFill>
          <a:schemeClr val="accent4">
            <a:lumMod val="75000"/>
          </a:schemeClr>
        </a:solidFill>
      </dgm:spPr>
      <dgm:t>
        <a:bodyPr/>
        <a:lstStyle/>
        <a:p>
          <a:r>
            <a:rPr lang="en-US" sz="1800"/>
            <a:t>Identify options for the approach and pros and cons from the point of view of maximizing A&amp;I of standards</a:t>
          </a:r>
        </a:p>
      </dgm:t>
    </dgm:pt>
    <dgm:pt modelId="{FD69FBBA-8E6B-4F71-98BE-1B0226EBD7C7}" type="parTrans" cxnId="{8396F455-C960-45CD-9A44-2D18133023AD}">
      <dgm:prSet/>
      <dgm:spPr/>
      <dgm:t>
        <a:bodyPr/>
        <a:lstStyle/>
        <a:p>
          <a:endParaRPr lang="en-US"/>
        </a:p>
      </dgm:t>
    </dgm:pt>
    <dgm:pt modelId="{75F6D212-D3C1-4BC1-940E-F31505CF604F}" type="sibTrans" cxnId="{8396F455-C960-45CD-9A44-2D18133023AD}">
      <dgm:prSet/>
      <dgm:spPr/>
      <dgm:t>
        <a:bodyPr/>
        <a:lstStyle/>
        <a:p>
          <a:endParaRPr lang="en-US"/>
        </a:p>
      </dgm:t>
    </dgm:pt>
    <dgm:pt modelId="{ADD58B7B-1E87-498C-817F-FFFEAE2431E3}">
      <dgm:prSet custT="1"/>
      <dgm:spPr/>
      <dgm:t>
        <a:bodyPr/>
        <a:lstStyle/>
        <a:p>
          <a:r>
            <a:rPr lang="en-US" sz="1800"/>
            <a:t>Highlight questions of principle or judgment on which the IESBA’s direction is needed before commencing any such project</a:t>
          </a:r>
        </a:p>
      </dgm:t>
    </dgm:pt>
    <dgm:pt modelId="{EA69E7FF-029E-4F43-AD5A-E3E06DD5D7A2}" type="parTrans" cxnId="{43FAE192-D43D-4CCE-8601-C5B1D2090339}">
      <dgm:prSet/>
      <dgm:spPr/>
      <dgm:t>
        <a:bodyPr/>
        <a:lstStyle/>
        <a:p>
          <a:endParaRPr lang="en-US"/>
        </a:p>
      </dgm:t>
    </dgm:pt>
    <dgm:pt modelId="{E0439C1B-662A-4A7A-B8FC-215C77BB1950}" type="sibTrans" cxnId="{43FAE192-D43D-4CCE-8601-C5B1D2090339}">
      <dgm:prSet/>
      <dgm:spPr/>
      <dgm:t>
        <a:bodyPr/>
        <a:lstStyle/>
        <a:p>
          <a:endParaRPr lang="en-US"/>
        </a:p>
      </dgm:t>
    </dgm:pt>
    <dgm:pt modelId="{FCAD56D6-F383-465E-AE8E-FCDCAB56CB82}" type="pres">
      <dgm:prSet presAssocID="{9F2CFA5C-8D77-4D20-B65C-B713A9DCC434}" presName="linearFlow" presStyleCnt="0">
        <dgm:presLayoutVars>
          <dgm:dir/>
          <dgm:animLvl val="lvl"/>
          <dgm:resizeHandles/>
        </dgm:presLayoutVars>
      </dgm:prSet>
      <dgm:spPr/>
    </dgm:pt>
    <dgm:pt modelId="{E61BF2DE-809C-4837-98C5-E3D675ED77E9}" type="pres">
      <dgm:prSet presAssocID="{54957617-6902-49E6-8987-3DAA8EC76E28}" presName="compositeNode" presStyleCnt="0">
        <dgm:presLayoutVars>
          <dgm:bulletEnabled val="1"/>
        </dgm:presLayoutVars>
      </dgm:prSet>
      <dgm:spPr/>
    </dgm:pt>
    <dgm:pt modelId="{63567197-A039-41DA-B961-378999023322}" type="pres">
      <dgm:prSet presAssocID="{54957617-6902-49E6-8987-3DAA8EC76E28}" presName="image" presStyleLbl="fgImgPlac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Arrow circle with solid fill"/>
        </a:ext>
      </dgm:extLst>
    </dgm:pt>
    <dgm:pt modelId="{E57B2872-3042-44C1-A31A-487C245B1420}" type="pres">
      <dgm:prSet presAssocID="{54957617-6902-49E6-8987-3DAA8EC76E28}" presName="childNode" presStyleLbl="node1" presStyleIdx="0" presStyleCnt="2" custScaleY="114535">
        <dgm:presLayoutVars>
          <dgm:bulletEnabled val="1"/>
        </dgm:presLayoutVars>
      </dgm:prSet>
      <dgm:spPr/>
    </dgm:pt>
    <dgm:pt modelId="{63004892-5372-455E-8AA1-1E607742926B}" type="pres">
      <dgm:prSet presAssocID="{54957617-6902-49E6-8987-3DAA8EC76E28}" presName="parentNode" presStyleLbl="revTx" presStyleIdx="0" presStyleCnt="2">
        <dgm:presLayoutVars>
          <dgm:chMax val="0"/>
          <dgm:bulletEnabled val="1"/>
        </dgm:presLayoutVars>
      </dgm:prSet>
      <dgm:spPr/>
    </dgm:pt>
    <dgm:pt modelId="{FCDF0E2A-C77D-4A06-A243-9667F3202EB8}" type="pres">
      <dgm:prSet presAssocID="{379E59F1-E988-45BD-923E-D45C15E015A6}" presName="sibTrans" presStyleCnt="0"/>
      <dgm:spPr/>
    </dgm:pt>
    <dgm:pt modelId="{7F01FE8F-7D49-4C33-8977-27965DB99634}" type="pres">
      <dgm:prSet presAssocID="{9CE8F581-0ABA-493E-AA07-51831CCF8694}" presName="compositeNode" presStyleCnt="0">
        <dgm:presLayoutVars>
          <dgm:bulletEnabled val="1"/>
        </dgm:presLayoutVars>
      </dgm:prSet>
      <dgm:spPr/>
    </dgm:pt>
    <dgm:pt modelId="{BD941664-067D-4F35-A74B-F8A8BE32C5CC}" type="pres">
      <dgm:prSet presAssocID="{9CE8F581-0ABA-493E-AA07-51831CCF8694}" presName="image" presStyleLbl="fgImgPlac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oardroom outline"/>
        </a:ext>
      </dgm:extLst>
    </dgm:pt>
    <dgm:pt modelId="{F6E5A091-F07E-48AC-BD22-80B95E858C66}" type="pres">
      <dgm:prSet presAssocID="{9CE8F581-0ABA-493E-AA07-51831CCF8694}" presName="childNode" presStyleLbl="node1" presStyleIdx="1" presStyleCnt="2" custScaleY="114465">
        <dgm:presLayoutVars>
          <dgm:bulletEnabled val="1"/>
        </dgm:presLayoutVars>
      </dgm:prSet>
      <dgm:spPr/>
    </dgm:pt>
    <dgm:pt modelId="{93B12789-E28C-43E1-8D30-8531B3413535}" type="pres">
      <dgm:prSet presAssocID="{9CE8F581-0ABA-493E-AA07-51831CCF8694}" presName="parentNode" presStyleLbl="revTx" presStyleIdx="1" presStyleCnt="2">
        <dgm:presLayoutVars>
          <dgm:chMax val="0"/>
          <dgm:bulletEnabled val="1"/>
        </dgm:presLayoutVars>
      </dgm:prSet>
      <dgm:spPr/>
    </dgm:pt>
  </dgm:ptLst>
  <dgm:cxnLst>
    <dgm:cxn modelId="{15C40626-59C6-4612-84A2-136EF69D91B4}" type="presOf" srcId="{54957617-6902-49E6-8987-3DAA8EC76E28}" destId="{63004892-5372-455E-8AA1-1E607742926B}" srcOrd="0" destOrd="0" presId="urn:microsoft.com/office/officeart/2005/8/layout/hList2"/>
    <dgm:cxn modelId="{D37F3330-AED6-4AF3-9B33-829458AEA51A}" type="presOf" srcId="{D112D58C-7774-435D-BEEB-BDFB5D7D3F94}" destId="{E57B2872-3042-44C1-A31A-487C245B1420}" srcOrd="0" destOrd="0" presId="urn:microsoft.com/office/officeart/2005/8/layout/hList2"/>
    <dgm:cxn modelId="{1EEF8837-5BF5-410E-A3CA-D87FD52CB328}" srcId="{54957617-6902-49E6-8987-3DAA8EC76E28}" destId="{D112D58C-7774-435D-BEEB-BDFB5D7D3F94}" srcOrd="0" destOrd="0" parTransId="{84F3468C-52A8-4BA6-9C2E-77EE4437DE8D}" sibTransId="{945C4DAD-696E-4618-A28D-3C7DCF1CD847}"/>
    <dgm:cxn modelId="{5813F060-2118-4AC2-BB77-CCAB54830B16}" srcId="{9F2CFA5C-8D77-4D20-B65C-B713A9DCC434}" destId="{9CE8F581-0ABA-493E-AA07-51831CCF8694}" srcOrd="1" destOrd="0" parTransId="{AE6FD0F2-3F4A-4E06-B535-80DD81E252EA}" sibTransId="{44085EF1-C0C5-4B85-B946-217A782ABDAB}"/>
    <dgm:cxn modelId="{DDD51548-03FB-4B34-BECE-9449E9A9BEED}" srcId="{9CE8F581-0ABA-493E-AA07-51831CCF8694}" destId="{F94C0F3B-D3A9-42A0-B8E3-4789A76DB774}" srcOrd="0" destOrd="0" parTransId="{EC7C8917-9997-46F9-BD43-9B9093A91FAF}" sibTransId="{48C3F28B-F713-46BD-BB52-6EF8E0EEDE11}"/>
    <dgm:cxn modelId="{528F994B-B5F8-4D65-83E8-49E1A902B809}" srcId="{9F2CFA5C-8D77-4D20-B65C-B713A9DCC434}" destId="{54957617-6902-49E6-8987-3DAA8EC76E28}" srcOrd="0" destOrd="0" parTransId="{FBB3AA0B-FF27-402C-AAC2-5BBCE7853DB7}" sibTransId="{379E59F1-E988-45BD-923E-D45C15E015A6}"/>
    <dgm:cxn modelId="{28D73D4E-5BB8-49C2-9B2F-096BE067A9ED}" type="presOf" srcId="{ADD58B7B-1E87-498C-817F-FFFEAE2431E3}" destId="{F6E5A091-F07E-48AC-BD22-80B95E858C66}" srcOrd="0" destOrd="1" presId="urn:microsoft.com/office/officeart/2005/8/layout/hList2"/>
    <dgm:cxn modelId="{8396F455-C960-45CD-9A44-2D18133023AD}" srcId="{54957617-6902-49E6-8987-3DAA8EC76E28}" destId="{E2C9F169-D4B9-4620-B300-E8C634DC48CA}" srcOrd="1" destOrd="0" parTransId="{FD69FBBA-8E6B-4F71-98BE-1B0226EBD7C7}" sibTransId="{75F6D212-D3C1-4BC1-940E-F31505CF604F}"/>
    <dgm:cxn modelId="{43FAE192-D43D-4CCE-8601-C5B1D2090339}" srcId="{9CE8F581-0ABA-493E-AA07-51831CCF8694}" destId="{ADD58B7B-1E87-498C-817F-FFFEAE2431E3}" srcOrd="1" destOrd="0" parTransId="{EA69E7FF-029E-4F43-AD5A-E3E06DD5D7A2}" sibTransId="{E0439C1B-662A-4A7A-B8FC-215C77BB1950}"/>
    <dgm:cxn modelId="{16680898-43D0-4D93-8490-1CAB0C8CF20B}" type="presOf" srcId="{F94C0F3B-D3A9-42A0-B8E3-4789A76DB774}" destId="{F6E5A091-F07E-48AC-BD22-80B95E858C66}" srcOrd="0" destOrd="0" presId="urn:microsoft.com/office/officeart/2005/8/layout/hList2"/>
    <dgm:cxn modelId="{B442E8C4-5999-46ED-A5FE-A552537C1889}" type="presOf" srcId="{9CE8F581-0ABA-493E-AA07-51831CCF8694}" destId="{93B12789-E28C-43E1-8D30-8531B3413535}" srcOrd="0" destOrd="0" presId="urn:microsoft.com/office/officeart/2005/8/layout/hList2"/>
    <dgm:cxn modelId="{432DB5DF-0E38-4377-8EB8-3B1FBBD20189}" type="presOf" srcId="{E2C9F169-D4B9-4620-B300-E8C634DC48CA}" destId="{E57B2872-3042-44C1-A31A-487C245B1420}" srcOrd="0" destOrd="1" presId="urn:microsoft.com/office/officeart/2005/8/layout/hList2"/>
    <dgm:cxn modelId="{183C1AFD-0242-4C15-8B0C-37CABE3FEE94}" type="presOf" srcId="{9F2CFA5C-8D77-4D20-B65C-B713A9DCC434}" destId="{FCAD56D6-F383-465E-AE8E-FCDCAB56CB82}" srcOrd="0" destOrd="0" presId="urn:microsoft.com/office/officeart/2005/8/layout/hList2"/>
    <dgm:cxn modelId="{7F607A9D-09C6-4316-9293-A280FF72D4CD}" type="presParOf" srcId="{FCAD56D6-F383-465E-AE8E-FCDCAB56CB82}" destId="{E61BF2DE-809C-4837-98C5-E3D675ED77E9}" srcOrd="0" destOrd="0" presId="urn:microsoft.com/office/officeart/2005/8/layout/hList2"/>
    <dgm:cxn modelId="{5AB01754-8809-41B8-B7D2-E4FF6EA3A13E}" type="presParOf" srcId="{E61BF2DE-809C-4837-98C5-E3D675ED77E9}" destId="{63567197-A039-41DA-B961-378999023322}" srcOrd="0" destOrd="0" presId="urn:microsoft.com/office/officeart/2005/8/layout/hList2"/>
    <dgm:cxn modelId="{A42E955E-07BA-4A5F-90A3-EF6C87EEE6AB}" type="presParOf" srcId="{E61BF2DE-809C-4837-98C5-E3D675ED77E9}" destId="{E57B2872-3042-44C1-A31A-487C245B1420}" srcOrd="1" destOrd="0" presId="urn:microsoft.com/office/officeart/2005/8/layout/hList2"/>
    <dgm:cxn modelId="{E2BD884C-7C5E-4FE0-9DD1-D0D30EA31B85}" type="presParOf" srcId="{E61BF2DE-809C-4837-98C5-E3D675ED77E9}" destId="{63004892-5372-455E-8AA1-1E607742926B}" srcOrd="2" destOrd="0" presId="urn:microsoft.com/office/officeart/2005/8/layout/hList2"/>
    <dgm:cxn modelId="{45C42D77-9514-4E3C-8551-18560DE4C2E2}" type="presParOf" srcId="{FCAD56D6-F383-465E-AE8E-FCDCAB56CB82}" destId="{FCDF0E2A-C77D-4A06-A243-9667F3202EB8}" srcOrd="1" destOrd="0" presId="urn:microsoft.com/office/officeart/2005/8/layout/hList2"/>
    <dgm:cxn modelId="{341A71A7-8C22-4BDC-8DB0-73D4D0E3F9F5}" type="presParOf" srcId="{FCAD56D6-F383-465E-AE8E-FCDCAB56CB82}" destId="{7F01FE8F-7D49-4C33-8977-27965DB99634}" srcOrd="2" destOrd="0" presId="urn:microsoft.com/office/officeart/2005/8/layout/hList2"/>
    <dgm:cxn modelId="{B90D6BBA-D9A7-4573-A4ED-9849679666AC}" type="presParOf" srcId="{7F01FE8F-7D49-4C33-8977-27965DB99634}" destId="{BD941664-067D-4F35-A74B-F8A8BE32C5CC}" srcOrd="0" destOrd="0" presId="urn:microsoft.com/office/officeart/2005/8/layout/hList2"/>
    <dgm:cxn modelId="{D80F145C-2368-46A4-9945-B09C9052042D}" type="presParOf" srcId="{7F01FE8F-7D49-4C33-8977-27965DB99634}" destId="{F6E5A091-F07E-48AC-BD22-80B95E858C66}" srcOrd="1" destOrd="0" presId="urn:microsoft.com/office/officeart/2005/8/layout/hList2"/>
    <dgm:cxn modelId="{912B5C0E-A937-441F-BC9C-E419456478FB}" type="presParOf" srcId="{7F01FE8F-7D49-4C33-8977-27965DB99634}" destId="{93B12789-E28C-43E1-8D30-8531B3413535}" srcOrd="2" destOrd="0" presId="urn:microsoft.com/office/officeart/2005/8/layout/h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4E9241-556B-4458-89EA-7FA55EC31CEC}" type="doc">
      <dgm:prSet loTypeId="urn:microsoft.com/office/officeart/2005/8/layout/hList6" loCatId="list" qsTypeId="urn:microsoft.com/office/officeart/2005/8/quickstyle/simple1" qsCatId="simple" csTypeId="urn:microsoft.com/office/officeart/2005/8/colors/colorful1" csCatId="colorful" phldr="1"/>
      <dgm:spPr/>
      <dgm:t>
        <a:bodyPr/>
        <a:lstStyle/>
        <a:p>
          <a:endParaRPr lang="en-US"/>
        </a:p>
      </dgm:t>
    </dgm:pt>
    <dgm:pt modelId="{441D99B6-C5CD-46DA-B1CA-66B5F9CA91E9}">
      <dgm:prSet/>
      <dgm:spPr/>
      <dgm:t>
        <a:bodyPr/>
        <a:lstStyle/>
        <a:p>
          <a:pPr>
            <a:buFont typeface="Arial" panose="020B0604020202020204" pitchFamily="34" charset="0"/>
            <a:buChar char="•"/>
          </a:pPr>
          <a:r>
            <a:rPr lang="en-US" b="1"/>
            <a:t>Nature of SAEs outside IIS in the IESSA </a:t>
          </a:r>
          <a:r>
            <a:rPr lang="en-US"/>
            <a:t>performed globally by PAs and non-PAs</a:t>
          </a:r>
        </a:p>
        <a:p>
          <a:pPr>
            <a:buFont typeface="Arial" panose="020B0604020202020204" pitchFamily="34" charset="0"/>
            <a:buChar char="•"/>
          </a:pPr>
          <a:r>
            <a:rPr lang="en-US"/>
            <a:t>(reporting, assurance, ethics, independence frameworks used for such engagements) </a:t>
          </a:r>
        </a:p>
        <a:p>
          <a:pPr>
            <a:buFont typeface="Arial" panose="020B0604020202020204" pitchFamily="34" charset="0"/>
            <a:buChar char="•"/>
          </a:pPr>
          <a:endParaRPr lang="en-US"/>
        </a:p>
      </dgm:t>
    </dgm:pt>
    <dgm:pt modelId="{A810F137-8A07-4400-AB7E-D3A7F1ADA398}" type="parTrans" cxnId="{E51C71BA-2A35-4599-90F5-8150C231BC32}">
      <dgm:prSet/>
      <dgm:spPr/>
      <dgm:t>
        <a:bodyPr/>
        <a:lstStyle/>
        <a:p>
          <a:endParaRPr lang="en-US"/>
        </a:p>
      </dgm:t>
    </dgm:pt>
    <dgm:pt modelId="{31A3F03A-D622-4408-A2DD-422AE61D28AE}" type="sibTrans" cxnId="{E51C71BA-2A35-4599-90F5-8150C231BC32}">
      <dgm:prSet/>
      <dgm:spPr/>
      <dgm:t>
        <a:bodyPr/>
        <a:lstStyle/>
        <a:p>
          <a:endParaRPr lang="en-US"/>
        </a:p>
      </dgm:t>
    </dgm:pt>
    <dgm:pt modelId="{49A6C655-51B4-4008-9035-7D81B20A20DD}">
      <dgm:prSet custT="1"/>
      <dgm:spPr>
        <a:solidFill>
          <a:schemeClr val="accent3">
            <a:lumMod val="75000"/>
          </a:schemeClr>
        </a:solidFill>
      </dgm:spPr>
      <dgm:t>
        <a:bodyPr/>
        <a:lstStyle/>
        <a:p>
          <a:pPr>
            <a:buFont typeface="Arial" panose="020B0604020202020204" pitchFamily="34" charset="0"/>
            <a:buChar char="•"/>
          </a:pPr>
          <a:r>
            <a:rPr lang="en-US" sz="2000" b="1"/>
            <a:t>Extent of SAEs </a:t>
          </a:r>
          <a:r>
            <a:rPr lang="en-US" sz="1800"/>
            <a:t>that will remain under the scope of Part 4B once IESSA is effective</a:t>
          </a:r>
        </a:p>
      </dgm:t>
    </dgm:pt>
    <dgm:pt modelId="{51768672-6EA0-45F6-A35B-BCE132C0124F}" type="parTrans" cxnId="{6FA9A78D-19B7-432B-A9FC-FCC5B2944F1C}">
      <dgm:prSet/>
      <dgm:spPr/>
      <dgm:t>
        <a:bodyPr/>
        <a:lstStyle/>
        <a:p>
          <a:endParaRPr lang="en-US"/>
        </a:p>
      </dgm:t>
    </dgm:pt>
    <dgm:pt modelId="{AEF306B5-5709-4991-936B-7D6C1DAB74FE}" type="sibTrans" cxnId="{6FA9A78D-19B7-432B-A9FC-FCC5B2944F1C}">
      <dgm:prSet/>
      <dgm:spPr/>
      <dgm:t>
        <a:bodyPr/>
        <a:lstStyle/>
        <a:p>
          <a:endParaRPr lang="en-US"/>
        </a:p>
      </dgm:t>
    </dgm:pt>
    <dgm:pt modelId="{242AC899-CD8F-435A-9B02-6A0211C575F9}">
      <dgm:prSet/>
      <dgm:spPr>
        <a:solidFill>
          <a:schemeClr val="accent4">
            <a:lumMod val="75000"/>
          </a:schemeClr>
        </a:solidFill>
      </dgm:spPr>
      <dgm:t>
        <a:bodyPr/>
        <a:lstStyle/>
        <a:p>
          <a:pPr>
            <a:buFont typeface="Arial" panose="020B0604020202020204" pitchFamily="34" charset="0"/>
            <a:buChar char="•"/>
          </a:pPr>
          <a:r>
            <a:rPr lang="en-US" b="1"/>
            <a:t>Adequacy of Part 4B</a:t>
          </a:r>
          <a:r>
            <a:rPr lang="en-US"/>
            <a:t> in addressing independence considerations for SAEs (e.g., value chain assurance, group engagements)</a:t>
          </a:r>
        </a:p>
      </dgm:t>
    </dgm:pt>
    <dgm:pt modelId="{B58E7FB9-F6E4-403E-A322-35B09396CD35}" type="parTrans" cxnId="{B15F6F02-BDF7-4FA8-9576-E8D50532EE48}">
      <dgm:prSet/>
      <dgm:spPr/>
      <dgm:t>
        <a:bodyPr/>
        <a:lstStyle/>
        <a:p>
          <a:endParaRPr lang="en-US"/>
        </a:p>
      </dgm:t>
    </dgm:pt>
    <dgm:pt modelId="{25FFF7E6-7082-4075-B56B-2C4ADD734515}" type="sibTrans" cxnId="{B15F6F02-BDF7-4FA8-9576-E8D50532EE48}">
      <dgm:prSet/>
      <dgm:spPr/>
      <dgm:t>
        <a:bodyPr/>
        <a:lstStyle/>
        <a:p>
          <a:endParaRPr lang="en-US"/>
        </a:p>
      </dgm:t>
    </dgm:pt>
    <dgm:pt modelId="{181B4C06-324B-440B-BA13-1959AC088B02}">
      <dgm:prSet/>
      <dgm:spPr/>
      <dgm:t>
        <a:bodyPr/>
        <a:lstStyle/>
        <a:p>
          <a:pPr>
            <a:buFont typeface="Arial" panose="020B0604020202020204" pitchFamily="34" charset="0"/>
            <a:buChar char="•"/>
          </a:pPr>
          <a:r>
            <a:rPr lang="en-US" b="1"/>
            <a:t>Public interest need</a:t>
          </a:r>
          <a:r>
            <a:rPr lang="en-US"/>
            <a:t> for profession-agnostic standards for SAEs outside the scope of IIS in IESSA</a:t>
          </a:r>
        </a:p>
      </dgm:t>
    </dgm:pt>
    <dgm:pt modelId="{2C4F7307-2CA6-4BF9-BB02-1D724917A189}" type="parTrans" cxnId="{133238F1-D07B-40A8-8381-9F7D174B6B26}">
      <dgm:prSet/>
      <dgm:spPr/>
      <dgm:t>
        <a:bodyPr/>
        <a:lstStyle/>
        <a:p>
          <a:endParaRPr lang="en-US"/>
        </a:p>
      </dgm:t>
    </dgm:pt>
    <dgm:pt modelId="{992483FB-D2CC-4406-9857-E1D410F1373F}" type="sibTrans" cxnId="{133238F1-D07B-40A8-8381-9F7D174B6B26}">
      <dgm:prSet/>
      <dgm:spPr/>
      <dgm:t>
        <a:bodyPr/>
        <a:lstStyle/>
        <a:p>
          <a:endParaRPr lang="en-US"/>
        </a:p>
      </dgm:t>
    </dgm:pt>
    <dgm:pt modelId="{F2B9D366-81F5-414A-AB55-A24627AD7820}" type="pres">
      <dgm:prSet presAssocID="{734E9241-556B-4458-89EA-7FA55EC31CEC}" presName="Name0" presStyleCnt="0">
        <dgm:presLayoutVars>
          <dgm:dir/>
          <dgm:resizeHandles val="exact"/>
        </dgm:presLayoutVars>
      </dgm:prSet>
      <dgm:spPr/>
    </dgm:pt>
    <dgm:pt modelId="{5AD0D7D8-8075-434E-9FAB-9CF912A77283}" type="pres">
      <dgm:prSet presAssocID="{441D99B6-C5CD-46DA-B1CA-66B5F9CA91E9}" presName="node" presStyleLbl="node1" presStyleIdx="0" presStyleCnt="4">
        <dgm:presLayoutVars>
          <dgm:bulletEnabled val="1"/>
        </dgm:presLayoutVars>
      </dgm:prSet>
      <dgm:spPr/>
    </dgm:pt>
    <dgm:pt modelId="{94A14350-55F5-428A-9D86-4940DDDC9C99}" type="pres">
      <dgm:prSet presAssocID="{31A3F03A-D622-4408-A2DD-422AE61D28AE}" presName="sibTrans" presStyleCnt="0"/>
      <dgm:spPr/>
    </dgm:pt>
    <dgm:pt modelId="{1AAD84AB-ACD9-4F41-A504-C12D08D3CDA5}" type="pres">
      <dgm:prSet presAssocID="{49A6C655-51B4-4008-9035-7D81B20A20DD}" presName="node" presStyleLbl="node1" presStyleIdx="1" presStyleCnt="4">
        <dgm:presLayoutVars>
          <dgm:bulletEnabled val="1"/>
        </dgm:presLayoutVars>
      </dgm:prSet>
      <dgm:spPr/>
    </dgm:pt>
    <dgm:pt modelId="{C1F40FCC-AEA0-4169-AC6B-A72EABFC99E6}" type="pres">
      <dgm:prSet presAssocID="{AEF306B5-5709-4991-936B-7D6C1DAB74FE}" presName="sibTrans" presStyleCnt="0"/>
      <dgm:spPr/>
    </dgm:pt>
    <dgm:pt modelId="{2AC0AF3A-23D7-4843-A25A-A5B7B57C3BE6}" type="pres">
      <dgm:prSet presAssocID="{242AC899-CD8F-435A-9B02-6A0211C575F9}" presName="node" presStyleLbl="node1" presStyleIdx="2" presStyleCnt="4" custLinFactNeighborX="5409" custLinFactNeighborY="0">
        <dgm:presLayoutVars>
          <dgm:bulletEnabled val="1"/>
        </dgm:presLayoutVars>
      </dgm:prSet>
      <dgm:spPr/>
    </dgm:pt>
    <dgm:pt modelId="{9F8891B9-73F1-46C7-8C80-ED72331C49AA}" type="pres">
      <dgm:prSet presAssocID="{25FFF7E6-7082-4075-B56B-2C4ADD734515}" presName="sibTrans" presStyleCnt="0"/>
      <dgm:spPr/>
    </dgm:pt>
    <dgm:pt modelId="{A255DFFA-7C5C-40DE-86E5-7420AC45E3ED}" type="pres">
      <dgm:prSet presAssocID="{181B4C06-324B-440B-BA13-1959AC088B02}" presName="node" presStyleLbl="node1" presStyleIdx="3" presStyleCnt="4">
        <dgm:presLayoutVars>
          <dgm:bulletEnabled val="1"/>
        </dgm:presLayoutVars>
      </dgm:prSet>
      <dgm:spPr/>
    </dgm:pt>
  </dgm:ptLst>
  <dgm:cxnLst>
    <dgm:cxn modelId="{B15F6F02-BDF7-4FA8-9576-E8D50532EE48}" srcId="{734E9241-556B-4458-89EA-7FA55EC31CEC}" destId="{242AC899-CD8F-435A-9B02-6A0211C575F9}" srcOrd="2" destOrd="0" parTransId="{B58E7FB9-F6E4-403E-A322-35B09396CD35}" sibTransId="{25FFF7E6-7082-4075-B56B-2C4ADD734515}"/>
    <dgm:cxn modelId="{C0B70727-7FB3-4402-A26A-3A97B07DD0AB}" type="presOf" srcId="{181B4C06-324B-440B-BA13-1959AC088B02}" destId="{A255DFFA-7C5C-40DE-86E5-7420AC45E3ED}" srcOrd="0" destOrd="0" presId="urn:microsoft.com/office/officeart/2005/8/layout/hList6"/>
    <dgm:cxn modelId="{079B7565-4041-4656-A7D6-7D47824F94FC}" type="presOf" srcId="{441D99B6-C5CD-46DA-B1CA-66B5F9CA91E9}" destId="{5AD0D7D8-8075-434E-9FAB-9CF912A77283}" srcOrd="0" destOrd="0" presId="urn:microsoft.com/office/officeart/2005/8/layout/hList6"/>
    <dgm:cxn modelId="{EB918F6E-F37D-4DB2-A620-9BBDF012C4A7}" type="presOf" srcId="{734E9241-556B-4458-89EA-7FA55EC31CEC}" destId="{F2B9D366-81F5-414A-AB55-A24627AD7820}" srcOrd="0" destOrd="0" presId="urn:microsoft.com/office/officeart/2005/8/layout/hList6"/>
    <dgm:cxn modelId="{67954271-E1F4-410D-97C8-2286CDDB13DE}" type="presOf" srcId="{49A6C655-51B4-4008-9035-7D81B20A20DD}" destId="{1AAD84AB-ACD9-4F41-A504-C12D08D3CDA5}" srcOrd="0" destOrd="0" presId="urn:microsoft.com/office/officeart/2005/8/layout/hList6"/>
    <dgm:cxn modelId="{6FA9A78D-19B7-432B-A9FC-FCC5B2944F1C}" srcId="{734E9241-556B-4458-89EA-7FA55EC31CEC}" destId="{49A6C655-51B4-4008-9035-7D81B20A20DD}" srcOrd="1" destOrd="0" parTransId="{51768672-6EA0-45F6-A35B-BCE132C0124F}" sibTransId="{AEF306B5-5709-4991-936B-7D6C1DAB74FE}"/>
    <dgm:cxn modelId="{E51C71BA-2A35-4599-90F5-8150C231BC32}" srcId="{734E9241-556B-4458-89EA-7FA55EC31CEC}" destId="{441D99B6-C5CD-46DA-B1CA-66B5F9CA91E9}" srcOrd="0" destOrd="0" parTransId="{A810F137-8A07-4400-AB7E-D3A7F1ADA398}" sibTransId="{31A3F03A-D622-4408-A2DD-422AE61D28AE}"/>
    <dgm:cxn modelId="{13FE30E6-BC70-42D6-AD8F-F7D6FE642353}" type="presOf" srcId="{242AC899-CD8F-435A-9B02-6A0211C575F9}" destId="{2AC0AF3A-23D7-4843-A25A-A5B7B57C3BE6}" srcOrd="0" destOrd="0" presId="urn:microsoft.com/office/officeart/2005/8/layout/hList6"/>
    <dgm:cxn modelId="{133238F1-D07B-40A8-8381-9F7D174B6B26}" srcId="{734E9241-556B-4458-89EA-7FA55EC31CEC}" destId="{181B4C06-324B-440B-BA13-1959AC088B02}" srcOrd="3" destOrd="0" parTransId="{2C4F7307-2CA6-4BF9-BB02-1D724917A189}" sibTransId="{992483FB-D2CC-4406-9857-E1D410F1373F}"/>
    <dgm:cxn modelId="{724395D4-450A-4219-9AF3-E0E58D25610A}" type="presParOf" srcId="{F2B9D366-81F5-414A-AB55-A24627AD7820}" destId="{5AD0D7D8-8075-434E-9FAB-9CF912A77283}" srcOrd="0" destOrd="0" presId="urn:microsoft.com/office/officeart/2005/8/layout/hList6"/>
    <dgm:cxn modelId="{C6C85269-FE74-40F0-8AA1-AB8CF67FEABF}" type="presParOf" srcId="{F2B9D366-81F5-414A-AB55-A24627AD7820}" destId="{94A14350-55F5-428A-9D86-4940DDDC9C99}" srcOrd="1" destOrd="0" presId="urn:microsoft.com/office/officeart/2005/8/layout/hList6"/>
    <dgm:cxn modelId="{456B1F46-6989-40F1-9B70-2830D92B4220}" type="presParOf" srcId="{F2B9D366-81F5-414A-AB55-A24627AD7820}" destId="{1AAD84AB-ACD9-4F41-A504-C12D08D3CDA5}" srcOrd="2" destOrd="0" presId="urn:microsoft.com/office/officeart/2005/8/layout/hList6"/>
    <dgm:cxn modelId="{D45076F1-BBBD-4C12-89EB-3506715110CB}" type="presParOf" srcId="{F2B9D366-81F5-414A-AB55-A24627AD7820}" destId="{C1F40FCC-AEA0-4169-AC6B-A72EABFC99E6}" srcOrd="3" destOrd="0" presId="urn:microsoft.com/office/officeart/2005/8/layout/hList6"/>
    <dgm:cxn modelId="{1662BDD8-675E-4ED7-9980-A360D1D812F4}" type="presParOf" srcId="{F2B9D366-81F5-414A-AB55-A24627AD7820}" destId="{2AC0AF3A-23D7-4843-A25A-A5B7B57C3BE6}" srcOrd="4" destOrd="0" presId="urn:microsoft.com/office/officeart/2005/8/layout/hList6"/>
    <dgm:cxn modelId="{79F46901-CCDE-406F-A89C-64173E354FC2}" type="presParOf" srcId="{F2B9D366-81F5-414A-AB55-A24627AD7820}" destId="{9F8891B9-73F1-46C7-8C80-ED72331C49AA}" srcOrd="5" destOrd="0" presId="urn:microsoft.com/office/officeart/2005/8/layout/hList6"/>
    <dgm:cxn modelId="{A5C147CF-91E0-4C45-99EB-7B190446EE95}" type="presParOf" srcId="{F2B9D366-81F5-414A-AB55-A24627AD7820}" destId="{A255DFFA-7C5C-40DE-86E5-7420AC45E3ED}"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4E9241-556B-4458-89EA-7FA55EC31CEC}"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9BA02FBA-EE2E-45E9-A191-75BB7EC0EE72}">
      <dgm:prSet/>
      <dgm:spPr/>
      <dgm:t>
        <a:bodyPr/>
        <a:lstStyle/>
        <a:p>
          <a:pPr>
            <a:buNone/>
          </a:pPr>
          <a:r>
            <a:rPr lang="en-US" b="1"/>
            <a:t>Engagement with JSS Liaison Group</a:t>
          </a:r>
          <a:endParaRPr lang="en-US"/>
        </a:p>
      </dgm:t>
    </dgm:pt>
    <dgm:pt modelId="{6513164A-38D2-46E7-97E4-0107E07799C1}" type="parTrans" cxnId="{BA6C0B6B-E04D-4629-8248-545AB647F8EE}">
      <dgm:prSet/>
      <dgm:spPr/>
      <dgm:t>
        <a:bodyPr/>
        <a:lstStyle/>
        <a:p>
          <a:endParaRPr lang="en-US"/>
        </a:p>
      </dgm:t>
    </dgm:pt>
    <dgm:pt modelId="{F1508D8C-7934-4902-A927-2030C38E369A}" type="sibTrans" cxnId="{BA6C0B6B-E04D-4629-8248-545AB647F8EE}">
      <dgm:prSet/>
      <dgm:spPr/>
      <dgm:t>
        <a:bodyPr/>
        <a:lstStyle/>
        <a:p>
          <a:endParaRPr lang="en-US"/>
        </a:p>
      </dgm:t>
    </dgm:pt>
    <dgm:pt modelId="{E2FF4CE2-41A9-4DBD-A027-C8BCEEA851D6}">
      <dgm:prSet/>
      <dgm:spPr/>
      <dgm:t>
        <a:bodyPr/>
        <a:lstStyle/>
        <a:p>
          <a:pPr>
            <a:buNone/>
          </a:pPr>
          <a:r>
            <a:rPr lang="en-US" b="1"/>
            <a:t>Targeted outreach</a:t>
          </a:r>
          <a:r>
            <a:rPr lang="en-US"/>
            <a:t> to IIMAG, TICG, and other stakeholders on SAEs performed by SAPs</a:t>
          </a:r>
        </a:p>
      </dgm:t>
    </dgm:pt>
    <dgm:pt modelId="{C834F4B5-0554-4028-8310-F1D2B6D5897E}" type="parTrans" cxnId="{35CE5197-560A-4544-B6D1-A178E1F10989}">
      <dgm:prSet/>
      <dgm:spPr/>
      <dgm:t>
        <a:bodyPr/>
        <a:lstStyle/>
        <a:p>
          <a:endParaRPr lang="en-US"/>
        </a:p>
      </dgm:t>
    </dgm:pt>
    <dgm:pt modelId="{C79240C8-4CA9-407B-B04A-71CA0C3F84E4}" type="sibTrans" cxnId="{35CE5197-560A-4544-B6D1-A178E1F10989}">
      <dgm:prSet/>
      <dgm:spPr/>
      <dgm:t>
        <a:bodyPr/>
        <a:lstStyle/>
        <a:p>
          <a:endParaRPr lang="en-US"/>
        </a:p>
      </dgm:t>
    </dgm:pt>
    <dgm:pt modelId="{EC724881-195A-452C-9C10-F92EBE7EA9D9}">
      <dgm:prSet/>
      <dgm:spPr/>
      <dgm:t>
        <a:bodyPr/>
        <a:lstStyle/>
        <a:p>
          <a:pPr>
            <a:buNone/>
          </a:pPr>
          <a:r>
            <a:rPr lang="en-US" b="1"/>
            <a:t>Collaboration with IFAC</a:t>
          </a:r>
          <a:r>
            <a:rPr lang="en-US"/>
            <a:t> sustainability research team and other professional bodies to gather information</a:t>
          </a:r>
        </a:p>
      </dgm:t>
    </dgm:pt>
    <dgm:pt modelId="{FEA12763-9CC7-4121-87B7-AE4F089F3C09}" type="parTrans" cxnId="{5E0EABA1-2010-4E27-B1CA-E480EC38908F}">
      <dgm:prSet/>
      <dgm:spPr/>
      <dgm:t>
        <a:bodyPr/>
        <a:lstStyle/>
        <a:p>
          <a:endParaRPr lang="en-US"/>
        </a:p>
      </dgm:t>
    </dgm:pt>
    <dgm:pt modelId="{142DA311-8705-4298-8EAB-6ABF0C5D634B}" type="sibTrans" cxnId="{5E0EABA1-2010-4E27-B1CA-E480EC38908F}">
      <dgm:prSet/>
      <dgm:spPr/>
      <dgm:t>
        <a:bodyPr/>
        <a:lstStyle/>
        <a:p>
          <a:endParaRPr lang="en-US"/>
        </a:p>
      </dgm:t>
    </dgm:pt>
    <dgm:pt modelId="{3CA96184-D130-4F67-8E64-F64CFEF6A080}">
      <dgm:prSet/>
      <dgm:spPr/>
      <dgm:t>
        <a:bodyPr/>
        <a:lstStyle/>
        <a:p>
          <a:r>
            <a:rPr lang="en-US" b="1"/>
            <a:t>Liaison with IAF </a:t>
          </a:r>
        </a:p>
      </dgm:t>
    </dgm:pt>
    <dgm:pt modelId="{61FD4F36-D0AC-49A3-8822-99E6F12B1DC8}" type="parTrans" cxnId="{BAAF2E13-1DDF-494B-9A4A-66F4AD089AEF}">
      <dgm:prSet/>
      <dgm:spPr/>
      <dgm:t>
        <a:bodyPr/>
        <a:lstStyle/>
        <a:p>
          <a:endParaRPr lang="en-US"/>
        </a:p>
      </dgm:t>
    </dgm:pt>
    <dgm:pt modelId="{0B6C3725-FF78-47C7-968E-1DC92897FAAB}" type="sibTrans" cxnId="{BAAF2E13-1DDF-494B-9A4A-66F4AD089AEF}">
      <dgm:prSet/>
      <dgm:spPr/>
      <dgm:t>
        <a:bodyPr/>
        <a:lstStyle/>
        <a:p>
          <a:endParaRPr lang="en-US"/>
        </a:p>
      </dgm:t>
    </dgm:pt>
    <dgm:pt modelId="{A3A035CB-F40C-4C84-BB07-FBC3D03B42AF}">
      <dgm:prSet/>
      <dgm:spPr>
        <a:solidFill>
          <a:schemeClr val="accent6">
            <a:lumMod val="25000"/>
          </a:schemeClr>
        </a:solidFill>
      </dgm:spPr>
      <dgm:t>
        <a:bodyPr/>
        <a:lstStyle/>
        <a:p>
          <a:r>
            <a:rPr lang="en-US" b="1"/>
            <a:t>Research</a:t>
          </a:r>
          <a:r>
            <a:rPr lang="en-US"/>
            <a:t> into the nature of SAEs performed by non-PAs</a:t>
          </a:r>
        </a:p>
      </dgm:t>
    </dgm:pt>
    <dgm:pt modelId="{5EC291C6-BFA4-4C18-B4F9-E2FCD1705DFA}" type="parTrans" cxnId="{31FF56C4-B9BF-4266-8F16-C3EAA8632BD0}">
      <dgm:prSet/>
      <dgm:spPr/>
      <dgm:t>
        <a:bodyPr/>
        <a:lstStyle/>
        <a:p>
          <a:endParaRPr lang="en-US"/>
        </a:p>
      </dgm:t>
    </dgm:pt>
    <dgm:pt modelId="{DF12339F-35BF-407D-B6C5-377BBE2D38F6}" type="sibTrans" cxnId="{31FF56C4-B9BF-4266-8F16-C3EAA8632BD0}">
      <dgm:prSet/>
      <dgm:spPr/>
      <dgm:t>
        <a:bodyPr/>
        <a:lstStyle/>
        <a:p>
          <a:endParaRPr lang="en-US"/>
        </a:p>
      </dgm:t>
    </dgm:pt>
    <dgm:pt modelId="{E06FB6D8-D8E6-4E1E-9D16-17256198428D}" type="pres">
      <dgm:prSet presAssocID="{734E9241-556B-4458-89EA-7FA55EC31CEC}" presName="diagram" presStyleCnt="0">
        <dgm:presLayoutVars>
          <dgm:dir/>
          <dgm:resizeHandles val="exact"/>
        </dgm:presLayoutVars>
      </dgm:prSet>
      <dgm:spPr/>
    </dgm:pt>
    <dgm:pt modelId="{8C4DFEAB-4D67-49A4-A620-A344FD644D1D}" type="pres">
      <dgm:prSet presAssocID="{9BA02FBA-EE2E-45E9-A191-75BB7EC0EE72}" presName="node" presStyleLbl="node1" presStyleIdx="0" presStyleCnt="5">
        <dgm:presLayoutVars>
          <dgm:bulletEnabled val="1"/>
        </dgm:presLayoutVars>
      </dgm:prSet>
      <dgm:spPr/>
    </dgm:pt>
    <dgm:pt modelId="{95D0AF12-D3B1-4FE0-9C43-E687ACB20A0B}" type="pres">
      <dgm:prSet presAssocID="{F1508D8C-7934-4902-A927-2030C38E369A}" presName="sibTrans" presStyleCnt="0"/>
      <dgm:spPr/>
    </dgm:pt>
    <dgm:pt modelId="{1F3E17E2-4F21-49E7-8BBA-C54262413D05}" type="pres">
      <dgm:prSet presAssocID="{E2FF4CE2-41A9-4DBD-A027-C8BCEEA851D6}" presName="node" presStyleLbl="node1" presStyleIdx="1" presStyleCnt="5">
        <dgm:presLayoutVars>
          <dgm:bulletEnabled val="1"/>
        </dgm:presLayoutVars>
      </dgm:prSet>
      <dgm:spPr/>
    </dgm:pt>
    <dgm:pt modelId="{EC257125-DF68-460D-8DD6-490C8821ACE1}" type="pres">
      <dgm:prSet presAssocID="{C79240C8-4CA9-407B-B04A-71CA0C3F84E4}" presName="sibTrans" presStyleCnt="0"/>
      <dgm:spPr/>
    </dgm:pt>
    <dgm:pt modelId="{F7DA15DD-F3B8-4F94-96ED-C4150F4CA6E4}" type="pres">
      <dgm:prSet presAssocID="{EC724881-195A-452C-9C10-F92EBE7EA9D9}" presName="node" presStyleLbl="node1" presStyleIdx="2" presStyleCnt="5">
        <dgm:presLayoutVars>
          <dgm:bulletEnabled val="1"/>
        </dgm:presLayoutVars>
      </dgm:prSet>
      <dgm:spPr/>
    </dgm:pt>
    <dgm:pt modelId="{96C53F49-6397-4E5B-9DE8-F134E1FB3BFE}" type="pres">
      <dgm:prSet presAssocID="{142DA311-8705-4298-8EAB-6ABF0C5D634B}" presName="sibTrans" presStyleCnt="0"/>
      <dgm:spPr/>
    </dgm:pt>
    <dgm:pt modelId="{5BC694A5-D388-49EB-B36C-D59BF640D080}" type="pres">
      <dgm:prSet presAssocID="{3CA96184-D130-4F67-8E64-F64CFEF6A080}" presName="node" presStyleLbl="node1" presStyleIdx="3" presStyleCnt="5">
        <dgm:presLayoutVars>
          <dgm:bulletEnabled val="1"/>
        </dgm:presLayoutVars>
      </dgm:prSet>
      <dgm:spPr/>
    </dgm:pt>
    <dgm:pt modelId="{5B4532DF-35C0-4A96-8EB8-29AFD96E2C78}" type="pres">
      <dgm:prSet presAssocID="{0B6C3725-FF78-47C7-968E-1DC92897FAAB}" presName="sibTrans" presStyleCnt="0"/>
      <dgm:spPr/>
    </dgm:pt>
    <dgm:pt modelId="{EEFBB5F3-45D0-4771-AF11-C13E28124BAF}" type="pres">
      <dgm:prSet presAssocID="{A3A035CB-F40C-4C84-BB07-FBC3D03B42AF}" presName="node" presStyleLbl="node1" presStyleIdx="4" presStyleCnt="5">
        <dgm:presLayoutVars>
          <dgm:bulletEnabled val="1"/>
        </dgm:presLayoutVars>
      </dgm:prSet>
      <dgm:spPr/>
    </dgm:pt>
  </dgm:ptLst>
  <dgm:cxnLst>
    <dgm:cxn modelId="{BAAF2E13-1DDF-494B-9A4A-66F4AD089AEF}" srcId="{734E9241-556B-4458-89EA-7FA55EC31CEC}" destId="{3CA96184-D130-4F67-8E64-F64CFEF6A080}" srcOrd="3" destOrd="0" parTransId="{61FD4F36-D0AC-49A3-8822-99E6F12B1DC8}" sibTransId="{0B6C3725-FF78-47C7-968E-1DC92897FAAB}"/>
    <dgm:cxn modelId="{C5EBE65D-4B66-4046-947E-67737493C8D2}" type="presOf" srcId="{A3A035CB-F40C-4C84-BB07-FBC3D03B42AF}" destId="{EEFBB5F3-45D0-4771-AF11-C13E28124BAF}" srcOrd="0" destOrd="0" presId="urn:microsoft.com/office/officeart/2005/8/layout/default"/>
    <dgm:cxn modelId="{834BC95F-7081-4B3B-9A05-BECFD36DBF03}" type="presOf" srcId="{9BA02FBA-EE2E-45E9-A191-75BB7EC0EE72}" destId="{8C4DFEAB-4D67-49A4-A620-A344FD644D1D}" srcOrd="0" destOrd="0" presId="urn:microsoft.com/office/officeart/2005/8/layout/default"/>
    <dgm:cxn modelId="{C5346968-EB95-4AB3-B430-8D1F5A8784B7}" type="presOf" srcId="{3CA96184-D130-4F67-8E64-F64CFEF6A080}" destId="{5BC694A5-D388-49EB-B36C-D59BF640D080}" srcOrd="0" destOrd="0" presId="urn:microsoft.com/office/officeart/2005/8/layout/default"/>
    <dgm:cxn modelId="{BA6C0B6B-E04D-4629-8248-545AB647F8EE}" srcId="{734E9241-556B-4458-89EA-7FA55EC31CEC}" destId="{9BA02FBA-EE2E-45E9-A191-75BB7EC0EE72}" srcOrd="0" destOrd="0" parTransId="{6513164A-38D2-46E7-97E4-0107E07799C1}" sibTransId="{F1508D8C-7934-4902-A927-2030C38E369A}"/>
    <dgm:cxn modelId="{35CE5197-560A-4544-B6D1-A178E1F10989}" srcId="{734E9241-556B-4458-89EA-7FA55EC31CEC}" destId="{E2FF4CE2-41A9-4DBD-A027-C8BCEEA851D6}" srcOrd="1" destOrd="0" parTransId="{C834F4B5-0554-4028-8310-F1D2B6D5897E}" sibTransId="{C79240C8-4CA9-407B-B04A-71CA0C3F84E4}"/>
    <dgm:cxn modelId="{5E0EABA1-2010-4E27-B1CA-E480EC38908F}" srcId="{734E9241-556B-4458-89EA-7FA55EC31CEC}" destId="{EC724881-195A-452C-9C10-F92EBE7EA9D9}" srcOrd="2" destOrd="0" parTransId="{FEA12763-9CC7-4121-87B7-AE4F089F3C09}" sibTransId="{142DA311-8705-4298-8EAB-6ABF0C5D634B}"/>
    <dgm:cxn modelId="{31FF56C4-B9BF-4266-8F16-C3EAA8632BD0}" srcId="{734E9241-556B-4458-89EA-7FA55EC31CEC}" destId="{A3A035CB-F40C-4C84-BB07-FBC3D03B42AF}" srcOrd="4" destOrd="0" parTransId="{5EC291C6-BFA4-4C18-B4F9-E2FCD1705DFA}" sibTransId="{DF12339F-35BF-407D-B6C5-377BBE2D38F6}"/>
    <dgm:cxn modelId="{34BEADC7-4FB4-47EC-9A30-4F66042B5BE5}" type="presOf" srcId="{734E9241-556B-4458-89EA-7FA55EC31CEC}" destId="{E06FB6D8-D8E6-4E1E-9D16-17256198428D}" srcOrd="0" destOrd="0" presId="urn:microsoft.com/office/officeart/2005/8/layout/default"/>
    <dgm:cxn modelId="{65DAD2D3-10E6-43A3-9231-D1A2F224BDAA}" type="presOf" srcId="{EC724881-195A-452C-9C10-F92EBE7EA9D9}" destId="{F7DA15DD-F3B8-4F94-96ED-C4150F4CA6E4}" srcOrd="0" destOrd="0" presId="urn:microsoft.com/office/officeart/2005/8/layout/default"/>
    <dgm:cxn modelId="{5AE798FF-A7A4-45EB-B942-2007613BDB23}" type="presOf" srcId="{E2FF4CE2-41A9-4DBD-A027-C8BCEEA851D6}" destId="{1F3E17E2-4F21-49E7-8BBA-C54262413D05}" srcOrd="0" destOrd="0" presId="urn:microsoft.com/office/officeart/2005/8/layout/default"/>
    <dgm:cxn modelId="{D3D9196A-03B2-467F-9C23-983413BC46AB}" type="presParOf" srcId="{E06FB6D8-D8E6-4E1E-9D16-17256198428D}" destId="{8C4DFEAB-4D67-49A4-A620-A344FD644D1D}" srcOrd="0" destOrd="0" presId="urn:microsoft.com/office/officeart/2005/8/layout/default"/>
    <dgm:cxn modelId="{2ABD3AAA-930C-4C3F-945A-68FB2BEC85D2}" type="presParOf" srcId="{E06FB6D8-D8E6-4E1E-9D16-17256198428D}" destId="{95D0AF12-D3B1-4FE0-9C43-E687ACB20A0B}" srcOrd="1" destOrd="0" presId="urn:microsoft.com/office/officeart/2005/8/layout/default"/>
    <dgm:cxn modelId="{38BA687B-3905-4264-BF90-C3034A98A9DB}" type="presParOf" srcId="{E06FB6D8-D8E6-4E1E-9D16-17256198428D}" destId="{1F3E17E2-4F21-49E7-8BBA-C54262413D05}" srcOrd="2" destOrd="0" presId="urn:microsoft.com/office/officeart/2005/8/layout/default"/>
    <dgm:cxn modelId="{62493BE7-3DEB-4B6E-A7FD-FC477669936F}" type="presParOf" srcId="{E06FB6D8-D8E6-4E1E-9D16-17256198428D}" destId="{EC257125-DF68-460D-8DD6-490C8821ACE1}" srcOrd="3" destOrd="0" presId="urn:microsoft.com/office/officeart/2005/8/layout/default"/>
    <dgm:cxn modelId="{2ABCEBD4-1FCC-4659-9DDA-C98B0C31A03F}" type="presParOf" srcId="{E06FB6D8-D8E6-4E1E-9D16-17256198428D}" destId="{F7DA15DD-F3B8-4F94-96ED-C4150F4CA6E4}" srcOrd="4" destOrd="0" presId="urn:microsoft.com/office/officeart/2005/8/layout/default"/>
    <dgm:cxn modelId="{FD63F47E-C4A4-48F0-8984-32C682C50EEC}" type="presParOf" srcId="{E06FB6D8-D8E6-4E1E-9D16-17256198428D}" destId="{96C53F49-6397-4E5B-9DE8-F134E1FB3BFE}" srcOrd="5" destOrd="0" presId="urn:microsoft.com/office/officeart/2005/8/layout/default"/>
    <dgm:cxn modelId="{EDB29F02-4E79-4370-B8B5-B334EC0AA0A3}" type="presParOf" srcId="{E06FB6D8-D8E6-4E1E-9D16-17256198428D}" destId="{5BC694A5-D388-49EB-B36C-D59BF640D080}" srcOrd="6" destOrd="0" presId="urn:microsoft.com/office/officeart/2005/8/layout/default"/>
    <dgm:cxn modelId="{3680C5E3-91D8-407D-A7AE-3610DDC15BB8}" type="presParOf" srcId="{E06FB6D8-D8E6-4E1E-9D16-17256198428D}" destId="{5B4532DF-35C0-4A96-8EB8-29AFD96E2C78}" srcOrd="7" destOrd="0" presId="urn:microsoft.com/office/officeart/2005/8/layout/default"/>
    <dgm:cxn modelId="{F43369F0-5072-4D45-9BCF-489437335256}" type="presParOf" srcId="{E06FB6D8-D8E6-4E1E-9D16-17256198428D}" destId="{EEFBB5F3-45D0-4771-AF11-C13E28124BAF}"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9C9CEB9-1932-4CDF-B21E-684DD7506008}" type="doc">
      <dgm:prSet loTypeId="urn:microsoft.com/office/officeart/2005/8/layout/vList4" loCatId="list" qsTypeId="urn:microsoft.com/office/officeart/2005/8/quickstyle/simple1" qsCatId="simple" csTypeId="urn:microsoft.com/office/officeart/2005/8/colors/colorful1" csCatId="colorful" phldr="1"/>
      <dgm:spPr/>
      <dgm:t>
        <a:bodyPr/>
        <a:lstStyle/>
        <a:p>
          <a:endParaRPr lang="en-US"/>
        </a:p>
      </dgm:t>
    </dgm:pt>
    <dgm:pt modelId="{19DCDF0D-49D5-451E-884C-8749F3FF2CBE}">
      <dgm:prSet phldrT="[Text]"/>
      <dgm:spPr>
        <a:solidFill>
          <a:schemeClr val="accent4">
            <a:lumMod val="75000"/>
          </a:schemeClr>
        </a:solidFill>
      </dgm:spPr>
      <dgm:t>
        <a:bodyPr/>
        <a:lstStyle/>
        <a:p>
          <a:r>
            <a:rPr lang="en-US" b="1"/>
            <a:t>Final report and recommendations to the IESBA</a:t>
          </a:r>
        </a:p>
      </dgm:t>
    </dgm:pt>
    <dgm:pt modelId="{EF0AA5F3-FA36-4448-B5A6-AED6151700C3}" type="parTrans" cxnId="{33F74777-A424-4387-8448-5435B9768F60}">
      <dgm:prSet/>
      <dgm:spPr/>
      <dgm:t>
        <a:bodyPr/>
        <a:lstStyle/>
        <a:p>
          <a:endParaRPr lang="en-US"/>
        </a:p>
      </dgm:t>
    </dgm:pt>
    <dgm:pt modelId="{E9E1138B-0DB5-41D3-B463-AED3ED5577A3}" type="sibTrans" cxnId="{33F74777-A424-4387-8448-5435B9768F60}">
      <dgm:prSet/>
      <dgm:spPr/>
      <dgm:t>
        <a:bodyPr/>
        <a:lstStyle/>
        <a:p>
          <a:endParaRPr lang="en-US"/>
        </a:p>
      </dgm:t>
    </dgm:pt>
    <dgm:pt modelId="{D55EDED7-9517-4586-9260-050D7ED886DE}">
      <dgm:prSet phldrT="[Text]"/>
      <dgm:spPr/>
      <dgm:t>
        <a:bodyPr/>
        <a:lstStyle/>
        <a:p>
          <a:r>
            <a:rPr lang="en-US"/>
            <a:t>Fact Finding - Conduct face-to-face, virtual outreaches and other information-gathering activities</a:t>
          </a:r>
        </a:p>
      </dgm:t>
    </dgm:pt>
    <dgm:pt modelId="{49D17D30-56BB-4C2C-BF78-4A0CC83ACA8D}" type="sibTrans" cxnId="{21E8EA01-76D3-4FFD-964D-57520F620642}">
      <dgm:prSet/>
      <dgm:spPr/>
      <dgm:t>
        <a:bodyPr/>
        <a:lstStyle/>
        <a:p>
          <a:endParaRPr lang="en-US"/>
        </a:p>
      </dgm:t>
    </dgm:pt>
    <dgm:pt modelId="{AF749B52-B21B-426B-B2E5-9C399CC8FB6A}" type="parTrans" cxnId="{21E8EA01-76D3-4FFD-964D-57520F620642}">
      <dgm:prSet/>
      <dgm:spPr/>
      <dgm:t>
        <a:bodyPr/>
        <a:lstStyle/>
        <a:p>
          <a:endParaRPr lang="en-US"/>
        </a:p>
      </dgm:t>
    </dgm:pt>
    <dgm:pt modelId="{EF32F0F8-A367-48F0-B4AA-A979F5EFB413}">
      <dgm:prSet phldrT="[Text]"/>
      <dgm:spPr>
        <a:solidFill>
          <a:schemeClr val="accent3">
            <a:lumMod val="75000"/>
          </a:schemeClr>
        </a:solidFill>
      </dgm:spPr>
      <dgm:t>
        <a:bodyPr/>
        <a:lstStyle/>
        <a:p>
          <a:pPr eaLnBrk="1" latinLnBrk="0"/>
          <a:r>
            <a:rPr lang="en-US" b="0" i="0"/>
            <a:t>Update to the IESBA on activities and preliminary findings for the IESBA's consideration</a:t>
          </a:r>
          <a:endParaRPr lang="en-US"/>
        </a:p>
      </dgm:t>
    </dgm:pt>
    <dgm:pt modelId="{E7BFEBBB-D3B4-4137-A7FE-C46ED2DE5737}" type="sibTrans" cxnId="{19DB5515-EDF5-4FC9-8371-7D38C20778AC}">
      <dgm:prSet/>
      <dgm:spPr/>
      <dgm:t>
        <a:bodyPr/>
        <a:lstStyle/>
        <a:p>
          <a:endParaRPr lang="en-US"/>
        </a:p>
      </dgm:t>
    </dgm:pt>
    <dgm:pt modelId="{2468167E-11F1-4FA6-8570-AD17831793FB}" type="parTrans" cxnId="{19DB5515-EDF5-4FC9-8371-7D38C20778AC}">
      <dgm:prSet/>
      <dgm:spPr/>
      <dgm:t>
        <a:bodyPr/>
        <a:lstStyle/>
        <a:p>
          <a:endParaRPr lang="en-US"/>
        </a:p>
      </dgm:t>
    </dgm:pt>
    <dgm:pt modelId="{3D9FCECE-7241-4EFC-AAA6-C2A58C381255}" type="pres">
      <dgm:prSet presAssocID="{E9C9CEB9-1932-4CDF-B21E-684DD7506008}" presName="linear" presStyleCnt="0">
        <dgm:presLayoutVars>
          <dgm:dir/>
          <dgm:resizeHandles val="exact"/>
        </dgm:presLayoutVars>
      </dgm:prSet>
      <dgm:spPr/>
    </dgm:pt>
    <dgm:pt modelId="{36F2B1A1-1460-4E2F-B196-3923DAB2D5A0}" type="pres">
      <dgm:prSet presAssocID="{D55EDED7-9517-4586-9260-050D7ED886DE}" presName="comp" presStyleCnt="0"/>
      <dgm:spPr/>
    </dgm:pt>
    <dgm:pt modelId="{EE6C5694-7EBA-4169-9A47-0A45F3C2C99C}" type="pres">
      <dgm:prSet presAssocID="{D55EDED7-9517-4586-9260-050D7ED886DE}" presName="box" presStyleLbl="node1" presStyleIdx="0" presStyleCnt="3"/>
      <dgm:spPr/>
    </dgm:pt>
    <dgm:pt modelId="{CBB3F006-D9A1-4ADE-9A45-9913D37B3C37}" type="pres">
      <dgm:prSet presAssocID="{D55EDED7-9517-4586-9260-050D7ED886DE}"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oard Room"/>
        </a:ext>
      </dgm:extLst>
    </dgm:pt>
    <dgm:pt modelId="{F0F66B25-B442-4B7E-9795-1EC72182C873}" type="pres">
      <dgm:prSet presAssocID="{D55EDED7-9517-4586-9260-050D7ED886DE}" presName="text" presStyleLbl="node1" presStyleIdx="0" presStyleCnt="3">
        <dgm:presLayoutVars>
          <dgm:bulletEnabled val="1"/>
        </dgm:presLayoutVars>
      </dgm:prSet>
      <dgm:spPr/>
    </dgm:pt>
    <dgm:pt modelId="{897548AB-6582-468A-B040-734F4677209E}" type="pres">
      <dgm:prSet presAssocID="{49D17D30-56BB-4C2C-BF78-4A0CC83ACA8D}" presName="spacer" presStyleCnt="0"/>
      <dgm:spPr/>
    </dgm:pt>
    <dgm:pt modelId="{FA43BEE4-860B-41B4-A4BC-918EF22CF719}" type="pres">
      <dgm:prSet presAssocID="{EF32F0F8-A367-48F0-B4AA-A979F5EFB413}" presName="comp" presStyleCnt="0"/>
      <dgm:spPr/>
    </dgm:pt>
    <dgm:pt modelId="{842A3B55-F4D1-4C0E-B61E-59C502CE743B}" type="pres">
      <dgm:prSet presAssocID="{EF32F0F8-A367-48F0-B4AA-A979F5EFB413}" presName="box" presStyleLbl="node1" presStyleIdx="1" presStyleCnt="3"/>
      <dgm:spPr/>
    </dgm:pt>
    <dgm:pt modelId="{A2B0534F-9CC0-4452-95DA-ED5142855299}" type="pres">
      <dgm:prSet presAssocID="{EF32F0F8-A367-48F0-B4AA-A979F5EFB413}" presName="img"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Presentation with Checklist"/>
        </a:ext>
      </dgm:extLst>
    </dgm:pt>
    <dgm:pt modelId="{98D3B9CE-6CA2-417C-83A6-D5A6744BE41F}" type="pres">
      <dgm:prSet presAssocID="{EF32F0F8-A367-48F0-B4AA-A979F5EFB413}" presName="text" presStyleLbl="node1" presStyleIdx="1" presStyleCnt="3">
        <dgm:presLayoutVars>
          <dgm:bulletEnabled val="1"/>
        </dgm:presLayoutVars>
      </dgm:prSet>
      <dgm:spPr/>
    </dgm:pt>
    <dgm:pt modelId="{58BFC1CB-D56D-4E81-8295-87C71E957770}" type="pres">
      <dgm:prSet presAssocID="{E7BFEBBB-D3B4-4137-A7FE-C46ED2DE5737}" presName="spacer" presStyleCnt="0"/>
      <dgm:spPr/>
    </dgm:pt>
    <dgm:pt modelId="{5EF8666F-8C3D-4731-9A73-869B41B50C2E}" type="pres">
      <dgm:prSet presAssocID="{19DCDF0D-49D5-451E-884C-8749F3FF2CBE}" presName="comp" presStyleCnt="0"/>
      <dgm:spPr/>
    </dgm:pt>
    <dgm:pt modelId="{2CD804B8-496A-4366-A904-5454D48056A6}" type="pres">
      <dgm:prSet presAssocID="{19DCDF0D-49D5-451E-884C-8749F3FF2CBE}" presName="box" presStyleLbl="node1" presStyleIdx="2" presStyleCnt="3" custLinFactNeighborX="612" custLinFactNeighborY="2967"/>
      <dgm:spPr/>
    </dgm:pt>
    <dgm:pt modelId="{57672ECD-915F-4162-89BD-CDDCD790E56D}" type="pres">
      <dgm:prSet presAssocID="{19DCDF0D-49D5-451E-884C-8749F3FF2CBE}" presName="img"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Document"/>
        </a:ext>
      </dgm:extLst>
    </dgm:pt>
    <dgm:pt modelId="{9563F557-383F-4D76-8BC8-BBF65241128E}" type="pres">
      <dgm:prSet presAssocID="{19DCDF0D-49D5-451E-884C-8749F3FF2CBE}" presName="text" presStyleLbl="node1" presStyleIdx="2" presStyleCnt="3">
        <dgm:presLayoutVars>
          <dgm:bulletEnabled val="1"/>
        </dgm:presLayoutVars>
      </dgm:prSet>
      <dgm:spPr/>
    </dgm:pt>
  </dgm:ptLst>
  <dgm:cxnLst>
    <dgm:cxn modelId="{21E8EA01-76D3-4FFD-964D-57520F620642}" srcId="{E9C9CEB9-1932-4CDF-B21E-684DD7506008}" destId="{D55EDED7-9517-4586-9260-050D7ED886DE}" srcOrd="0" destOrd="0" parTransId="{AF749B52-B21B-426B-B2E5-9C399CC8FB6A}" sibTransId="{49D17D30-56BB-4C2C-BF78-4A0CC83ACA8D}"/>
    <dgm:cxn modelId="{19DB5515-EDF5-4FC9-8371-7D38C20778AC}" srcId="{E9C9CEB9-1932-4CDF-B21E-684DD7506008}" destId="{EF32F0F8-A367-48F0-B4AA-A979F5EFB413}" srcOrd="1" destOrd="0" parTransId="{2468167E-11F1-4FA6-8570-AD17831793FB}" sibTransId="{E7BFEBBB-D3B4-4137-A7FE-C46ED2DE5737}"/>
    <dgm:cxn modelId="{81618B2E-49B1-49EB-A6C6-138093022540}" type="presOf" srcId="{EF32F0F8-A367-48F0-B4AA-A979F5EFB413}" destId="{842A3B55-F4D1-4C0E-B61E-59C502CE743B}" srcOrd="0" destOrd="0" presId="urn:microsoft.com/office/officeart/2005/8/layout/vList4"/>
    <dgm:cxn modelId="{5FA61A2F-F9FD-4CED-8590-421BE20CD8B3}" type="presOf" srcId="{19DCDF0D-49D5-451E-884C-8749F3FF2CBE}" destId="{9563F557-383F-4D76-8BC8-BBF65241128E}" srcOrd="1" destOrd="0" presId="urn:microsoft.com/office/officeart/2005/8/layout/vList4"/>
    <dgm:cxn modelId="{4BD95855-C3CE-44BA-838C-28F15895539B}" type="presOf" srcId="{E9C9CEB9-1932-4CDF-B21E-684DD7506008}" destId="{3D9FCECE-7241-4EFC-AAA6-C2A58C381255}" srcOrd="0" destOrd="0" presId="urn:microsoft.com/office/officeart/2005/8/layout/vList4"/>
    <dgm:cxn modelId="{33F74777-A424-4387-8448-5435B9768F60}" srcId="{E9C9CEB9-1932-4CDF-B21E-684DD7506008}" destId="{19DCDF0D-49D5-451E-884C-8749F3FF2CBE}" srcOrd="2" destOrd="0" parTransId="{EF0AA5F3-FA36-4448-B5A6-AED6151700C3}" sibTransId="{E9E1138B-0DB5-41D3-B463-AED3ED5577A3}"/>
    <dgm:cxn modelId="{00EDDC59-4BC5-4388-BCB1-BFA1FD42448E}" type="presOf" srcId="{19DCDF0D-49D5-451E-884C-8749F3FF2CBE}" destId="{2CD804B8-496A-4366-A904-5454D48056A6}" srcOrd="0" destOrd="0" presId="urn:microsoft.com/office/officeart/2005/8/layout/vList4"/>
    <dgm:cxn modelId="{31F9CF9F-F332-43C0-9CC3-EE4F4196649B}" type="presOf" srcId="{D55EDED7-9517-4586-9260-050D7ED886DE}" destId="{F0F66B25-B442-4B7E-9795-1EC72182C873}" srcOrd="1" destOrd="0" presId="urn:microsoft.com/office/officeart/2005/8/layout/vList4"/>
    <dgm:cxn modelId="{70017DAE-6A7A-4C72-A623-D24877E143D6}" type="presOf" srcId="{D55EDED7-9517-4586-9260-050D7ED886DE}" destId="{EE6C5694-7EBA-4169-9A47-0A45F3C2C99C}" srcOrd="0" destOrd="0" presId="urn:microsoft.com/office/officeart/2005/8/layout/vList4"/>
    <dgm:cxn modelId="{7A90A6E1-905E-4D31-9180-A0834C53A8B2}" type="presOf" srcId="{EF32F0F8-A367-48F0-B4AA-A979F5EFB413}" destId="{98D3B9CE-6CA2-417C-83A6-D5A6744BE41F}" srcOrd="1" destOrd="0" presId="urn:microsoft.com/office/officeart/2005/8/layout/vList4"/>
    <dgm:cxn modelId="{8DCC4D54-976E-4732-94A0-45855397288A}" type="presParOf" srcId="{3D9FCECE-7241-4EFC-AAA6-C2A58C381255}" destId="{36F2B1A1-1460-4E2F-B196-3923DAB2D5A0}" srcOrd="0" destOrd="0" presId="urn:microsoft.com/office/officeart/2005/8/layout/vList4"/>
    <dgm:cxn modelId="{B7BF5D30-F1B8-4DC7-895E-91BE45B08A44}" type="presParOf" srcId="{36F2B1A1-1460-4E2F-B196-3923DAB2D5A0}" destId="{EE6C5694-7EBA-4169-9A47-0A45F3C2C99C}" srcOrd="0" destOrd="0" presId="urn:microsoft.com/office/officeart/2005/8/layout/vList4"/>
    <dgm:cxn modelId="{3A4FFD2D-63CA-4C85-B06E-EFA20D1142BC}" type="presParOf" srcId="{36F2B1A1-1460-4E2F-B196-3923DAB2D5A0}" destId="{CBB3F006-D9A1-4ADE-9A45-9913D37B3C37}" srcOrd="1" destOrd="0" presId="urn:microsoft.com/office/officeart/2005/8/layout/vList4"/>
    <dgm:cxn modelId="{31571390-E913-4796-878C-B257D7826863}" type="presParOf" srcId="{36F2B1A1-1460-4E2F-B196-3923DAB2D5A0}" destId="{F0F66B25-B442-4B7E-9795-1EC72182C873}" srcOrd="2" destOrd="0" presId="urn:microsoft.com/office/officeart/2005/8/layout/vList4"/>
    <dgm:cxn modelId="{E5890ED2-B12A-498E-89DF-1B9AFE88B440}" type="presParOf" srcId="{3D9FCECE-7241-4EFC-AAA6-C2A58C381255}" destId="{897548AB-6582-468A-B040-734F4677209E}" srcOrd="1" destOrd="0" presId="urn:microsoft.com/office/officeart/2005/8/layout/vList4"/>
    <dgm:cxn modelId="{A323E886-D3A1-4377-9FA9-59C31280A63C}" type="presParOf" srcId="{3D9FCECE-7241-4EFC-AAA6-C2A58C381255}" destId="{FA43BEE4-860B-41B4-A4BC-918EF22CF719}" srcOrd="2" destOrd="0" presId="urn:microsoft.com/office/officeart/2005/8/layout/vList4"/>
    <dgm:cxn modelId="{90CA32E5-035C-4028-B30F-C71A62CC7F4D}" type="presParOf" srcId="{FA43BEE4-860B-41B4-A4BC-918EF22CF719}" destId="{842A3B55-F4D1-4C0E-B61E-59C502CE743B}" srcOrd="0" destOrd="0" presId="urn:microsoft.com/office/officeart/2005/8/layout/vList4"/>
    <dgm:cxn modelId="{F1FCD080-90F8-45EF-858C-E0F976F7121E}" type="presParOf" srcId="{FA43BEE4-860B-41B4-A4BC-918EF22CF719}" destId="{A2B0534F-9CC0-4452-95DA-ED5142855299}" srcOrd="1" destOrd="0" presId="urn:microsoft.com/office/officeart/2005/8/layout/vList4"/>
    <dgm:cxn modelId="{1E28B46E-CCC2-48A3-9AE6-22CE49D82A21}" type="presParOf" srcId="{FA43BEE4-860B-41B4-A4BC-918EF22CF719}" destId="{98D3B9CE-6CA2-417C-83A6-D5A6744BE41F}" srcOrd="2" destOrd="0" presId="urn:microsoft.com/office/officeart/2005/8/layout/vList4"/>
    <dgm:cxn modelId="{CD581043-AB15-4DE8-8C78-A4E58A374ECB}" type="presParOf" srcId="{3D9FCECE-7241-4EFC-AAA6-C2A58C381255}" destId="{58BFC1CB-D56D-4E81-8295-87C71E957770}" srcOrd="3" destOrd="0" presId="urn:microsoft.com/office/officeart/2005/8/layout/vList4"/>
    <dgm:cxn modelId="{8AC5F0C7-AFB2-4F1F-A68D-6A9DA6931F79}" type="presParOf" srcId="{3D9FCECE-7241-4EFC-AAA6-C2A58C381255}" destId="{5EF8666F-8C3D-4731-9A73-869B41B50C2E}" srcOrd="4" destOrd="0" presId="urn:microsoft.com/office/officeart/2005/8/layout/vList4"/>
    <dgm:cxn modelId="{01AAC07A-05E9-4539-8344-074C2A6DB9F8}" type="presParOf" srcId="{5EF8666F-8C3D-4731-9A73-869B41B50C2E}" destId="{2CD804B8-496A-4366-A904-5454D48056A6}" srcOrd="0" destOrd="0" presId="urn:microsoft.com/office/officeart/2005/8/layout/vList4"/>
    <dgm:cxn modelId="{70408364-63D6-479C-ABC5-7455469ACC46}" type="presParOf" srcId="{5EF8666F-8C3D-4731-9A73-869B41B50C2E}" destId="{57672ECD-915F-4162-89BD-CDDCD790E56D}" srcOrd="1" destOrd="0" presId="urn:microsoft.com/office/officeart/2005/8/layout/vList4"/>
    <dgm:cxn modelId="{3EC51F57-8434-4948-B374-1800E8248309}" type="presParOf" srcId="{5EF8666F-8C3D-4731-9A73-869B41B50C2E}" destId="{9563F557-383F-4D76-8BC8-BBF65241128E}"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9A5797E-3AC8-425A-AA62-820391A7B9D8}"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US"/>
        </a:p>
      </dgm:t>
    </dgm:pt>
    <dgm:pt modelId="{B46428E8-220A-41BD-A091-C2B71AF61ECC}">
      <dgm:prSet phldrT="[Text]" phldr="0"/>
      <dgm:spPr/>
      <dgm:t>
        <a:bodyPr/>
        <a:lstStyle/>
        <a:p>
          <a:r>
            <a:rPr lang="en-US" b="0">
              <a:solidFill>
                <a:schemeClr val="bg1"/>
              </a:solidFill>
            </a:rPr>
            <a:t>Whether </a:t>
          </a:r>
          <a:r>
            <a:rPr lang="en-US" b="0" strike="noStrike">
              <a:solidFill>
                <a:schemeClr val="bg1"/>
              </a:solidFill>
            </a:rPr>
            <a:t>it is in </a:t>
          </a:r>
          <a:r>
            <a:rPr lang="en-US" b="0">
              <a:solidFill>
                <a:schemeClr val="bg1"/>
              </a:solidFill>
            </a:rPr>
            <a:t>public interest </a:t>
          </a:r>
          <a:r>
            <a:rPr lang="en-US" b="0" strike="noStrike">
              <a:solidFill>
                <a:schemeClr val="bg1"/>
              </a:solidFill>
            </a:rPr>
            <a:t>to undertake </a:t>
          </a:r>
          <a:r>
            <a:rPr lang="en-US"/>
            <a:t>a project to develop independence standards, or any other actions </a:t>
          </a:r>
        </a:p>
      </dgm:t>
    </dgm:pt>
    <dgm:pt modelId="{7484D80F-1FEE-42D6-A6DA-5A14EDADADD3}" type="parTrans" cxnId="{2A086FFD-0805-4038-BFCF-6FE24A5BD380}">
      <dgm:prSet/>
      <dgm:spPr/>
      <dgm:t>
        <a:bodyPr/>
        <a:lstStyle/>
        <a:p>
          <a:endParaRPr lang="en-US"/>
        </a:p>
      </dgm:t>
    </dgm:pt>
    <dgm:pt modelId="{3EC7DDCC-3BC8-493E-B2F8-02FBC28D249A}" type="sibTrans" cxnId="{2A086FFD-0805-4038-BFCF-6FE24A5BD380}">
      <dgm:prSet/>
      <dgm:spPr/>
      <dgm:t>
        <a:bodyPr/>
        <a:lstStyle/>
        <a:p>
          <a:endParaRPr lang="en-US"/>
        </a:p>
      </dgm:t>
    </dgm:pt>
    <dgm:pt modelId="{351AA474-5816-4162-A82B-EC60049E891E}">
      <dgm:prSet phldrT="[Text]" phldr="0"/>
      <dgm:spPr/>
      <dgm:t>
        <a:bodyPr/>
        <a:lstStyle/>
        <a:p>
          <a:r>
            <a:rPr lang="en-US"/>
            <a:t>Whether the approach to such a project or any actions should be </a:t>
          </a:r>
          <a:r>
            <a:rPr lang="en-US" b="1"/>
            <a:t>profession-agnostic</a:t>
          </a:r>
          <a:r>
            <a:rPr lang="en-US"/>
            <a:t>    </a:t>
          </a:r>
        </a:p>
      </dgm:t>
    </dgm:pt>
    <dgm:pt modelId="{8A20CB46-1F49-4A7A-A88F-5AA9F2B02225}" type="parTrans" cxnId="{94E49010-2B5B-45C3-84D8-4E187248485F}">
      <dgm:prSet/>
      <dgm:spPr/>
      <dgm:t>
        <a:bodyPr/>
        <a:lstStyle/>
        <a:p>
          <a:endParaRPr lang="en-US"/>
        </a:p>
      </dgm:t>
    </dgm:pt>
    <dgm:pt modelId="{4B2B45EB-A537-4ECF-BF7A-D24CEFDB6F34}" type="sibTrans" cxnId="{94E49010-2B5B-45C3-84D8-4E187248485F}">
      <dgm:prSet/>
      <dgm:spPr/>
      <dgm:t>
        <a:bodyPr/>
        <a:lstStyle/>
        <a:p>
          <a:endParaRPr lang="en-US"/>
        </a:p>
      </dgm:t>
    </dgm:pt>
    <dgm:pt modelId="{98889E23-406A-4762-8368-614637696F0A}">
      <dgm:prSet phldrT="[Text]" phldr="0"/>
      <dgm:spPr/>
      <dgm:t>
        <a:bodyPr/>
        <a:lstStyle/>
        <a:p>
          <a:r>
            <a:rPr lang="en-US" b="1"/>
            <a:t>Optimal option for way forward </a:t>
          </a:r>
          <a:r>
            <a:rPr lang="en-US"/>
            <a:t>from point of view of maximizing A&amp;I (e.g., Part 4B equivalent in the IESSA,  revisions to Part 4B, etc.)</a:t>
          </a:r>
        </a:p>
      </dgm:t>
    </dgm:pt>
    <dgm:pt modelId="{D37F06F0-DC7A-4983-B6EB-D6BD707777BD}" type="parTrans" cxnId="{263E3C7A-48C6-4B88-B94A-CE06EACD2020}">
      <dgm:prSet/>
      <dgm:spPr/>
      <dgm:t>
        <a:bodyPr/>
        <a:lstStyle/>
        <a:p>
          <a:endParaRPr lang="en-US"/>
        </a:p>
      </dgm:t>
    </dgm:pt>
    <dgm:pt modelId="{6B038AB2-92CE-4D2A-91F9-B3BD86A440A3}" type="sibTrans" cxnId="{263E3C7A-48C6-4B88-B94A-CE06EACD2020}">
      <dgm:prSet/>
      <dgm:spPr/>
      <dgm:t>
        <a:bodyPr/>
        <a:lstStyle/>
        <a:p>
          <a:endParaRPr lang="en-US"/>
        </a:p>
      </dgm:t>
    </dgm:pt>
    <dgm:pt modelId="{BFC39D77-CA90-4A7B-BE6B-BCB601ECC338}">
      <dgm:prSet/>
      <dgm:spPr/>
      <dgm:t>
        <a:bodyPr/>
        <a:lstStyle/>
        <a:p>
          <a:r>
            <a:rPr lang="en-US" b="1"/>
            <a:t>Questions of principle or judgment </a:t>
          </a:r>
          <a:r>
            <a:rPr lang="en-US"/>
            <a:t>on which the IESBA’s direction is needed </a:t>
          </a:r>
        </a:p>
      </dgm:t>
    </dgm:pt>
    <dgm:pt modelId="{8F6C3079-F48C-4B47-9C33-3DDCC7C8BDCE}" type="parTrans" cxnId="{EB01E6E4-EF03-4DEE-9172-20926421BFB1}">
      <dgm:prSet/>
      <dgm:spPr/>
      <dgm:t>
        <a:bodyPr/>
        <a:lstStyle/>
        <a:p>
          <a:endParaRPr lang="en-US"/>
        </a:p>
      </dgm:t>
    </dgm:pt>
    <dgm:pt modelId="{D715D1CE-8459-41A1-8C84-15668860CAAD}" type="sibTrans" cxnId="{EB01E6E4-EF03-4DEE-9172-20926421BFB1}">
      <dgm:prSet/>
      <dgm:spPr/>
      <dgm:t>
        <a:bodyPr/>
        <a:lstStyle/>
        <a:p>
          <a:endParaRPr lang="en-US"/>
        </a:p>
      </dgm:t>
    </dgm:pt>
    <dgm:pt modelId="{53895143-3B50-4A5F-B394-5CF06407D7DF}" type="pres">
      <dgm:prSet presAssocID="{59A5797E-3AC8-425A-AA62-820391A7B9D8}" presName="outerComposite" presStyleCnt="0">
        <dgm:presLayoutVars>
          <dgm:chMax val="5"/>
          <dgm:dir/>
          <dgm:resizeHandles val="exact"/>
        </dgm:presLayoutVars>
      </dgm:prSet>
      <dgm:spPr/>
    </dgm:pt>
    <dgm:pt modelId="{75D9B06E-3177-4613-B15E-736505E21B31}" type="pres">
      <dgm:prSet presAssocID="{59A5797E-3AC8-425A-AA62-820391A7B9D8}" presName="dummyMaxCanvas" presStyleCnt="0">
        <dgm:presLayoutVars/>
      </dgm:prSet>
      <dgm:spPr/>
    </dgm:pt>
    <dgm:pt modelId="{62C7C288-B96E-4A13-9C1B-C0CFCBE7D952}" type="pres">
      <dgm:prSet presAssocID="{59A5797E-3AC8-425A-AA62-820391A7B9D8}" presName="FourNodes_1" presStyleLbl="node1" presStyleIdx="0" presStyleCnt="4">
        <dgm:presLayoutVars>
          <dgm:bulletEnabled val="1"/>
        </dgm:presLayoutVars>
      </dgm:prSet>
      <dgm:spPr/>
    </dgm:pt>
    <dgm:pt modelId="{7376005B-5873-4A7B-B486-F92B7E2D79F8}" type="pres">
      <dgm:prSet presAssocID="{59A5797E-3AC8-425A-AA62-820391A7B9D8}" presName="FourNodes_2" presStyleLbl="node1" presStyleIdx="1" presStyleCnt="4">
        <dgm:presLayoutVars>
          <dgm:bulletEnabled val="1"/>
        </dgm:presLayoutVars>
      </dgm:prSet>
      <dgm:spPr/>
    </dgm:pt>
    <dgm:pt modelId="{7DCF9C3F-8D1E-4927-BE8E-5CA480832B8E}" type="pres">
      <dgm:prSet presAssocID="{59A5797E-3AC8-425A-AA62-820391A7B9D8}" presName="FourNodes_3" presStyleLbl="node1" presStyleIdx="2" presStyleCnt="4">
        <dgm:presLayoutVars>
          <dgm:bulletEnabled val="1"/>
        </dgm:presLayoutVars>
      </dgm:prSet>
      <dgm:spPr/>
    </dgm:pt>
    <dgm:pt modelId="{8641E2CC-7EEE-435A-B523-82129224937E}" type="pres">
      <dgm:prSet presAssocID="{59A5797E-3AC8-425A-AA62-820391A7B9D8}" presName="FourNodes_4" presStyleLbl="node1" presStyleIdx="3" presStyleCnt="4" custLinFactNeighborX="-335" custLinFactNeighborY="1845">
        <dgm:presLayoutVars>
          <dgm:bulletEnabled val="1"/>
        </dgm:presLayoutVars>
      </dgm:prSet>
      <dgm:spPr/>
    </dgm:pt>
    <dgm:pt modelId="{2406E130-A72A-4FE8-89C8-39381D3EF012}" type="pres">
      <dgm:prSet presAssocID="{59A5797E-3AC8-425A-AA62-820391A7B9D8}" presName="FourConn_1-2" presStyleLbl="fgAccFollowNode1" presStyleIdx="0" presStyleCnt="3">
        <dgm:presLayoutVars>
          <dgm:bulletEnabled val="1"/>
        </dgm:presLayoutVars>
      </dgm:prSet>
      <dgm:spPr/>
    </dgm:pt>
    <dgm:pt modelId="{FE063197-103C-432F-AA83-2038CB73E376}" type="pres">
      <dgm:prSet presAssocID="{59A5797E-3AC8-425A-AA62-820391A7B9D8}" presName="FourConn_2-3" presStyleLbl="fgAccFollowNode1" presStyleIdx="1" presStyleCnt="3">
        <dgm:presLayoutVars>
          <dgm:bulletEnabled val="1"/>
        </dgm:presLayoutVars>
      </dgm:prSet>
      <dgm:spPr/>
    </dgm:pt>
    <dgm:pt modelId="{0EA4D2C4-E654-41AA-ACDF-54BA03536A1E}" type="pres">
      <dgm:prSet presAssocID="{59A5797E-3AC8-425A-AA62-820391A7B9D8}" presName="FourConn_3-4" presStyleLbl="fgAccFollowNode1" presStyleIdx="2" presStyleCnt="3">
        <dgm:presLayoutVars>
          <dgm:bulletEnabled val="1"/>
        </dgm:presLayoutVars>
      </dgm:prSet>
      <dgm:spPr/>
    </dgm:pt>
    <dgm:pt modelId="{9A4ACB28-2852-45C8-B509-8FEDF988A951}" type="pres">
      <dgm:prSet presAssocID="{59A5797E-3AC8-425A-AA62-820391A7B9D8}" presName="FourNodes_1_text" presStyleLbl="node1" presStyleIdx="3" presStyleCnt="4">
        <dgm:presLayoutVars>
          <dgm:bulletEnabled val="1"/>
        </dgm:presLayoutVars>
      </dgm:prSet>
      <dgm:spPr/>
    </dgm:pt>
    <dgm:pt modelId="{9981CA00-0627-46BE-BFF3-9E1527CABADA}" type="pres">
      <dgm:prSet presAssocID="{59A5797E-3AC8-425A-AA62-820391A7B9D8}" presName="FourNodes_2_text" presStyleLbl="node1" presStyleIdx="3" presStyleCnt="4">
        <dgm:presLayoutVars>
          <dgm:bulletEnabled val="1"/>
        </dgm:presLayoutVars>
      </dgm:prSet>
      <dgm:spPr/>
    </dgm:pt>
    <dgm:pt modelId="{71A16E28-399F-4404-A11F-8DAEE3F76395}" type="pres">
      <dgm:prSet presAssocID="{59A5797E-3AC8-425A-AA62-820391A7B9D8}" presName="FourNodes_3_text" presStyleLbl="node1" presStyleIdx="3" presStyleCnt="4">
        <dgm:presLayoutVars>
          <dgm:bulletEnabled val="1"/>
        </dgm:presLayoutVars>
      </dgm:prSet>
      <dgm:spPr/>
    </dgm:pt>
    <dgm:pt modelId="{21953606-CF52-433B-A7A4-D6C97EC3A03A}" type="pres">
      <dgm:prSet presAssocID="{59A5797E-3AC8-425A-AA62-820391A7B9D8}" presName="FourNodes_4_text" presStyleLbl="node1" presStyleIdx="3" presStyleCnt="4">
        <dgm:presLayoutVars>
          <dgm:bulletEnabled val="1"/>
        </dgm:presLayoutVars>
      </dgm:prSet>
      <dgm:spPr/>
    </dgm:pt>
  </dgm:ptLst>
  <dgm:cxnLst>
    <dgm:cxn modelId="{A57B1802-B32E-4447-BA8C-98FFB3F15CA6}" type="presOf" srcId="{98889E23-406A-4762-8368-614637696F0A}" destId="{71A16E28-399F-4404-A11F-8DAEE3F76395}" srcOrd="1" destOrd="0" presId="urn:microsoft.com/office/officeart/2005/8/layout/vProcess5"/>
    <dgm:cxn modelId="{7C5FD30D-66F6-48C9-B173-F050824540F3}" type="presOf" srcId="{BFC39D77-CA90-4A7B-BE6B-BCB601ECC338}" destId="{8641E2CC-7EEE-435A-B523-82129224937E}" srcOrd="0" destOrd="0" presId="urn:microsoft.com/office/officeart/2005/8/layout/vProcess5"/>
    <dgm:cxn modelId="{94E49010-2B5B-45C3-84D8-4E187248485F}" srcId="{59A5797E-3AC8-425A-AA62-820391A7B9D8}" destId="{351AA474-5816-4162-A82B-EC60049E891E}" srcOrd="1" destOrd="0" parTransId="{8A20CB46-1F49-4A7A-A88F-5AA9F2B02225}" sibTransId="{4B2B45EB-A537-4ECF-BF7A-D24CEFDB6F34}"/>
    <dgm:cxn modelId="{E83CD21A-9BEE-4EDF-9424-74AA0B82E7BE}" type="presOf" srcId="{B46428E8-220A-41BD-A091-C2B71AF61ECC}" destId="{9A4ACB28-2852-45C8-B509-8FEDF988A951}" srcOrd="1" destOrd="0" presId="urn:microsoft.com/office/officeart/2005/8/layout/vProcess5"/>
    <dgm:cxn modelId="{3CA8A324-A74F-48FA-BFA1-A7E146653EC7}" type="presOf" srcId="{98889E23-406A-4762-8368-614637696F0A}" destId="{7DCF9C3F-8D1E-4927-BE8E-5CA480832B8E}" srcOrd="0" destOrd="0" presId="urn:microsoft.com/office/officeart/2005/8/layout/vProcess5"/>
    <dgm:cxn modelId="{9CA43631-358A-4A0C-98D7-917ABD8652CD}" type="presOf" srcId="{4B2B45EB-A537-4ECF-BF7A-D24CEFDB6F34}" destId="{FE063197-103C-432F-AA83-2038CB73E376}" srcOrd="0" destOrd="0" presId="urn:microsoft.com/office/officeart/2005/8/layout/vProcess5"/>
    <dgm:cxn modelId="{97356F65-7225-4440-9A1B-C15C4CE1D5A2}" type="presOf" srcId="{3EC7DDCC-3BC8-493E-B2F8-02FBC28D249A}" destId="{2406E130-A72A-4FE8-89C8-39381D3EF012}" srcOrd="0" destOrd="0" presId="urn:microsoft.com/office/officeart/2005/8/layout/vProcess5"/>
    <dgm:cxn modelId="{9FFEC06C-6ED8-4AF4-B3B2-53AB82F764A7}" type="presOf" srcId="{BFC39D77-CA90-4A7B-BE6B-BCB601ECC338}" destId="{21953606-CF52-433B-A7A4-D6C97EC3A03A}" srcOrd="1" destOrd="0" presId="urn:microsoft.com/office/officeart/2005/8/layout/vProcess5"/>
    <dgm:cxn modelId="{DCA7156F-845C-4701-B653-664562879ABE}" type="presOf" srcId="{6B038AB2-92CE-4D2A-91F9-B3BD86A440A3}" destId="{0EA4D2C4-E654-41AA-ACDF-54BA03536A1E}" srcOrd="0" destOrd="0" presId="urn:microsoft.com/office/officeart/2005/8/layout/vProcess5"/>
    <dgm:cxn modelId="{263E3C7A-48C6-4B88-B94A-CE06EACD2020}" srcId="{59A5797E-3AC8-425A-AA62-820391A7B9D8}" destId="{98889E23-406A-4762-8368-614637696F0A}" srcOrd="2" destOrd="0" parTransId="{D37F06F0-DC7A-4983-B6EB-D6BD707777BD}" sibTransId="{6B038AB2-92CE-4D2A-91F9-B3BD86A440A3}"/>
    <dgm:cxn modelId="{782FDD8C-C91A-433F-A954-78345A2DFC9D}" type="presOf" srcId="{59A5797E-3AC8-425A-AA62-820391A7B9D8}" destId="{53895143-3B50-4A5F-B394-5CF06407D7DF}" srcOrd="0" destOrd="0" presId="urn:microsoft.com/office/officeart/2005/8/layout/vProcess5"/>
    <dgm:cxn modelId="{CBC3879C-A85C-473F-9508-E1A6F04DF886}" type="presOf" srcId="{351AA474-5816-4162-A82B-EC60049E891E}" destId="{9981CA00-0627-46BE-BFF3-9E1527CABADA}" srcOrd="1" destOrd="0" presId="urn:microsoft.com/office/officeart/2005/8/layout/vProcess5"/>
    <dgm:cxn modelId="{D52078A1-A7C1-4C29-98DF-886C2E767E27}" type="presOf" srcId="{B46428E8-220A-41BD-A091-C2B71AF61ECC}" destId="{62C7C288-B96E-4A13-9C1B-C0CFCBE7D952}" srcOrd="0" destOrd="0" presId="urn:microsoft.com/office/officeart/2005/8/layout/vProcess5"/>
    <dgm:cxn modelId="{9ACFA4A6-61F8-43DB-8F05-8EE1AC1FD747}" type="presOf" srcId="{351AA474-5816-4162-A82B-EC60049E891E}" destId="{7376005B-5873-4A7B-B486-F92B7E2D79F8}" srcOrd="0" destOrd="0" presId="urn:microsoft.com/office/officeart/2005/8/layout/vProcess5"/>
    <dgm:cxn modelId="{EB01E6E4-EF03-4DEE-9172-20926421BFB1}" srcId="{59A5797E-3AC8-425A-AA62-820391A7B9D8}" destId="{BFC39D77-CA90-4A7B-BE6B-BCB601ECC338}" srcOrd="3" destOrd="0" parTransId="{8F6C3079-F48C-4B47-9C33-3DDCC7C8BDCE}" sibTransId="{D715D1CE-8459-41A1-8C84-15668860CAAD}"/>
    <dgm:cxn modelId="{2A086FFD-0805-4038-BFCF-6FE24A5BD380}" srcId="{59A5797E-3AC8-425A-AA62-820391A7B9D8}" destId="{B46428E8-220A-41BD-A091-C2B71AF61ECC}" srcOrd="0" destOrd="0" parTransId="{7484D80F-1FEE-42D6-A6DA-5A14EDADADD3}" sibTransId="{3EC7DDCC-3BC8-493E-B2F8-02FBC28D249A}"/>
    <dgm:cxn modelId="{14485C84-8A25-4BA9-A9B6-750748F7031B}" type="presParOf" srcId="{53895143-3B50-4A5F-B394-5CF06407D7DF}" destId="{75D9B06E-3177-4613-B15E-736505E21B31}" srcOrd="0" destOrd="0" presId="urn:microsoft.com/office/officeart/2005/8/layout/vProcess5"/>
    <dgm:cxn modelId="{95CED8BE-862F-49AC-952D-41D7C15B6EB3}" type="presParOf" srcId="{53895143-3B50-4A5F-B394-5CF06407D7DF}" destId="{62C7C288-B96E-4A13-9C1B-C0CFCBE7D952}" srcOrd="1" destOrd="0" presId="urn:microsoft.com/office/officeart/2005/8/layout/vProcess5"/>
    <dgm:cxn modelId="{7BFF0E5B-C91F-4CDD-A12B-3B70A102FD7A}" type="presParOf" srcId="{53895143-3B50-4A5F-B394-5CF06407D7DF}" destId="{7376005B-5873-4A7B-B486-F92B7E2D79F8}" srcOrd="2" destOrd="0" presId="urn:microsoft.com/office/officeart/2005/8/layout/vProcess5"/>
    <dgm:cxn modelId="{E972EEC3-844E-4B3E-B45A-1C9CCD82F5AA}" type="presParOf" srcId="{53895143-3B50-4A5F-B394-5CF06407D7DF}" destId="{7DCF9C3F-8D1E-4927-BE8E-5CA480832B8E}" srcOrd="3" destOrd="0" presId="urn:microsoft.com/office/officeart/2005/8/layout/vProcess5"/>
    <dgm:cxn modelId="{67BB5D6F-3718-4B5E-BBA8-1FFE69D4ADA5}" type="presParOf" srcId="{53895143-3B50-4A5F-B394-5CF06407D7DF}" destId="{8641E2CC-7EEE-435A-B523-82129224937E}" srcOrd="4" destOrd="0" presId="urn:microsoft.com/office/officeart/2005/8/layout/vProcess5"/>
    <dgm:cxn modelId="{79846113-7929-4860-9AA5-5B9A2ACC21F1}" type="presParOf" srcId="{53895143-3B50-4A5F-B394-5CF06407D7DF}" destId="{2406E130-A72A-4FE8-89C8-39381D3EF012}" srcOrd="5" destOrd="0" presId="urn:microsoft.com/office/officeart/2005/8/layout/vProcess5"/>
    <dgm:cxn modelId="{24DA1284-D293-476D-8644-96C8FB63A4C0}" type="presParOf" srcId="{53895143-3B50-4A5F-B394-5CF06407D7DF}" destId="{FE063197-103C-432F-AA83-2038CB73E376}" srcOrd="6" destOrd="0" presId="urn:microsoft.com/office/officeart/2005/8/layout/vProcess5"/>
    <dgm:cxn modelId="{D79276C9-813F-4814-8DDC-70357BA41694}" type="presParOf" srcId="{53895143-3B50-4A5F-B394-5CF06407D7DF}" destId="{0EA4D2C4-E654-41AA-ACDF-54BA03536A1E}" srcOrd="7" destOrd="0" presId="urn:microsoft.com/office/officeart/2005/8/layout/vProcess5"/>
    <dgm:cxn modelId="{84B32819-EB0F-43BC-BAF2-E9E44043C152}" type="presParOf" srcId="{53895143-3B50-4A5F-B394-5CF06407D7DF}" destId="{9A4ACB28-2852-45C8-B509-8FEDF988A951}" srcOrd="8" destOrd="0" presId="urn:microsoft.com/office/officeart/2005/8/layout/vProcess5"/>
    <dgm:cxn modelId="{D148A693-7FAC-4B10-8123-5C429AC4E2AB}" type="presParOf" srcId="{53895143-3B50-4A5F-B394-5CF06407D7DF}" destId="{9981CA00-0627-46BE-BFF3-9E1527CABADA}" srcOrd="9" destOrd="0" presId="urn:microsoft.com/office/officeart/2005/8/layout/vProcess5"/>
    <dgm:cxn modelId="{2E8C0EE3-E967-454D-83C5-FFAD95A14889}" type="presParOf" srcId="{53895143-3B50-4A5F-B394-5CF06407D7DF}" destId="{71A16E28-399F-4404-A11F-8DAEE3F76395}" srcOrd="10" destOrd="0" presId="urn:microsoft.com/office/officeart/2005/8/layout/vProcess5"/>
    <dgm:cxn modelId="{AA131AD1-F954-4156-8212-216306658708}" type="presParOf" srcId="{53895143-3B50-4A5F-B394-5CF06407D7DF}" destId="{21953606-CF52-433B-A7A4-D6C97EC3A03A}"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3A47CE-6C63-48F8-8F78-B54B2E596941}">
      <dsp:nvSpPr>
        <dsp:cNvPr id="0" name=""/>
        <dsp:cNvSpPr/>
      </dsp:nvSpPr>
      <dsp:spPr>
        <a:xfrm rot="16200000">
          <a:off x="-1235227" y="1822354"/>
          <a:ext cx="2913188" cy="379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34287" bIns="0" numCol="1" spcCol="1270" anchor="t" anchorCtr="0">
          <a:noAutofit/>
        </a:bodyPr>
        <a:lstStyle/>
        <a:p>
          <a:pPr marL="0" lvl="0" indent="0" algn="r" defTabSz="1200150">
            <a:lnSpc>
              <a:spcPct val="90000"/>
            </a:lnSpc>
            <a:spcBef>
              <a:spcPct val="0"/>
            </a:spcBef>
            <a:spcAft>
              <a:spcPct val="35000"/>
            </a:spcAft>
            <a:buNone/>
          </a:pPr>
          <a:endParaRPr lang="en-US" sz="2700" kern="1200"/>
        </a:p>
      </dsp:txBody>
      <dsp:txXfrm>
        <a:off x="-1235227" y="1822354"/>
        <a:ext cx="2913188" cy="379034"/>
      </dsp:txXfrm>
    </dsp:sp>
    <dsp:sp modelId="{08D2BF46-F3FF-4EB0-9262-4BF08DBD55BA}">
      <dsp:nvSpPr>
        <dsp:cNvPr id="0" name=""/>
        <dsp:cNvSpPr/>
      </dsp:nvSpPr>
      <dsp:spPr>
        <a:xfrm>
          <a:off x="389115" y="398790"/>
          <a:ext cx="1887994" cy="333606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334287" rIns="128016" bIns="128016" numCol="1" spcCol="1270" anchor="t" anchorCtr="0">
          <a:noAutofit/>
        </a:bodyPr>
        <a:lstStyle/>
        <a:p>
          <a:pPr marL="171450" lvl="1" indent="-171450" algn="l" defTabSz="800100">
            <a:lnSpc>
              <a:spcPct val="90000"/>
            </a:lnSpc>
            <a:spcBef>
              <a:spcPct val="0"/>
            </a:spcBef>
            <a:spcAft>
              <a:spcPct val="15000"/>
            </a:spcAft>
            <a:buChar char="•"/>
          </a:pPr>
          <a:endParaRPr lang="en-US" sz="1800" kern="1200"/>
        </a:p>
        <a:p>
          <a:pPr marL="171450" lvl="1" indent="-171450" algn="l" defTabSz="800100">
            <a:lnSpc>
              <a:spcPct val="90000"/>
            </a:lnSpc>
            <a:spcBef>
              <a:spcPct val="0"/>
            </a:spcBef>
            <a:spcAft>
              <a:spcPct val="15000"/>
            </a:spcAft>
            <a:buChar char="•"/>
          </a:pPr>
          <a:r>
            <a:rPr lang="en-US" sz="1800" kern="1200"/>
            <a:t>Whether to undertake a project to develop independence standards for SAEs outside the scope of the IIS in the IESSA</a:t>
          </a:r>
        </a:p>
      </dsp:txBody>
      <dsp:txXfrm>
        <a:off x="389115" y="398790"/>
        <a:ext cx="1887994" cy="3336066"/>
      </dsp:txXfrm>
    </dsp:sp>
    <dsp:sp modelId="{E0DCC6AB-BFCD-42D5-8B82-AB63FC1D68BF}">
      <dsp:nvSpPr>
        <dsp:cNvPr id="0" name=""/>
        <dsp:cNvSpPr/>
      </dsp:nvSpPr>
      <dsp:spPr>
        <a:xfrm>
          <a:off x="0" y="68506"/>
          <a:ext cx="758069" cy="758069"/>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68C7CD-75D0-42B1-BD30-F85933708E18}">
      <dsp:nvSpPr>
        <dsp:cNvPr id="0" name=""/>
        <dsp:cNvSpPr/>
      </dsp:nvSpPr>
      <dsp:spPr>
        <a:xfrm rot="16200000">
          <a:off x="1504698" y="1822354"/>
          <a:ext cx="2913188" cy="379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34287" bIns="0" numCol="1" spcCol="1270" anchor="t" anchorCtr="0">
          <a:noAutofit/>
        </a:bodyPr>
        <a:lstStyle/>
        <a:p>
          <a:pPr marL="0" lvl="0" indent="0" algn="r" defTabSz="1200150">
            <a:lnSpc>
              <a:spcPct val="90000"/>
            </a:lnSpc>
            <a:spcBef>
              <a:spcPct val="0"/>
            </a:spcBef>
            <a:spcAft>
              <a:spcPct val="35000"/>
            </a:spcAft>
            <a:buNone/>
          </a:pPr>
          <a:endParaRPr lang="en-US" sz="2700" kern="1200"/>
        </a:p>
      </dsp:txBody>
      <dsp:txXfrm>
        <a:off x="1504698" y="1822354"/>
        <a:ext cx="2913188" cy="379034"/>
      </dsp:txXfrm>
    </dsp:sp>
    <dsp:sp modelId="{171A1F1C-1C7B-4424-9DCC-43332A57AF5B}">
      <dsp:nvSpPr>
        <dsp:cNvPr id="0" name=""/>
        <dsp:cNvSpPr/>
      </dsp:nvSpPr>
      <dsp:spPr>
        <a:xfrm>
          <a:off x="3106555" y="409918"/>
          <a:ext cx="1887994" cy="3324938"/>
        </a:xfrm>
        <a:prstGeom prst="rect">
          <a:avLst/>
        </a:prstGeom>
        <a:solidFill>
          <a:schemeClr val="accent3">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334287" rIns="128016" bIns="128016" numCol="1" spcCol="1270" anchor="t" anchorCtr="0">
          <a:noAutofit/>
        </a:bodyPr>
        <a:lstStyle/>
        <a:p>
          <a:pPr marL="171450" lvl="1" indent="-171450" algn="l" defTabSz="800100">
            <a:lnSpc>
              <a:spcPct val="90000"/>
            </a:lnSpc>
            <a:spcBef>
              <a:spcPct val="0"/>
            </a:spcBef>
            <a:spcAft>
              <a:spcPct val="15000"/>
            </a:spcAft>
            <a:buChar char="•"/>
          </a:pPr>
          <a:endParaRPr lang="en-US" sz="1800" kern="1200"/>
        </a:p>
        <a:p>
          <a:pPr marL="171450" lvl="1" indent="-171450" algn="l" defTabSz="800100">
            <a:lnSpc>
              <a:spcPct val="90000"/>
            </a:lnSpc>
            <a:spcBef>
              <a:spcPct val="0"/>
            </a:spcBef>
            <a:spcAft>
              <a:spcPct val="15000"/>
            </a:spcAft>
            <a:buChar char="•"/>
          </a:pPr>
          <a:r>
            <a:rPr lang="en-US" sz="1800" kern="1200"/>
            <a:t>Whether the approach to such a project should be profession-agnostic</a:t>
          </a:r>
        </a:p>
      </dsp:txBody>
      <dsp:txXfrm>
        <a:off x="3106555" y="409918"/>
        <a:ext cx="1887994" cy="3324938"/>
      </dsp:txXfrm>
    </dsp:sp>
    <dsp:sp modelId="{0F5F100E-F0A7-4680-B5F5-C15E158D23FD}">
      <dsp:nvSpPr>
        <dsp:cNvPr id="0" name=""/>
        <dsp:cNvSpPr/>
      </dsp:nvSpPr>
      <dsp:spPr>
        <a:xfrm>
          <a:off x="2771775" y="54951"/>
          <a:ext cx="758069" cy="758069"/>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04892-5372-455E-8AA1-1E607742926B}">
      <dsp:nvSpPr>
        <dsp:cNvPr id="0" name=""/>
        <dsp:cNvSpPr/>
      </dsp:nvSpPr>
      <dsp:spPr>
        <a:xfrm rot="16200000">
          <a:off x="-1282963" y="1883502"/>
          <a:ext cx="3013675" cy="3823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37171" bIns="0" numCol="1" spcCol="1270" anchor="t" anchorCtr="0">
          <a:noAutofit/>
        </a:bodyPr>
        <a:lstStyle/>
        <a:p>
          <a:pPr marL="0" lvl="0" indent="0" algn="r" defTabSz="711200">
            <a:lnSpc>
              <a:spcPct val="90000"/>
            </a:lnSpc>
            <a:spcBef>
              <a:spcPct val="0"/>
            </a:spcBef>
            <a:spcAft>
              <a:spcPct val="35000"/>
            </a:spcAft>
            <a:buNone/>
          </a:pPr>
          <a:endParaRPr lang="en-US" sz="1600" kern="1200">
            <a:solidFill>
              <a:schemeClr val="accent2"/>
            </a:solidFill>
          </a:endParaRPr>
        </a:p>
      </dsp:txBody>
      <dsp:txXfrm>
        <a:off x="-1282963" y="1883502"/>
        <a:ext cx="3013675" cy="382304"/>
      </dsp:txXfrm>
    </dsp:sp>
    <dsp:sp modelId="{E57B2872-3042-44C1-A31A-487C245B1420}">
      <dsp:nvSpPr>
        <dsp:cNvPr id="0" name=""/>
        <dsp:cNvSpPr/>
      </dsp:nvSpPr>
      <dsp:spPr>
        <a:xfrm>
          <a:off x="415025" y="348797"/>
          <a:ext cx="1904279" cy="3451712"/>
        </a:xfrm>
        <a:prstGeom prst="rect">
          <a:avLst/>
        </a:prstGeom>
        <a:solidFill>
          <a:schemeClr val="accent4">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337171" rIns="128016" bIns="128016" numCol="1" spcCol="1270" anchor="t" anchorCtr="0">
          <a:noAutofit/>
        </a:bodyPr>
        <a:lstStyle/>
        <a:p>
          <a:pPr marL="171450" lvl="1" indent="-171450" algn="l" defTabSz="800100">
            <a:lnSpc>
              <a:spcPct val="90000"/>
            </a:lnSpc>
            <a:spcBef>
              <a:spcPct val="0"/>
            </a:spcBef>
            <a:spcAft>
              <a:spcPct val="15000"/>
            </a:spcAft>
            <a:buChar char="•"/>
          </a:pPr>
          <a:endParaRPr lang="en-US" sz="1800" kern="1200"/>
        </a:p>
        <a:p>
          <a:pPr marL="171450" lvl="1" indent="-171450" algn="l" defTabSz="800100">
            <a:lnSpc>
              <a:spcPct val="90000"/>
            </a:lnSpc>
            <a:spcBef>
              <a:spcPct val="0"/>
            </a:spcBef>
            <a:spcAft>
              <a:spcPct val="15000"/>
            </a:spcAft>
            <a:buChar char="•"/>
          </a:pPr>
          <a:r>
            <a:rPr lang="en-US" sz="1800" kern="1200"/>
            <a:t>Identify options for the approach and pros and cons from the point of view of maximizing A&amp;I of standards</a:t>
          </a:r>
        </a:p>
      </dsp:txBody>
      <dsp:txXfrm>
        <a:off x="415025" y="348797"/>
        <a:ext cx="1904279" cy="3451712"/>
      </dsp:txXfrm>
    </dsp:sp>
    <dsp:sp modelId="{63567197-A039-41DA-B961-378999023322}">
      <dsp:nvSpPr>
        <dsp:cNvPr id="0" name=""/>
        <dsp:cNvSpPr/>
      </dsp:nvSpPr>
      <dsp:spPr>
        <a:xfrm>
          <a:off x="32721" y="63175"/>
          <a:ext cx="764608" cy="764608"/>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B12789-E28C-43E1-8D30-8531B3413535}">
      <dsp:nvSpPr>
        <dsp:cNvPr id="0" name=""/>
        <dsp:cNvSpPr/>
      </dsp:nvSpPr>
      <dsp:spPr>
        <a:xfrm rot="16200000">
          <a:off x="1479067" y="1883502"/>
          <a:ext cx="3013675" cy="3823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37171" bIns="0" numCol="1" spcCol="1270" anchor="t" anchorCtr="0">
          <a:noAutofit/>
        </a:bodyPr>
        <a:lstStyle/>
        <a:p>
          <a:pPr marL="0" lvl="0" indent="0" algn="r" defTabSz="711200">
            <a:lnSpc>
              <a:spcPct val="90000"/>
            </a:lnSpc>
            <a:spcBef>
              <a:spcPct val="0"/>
            </a:spcBef>
            <a:spcAft>
              <a:spcPct val="35000"/>
            </a:spcAft>
            <a:buNone/>
          </a:pPr>
          <a:endParaRPr lang="en-US" sz="1600" kern="1200">
            <a:solidFill>
              <a:schemeClr val="accent2"/>
            </a:solidFill>
          </a:endParaRPr>
        </a:p>
      </dsp:txBody>
      <dsp:txXfrm>
        <a:off x="1479067" y="1883502"/>
        <a:ext cx="3013675" cy="382304"/>
      </dsp:txXfrm>
    </dsp:sp>
    <dsp:sp modelId="{F6E5A091-F07E-48AC-BD22-80B95E858C66}">
      <dsp:nvSpPr>
        <dsp:cNvPr id="0" name=""/>
        <dsp:cNvSpPr/>
      </dsp:nvSpPr>
      <dsp:spPr>
        <a:xfrm>
          <a:off x="3177057" y="349852"/>
          <a:ext cx="1904279" cy="3449603"/>
        </a:xfrm>
        <a:prstGeom prst="rect">
          <a:avLst/>
        </a:prstGeom>
        <a:solidFill>
          <a:schemeClr val="accent4">
            <a:hueOff val="-1707750"/>
            <a:satOff val="-23423"/>
            <a:lumOff val="-14706"/>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337171" rIns="128016" bIns="128016" numCol="1" spcCol="1270" anchor="t" anchorCtr="0">
          <a:noAutofit/>
        </a:bodyPr>
        <a:lstStyle/>
        <a:p>
          <a:pPr marL="171450" lvl="1" indent="-171450" algn="l" defTabSz="800100">
            <a:lnSpc>
              <a:spcPct val="90000"/>
            </a:lnSpc>
            <a:spcBef>
              <a:spcPct val="0"/>
            </a:spcBef>
            <a:spcAft>
              <a:spcPct val="15000"/>
            </a:spcAft>
            <a:buChar char="•"/>
          </a:pPr>
          <a:endParaRPr lang="en-US" sz="1800" kern="1200"/>
        </a:p>
        <a:p>
          <a:pPr marL="171450" lvl="1" indent="-171450" algn="l" defTabSz="800100">
            <a:lnSpc>
              <a:spcPct val="90000"/>
            </a:lnSpc>
            <a:spcBef>
              <a:spcPct val="0"/>
            </a:spcBef>
            <a:spcAft>
              <a:spcPct val="15000"/>
            </a:spcAft>
            <a:buChar char="•"/>
          </a:pPr>
          <a:r>
            <a:rPr lang="en-US" sz="1800" kern="1200"/>
            <a:t>Highlight questions of principle or judgment on which the IESBA’s direction is needed before commencing any such project</a:t>
          </a:r>
        </a:p>
      </dsp:txBody>
      <dsp:txXfrm>
        <a:off x="3177057" y="349852"/>
        <a:ext cx="1904279" cy="3449603"/>
      </dsp:txXfrm>
    </dsp:sp>
    <dsp:sp modelId="{BD941664-067D-4F35-A74B-F8A8BE32C5CC}">
      <dsp:nvSpPr>
        <dsp:cNvPr id="0" name=""/>
        <dsp:cNvSpPr/>
      </dsp:nvSpPr>
      <dsp:spPr>
        <a:xfrm>
          <a:off x="2794753" y="63175"/>
          <a:ext cx="764608" cy="764608"/>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D0D7D8-8075-434E-9FAB-9CF912A77283}">
      <dsp:nvSpPr>
        <dsp:cNvPr id="0" name=""/>
        <dsp:cNvSpPr/>
      </dsp:nvSpPr>
      <dsp:spPr>
        <a:xfrm rot="16200000">
          <a:off x="-1043636" y="1046106"/>
          <a:ext cx="4516010" cy="2423796"/>
        </a:xfrm>
        <a:prstGeom prst="flowChartManualOperation">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5466" bIns="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b="1" kern="1200"/>
            <a:t>Nature of SAEs outside IIS in the IESSA </a:t>
          </a:r>
          <a:r>
            <a:rPr lang="en-US" sz="1800" kern="1200"/>
            <a:t>performed globally by PAs and non-PAs</a:t>
          </a:r>
        </a:p>
        <a:p>
          <a:pPr marL="0" lvl="0" indent="0" algn="ctr" defTabSz="800100">
            <a:lnSpc>
              <a:spcPct val="90000"/>
            </a:lnSpc>
            <a:spcBef>
              <a:spcPct val="0"/>
            </a:spcBef>
            <a:spcAft>
              <a:spcPct val="35000"/>
            </a:spcAft>
            <a:buFont typeface="Arial" panose="020B0604020202020204" pitchFamily="34" charset="0"/>
            <a:buNone/>
          </a:pPr>
          <a:r>
            <a:rPr lang="en-US" sz="1800" kern="1200"/>
            <a:t>(reporting, assurance, ethics, independence frameworks used for such engagements) </a:t>
          </a:r>
        </a:p>
        <a:p>
          <a:pPr marL="0" lvl="0" indent="0" algn="ctr" defTabSz="800100">
            <a:lnSpc>
              <a:spcPct val="90000"/>
            </a:lnSpc>
            <a:spcBef>
              <a:spcPct val="0"/>
            </a:spcBef>
            <a:spcAft>
              <a:spcPct val="35000"/>
            </a:spcAft>
            <a:buFont typeface="Arial" panose="020B0604020202020204" pitchFamily="34" charset="0"/>
            <a:buNone/>
          </a:pPr>
          <a:endParaRPr lang="en-US" sz="1800" kern="1200"/>
        </a:p>
      </dsp:txBody>
      <dsp:txXfrm rot="5400000">
        <a:off x="2471" y="903201"/>
        <a:ext cx="2423796" cy="2709606"/>
      </dsp:txXfrm>
    </dsp:sp>
    <dsp:sp modelId="{1AAD84AB-ACD9-4F41-A504-C12D08D3CDA5}">
      <dsp:nvSpPr>
        <dsp:cNvPr id="0" name=""/>
        <dsp:cNvSpPr/>
      </dsp:nvSpPr>
      <dsp:spPr>
        <a:xfrm rot="16200000">
          <a:off x="1561945" y="1046106"/>
          <a:ext cx="4516010" cy="2423796"/>
        </a:xfrm>
        <a:prstGeom prst="flowChartManualOperation">
          <a:avLst/>
        </a:prstGeom>
        <a:solidFill>
          <a:schemeClr val="accent3">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marL="0" lvl="0" indent="0" algn="ctr" defTabSz="889000">
            <a:lnSpc>
              <a:spcPct val="90000"/>
            </a:lnSpc>
            <a:spcBef>
              <a:spcPct val="0"/>
            </a:spcBef>
            <a:spcAft>
              <a:spcPct val="35000"/>
            </a:spcAft>
            <a:buFont typeface="Arial" panose="020B0604020202020204" pitchFamily="34" charset="0"/>
            <a:buNone/>
          </a:pPr>
          <a:r>
            <a:rPr lang="en-US" sz="2000" b="1" kern="1200"/>
            <a:t>Extent of SAEs </a:t>
          </a:r>
          <a:r>
            <a:rPr lang="en-US" sz="1800" kern="1200"/>
            <a:t>that will remain under the scope of Part 4B once IESSA is effective</a:t>
          </a:r>
        </a:p>
      </dsp:txBody>
      <dsp:txXfrm rot="5400000">
        <a:off x="2608052" y="903201"/>
        <a:ext cx="2423796" cy="2709606"/>
      </dsp:txXfrm>
    </dsp:sp>
    <dsp:sp modelId="{2AC0AF3A-23D7-4843-A25A-A5B7B57C3BE6}">
      <dsp:nvSpPr>
        <dsp:cNvPr id="0" name=""/>
        <dsp:cNvSpPr/>
      </dsp:nvSpPr>
      <dsp:spPr>
        <a:xfrm rot="16200000">
          <a:off x="4177359" y="1046106"/>
          <a:ext cx="4516010" cy="2423796"/>
        </a:xfrm>
        <a:prstGeom prst="flowChartManualOperation">
          <a:avLst/>
        </a:prstGeom>
        <a:solidFill>
          <a:schemeClr val="accent4">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5466" bIns="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b="1" kern="1200"/>
            <a:t>Adequacy of Part 4B</a:t>
          </a:r>
          <a:r>
            <a:rPr lang="en-US" sz="1800" kern="1200"/>
            <a:t> in addressing independence considerations for SAEs (e.g., value chain assurance, group engagements)</a:t>
          </a:r>
        </a:p>
      </dsp:txBody>
      <dsp:txXfrm rot="5400000">
        <a:off x="5223466" y="903201"/>
        <a:ext cx="2423796" cy="2709606"/>
      </dsp:txXfrm>
    </dsp:sp>
    <dsp:sp modelId="{A255DFFA-7C5C-40DE-86E5-7420AC45E3ED}">
      <dsp:nvSpPr>
        <dsp:cNvPr id="0" name=""/>
        <dsp:cNvSpPr/>
      </dsp:nvSpPr>
      <dsp:spPr>
        <a:xfrm rot="16200000">
          <a:off x="6773108" y="1046106"/>
          <a:ext cx="4516010" cy="2423796"/>
        </a:xfrm>
        <a:prstGeom prst="flowChartManualOperation">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5466" bIns="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b="1" kern="1200"/>
            <a:t>Public interest need</a:t>
          </a:r>
          <a:r>
            <a:rPr lang="en-US" sz="1800" kern="1200"/>
            <a:t> for profession-agnostic standards for SAEs outside the scope of IIS in IESSA</a:t>
          </a:r>
        </a:p>
      </dsp:txBody>
      <dsp:txXfrm rot="5400000">
        <a:off x="7819215" y="903201"/>
        <a:ext cx="2423796" cy="27096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4DFEAB-4D67-49A4-A620-A344FD644D1D}">
      <dsp:nvSpPr>
        <dsp:cNvPr id="0" name=""/>
        <dsp:cNvSpPr/>
      </dsp:nvSpPr>
      <dsp:spPr>
        <a:xfrm>
          <a:off x="0" y="176891"/>
          <a:ext cx="3201713" cy="1921027"/>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t>Engagement with JSS Liaison Group</a:t>
          </a:r>
          <a:endParaRPr lang="en-US" sz="2400" kern="1200"/>
        </a:p>
      </dsp:txBody>
      <dsp:txXfrm>
        <a:off x="0" y="176891"/>
        <a:ext cx="3201713" cy="1921027"/>
      </dsp:txXfrm>
    </dsp:sp>
    <dsp:sp modelId="{1F3E17E2-4F21-49E7-8BBA-C54262413D05}">
      <dsp:nvSpPr>
        <dsp:cNvPr id="0" name=""/>
        <dsp:cNvSpPr/>
      </dsp:nvSpPr>
      <dsp:spPr>
        <a:xfrm>
          <a:off x="3521884" y="176891"/>
          <a:ext cx="3201713" cy="1921027"/>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t>Targeted outreach</a:t>
          </a:r>
          <a:r>
            <a:rPr lang="en-US" sz="2400" kern="1200"/>
            <a:t> to IIMAG, TICG, and other stakeholders on SAEs performed by SAPs</a:t>
          </a:r>
        </a:p>
      </dsp:txBody>
      <dsp:txXfrm>
        <a:off x="3521884" y="176891"/>
        <a:ext cx="3201713" cy="1921027"/>
      </dsp:txXfrm>
    </dsp:sp>
    <dsp:sp modelId="{F7DA15DD-F3B8-4F94-96ED-C4150F4CA6E4}">
      <dsp:nvSpPr>
        <dsp:cNvPr id="0" name=""/>
        <dsp:cNvSpPr/>
      </dsp:nvSpPr>
      <dsp:spPr>
        <a:xfrm>
          <a:off x="7043768" y="176891"/>
          <a:ext cx="3201713" cy="1921027"/>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t>Collaboration with IFAC</a:t>
          </a:r>
          <a:r>
            <a:rPr lang="en-US" sz="2400" kern="1200"/>
            <a:t> sustainability research team and other professional bodies to gather information</a:t>
          </a:r>
        </a:p>
      </dsp:txBody>
      <dsp:txXfrm>
        <a:off x="7043768" y="176891"/>
        <a:ext cx="3201713" cy="1921027"/>
      </dsp:txXfrm>
    </dsp:sp>
    <dsp:sp modelId="{5BC694A5-D388-49EB-B36C-D59BF640D080}">
      <dsp:nvSpPr>
        <dsp:cNvPr id="0" name=""/>
        <dsp:cNvSpPr/>
      </dsp:nvSpPr>
      <dsp:spPr>
        <a:xfrm>
          <a:off x="1760942" y="2418090"/>
          <a:ext cx="3201713" cy="1921027"/>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t>Liaison with IAF </a:t>
          </a:r>
        </a:p>
      </dsp:txBody>
      <dsp:txXfrm>
        <a:off x="1760942" y="2418090"/>
        <a:ext cx="3201713" cy="1921027"/>
      </dsp:txXfrm>
    </dsp:sp>
    <dsp:sp modelId="{EEFBB5F3-45D0-4771-AF11-C13E28124BAF}">
      <dsp:nvSpPr>
        <dsp:cNvPr id="0" name=""/>
        <dsp:cNvSpPr/>
      </dsp:nvSpPr>
      <dsp:spPr>
        <a:xfrm>
          <a:off x="5282826" y="2418090"/>
          <a:ext cx="3201713" cy="1921027"/>
        </a:xfrm>
        <a:prstGeom prst="rect">
          <a:avLst/>
        </a:prstGeom>
        <a:solidFill>
          <a:schemeClr val="accent6">
            <a:lumMod val="2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t>Research</a:t>
          </a:r>
          <a:r>
            <a:rPr lang="en-US" sz="2400" kern="1200"/>
            <a:t> into the nature of SAEs performed by non-PAs</a:t>
          </a:r>
        </a:p>
      </dsp:txBody>
      <dsp:txXfrm>
        <a:off x="5282826" y="2418090"/>
        <a:ext cx="3201713" cy="19210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6C5694-7EBA-4169-9A47-0A45F3C2C99C}">
      <dsp:nvSpPr>
        <dsp:cNvPr id="0" name=""/>
        <dsp:cNvSpPr/>
      </dsp:nvSpPr>
      <dsp:spPr>
        <a:xfrm>
          <a:off x="0" y="0"/>
          <a:ext cx="5985229" cy="1271849"/>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Fact Finding - Conduct face-to-face, virtual outreaches and other information-gathering activities</a:t>
          </a:r>
        </a:p>
      </dsp:txBody>
      <dsp:txXfrm>
        <a:off x="1324230" y="0"/>
        <a:ext cx="4660998" cy="1271849"/>
      </dsp:txXfrm>
    </dsp:sp>
    <dsp:sp modelId="{CBB3F006-D9A1-4ADE-9A45-9913D37B3C37}">
      <dsp:nvSpPr>
        <dsp:cNvPr id="0" name=""/>
        <dsp:cNvSpPr/>
      </dsp:nvSpPr>
      <dsp:spPr>
        <a:xfrm>
          <a:off x="127184" y="127184"/>
          <a:ext cx="1197045" cy="101747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42A3B55-F4D1-4C0E-B61E-59C502CE743B}">
      <dsp:nvSpPr>
        <dsp:cNvPr id="0" name=""/>
        <dsp:cNvSpPr/>
      </dsp:nvSpPr>
      <dsp:spPr>
        <a:xfrm>
          <a:off x="0" y="1399034"/>
          <a:ext cx="5985229" cy="1271849"/>
        </a:xfrm>
        <a:prstGeom prst="roundRect">
          <a:avLst>
            <a:gd name="adj" fmla="val 10000"/>
          </a:avLst>
        </a:prstGeom>
        <a:solidFill>
          <a:schemeClr val="accent3">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eaLnBrk="1" latinLnBrk="0">
            <a:lnSpc>
              <a:spcPct val="90000"/>
            </a:lnSpc>
            <a:spcBef>
              <a:spcPct val="0"/>
            </a:spcBef>
            <a:spcAft>
              <a:spcPct val="35000"/>
            </a:spcAft>
            <a:buNone/>
          </a:pPr>
          <a:r>
            <a:rPr lang="en-US" sz="2500" b="0" i="0" kern="1200"/>
            <a:t>Update to the IESBA on activities and preliminary findings for the IESBA's consideration</a:t>
          </a:r>
          <a:endParaRPr lang="en-US" sz="2500" kern="1200"/>
        </a:p>
      </dsp:txBody>
      <dsp:txXfrm>
        <a:off x="1324230" y="1399034"/>
        <a:ext cx="4660998" cy="1271849"/>
      </dsp:txXfrm>
    </dsp:sp>
    <dsp:sp modelId="{A2B0534F-9CC0-4452-95DA-ED5142855299}">
      <dsp:nvSpPr>
        <dsp:cNvPr id="0" name=""/>
        <dsp:cNvSpPr/>
      </dsp:nvSpPr>
      <dsp:spPr>
        <a:xfrm>
          <a:off x="127184" y="1526219"/>
          <a:ext cx="1197045" cy="1017479"/>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D804B8-496A-4366-A904-5454D48056A6}">
      <dsp:nvSpPr>
        <dsp:cNvPr id="0" name=""/>
        <dsp:cNvSpPr/>
      </dsp:nvSpPr>
      <dsp:spPr>
        <a:xfrm>
          <a:off x="0" y="2798069"/>
          <a:ext cx="5985229" cy="1271849"/>
        </a:xfrm>
        <a:prstGeom prst="roundRect">
          <a:avLst>
            <a:gd name="adj" fmla="val 10000"/>
          </a:avLst>
        </a:prstGeom>
        <a:solidFill>
          <a:schemeClr val="accent4">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b="1" kern="1200"/>
            <a:t>Final report and recommendations to the IESBA</a:t>
          </a:r>
        </a:p>
      </dsp:txBody>
      <dsp:txXfrm>
        <a:off x="1324230" y="2798069"/>
        <a:ext cx="4660998" cy="1271849"/>
      </dsp:txXfrm>
    </dsp:sp>
    <dsp:sp modelId="{57672ECD-915F-4162-89BD-CDDCD790E56D}">
      <dsp:nvSpPr>
        <dsp:cNvPr id="0" name=""/>
        <dsp:cNvSpPr/>
      </dsp:nvSpPr>
      <dsp:spPr>
        <a:xfrm>
          <a:off x="127184" y="2925254"/>
          <a:ext cx="1197045" cy="1017479"/>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C7C288-B96E-4A13-9C1B-C0CFCBE7D952}">
      <dsp:nvSpPr>
        <dsp:cNvPr id="0" name=""/>
        <dsp:cNvSpPr/>
      </dsp:nvSpPr>
      <dsp:spPr>
        <a:xfrm>
          <a:off x="0" y="0"/>
          <a:ext cx="6502400" cy="927022"/>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0" kern="1200">
              <a:solidFill>
                <a:schemeClr val="bg1"/>
              </a:solidFill>
            </a:rPr>
            <a:t>Whether </a:t>
          </a:r>
          <a:r>
            <a:rPr lang="en-US" sz="1700" b="0" strike="noStrike" kern="1200">
              <a:solidFill>
                <a:schemeClr val="bg1"/>
              </a:solidFill>
            </a:rPr>
            <a:t>it is in </a:t>
          </a:r>
          <a:r>
            <a:rPr lang="en-US" sz="1700" b="0" kern="1200">
              <a:solidFill>
                <a:schemeClr val="bg1"/>
              </a:solidFill>
            </a:rPr>
            <a:t>public interest </a:t>
          </a:r>
          <a:r>
            <a:rPr lang="en-US" sz="1700" b="0" strike="noStrike" kern="1200">
              <a:solidFill>
                <a:schemeClr val="bg1"/>
              </a:solidFill>
            </a:rPr>
            <a:t>to undertake </a:t>
          </a:r>
          <a:r>
            <a:rPr lang="en-US" sz="1700" kern="1200"/>
            <a:t>a project to develop independence standards, or any other actions </a:t>
          </a:r>
        </a:p>
      </dsp:txBody>
      <dsp:txXfrm>
        <a:off x="27152" y="27152"/>
        <a:ext cx="5423736" cy="872718"/>
      </dsp:txXfrm>
    </dsp:sp>
    <dsp:sp modelId="{7376005B-5873-4A7B-B486-F92B7E2D79F8}">
      <dsp:nvSpPr>
        <dsp:cNvPr id="0" name=""/>
        <dsp:cNvSpPr/>
      </dsp:nvSpPr>
      <dsp:spPr>
        <a:xfrm>
          <a:off x="544575" y="1095572"/>
          <a:ext cx="6502400" cy="927022"/>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Whether the approach to such a project or any actions should be </a:t>
          </a:r>
          <a:r>
            <a:rPr lang="en-US" sz="1700" b="1" kern="1200"/>
            <a:t>profession-agnostic</a:t>
          </a:r>
          <a:r>
            <a:rPr lang="en-US" sz="1700" kern="1200"/>
            <a:t>    </a:t>
          </a:r>
        </a:p>
      </dsp:txBody>
      <dsp:txXfrm>
        <a:off x="571727" y="1122724"/>
        <a:ext cx="5300955" cy="872718"/>
      </dsp:txXfrm>
    </dsp:sp>
    <dsp:sp modelId="{7DCF9C3F-8D1E-4927-BE8E-5CA480832B8E}">
      <dsp:nvSpPr>
        <dsp:cNvPr id="0" name=""/>
        <dsp:cNvSpPr/>
      </dsp:nvSpPr>
      <dsp:spPr>
        <a:xfrm>
          <a:off x="1081024" y="2191144"/>
          <a:ext cx="6502400" cy="927022"/>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a:t>Optimal option for way forward </a:t>
          </a:r>
          <a:r>
            <a:rPr lang="en-US" sz="1700" kern="1200"/>
            <a:t>from point of view of maximizing A&amp;I (e.g., Part 4B equivalent in the IESSA,  revisions to Part 4B, etc.)</a:t>
          </a:r>
        </a:p>
      </dsp:txBody>
      <dsp:txXfrm>
        <a:off x="1108176" y="2218296"/>
        <a:ext cx="5309083" cy="872718"/>
      </dsp:txXfrm>
    </dsp:sp>
    <dsp:sp modelId="{8641E2CC-7EEE-435A-B523-82129224937E}">
      <dsp:nvSpPr>
        <dsp:cNvPr id="0" name=""/>
        <dsp:cNvSpPr/>
      </dsp:nvSpPr>
      <dsp:spPr>
        <a:xfrm>
          <a:off x="1603816" y="3286716"/>
          <a:ext cx="6502400" cy="927022"/>
        </a:xfrm>
        <a:prstGeom prst="roundRect">
          <a:avLst>
            <a:gd name="adj" fmla="val 1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a:t>Questions of principle or judgment </a:t>
          </a:r>
          <a:r>
            <a:rPr lang="en-US" sz="1700" kern="1200"/>
            <a:t>on which the IESBA’s direction is needed </a:t>
          </a:r>
        </a:p>
      </dsp:txBody>
      <dsp:txXfrm>
        <a:off x="1630968" y="3313868"/>
        <a:ext cx="5300955" cy="872718"/>
      </dsp:txXfrm>
    </dsp:sp>
    <dsp:sp modelId="{2406E130-A72A-4FE8-89C8-39381D3EF012}">
      <dsp:nvSpPr>
        <dsp:cNvPr id="0" name=""/>
        <dsp:cNvSpPr/>
      </dsp:nvSpPr>
      <dsp:spPr>
        <a:xfrm>
          <a:off x="5899835" y="710015"/>
          <a:ext cx="602564" cy="602564"/>
        </a:xfrm>
        <a:prstGeom prst="downArrow">
          <a:avLst>
            <a:gd name="adj1" fmla="val 55000"/>
            <a:gd name="adj2" fmla="val 45000"/>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6035412" y="710015"/>
        <a:ext cx="331410" cy="453429"/>
      </dsp:txXfrm>
    </dsp:sp>
    <dsp:sp modelId="{FE063197-103C-432F-AA83-2038CB73E376}">
      <dsp:nvSpPr>
        <dsp:cNvPr id="0" name=""/>
        <dsp:cNvSpPr/>
      </dsp:nvSpPr>
      <dsp:spPr>
        <a:xfrm>
          <a:off x="6444411" y="1805587"/>
          <a:ext cx="602564" cy="602564"/>
        </a:xfrm>
        <a:prstGeom prst="downArrow">
          <a:avLst>
            <a:gd name="adj1" fmla="val 55000"/>
            <a:gd name="adj2" fmla="val 45000"/>
          </a:avLst>
        </a:prstGeom>
        <a:solidFill>
          <a:schemeClr val="accent3">
            <a:tint val="40000"/>
            <a:alpha val="90000"/>
            <a:hueOff val="0"/>
            <a:satOff val="0"/>
            <a:lumOff val="0"/>
            <a:alphaOff val="0"/>
          </a:schemeClr>
        </a:solidFill>
        <a:ln w="1905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6579988" y="1805587"/>
        <a:ext cx="331410" cy="453429"/>
      </dsp:txXfrm>
    </dsp:sp>
    <dsp:sp modelId="{0EA4D2C4-E654-41AA-ACDF-54BA03536A1E}">
      <dsp:nvSpPr>
        <dsp:cNvPr id="0" name=""/>
        <dsp:cNvSpPr/>
      </dsp:nvSpPr>
      <dsp:spPr>
        <a:xfrm>
          <a:off x="6980859" y="2901159"/>
          <a:ext cx="602564" cy="602564"/>
        </a:xfrm>
        <a:prstGeom prst="downArrow">
          <a:avLst>
            <a:gd name="adj1" fmla="val 55000"/>
            <a:gd name="adj2" fmla="val 45000"/>
          </a:avLst>
        </a:prstGeom>
        <a:solidFill>
          <a:schemeClr val="accent4">
            <a:tint val="40000"/>
            <a:alpha val="90000"/>
            <a:hueOff val="0"/>
            <a:satOff val="0"/>
            <a:lumOff val="0"/>
            <a:alphaOff val="0"/>
          </a:schemeClr>
        </a:solidFill>
        <a:ln w="1905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116436" y="2901159"/>
        <a:ext cx="331410" cy="453429"/>
      </dsp:txXfrm>
    </dsp:sp>
  </dsp:spTree>
</dsp:drawing>
</file>

<file path=ppt/diagrams/layout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3/10/2026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D7B25E-7D87-DB4C-BF4D-098E9D28449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80336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BDA619-E2D6-D849-AD84-3862A3A7116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778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10</a:t>
            </a:fld>
            <a:endParaRPr lang="en-US"/>
          </a:p>
        </p:txBody>
      </p:sp>
    </p:spTree>
    <p:extLst>
      <p:ext uri="{BB962C8B-B14F-4D97-AF65-F5344CB8AC3E}">
        <p14:creationId xmlns:p14="http://schemas.microsoft.com/office/powerpoint/2010/main" val="55325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13</a:t>
            </a:fld>
            <a:endParaRPr lang="en-US"/>
          </a:p>
        </p:txBody>
      </p:sp>
    </p:spTree>
    <p:extLst>
      <p:ext uri="{BB962C8B-B14F-4D97-AF65-F5344CB8AC3E}">
        <p14:creationId xmlns:p14="http://schemas.microsoft.com/office/powerpoint/2010/main" val="3439930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3A2F0-4AAC-9974-6710-1078A2D15E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4788DD-E244-A875-3EFF-103E08FCB9E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C51B522-0326-6667-E117-B614BDA7B3F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2A651F-7663-CF18-2EC0-4C434FFC76B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D7B25E-7D87-DB4C-BF4D-098E9D28449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600129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8.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10.png"/><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16.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10.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8.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8.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9.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8.png"/></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IAASB</a:t>
            </a:r>
          </a:p>
          <a:p>
            <a:endParaRPr lang="en-US"/>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58251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5758041" y="22912"/>
            <a:ext cx="6433959"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0267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Quote-Image1">
    <p:spTree>
      <p:nvGrpSpPr>
        <p:cNvPr id="1" name=""/>
        <p:cNvGrpSpPr/>
        <p:nvPr/>
      </p:nvGrpSpPr>
      <p:grpSpPr>
        <a:xfrm>
          <a:off x="0" y="0"/>
          <a:ext cx="0" cy="0"/>
          <a:chOff x="0" y="0"/>
          <a:chExt cx="0" cy="0"/>
        </a:xfrm>
      </p:grpSpPr>
      <p:pic>
        <p:nvPicPr>
          <p:cNvPr id="7" name="Picture 6" descr="Person with idea concept">
            <a:extLst>
              <a:ext uri="{FF2B5EF4-FFF2-40B4-BE49-F238E27FC236}">
                <a16:creationId xmlns:a16="http://schemas.microsoft.com/office/drawing/2014/main" id="{2E14263C-EF01-7373-5811-62C90442DF57}"/>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5805488" y="0"/>
            <a:ext cx="6386512" cy="6858000"/>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pic>
        <p:nvPicPr>
          <p:cNvPr id="4" name="Picture 3" descr="Person with idea concept">
            <a:extLst>
              <a:ext uri="{FF2B5EF4-FFF2-40B4-BE49-F238E27FC236}">
                <a16:creationId xmlns:a16="http://schemas.microsoft.com/office/drawing/2014/main" id="{9359DD90-E3F6-67BF-5EBC-2BED1B8706EA}"/>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0" y="0"/>
            <a:ext cx="6386512" cy="6858000"/>
          </a:xfrm>
          <a:prstGeom prst="rect">
            <a:avLst/>
          </a:prstGeom>
        </p:spPr>
      </p:pic>
    </p:spTree>
    <p:extLst>
      <p:ext uri="{BB962C8B-B14F-4D97-AF65-F5344CB8AC3E}">
        <p14:creationId xmlns:p14="http://schemas.microsoft.com/office/powerpoint/2010/main" val="36056099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Quote-Image1">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pic>
        <p:nvPicPr>
          <p:cNvPr id="4" name="Picture 3" descr="Person with idea concept">
            <a:extLst>
              <a:ext uri="{FF2B5EF4-FFF2-40B4-BE49-F238E27FC236}">
                <a16:creationId xmlns:a16="http://schemas.microsoft.com/office/drawing/2014/main" id="{9359DD90-E3F6-67BF-5EBC-2BED1B8706EA}"/>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0" y="0"/>
            <a:ext cx="6386512" cy="6858000"/>
          </a:xfrm>
          <a:prstGeom prst="rect">
            <a:avLst/>
          </a:prstGeom>
        </p:spPr>
      </p:pic>
      <p:pic>
        <p:nvPicPr>
          <p:cNvPr id="7" name="Picture 6" descr="Person with idea concept">
            <a:extLst>
              <a:ext uri="{FF2B5EF4-FFF2-40B4-BE49-F238E27FC236}">
                <a16:creationId xmlns:a16="http://schemas.microsoft.com/office/drawing/2014/main" id="{2E14263C-EF01-7373-5811-62C90442DF57}"/>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5805488" y="0"/>
            <a:ext cx="6386512"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669956" y="0"/>
            <a:ext cx="5955252"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964004" y="1545696"/>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92566" y="1706033"/>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5417" y="514879"/>
            <a:ext cx="3986212" cy="676275"/>
          </a:xfrm>
        </p:spPr>
        <p:txBody>
          <a:bodyPr anchor="b">
            <a:normAutofit/>
          </a:bodyPr>
          <a:lstStyle>
            <a:lvl1pPr>
              <a:defRPr sz="3600">
                <a:solidFill>
                  <a:schemeClr val="accent2"/>
                </a:solidFill>
              </a:defRPr>
            </a:lvl1pPr>
          </a:lstStyle>
          <a:p>
            <a:r>
              <a:rPr lang="en-US"/>
              <a:t>Headline/Pullout</a:t>
            </a:r>
          </a:p>
        </p:txBody>
      </p:sp>
    </p:spTree>
    <p:extLst>
      <p:ext uri="{BB962C8B-B14F-4D97-AF65-F5344CB8AC3E}">
        <p14:creationId xmlns:p14="http://schemas.microsoft.com/office/powerpoint/2010/main" val="40181753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 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 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 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4039162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24253899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2459651522"/>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AASB and 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5653567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AASB and IESB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0896968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AASB and 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168943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AASB and IESB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6169480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AASB and IESB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43214203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1893352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43882336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AASB and IESB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409983864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FEA, 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51704" y="164884"/>
            <a:ext cx="1815806" cy="1968716"/>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250216" y="164884"/>
            <a:ext cx="2727524" cy="950700"/>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2267510" y="1050660"/>
            <a:ext cx="2710230" cy="991547"/>
          </a:xfrm>
          <a:prstGeom prst="rect">
            <a:avLst/>
          </a:prstGeom>
        </p:spPr>
      </p:pic>
    </p:spTree>
    <p:extLst>
      <p:ext uri="{BB962C8B-B14F-4D97-AF65-F5344CB8AC3E}">
        <p14:creationId xmlns:p14="http://schemas.microsoft.com/office/powerpoint/2010/main" val="2769253580"/>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99442" y="282256"/>
            <a:ext cx="2923007" cy="1018837"/>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3222449" y="226591"/>
            <a:ext cx="2904473" cy="1062612"/>
          </a:xfrm>
          <a:prstGeom prst="rect">
            <a:avLst/>
          </a:prstGeom>
        </p:spPr>
      </p:pic>
    </p:spTree>
    <p:extLst>
      <p:ext uri="{BB962C8B-B14F-4D97-AF65-F5344CB8AC3E}">
        <p14:creationId xmlns:p14="http://schemas.microsoft.com/office/powerpoint/2010/main" val="3171113368"/>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AASB, IEBS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68129"/>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205887"/>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Auditing and Assurance Standards Board</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16321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712385"/>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
        <p:nvSpPr>
          <p:cNvPr id="2" name="TextBox 1">
            <a:extLst>
              <a:ext uri="{FF2B5EF4-FFF2-40B4-BE49-F238E27FC236}">
                <a16:creationId xmlns:a16="http://schemas.microsoft.com/office/drawing/2014/main" id="{427BD668-652B-8325-2B91-3801AB7ED57E}"/>
              </a:ext>
            </a:extLst>
          </p:cNvPr>
          <p:cNvSpPr txBox="1"/>
          <p:nvPr userDrawn="1"/>
        </p:nvSpPr>
        <p:spPr>
          <a:xfrm>
            <a:off x="463296" y="3589735"/>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1800" b="1" i="0">
                <a:solidFill>
                  <a:schemeClr val="accent1"/>
                </a:solidFill>
                <a:latin typeface="Calibri" panose="020F0502020204030204" pitchFamily="34" charset="0"/>
                <a:cs typeface="Calibri" panose="020F0502020204030204" pitchFamily="34" charset="0"/>
              </a:rPr>
              <a:t> </a:t>
            </a:r>
            <a:r>
              <a:rPr lang="en-US" sz="1800" b="1" i="0">
                <a:solidFill>
                  <a:schemeClr val="accent1"/>
                </a:solidFill>
                <a:latin typeface="Calibri Light" panose="020F0302020204030204" pitchFamily="34" charset="0"/>
                <a:cs typeface="Calibri Light" panose="020F0302020204030204" pitchFamily="34" charset="0"/>
              </a:rPr>
              <a:t> </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Ethics Standards Board for Accountants</a:t>
            </a:r>
          </a:p>
        </p:txBody>
      </p:sp>
    </p:spTree>
    <p:extLst>
      <p:ext uri="{BB962C8B-B14F-4D97-AF65-F5344CB8AC3E}">
        <p14:creationId xmlns:p14="http://schemas.microsoft.com/office/powerpoint/2010/main" val="116464569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3168">
          <p15:clr>
            <a:srgbClr val="FBAE40"/>
          </p15:clr>
        </p15:guide>
        <p15:guide id="7" pos="7344">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IAASB</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a:solidFill>
                  <a:schemeClr val="accent1"/>
                </a:solidFill>
              </a:rPr>
              <a:t>@IAASB_News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and    </a:t>
            </a:r>
          </a:p>
          <a:p>
            <a:pPr>
              <a:lnSpc>
                <a:spcPts val="3600"/>
              </a:lnSpc>
            </a:pPr>
            <a:r>
              <a:rPr lang="en-US" sz="320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&amp;    </a:t>
            </a:r>
          </a:p>
          <a:p>
            <a:pPr>
              <a:lnSpc>
                <a:spcPts val="3600"/>
              </a:lnSpc>
            </a:pPr>
            <a:r>
              <a:rPr lang="en-US" sz="320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@Ethics_Board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FEA Closing Follow us slide">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IFEA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a:solidFill>
                  <a:schemeClr val="accent1"/>
                </a:solidFill>
              </a:rPr>
              <a:t>@ International Foundation for</a:t>
            </a:r>
            <a:br>
              <a:rPr lang="en-US" sz="3200">
                <a:solidFill>
                  <a:schemeClr val="accent1"/>
                </a:solidFill>
              </a:rPr>
            </a:br>
            <a:r>
              <a:rPr lang="en-US" sz="320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a:t>
            </a:r>
            <a:r>
              <a:rPr lang="en-US" sz="1800" b="0" cap="none" spc="0" err="1">
                <a:ln w="0"/>
                <a:solidFill>
                  <a:schemeClr val="accent2"/>
                </a:solidFill>
                <a:effectLst>
                  <a:outerShdw blurRad="38100" dist="19050" dir="2700000" algn="tl" rotWithShape="0">
                    <a:schemeClr val="dk1">
                      <a:alpha val="40000"/>
                    </a:schemeClr>
                  </a:outerShdw>
                </a:effectLst>
              </a:rPr>
              <a:t>www.IFEA.org</a:t>
            </a:r>
            <a:endParaRPr lang="en-US" sz="1800" b="0" cap="none" spc="0">
              <a:ln w="0"/>
              <a:solidFill>
                <a:schemeClr val="accent2"/>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AASB, IESBA closing follow u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153323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424871"/>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IAASB &amp; IESBA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276587"/>
            <a:ext cx="3793524" cy="369332"/>
          </a:xfrm>
          <a:prstGeom prst="rect">
            <a:avLst/>
          </a:prstGeom>
          <a:noFill/>
        </p:spPr>
        <p:txBody>
          <a:bodyPr wrap="square" rtlCol="0">
            <a:spAutoFit/>
          </a:bodyPr>
          <a:lstStyle/>
          <a:p>
            <a:r>
              <a:rPr lang="en-US">
                <a:solidFill>
                  <a:schemeClr val="accent4"/>
                </a:solidFill>
              </a:rPr>
              <a:t>TO LEARN MORE</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553AEBA8-BFE5-DBFD-7D6F-6C598976BAFF}"/>
              </a:ext>
            </a:extLst>
          </p:cNvPr>
          <p:cNvPicPr>
            <a:picLocks noChangeAspect="1"/>
          </p:cNvPicPr>
          <p:nvPr userDrawn="1"/>
        </p:nvPicPr>
        <p:blipFill>
          <a:blip r:embed="rId2"/>
          <a:stretch>
            <a:fillRect/>
          </a:stretch>
        </p:blipFill>
        <p:spPr>
          <a:xfrm>
            <a:off x="376283" y="4508723"/>
            <a:ext cx="406122" cy="414921"/>
          </a:xfrm>
          <a:prstGeom prst="rect">
            <a:avLst/>
          </a:prstGeom>
        </p:spPr>
      </p:pic>
      <p:sp>
        <p:nvSpPr>
          <p:cNvPr id="8" name="TextBox 7">
            <a:extLst>
              <a:ext uri="{FF2B5EF4-FFF2-40B4-BE49-F238E27FC236}">
                <a16:creationId xmlns:a16="http://schemas.microsoft.com/office/drawing/2014/main" id="{80DE6484-1B62-5DC6-7409-D056A3F1CAAC}"/>
              </a:ext>
            </a:extLst>
          </p:cNvPr>
          <p:cNvSpPr txBox="1"/>
          <p:nvPr userDrawn="1"/>
        </p:nvSpPr>
        <p:spPr>
          <a:xfrm>
            <a:off x="875182" y="4600477"/>
            <a:ext cx="4040659" cy="400110"/>
          </a:xfrm>
          <a:prstGeom prst="rect">
            <a:avLst/>
          </a:prstGeom>
          <a:noFill/>
        </p:spPr>
        <p:txBody>
          <a:bodyPr wrap="square" rtlCol="0">
            <a:spAutoFit/>
          </a:bodyPr>
          <a:lstStyle/>
          <a:p>
            <a:r>
              <a:rPr lang="en-US" sz="2000">
                <a:solidFill>
                  <a:schemeClr val="accent1"/>
                </a:solidFill>
              </a:rPr>
              <a:t>@IAASB_News</a:t>
            </a:r>
          </a:p>
        </p:txBody>
      </p:sp>
      <p:sp>
        <p:nvSpPr>
          <p:cNvPr id="11" name="TextBox 10">
            <a:extLst>
              <a:ext uri="{FF2B5EF4-FFF2-40B4-BE49-F238E27FC236}">
                <a16:creationId xmlns:a16="http://schemas.microsoft.com/office/drawing/2014/main" id="{7A2AB40D-5F99-34F6-B72B-6DACDC1280DF}"/>
              </a:ext>
            </a:extLst>
          </p:cNvPr>
          <p:cNvSpPr txBox="1"/>
          <p:nvPr userDrawn="1"/>
        </p:nvSpPr>
        <p:spPr>
          <a:xfrm>
            <a:off x="875183" y="5090088"/>
            <a:ext cx="5220818" cy="743537"/>
          </a:xfrm>
          <a:prstGeom prst="rect">
            <a:avLst/>
          </a:prstGeom>
          <a:noFill/>
        </p:spPr>
        <p:txBody>
          <a:bodyPr wrap="square" rtlCol="0">
            <a:spAutoFit/>
          </a:bodyPr>
          <a:lstStyle/>
          <a:p>
            <a:pPr>
              <a:lnSpc>
                <a:spcPts val="2600"/>
              </a:lnSpc>
            </a:pPr>
            <a:r>
              <a:rPr lang="en-US" sz="2000">
                <a:solidFill>
                  <a:schemeClr val="accent1"/>
                </a:solidFill>
              </a:rPr>
              <a:t>@International Auditing and Assurance</a:t>
            </a:r>
            <a:br>
              <a:rPr lang="en-US" sz="2000">
                <a:solidFill>
                  <a:schemeClr val="accent1"/>
                </a:solidFill>
              </a:rPr>
            </a:br>
            <a:r>
              <a:rPr lang="en-US" sz="2000">
                <a:solidFill>
                  <a:schemeClr val="accent1"/>
                </a:solidFill>
              </a:rPr>
              <a:t>      Standards Board</a:t>
            </a:r>
          </a:p>
        </p:txBody>
      </p:sp>
      <p:pic>
        <p:nvPicPr>
          <p:cNvPr id="12" name="Picture 11" descr="A blue and black logo&#10;&#10;Description automatically generated">
            <a:extLst>
              <a:ext uri="{FF2B5EF4-FFF2-40B4-BE49-F238E27FC236}">
                <a16:creationId xmlns:a16="http://schemas.microsoft.com/office/drawing/2014/main" id="{7AB30265-D7CD-A78B-8793-FCF80C55B5F0}"/>
              </a:ext>
            </a:extLst>
          </p:cNvPr>
          <p:cNvPicPr>
            <a:picLocks noChangeAspect="1"/>
          </p:cNvPicPr>
          <p:nvPr userDrawn="1"/>
        </p:nvPicPr>
        <p:blipFill>
          <a:blip r:embed="rId3"/>
          <a:stretch>
            <a:fillRect/>
          </a:stretch>
        </p:blipFill>
        <p:spPr>
          <a:xfrm>
            <a:off x="376283" y="5186610"/>
            <a:ext cx="485507" cy="412042"/>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82DEAAE3-F98F-C9F7-5C37-C3FF1F8CD465}"/>
              </a:ext>
            </a:extLst>
          </p:cNvPr>
          <p:cNvPicPr>
            <a:picLocks noChangeAspect="1"/>
          </p:cNvPicPr>
          <p:nvPr userDrawn="1"/>
        </p:nvPicPr>
        <p:blipFill>
          <a:blip r:embed="rId4"/>
          <a:srcRect r="66174"/>
          <a:stretch/>
        </p:blipFill>
        <p:spPr>
          <a:xfrm>
            <a:off x="362892" y="5938480"/>
            <a:ext cx="512290" cy="337874"/>
          </a:xfrm>
          <a:prstGeom prst="rect">
            <a:avLst/>
          </a:prstGeom>
        </p:spPr>
      </p:pic>
      <p:sp>
        <p:nvSpPr>
          <p:cNvPr id="16" name="TextBox 15">
            <a:extLst>
              <a:ext uri="{FF2B5EF4-FFF2-40B4-BE49-F238E27FC236}">
                <a16:creationId xmlns:a16="http://schemas.microsoft.com/office/drawing/2014/main" id="{9F1F0487-098F-568B-57F3-C3EF3C1D0F6F}"/>
              </a:ext>
            </a:extLst>
          </p:cNvPr>
          <p:cNvSpPr txBox="1"/>
          <p:nvPr userDrawn="1"/>
        </p:nvSpPr>
        <p:spPr>
          <a:xfrm>
            <a:off x="875183" y="5792821"/>
            <a:ext cx="5220818" cy="743537"/>
          </a:xfrm>
          <a:prstGeom prst="rect">
            <a:avLst/>
          </a:prstGeom>
          <a:noFill/>
        </p:spPr>
        <p:txBody>
          <a:bodyPr wrap="square" rtlCol="0">
            <a:spAutoFit/>
          </a:bodyPr>
          <a:lstStyle/>
          <a:p>
            <a:pPr marL="0" algn="l" defTabSz="914400" rtl="0" eaLnBrk="1" latinLnBrk="0" hangingPunct="1">
              <a:lnSpc>
                <a:spcPts val="2600"/>
              </a:lnSpc>
            </a:pPr>
            <a:r>
              <a:rPr lang="en-US" sz="2000" kern="1200">
                <a:solidFill>
                  <a:schemeClr val="accent1"/>
                </a:solidFill>
                <a:latin typeface="+mn-lt"/>
                <a:ea typeface="+mn-ea"/>
                <a:cs typeface="+mn-cs"/>
              </a:rPr>
              <a:t>@International Auditing &amp; Assurance</a:t>
            </a:r>
            <a:br>
              <a:rPr lang="en-US" sz="2000" kern="1200">
                <a:solidFill>
                  <a:schemeClr val="accent1"/>
                </a:solidFill>
                <a:latin typeface="+mn-lt"/>
                <a:ea typeface="+mn-ea"/>
                <a:cs typeface="+mn-cs"/>
              </a:rPr>
            </a:br>
            <a:r>
              <a:rPr lang="en-US" sz="2000" kern="1200">
                <a:solidFill>
                  <a:schemeClr val="accent1"/>
                </a:solidFill>
                <a:latin typeface="+mn-lt"/>
                <a:ea typeface="+mn-ea"/>
                <a:cs typeface="+mn-cs"/>
              </a:rPr>
              <a:t>     Standards Board</a:t>
            </a:r>
          </a:p>
        </p:txBody>
      </p:sp>
      <p:grpSp>
        <p:nvGrpSpPr>
          <p:cNvPr id="19" name="Group 18">
            <a:extLst>
              <a:ext uri="{FF2B5EF4-FFF2-40B4-BE49-F238E27FC236}">
                <a16:creationId xmlns:a16="http://schemas.microsoft.com/office/drawing/2014/main" id="{9F677629-C231-1A38-935D-A8D127E69CFC}"/>
              </a:ext>
            </a:extLst>
          </p:cNvPr>
          <p:cNvGrpSpPr/>
          <p:nvPr userDrawn="1"/>
        </p:nvGrpSpPr>
        <p:grpSpPr>
          <a:xfrm>
            <a:off x="1574756" y="1809203"/>
            <a:ext cx="2496065" cy="2434281"/>
            <a:chOff x="8723870" y="3303373"/>
            <a:chExt cx="2496065" cy="2434281"/>
          </a:xfrm>
        </p:grpSpPr>
        <p:sp>
          <p:nvSpPr>
            <p:cNvPr id="2" name="Oval 1">
              <a:extLst>
                <a:ext uri="{FF2B5EF4-FFF2-40B4-BE49-F238E27FC236}">
                  <a16:creationId xmlns:a16="http://schemas.microsoft.com/office/drawing/2014/main" id="{E6D7AB8A-398A-678F-F5D7-30B5EE4E3223}"/>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2FEF5F8-F510-CE33-373E-6CF50CECEDE8}"/>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18" name="Picture 17">
              <a:extLst>
                <a:ext uri="{FF2B5EF4-FFF2-40B4-BE49-F238E27FC236}">
                  <a16:creationId xmlns:a16="http://schemas.microsoft.com/office/drawing/2014/main" id="{CCB8FA45-F794-78A3-3C31-32E53DBABA7A}"/>
                </a:ext>
              </a:extLst>
            </p:cNvPr>
            <p:cNvPicPr>
              <a:picLocks noChangeAspect="1"/>
            </p:cNvPicPr>
            <p:nvPr userDrawn="1"/>
          </p:nvPicPr>
          <p:blipFill>
            <a:blip r:embed="rId5"/>
            <a:srcRect r="69180"/>
            <a:stretch/>
          </p:blipFill>
          <p:spPr>
            <a:xfrm>
              <a:off x="9378081" y="3316246"/>
              <a:ext cx="1112805" cy="1258522"/>
            </a:xfrm>
            <a:prstGeom prst="rect">
              <a:avLst/>
            </a:prstGeom>
          </p:spPr>
        </p:pic>
      </p:grpSp>
      <p:sp>
        <p:nvSpPr>
          <p:cNvPr id="22" name="TextBox 21">
            <a:extLst>
              <a:ext uri="{FF2B5EF4-FFF2-40B4-BE49-F238E27FC236}">
                <a16:creationId xmlns:a16="http://schemas.microsoft.com/office/drawing/2014/main" id="{7DCAE162-688D-F402-D4F8-037DFFC5595F}"/>
              </a:ext>
            </a:extLst>
          </p:cNvPr>
          <p:cNvSpPr txBox="1"/>
          <p:nvPr userDrawn="1"/>
        </p:nvSpPr>
        <p:spPr>
          <a:xfrm>
            <a:off x="7337213" y="4571248"/>
            <a:ext cx="4040659" cy="400110"/>
          </a:xfrm>
          <a:prstGeom prst="rect">
            <a:avLst/>
          </a:prstGeom>
          <a:noFill/>
        </p:spPr>
        <p:txBody>
          <a:bodyPr wrap="square" rtlCol="0">
            <a:spAutoFit/>
          </a:bodyPr>
          <a:lstStyle/>
          <a:p>
            <a:r>
              <a:rPr lang="en-US" sz="2000">
                <a:solidFill>
                  <a:schemeClr val="accent1"/>
                </a:solidFill>
              </a:rPr>
              <a:t>@Ethics_Board</a:t>
            </a:r>
          </a:p>
        </p:txBody>
      </p:sp>
      <p:sp>
        <p:nvSpPr>
          <p:cNvPr id="23" name="TextBox 22">
            <a:extLst>
              <a:ext uri="{FF2B5EF4-FFF2-40B4-BE49-F238E27FC236}">
                <a16:creationId xmlns:a16="http://schemas.microsoft.com/office/drawing/2014/main" id="{0EDBC7BD-B30B-8CD0-E9EC-05AFEBCFB19F}"/>
              </a:ext>
            </a:extLst>
          </p:cNvPr>
          <p:cNvSpPr txBox="1"/>
          <p:nvPr userDrawn="1"/>
        </p:nvSpPr>
        <p:spPr>
          <a:xfrm>
            <a:off x="7355545" y="5144958"/>
            <a:ext cx="2894570" cy="519822"/>
          </a:xfrm>
          <a:prstGeom prst="rect">
            <a:avLst/>
          </a:prstGeom>
          <a:noFill/>
        </p:spPr>
        <p:txBody>
          <a:bodyPr wrap="square" rtlCol="0">
            <a:spAutoFit/>
          </a:bodyPr>
          <a:lstStyle/>
          <a:p>
            <a:pPr>
              <a:lnSpc>
                <a:spcPts val="3600"/>
              </a:lnSpc>
            </a:pPr>
            <a:r>
              <a:rPr lang="en-US" sz="2000">
                <a:solidFill>
                  <a:schemeClr val="accent1"/>
                </a:solidFill>
              </a:rPr>
              <a:t>@IESBA</a:t>
            </a:r>
          </a:p>
        </p:txBody>
      </p:sp>
      <p:sp>
        <p:nvSpPr>
          <p:cNvPr id="26" name="TextBox 25">
            <a:extLst>
              <a:ext uri="{FF2B5EF4-FFF2-40B4-BE49-F238E27FC236}">
                <a16:creationId xmlns:a16="http://schemas.microsoft.com/office/drawing/2014/main" id="{9869A8E0-6DA3-620A-04FA-730CE8C2A3E9}"/>
              </a:ext>
            </a:extLst>
          </p:cNvPr>
          <p:cNvSpPr txBox="1"/>
          <p:nvPr userDrawn="1"/>
        </p:nvSpPr>
        <p:spPr>
          <a:xfrm>
            <a:off x="7368936" y="5833625"/>
            <a:ext cx="3314700" cy="519822"/>
          </a:xfrm>
          <a:prstGeom prst="rect">
            <a:avLst/>
          </a:prstGeom>
          <a:noFill/>
        </p:spPr>
        <p:txBody>
          <a:bodyPr wrap="square" rtlCol="0">
            <a:spAutoFit/>
          </a:bodyPr>
          <a:lstStyle/>
          <a:p>
            <a:pPr>
              <a:lnSpc>
                <a:spcPts val="3600"/>
              </a:lnSpc>
            </a:pPr>
            <a:r>
              <a:rPr lang="en-US" sz="2000">
                <a:solidFill>
                  <a:schemeClr val="accent1"/>
                </a:solidFill>
              </a:rPr>
              <a:t>@IESBA</a:t>
            </a:r>
          </a:p>
        </p:txBody>
      </p:sp>
      <p:grpSp>
        <p:nvGrpSpPr>
          <p:cNvPr id="29" name="Group 28">
            <a:extLst>
              <a:ext uri="{FF2B5EF4-FFF2-40B4-BE49-F238E27FC236}">
                <a16:creationId xmlns:a16="http://schemas.microsoft.com/office/drawing/2014/main" id="{6ADCE82F-8C19-2CF2-508E-795E9F9EBC50}"/>
              </a:ext>
            </a:extLst>
          </p:cNvPr>
          <p:cNvGrpSpPr/>
          <p:nvPr userDrawn="1"/>
        </p:nvGrpSpPr>
        <p:grpSpPr>
          <a:xfrm>
            <a:off x="7615240" y="1868284"/>
            <a:ext cx="2434281" cy="2434281"/>
            <a:chOff x="13227907" y="2992272"/>
            <a:chExt cx="2434281" cy="2434281"/>
          </a:xfrm>
        </p:grpSpPr>
        <p:sp>
          <p:nvSpPr>
            <p:cNvPr id="20" name="Oval 19">
              <a:extLst>
                <a:ext uri="{FF2B5EF4-FFF2-40B4-BE49-F238E27FC236}">
                  <a16:creationId xmlns:a16="http://schemas.microsoft.com/office/drawing/2014/main" id="{1A2B2C00-BE84-1E33-A807-C124D8E4BECA}"/>
                </a:ext>
              </a:extLst>
            </p:cNvPr>
            <p:cNvSpPr/>
            <p:nvPr userDrawn="1"/>
          </p:nvSpPr>
          <p:spPr>
            <a:xfrm>
              <a:off x="13227907" y="2992272"/>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3A8E6C2-E2A7-2075-A78D-4E68F2315DB4}"/>
                </a:ext>
              </a:extLst>
            </p:cNvPr>
            <p:cNvSpPr txBox="1"/>
            <p:nvPr userDrawn="1"/>
          </p:nvSpPr>
          <p:spPr>
            <a:xfrm>
              <a:off x="13326761" y="4084984"/>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28" name="Picture 27">
              <a:extLst>
                <a:ext uri="{FF2B5EF4-FFF2-40B4-BE49-F238E27FC236}">
                  <a16:creationId xmlns:a16="http://schemas.microsoft.com/office/drawing/2014/main" id="{E7B4FC41-8C8D-1691-E215-2F0C35BA56B2}"/>
                </a:ext>
              </a:extLst>
            </p:cNvPr>
            <p:cNvPicPr>
              <a:picLocks noChangeAspect="1"/>
            </p:cNvPicPr>
            <p:nvPr userDrawn="1"/>
          </p:nvPicPr>
          <p:blipFill>
            <a:blip r:embed="rId6"/>
            <a:srcRect l="3046" t="11287" r="71054" b="17066"/>
            <a:stretch/>
          </p:blipFill>
          <p:spPr>
            <a:xfrm>
              <a:off x="13944600" y="3099365"/>
              <a:ext cx="1025610" cy="1037967"/>
            </a:xfrm>
            <a:prstGeom prst="rect">
              <a:avLst/>
            </a:prstGeom>
          </p:spPr>
        </p:pic>
      </p:grpSp>
      <p:pic>
        <p:nvPicPr>
          <p:cNvPr id="30" name="Picture 29" descr="A black background with a black square&#10;&#10;Description automatically generated with medium confidence">
            <a:extLst>
              <a:ext uri="{FF2B5EF4-FFF2-40B4-BE49-F238E27FC236}">
                <a16:creationId xmlns:a16="http://schemas.microsoft.com/office/drawing/2014/main" id="{8082051F-6119-72DF-0B65-64B4E5EB7547}"/>
              </a:ext>
            </a:extLst>
          </p:cNvPr>
          <p:cNvPicPr>
            <a:picLocks noChangeAspect="1"/>
          </p:cNvPicPr>
          <p:nvPr userDrawn="1"/>
        </p:nvPicPr>
        <p:blipFill>
          <a:blip r:embed="rId2"/>
          <a:stretch>
            <a:fillRect/>
          </a:stretch>
        </p:blipFill>
        <p:spPr>
          <a:xfrm>
            <a:off x="6870038" y="4508723"/>
            <a:ext cx="406122" cy="414921"/>
          </a:xfrm>
          <a:prstGeom prst="rect">
            <a:avLst/>
          </a:prstGeom>
        </p:spPr>
      </p:pic>
      <p:pic>
        <p:nvPicPr>
          <p:cNvPr id="31" name="Picture 30" descr="A blue and black logo&#10;&#10;Description automatically generated">
            <a:extLst>
              <a:ext uri="{FF2B5EF4-FFF2-40B4-BE49-F238E27FC236}">
                <a16:creationId xmlns:a16="http://schemas.microsoft.com/office/drawing/2014/main" id="{3F0D2B6D-C6D5-17C9-244C-E80153F8A87E}"/>
              </a:ext>
            </a:extLst>
          </p:cNvPr>
          <p:cNvPicPr>
            <a:picLocks noChangeAspect="1"/>
          </p:cNvPicPr>
          <p:nvPr userDrawn="1"/>
        </p:nvPicPr>
        <p:blipFill>
          <a:blip r:embed="rId3"/>
          <a:stretch>
            <a:fillRect/>
          </a:stretch>
        </p:blipFill>
        <p:spPr>
          <a:xfrm>
            <a:off x="6870038" y="5255835"/>
            <a:ext cx="485507" cy="412042"/>
          </a:xfrm>
          <a:prstGeom prst="rect">
            <a:avLst/>
          </a:prstGeom>
        </p:spPr>
      </p:pic>
      <p:pic>
        <p:nvPicPr>
          <p:cNvPr id="32" name="Picture 31" descr="A white text on a black background&#10;&#10;Description automatically generated">
            <a:extLst>
              <a:ext uri="{FF2B5EF4-FFF2-40B4-BE49-F238E27FC236}">
                <a16:creationId xmlns:a16="http://schemas.microsoft.com/office/drawing/2014/main" id="{B3AABE50-E96A-C066-BCFC-F3DE1629D973}"/>
              </a:ext>
            </a:extLst>
          </p:cNvPr>
          <p:cNvPicPr>
            <a:picLocks noChangeAspect="1"/>
          </p:cNvPicPr>
          <p:nvPr userDrawn="1"/>
        </p:nvPicPr>
        <p:blipFill>
          <a:blip r:embed="rId4"/>
          <a:srcRect r="66174"/>
          <a:stretch/>
        </p:blipFill>
        <p:spPr>
          <a:xfrm>
            <a:off x="6856646" y="5938480"/>
            <a:ext cx="512290" cy="337874"/>
          </a:xfrm>
          <a:prstGeom prst="rect">
            <a:avLst/>
          </a:prstGeom>
        </p:spPr>
      </p:pic>
    </p:spTree>
    <p:extLst>
      <p:ext uri="{BB962C8B-B14F-4D97-AF65-F5344CB8AC3E}">
        <p14:creationId xmlns:p14="http://schemas.microsoft.com/office/powerpoint/2010/main" val="1818394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16155181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972016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7324210"/>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06009999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71043328"/>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354630481"/>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004163618"/>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2745229356"/>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903583562"/>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tretch/>
        </p:blipFill>
        <p:spPr>
          <a:xfrm>
            <a:off x="-54429" y="0"/>
            <a:ext cx="12246429" cy="6858000"/>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496020" y="345057"/>
            <a:ext cx="6209579" cy="6133381"/>
          </a:xfrm>
          <a:prstGeom prst="rect">
            <a:avLst/>
          </a:prstGeom>
          <a:solidFill>
            <a:srgbClr val="E8E3D7">
              <a:alpha val="9686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91791" y="606903"/>
            <a:ext cx="3986212" cy="676275"/>
          </a:xfrm>
        </p:spPr>
        <p:txBody>
          <a:bodyPr anchor="b">
            <a:normAutofit/>
          </a:bodyPr>
          <a:lstStyle>
            <a:lvl1pPr>
              <a:defRPr sz="3600">
                <a:solidFill>
                  <a:schemeClr val="accent2"/>
                </a:solidFill>
              </a:defRPr>
            </a:lvl1pPr>
          </a:lstStyle>
          <a:p>
            <a:r>
              <a:rPr lang="en-US"/>
              <a:t>text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57635" y="1628235"/>
            <a:ext cx="4628766" cy="4322285"/>
          </a:xfrm>
        </p:spPr>
        <p:txBody>
          <a:bodyPr>
            <a:normAutofit/>
          </a:bodyPr>
          <a:lstStyle>
            <a:lvl1pPr marL="285750" indent="-285750" algn="l" defTabSz="914400" rtl="0" eaLnBrk="1" latinLnBrk="0" hangingPunct="1">
              <a:lnSpc>
                <a:spcPct val="150000"/>
              </a:lnSpc>
              <a:spcBef>
                <a:spcPts val="1000"/>
              </a:spcBef>
              <a:buFont typeface="Arial" panose="020B0604020202020204" pitchFamily="34" charset="0"/>
              <a:buChar char="•"/>
              <a:defRPr lang="en-US" sz="2400" b="0" i="0" kern="1200" cap="none" baseline="0" dirty="0">
                <a:solidFill>
                  <a:schemeClr val="accent2"/>
                </a:solidFill>
                <a:latin typeface="Segoe UI" panose="020B0502040204020203" pitchFamily="34" charset="0"/>
                <a:ea typeface="+mn-ea"/>
                <a:cs typeface="Calibri" panose="020F050202020403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Text</a:t>
            </a:r>
          </a:p>
        </p:txBody>
      </p:sp>
    </p:spTree>
    <p:extLst>
      <p:ext uri="{BB962C8B-B14F-4D97-AF65-F5344CB8AC3E}">
        <p14:creationId xmlns:p14="http://schemas.microsoft.com/office/powerpoint/2010/main" val="195710843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Quote-Image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7DA599D-9492-C672-6D38-CB69EC7F7126}"/>
              </a:ext>
            </a:extLst>
          </p:cNvPr>
          <p:cNvSpPr/>
          <p:nvPr userDrawn="1"/>
        </p:nvSpPr>
        <p:spPr>
          <a:xfrm>
            <a:off x="445674" y="5655448"/>
            <a:ext cx="3742124" cy="12025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0" b="14033"/>
          <a:stretch/>
        </p:blipFill>
        <p:spPr>
          <a:xfrm>
            <a:off x="0" y="-1"/>
            <a:ext cx="12192000" cy="4462580"/>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spTree>
    <p:extLst>
      <p:ext uri="{BB962C8B-B14F-4D97-AF65-F5344CB8AC3E}">
        <p14:creationId xmlns:p14="http://schemas.microsoft.com/office/powerpoint/2010/main" val="539701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935107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Quote-Image1">
    <p:spTree>
      <p:nvGrpSpPr>
        <p:cNvPr id="1" name=""/>
        <p:cNvGrpSpPr/>
        <p:nvPr/>
      </p:nvGrpSpPr>
      <p:grpSpPr>
        <a:xfrm>
          <a:off x="0" y="0"/>
          <a:ext cx="0" cy="0"/>
          <a:chOff x="0" y="0"/>
          <a:chExt cx="0" cy="0"/>
        </a:xfrm>
      </p:grpSpPr>
      <p:pic>
        <p:nvPicPr>
          <p:cNvPr id="7" name="Picture 6" descr="Person with idea concept">
            <a:extLst>
              <a:ext uri="{FF2B5EF4-FFF2-40B4-BE49-F238E27FC236}">
                <a16:creationId xmlns:a16="http://schemas.microsoft.com/office/drawing/2014/main" id="{2E14263C-EF01-7373-5811-62C90442DF57}"/>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5805488" y="0"/>
            <a:ext cx="6386512" cy="6858000"/>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pic>
        <p:nvPicPr>
          <p:cNvPr id="4" name="Picture 3" descr="Person with idea concept">
            <a:extLst>
              <a:ext uri="{FF2B5EF4-FFF2-40B4-BE49-F238E27FC236}">
                <a16:creationId xmlns:a16="http://schemas.microsoft.com/office/drawing/2014/main" id="{9359DD90-E3F6-67BF-5EBC-2BED1B8706EA}"/>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0" y="0"/>
            <a:ext cx="6386512" cy="6858000"/>
          </a:xfrm>
          <a:prstGeom prst="rect">
            <a:avLst/>
          </a:prstGeom>
        </p:spPr>
      </p:pic>
    </p:spTree>
    <p:extLst>
      <p:ext uri="{BB962C8B-B14F-4D97-AF65-F5344CB8AC3E}">
        <p14:creationId xmlns:p14="http://schemas.microsoft.com/office/powerpoint/2010/main" val="2459515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 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 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 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1976637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ingleColumn w/P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60976"/>
            <a:ext cx="10219765" cy="635696"/>
          </a:xfrm>
        </p:spPr>
        <p:txBody>
          <a:bodyPr>
            <a:normAutofit/>
          </a:bodyPr>
          <a:lstStyle>
            <a:lvl1pPr>
              <a:defRPr sz="3200">
                <a:latin typeface="+mj-lt"/>
              </a:defRPr>
            </a:lvl1pPr>
          </a:lstStyle>
          <a:p>
            <a:r>
              <a:rPr lang="en-US"/>
              <a:t>Single column text with picture</a:t>
            </a:r>
          </a:p>
        </p:txBody>
      </p:sp>
      <p:sp>
        <p:nvSpPr>
          <p:cNvPr id="10" name="Picture Placeholder 9">
            <a:extLst>
              <a:ext uri="{FF2B5EF4-FFF2-40B4-BE49-F238E27FC236}">
                <a16:creationId xmlns:a16="http://schemas.microsoft.com/office/drawing/2014/main" id="{386CD400-B92A-42DD-8ED4-E487A8A56840}"/>
              </a:ext>
            </a:extLst>
          </p:cNvPr>
          <p:cNvSpPr>
            <a:spLocks noGrp="1"/>
          </p:cNvSpPr>
          <p:nvPr>
            <p:ph type="pic" sz="quarter" idx="10"/>
          </p:nvPr>
        </p:nvSpPr>
        <p:spPr>
          <a:xfrm>
            <a:off x="6951518" y="1790700"/>
            <a:ext cx="5240482" cy="4267200"/>
          </a:xfrm>
          <a:prstGeom prst="rect">
            <a:avLst/>
          </a:prstGeom>
          <a:solidFill>
            <a:srgbClr val="FFFFFF"/>
          </a:solidFill>
          <a:ln w="3175">
            <a:noFill/>
          </a:ln>
        </p:spPr>
        <p:txBody>
          <a:bodyPr/>
          <a:lstStyle/>
          <a:p>
            <a:endParaRPr lang="en-US"/>
          </a:p>
        </p:txBody>
      </p:sp>
      <p:sp>
        <p:nvSpPr>
          <p:cNvPr id="7" name="Text Placeholder 6">
            <a:extLst>
              <a:ext uri="{FF2B5EF4-FFF2-40B4-BE49-F238E27FC236}">
                <a16:creationId xmlns:a16="http://schemas.microsoft.com/office/drawing/2014/main" id="{B1AFC33D-11FB-9813-E53C-1C58C5B261E7}"/>
              </a:ext>
            </a:extLst>
          </p:cNvPr>
          <p:cNvSpPr>
            <a:spLocks noGrp="1"/>
          </p:cNvSpPr>
          <p:nvPr>
            <p:ph type="body" sz="quarter" idx="12" hasCustomPrompt="1"/>
          </p:nvPr>
        </p:nvSpPr>
        <p:spPr>
          <a:xfrm>
            <a:off x="914400" y="1790699"/>
            <a:ext cx="5631872" cy="4267201"/>
          </a:xfrm>
          <a:prstGeom prst="rect">
            <a:avLst/>
          </a:prstGeom>
        </p:spPr>
        <p:txBody>
          <a:bodyPr/>
          <a:lstStyle>
            <a:lvl1pPr marL="0" indent="0">
              <a:lnSpc>
                <a:spcPct val="140000"/>
              </a:lnSpc>
              <a:buNone/>
              <a:defRPr sz="1600">
                <a:latin typeface="+mn-lt"/>
              </a:defRPr>
            </a:lvl1pPr>
          </a:lstStyle>
          <a:p>
            <a:pPr lvl="0"/>
            <a:r>
              <a:rPr lang="en-US"/>
              <a:t>Click to edit Master text styles:  </a:t>
            </a:r>
            <a:r>
              <a:rPr lang="en-US" err="1"/>
              <a:t>askdgjpwkgjadaj</a:t>
            </a:r>
            <a:r>
              <a:rPr lang="en-US"/>
              <a:t> wPIVTEPUJejpigdmkl4tklvegjdhwpaiktlejwpiegskjlwKEL</a:t>
            </a:r>
          </a:p>
        </p:txBody>
      </p:sp>
      <p:pic>
        <p:nvPicPr>
          <p:cNvPr id="3" name="Picture 2">
            <a:extLst>
              <a:ext uri="{FF2B5EF4-FFF2-40B4-BE49-F238E27FC236}">
                <a16:creationId xmlns:a16="http://schemas.microsoft.com/office/drawing/2014/main" id="{436580A2-8F05-4FEA-7D3D-1B41D27268FD}"/>
              </a:ext>
            </a:extLst>
          </p:cNvPr>
          <p:cNvPicPr>
            <a:picLocks noChangeAspect="1"/>
          </p:cNvPicPr>
          <p:nvPr userDrawn="1"/>
        </p:nvPicPr>
        <p:blipFill>
          <a:blip r:embed="rId2"/>
          <a:srcRect/>
          <a:stretch/>
        </p:blipFill>
        <p:spPr>
          <a:xfrm>
            <a:off x="10423424" y="6217919"/>
            <a:ext cx="1197076" cy="437486"/>
          </a:xfrm>
          <a:prstGeom prst="rect">
            <a:avLst/>
          </a:prstGeom>
        </p:spPr>
      </p:pic>
    </p:spTree>
    <p:extLst>
      <p:ext uri="{BB962C8B-B14F-4D97-AF65-F5344CB8AC3E}">
        <p14:creationId xmlns:p14="http://schemas.microsoft.com/office/powerpoint/2010/main" val="201528225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ingleColumn DrkBlue Backgroun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69289"/>
            <a:ext cx="10228729" cy="635696"/>
          </a:xfrm>
        </p:spPr>
        <p:txBody>
          <a:bodyPr>
            <a:normAutofit/>
          </a:bodyPr>
          <a:lstStyle>
            <a:lvl1pPr>
              <a:defRPr sz="3200">
                <a:solidFill>
                  <a:srgbClr val="FFFFFF"/>
                </a:solidFill>
              </a:defRPr>
            </a:lvl1pPr>
          </a:lstStyle>
          <a:p>
            <a:r>
              <a:rPr lang="en-US"/>
              <a:t>Single column of text</a:t>
            </a:r>
          </a:p>
        </p:txBody>
      </p:sp>
      <p:sp>
        <p:nvSpPr>
          <p:cNvPr id="6" name="Text Placeholder 6">
            <a:extLst>
              <a:ext uri="{FF2B5EF4-FFF2-40B4-BE49-F238E27FC236}">
                <a16:creationId xmlns:a16="http://schemas.microsoft.com/office/drawing/2014/main" id="{F105923E-5175-A898-9B3F-610B2DF42049}"/>
              </a:ext>
            </a:extLst>
          </p:cNvPr>
          <p:cNvSpPr>
            <a:spLocks noGrp="1"/>
          </p:cNvSpPr>
          <p:nvPr>
            <p:ph type="body" sz="quarter" idx="12" hasCustomPrompt="1"/>
          </p:nvPr>
        </p:nvSpPr>
        <p:spPr>
          <a:xfrm>
            <a:off x="914400" y="1790700"/>
            <a:ext cx="10228729" cy="3962400"/>
          </a:xfrm>
          <a:prstGeom prst="rect">
            <a:avLst/>
          </a:prstGeom>
        </p:spPr>
        <p:txBody>
          <a:bodyPr/>
          <a:lstStyle>
            <a:lvl1pPr marL="0" indent="0">
              <a:lnSpc>
                <a:spcPct val="140000"/>
              </a:lnSpc>
              <a:buNone/>
              <a:defRPr sz="1600">
                <a:solidFill>
                  <a:srgbClr val="FFFFFF"/>
                </a:solidFill>
                <a:latin typeface="+mn-lt"/>
              </a:defRPr>
            </a:lvl1pPr>
          </a:lstStyle>
          <a:p>
            <a:pPr lvl="0"/>
            <a:r>
              <a:rPr lang="en-US"/>
              <a:t>Click to edit Master text styles:  </a:t>
            </a:r>
            <a:r>
              <a:rPr lang="en-US" err="1"/>
              <a:t>askdgjpwkgjadaj</a:t>
            </a:r>
            <a:r>
              <a:rPr lang="en-US"/>
              <a:t> wPIVTEPUJejpigdmkl4tklvegjdhwpaiktlejwpiegskjlwKEL</a:t>
            </a:r>
          </a:p>
        </p:txBody>
      </p:sp>
      <p:sp>
        <p:nvSpPr>
          <p:cNvPr id="3" name="Rectangle 2">
            <a:extLst>
              <a:ext uri="{FF2B5EF4-FFF2-40B4-BE49-F238E27FC236}">
                <a16:creationId xmlns:a16="http://schemas.microsoft.com/office/drawing/2014/main" id="{7F904123-41DF-2D6C-8530-B4A95632FFA9}"/>
              </a:ext>
            </a:extLst>
          </p:cNvPr>
          <p:cNvSpPr/>
          <p:nvPr userDrawn="1"/>
        </p:nvSpPr>
        <p:spPr>
          <a:xfrm>
            <a:off x="9766092" y="6265889"/>
            <a:ext cx="1771973" cy="434714"/>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90A4A35-DF43-3279-F14E-DA43CB9AC658}"/>
              </a:ext>
            </a:extLst>
          </p:cNvPr>
          <p:cNvPicPr>
            <a:picLocks noChangeAspect="1"/>
          </p:cNvPicPr>
          <p:nvPr userDrawn="1"/>
        </p:nvPicPr>
        <p:blipFill>
          <a:blip r:embed="rId2"/>
          <a:stretch>
            <a:fillRect/>
          </a:stretch>
        </p:blipFill>
        <p:spPr>
          <a:xfrm>
            <a:off x="10432473" y="6212919"/>
            <a:ext cx="1188027" cy="434179"/>
          </a:xfrm>
          <a:prstGeom prst="rect">
            <a:avLst/>
          </a:prstGeom>
        </p:spPr>
      </p:pic>
    </p:spTree>
    <p:extLst>
      <p:ext uri="{BB962C8B-B14F-4D97-AF65-F5344CB8AC3E}">
        <p14:creationId xmlns:p14="http://schemas.microsoft.com/office/powerpoint/2010/main" val="232414918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ingleColumn LgtBlue Backgroun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23365" y="670593"/>
            <a:ext cx="10228729" cy="635696"/>
          </a:xfrm>
        </p:spPr>
        <p:txBody>
          <a:bodyPr>
            <a:normAutofit/>
          </a:bodyPr>
          <a:lstStyle>
            <a:lvl1pPr>
              <a:defRPr sz="3200">
                <a:solidFill>
                  <a:srgbClr val="FFFFFF"/>
                </a:solidFill>
              </a:defRPr>
            </a:lvl1pPr>
          </a:lstStyle>
          <a:p>
            <a:r>
              <a:rPr lang="en-US"/>
              <a:t>Single column of text</a:t>
            </a:r>
          </a:p>
        </p:txBody>
      </p:sp>
      <p:sp>
        <p:nvSpPr>
          <p:cNvPr id="6" name="Text Placeholder 6">
            <a:extLst>
              <a:ext uri="{FF2B5EF4-FFF2-40B4-BE49-F238E27FC236}">
                <a16:creationId xmlns:a16="http://schemas.microsoft.com/office/drawing/2014/main" id="{F105923E-5175-A898-9B3F-610B2DF42049}"/>
              </a:ext>
            </a:extLst>
          </p:cNvPr>
          <p:cNvSpPr>
            <a:spLocks noGrp="1"/>
          </p:cNvSpPr>
          <p:nvPr>
            <p:ph type="body" sz="quarter" idx="12" hasCustomPrompt="1"/>
          </p:nvPr>
        </p:nvSpPr>
        <p:spPr>
          <a:xfrm>
            <a:off x="923365" y="1790700"/>
            <a:ext cx="10228729" cy="3962400"/>
          </a:xfrm>
          <a:prstGeom prst="rect">
            <a:avLst/>
          </a:prstGeom>
        </p:spPr>
        <p:txBody>
          <a:bodyPr/>
          <a:lstStyle>
            <a:lvl1pPr marL="0" indent="0">
              <a:lnSpc>
                <a:spcPct val="140000"/>
              </a:lnSpc>
              <a:buNone/>
              <a:defRPr sz="1600">
                <a:solidFill>
                  <a:srgbClr val="FFFFFF"/>
                </a:solidFill>
                <a:latin typeface="+mn-lt"/>
              </a:defRPr>
            </a:lvl1pPr>
          </a:lstStyle>
          <a:p>
            <a:pPr lvl="0"/>
            <a:r>
              <a:rPr lang="en-US"/>
              <a:t>Click to edit Master text styles:  </a:t>
            </a:r>
            <a:r>
              <a:rPr lang="en-US" err="1"/>
              <a:t>askdgjpwkgjadaj</a:t>
            </a:r>
            <a:r>
              <a:rPr lang="en-US"/>
              <a:t> wPIVTEPUJejpigdmkl4tklvegjdhwpaiktlejwpiegskjlwKEL</a:t>
            </a:r>
          </a:p>
        </p:txBody>
      </p:sp>
      <p:sp>
        <p:nvSpPr>
          <p:cNvPr id="3" name="Rectangle 2">
            <a:extLst>
              <a:ext uri="{FF2B5EF4-FFF2-40B4-BE49-F238E27FC236}">
                <a16:creationId xmlns:a16="http://schemas.microsoft.com/office/drawing/2014/main" id="{7F904123-41DF-2D6C-8530-B4A95632FFA9}"/>
              </a:ext>
            </a:extLst>
          </p:cNvPr>
          <p:cNvSpPr/>
          <p:nvPr userDrawn="1"/>
        </p:nvSpPr>
        <p:spPr>
          <a:xfrm>
            <a:off x="9766092" y="6265889"/>
            <a:ext cx="1528997" cy="43471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E36069B-2646-674D-00D9-02943AE54C64}"/>
              </a:ext>
            </a:extLst>
          </p:cNvPr>
          <p:cNvPicPr>
            <a:picLocks noChangeAspect="1"/>
          </p:cNvPicPr>
          <p:nvPr userDrawn="1"/>
        </p:nvPicPr>
        <p:blipFill>
          <a:blip r:embed="rId2"/>
          <a:stretch>
            <a:fillRect/>
          </a:stretch>
        </p:blipFill>
        <p:spPr>
          <a:xfrm>
            <a:off x="10432473" y="6212919"/>
            <a:ext cx="1188027" cy="434179"/>
          </a:xfrm>
          <a:prstGeom prst="rect">
            <a:avLst/>
          </a:prstGeom>
        </p:spPr>
      </p:pic>
    </p:spTree>
    <p:extLst>
      <p:ext uri="{BB962C8B-B14F-4D97-AF65-F5344CB8AC3E}">
        <p14:creationId xmlns:p14="http://schemas.microsoft.com/office/powerpoint/2010/main" val="42455405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ingleColumn White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60975"/>
            <a:ext cx="10210800" cy="635696"/>
          </a:xfrm>
        </p:spPr>
        <p:txBody>
          <a:bodyPr>
            <a:normAutofit/>
          </a:bodyPr>
          <a:lstStyle>
            <a:lvl1pPr>
              <a:defRPr sz="3200"/>
            </a:lvl1pPr>
          </a:lstStyle>
          <a:p>
            <a:r>
              <a:rPr lang="en-US"/>
              <a:t>Single column text</a:t>
            </a:r>
          </a:p>
        </p:txBody>
      </p:sp>
      <p:sp>
        <p:nvSpPr>
          <p:cNvPr id="6" name="Text Placeholder 6">
            <a:extLst>
              <a:ext uri="{FF2B5EF4-FFF2-40B4-BE49-F238E27FC236}">
                <a16:creationId xmlns:a16="http://schemas.microsoft.com/office/drawing/2014/main" id="{F105923E-5175-A898-9B3F-610B2DF42049}"/>
              </a:ext>
            </a:extLst>
          </p:cNvPr>
          <p:cNvSpPr>
            <a:spLocks noGrp="1"/>
          </p:cNvSpPr>
          <p:nvPr>
            <p:ph type="body" sz="quarter" idx="12" hasCustomPrompt="1"/>
          </p:nvPr>
        </p:nvSpPr>
        <p:spPr>
          <a:xfrm>
            <a:off x="914400" y="1790700"/>
            <a:ext cx="10210800" cy="4267200"/>
          </a:xfrm>
          <a:prstGeom prst="rect">
            <a:avLst/>
          </a:prstGeom>
        </p:spPr>
        <p:txBody>
          <a:bodyPr/>
          <a:lstStyle>
            <a:lvl1pPr marL="0" indent="0">
              <a:lnSpc>
                <a:spcPct val="140000"/>
              </a:lnSpc>
              <a:buNone/>
              <a:defRPr sz="1600">
                <a:latin typeface="+mn-lt"/>
              </a:defRPr>
            </a:lvl1pPr>
          </a:lstStyle>
          <a:p>
            <a:pPr lvl="0"/>
            <a:r>
              <a:rPr lang="en-US"/>
              <a:t>Click to edit Master text styles:  </a:t>
            </a:r>
            <a:r>
              <a:rPr lang="en-US" err="1"/>
              <a:t>askdgjpwkgjadaj</a:t>
            </a:r>
            <a:r>
              <a:rPr lang="en-US"/>
              <a:t> wPIVTEPUJejpigdmkl4tklvegjdhwpaiktlejwpiegskjlwKEL</a:t>
            </a:r>
          </a:p>
        </p:txBody>
      </p:sp>
      <p:pic>
        <p:nvPicPr>
          <p:cNvPr id="3" name="Picture 2">
            <a:extLst>
              <a:ext uri="{FF2B5EF4-FFF2-40B4-BE49-F238E27FC236}">
                <a16:creationId xmlns:a16="http://schemas.microsoft.com/office/drawing/2014/main" id="{3BA2E005-EEAA-9BFC-9B96-CBD55EA0EC6C}"/>
              </a:ext>
            </a:extLst>
          </p:cNvPr>
          <p:cNvPicPr>
            <a:picLocks noChangeAspect="1"/>
          </p:cNvPicPr>
          <p:nvPr userDrawn="1"/>
        </p:nvPicPr>
        <p:blipFill>
          <a:blip r:embed="rId2"/>
          <a:srcRect/>
          <a:stretch/>
        </p:blipFill>
        <p:spPr>
          <a:xfrm>
            <a:off x="10423424" y="6217919"/>
            <a:ext cx="1197076" cy="437486"/>
          </a:xfrm>
          <a:prstGeom prst="rect">
            <a:avLst/>
          </a:prstGeom>
        </p:spPr>
      </p:pic>
    </p:spTree>
    <p:extLst>
      <p:ext uri="{BB962C8B-B14F-4D97-AF65-F5344CB8AC3E}">
        <p14:creationId xmlns:p14="http://schemas.microsoft.com/office/powerpoint/2010/main" val="359284100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ingleColumn w/LightGrayBackgroun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C3A647-3242-5A6F-5A5F-C8D2DB0C455D}"/>
              </a:ext>
            </a:extLst>
          </p:cNvPr>
          <p:cNvSpPr/>
          <p:nvPr userDrawn="1"/>
        </p:nvSpPr>
        <p:spPr>
          <a:xfrm>
            <a:off x="0" y="0"/>
            <a:ext cx="12192000" cy="6057900"/>
          </a:xfrm>
          <a:prstGeom prst="rect">
            <a:avLst/>
          </a:prstGeom>
          <a:solidFill>
            <a:srgbClr val="F5F5F5">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39387"/>
            <a:ext cx="10210800" cy="698848"/>
          </a:xfrm>
        </p:spPr>
        <p:txBody>
          <a:bodyPr>
            <a:normAutofit/>
          </a:bodyPr>
          <a:lstStyle>
            <a:lvl1pPr>
              <a:defRPr sz="3200"/>
            </a:lvl1pPr>
          </a:lstStyle>
          <a:p>
            <a:r>
              <a:rPr lang="en-US"/>
              <a:t>Single column text</a:t>
            </a:r>
          </a:p>
        </p:txBody>
      </p:sp>
      <p:sp>
        <p:nvSpPr>
          <p:cNvPr id="7" name="Text Placeholder 6">
            <a:extLst>
              <a:ext uri="{FF2B5EF4-FFF2-40B4-BE49-F238E27FC236}">
                <a16:creationId xmlns:a16="http://schemas.microsoft.com/office/drawing/2014/main" id="{27FC0E62-B259-A8AD-7BBD-218E5F2D9DCD}"/>
              </a:ext>
            </a:extLst>
          </p:cNvPr>
          <p:cNvSpPr>
            <a:spLocks noGrp="1"/>
          </p:cNvSpPr>
          <p:nvPr>
            <p:ph type="body" sz="quarter" idx="12" hasCustomPrompt="1"/>
          </p:nvPr>
        </p:nvSpPr>
        <p:spPr>
          <a:xfrm>
            <a:off x="914400" y="1790700"/>
            <a:ext cx="10210800" cy="3962400"/>
          </a:xfrm>
          <a:prstGeom prst="rect">
            <a:avLst/>
          </a:prstGeom>
        </p:spPr>
        <p:txBody>
          <a:bodyPr/>
          <a:lstStyle>
            <a:lvl1pPr marL="0" indent="0">
              <a:lnSpc>
                <a:spcPct val="140000"/>
              </a:lnSpc>
              <a:buNone/>
              <a:defRPr sz="1600">
                <a:latin typeface="+mn-lt"/>
              </a:defRPr>
            </a:lvl1pPr>
          </a:lstStyle>
          <a:p>
            <a:pPr lvl="0"/>
            <a:r>
              <a:rPr lang="en-US"/>
              <a:t>Click to edit Master text styles:  askdgjpwkgjadajgav3qbyqeth qc4v7byhvfsb1q45ybuq45q3v4e6hg wPIVTEPUJejpigdmkl4tklvegjdhwpaiktlejwpiegskjlwKELalksvhio4tvwhg </a:t>
            </a:r>
            <a:r>
              <a:rPr lang="en-US" err="1"/>
              <a:t>ljadh</a:t>
            </a:r>
            <a:r>
              <a:rPr lang="en-US"/>
              <a:t> bhrb5buwh4q5bq4y4yq357q4 wojuy5ho34iwtGLSDJHGwou44ETHJGwouethjdakghouwrTGHwovü5y3m4n5uv	</a:t>
            </a:r>
          </a:p>
        </p:txBody>
      </p:sp>
      <p:pic>
        <p:nvPicPr>
          <p:cNvPr id="5" name="Picture 4">
            <a:extLst>
              <a:ext uri="{FF2B5EF4-FFF2-40B4-BE49-F238E27FC236}">
                <a16:creationId xmlns:a16="http://schemas.microsoft.com/office/drawing/2014/main" id="{ACD00107-D5E4-8469-8057-DAB2B257CB65}"/>
              </a:ext>
            </a:extLst>
          </p:cNvPr>
          <p:cNvPicPr>
            <a:picLocks noChangeAspect="1"/>
          </p:cNvPicPr>
          <p:nvPr userDrawn="1"/>
        </p:nvPicPr>
        <p:blipFill>
          <a:blip r:embed="rId2"/>
          <a:srcRect/>
          <a:stretch/>
        </p:blipFill>
        <p:spPr>
          <a:xfrm>
            <a:off x="10423424" y="6217919"/>
            <a:ext cx="1197076" cy="437486"/>
          </a:xfrm>
          <a:prstGeom prst="rect">
            <a:avLst/>
          </a:prstGeom>
        </p:spPr>
      </p:pic>
    </p:spTree>
    <p:extLst>
      <p:ext uri="{BB962C8B-B14F-4D97-AF65-F5344CB8AC3E}">
        <p14:creationId xmlns:p14="http://schemas.microsoft.com/office/powerpoint/2010/main" val="5004193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ingleColum w/Pic D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B1DADDC-2DA3-DF42-EB93-555A35889F93}"/>
              </a:ext>
            </a:extLst>
          </p:cNvPr>
          <p:cNvSpPr/>
          <p:nvPr userDrawn="1"/>
        </p:nvSpPr>
        <p:spPr>
          <a:xfrm>
            <a:off x="0" y="1485900"/>
            <a:ext cx="7010400" cy="4572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65249"/>
            <a:ext cx="10210800" cy="635696"/>
          </a:xfrm>
        </p:spPr>
        <p:txBody>
          <a:bodyPr>
            <a:normAutofit/>
          </a:bodyPr>
          <a:lstStyle>
            <a:lvl1pPr>
              <a:defRPr sz="3200">
                <a:latin typeface="+mj-lt"/>
              </a:defRPr>
            </a:lvl1pPr>
          </a:lstStyle>
          <a:p>
            <a:r>
              <a:rPr lang="en-US"/>
              <a:t>Single column text with picture</a:t>
            </a:r>
          </a:p>
        </p:txBody>
      </p:sp>
      <p:sp>
        <p:nvSpPr>
          <p:cNvPr id="10" name="Picture Placeholder 9">
            <a:extLst>
              <a:ext uri="{FF2B5EF4-FFF2-40B4-BE49-F238E27FC236}">
                <a16:creationId xmlns:a16="http://schemas.microsoft.com/office/drawing/2014/main" id="{386CD400-B92A-42DD-8ED4-E487A8A56840}"/>
              </a:ext>
            </a:extLst>
          </p:cNvPr>
          <p:cNvSpPr>
            <a:spLocks noGrp="1"/>
          </p:cNvSpPr>
          <p:nvPr>
            <p:ph type="pic" sz="quarter" idx="10"/>
          </p:nvPr>
        </p:nvSpPr>
        <p:spPr>
          <a:xfrm>
            <a:off x="7018020" y="1485900"/>
            <a:ext cx="4602480" cy="4584469"/>
          </a:xfrm>
          <a:prstGeom prst="rect">
            <a:avLst/>
          </a:prstGeom>
          <a:ln w="6350">
            <a:noFill/>
          </a:ln>
        </p:spPr>
        <p:txBody>
          <a:bodyPr/>
          <a:lstStyle/>
          <a:p>
            <a:endParaRPr lang="en-US"/>
          </a:p>
        </p:txBody>
      </p:sp>
      <p:sp>
        <p:nvSpPr>
          <p:cNvPr id="9" name="Text Placeholder 6">
            <a:extLst>
              <a:ext uri="{FF2B5EF4-FFF2-40B4-BE49-F238E27FC236}">
                <a16:creationId xmlns:a16="http://schemas.microsoft.com/office/drawing/2014/main" id="{58F742E3-E1D1-F94A-A505-E8D573C4BC1A}"/>
              </a:ext>
            </a:extLst>
          </p:cNvPr>
          <p:cNvSpPr>
            <a:spLocks noGrp="1"/>
          </p:cNvSpPr>
          <p:nvPr>
            <p:ph type="body" sz="quarter" idx="12" hasCustomPrompt="1"/>
          </p:nvPr>
        </p:nvSpPr>
        <p:spPr>
          <a:xfrm>
            <a:off x="914400" y="2057400"/>
            <a:ext cx="5631874" cy="3695700"/>
          </a:xfrm>
          <a:prstGeom prst="rect">
            <a:avLst/>
          </a:prstGeom>
        </p:spPr>
        <p:txBody>
          <a:bodyPr/>
          <a:lstStyle>
            <a:lvl1pPr marL="0" indent="0">
              <a:lnSpc>
                <a:spcPct val="140000"/>
              </a:lnSpc>
              <a:buNone/>
              <a:defRPr sz="1600">
                <a:solidFill>
                  <a:srgbClr val="FFFFFF"/>
                </a:solidFill>
                <a:latin typeface="+mn-lt"/>
              </a:defRPr>
            </a:lvl1pPr>
          </a:lstStyle>
          <a:p>
            <a:pPr lvl="0"/>
            <a:r>
              <a:rPr lang="en-US"/>
              <a:t>Click to edit Master text styles:  askdgjpwkgjadajgav3qbyqeth qc4v7byhvfsb1q45ybuq45q3v4e6hg wPIVTEPUJejpigdmkl4tklvegjdhwpaiktlejwpiegskjlwKELalksvhio4tvwhg </a:t>
            </a:r>
            <a:r>
              <a:rPr lang="en-US" err="1"/>
              <a:t>ljadh</a:t>
            </a:r>
            <a:r>
              <a:rPr lang="en-US"/>
              <a:t> bhrb5buwh4q5bq4y4yq357q4 wojuy5ho34iwtGLSDJHGwou44ETHJGwouethjdakghouwrTGHwovü5y3m4n5uv	</a:t>
            </a:r>
          </a:p>
        </p:txBody>
      </p:sp>
      <p:sp>
        <p:nvSpPr>
          <p:cNvPr id="5" name="Rectangle 4">
            <a:extLst>
              <a:ext uri="{FF2B5EF4-FFF2-40B4-BE49-F238E27FC236}">
                <a16:creationId xmlns:a16="http://schemas.microsoft.com/office/drawing/2014/main" id="{4268235B-5DD0-7710-C89E-4AA9B65B5760}"/>
              </a:ext>
            </a:extLst>
          </p:cNvPr>
          <p:cNvSpPr/>
          <p:nvPr userDrawn="1"/>
        </p:nvSpPr>
        <p:spPr>
          <a:xfrm>
            <a:off x="11963400" y="2057169"/>
            <a:ext cx="228600" cy="401089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5E2986F-FAF0-8CFB-30E5-1DA31B28979F}"/>
              </a:ext>
            </a:extLst>
          </p:cNvPr>
          <p:cNvPicPr>
            <a:picLocks noChangeAspect="1"/>
          </p:cNvPicPr>
          <p:nvPr userDrawn="1"/>
        </p:nvPicPr>
        <p:blipFill>
          <a:blip r:embed="rId2"/>
          <a:srcRect/>
          <a:stretch/>
        </p:blipFill>
        <p:spPr>
          <a:xfrm>
            <a:off x="10423424" y="6217919"/>
            <a:ext cx="1197076" cy="437486"/>
          </a:xfrm>
          <a:prstGeom prst="rect">
            <a:avLst/>
          </a:prstGeom>
        </p:spPr>
      </p:pic>
    </p:spTree>
    <p:extLst>
      <p:ext uri="{BB962C8B-B14F-4D97-AF65-F5344CB8AC3E}">
        <p14:creationId xmlns:p14="http://schemas.microsoft.com/office/powerpoint/2010/main" val="855757912"/>
      </p:ext>
    </p:extLst>
  </p:cSld>
  <p:clrMapOvr>
    <a:masterClrMapping/>
  </p:clrMapOvr>
  <p:extLst>
    <p:ext uri="{DCECCB84-F9BA-43D5-87BE-67443E8EF086}">
      <p15:sldGuideLst xmlns:p15="http://schemas.microsoft.com/office/powerpoint/2012/main">
        <p15:guide id="1" orient="horz" pos="4008">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allout text with Photo-Teal">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86CD400-B92A-42DD-8ED4-E487A8A56840}"/>
              </a:ext>
            </a:extLst>
          </p:cNvPr>
          <p:cNvSpPr>
            <a:spLocks noGrp="1"/>
          </p:cNvSpPr>
          <p:nvPr>
            <p:ph type="pic" sz="quarter" idx="10"/>
          </p:nvPr>
        </p:nvSpPr>
        <p:spPr>
          <a:xfrm>
            <a:off x="6096000" y="-1"/>
            <a:ext cx="6096000" cy="6858001"/>
          </a:xfrm>
          <a:prstGeom prst="rect">
            <a:avLst/>
          </a:prstGeom>
          <a:solidFill>
            <a:schemeClr val="bg2"/>
          </a:solidFill>
          <a:ln w="6350">
            <a:noFill/>
          </a:ln>
        </p:spPr>
        <p:txBody>
          <a:bodyPr/>
          <a:lstStyle/>
          <a:p>
            <a:endParaRPr lang="en-US"/>
          </a:p>
          <a:p>
            <a:endParaRPr lang="en-US"/>
          </a:p>
          <a:p>
            <a:endParaRPr lang="en-US"/>
          </a:p>
        </p:txBody>
      </p:sp>
      <p:sp>
        <p:nvSpPr>
          <p:cNvPr id="6" name="Rectangle 5">
            <a:extLst>
              <a:ext uri="{FF2B5EF4-FFF2-40B4-BE49-F238E27FC236}">
                <a16:creationId xmlns:a16="http://schemas.microsoft.com/office/drawing/2014/main" id="{3B1DADDC-2DA3-DF42-EB93-555A35889F93}"/>
              </a:ext>
            </a:extLst>
          </p:cNvPr>
          <p:cNvSpPr/>
          <p:nvPr userDrawn="1"/>
        </p:nvSpPr>
        <p:spPr>
          <a:xfrm>
            <a:off x="0" y="0"/>
            <a:ext cx="6126480" cy="6858000"/>
          </a:xfrm>
          <a:prstGeom prst="rect">
            <a:avLst/>
          </a:prstGeom>
          <a:solidFill>
            <a:srgbClr val="00A4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83410"/>
            <a:ext cx="4523970" cy="3505132"/>
          </a:xfrm>
        </p:spPr>
        <p:txBody>
          <a:bodyPr>
            <a:noAutofit/>
          </a:bodyPr>
          <a:lstStyle>
            <a:lvl1pPr>
              <a:lnSpc>
                <a:spcPct val="110000"/>
              </a:lnSpc>
              <a:defRPr sz="3600">
                <a:solidFill>
                  <a:srgbClr val="FFFFFF"/>
                </a:solidFill>
              </a:defRPr>
            </a:lvl1pPr>
          </a:lstStyle>
          <a:p>
            <a:r>
              <a:rPr lang="en-US"/>
              <a:t>Single column of text with picture</a:t>
            </a:r>
          </a:p>
        </p:txBody>
      </p:sp>
      <p:sp>
        <p:nvSpPr>
          <p:cNvPr id="7" name="Rectangle 6">
            <a:extLst>
              <a:ext uri="{FF2B5EF4-FFF2-40B4-BE49-F238E27FC236}">
                <a16:creationId xmlns:a16="http://schemas.microsoft.com/office/drawing/2014/main" id="{30071231-F531-D85D-0DD0-F44F6655AE70}"/>
              </a:ext>
            </a:extLst>
          </p:cNvPr>
          <p:cNvSpPr/>
          <p:nvPr userDrawn="1"/>
        </p:nvSpPr>
        <p:spPr>
          <a:xfrm>
            <a:off x="9788577" y="6288374"/>
            <a:ext cx="1499016" cy="352269"/>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9" name="Picture 8">
            <a:extLst>
              <a:ext uri="{FF2B5EF4-FFF2-40B4-BE49-F238E27FC236}">
                <a16:creationId xmlns:a16="http://schemas.microsoft.com/office/drawing/2014/main" id="{CD7BBEEA-1B8F-A39E-D778-B73E1CF31C70}"/>
              </a:ext>
            </a:extLst>
          </p:cNvPr>
          <p:cNvPicPr>
            <a:picLocks noChangeAspect="1"/>
          </p:cNvPicPr>
          <p:nvPr userDrawn="1"/>
        </p:nvPicPr>
        <p:blipFill>
          <a:blip r:embed="rId2"/>
          <a:stretch>
            <a:fillRect/>
          </a:stretch>
        </p:blipFill>
        <p:spPr>
          <a:xfrm>
            <a:off x="914400" y="6212919"/>
            <a:ext cx="1188027" cy="434179"/>
          </a:xfrm>
          <a:prstGeom prst="rect">
            <a:avLst/>
          </a:prstGeom>
        </p:spPr>
      </p:pic>
    </p:spTree>
    <p:extLst>
      <p:ext uri="{BB962C8B-B14F-4D97-AF65-F5344CB8AC3E}">
        <p14:creationId xmlns:p14="http://schemas.microsoft.com/office/powerpoint/2010/main" val="10496823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allout text with Photo-Lgt Blu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86CD400-B92A-42DD-8ED4-E487A8A56840}"/>
              </a:ext>
            </a:extLst>
          </p:cNvPr>
          <p:cNvSpPr>
            <a:spLocks noGrp="1"/>
          </p:cNvSpPr>
          <p:nvPr>
            <p:ph type="pic" sz="quarter" idx="10"/>
          </p:nvPr>
        </p:nvSpPr>
        <p:spPr>
          <a:xfrm>
            <a:off x="6096000" y="-1"/>
            <a:ext cx="6096000" cy="6858001"/>
          </a:xfrm>
          <a:prstGeom prst="rect">
            <a:avLst/>
          </a:prstGeom>
          <a:solidFill>
            <a:schemeClr val="bg2"/>
          </a:solidFill>
          <a:ln w="6350">
            <a:noFill/>
          </a:ln>
        </p:spPr>
        <p:txBody>
          <a:bodyPr/>
          <a:lstStyle/>
          <a:p>
            <a:endParaRPr lang="en-US"/>
          </a:p>
          <a:p>
            <a:endParaRPr lang="en-US"/>
          </a:p>
          <a:p>
            <a:endParaRPr lang="en-US"/>
          </a:p>
        </p:txBody>
      </p:sp>
      <p:sp>
        <p:nvSpPr>
          <p:cNvPr id="6" name="Rectangle 5">
            <a:extLst>
              <a:ext uri="{FF2B5EF4-FFF2-40B4-BE49-F238E27FC236}">
                <a16:creationId xmlns:a16="http://schemas.microsoft.com/office/drawing/2014/main" id="{3B1DADDC-2DA3-DF42-EB93-555A35889F93}"/>
              </a:ext>
            </a:extLst>
          </p:cNvPr>
          <p:cNvSpPr/>
          <p:nvPr userDrawn="1"/>
        </p:nvSpPr>
        <p:spPr>
          <a:xfrm>
            <a:off x="0" y="0"/>
            <a:ext cx="612648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87065"/>
            <a:ext cx="4523970" cy="3530973"/>
          </a:xfrm>
        </p:spPr>
        <p:txBody>
          <a:bodyPr>
            <a:noAutofit/>
          </a:bodyPr>
          <a:lstStyle>
            <a:lvl1pPr>
              <a:lnSpc>
                <a:spcPct val="110000"/>
              </a:lnSpc>
              <a:defRPr sz="3600">
                <a:solidFill>
                  <a:srgbClr val="FFFFFF"/>
                </a:solidFill>
              </a:defRPr>
            </a:lvl1pPr>
          </a:lstStyle>
          <a:p>
            <a:r>
              <a:rPr lang="en-US"/>
              <a:t>Single column of text with picture</a:t>
            </a:r>
          </a:p>
        </p:txBody>
      </p:sp>
      <p:sp>
        <p:nvSpPr>
          <p:cNvPr id="7" name="Rectangle 6">
            <a:extLst>
              <a:ext uri="{FF2B5EF4-FFF2-40B4-BE49-F238E27FC236}">
                <a16:creationId xmlns:a16="http://schemas.microsoft.com/office/drawing/2014/main" id="{30071231-F531-D85D-0DD0-F44F6655AE70}"/>
              </a:ext>
            </a:extLst>
          </p:cNvPr>
          <p:cNvSpPr/>
          <p:nvPr userDrawn="1"/>
        </p:nvSpPr>
        <p:spPr>
          <a:xfrm>
            <a:off x="9788577" y="6288374"/>
            <a:ext cx="1499016" cy="352269"/>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4" name="Picture 3">
            <a:extLst>
              <a:ext uri="{FF2B5EF4-FFF2-40B4-BE49-F238E27FC236}">
                <a16:creationId xmlns:a16="http://schemas.microsoft.com/office/drawing/2014/main" id="{08D21972-074D-3FE9-F18F-ADF6C55C869D}"/>
              </a:ext>
            </a:extLst>
          </p:cNvPr>
          <p:cNvPicPr>
            <a:picLocks noChangeAspect="1"/>
          </p:cNvPicPr>
          <p:nvPr userDrawn="1"/>
        </p:nvPicPr>
        <p:blipFill>
          <a:blip r:embed="rId2"/>
          <a:stretch>
            <a:fillRect/>
          </a:stretch>
        </p:blipFill>
        <p:spPr>
          <a:xfrm>
            <a:off x="914400" y="6212919"/>
            <a:ext cx="1188027" cy="434179"/>
          </a:xfrm>
          <a:prstGeom prst="rect">
            <a:avLst/>
          </a:prstGeom>
        </p:spPr>
      </p:pic>
    </p:spTree>
    <p:extLst>
      <p:ext uri="{BB962C8B-B14F-4D97-AF65-F5344CB8AC3E}">
        <p14:creationId xmlns:p14="http://schemas.microsoft.com/office/powerpoint/2010/main" val="276256730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allout text with Photo-DrkBlu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86CD400-B92A-42DD-8ED4-E487A8A56840}"/>
              </a:ext>
            </a:extLst>
          </p:cNvPr>
          <p:cNvSpPr>
            <a:spLocks noGrp="1"/>
          </p:cNvSpPr>
          <p:nvPr>
            <p:ph type="pic" sz="quarter" idx="10"/>
          </p:nvPr>
        </p:nvSpPr>
        <p:spPr>
          <a:xfrm>
            <a:off x="6096000" y="-1"/>
            <a:ext cx="6096000" cy="6858001"/>
          </a:xfrm>
          <a:prstGeom prst="rect">
            <a:avLst/>
          </a:prstGeom>
          <a:solidFill>
            <a:schemeClr val="bg2"/>
          </a:solidFill>
          <a:ln w="6350">
            <a:noFill/>
          </a:ln>
        </p:spPr>
        <p:txBody>
          <a:bodyPr/>
          <a:lstStyle/>
          <a:p>
            <a:endParaRPr lang="en-US"/>
          </a:p>
          <a:p>
            <a:endParaRPr lang="en-US"/>
          </a:p>
          <a:p>
            <a:endParaRPr lang="en-US"/>
          </a:p>
        </p:txBody>
      </p:sp>
      <p:sp>
        <p:nvSpPr>
          <p:cNvPr id="6" name="Rectangle 5">
            <a:extLst>
              <a:ext uri="{FF2B5EF4-FFF2-40B4-BE49-F238E27FC236}">
                <a16:creationId xmlns:a16="http://schemas.microsoft.com/office/drawing/2014/main" id="{3B1DADDC-2DA3-DF42-EB93-555A35889F93}"/>
              </a:ext>
            </a:extLst>
          </p:cNvPr>
          <p:cNvSpPr/>
          <p:nvPr userDrawn="1"/>
        </p:nvSpPr>
        <p:spPr>
          <a:xfrm>
            <a:off x="0" y="0"/>
            <a:ext cx="612648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80528"/>
            <a:ext cx="4523970" cy="3507971"/>
          </a:xfrm>
        </p:spPr>
        <p:txBody>
          <a:bodyPr>
            <a:noAutofit/>
          </a:bodyPr>
          <a:lstStyle>
            <a:lvl1pPr>
              <a:lnSpc>
                <a:spcPct val="110000"/>
              </a:lnSpc>
              <a:defRPr sz="3600">
                <a:solidFill>
                  <a:srgbClr val="FFFFFF"/>
                </a:solidFill>
              </a:defRPr>
            </a:lvl1pPr>
          </a:lstStyle>
          <a:p>
            <a:r>
              <a:rPr lang="en-US"/>
              <a:t>Single column of text with picture</a:t>
            </a:r>
          </a:p>
        </p:txBody>
      </p:sp>
      <p:sp>
        <p:nvSpPr>
          <p:cNvPr id="7" name="Rectangle 6">
            <a:extLst>
              <a:ext uri="{FF2B5EF4-FFF2-40B4-BE49-F238E27FC236}">
                <a16:creationId xmlns:a16="http://schemas.microsoft.com/office/drawing/2014/main" id="{30071231-F531-D85D-0DD0-F44F6655AE70}"/>
              </a:ext>
            </a:extLst>
          </p:cNvPr>
          <p:cNvSpPr/>
          <p:nvPr userDrawn="1"/>
        </p:nvSpPr>
        <p:spPr>
          <a:xfrm>
            <a:off x="9788577" y="6288374"/>
            <a:ext cx="1499016" cy="352269"/>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3" name="Picture 2">
            <a:extLst>
              <a:ext uri="{FF2B5EF4-FFF2-40B4-BE49-F238E27FC236}">
                <a16:creationId xmlns:a16="http://schemas.microsoft.com/office/drawing/2014/main" id="{DDEAAC78-371D-1E29-C114-14C5F83B1F73}"/>
              </a:ext>
            </a:extLst>
          </p:cNvPr>
          <p:cNvPicPr>
            <a:picLocks noChangeAspect="1"/>
          </p:cNvPicPr>
          <p:nvPr userDrawn="1"/>
        </p:nvPicPr>
        <p:blipFill>
          <a:blip r:embed="rId2"/>
          <a:stretch>
            <a:fillRect/>
          </a:stretch>
        </p:blipFill>
        <p:spPr>
          <a:xfrm>
            <a:off x="914400" y="6212919"/>
            <a:ext cx="1188027" cy="434179"/>
          </a:xfrm>
          <a:prstGeom prst="rect">
            <a:avLst/>
          </a:prstGeom>
        </p:spPr>
      </p:pic>
    </p:spTree>
    <p:extLst>
      <p:ext uri="{BB962C8B-B14F-4D97-AF65-F5344CB8AC3E}">
        <p14:creationId xmlns:p14="http://schemas.microsoft.com/office/powerpoint/2010/main" val="3313010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Heavy Copy w/ Photo-Lgt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384B401-28B4-2414-CB19-2CA66772C0B9}"/>
              </a:ext>
            </a:extLst>
          </p:cNvPr>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973243"/>
            <a:ext cx="5666282" cy="571500"/>
          </a:xfrm>
        </p:spPr>
        <p:txBody>
          <a:bodyPr>
            <a:noAutofit/>
          </a:bodyPr>
          <a:lstStyle>
            <a:lvl1pPr>
              <a:lnSpc>
                <a:spcPct val="110000"/>
              </a:lnSpc>
              <a:defRPr sz="4800">
                <a:solidFill>
                  <a:srgbClr val="FFFFFF"/>
                </a:solidFill>
              </a:defRPr>
            </a:lvl1pPr>
          </a:lstStyle>
          <a:p>
            <a:r>
              <a:rPr lang="en-US"/>
              <a:t>Headline Text</a:t>
            </a:r>
          </a:p>
        </p:txBody>
      </p:sp>
      <p:sp>
        <p:nvSpPr>
          <p:cNvPr id="10" name="Picture Placeholder 9">
            <a:extLst>
              <a:ext uri="{FF2B5EF4-FFF2-40B4-BE49-F238E27FC236}">
                <a16:creationId xmlns:a16="http://schemas.microsoft.com/office/drawing/2014/main" id="{386CD400-B92A-42DD-8ED4-E487A8A56840}"/>
              </a:ext>
            </a:extLst>
          </p:cNvPr>
          <p:cNvSpPr>
            <a:spLocks noGrp="1"/>
          </p:cNvSpPr>
          <p:nvPr>
            <p:ph type="pic" sz="quarter" idx="10"/>
          </p:nvPr>
        </p:nvSpPr>
        <p:spPr>
          <a:xfrm>
            <a:off x="7135317" y="1485900"/>
            <a:ext cx="4089079" cy="3943286"/>
          </a:xfrm>
          <a:prstGeom prst="ellipse">
            <a:avLst/>
          </a:prstGeom>
          <a:solidFill>
            <a:schemeClr val="bg2"/>
          </a:solidFill>
          <a:ln w="6350">
            <a:noFill/>
          </a:ln>
        </p:spPr>
        <p:txBody>
          <a:bodyPr/>
          <a:lstStyle/>
          <a:p>
            <a:endParaRPr lang="en-US"/>
          </a:p>
          <a:p>
            <a:endParaRPr lang="en-US"/>
          </a:p>
          <a:p>
            <a:endParaRPr lang="en-US"/>
          </a:p>
        </p:txBody>
      </p:sp>
      <p:sp>
        <p:nvSpPr>
          <p:cNvPr id="4" name="Text Placeholder 3">
            <a:extLst>
              <a:ext uri="{FF2B5EF4-FFF2-40B4-BE49-F238E27FC236}">
                <a16:creationId xmlns:a16="http://schemas.microsoft.com/office/drawing/2014/main" id="{F4BC0C80-29B1-23AB-2B1A-A6594E208C9A}"/>
              </a:ext>
            </a:extLst>
          </p:cNvPr>
          <p:cNvSpPr>
            <a:spLocks noGrp="1"/>
          </p:cNvSpPr>
          <p:nvPr>
            <p:ph type="body" sz="quarter" idx="11" hasCustomPrompt="1"/>
          </p:nvPr>
        </p:nvSpPr>
        <p:spPr>
          <a:xfrm>
            <a:off x="914400" y="2066769"/>
            <a:ext cx="5658787" cy="2975403"/>
          </a:xfrm>
          <a:prstGeom prst="rect">
            <a:avLst/>
          </a:prstGeom>
        </p:spPr>
        <p:txBody>
          <a:bodyPr/>
          <a:lstStyle>
            <a:lvl1pPr marL="285750" indent="-285750">
              <a:lnSpc>
                <a:spcPct val="110000"/>
              </a:lnSpc>
              <a:buFont typeface="Arial" panose="020B0604020202020204" pitchFamily="34" charset="0"/>
              <a:buChar char="•"/>
              <a:defRPr sz="1800">
                <a:solidFill>
                  <a:srgbClr val="FFFFFF"/>
                </a:solidFill>
              </a:defRPr>
            </a:lvl1pPr>
          </a:lstStyle>
          <a:p>
            <a:pPr lvl="0"/>
            <a:r>
              <a:rPr lang="en-US"/>
              <a:t>Text </a:t>
            </a:r>
            <a:r>
              <a:rPr lang="en-US" err="1"/>
              <a:t>Copy:dfkljeiroyhjbkvlbjerp</a:t>
            </a:r>
            <a:r>
              <a:rPr lang="en-US"/>
              <a:t> iopyjeahbjgrio56iuyq4eiahpjh3q854ou6930yueagu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Text </a:t>
            </a:r>
            <a:r>
              <a:rPr lang="en-US" err="1"/>
              <a:t>Copy:dfkljeiroyhjbkvlbjerp</a:t>
            </a:r>
            <a:r>
              <a:rPr lang="en-US"/>
              <a:t> iopyjeahbjgrio56iuyq4eiahpjh3q854ou6930yueagu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Text </a:t>
            </a:r>
            <a:r>
              <a:rPr lang="en-US" err="1"/>
              <a:t>Copy:dfkljeiroyhjbkvlbjerp</a:t>
            </a:r>
            <a:r>
              <a:rPr lang="en-US"/>
              <a:t> iopyjeahbjgrio56iuyq4eiahpjh3q854ou6930yueagu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Text </a:t>
            </a:r>
            <a:r>
              <a:rPr lang="en-US" err="1"/>
              <a:t>Copy:dfkljeiroyhjbkvlbjerp</a:t>
            </a:r>
            <a:r>
              <a:rPr lang="en-US"/>
              <a:t> iopyjeahbjgrio56iuyq4eiahpjh3q854ou6930yue</a:t>
            </a:r>
          </a:p>
          <a:p>
            <a:pPr lvl="0"/>
            <a:endParaRPr lang="en-US"/>
          </a:p>
          <a:p>
            <a:pPr lvl="0"/>
            <a:endParaRPr lang="en-US"/>
          </a:p>
        </p:txBody>
      </p:sp>
      <p:pic>
        <p:nvPicPr>
          <p:cNvPr id="3" name="Picture 2">
            <a:extLst>
              <a:ext uri="{FF2B5EF4-FFF2-40B4-BE49-F238E27FC236}">
                <a16:creationId xmlns:a16="http://schemas.microsoft.com/office/drawing/2014/main" id="{86629DAE-C300-C274-EC0A-44CF4408EDDE}"/>
              </a:ext>
            </a:extLst>
          </p:cNvPr>
          <p:cNvPicPr>
            <a:picLocks noChangeAspect="1"/>
          </p:cNvPicPr>
          <p:nvPr userDrawn="1"/>
        </p:nvPicPr>
        <p:blipFill>
          <a:blip r:embed="rId2"/>
          <a:stretch>
            <a:fillRect/>
          </a:stretch>
        </p:blipFill>
        <p:spPr>
          <a:xfrm>
            <a:off x="10432473" y="6212919"/>
            <a:ext cx="1188027" cy="434179"/>
          </a:xfrm>
          <a:prstGeom prst="rect">
            <a:avLst/>
          </a:prstGeom>
        </p:spPr>
      </p:pic>
    </p:spTree>
    <p:extLst>
      <p:ext uri="{BB962C8B-B14F-4D97-AF65-F5344CB8AC3E}">
        <p14:creationId xmlns:p14="http://schemas.microsoft.com/office/powerpoint/2010/main" val="12683923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Heavy Copy w/ Photo-Teal">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384B401-28B4-2414-CB19-2CA66772C0B9}"/>
              </a:ext>
            </a:extLst>
          </p:cNvPr>
          <p:cNvSpPr/>
          <p:nvPr userDrawn="1"/>
        </p:nvSpPr>
        <p:spPr>
          <a:xfrm>
            <a:off x="0" y="0"/>
            <a:ext cx="12192000" cy="6858000"/>
          </a:xfrm>
          <a:prstGeom prst="rect">
            <a:avLst/>
          </a:prstGeom>
          <a:solidFill>
            <a:srgbClr val="00A4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969084"/>
            <a:ext cx="5688767" cy="571500"/>
          </a:xfrm>
        </p:spPr>
        <p:txBody>
          <a:bodyPr>
            <a:noAutofit/>
          </a:bodyPr>
          <a:lstStyle>
            <a:lvl1pPr>
              <a:lnSpc>
                <a:spcPct val="110000"/>
              </a:lnSpc>
              <a:defRPr sz="4800">
                <a:solidFill>
                  <a:srgbClr val="FFFFFF"/>
                </a:solidFill>
              </a:defRPr>
            </a:lvl1pPr>
          </a:lstStyle>
          <a:p>
            <a:r>
              <a:rPr lang="en-US"/>
              <a:t>Headline Text</a:t>
            </a:r>
          </a:p>
        </p:txBody>
      </p:sp>
      <p:sp>
        <p:nvSpPr>
          <p:cNvPr id="10" name="Picture Placeholder 9">
            <a:extLst>
              <a:ext uri="{FF2B5EF4-FFF2-40B4-BE49-F238E27FC236}">
                <a16:creationId xmlns:a16="http://schemas.microsoft.com/office/drawing/2014/main" id="{386CD400-B92A-42DD-8ED4-E487A8A56840}"/>
              </a:ext>
            </a:extLst>
          </p:cNvPr>
          <p:cNvSpPr>
            <a:spLocks noGrp="1"/>
          </p:cNvSpPr>
          <p:nvPr>
            <p:ph type="pic" sz="quarter" idx="10"/>
          </p:nvPr>
        </p:nvSpPr>
        <p:spPr>
          <a:xfrm>
            <a:off x="7135317" y="1485900"/>
            <a:ext cx="4089079" cy="3943286"/>
          </a:xfrm>
          <a:prstGeom prst="ellipse">
            <a:avLst/>
          </a:prstGeom>
          <a:solidFill>
            <a:schemeClr val="bg2"/>
          </a:solidFill>
          <a:ln w="6350">
            <a:noFill/>
          </a:ln>
        </p:spPr>
        <p:txBody>
          <a:bodyPr/>
          <a:lstStyle/>
          <a:p>
            <a:endParaRPr lang="en-US"/>
          </a:p>
          <a:p>
            <a:endParaRPr lang="en-US"/>
          </a:p>
          <a:p>
            <a:endParaRPr lang="en-US"/>
          </a:p>
        </p:txBody>
      </p:sp>
      <p:sp>
        <p:nvSpPr>
          <p:cNvPr id="4" name="Text Placeholder 3">
            <a:extLst>
              <a:ext uri="{FF2B5EF4-FFF2-40B4-BE49-F238E27FC236}">
                <a16:creationId xmlns:a16="http://schemas.microsoft.com/office/drawing/2014/main" id="{F4BC0C80-29B1-23AB-2B1A-A6594E208C9A}"/>
              </a:ext>
            </a:extLst>
          </p:cNvPr>
          <p:cNvSpPr>
            <a:spLocks noGrp="1"/>
          </p:cNvSpPr>
          <p:nvPr>
            <p:ph type="body" sz="quarter" idx="11" hasCustomPrompt="1"/>
          </p:nvPr>
        </p:nvSpPr>
        <p:spPr>
          <a:xfrm>
            <a:off x="914400" y="2066769"/>
            <a:ext cx="5658787" cy="2975403"/>
          </a:xfrm>
          <a:prstGeom prst="rect">
            <a:avLst/>
          </a:prstGeom>
        </p:spPr>
        <p:txBody>
          <a:bodyPr/>
          <a:lstStyle>
            <a:lvl1pPr marL="285750" indent="-285750">
              <a:lnSpc>
                <a:spcPct val="110000"/>
              </a:lnSpc>
              <a:buFont typeface="Arial" panose="020B0604020202020204" pitchFamily="34" charset="0"/>
              <a:buChar char="•"/>
              <a:defRPr sz="1800">
                <a:solidFill>
                  <a:srgbClr val="FFFFFF"/>
                </a:solidFill>
              </a:defRPr>
            </a:lvl1pPr>
          </a:lstStyle>
          <a:p>
            <a:pPr lvl="0"/>
            <a:r>
              <a:rPr lang="en-US"/>
              <a:t>Text </a:t>
            </a:r>
            <a:r>
              <a:rPr lang="en-US" err="1"/>
              <a:t>Copy:dfkljeiroyhjbkvlbjerp</a:t>
            </a:r>
            <a:r>
              <a:rPr lang="en-US"/>
              <a:t> iopyjeahbjgrio56iuyq4eiahpjh3q854ou6930yueagu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Text </a:t>
            </a:r>
            <a:r>
              <a:rPr lang="en-US" err="1"/>
              <a:t>Copy:dfkljeiroyhjbkvlbjerp</a:t>
            </a:r>
            <a:r>
              <a:rPr lang="en-US"/>
              <a:t> iopyjeahbjgrio56iuyq4eiahpjh3q854ou6930yueagu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Text </a:t>
            </a:r>
            <a:r>
              <a:rPr lang="en-US" err="1"/>
              <a:t>Copy:dfkljeiroyhjbkvlbjerp</a:t>
            </a:r>
            <a:r>
              <a:rPr lang="en-US"/>
              <a:t> iopyjeahbjgrio56iuyq4eiahpjh3q854ou6930yueagu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Text </a:t>
            </a:r>
            <a:r>
              <a:rPr lang="en-US" err="1"/>
              <a:t>Copy:dfkljeiroyhjbkvlbjerp</a:t>
            </a:r>
            <a:r>
              <a:rPr lang="en-US"/>
              <a:t> iopyjeahbjgrio56iuyq4eiahpjh3q854ou6930yue</a:t>
            </a:r>
          </a:p>
          <a:p>
            <a:pPr lvl="0"/>
            <a:endParaRPr lang="en-US"/>
          </a:p>
          <a:p>
            <a:pPr lvl="0"/>
            <a:endParaRPr lang="en-US"/>
          </a:p>
        </p:txBody>
      </p:sp>
      <p:pic>
        <p:nvPicPr>
          <p:cNvPr id="3" name="Picture 2">
            <a:extLst>
              <a:ext uri="{FF2B5EF4-FFF2-40B4-BE49-F238E27FC236}">
                <a16:creationId xmlns:a16="http://schemas.microsoft.com/office/drawing/2014/main" id="{E4066A37-B84D-73C9-4C16-6886A62965B8}"/>
              </a:ext>
            </a:extLst>
          </p:cNvPr>
          <p:cNvPicPr>
            <a:picLocks noChangeAspect="1"/>
          </p:cNvPicPr>
          <p:nvPr userDrawn="1"/>
        </p:nvPicPr>
        <p:blipFill>
          <a:blip r:embed="rId2"/>
          <a:stretch>
            <a:fillRect/>
          </a:stretch>
        </p:blipFill>
        <p:spPr>
          <a:xfrm>
            <a:off x="10432473" y="6212919"/>
            <a:ext cx="1188027" cy="434179"/>
          </a:xfrm>
          <a:prstGeom prst="rect">
            <a:avLst/>
          </a:prstGeom>
        </p:spPr>
      </p:pic>
    </p:spTree>
    <p:extLst>
      <p:ext uri="{BB962C8B-B14F-4D97-AF65-F5344CB8AC3E}">
        <p14:creationId xmlns:p14="http://schemas.microsoft.com/office/powerpoint/2010/main" val="196674888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Heavy Copy w/ Photo-Drk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384B401-28B4-2414-CB19-2CA66772C0B9}"/>
              </a:ext>
            </a:extLst>
          </p:cNvPr>
          <p:cNvSpPr/>
          <p:nvPr userDrawn="1"/>
        </p:nvSpPr>
        <p:spPr>
          <a:xfrm>
            <a:off x="0" y="0"/>
            <a:ext cx="12192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972591"/>
            <a:ext cx="5666282" cy="571500"/>
          </a:xfrm>
        </p:spPr>
        <p:txBody>
          <a:bodyPr>
            <a:noAutofit/>
          </a:bodyPr>
          <a:lstStyle>
            <a:lvl1pPr>
              <a:lnSpc>
                <a:spcPct val="110000"/>
              </a:lnSpc>
              <a:defRPr sz="4800">
                <a:solidFill>
                  <a:srgbClr val="FFFFFF"/>
                </a:solidFill>
              </a:defRPr>
            </a:lvl1pPr>
          </a:lstStyle>
          <a:p>
            <a:r>
              <a:rPr lang="en-US"/>
              <a:t>Headline Text</a:t>
            </a:r>
          </a:p>
        </p:txBody>
      </p:sp>
      <p:sp>
        <p:nvSpPr>
          <p:cNvPr id="10" name="Picture Placeholder 9">
            <a:extLst>
              <a:ext uri="{FF2B5EF4-FFF2-40B4-BE49-F238E27FC236}">
                <a16:creationId xmlns:a16="http://schemas.microsoft.com/office/drawing/2014/main" id="{386CD400-B92A-42DD-8ED4-E487A8A56840}"/>
              </a:ext>
            </a:extLst>
          </p:cNvPr>
          <p:cNvSpPr>
            <a:spLocks noGrp="1"/>
          </p:cNvSpPr>
          <p:nvPr>
            <p:ph type="pic" sz="quarter" idx="10"/>
          </p:nvPr>
        </p:nvSpPr>
        <p:spPr>
          <a:xfrm>
            <a:off x="7135317" y="1485900"/>
            <a:ext cx="4089079" cy="3943286"/>
          </a:xfrm>
          <a:prstGeom prst="ellipse">
            <a:avLst/>
          </a:prstGeom>
          <a:solidFill>
            <a:schemeClr val="bg2"/>
          </a:solidFill>
          <a:ln w="6350">
            <a:noFill/>
          </a:ln>
        </p:spPr>
        <p:txBody>
          <a:bodyPr/>
          <a:lstStyle/>
          <a:p>
            <a:endParaRPr lang="en-US"/>
          </a:p>
          <a:p>
            <a:endParaRPr lang="en-US"/>
          </a:p>
          <a:p>
            <a:endParaRPr lang="en-US"/>
          </a:p>
        </p:txBody>
      </p:sp>
      <p:sp>
        <p:nvSpPr>
          <p:cNvPr id="4" name="Text Placeholder 3">
            <a:extLst>
              <a:ext uri="{FF2B5EF4-FFF2-40B4-BE49-F238E27FC236}">
                <a16:creationId xmlns:a16="http://schemas.microsoft.com/office/drawing/2014/main" id="{F4BC0C80-29B1-23AB-2B1A-A6594E208C9A}"/>
              </a:ext>
            </a:extLst>
          </p:cNvPr>
          <p:cNvSpPr>
            <a:spLocks noGrp="1"/>
          </p:cNvSpPr>
          <p:nvPr>
            <p:ph type="body" sz="quarter" idx="11" hasCustomPrompt="1"/>
          </p:nvPr>
        </p:nvSpPr>
        <p:spPr>
          <a:xfrm>
            <a:off x="914400" y="2066769"/>
            <a:ext cx="5658787" cy="2975403"/>
          </a:xfrm>
          <a:prstGeom prst="rect">
            <a:avLst/>
          </a:prstGeom>
        </p:spPr>
        <p:txBody>
          <a:bodyPr/>
          <a:lstStyle>
            <a:lvl1pPr marL="285750" indent="-285750">
              <a:lnSpc>
                <a:spcPct val="110000"/>
              </a:lnSpc>
              <a:buFont typeface="Arial" panose="020B0604020202020204" pitchFamily="34" charset="0"/>
              <a:buChar char="•"/>
              <a:defRPr sz="1800">
                <a:solidFill>
                  <a:srgbClr val="FFFFFF"/>
                </a:solidFill>
              </a:defRPr>
            </a:lvl1pPr>
          </a:lstStyle>
          <a:p>
            <a:pPr lvl="0"/>
            <a:r>
              <a:rPr lang="en-US"/>
              <a:t>Text </a:t>
            </a:r>
            <a:r>
              <a:rPr lang="en-US" err="1"/>
              <a:t>Copy:dfkljeiroyhjbkvlbjerp</a:t>
            </a:r>
            <a:r>
              <a:rPr lang="en-US"/>
              <a:t> iopyjeahbjgrio56iuyq4eiahpjh3q854ou6930yueagu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Text </a:t>
            </a:r>
            <a:r>
              <a:rPr lang="en-US" err="1"/>
              <a:t>Copy:dfkljeiroyhjbkvlbjerp</a:t>
            </a:r>
            <a:r>
              <a:rPr lang="en-US"/>
              <a:t> iopyjeahbjgrio56iuyq4eiahpjh3q854ou6930yueagu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Text </a:t>
            </a:r>
            <a:r>
              <a:rPr lang="en-US" err="1"/>
              <a:t>Copy:dfkljeiroyhjbkvlbjerp</a:t>
            </a:r>
            <a:r>
              <a:rPr lang="en-US"/>
              <a:t> iopyjeahbjgrio56iuyq4eiahpjh3q854ou6930yueagu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Text </a:t>
            </a:r>
            <a:r>
              <a:rPr lang="en-US" err="1"/>
              <a:t>Copy:dfkljeiroyhjbkvlbjerp</a:t>
            </a:r>
            <a:r>
              <a:rPr lang="en-US"/>
              <a:t> iopyjeahbjgrio56iuyq4eiahpjh3q854ou6930yue</a:t>
            </a:r>
          </a:p>
          <a:p>
            <a:pPr lvl="0"/>
            <a:endParaRPr lang="en-US"/>
          </a:p>
          <a:p>
            <a:pPr lvl="0"/>
            <a:endParaRPr lang="en-US"/>
          </a:p>
        </p:txBody>
      </p:sp>
      <p:pic>
        <p:nvPicPr>
          <p:cNvPr id="3" name="Picture 2">
            <a:extLst>
              <a:ext uri="{FF2B5EF4-FFF2-40B4-BE49-F238E27FC236}">
                <a16:creationId xmlns:a16="http://schemas.microsoft.com/office/drawing/2014/main" id="{458F9BCA-716F-6FE9-D9AF-89B0C963B8E8}"/>
              </a:ext>
            </a:extLst>
          </p:cNvPr>
          <p:cNvPicPr>
            <a:picLocks noChangeAspect="1"/>
          </p:cNvPicPr>
          <p:nvPr userDrawn="1"/>
        </p:nvPicPr>
        <p:blipFill>
          <a:blip r:embed="rId2"/>
          <a:stretch>
            <a:fillRect/>
          </a:stretch>
        </p:blipFill>
        <p:spPr>
          <a:xfrm>
            <a:off x="10432473" y="6212919"/>
            <a:ext cx="1188027" cy="434179"/>
          </a:xfrm>
          <a:prstGeom prst="rect">
            <a:avLst/>
          </a:prstGeom>
        </p:spPr>
      </p:pic>
    </p:spTree>
    <p:extLst>
      <p:ext uri="{BB962C8B-B14F-4D97-AF65-F5344CB8AC3E}">
        <p14:creationId xmlns:p14="http://schemas.microsoft.com/office/powerpoint/2010/main" val="204996943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Textw/GrayBackground">
    <p:bg>
      <p:bgPr>
        <a:solidFill>
          <a:srgbClr val="F5F5F5"/>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22B9D88-D1F3-C248-EFCF-50C238B0F055}"/>
              </a:ext>
            </a:extLst>
          </p:cNvPr>
          <p:cNvSpPr/>
          <p:nvPr userDrawn="1"/>
        </p:nvSpPr>
        <p:spPr>
          <a:xfrm>
            <a:off x="0" y="0"/>
            <a:ext cx="12192000" cy="6858001"/>
          </a:xfrm>
          <a:prstGeom prst="rect">
            <a:avLst/>
          </a:prstGeom>
          <a:solidFill>
            <a:srgbClr val="F5F5F5">
              <a:alpha val="4941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6">
            <a:extLst>
              <a:ext uri="{FF2B5EF4-FFF2-40B4-BE49-F238E27FC236}">
                <a16:creationId xmlns:a16="http://schemas.microsoft.com/office/drawing/2014/main" id="{992BDF46-EE4C-D2CC-B96A-7FDE6DDA5EA8}"/>
              </a:ext>
            </a:extLst>
          </p:cNvPr>
          <p:cNvSpPr>
            <a:spLocks noGrp="1"/>
          </p:cNvSpPr>
          <p:nvPr>
            <p:ph type="body" sz="quarter" idx="13" hasCustomPrompt="1"/>
          </p:nvPr>
        </p:nvSpPr>
        <p:spPr>
          <a:xfrm>
            <a:off x="914400" y="1790700"/>
            <a:ext cx="4966447" cy="3962400"/>
          </a:xfrm>
          <a:prstGeom prst="rect">
            <a:avLst/>
          </a:prstGeom>
        </p:spPr>
        <p:txBody>
          <a:bodyPr/>
          <a:lstStyle>
            <a:lvl1pPr marL="0" indent="0">
              <a:lnSpc>
                <a:spcPct val="140000"/>
              </a:lnSpc>
              <a:buNone/>
              <a:defRPr sz="1600">
                <a:latin typeface="+mn-lt"/>
              </a:defRPr>
            </a:lvl1pPr>
          </a:lstStyle>
          <a:p>
            <a:pPr lvl="0"/>
            <a:r>
              <a:rPr lang="en-US"/>
              <a:t>Click to edit Master text styles:  </a:t>
            </a:r>
            <a:r>
              <a:rPr lang="en-US" err="1"/>
              <a:t>askdgjpwkgjadaj</a:t>
            </a:r>
            <a:r>
              <a:rPr lang="en-US"/>
              <a:t> wPIVTEPUJejpigdmkl4tklvegjdhwpaiktlejwpiegskjlwKEL</a:t>
            </a:r>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60975"/>
            <a:ext cx="10210800" cy="635696"/>
          </a:xfrm>
        </p:spPr>
        <p:txBody>
          <a:bodyPr>
            <a:normAutofit/>
          </a:bodyPr>
          <a:lstStyle>
            <a:lvl1pPr>
              <a:defRPr sz="3200"/>
            </a:lvl1pPr>
          </a:lstStyle>
          <a:p>
            <a:r>
              <a:rPr lang="en-US"/>
              <a:t>Two column text on gray background</a:t>
            </a:r>
          </a:p>
        </p:txBody>
      </p:sp>
      <p:sp>
        <p:nvSpPr>
          <p:cNvPr id="11" name="Text Placeholder 6">
            <a:extLst>
              <a:ext uri="{FF2B5EF4-FFF2-40B4-BE49-F238E27FC236}">
                <a16:creationId xmlns:a16="http://schemas.microsoft.com/office/drawing/2014/main" id="{DC8D9A4A-A261-1C10-7802-8BB4CE83B557}"/>
              </a:ext>
            </a:extLst>
          </p:cNvPr>
          <p:cNvSpPr>
            <a:spLocks noGrp="1"/>
          </p:cNvSpPr>
          <p:nvPr>
            <p:ph type="body" sz="quarter" idx="14" hasCustomPrompt="1"/>
          </p:nvPr>
        </p:nvSpPr>
        <p:spPr>
          <a:xfrm>
            <a:off x="6311156" y="1790700"/>
            <a:ext cx="4814044" cy="3972791"/>
          </a:xfrm>
          <a:prstGeom prst="rect">
            <a:avLst/>
          </a:prstGeom>
        </p:spPr>
        <p:txBody>
          <a:bodyPr/>
          <a:lstStyle>
            <a:lvl1pPr marL="0" indent="0">
              <a:lnSpc>
                <a:spcPct val="140000"/>
              </a:lnSpc>
              <a:buNone/>
              <a:defRPr sz="1600">
                <a:latin typeface="+mn-lt"/>
              </a:defRPr>
            </a:lvl1pPr>
          </a:lstStyle>
          <a:p>
            <a:pPr lvl="0"/>
            <a:r>
              <a:rPr lang="en-US"/>
              <a:t>Click to edit Master text styles:  </a:t>
            </a:r>
            <a:r>
              <a:rPr lang="en-US" err="1"/>
              <a:t>askdgjpwkgjadaj</a:t>
            </a:r>
            <a:r>
              <a:rPr lang="en-US"/>
              <a:t> wPIVTEPUJejpigdmkl4tklvegjdhwpaiktlejwpiegskjlwKEL</a:t>
            </a:r>
          </a:p>
        </p:txBody>
      </p:sp>
      <p:pic>
        <p:nvPicPr>
          <p:cNvPr id="3" name="Picture 2">
            <a:extLst>
              <a:ext uri="{FF2B5EF4-FFF2-40B4-BE49-F238E27FC236}">
                <a16:creationId xmlns:a16="http://schemas.microsoft.com/office/drawing/2014/main" id="{1A8C2710-406A-880D-2495-923B5C65C371}"/>
              </a:ext>
            </a:extLst>
          </p:cNvPr>
          <p:cNvPicPr>
            <a:picLocks noChangeAspect="1"/>
          </p:cNvPicPr>
          <p:nvPr userDrawn="1"/>
        </p:nvPicPr>
        <p:blipFill>
          <a:blip r:embed="rId2"/>
          <a:srcRect/>
          <a:stretch/>
        </p:blipFill>
        <p:spPr>
          <a:xfrm>
            <a:off x="10423424" y="6217919"/>
            <a:ext cx="1197076" cy="437486"/>
          </a:xfrm>
          <a:prstGeom prst="rect">
            <a:avLst/>
          </a:prstGeom>
        </p:spPr>
      </p:pic>
    </p:spTree>
    <p:extLst>
      <p:ext uri="{BB962C8B-B14F-4D97-AF65-F5344CB8AC3E}">
        <p14:creationId xmlns:p14="http://schemas.microsoft.com/office/powerpoint/2010/main" val="428788118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Textw/DrkBlueBackgrou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22B9D88-D1F3-C248-EFCF-50C238B0F055}"/>
              </a:ext>
            </a:extLst>
          </p:cNvPr>
          <p:cNvSpPr/>
          <p:nvPr userDrawn="1"/>
        </p:nvSpPr>
        <p:spPr>
          <a:xfrm>
            <a:off x="0" y="0"/>
            <a:ext cx="12192000" cy="6858001"/>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6">
            <a:extLst>
              <a:ext uri="{FF2B5EF4-FFF2-40B4-BE49-F238E27FC236}">
                <a16:creationId xmlns:a16="http://schemas.microsoft.com/office/drawing/2014/main" id="{992BDF46-EE4C-D2CC-B96A-7FDE6DDA5EA8}"/>
              </a:ext>
            </a:extLst>
          </p:cNvPr>
          <p:cNvSpPr>
            <a:spLocks noGrp="1"/>
          </p:cNvSpPr>
          <p:nvPr>
            <p:ph type="body" sz="quarter" idx="13" hasCustomPrompt="1"/>
          </p:nvPr>
        </p:nvSpPr>
        <p:spPr>
          <a:xfrm>
            <a:off x="914399" y="1790700"/>
            <a:ext cx="4957483" cy="3962400"/>
          </a:xfrm>
          <a:prstGeom prst="rect">
            <a:avLst/>
          </a:prstGeom>
        </p:spPr>
        <p:txBody>
          <a:bodyPr/>
          <a:lstStyle>
            <a:lvl1pPr marL="0" indent="0">
              <a:lnSpc>
                <a:spcPct val="140000"/>
              </a:lnSpc>
              <a:buNone/>
              <a:defRPr sz="1600">
                <a:solidFill>
                  <a:srgbClr val="FFFFFF"/>
                </a:solidFill>
                <a:latin typeface="+mn-lt"/>
              </a:defRPr>
            </a:lvl1pPr>
          </a:lstStyle>
          <a:p>
            <a:pPr lvl="0"/>
            <a:r>
              <a:rPr lang="en-US"/>
              <a:t>Click to edit Master text styles:  </a:t>
            </a:r>
            <a:r>
              <a:rPr lang="en-US" err="1"/>
              <a:t>askdgjpwkgjadaj</a:t>
            </a:r>
            <a:r>
              <a:rPr lang="en-US"/>
              <a:t> wPIVTEPUJejpigdmkl4tklvegjdhwpaiktlejwpiegskjlwKEL</a:t>
            </a:r>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52664"/>
            <a:ext cx="10219765" cy="635696"/>
          </a:xfrm>
        </p:spPr>
        <p:txBody>
          <a:bodyPr>
            <a:normAutofit/>
          </a:bodyPr>
          <a:lstStyle>
            <a:lvl1pPr>
              <a:defRPr sz="3200">
                <a:solidFill>
                  <a:srgbClr val="FFFFFF"/>
                </a:solidFill>
              </a:defRPr>
            </a:lvl1pPr>
          </a:lstStyle>
          <a:p>
            <a:r>
              <a:rPr lang="en-US"/>
              <a:t>Two column text on dark blue background</a:t>
            </a:r>
          </a:p>
        </p:txBody>
      </p:sp>
      <p:sp>
        <p:nvSpPr>
          <p:cNvPr id="11" name="Text Placeholder 6">
            <a:extLst>
              <a:ext uri="{FF2B5EF4-FFF2-40B4-BE49-F238E27FC236}">
                <a16:creationId xmlns:a16="http://schemas.microsoft.com/office/drawing/2014/main" id="{DC8D9A4A-A261-1C10-7802-8BB4CE83B557}"/>
              </a:ext>
            </a:extLst>
          </p:cNvPr>
          <p:cNvSpPr>
            <a:spLocks noGrp="1"/>
          </p:cNvSpPr>
          <p:nvPr>
            <p:ph type="body" sz="quarter" idx="14" hasCustomPrompt="1"/>
          </p:nvPr>
        </p:nvSpPr>
        <p:spPr>
          <a:xfrm>
            <a:off x="6320120" y="1790700"/>
            <a:ext cx="4814045" cy="3972791"/>
          </a:xfrm>
          <a:prstGeom prst="rect">
            <a:avLst/>
          </a:prstGeom>
        </p:spPr>
        <p:txBody>
          <a:bodyPr/>
          <a:lstStyle>
            <a:lvl1pPr marL="0" indent="0">
              <a:lnSpc>
                <a:spcPct val="140000"/>
              </a:lnSpc>
              <a:buNone/>
              <a:defRPr sz="1600">
                <a:solidFill>
                  <a:srgbClr val="FFFFFF"/>
                </a:solidFill>
                <a:latin typeface="+mn-lt"/>
              </a:defRPr>
            </a:lvl1pPr>
          </a:lstStyle>
          <a:p>
            <a:pPr lvl="0"/>
            <a:r>
              <a:rPr lang="en-US"/>
              <a:t>Click to edit Master text styles:  </a:t>
            </a:r>
            <a:r>
              <a:rPr lang="en-US" err="1"/>
              <a:t>askdgjpwkgjadaj</a:t>
            </a:r>
            <a:r>
              <a:rPr lang="en-US"/>
              <a:t> wPIVTEPUJejpigdmkl4tklvegjdhwpaiktlejwpiegskjlwKEL</a:t>
            </a:r>
          </a:p>
        </p:txBody>
      </p:sp>
      <p:pic>
        <p:nvPicPr>
          <p:cNvPr id="3" name="Picture 2">
            <a:extLst>
              <a:ext uri="{FF2B5EF4-FFF2-40B4-BE49-F238E27FC236}">
                <a16:creationId xmlns:a16="http://schemas.microsoft.com/office/drawing/2014/main" id="{CB9EC647-14EE-C6ED-2854-1FB0E88154E9}"/>
              </a:ext>
            </a:extLst>
          </p:cNvPr>
          <p:cNvPicPr>
            <a:picLocks noChangeAspect="1"/>
          </p:cNvPicPr>
          <p:nvPr userDrawn="1"/>
        </p:nvPicPr>
        <p:blipFill>
          <a:blip r:embed="rId2"/>
          <a:stretch>
            <a:fillRect/>
          </a:stretch>
        </p:blipFill>
        <p:spPr>
          <a:xfrm>
            <a:off x="10432473" y="6212919"/>
            <a:ext cx="1188027" cy="434179"/>
          </a:xfrm>
          <a:prstGeom prst="rect">
            <a:avLst/>
          </a:prstGeom>
        </p:spPr>
      </p:pic>
    </p:spTree>
    <p:extLst>
      <p:ext uri="{BB962C8B-B14F-4D97-AF65-F5344CB8AC3E}">
        <p14:creationId xmlns:p14="http://schemas.microsoft.com/office/powerpoint/2010/main" val="15499277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Text Whitet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67324"/>
            <a:ext cx="10228729" cy="635696"/>
          </a:xfrm>
        </p:spPr>
        <p:txBody>
          <a:bodyPr>
            <a:normAutofit/>
          </a:bodyPr>
          <a:lstStyle>
            <a:lvl1pPr>
              <a:defRPr sz="3200"/>
            </a:lvl1pPr>
          </a:lstStyle>
          <a:p>
            <a:r>
              <a:rPr lang="en-US"/>
              <a:t>Two columns of text on white background</a:t>
            </a:r>
          </a:p>
        </p:txBody>
      </p:sp>
      <p:sp>
        <p:nvSpPr>
          <p:cNvPr id="10" name="Text Placeholder 6">
            <a:extLst>
              <a:ext uri="{FF2B5EF4-FFF2-40B4-BE49-F238E27FC236}">
                <a16:creationId xmlns:a16="http://schemas.microsoft.com/office/drawing/2014/main" id="{FE37BA7F-AA34-FDB2-667A-5C8498B334A7}"/>
              </a:ext>
            </a:extLst>
          </p:cNvPr>
          <p:cNvSpPr>
            <a:spLocks noGrp="1"/>
          </p:cNvSpPr>
          <p:nvPr>
            <p:ph type="body" sz="quarter" idx="13" hasCustomPrompt="1"/>
          </p:nvPr>
        </p:nvSpPr>
        <p:spPr>
          <a:xfrm>
            <a:off x="914399" y="1790700"/>
            <a:ext cx="4930590" cy="4267200"/>
          </a:xfrm>
          <a:prstGeom prst="rect">
            <a:avLst/>
          </a:prstGeom>
        </p:spPr>
        <p:txBody>
          <a:bodyPr/>
          <a:lstStyle>
            <a:lvl1pPr marL="0" indent="0">
              <a:lnSpc>
                <a:spcPct val="140000"/>
              </a:lnSpc>
              <a:buNone/>
              <a:defRPr sz="1600">
                <a:latin typeface="+mn-lt"/>
              </a:defRPr>
            </a:lvl1pPr>
          </a:lstStyle>
          <a:p>
            <a:pPr lvl="0"/>
            <a:r>
              <a:rPr lang="en-US"/>
              <a:t>Click to edit Master text styles:  </a:t>
            </a:r>
            <a:r>
              <a:rPr lang="en-US" err="1"/>
              <a:t>askdgjpwkgjadaj</a:t>
            </a:r>
            <a:r>
              <a:rPr lang="en-US"/>
              <a:t> wPIVTEPUJejpigdmkl4tklvegjdhwpaiktlejwpiegskjlwKEL</a:t>
            </a:r>
          </a:p>
        </p:txBody>
      </p:sp>
      <p:sp>
        <p:nvSpPr>
          <p:cNvPr id="11" name="Text Placeholder 6">
            <a:extLst>
              <a:ext uri="{FF2B5EF4-FFF2-40B4-BE49-F238E27FC236}">
                <a16:creationId xmlns:a16="http://schemas.microsoft.com/office/drawing/2014/main" id="{37903E10-6C4D-F057-D787-660D3A3ADD79}"/>
              </a:ext>
            </a:extLst>
          </p:cNvPr>
          <p:cNvSpPr>
            <a:spLocks noGrp="1"/>
          </p:cNvSpPr>
          <p:nvPr>
            <p:ph type="body" sz="quarter" idx="14" hasCustomPrompt="1"/>
          </p:nvPr>
        </p:nvSpPr>
        <p:spPr>
          <a:xfrm>
            <a:off x="6347012" y="1788459"/>
            <a:ext cx="4796117" cy="4267200"/>
          </a:xfrm>
          <a:prstGeom prst="rect">
            <a:avLst/>
          </a:prstGeom>
        </p:spPr>
        <p:txBody>
          <a:bodyPr/>
          <a:lstStyle>
            <a:lvl1pPr marL="0" indent="0">
              <a:lnSpc>
                <a:spcPct val="140000"/>
              </a:lnSpc>
              <a:buNone/>
              <a:defRPr sz="1600">
                <a:latin typeface="+mn-lt"/>
              </a:defRPr>
            </a:lvl1pPr>
          </a:lstStyle>
          <a:p>
            <a:pPr lvl="0"/>
            <a:r>
              <a:rPr lang="en-US"/>
              <a:t>Click to edit Master text styles:  </a:t>
            </a:r>
            <a:r>
              <a:rPr lang="en-US" err="1"/>
              <a:t>askdgjpwkgjadaj</a:t>
            </a:r>
            <a:r>
              <a:rPr lang="en-US"/>
              <a:t> wPIVTEPUJejpigdmkl4tklvegjdhwpaiktlejwpiegskjlwKEL</a:t>
            </a:r>
          </a:p>
        </p:txBody>
      </p:sp>
      <p:pic>
        <p:nvPicPr>
          <p:cNvPr id="3" name="Picture 2">
            <a:extLst>
              <a:ext uri="{FF2B5EF4-FFF2-40B4-BE49-F238E27FC236}">
                <a16:creationId xmlns:a16="http://schemas.microsoft.com/office/drawing/2014/main" id="{F098A5A5-469C-8640-3F75-6B44A9AF51F2}"/>
              </a:ext>
            </a:extLst>
          </p:cNvPr>
          <p:cNvPicPr>
            <a:picLocks noChangeAspect="1"/>
          </p:cNvPicPr>
          <p:nvPr userDrawn="1"/>
        </p:nvPicPr>
        <p:blipFill>
          <a:blip r:embed="rId2"/>
          <a:srcRect/>
          <a:stretch/>
        </p:blipFill>
        <p:spPr>
          <a:xfrm>
            <a:off x="10423424" y="6217919"/>
            <a:ext cx="1197076" cy="437486"/>
          </a:xfrm>
          <a:prstGeom prst="rect">
            <a:avLst/>
          </a:prstGeom>
        </p:spPr>
      </p:pic>
    </p:spTree>
    <p:extLst>
      <p:ext uri="{BB962C8B-B14F-4D97-AF65-F5344CB8AC3E}">
        <p14:creationId xmlns:p14="http://schemas.microsoft.com/office/powerpoint/2010/main" val="386591053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hree Column Text w/LightBackground">
    <p:bg>
      <p:bgPr>
        <a:solidFill>
          <a:srgbClr val="F5F5F5"/>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605BF15-7C99-5C59-04CD-350A0B4DBEAC}"/>
              </a:ext>
            </a:extLst>
          </p:cNvPr>
          <p:cNvSpPr/>
          <p:nvPr userDrawn="1"/>
        </p:nvSpPr>
        <p:spPr>
          <a:xfrm>
            <a:off x="8077201" y="1485900"/>
            <a:ext cx="3393440" cy="4572000"/>
          </a:xfrm>
          <a:prstGeom prst="rect">
            <a:avLst/>
          </a:prstGeom>
          <a:solidFill>
            <a:srgbClr val="F5F5F5">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EE12D2D-08D1-BA2D-5FFB-A957D3532CEA}"/>
              </a:ext>
            </a:extLst>
          </p:cNvPr>
          <p:cNvSpPr/>
          <p:nvPr userDrawn="1"/>
        </p:nvSpPr>
        <p:spPr>
          <a:xfrm>
            <a:off x="4558146" y="1485900"/>
            <a:ext cx="3393440" cy="4572000"/>
          </a:xfrm>
          <a:prstGeom prst="rect">
            <a:avLst/>
          </a:prstGeom>
          <a:solidFill>
            <a:srgbClr val="F5F5F5">
              <a:alpha val="4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B1DADDC-2DA3-DF42-EB93-555A35889F93}"/>
              </a:ext>
            </a:extLst>
          </p:cNvPr>
          <p:cNvSpPr/>
          <p:nvPr userDrawn="1"/>
        </p:nvSpPr>
        <p:spPr>
          <a:xfrm>
            <a:off x="1028700" y="1485900"/>
            <a:ext cx="3393440" cy="4572000"/>
          </a:xfrm>
          <a:prstGeom prst="rect">
            <a:avLst/>
          </a:prstGeom>
          <a:solidFill>
            <a:schemeClr val="bg1">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60976"/>
            <a:ext cx="10237694" cy="635696"/>
          </a:xfrm>
        </p:spPr>
        <p:txBody>
          <a:bodyPr>
            <a:normAutofit/>
          </a:bodyPr>
          <a:lstStyle>
            <a:lvl1pPr>
              <a:defRPr sz="3200"/>
            </a:lvl1pPr>
          </a:lstStyle>
          <a:p>
            <a:r>
              <a:rPr lang="en-US"/>
              <a:t>Three columns of text on white background</a:t>
            </a:r>
          </a:p>
        </p:txBody>
      </p:sp>
      <p:sp>
        <p:nvSpPr>
          <p:cNvPr id="14" name="Text Placeholder 6">
            <a:extLst>
              <a:ext uri="{FF2B5EF4-FFF2-40B4-BE49-F238E27FC236}">
                <a16:creationId xmlns:a16="http://schemas.microsoft.com/office/drawing/2014/main" id="{6650740C-8FCC-3F44-8FF1-F12EE667EEAA}"/>
              </a:ext>
            </a:extLst>
          </p:cNvPr>
          <p:cNvSpPr>
            <a:spLocks noGrp="1"/>
          </p:cNvSpPr>
          <p:nvPr>
            <p:ph type="body" sz="quarter" idx="14" hasCustomPrompt="1"/>
          </p:nvPr>
        </p:nvSpPr>
        <p:spPr>
          <a:xfrm>
            <a:off x="1257299" y="1828801"/>
            <a:ext cx="2971801" cy="3368414"/>
          </a:xfrm>
          <a:prstGeom prst="rect">
            <a:avLst/>
          </a:prstGeom>
        </p:spPr>
        <p:txBody>
          <a:bodyPr/>
          <a:lstStyle>
            <a:lvl1pPr marL="0" indent="0">
              <a:lnSpc>
                <a:spcPct val="120000"/>
              </a:lnSpc>
              <a:buNone/>
              <a:defRPr sz="1600">
                <a:latin typeface="+mn-lt"/>
              </a:defRPr>
            </a:lvl1pPr>
          </a:lstStyle>
          <a:p>
            <a:pPr lvl="0"/>
            <a:r>
              <a:rPr lang="en-US"/>
              <a:t>Click to edit Master text styles:  </a:t>
            </a:r>
            <a:r>
              <a:rPr lang="en-US" err="1"/>
              <a:t>askdgjpwkgjadaj</a:t>
            </a:r>
            <a:r>
              <a:rPr lang="en-US"/>
              <a:t> wPIVTEPUJejpigdmkl4tklvegjdhwpaiktlejwpiegskjlwKEL</a:t>
            </a:r>
          </a:p>
        </p:txBody>
      </p:sp>
      <p:sp>
        <p:nvSpPr>
          <p:cNvPr id="16" name="Text Placeholder 6">
            <a:extLst>
              <a:ext uri="{FF2B5EF4-FFF2-40B4-BE49-F238E27FC236}">
                <a16:creationId xmlns:a16="http://schemas.microsoft.com/office/drawing/2014/main" id="{E3B3F712-40B2-5F39-4CA4-C22ED87CF272}"/>
              </a:ext>
            </a:extLst>
          </p:cNvPr>
          <p:cNvSpPr>
            <a:spLocks noGrp="1"/>
          </p:cNvSpPr>
          <p:nvPr>
            <p:ph type="body" sz="quarter" idx="15" hasCustomPrompt="1"/>
          </p:nvPr>
        </p:nvSpPr>
        <p:spPr>
          <a:xfrm>
            <a:off x="4765963" y="1828801"/>
            <a:ext cx="2971801" cy="3368414"/>
          </a:xfrm>
          <a:prstGeom prst="rect">
            <a:avLst/>
          </a:prstGeom>
        </p:spPr>
        <p:txBody>
          <a:bodyPr/>
          <a:lstStyle>
            <a:lvl1pPr marL="0" indent="0">
              <a:lnSpc>
                <a:spcPct val="120000"/>
              </a:lnSpc>
              <a:buNone/>
              <a:defRPr sz="1600">
                <a:latin typeface="+mn-lt"/>
              </a:defRPr>
            </a:lvl1pPr>
          </a:lstStyle>
          <a:p>
            <a:pPr lvl="0"/>
            <a:r>
              <a:rPr lang="en-US"/>
              <a:t>Click to edit Master text styles:  </a:t>
            </a:r>
            <a:r>
              <a:rPr lang="en-US" err="1"/>
              <a:t>askdgjpwkgjadaj</a:t>
            </a:r>
            <a:r>
              <a:rPr lang="en-US"/>
              <a:t> wPIVTEPUJejpigdmkl4tklvegjdhwpaiktlejwpiegskjlwKEL</a:t>
            </a:r>
          </a:p>
        </p:txBody>
      </p:sp>
      <p:sp>
        <p:nvSpPr>
          <p:cNvPr id="17" name="Text Placeholder 6">
            <a:extLst>
              <a:ext uri="{FF2B5EF4-FFF2-40B4-BE49-F238E27FC236}">
                <a16:creationId xmlns:a16="http://schemas.microsoft.com/office/drawing/2014/main" id="{8A1DFFF8-AB9D-735B-9B36-A32D1DA27F43}"/>
              </a:ext>
            </a:extLst>
          </p:cNvPr>
          <p:cNvSpPr>
            <a:spLocks noGrp="1"/>
          </p:cNvSpPr>
          <p:nvPr>
            <p:ph type="body" sz="quarter" idx="16" hasCustomPrompt="1"/>
          </p:nvPr>
        </p:nvSpPr>
        <p:spPr>
          <a:xfrm>
            <a:off x="8285018" y="1828800"/>
            <a:ext cx="2971801" cy="3375909"/>
          </a:xfrm>
          <a:prstGeom prst="rect">
            <a:avLst/>
          </a:prstGeom>
        </p:spPr>
        <p:txBody>
          <a:bodyPr/>
          <a:lstStyle>
            <a:lvl1pPr marL="0" indent="0">
              <a:lnSpc>
                <a:spcPct val="120000"/>
              </a:lnSpc>
              <a:buNone/>
              <a:defRPr sz="1600">
                <a:latin typeface="+mn-lt"/>
              </a:defRPr>
            </a:lvl1pPr>
          </a:lstStyle>
          <a:p>
            <a:pPr lvl="0"/>
            <a:r>
              <a:rPr lang="en-US"/>
              <a:t>Click to edit Master text styles:  </a:t>
            </a:r>
            <a:r>
              <a:rPr lang="en-US" err="1"/>
              <a:t>askdgjpwkgjadaj</a:t>
            </a:r>
            <a:r>
              <a:rPr lang="en-US"/>
              <a:t> wPIVTEPUJejpigdmkl4tklvegjdhwpaiktlejwpiegskjlwKEL</a:t>
            </a:r>
          </a:p>
        </p:txBody>
      </p:sp>
      <p:pic>
        <p:nvPicPr>
          <p:cNvPr id="3" name="Picture 2">
            <a:extLst>
              <a:ext uri="{FF2B5EF4-FFF2-40B4-BE49-F238E27FC236}">
                <a16:creationId xmlns:a16="http://schemas.microsoft.com/office/drawing/2014/main" id="{EA771998-4030-E747-7F8A-34BC6E686B17}"/>
              </a:ext>
            </a:extLst>
          </p:cNvPr>
          <p:cNvPicPr>
            <a:picLocks noChangeAspect="1"/>
          </p:cNvPicPr>
          <p:nvPr userDrawn="1"/>
        </p:nvPicPr>
        <p:blipFill>
          <a:blip r:embed="rId2"/>
          <a:srcRect/>
          <a:stretch/>
        </p:blipFill>
        <p:spPr>
          <a:xfrm>
            <a:off x="10423424" y="6217919"/>
            <a:ext cx="1197076" cy="437486"/>
          </a:xfrm>
          <a:prstGeom prst="rect">
            <a:avLst/>
          </a:prstGeom>
        </p:spPr>
      </p:pic>
    </p:spTree>
    <p:extLst>
      <p:ext uri="{BB962C8B-B14F-4D97-AF65-F5344CB8AC3E}">
        <p14:creationId xmlns:p14="http://schemas.microsoft.com/office/powerpoint/2010/main" val="98791621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FiveColumnTex/wdarkbluetBackgroun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54BAB49-DB97-B916-614F-3FB810E0F010}"/>
              </a:ext>
            </a:extLst>
          </p:cNvPr>
          <p:cNvSpPr/>
          <p:nvPr userDrawn="1"/>
        </p:nvSpPr>
        <p:spPr>
          <a:xfrm>
            <a:off x="0" y="1828800"/>
            <a:ext cx="12192000" cy="36576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B2BE708-FB7D-7611-13CE-71D69FF39952}"/>
              </a:ext>
            </a:extLst>
          </p:cNvPr>
          <p:cNvSpPr/>
          <p:nvPr userDrawn="1"/>
        </p:nvSpPr>
        <p:spPr>
          <a:xfrm>
            <a:off x="3286067" y="1485901"/>
            <a:ext cx="1844040" cy="4267200"/>
          </a:xfrm>
          <a:prstGeom prst="rect">
            <a:avLst/>
          </a:prstGeom>
          <a:solidFill>
            <a:schemeClr val="bg2">
              <a:alpha val="8000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B1DADDC-2DA3-DF42-EB93-555A35889F93}"/>
              </a:ext>
            </a:extLst>
          </p:cNvPr>
          <p:cNvSpPr/>
          <p:nvPr userDrawn="1"/>
        </p:nvSpPr>
        <p:spPr>
          <a:xfrm>
            <a:off x="1295400" y="1485901"/>
            <a:ext cx="1844040" cy="4267200"/>
          </a:xfrm>
          <a:prstGeom prst="rect">
            <a:avLst/>
          </a:prstGeom>
          <a:solidFill>
            <a:schemeClr val="bg2">
              <a:alpha val="7995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D2F02-199D-431D-2339-662F9562D5E5}"/>
              </a:ext>
            </a:extLst>
          </p:cNvPr>
          <p:cNvSpPr>
            <a:spLocks noGrp="1"/>
          </p:cNvSpPr>
          <p:nvPr>
            <p:ph type="title" hasCustomPrompt="1"/>
          </p:nvPr>
        </p:nvSpPr>
        <p:spPr>
          <a:xfrm>
            <a:off x="914400" y="660976"/>
            <a:ext cx="10210800" cy="635696"/>
          </a:xfrm>
        </p:spPr>
        <p:txBody>
          <a:bodyPr>
            <a:normAutofit/>
          </a:bodyPr>
          <a:lstStyle>
            <a:lvl1pPr>
              <a:defRPr sz="3200"/>
            </a:lvl1pPr>
          </a:lstStyle>
          <a:p>
            <a:r>
              <a:rPr lang="en-US"/>
              <a:t>Five columns of text/pictures</a:t>
            </a:r>
          </a:p>
        </p:txBody>
      </p:sp>
      <p:sp>
        <p:nvSpPr>
          <p:cNvPr id="16" name="Rectangle 15">
            <a:extLst>
              <a:ext uri="{FF2B5EF4-FFF2-40B4-BE49-F238E27FC236}">
                <a16:creationId xmlns:a16="http://schemas.microsoft.com/office/drawing/2014/main" id="{91141AC6-D14A-C16B-5238-983DB1178254}"/>
              </a:ext>
            </a:extLst>
          </p:cNvPr>
          <p:cNvSpPr/>
          <p:nvPr userDrawn="1"/>
        </p:nvSpPr>
        <p:spPr>
          <a:xfrm>
            <a:off x="5278120" y="1485900"/>
            <a:ext cx="1844040" cy="4267200"/>
          </a:xfrm>
          <a:prstGeom prst="rect">
            <a:avLst/>
          </a:prstGeom>
          <a:solidFill>
            <a:schemeClr val="bg2">
              <a:alpha val="7959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43E8660-9B0A-E2F3-E46F-76D1440260D9}"/>
              </a:ext>
            </a:extLst>
          </p:cNvPr>
          <p:cNvSpPr/>
          <p:nvPr userDrawn="1"/>
        </p:nvSpPr>
        <p:spPr>
          <a:xfrm>
            <a:off x="7279640" y="1485900"/>
            <a:ext cx="1844040" cy="4267200"/>
          </a:xfrm>
          <a:prstGeom prst="rect">
            <a:avLst/>
          </a:prstGeom>
          <a:solidFill>
            <a:schemeClr val="bg2">
              <a:alpha val="7984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61A1225-EFEB-A2FB-9C33-F54C429E4086}"/>
              </a:ext>
            </a:extLst>
          </p:cNvPr>
          <p:cNvSpPr/>
          <p:nvPr userDrawn="1"/>
        </p:nvSpPr>
        <p:spPr>
          <a:xfrm>
            <a:off x="9281160" y="1485900"/>
            <a:ext cx="1844040" cy="4267200"/>
          </a:xfrm>
          <a:prstGeom prst="rect">
            <a:avLst/>
          </a:prstGeom>
          <a:solidFill>
            <a:schemeClr val="bg2">
              <a:alpha val="797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icture Placeholder 21">
            <a:extLst>
              <a:ext uri="{FF2B5EF4-FFF2-40B4-BE49-F238E27FC236}">
                <a16:creationId xmlns:a16="http://schemas.microsoft.com/office/drawing/2014/main" id="{51D5776A-7169-83C2-B518-6BACC8107574}"/>
              </a:ext>
            </a:extLst>
          </p:cNvPr>
          <p:cNvSpPr>
            <a:spLocks noGrp="1"/>
          </p:cNvSpPr>
          <p:nvPr>
            <p:ph type="pic" sz="quarter" idx="10"/>
          </p:nvPr>
        </p:nvSpPr>
        <p:spPr>
          <a:xfrm>
            <a:off x="1726969" y="2227580"/>
            <a:ext cx="1035685" cy="1007110"/>
          </a:xfrm>
          <a:prstGeom prst="ellipse">
            <a:avLst/>
          </a:prstGeom>
          <a:solidFill>
            <a:schemeClr val="tx2"/>
          </a:solidFill>
        </p:spPr>
        <p:txBody>
          <a:bodyPr/>
          <a:lstStyle>
            <a:lvl1pPr marL="0" indent="0">
              <a:buNone/>
              <a:defRPr sz="1400"/>
            </a:lvl1pPr>
          </a:lstStyle>
          <a:p>
            <a:endParaRPr lang="en-US"/>
          </a:p>
        </p:txBody>
      </p:sp>
      <p:sp>
        <p:nvSpPr>
          <p:cNvPr id="24" name="Text Placeholder 23">
            <a:extLst>
              <a:ext uri="{FF2B5EF4-FFF2-40B4-BE49-F238E27FC236}">
                <a16:creationId xmlns:a16="http://schemas.microsoft.com/office/drawing/2014/main" id="{57B452EC-84C1-0032-6DE6-ECDE8B5482A5}"/>
              </a:ext>
            </a:extLst>
          </p:cNvPr>
          <p:cNvSpPr>
            <a:spLocks noGrp="1"/>
          </p:cNvSpPr>
          <p:nvPr>
            <p:ph type="body" sz="quarter" idx="11" hasCustomPrompt="1"/>
          </p:nvPr>
        </p:nvSpPr>
        <p:spPr>
          <a:xfrm>
            <a:off x="1452880" y="3594100"/>
            <a:ext cx="1513840" cy="1447165"/>
          </a:xfrm>
          <a:prstGeom prst="rect">
            <a:avLst/>
          </a:prstGeom>
        </p:spPr>
        <p:txBody>
          <a:bodyPr/>
          <a:lstStyle>
            <a:lvl1pPr marL="0" indent="0">
              <a:lnSpc>
                <a:spcPct val="120000"/>
              </a:lnSpc>
              <a:buNone/>
              <a:defRPr sz="1100"/>
            </a:lvl1pPr>
          </a:lstStyle>
          <a:p>
            <a:pPr lvl="0"/>
            <a:r>
              <a:rPr lang="en-US"/>
              <a:t>Placeholder copy</a:t>
            </a:r>
          </a:p>
        </p:txBody>
      </p:sp>
      <p:sp>
        <p:nvSpPr>
          <p:cNvPr id="25" name="Picture Placeholder 21">
            <a:extLst>
              <a:ext uri="{FF2B5EF4-FFF2-40B4-BE49-F238E27FC236}">
                <a16:creationId xmlns:a16="http://schemas.microsoft.com/office/drawing/2014/main" id="{AAF8B158-C56A-A9C4-AE2A-E415F65CA275}"/>
              </a:ext>
            </a:extLst>
          </p:cNvPr>
          <p:cNvSpPr>
            <a:spLocks noGrp="1"/>
          </p:cNvSpPr>
          <p:nvPr>
            <p:ph type="pic" sz="quarter" idx="12"/>
          </p:nvPr>
        </p:nvSpPr>
        <p:spPr>
          <a:xfrm>
            <a:off x="3728575" y="2247900"/>
            <a:ext cx="1035685" cy="1007110"/>
          </a:xfrm>
          <a:prstGeom prst="ellipse">
            <a:avLst/>
          </a:prstGeom>
          <a:solidFill>
            <a:schemeClr val="tx2"/>
          </a:solidFill>
        </p:spPr>
        <p:txBody>
          <a:bodyPr/>
          <a:lstStyle>
            <a:lvl1pPr marL="0" indent="0">
              <a:buNone/>
              <a:defRPr sz="1400"/>
            </a:lvl1pPr>
          </a:lstStyle>
          <a:p>
            <a:endParaRPr lang="en-US"/>
          </a:p>
        </p:txBody>
      </p:sp>
      <p:sp>
        <p:nvSpPr>
          <p:cNvPr id="26" name="Text Placeholder 23">
            <a:extLst>
              <a:ext uri="{FF2B5EF4-FFF2-40B4-BE49-F238E27FC236}">
                <a16:creationId xmlns:a16="http://schemas.microsoft.com/office/drawing/2014/main" id="{E5FBEE14-985B-CDD3-FB03-E1FD936D527B}"/>
              </a:ext>
            </a:extLst>
          </p:cNvPr>
          <p:cNvSpPr>
            <a:spLocks noGrp="1"/>
          </p:cNvSpPr>
          <p:nvPr>
            <p:ph type="body" sz="quarter" idx="13" hasCustomPrompt="1"/>
          </p:nvPr>
        </p:nvSpPr>
        <p:spPr>
          <a:xfrm>
            <a:off x="3464877" y="3594100"/>
            <a:ext cx="1513840" cy="1467485"/>
          </a:xfrm>
          <a:prstGeom prst="rect">
            <a:avLst/>
          </a:prstGeom>
        </p:spPr>
        <p:txBody>
          <a:bodyPr/>
          <a:lstStyle>
            <a:lvl1pPr marL="0" indent="0">
              <a:lnSpc>
                <a:spcPct val="120000"/>
              </a:lnSpc>
              <a:buNone/>
              <a:defRPr sz="1100"/>
            </a:lvl1pPr>
          </a:lstStyle>
          <a:p>
            <a:pPr lvl="0"/>
            <a:r>
              <a:rPr lang="en-US"/>
              <a:t>Placeholder copy</a:t>
            </a:r>
          </a:p>
        </p:txBody>
      </p:sp>
      <p:sp>
        <p:nvSpPr>
          <p:cNvPr id="27" name="Picture Placeholder 21">
            <a:extLst>
              <a:ext uri="{FF2B5EF4-FFF2-40B4-BE49-F238E27FC236}">
                <a16:creationId xmlns:a16="http://schemas.microsoft.com/office/drawing/2014/main" id="{53F48356-2D6E-F91B-2097-74F776A40676}"/>
              </a:ext>
            </a:extLst>
          </p:cNvPr>
          <p:cNvSpPr>
            <a:spLocks noGrp="1"/>
          </p:cNvSpPr>
          <p:nvPr>
            <p:ph type="pic" sz="quarter" idx="14"/>
          </p:nvPr>
        </p:nvSpPr>
        <p:spPr>
          <a:xfrm>
            <a:off x="5689138" y="2258060"/>
            <a:ext cx="1035685" cy="1007110"/>
          </a:xfrm>
          <a:prstGeom prst="ellipse">
            <a:avLst/>
          </a:prstGeom>
          <a:solidFill>
            <a:schemeClr val="tx2"/>
          </a:solidFill>
        </p:spPr>
        <p:txBody>
          <a:bodyPr/>
          <a:lstStyle>
            <a:lvl1pPr marL="0" indent="0">
              <a:buNone/>
              <a:defRPr sz="1400"/>
            </a:lvl1pPr>
          </a:lstStyle>
          <a:p>
            <a:endParaRPr lang="en-US"/>
          </a:p>
        </p:txBody>
      </p:sp>
      <p:sp>
        <p:nvSpPr>
          <p:cNvPr id="28" name="Text Placeholder 23">
            <a:extLst>
              <a:ext uri="{FF2B5EF4-FFF2-40B4-BE49-F238E27FC236}">
                <a16:creationId xmlns:a16="http://schemas.microsoft.com/office/drawing/2014/main" id="{9CE1E0C4-B415-DA2B-7C95-C2C10B518E04}"/>
              </a:ext>
            </a:extLst>
          </p:cNvPr>
          <p:cNvSpPr>
            <a:spLocks noGrp="1"/>
          </p:cNvSpPr>
          <p:nvPr>
            <p:ph type="body" sz="quarter" idx="15" hasCustomPrompt="1"/>
          </p:nvPr>
        </p:nvSpPr>
        <p:spPr>
          <a:xfrm>
            <a:off x="5425440" y="3594100"/>
            <a:ext cx="1513840" cy="1477645"/>
          </a:xfrm>
          <a:prstGeom prst="rect">
            <a:avLst/>
          </a:prstGeom>
        </p:spPr>
        <p:txBody>
          <a:bodyPr/>
          <a:lstStyle>
            <a:lvl1pPr marL="0" indent="0">
              <a:lnSpc>
                <a:spcPct val="120000"/>
              </a:lnSpc>
              <a:buNone/>
              <a:defRPr sz="1100"/>
            </a:lvl1pPr>
          </a:lstStyle>
          <a:p>
            <a:pPr lvl="0"/>
            <a:r>
              <a:rPr lang="en-US"/>
              <a:t>Placeholder copy</a:t>
            </a:r>
          </a:p>
        </p:txBody>
      </p:sp>
      <p:sp>
        <p:nvSpPr>
          <p:cNvPr id="29" name="Picture Placeholder 21">
            <a:extLst>
              <a:ext uri="{FF2B5EF4-FFF2-40B4-BE49-F238E27FC236}">
                <a16:creationId xmlns:a16="http://schemas.microsoft.com/office/drawing/2014/main" id="{1D5A0F34-6E4E-6545-AD79-3413A5C02C8D}"/>
              </a:ext>
            </a:extLst>
          </p:cNvPr>
          <p:cNvSpPr>
            <a:spLocks noGrp="1"/>
          </p:cNvSpPr>
          <p:nvPr>
            <p:ph type="pic" sz="quarter" idx="16"/>
          </p:nvPr>
        </p:nvSpPr>
        <p:spPr>
          <a:xfrm>
            <a:off x="7690658" y="2268220"/>
            <a:ext cx="1035685" cy="1007110"/>
          </a:xfrm>
          <a:prstGeom prst="ellipse">
            <a:avLst/>
          </a:prstGeom>
          <a:solidFill>
            <a:schemeClr val="tx2"/>
          </a:solidFill>
        </p:spPr>
        <p:txBody>
          <a:bodyPr/>
          <a:lstStyle>
            <a:lvl1pPr marL="0" indent="0">
              <a:buNone/>
              <a:defRPr sz="1400"/>
            </a:lvl1pPr>
          </a:lstStyle>
          <a:p>
            <a:endParaRPr lang="en-US"/>
          </a:p>
        </p:txBody>
      </p:sp>
      <p:sp>
        <p:nvSpPr>
          <p:cNvPr id="30" name="Text Placeholder 23">
            <a:extLst>
              <a:ext uri="{FF2B5EF4-FFF2-40B4-BE49-F238E27FC236}">
                <a16:creationId xmlns:a16="http://schemas.microsoft.com/office/drawing/2014/main" id="{4EBF2DD0-BA4C-9BDE-4478-B78039174706}"/>
              </a:ext>
            </a:extLst>
          </p:cNvPr>
          <p:cNvSpPr>
            <a:spLocks noGrp="1"/>
          </p:cNvSpPr>
          <p:nvPr>
            <p:ph type="body" sz="quarter" idx="17" hasCustomPrompt="1"/>
          </p:nvPr>
        </p:nvSpPr>
        <p:spPr>
          <a:xfrm>
            <a:off x="7426960" y="3594100"/>
            <a:ext cx="1513840" cy="1487805"/>
          </a:xfrm>
          <a:prstGeom prst="rect">
            <a:avLst/>
          </a:prstGeom>
        </p:spPr>
        <p:txBody>
          <a:bodyPr/>
          <a:lstStyle>
            <a:lvl1pPr marL="0" indent="0">
              <a:lnSpc>
                <a:spcPct val="120000"/>
              </a:lnSpc>
              <a:buNone/>
              <a:defRPr sz="1100"/>
            </a:lvl1pPr>
          </a:lstStyle>
          <a:p>
            <a:pPr lvl="0"/>
            <a:r>
              <a:rPr lang="en-US"/>
              <a:t>Placeholder copy</a:t>
            </a:r>
          </a:p>
        </p:txBody>
      </p:sp>
      <p:sp>
        <p:nvSpPr>
          <p:cNvPr id="31" name="Picture Placeholder 21">
            <a:extLst>
              <a:ext uri="{FF2B5EF4-FFF2-40B4-BE49-F238E27FC236}">
                <a16:creationId xmlns:a16="http://schemas.microsoft.com/office/drawing/2014/main" id="{C46F67CA-194E-8F93-896F-7A988A7FB20C}"/>
              </a:ext>
            </a:extLst>
          </p:cNvPr>
          <p:cNvSpPr>
            <a:spLocks noGrp="1"/>
          </p:cNvSpPr>
          <p:nvPr>
            <p:ph type="pic" sz="quarter" idx="18"/>
          </p:nvPr>
        </p:nvSpPr>
        <p:spPr>
          <a:xfrm>
            <a:off x="9702338" y="2268220"/>
            <a:ext cx="1035685" cy="1007110"/>
          </a:xfrm>
          <a:prstGeom prst="ellipse">
            <a:avLst/>
          </a:prstGeom>
          <a:solidFill>
            <a:schemeClr val="tx2"/>
          </a:solidFill>
        </p:spPr>
        <p:txBody>
          <a:bodyPr/>
          <a:lstStyle>
            <a:lvl1pPr marL="0" indent="0">
              <a:buNone/>
              <a:defRPr sz="1400"/>
            </a:lvl1pPr>
          </a:lstStyle>
          <a:p>
            <a:endParaRPr lang="en-US"/>
          </a:p>
        </p:txBody>
      </p:sp>
      <p:sp>
        <p:nvSpPr>
          <p:cNvPr id="32" name="Text Placeholder 23">
            <a:extLst>
              <a:ext uri="{FF2B5EF4-FFF2-40B4-BE49-F238E27FC236}">
                <a16:creationId xmlns:a16="http://schemas.microsoft.com/office/drawing/2014/main" id="{F5DA45A1-0842-299D-D43B-BDE37E227AB1}"/>
              </a:ext>
            </a:extLst>
          </p:cNvPr>
          <p:cNvSpPr>
            <a:spLocks noGrp="1"/>
          </p:cNvSpPr>
          <p:nvPr>
            <p:ph type="body" sz="quarter" idx="19" hasCustomPrompt="1"/>
          </p:nvPr>
        </p:nvSpPr>
        <p:spPr>
          <a:xfrm>
            <a:off x="9438640" y="3594100"/>
            <a:ext cx="1513840" cy="1487805"/>
          </a:xfrm>
          <a:prstGeom prst="rect">
            <a:avLst/>
          </a:prstGeom>
        </p:spPr>
        <p:txBody>
          <a:bodyPr/>
          <a:lstStyle>
            <a:lvl1pPr marL="0" indent="0">
              <a:lnSpc>
                <a:spcPct val="120000"/>
              </a:lnSpc>
              <a:buNone/>
              <a:defRPr sz="1100"/>
            </a:lvl1pPr>
          </a:lstStyle>
          <a:p>
            <a:pPr lvl="0"/>
            <a:r>
              <a:rPr lang="en-US"/>
              <a:t>Placeholder copy</a:t>
            </a:r>
          </a:p>
        </p:txBody>
      </p:sp>
      <p:sp>
        <p:nvSpPr>
          <p:cNvPr id="4" name="Text Placeholder 3">
            <a:extLst>
              <a:ext uri="{FF2B5EF4-FFF2-40B4-BE49-F238E27FC236}">
                <a16:creationId xmlns:a16="http://schemas.microsoft.com/office/drawing/2014/main" id="{D995B684-5CC8-E6B2-5D9C-A3B3A429B06A}"/>
              </a:ext>
            </a:extLst>
          </p:cNvPr>
          <p:cNvSpPr>
            <a:spLocks noGrp="1"/>
          </p:cNvSpPr>
          <p:nvPr>
            <p:ph type="body" sz="quarter" idx="20" hasCustomPrompt="1"/>
          </p:nvPr>
        </p:nvSpPr>
        <p:spPr>
          <a:xfrm>
            <a:off x="1295401" y="3311842"/>
            <a:ext cx="1842654" cy="363538"/>
          </a:xfrm>
          <a:prstGeom prst="rect">
            <a:avLst/>
          </a:prstGeom>
        </p:spPr>
        <p:txBody>
          <a:bodyPr/>
          <a:lstStyle>
            <a:lvl1pPr marL="0" indent="0" algn="ctr">
              <a:buNone/>
              <a:defRPr sz="1200" b="1">
                <a:latin typeface="+mn-lt"/>
              </a:defRPr>
            </a:lvl1pPr>
          </a:lstStyle>
          <a:p>
            <a:pPr lvl="0"/>
            <a:r>
              <a:rPr lang="en-US"/>
              <a:t>Title or Name</a:t>
            </a:r>
          </a:p>
        </p:txBody>
      </p:sp>
      <p:sp>
        <p:nvSpPr>
          <p:cNvPr id="5" name="Text Placeholder 3">
            <a:extLst>
              <a:ext uri="{FF2B5EF4-FFF2-40B4-BE49-F238E27FC236}">
                <a16:creationId xmlns:a16="http://schemas.microsoft.com/office/drawing/2014/main" id="{DB8EA2EB-1C62-003C-44B9-0535DB60A855}"/>
              </a:ext>
            </a:extLst>
          </p:cNvPr>
          <p:cNvSpPr>
            <a:spLocks noGrp="1"/>
          </p:cNvSpPr>
          <p:nvPr>
            <p:ph type="body" sz="quarter" idx="21" hasCustomPrompt="1"/>
          </p:nvPr>
        </p:nvSpPr>
        <p:spPr>
          <a:xfrm>
            <a:off x="3273136" y="3311842"/>
            <a:ext cx="1839191" cy="363538"/>
          </a:xfrm>
          <a:prstGeom prst="rect">
            <a:avLst/>
          </a:prstGeom>
        </p:spPr>
        <p:txBody>
          <a:bodyPr/>
          <a:lstStyle>
            <a:lvl1pPr marL="0" indent="0" algn="ctr">
              <a:buNone/>
              <a:defRPr sz="1200" b="1">
                <a:latin typeface="+mn-lt"/>
              </a:defRPr>
            </a:lvl1pPr>
          </a:lstStyle>
          <a:p>
            <a:pPr lvl="0"/>
            <a:r>
              <a:rPr lang="en-US"/>
              <a:t>Title or Name</a:t>
            </a:r>
          </a:p>
        </p:txBody>
      </p:sp>
      <p:sp>
        <p:nvSpPr>
          <p:cNvPr id="9" name="Text Placeholder 3">
            <a:extLst>
              <a:ext uri="{FF2B5EF4-FFF2-40B4-BE49-F238E27FC236}">
                <a16:creationId xmlns:a16="http://schemas.microsoft.com/office/drawing/2014/main" id="{42C5CC96-E346-0C90-EA3F-3CC99CA0CB70}"/>
              </a:ext>
            </a:extLst>
          </p:cNvPr>
          <p:cNvSpPr>
            <a:spLocks noGrp="1"/>
          </p:cNvSpPr>
          <p:nvPr>
            <p:ph type="body" sz="quarter" idx="22" hasCustomPrompt="1"/>
          </p:nvPr>
        </p:nvSpPr>
        <p:spPr>
          <a:xfrm>
            <a:off x="5306292" y="3311842"/>
            <a:ext cx="1811481" cy="363538"/>
          </a:xfrm>
          <a:prstGeom prst="rect">
            <a:avLst/>
          </a:prstGeom>
        </p:spPr>
        <p:txBody>
          <a:bodyPr/>
          <a:lstStyle>
            <a:lvl1pPr marL="0" indent="0" algn="ctr">
              <a:buNone/>
              <a:defRPr sz="1200" b="1">
                <a:latin typeface="+mn-lt"/>
              </a:defRPr>
            </a:lvl1pPr>
          </a:lstStyle>
          <a:p>
            <a:pPr lvl="0"/>
            <a:r>
              <a:rPr lang="en-US"/>
              <a:t>Title or Name</a:t>
            </a:r>
          </a:p>
        </p:txBody>
      </p:sp>
      <p:sp>
        <p:nvSpPr>
          <p:cNvPr id="10" name="Text Placeholder 3">
            <a:extLst>
              <a:ext uri="{FF2B5EF4-FFF2-40B4-BE49-F238E27FC236}">
                <a16:creationId xmlns:a16="http://schemas.microsoft.com/office/drawing/2014/main" id="{0A3B9E0A-18A3-CF53-983F-B444E9B47E77}"/>
              </a:ext>
            </a:extLst>
          </p:cNvPr>
          <p:cNvSpPr>
            <a:spLocks noGrp="1"/>
          </p:cNvSpPr>
          <p:nvPr>
            <p:ph type="body" sz="quarter" idx="23" hasCustomPrompt="1"/>
          </p:nvPr>
        </p:nvSpPr>
        <p:spPr>
          <a:xfrm>
            <a:off x="7297883" y="3311842"/>
            <a:ext cx="1804553" cy="363538"/>
          </a:xfrm>
          <a:prstGeom prst="rect">
            <a:avLst/>
          </a:prstGeom>
        </p:spPr>
        <p:txBody>
          <a:bodyPr/>
          <a:lstStyle>
            <a:lvl1pPr marL="0" indent="0" algn="ctr">
              <a:buNone/>
              <a:defRPr sz="1200" b="1">
                <a:latin typeface="+mn-lt"/>
              </a:defRPr>
            </a:lvl1pPr>
          </a:lstStyle>
          <a:p>
            <a:pPr lvl="0"/>
            <a:r>
              <a:rPr lang="en-US"/>
              <a:t>Title or Name</a:t>
            </a:r>
          </a:p>
        </p:txBody>
      </p:sp>
      <p:sp>
        <p:nvSpPr>
          <p:cNvPr id="11" name="Text Placeholder 3">
            <a:extLst>
              <a:ext uri="{FF2B5EF4-FFF2-40B4-BE49-F238E27FC236}">
                <a16:creationId xmlns:a16="http://schemas.microsoft.com/office/drawing/2014/main" id="{EE94A1C0-7DFC-E794-BEB8-25501AD670A3}"/>
              </a:ext>
            </a:extLst>
          </p:cNvPr>
          <p:cNvSpPr>
            <a:spLocks noGrp="1"/>
          </p:cNvSpPr>
          <p:nvPr>
            <p:ph type="body" sz="quarter" idx="24" hasCustomPrompt="1"/>
          </p:nvPr>
        </p:nvSpPr>
        <p:spPr>
          <a:xfrm>
            <a:off x="9292937" y="3311842"/>
            <a:ext cx="1832263" cy="363538"/>
          </a:xfrm>
          <a:prstGeom prst="rect">
            <a:avLst/>
          </a:prstGeom>
        </p:spPr>
        <p:txBody>
          <a:bodyPr/>
          <a:lstStyle>
            <a:lvl1pPr marL="0" indent="0" algn="ctr">
              <a:buNone/>
              <a:defRPr sz="1200" b="1">
                <a:latin typeface="+mn-lt"/>
              </a:defRPr>
            </a:lvl1pPr>
          </a:lstStyle>
          <a:p>
            <a:pPr lvl="0"/>
            <a:r>
              <a:rPr lang="en-US"/>
              <a:t>Title or Name</a:t>
            </a:r>
          </a:p>
        </p:txBody>
      </p:sp>
      <p:pic>
        <p:nvPicPr>
          <p:cNvPr id="3" name="Picture 2">
            <a:extLst>
              <a:ext uri="{FF2B5EF4-FFF2-40B4-BE49-F238E27FC236}">
                <a16:creationId xmlns:a16="http://schemas.microsoft.com/office/drawing/2014/main" id="{25299FC4-CDD8-A635-F2AD-0331B5310E07}"/>
              </a:ext>
            </a:extLst>
          </p:cNvPr>
          <p:cNvPicPr>
            <a:picLocks noChangeAspect="1"/>
          </p:cNvPicPr>
          <p:nvPr userDrawn="1"/>
        </p:nvPicPr>
        <p:blipFill>
          <a:blip r:embed="rId2"/>
          <a:srcRect/>
          <a:stretch/>
        </p:blipFill>
        <p:spPr>
          <a:xfrm>
            <a:off x="10423424" y="6217919"/>
            <a:ext cx="1197076" cy="437486"/>
          </a:xfrm>
          <a:prstGeom prst="rect">
            <a:avLst/>
          </a:prstGeom>
        </p:spPr>
      </p:pic>
    </p:spTree>
    <p:extLst>
      <p:ext uri="{BB962C8B-B14F-4D97-AF65-F5344CB8AC3E}">
        <p14:creationId xmlns:p14="http://schemas.microsoft.com/office/powerpoint/2010/main" val="64898460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TransitionSlide-Full photo">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A48CA0C4-1E4E-7EE6-46F9-CA4FB474E71B}"/>
              </a:ext>
            </a:extLst>
          </p:cNvPr>
          <p:cNvSpPr/>
          <p:nvPr userDrawn="1"/>
        </p:nvSpPr>
        <p:spPr>
          <a:xfrm>
            <a:off x="0" y="0"/>
            <a:ext cx="42672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2689C4FD-F414-EE40-AA5D-5707F4357D32}"/>
              </a:ext>
            </a:extLst>
          </p:cNvPr>
          <p:cNvSpPr>
            <a:spLocks noGrp="1"/>
          </p:cNvSpPr>
          <p:nvPr>
            <p:ph type="pic" sz="quarter" idx="12"/>
          </p:nvPr>
        </p:nvSpPr>
        <p:spPr>
          <a:xfrm>
            <a:off x="4267200" y="0"/>
            <a:ext cx="8043862" cy="6858000"/>
          </a:xfrm>
          <a:prstGeom prst="rect">
            <a:avLst/>
          </a:prstGeom>
          <a:solidFill>
            <a:schemeClr val="accent1"/>
          </a:solidFill>
        </p:spPr>
        <p:txBody>
          <a:bodyPr/>
          <a:lstStyle/>
          <a:p>
            <a:endParaRPr lang="en-US"/>
          </a:p>
        </p:txBody>
      </p:sp>
      <p:sp>
        <p:nvSpPr>
          <p:cNvPr id="5" name="Text Placeholder 4">
            <a:extLst>
              <a:ext uri="{FF2B5EF4-FFF2-40B4-BE49-F238E27FC236}">
                <a16:creationId xmlns:a16="http://schemas.microsoft.com/office/drawing/2014/main" id="{704B03C9-2354-016A-04E5-D2CFFF71553B}"/>
              </a:ext>
            </a:extLst>
          </p:cNvPr>
          <p:cNvSpPr>
            <a:spLocks noGrp="1"/>
          </p:cNvSpPr>
          <p:nvPr>
            <p:ph type="body" sz="quarter" idx="10" hasCustomPrompt="1"/>
          </p:nvPr>
        </p:nvSpPr>
        <p:spPr>
          <a:xfrm>
            <a:off x="876300" y="1044170"/>
            <a:ext cx="3213562" cy="1663700"/>
          </a:xfrm>
          <a:prstGeom prst="rect">
            <a:avLst/>
          </a:prstGeom>
        </p:spPr>
        <p:txBody>
          <a:bodyPr/>
          <a:lstStyle>
            <a:lvl1pPr marL="0" indent="0" algn="l">
              <a:buNone/>
              <a:defRPr sz="36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Placeholder copy</a:t>
            </a:r>
          </a:p>
        </p:txBody>
      </p:sp>
      <p:sp>
        <p:nvSpPr>
          <p:cNvPr id="23" name="Text Placeholder 22">
            <a:extLst>
              <a:ext uri="{FF2B5EF4-FFF2-40B4-BE49-F238E27FC236}">
                <a16:creationId xmlns:a16="http://schemas.microsoft.com/office/drawing/2014/main" id="{DFCFEFEF-F58F-37B8-AFFB-6A554DFC4C13}"/>
              </a:ext>
            </a:extLst>
          </p:cNvPr>
          <p:cNvSpPr>
            <a:spLocks noGrp="1"/>
          </p:cNvSpPr>
          <p:nvPr>
            <p:ph type="body" sz="quarter" idx="11" hasCustomPrompt="1"/>
          </p:nvPr>
        </p:nvSpPr>
        <p:spPr>
          <a:xfrm>
            <a:off x="876300" y="3360418"/>
            <a:ext cx="2971799" cy="820883"/>
          </a:xfrm>
          <a:prstGeom prst="rect">
            <a:avLst/>
          </a:prstGeom>
        </p:spPr>
        <p:txBody>
          <a:bodyPr/>
          <a:lstStyle>
            <a:lvl1pPr marL="0" indent="0">
              <a:buNone/>
              <a:defRPr sz="1800" b="0" i="0">
                <a:solidFill>
                  <a:schemeClr val="accent1">
                    <a:lumMod val="20000"/>
                    <a:lumOff val="80000"/>
                  </a:schemeClr>
                </a:solidFill>
                <a:latin typeface="+mn-lt"/>
                <a:cs typeface="Calibri Light" panose="020F0302020204030204" pitchFamily="34" charset="0"/>
              </a:defRPr>
            </a:lvl1pPr>
          </a:lstStyle>
          <a:p>
            <a:pPr lvl="0"/>
            <a:r>
              <a:rPr lang="en-US"/>
              <a:t>Informational copy for the section</a:t>
            </a:r>
          </a:p>
        </p:txBody>
      </p:sp>
      <p:pic>
        <p:nvPicPr>
          <p:cNvPr id="2" name="Picture 1">
            <a:extLst>
              <a:ext uri="{FF2B5EF4-FFF2-40B4-BE49-F238E27FC236}">
                <a16:creationId xmlns:a16="http://schemas.microsoft.com/office/drawing/2014/main" id="{8ED4543B-1C08-D47F-BE61-D4BC23775E2B}"/>
              </a:ext>
            </a:extLst>
          </p:cNvPr>
          <p:cNvPicPr>
            <a:picLocks noChangeAspect="1"/>
          </p:cNvPicPr>
          <p:nvPr userDrawn="1"/>
        </p:nvPicPr>
        <p:blipFill>
          <a:blip r:embed="rId2"/>
          <a:stretch>
            <a:fillRect/>
          </a:stretch>
        </p:blipFill>
        <p:spPr>
          <a:xfrm>
            <a:off x="876300" y="6212919"/>
            <a:ext cx="1188027" cy="434179"/>
          </a:xfrm>
          <a:prstGeom prst="rect">
            <a:avLst/>
          </a:prstGeom>
        </p:spPr>
      </p:pic>
    </p:spTree>
    <p:extLst>
      <p:ext uri="{BB962C8B-B14F-4D97-AF65-F5344CB8AC3E}">
        <p14:creationId xmlns:p14="http://schemas.microsoft.com/office/powerpoint/2010/main" val="2655214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19" Type="http://schemas.openxmlformats.org/officeDocument/2006/relationships/theme" Target="../theme/theme1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3.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3.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image" Target="../media/image3.png"/><Relationship Id="rId5" Type="http://schemas.openxmlformats.org/officeDocument/2006/relationships/slideLayout" Target="../slideLayouts/slideLayout39.xml"/><Relationship Id="rId10" Type="http://schemas.openxmlformats.org/officeDocument/2006/relationships/image" Target="../media/image2.png"/><Relationship Id="rId4" Type="http://schemas.openxmlformats.org/officeDocument/2006/relationships/slideLayout" Target="../slideLayouts/slideLayout38.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10" Type="http://schemas.openxmlformats.org/officeDocument/2006/relationships/theme" Target="../theme/theme5.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theme" Target="../theme/theme7.xml"/><Relationship Id="rId5" Type="http://schemas.openxmlformats.org/officeDocument/2006/relationships/slideLayout" Target="../slideLayouts/slideLayout59.xml"/><Relationship Id="rId4" Type="http://schemas.openxmlformats.org/officeDocument/2006/relationships/slideLayout" Target="../slideLayouts/slideLayout58.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62.xml"/><Relationship Id="rId7" Type="http://schemas.openxmlformats.org/officeDocument/2006/relationships/slideLayout" Target="../slideLayouts/slideLayout6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6" Type="http://schemas.openxmlformats.org/officeDocument/2006/relationships/image" Target="../media/image3.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theme" Target="../theme/theme9.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5AE96F-4D67-B038-BB5C-3AF4397A1800}"/>
              </a:ext>
            </a:extLst>
          </p:cNvPr>
          <p:cNvSpPr>
            <a:spLocks noGrp="1"/>
          </p:cNvSpPr>
          <p:nvPr>
            <p:ph type="title"/>
          </p:nvPr>
        </p:nvSpPr>
        <p:spPr>
          <a:xfrm>
            <a:off x="914400" y="660975"/>
            <a:ext cx="10219765" cy="635696"/>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1952897974"/>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 id="2147483807" r:id="rId17"/>
    <p:sldLayoutId id="2147483808" r:id="rId18"/>
  </p:sldLayoutIdLst>
  <p:hf sldNum="0" hdr="0" dt="0"/>
  <p:txStyles>
    <p:titleStyle>
      <a:lvl1pPr algn="l" defTabSz="914400" rtl="0" eaLnBrk="1" latinLnBrk="0" hangingPunct="1">
        <a:lnSpc>
          <a:spcPct val="90000"/>
        </a:lnSpc>
        <a:spcBef>
          <a:spcPct val="0"/>
        </a:spcBef>
        <a:buNone/>
        <a:defRPr sz="32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56">
          <p15:clr>
            <a:srgbClr val="F26B43"/>
          </p15:clr>
        </p15:guide>
        <p15:guide id="2" pos="648">
          <p15:clr>
            <a:srgbClr val="F26B43"/>
          </p15:clr>
        </p15:guide>
        <p15:guide id="3" orient="horz" pos="1296">
          <p15:clr>
            <a:srgbClr val="F26B43"/>
          </p15:clr>
        </p15:guide>
        <p15:guide id="4" orient="horz" pos="696">
          <p15:clr>
            <a:srgbClr val="F26B43"/>
          </p15:clr>
        </p15:guide>
        <p15:guide id="5" orient="horz" pos="1512">
          <p15:clr>
            <a:srgbClr val="F26B43"/>
          </p15:clr>
        </p15:guide>
        <p15:guide id="6" orient="horz" pos="936">
          <p15:clr>
            <a:srgbClr val="F26B43"/>
          </p15:clr>
        </p15:guide>
        <p15:guide id="7" pos="1512">
          <p15:clr>
            <a:srgbClr val="F26B43"/>
          </p15:clr>
        </p15:guide>
        <p15:guide id="8" pos="2112">
          <p15:clr>
            <a:srgbClr val="F26B43"/>
          </p15:clr>
        </p15:guide>
        <p15:guide id="9" orient="horz" pos="3816">
          <p15:clr>
            <a:srgbClr val="F26B43"/>
          </p15:clr>
        </p15:guide>
        <p15:guide id="10" orient="horz" pos="3624">
          <p15:clr>
            <a:srgbClr val="F26B43"/>
          </p15:clr>
        </p15:guide>
        <p15:guide id="11" pos="7320">
          <p15:clr>
            <a:srgbClr val="F26B43"/>
          </p15:clr>
        </p15:guide>
        <p15:guide id="12" pos="2688">
          <p15:clr>
            <a:srgbClr val="F26B43"/>
          </p15:clr>
        </p15:guide>
        <p15:guide id="13" orient="horz" pos="2448">
          <p15:clr>
            <a:srgbClr val="F26B43"/>
          </p15:clr>
        </p15:guide>
        <p15:guide id="14" orient="horz" pos="1152">
          <p15:clr>
            <a:srgbClr val="F26B43"/>
          </p15:clr>
        </p15:guide>
        <p15:guide id="15" pos="57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8"/>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 id="2147483768" r:id="rId10"/>
    <p:sldLayoutId id="2147483788" r:id="rId11"/>
    <p:sldLayoutId id="2147483770" r:id="rId12"/>
    <p:sldLayoutId id="2147483771" r:id="rId13"/>
    <p:sldLayoutId id="2147483769" r:id="rId14"/>
    <p:sldLayoutId id="2147483787" r:id="rId15"/>
    <p:sldLayoutId id="2147483789" r:id="rId16"/>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31852A4-56C9-54AE-47A0-A4B569EF289D}"/>
              </a:ext>
            </a:extLst>
          </p:cNvPr>
          <p:cNvPicPr>
            <a:picLocks noChangeAspect="1"/>
          </p:cNvPicPr>
          <p:nvPr userDrawn="1"/>
        </p:nvPicPr>
        <p:blipFill>
          <a:blip r:embed="rId10"/>
          <a:srcRect/>
          <a:stretch/>
        </p:blipFill>
        <p:spPr>
          <a:xfrm>
            <a:off x="377104" y="6093911"/>
            <a:ext cx="1640374" cy="571765"/>
          </a:xfrm>
          <a:prstGeom prst="rect">
            <a:avLst/>
          </a:prstGeom>
        </p:spPr>
      </p:pic>
      <p:pic>
        <p:nvPicPr>
          <p:cNvPr id="12" name="Picture 11">
            <a:extLst>
              <a:ext uri="{FF2B5EF4-FFF2-40B4-BE49-F238E27FC236}">
                <a16:creationId xmlns:a16="http://schemas.microsoft.com/office/drawing/2014/main" id="{ACA7510D-8BFD-9F0D-DD94-599B8EC08DBD}"/>
              </a:ext>
            </a:extLst>
          </p:cNvPr>
          <p:cNvPicPr>
            <a:picLocks noChangeAspect="1"/>
          </p:cNvPicPr>
          <p:nvPr userDrawn="1"/>
        </p:nvPicPr>
        <p:blipFill>
          <a:blip r:embed="rId11"/>
          <a:srcRect/>
          <a:stretch/>
        </p:blipFill>
        <p:spPr>
          <a:xfrm>
            <a:off x="2162479" y="6093911"/>
            <a:ext cx="1712056" cy="626362"/>
          </a:xfrm>
          <a:prstGeom prst="rect">
            <a:avLst/>
          </a:prstGeom>
        </p:spPr>
      </p:pic>
    </p:spTree>
    <p:extLst>
      <p:ext uri="{BB962C8B-B14F-4D97-AF65-F5344CB8AC3E}">
        <p14:creationId xmlns:p14="http://schemas.microsoft.com/office/powerpoint/2010/main" val="1785529448"/>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3/10/2026</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62" r:id="rId2"/>
    <p:sldLayoutId id="2147483763" r:id="rId3"/>
    <p:sldLayoutId id="2147483743" r:id="rId4"/>
    <p:sldLayoutId id="2147483744" r:id="rId5"/>
    <p:sldLayoutId id="2147483745" r:id="rId6"/>
    <p:sldLayoutId id="2147483746" r:id="rId7"/>
    <p:sldLayoutId id="2147483704" r:id="rId8"/>
    <p:sldLayoutId id="214748376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 id="21474837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6"/>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3893741"/>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0.xml"/></Relationships>
</file>

<file path=ppt/slides/_rels/slide16.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7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70.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98.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596701" y="2994683"/>
            <a:ext cx="5914534" cy="1369937"/>
          </a:xfrm>
        </p:spPr>
        <p:txBody>
          <a:bodyPr>
            <a:noAutofit/>
          </a:bodyPr>
          <a:lstStyle/>
          <a:p>
            <a:r>
              <a:rPr lang="en-US" sz="3600" b="1">
                <a:solidFill>
                  <a:schemeClr val="tx2"/>
                </a:solidFill>
              </a:rPr>
              <a:t>Independence Standards </a:t>
            </a:r>
            <a:r>
              <a:rPr lang="en-US" sz="3600" b="1"/>
              <a:t>for Sustainability Assurance Engagements Outside the Scope of IIS in IESSA</a:t>
            </a:r>
            <a:endParaRPr lang="en-US" sz="3600"/>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4"/>
          </p:nvPr>
        </p:nvSpPr>
        <p:spPr>
          <a:xfrm>
            <a:off x="7162800" y="5568862"/>
            <a:ext cx="4495800" cy="1289138"/>
          </a:xfrm>
        </p:spPr>
        <p:txBody>
          <a:bodyPr vert="horz" lIns="91440" tIns="45720" rIns="91440" bIns="45720" rtlCol="0" anchor="t">
            <a:normAutofit/>
          </a:bodyPr>
          <a:lstStyle/>
          <a:p>
            <a:pPr algn="ctr"/>
            <a:r>
              <a:rPr lang="en-US" sz="2000">
                <a:latin typeface="Calibri"/>
                <a:ea typeface="Calibri"/>
                <a:cs typeface="Calibri"/>
              </a:rPr>
              <a:t>IESBA Meeting</a:t>
            </a:r>
            <a:endParaRPr lang="en-US" sz="2000"/>
          </a:p>
          <a:p>
            <a:pPr algn="ctr"/>
            <a:r>
              <a:rPr lang="en-US" sz="2000">
                <a:latin typeface="Calibri"/>
                <a:ea typeface="Calibri"/>
                <a:cs typeface="Calibri"/>
              </a:rPr>
              <a:t>March 10, 2026</a:t>
            </a:r>
          </a:p>
          <a:p>
            <a:endParaRPr lang="en-US"/>
          </a:p>
        </p:txBody>
      </p:sp>
      <p:sp>
        <p:nvSpPr>
          <p:cNvPr id="3" name="Text Placeholder 3">
            <a:extLst>
              <a:ext uri="{FF2B5EF4-FFF2-40B4-BE49-F238E27FC236}">
                <a16:creationId xmlns:a16="http://schemas.microsoft.com/office/drawing/2014/main" id="{CA14BD7B-E75A-40B9-42B5-3FAB786F55C9}"/>
              </a:ext>
            </a:extLst>
          </p:cNvPr>
          <p:cNvSpPr txBox="1">
            <a:spLocks/>
          </p:cNvSpPr>
          <p:nvPr/>
        </p:nvSpPr>
        <p:spPr>
          <a:xfrm>
            <a:off x="596701" y="5568862"/>
            <a:ext cx="6041136" cy="787306"/>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latin typeface="+mn-lt"/>
                <a:cs typeface="Calibri"/>
              </a:rPr>
              <a:t>Szilvia Sramko, IESBA Principal</a:t>
            </a:r>
            <a:endParaRPr lang="en-US" sz="2000">
              <a:latin typeface="+mn-lt"/>
              <a:ea typeface="Calibri"/>
              <a:cs typeface="Calibri"/>
            </a:endParaRPr>
          </a:p>
          <a:p>
            <a:r>
              <a:rPr lang="en-US" sz="2000">
                <a:latin typeface="+mn-lt"/>
                <a:ea typeface="Calibri"/>
                <a:cs typeface="Calibri"/>
              </a:rPr>
              <a:t>Elaine Cahoon, IESBA Staff Fellow</a:t>
            </a:r>
            <a:endParaRPr lang="en-US" sz="2000">
              <a:latin typeface="+mn-lt"/>
              <a:cs typeface="Calibri"/>
            </a:endParaRPr>
          </a:p>
        </p:txBody>
      </p:sp>
    </p:spTree>
    <p:extLst>
      <p:ext uri="{BB962C8B-B14F-4D97-AF65-F5344CB8AC3E}">
        <p14:creationId xmlns:p14="http://schemas.microsoft.com/office/powerpoint/2010/main" val="3552068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5037C-EEC9-A75B-D3D6-FBC594DA6D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E8120E-343C-1A36-562A-EDE5BA206B28}"/>
              </a:ext>
            </a:extLst>
          </p:cNvPr>
          <p:cNvSpPr>
            <a:spLocks noGrp="1"/>
          </p:cNvSpPr>
          <p:nvPr>
            <p:ph type="title"/>
          </p:nvPr>
        </p:nvSpPr>
        <p:spPr/>
        <p:txBody>
          <a:bodyPr/>
          <a:lstStyle/>
          <a:p>
            <a:r>
              <a:rPr lang="en-US"/>
              <a:t>Part 4B Questionnaire</a:t>
            </a:r>
          </a:p>
        </p:txBody>
      </p:sp>
      <p:sp>
        <p:nvSpPr>
          <p:cNvPr id="3" name="Slide Number Placeholder 2">
            <a:extLst>
              <a:ext uri="{FF2B5EF4-FFF2-40B4-BE49-F238E27FC236}">
                <a16:creationId xmlns:a16="http://schemas.microsoft.com/office/drawing/2014/main" id="{31CBD936-3032-E7D4-1541-4E238D897871}"/>
              </a:ext>
            </a:extLst>
          </p:cNvPr>
          <p:cNvSpPr>
            <a:spLocks noGrp="1"/>
          </p:cNvSpPr>
          <p:nvPr>
            <p:ph type="sldNum" sz="quarter" idx="12"/>
          </p:nvPr>
        </p:nvSpPr>
        <p:spPr/>
        <p:txBody>
          <a:bodyPr/>
          <a:lstStyle/>
          <a:p>
            <a:fld id="{99A02339-D840-6844-BF2C-3B4B9517014C}" type="slidenum">
              <a:rPr lang="en-US" smtClean="0"/>
              <a:pPr/>
              <a:t>10</a:t>
            </a:fld>
            <a:endParaRPr lang="en-US"/>
          </a:p>
        </p:txBody>
      </p:sp>
      <p:sp>
        <p:nvSpPr>
          <p:cNvPr id="4" name="Text Placeholder 3">
            <a:extLst>
              <a:ext uri="{FF2B5EF4-FFF2-40B4-BE49-F238E27FC236}">
                <a16:creationId xmlns:a16="http://schemas.microsoft.com/office/drawing/2014/main" id="{4C8F19F8-FA52-27C9-28A7-5844CD533755}"/>
              </a:ext>
            </a:extLst>
          </p:cNvPr>
          <p:cNvSpPr>
            <a:spLocks noGrp="1"/>
          </p:cNvSpPr>
          <p:nvPr>
            <p:ph type="body" sz="quarter" idx="13"/>
          </p:nvPr>
        </p:nvSpPr>
        <p:spPr/>
        <p:txBody>
          <a:bodyPr/>
          <a:lstStyle/>
          <a:p>
            <a:r>
              <a:rPr lang="en-US"/>
              <a:t>Circulated to 23 JSS from 17 jurisdictions </a:t>
            </a:r>
          </a:p>
        </p:txBody>
      </p:sp>
      <p:graphicFrame>
        <p:nvGraphicFramePr>
          <p:cNvPr id="7" name="Table 6">
            <a:extLst>
              <a:ext uri="{FF2B5EF4-FFF2-40B4-BE49-F238E27FC236}">
                <a16:creationId xmlns:a16="http://schemas.microsoft.com/office/drawing/2014/main" id="{C9A80861-4DA9-58B5-4980-44DBC168736F}"/>
              </a:ext>
            </a:extLst>
          </p:cNvPr>
          <p:cNvGraphicFramePr>
            <a:graphicFrameLocks noGrp="1"/>
          </p:cNvGraphicFramePr>
          <p:nvPr>
            <p:extLst>
              <p:ext uri="{D42A27DB-BD31-4B8C-83A1-F6EECF244321}">
                <p14:modId xmlns:p14="http://schemas.microsoft.com/office/powerpoint/2010/main" val="1655904614"/>
              </p:ext>
            </p:extLst>
          </p:nvPr>
        </p:nvGraphicFramePr>
        <p:xfrm>
          <a:off x="333828" y="1574800"/>
          <a:ext cx="11299372" cy="5108306"/>
        </p:xfrm>
        <a:graphic>
          <a:graphicData uri="http://schemas.openxmlformats.org/drawingml/2006/table">
            <a:tbl>
              <a:tblPr firstRow="1" bandRow="1">
                <a:tableStyleId>{69CF1AB2-1976-4502-BF36-3FF5EA218861}</a:tableStyleId>
              </a:tblPr>
              <a:tblGrid>
                <a:gridCol w="5649686">
                  <a:extLst>
                    <a:ext uri="{9D8B030D-6E8A-4147-A177-3AD203B41FA5}">
                      <a16:colId xmlns:a16="http://schemas.microsoft.com/office/drawing/2014/main" val="3209040634"/>
                    </a:ext>
                  </a:extLst>
                </a:gridCol>
                <a:gridCol w="5649686">
                  <a:extLst>
                    <a:ext uri="{9D8B030D-6E8A-4147-A177-3AD203B41FA5}">
                      <a16:colId xmlns:a16="http://schemas.microsoft.com/office/drawing/2014/main" val="2972927332"/>
                    </a:ext>
                  </a:extLst>
                </a:gridCol>
              </a:tblGrid>
              <a:tr h="751542">
                <a:tc>
                  <a:txBody>
                    <a:bodyPr/>
                    <a:lstStyle/>
                    <a:p>
                      <a:pPr marL="0" marR="0">
                        <a:lnSpc>
                          <a:spcPts val="1600"/>
                        </a:lnSpc>
                        <a:spcAft>
                          <a:spcPts val="0"/>
                        </a:spcAft>
                        <a:buNone/>
                      </a:pPr>
                      <a:r>
                        <a:rPr lang="en-US" sz="1600" b="1" kern="100">
                          <a:solidFill>
                            <a:schemeClr val="accent2"/>
                          </a:solidFill>
                          <a:effectLst/>
                        </a:rPr>
                        <a:t>Australia</a:t>
                      </a:r>
                      <a:endParaRPr lang="en-US" sz="1600" kern="100">
                        <a:solidFill>
                          <a:schemeClr val="accent2"/>
                        </a:solidFill>
                        <a:effectLst/>
                      </a:endParaRPr>
                    </a:p>
                    <a:p>
                      <a:pPr marL="171450" marR="0" indent="-171450">
                        <a:lnSpc>
                          <a:spcPts val="1600"/>
                        </a:lnSpc>
                        <a:spcAft>
                          <a:spcPts val="0"/>
                        </a:spcAft>
                        <a:buFont typeface="Arial" panose="020B0604020202020204" pitchFamily="34" charset="0"/>
                        <a:buChar char="•"/>
                      </a:pPr>
                      <a:r>
                        <a:rPr lang="en-US" sz="1600" b="0" kern="100">
                          <a:solidFill>
                            <a:schemeClr val="accent2"/>
                          </a:solidFill>
                          <a:effectLst/>
                        </a:rPr>
                        <a:t>Accounting Professional &amp; Ethical Standards Board (APESB)</a:t>
                      </a:r>
                      <a:endParaRPr lang="en-US" sz="1600" b="0" kern="100">
                        <a:solidFill>
                          <a:schemeClr val="accent2"/>
                        </a:solidFill>
                        <a:effectLst/>
                        <a:latin typeface="+mn-lt"/>
                        <a:ea typeface="Aptos" panose="020B0004020202020204" pitchFamily="34" charset="0"/>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00" cap="none" spc="0" normalizeH="0" baseline="0" noProof="0">
                          <a:ln>
                            <a:noFill/>
                          </a:ln>
                          <a:solidFill>
                            <a:srgbClr val="2C4151"/>
                          </a:solidFill>
                          <a:effectLst/>
                          <a:uLnTx/>
                          <a:uFillTx/>
                          <a:latin typeface="+mn-lt"/>
                          <a:ea typeface="Aptos" panose="020B0004020202020204" pitchFamily="34" charset="0"/>
                          <a:cs typeface="Times New Roman" panose="02020603050405020304" pitchFamily="18" charset="0"/>
                        </a:rPr>
                        <a:t>Japan</a:t>
                      </a:r>
                      <a:endParaRPr kumimoji="0" lang="en-US" sz="1600" b="0" i="0" u="none" strike="noStrike" kern="100" cap="none" spc="0" normalizeH="0" baseline="0" noProof="0">
                        <a:ln>
                          <a:noFill/>
                        </a:ln>
                        <a:solidFill>
                          <a:srgbClr val="2C4151"/>
                        </a:solidFill>
                        <a:effectLst/>
                        <a:uLnTx/>
                        <a:uFillTx/>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ts val="1600"/>
                        </a:lnSpc>
                        <a:spcBef>
                          <a:spcPts val="0"/>
                        </a:spcBef>
                        <a:spcAft>
                          <a:spcPts val="0"/>
                        </a:spcAft>
                        <a:buClrTx/>
                        <a:buSzTx/>
                        <a:buFont typeface="Arial" panose="020B0604020202020204" pitchFamily="34" charset="0"/>
                        <a:buChar char="•"/>
                        <a:tabLst/>
                        <a:defRPr/>
                      </a:pPr>
                      <a:r>
                        <a:rPr kumimoji="0" lang="en-US" sz="1600" b="0" i="0" u="none" strike="noStrike" kern="100" cap="none" spc="0" normalizeH="0" baseline="0" noProof="0">
                          <a:ln>
                            <a:noFill/>
                          </a:ln>
                          <a:solidFill>
                            <a:srgbClr val="2C4151"/>
                          </a:solidFill>
                          <a:effectLst/>
                          <a:uLnTx/>
                          <a:uFillTx/>
                          <a:latin typeface="+mn-lt"/>
                          <a:ea typeface="Aptos" panose="020B0004020202020204" pitchFamily="34" charset="0"/>
                          <a:cs typeface="Times New Roman" panose="02020603050405020304" pitchFamily="18" charset="0"/>
                        </a:rPr>
                        <a:t>Financial Services Agency (FSA) </a:t>
                      </a:r>
                    </a:p>
                    <a:p>
                      <a:pPr marL="171450" marR="0" lvl="0" indent="-171450" algn="l" defTabSz="914400" rtl="0" eaLnBrk="1" fontAlgn="auto" latinLnBrk="0" hangingPunct="1">
                        <a:lnSpc>
                          <a:spcPts val="1600"/>
                        </a:lnSpc>
                        <a:spcBef>
                          <a:spcPts val="0"/>
                        </a:spcBef>
                        <a:spcAft>
                          <a:spcPts val="0"/>
                        </a:spcAft>
                        <a:buClrTx/>
                        <a:buSzTx/>
                        <a:buFont typeface="Arial" panose="020B0604020202020204" pitchFamily="34" charset="0"/>
                        <a:buChar char="•"/>
                        <a:tabLst/>
                        <a:defRPr/>
                      </a:pPr>
                      <a:r>
                        <a:rPr kumimoji="0" lang="en-US" sz="1600" b="0" i="0" u="none" strike="noStrike" kern="100" cap="none" spc="0" normalizeH="0" baseline="0" noProof="0">
                          <a:ln>
                            <a:noFill/>
                          </a:ln>
                          <a:solidFill>
                            <a:srgbClr val="2C4151"/>
                          </a:solidFill>
                          <a:effectLst/>
                          <a:uLnTx/>
                          <a:uFillTx/>
                          <a:latin typeface="+mn-lt"/>
                          <a:ea typeface="Aptos" panose="020B0004020202020204" pitchFamily="34" charset="0"/>
                          <a:cs typeface="Times New Roman" panose="02020603050405020304" pitchFamily="18" charset="0"/>
                        </a:rPr>
                        <a:t>Japanese Institute of Certified Public Accountants (JICPA)</a:t>
                      </a:r>
                    </a:p>
                  </a:txBody>
                  <a:tcPr/>
                </a:tc>
                <a:extLst>
                  <a:ext uri="{0D108BD9-81ED-4DB2-BD59-A6C34878D82A}">
                    <a16:rowId xmlns:a16="http://schemas.microsoft.com/office/drawing/2014/main" val="3585799916"/>
                  </a:ext>
                </a:extLst>
              </a:tr>
              <a:tr h="435676">
                <a:tc>
                  <a:txBody>
                    <a:bodyPr/>
                    <a:lstStyle/>
                    <a:p>
                      <a:pPr marL="0" marR="0">
                        <a:lnSpc>
                          <a:spcPts val="1600"/>
                        </a:lnSpc>
                        <a:spcAft>
                          <a:spcPts val="0"/>
                        </a:spcAft>
                        <a:buNone/>
                      </a:pPr>
                      <a:r>
                        <a:rPr lang="en-US" sz="1600" b="1" kern="100">
                          <a:solidFill>
                            <a:schemeClr val="accent2"/>
                          </a:solidFill>
                          <a:effectLst/>
                        </a:rPr>
                        <a:t>Austria</a:t>
                      </a:r>
                      <a:endParaRPr lang="en-US" sz="1600" kern="100">
                        <a:solidFill>
                          <a:schemeClr val="accent2"/>
                        </a:solidFill>
                        <a:effectLst/>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rPr>
                        <a:t>Kammer der </a:t>
                      </a:r>
                      <a:r>
                        <a:rPr lang="en-US" sz="1600" kern="100" err="1">
                          <a:solidFill>
                            <a:schemeClr val="accent2"/>
                          </a:solidFill>
                          <a:effectLst/>
                        </a:rPr>
                        <a:t>Steuerberater</a:t>
                      </a:r>
                      <a:r>
                        <a:rPr lang="en-US" sz="1600" kern="100">
                          <a:solidFill>
                            <a:schemeClr val="accent2"/>
                          </a:solidFill>
                          <a:effectLst/>
                        </a:rPr>
                        <a:t> und </a:t>
                      </a:r>
                      <a:r>
                        <a:rPr lang="en-US" sz="1600" kern="100" err="1">
                          <a:solidFill>
                            <a:schemeClr val="accent2"/>
                          </a:solidFill>
                          <a:effectLst/>
                        </a:rPr>
                        <a:t>Wirtschaftsprüfer</a:t>
                      </a:r>
                      <a:r>
                        <a:rPr lang="en-US" sz="1600" kern="100">
                          <a:solidFill>
                            <a:schemeClr val="accent2"/>
                          </a:solidFill>
                          <a:effectLst/>
                        </a:rPr>
                        <a:t> (KSW)</a:t>
                      </a:r>
                      <a:endParaRPr lang="en-US" sz="1600" kern="100">
                        <a:solidFill>
                          <a:schemeClr val="accent2"/>
                        </a:solidFill>
                        <a:effectLst/>
                        <a:latin typeface="+mn-lt"/>
                        <a:ea typeface="Aptos" panose="020B0004020202020204" pitchFamily="34" charset="0"/>
                        <a:cs typeface="Times New Roman" panose="02020603050405020304" pitchFamily="18" charset="0"/>
                      </a:endParaRPr>
                    </a:p>
                  </a:txBody>
                  <a:tcPr marL="68580" marR="68580" marT="0" marB="0"/>
                </a:tc>
                <a:tc>
                  <a:txBody>
                    <a:bodyPr/>
                    <a:lstStyle/>
                    <a:p>
                      <a:pPr marL="0" marR="0">
                        <a:lnSpc>
                          <a:spcPts val="1600"/>
                        </a:lnSpc>
                        <a:spcAft>
                          <a:spcPts val="0"/>
                        </a:spcAft>
                        <a:buNone/>
                      </a:pPr>
                      <a:r>
                        <a:rPr lang="en-US" sz="1600" b="1" kern="100">
                          <a:solidFill>
                            <a:schemeClr val="accent2"/>
                          </a:solidFill>
                          <a:effectLst/>
                          <a:latin typeface="+mn-lt"/>
                          <a:ea typeface="Aptos" panose="020B0004020202020204" pitchFamily="34" charset="0"/>
                          <a:cs typeface="Times New Roman" panose="02020603050405020304" pitchFamily="18" charset="0"/>
                        </a:rPr>
                        <a:t>The Netherlands</a:t>
                      </a:r>
                      <a:endParaRPr lang="en-US" sz="1600" kern="100">
                        <a:solidFill>
                          <a:schemeClr val="accent2"/>
                        </a:solidFill>
                        <a:effectLst/>
                        <a:latin typeface="+mn-lt"/>
                        <a:ea typeface="Aptos" panose="020B0004020202020204" pitchFamily="34" charset="0"/>
                        <a:cs typeface="Times New Roman" panose="02020603050405020304" pitchFamily="18" charset="0"/>
                      </a:endParaRPr>
                    </a:p>
                    <a:p>
                      <a:pPr marL="171450" marR="0" indent="-171450">
                        <a:lnSpc>
                          <a:spcPts val="1600"/>
                        </a:lnSpc>
                        <a:spcAft>
                          <a:spcPts val="0"/>
                        </a:spcAft>
                        <a:buFont typeface="Arial" panose="020B0604020202020204" pitchFamily="34" charset="0"/>
                        <a:buChar char="•"/>
                      </a:pPr>
                      <a:r>
                        <a:rPr lang="en-US" sz="1600" b="0" kern="100">
                          <a:solidFill>
                            <a:schemeClr val="accent2"/>
                          </a:solidFill>
                          <a:effectLst/>
                          <a:latin typeface="+mn-lt"/>
                          <a:ea typeface="Aptos" panose="020B0004020202020204" pitchFamily="34" charset="0"/>
                          <a:cs typeface="Times New Roman" panose="02020603050405020304" pitchFamily="18" charset="0"/>
                        </a:rPr>
                        <a:t>Royal Netherlands Institute of Chartered Accountants (NBA)</a:t>
                      </a:r>
                    </a:p>
                  </a:txBody>
                  <a:tcPr marL="68580" marR="68580" marT="0" marB="0"/>
                </a:tc>
                <a:extLst>
                  <a:ext uri="{0D108BD9-81ED-4DB2-BD59-A6C34878D82A}">
                    <a16:rowId xmlns:a16="http://schemas.microsoft.com/office/drawing/2014/main" val="506209669"/>
                  </a:ext>
                </a:extLst>
              </a:tr>
              <a:tr h="435676">
                <a:tc>
                  <a:txBody>
                    <a:bodyPr/>
                    <a:lstStyle/>
                    <a:p>
                      <a:pPr marL="0" marR="0">
                        <a:lnSpc>
                          <a:spcPts val="1600"/>
                        </a:lnSpc>
                        <a:spcAft>
                          <a:spcPts val="0"/>
                        </a:spcAft>
                        <a:buNone/>
                      </a:pPr>
                      <a:r>
                        <a:rPr lang="en-US" sz="1600" b="1" kern="100">
                          <a:solidFill>
                            <a:schemeClr val="accent2"/>
                          </a:solidFill>
                          <a:effectLst/>
                        </a:rPr>
                        <a:t>Brazil</a:t>
                      </a:r>
                      <a:endParaRPr lang="en-US" sz="1600" kern="100">
                        <a:solidFill>
                          <a:schemeClr val="accent2"/>
                        </a:solidFill>
                        <a:effectLst/>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rPr>
                        <a:t>Instituto dos Auditores </a:t>
                      </a:r>
                      <a:r>
                        <a:rPr lang="en-US" sz="1600" kern="100" err="1">
                          <a:solidFill>
                            <a:schemeClr val="accent2"/>
                          </a:solidFill>
                          <a:effectLst/>
                        </a:rPr>
                        <a:t>Independentes</a:t>
                      </a:r>
                      <a:r>
                        <a:rPr lang="en-US" sz="1600" kern="100">
                          <a:solidFill>
                            <a:schemeClr val="accent2"/>
                          </a:solidFill>
                          <a:effectLst/>
                        </a:rPr>
                        <a:t> do </a:t>
                      </a:r>
                      <a:r>
                        <a:rPr lang="en-US" sz="1600" kern="100" err="1">
                          <a:solidFill>
                            <a:schemeClr val="accent2"/>
                          </a:solidFill>
                          <a:effectLst/>
                        </a:rPr>
                        <a:t>Brasil</a:t>
                      </a:r>
                      <a:r>
                        <a:rPr lang="en-US" sz="1600" kern="100">
                          <a:solidFill>
                            <a:schemeClr val="accent2"/>
                          </a:solidFill>
                          <a:effectLst/>
                        </a:rPr>
                        <a:t> (IBRACON)</a:t>
                      </a:r>
                      <a:endParaRPr lang="en-US" sz="1600" kern="100">
                        <a:solidFill>
                          <a:schemeClr val="accent2"/>
                        </a:solidFill>
                        <a:effectLst/>
                        <a:latin typeface="+mn-lt"/>
                        <a:ea typeface="Aptos" panose="020B0004020202020204" pitchFamily="34" charset="0"/>
                        <a:cs typeface="Times New Roman" panose="02020603050405020304" pitchFamily="18" charset="0"/>
                      </a:endParaRPr>
                    </a:p>
                  </a:txBody>
                  <a:tcPr marL="68580" marR="68580" marT="0" marB="0"/>
                </a:tc>
                <a:tc>
                  <a:txBody>
                    <a:bodyPr/>
                    <a:lstStyle/>
                    <a:p>
                      <a:pPr marL="0" marR="0">
                        <a:lnSpc>
                          <a:spcPts val="1600"/>
                        </a:lnSpc>
                        <a:spcAft>
                          <a:spcPts val="0"/>
                        </a:spcAft>
                        <a:buNone/>
                      </a:pPr>
                      <a:r>
                        <a:rPr lang="en-US" sz="1600" b="1" kern="100">
                          <a:solidFill>
                            <a:schemeClr val="accent2"/>
                          </a:solidFill>
                          <a:effectLst/>
                          <a:latin typeface="+mn-lt"/>
                          <a:ea typeface="Aptos" panose="020B0004020202020204" pitchFamily="34" charset="0"/>
                          <a:cs typeface="Times New Roman" panose="02020603050405020304" pitchFamily="18" charset="0"/>
                        </a:rPr>
                        <a:t>New Zealand</a:t>
                      </a:r>
                      <a:endParaRPr lang="en-US" sz="1600" kern="100">
                        <a:solidFill>
                          <a:schemeClr val="accent2"/>
                        </a:solidFill>
                        <a:effectLst/>
                        <a:latin typeface="+mn-lt"/>
                        <a:ea typeface="Aptos" panose="020B0004020202020204" pitchFamily="34" charset="0"/>
                        <a:cs typeface="Times New Roman" panose="02020603050405020304" pitchFamily="18" charset="0"/>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latin typeface="+mn-lt"/>
                          <a:ea typeface="Aptos" panose="020B0004020202020204" pitchFamily="34" charset="0"/>
                          <a:cs typeface="Times New Roman" panose="02020603050405020304" pitchFamily="18" charset="0"/>
                        </a:rPr>
                        <a:t>External Reporting Board (XRB)</a:t>
                      </a:r>
                    </a:p>
                  </a:txBody>
                  <a:tcPr marL="68580" marR="68580" marT="0" marB="0"/>
                </a:tc>
                <a:extLst>
                  <a:ext uri="{0D108BD9-81ED-4DB2-BD59-A6C34878D82A}">
                    <a16:rowId xmlns:a16="http://schemas.microsoft.com/office/drawing/2014/main" val="4267333034"/>
                  </a:ext>
                </a:extLst>
              </a:tr>
              <a:tr h="653515">
                <a:tc>
                  <a:txBody>
                    <a:bodyPr/>
                    <a:lstStyle/>
                    <a:p>
                      <a:pPr marL="0" marR="0">
                        <a:lnSpc>
                          <a:spcPts val="1600"/>
                        </a:lnSpc>
                        <a:spcAft>
                          <a:spcPts val="0"/>
                        </a:spcAft>
                        <a:buNone/>
                      </a:pPr>
                      <a:r>
                        <a:rPr lang="en-US" sz="1600" b="1" kern="100">
                          <a:solidFill>
                            <a:schemeClr val="accent2"/>
                          </a:solidFill>
                          <a:effectLst/>
                        </a:rPr>
                        <a:t>Canada</a:t>
                      </a:r>
                      <a:endParaRPr lang="en-US" sz="1600" kern="100">
                        <a:solidFill>
                          <a:schemeClr val="accent2"/>
                        </a:solidFill>
                        <a:effectLst/>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rPr>
                        <a:t>Chartered Professional Accountants of Ontario (CPA Ontario) </a:t>
                      </a: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rPr>
                        <a:t>Chartered Professional Accountants of Canada (CPA Canada)</a:t>
                      </a:r>
                      <a:endParaRPr lang="en-US" sz="1600" kern="100">
                        <a:solidFill>
                          <a:schemeClr val="accent2"/>
                        </a:solidFill>
                        <a:effectLst/>
                        <a:latin typeface="+mn-lt"/>
                        <a:ea typeface="Aptos" panose="020B0004020202020204" pitchFamily="34" charset="0"/>
                        <a:cs typeface="Times New Roman" panose="02020603050405020304" pitchFamily="18" charset="0"/>
                      </a:endParaRPr>
                    </a:p>
                  </a:txBody>
                  <a:tcPr marL="68580" marR="68580" marT="0" marB="0"/>
                </a:tc>
                <a:tc>
                  <a:txBody>
                    <a:bodyPr/>
                    <a:lstStyle/>
                    <a:p>
                      <a:pPr marL="0" marR="0">
                        <a:lnSpc>
                          <a:spcPts val="1600"/>
                        </a:lnSpc>
                        <a:spcAft>
                          <a:spcPts val="0"/>
                        </a:spcAft>
                        <a:buNone/>
                      </a:pPr>
                      <a:r>
                        <a:rPr lang="en-US" sz="1600" b="1" kern="100">
                          <a:solidFill>
                            <a:schemeClr val="accent2"/>
                          </a:solidFill>
                          <a:effectLst/>
                          <a:latin typeface="+mn-lt"/>
                          <a:ea typeface="Aptos" panose="020B0004020202020204" pitchFamily="34" charset="0"/>
                          <a:cs typeface="Times New Roman" panose="02020603050405020304" pitchFamily="18" charset="0"/>
                        </a:rPr>
                        <a:t>Nordic Federation</a:t>
                      </a:r>
                      <a:endParaRPr lang="en-US" sz="1600" kern="100">
                        <a:solidFill>
                          <a:schemeClr val="accent2"/>
                        </a:solidFill>
                        <a:effectLst/>
                        <a:latin typeface="+mn-lt"/>
                        <a:ea typeface="Aptos" panose="020B0004020202020204" pitchFamily="34" charset="0"/>
                        <a:cs typeface="Times New Roman" panose="02020603050405020304" pitchFamily="18" charset="0"/>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latin typeface="+mn-lt"/>
                          <a:ea typeface="Aptos" panose="020B0004020202020204" pitchFamily="34" charset="0"/>
                          <a:cs typeface="Times New Roman" panose="02020603050405020304" pitchFamily="18" charset="0"/>
                        </a:rPr>
                        <a:t>Nordic Federation of Public Accountants (NRF)</a:t>
                      </a:r>
                    </a:p>
                  </a:txBody>
                  <a:tcPr marL="68580" marR="68580" marT="0" marB="0"/>
                </a:tc>
                <a:extLst>
                  <a:ext uri="{0D108BD9-81ED-4DB2-BD59-A6C34878D82A}">
                    <a16:rowId xmlns:a16="http://schemas.microsoft.com/office/drawing/2014/main" val="1514408090"/>
                  </a:ext>
                </a:extLst>
              </a:tr>
              <a:tr h="653515">
                <a:tc>
                  <a:txBody>
                    <a:bodyPr/>
                    <a:lstStyle/>
                    <a:p>
                      <a:pPr marL="0" marR="0">
                        <a:lnSpc>
                          <a:spcPts val="1600"/>
                        </a:lnSpc>
                        <a:spcAft>
                          <a:spcPts val="0"/>
                        </a:spcAft>
                        <a:buNone/>
                      </a:pPr>
                      <a:r>
                        <a:rPr lang="en-US" sz="1600" b="1" kern="100">
                          <a:solidFill>
                            <a:schemeClr val="accent2"/>
                          </a:solidFill>
                          <a:effectLst/>
                        </a:rPr>
                        <a:t>China</a:t>
                      </a:r>
                      <a:endParaRPr lang="en-US" sz="1600" kern="100">
                        <a:solidFill>
                          <a:schemeClr val="accent2"/>
                        </a:solidFill>
                        <a:effectLst/>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rPr>
                        <a:t>The Chinese Institute of Certified Public Accountants (CICPA)</a:t>
                      </a:r>
                      <a:endParaRPr lang="en-US" sz="1600" kern="100">
                        <a:solidFill>
                          <a:schemeClr val="accent2"/>
                        </a:solidFill>
                        <a:effectLst/>
                        <a:latin typeface="+mn-lt"/>
                        <a:ea typeface="Aptos" panose="020B0004020202020204" pitchFamily="34" charset="0"/>
                        <a:cs typeface="Times New Roman" panose="02020603050405020304" pitchFamily="18" charset="0"/>
                      </a:endParaRPr>
                    </a:p>
                  </a:txBody>
                  <a:tcPr marL="68580" marR="68580" marT="0" marB="0"/>
                </a:tc>
                <a:tc>
                  <a:txBody>
                    <a:bodyPr/>
                    <a:lstStyle/>
                    <a:p>
                      <a:pPr marL="0" marR="0">
                        <a:lnSpc>
                          <a:spcPts val="1600"/>
                        </a:lnSpc>
                        <a:spcAft>
                          <a:spcPts val="0"/>
                        </a:spcAft>
                        <a:buNone/>
                      </a:pPr>
                      <a:r>
                        <a:rPr lang="en-US" sz="1600" b="1" kern="100">
                          <a:solidFill>
                            <a:schemeClr val="accent2"/>
                          </a:solidFill>
                          <a:effectLst/>
                          <a:latin typeface="+mn-lt"/>
                          <a:ea typeface="Aptos" panose="020B0004020202020204" pitchFamily="34" charset="0"/>
                          <a:cs typeface="Times New Roman" panose="02020603050405020304" pitchFamily="18" charset="0"/>
                        </a:rPr>
                        <a:t>Saudi Arabia</a:t>
                      </a:r>
                      <a:endParaRPr lang="en-US" sz="1600" kern="100">
                        <a:solidFill>
                          <a:schemeClr val="accent2"/>
                        </a:solidFill>
                        <a:effectLst/>
                        <a:latin typeface="+mn-lt"/>
                        <a:ea typeface="Aptos" panose="020B0004020202020204" pitchFamily="34" charset="0"/>
                        <a:cs typeface="Times New Roman" panose="02020603050405020304" pitchFamily="18" charset="0"/>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latin typeface="+mn-lt"/>
                          <a:ea typeface="Aptos" panose="020B0004020202020204" pitchFamily="34" charset="0"/>
                          <a:cs typeface="Times New Roman" panose="02020603050405020304" pitchFamily="18" charset="0"/>
                        </a:rPr>
                        <a:t>Saudi Organization for Chartered and Professional Accountants (SOCPA)</a:t>
                      </a:r>
                    </a:p>
                  </a:txBody>
                  <a:tcPr marL="68580" marR="68580" marT="0" marB="0"/>
                </a:tc>
                <a:extLst>
                  <a:ext uri="{0D108BD9-81ED-4DB2-BD59-A6C34878D82A}">
                    <a16:rowId xmlns:a16="http://schemas.microsoft.com/office/drawing/2014/main" val="1502173426"/>
                  </a:ext>
                </a:extLst>
              </a:tr>
              <a:tr h="435676">
                <a:tc>
                  <a:txBody>
                    <a:bodyPr/>
                    <a:lstStyle/>
                    <a:p>
                      <a:pPr marL="0" marR="0">
                        <a:lnSpc>
                          <a:spcPts val="1600"/>
                        </a:lnSpc>
                        <a:spcAft>
                          <a:spcPts val="0"/>
                        </a:spcAft>
                        <a:buNone/>
                      </a:pPr>
                      <a:r>
                        <a:rPr lang="en-US" sz="1600" b="1" kern="100">
                          <a:solidFill>
                            <a:schemeClr val="accent2"/>
                          </a:solidFill>
                          <a:effectLst/>
                        </a:rPr>
                        <a:t>France</a:t>
                      </a:r>
                      <a:endParaRPr lang="en-US" sz="1600" kern="100">
                        <a:solidFill>
                          <a:schemeClr val="accent2"/>
                        </a:solidFill>
                        <a:effectLst/>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rPr>
                        <a:t>Compagnie Nationale des Commissaires aux </a:t>
                      </a:r>
                      <a:r>
                        <a:rPr lang="en-US" sz="1600" kern="100" err="1">
                          <a:solidFill>
                            <a:schemeClr val="accent2"/>
                          </a:solidFill>
                          <a:effectLst/>
                        </a:rPr>
                        <a:t>Comptes</a:t>
                      </a:r>
                      <a:r>
                        <a:rPr lang="en-US" sz="1600" kern="100">
                          <a:solidFill>
                            <a:schemeClr val="accent2"/>
                          </a:solidFill>
                          <a:effectLst/>
                        </a:rPr>
                        <a:t> (CNCC)</a:t>
                      </a:r>
                      <a:endParaRPr lang="en-US" sz="1600" kern="100">
                        <a:solidFill>
                          <a:schemeClr val="accent2"/>
                        </a:solidFill>
                        <a:effectLst/>
                        <a:latin typeface="+mn-lt"/>
                        <a:ea typeface="Aptos" panose="020B0004020202020204" pitchFamily="34" charset="0"/>
                        <a:cs typeface="Times New Roman" panose="02020603050405020304" pitchFamily="18" charset="0"/>
                      </a:endParaRPr>
                    </a:p>
                  </a:txBody>
                  <a:tcPr marL="68580" marR="68580" marT="0" marB="0"/>
                </a:tc>
                <a:tc>
                  <a:txBody>
                    <a:bodyPr/>
                    <a:lstStyle/>
                    <a:p>
                      <a:pPr marL="0" marR="0">
                        <a:lnSpc>
                          <a:spcPts val="1600"/>
                        </a:lnSpc>
                        <a:spcAft>
                          <a:spcPts val="0"/>
                        </a:spcAft>
                        <a:buNone/>
                      </a:pPr>
                      <a:r>
                        <a:rPr lang="en-US" sz="1600" b="1" kern="100">
                          <a:solidFill>
                            <a:schemeClr val="accent2"/>
                          </a:solidFill>
                          <a:effectLst/>
                          <a:latin typeface="+mn-lt"/>
                          <a:ea typeface="Aptos" panose="020B0004020202020204" pitchFamily="34" charset="0"/>
                          <a:cs typeface="Times New Roman" panose="02020603050405020304" pitchFamily="18" charset="0"/>
                        </a:rPr>
                        <a:t>South Africa</a:t>
                      </a:r>
                      <a:endParaRPr lang="en-US" sz="1600" kern="100">
                        <a:solidFill>
                          <a:schemeClr val="accent2"/>
                        </a:solidFill>
                        <a:effectLst/>
                        <a:latin typeface="+mn-lt"/>
                        <a:ea typeface="Aptos" panose="020B0004020202020204" pitchFamily="34" charset="0"/>
                        <a:cs typeface="Times New Roman" panose="02020603050405020304" pitchFamily="18" charset="0"/>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latin typeface="+mn-lt"/>
                          <a:ea typeface="Aptos" panose="020B0004020202020204" pitchFamily="34" charset="0"/>
                          <a:cs typeface="Times New Roman" panose="02020603050405020304" pitchFamily="18" charset="0"/>
                        </a:rPr>
                        <a:t>Independent Regulatory Board for Auditors (IRBA)</a:t>
                      </a:r>
                    </a:p>
                  </a:txBody>
                  <a:tcPr marL="68580" marR="68580" marT="0" marB="0"/>
                </a:tc>
                <a:extLst>
                  <a:ext uri="{0D108BD9-81ED-4DB2-BD59-A6C34878D82A}">
                    <a16:rowId xmlns:a16="http://schemas.microsoft.com/office/drawing/2014/main" val="4091989256"/>
                  </a:ext>
                </a:extLst>
              </a:tr>
              <a:tr h="653515">
                <a:tc>
                  <a:txBody>
                    <a:bodyPr/>
                    <a:lstStyle/>
                    <a:p>
                      <a:pPr marL="0" marR="0" indent="0">
                        <a:lnSpc>
                          <a:spcPts val="1600"/>
                        </a:lnSpc>
                        <a:spcAft>
                          <a:spcPts val="0"/>
                        </a:spcAft>
                        <a:buFont typeface="Arial" panose="020B0604020202020204" pitchFamily="34" charset="0"/>
                        <a:buNone/>
                      </a:pPr>
                      <a:r>
                        <a:rPr lang="de-DE" sz="1600" b="1" kern="100">
                          <a:solidFill>
                            <a:schemeClr val="accent2"/>
                          </a:solidFill>
                          <a:effectLst/>
                        </a:rPr>
                        <a:t>Germany</a:t>
                      </a:r>
                    </a:p>
                    <a:p>
                      <a:pPr marL="171450" marR="0" indent="-171450">
                        <a:lnSpc>
                          <a:spcPts val="1600"/>
                        </a:lnSpc>
                        <a:spcAft>
                          <a:spcPts val="0"/>
                        </a:spcAft>
                        <a:buFont typeface="Arial" panose="020B0604020202020204" pitchFamily="34" charset="0"/>
                        <a:buChar char="•"/>
                      </a:pPr>
                      <a:r>
                        <a:rPr lang="de-DE" sz="1600" kern="100">
                          <a:solidFill>
                            <a:schemeClr val="accent2"/>
                          </a:solidFill>
                          <a:effectLst/>
                        </a:rPr>
                        <a:t>Institut der Wirtschaftsprüfer (IDW)</a:t>
                      </a:r>
                    </a:p>
                    <a:p>
                      <a:pPr marL="171450" marR="0" indent="-171450">
                        <a:lnSpc>
                          <a:spcPts val="1600"/>
                        </a:lnSpc>
                        <a:spcAft>
                          <a:spcPts val="0"/>
                        </a:spcAft>
                        <a:buFont typeface="Arial" panose="020B0604020202020204" pitchFamily="34" charset="0"/>
                        <a:buChar char="•"/>
                      </a:pPr>
                      <a:r>
                        <a:rPr lang="de-DE" sz="1600" kern="100">
                          <a:solidFill>
                            <a:schemeClr val="accent2"/>
                          </a:solidFill>
                          <a:effectLst/>
                        </a:rPr>
                        <a:t>Wirtschaftsprüferkammer (WPK)</a:t>
                      </a:r>
                      <a:endParaRPr lang="en-US" sz="1600" kern="100">
                        <a:solidFill>
                          <a:schemeClr val="accent2"/>
                        </a:solidFill>
                        <a:effectLst/>
                        <a:latin typeface="+mn-lt"/>
                        <a:ea typeface="Aptos" panose="020B0004020202020204" pitchFamily="34" charset="0"/>
                        <a:cs typeface="Times New Roman" panose="02020603050405020304" pitchFamily="18" charset="0"/>
                      </a:endParaRPr>
                    </a:p>
                  </a:txBody>
                  <a:tcPr marL="68580" marR="68580" marT="0" marB="0"/>
                </a:tc>
                <a:tc>
                  <a:txBody>
                    <a:bodyPr/>
                    <a:lstStyle/>
                    <a:p>
                      <a:pPr marL="0" marR="0">
                        <a:lnSpc>
                          <a:spcPts val="1600"/>
                        </a:lnSpc>
                        <a:spcAft>
                          <a:spcPts val="0"/>
                        </a:spcAft>
                        <a:buNone/>
                      </a:pPr>
                      <a:r>
                        <a:rPr lang="en-US" sz="1600" b="1" kern="100">
                          <a:solidFill>
                            <a:schemeClr val="accent2"/>
                          </a:solidFill>
                          <a:effectLst/>
                          <a:latin typeface="+mn-lt"/>
                          <a:ea typeface="Aptos" panose="020B0004020202020204" pitchFamily="34" charset="0"/>
                          <a:cs typeface="Times New Roman" panose="02020603050405020304" pitchFamily="18" charset="0"/>
                        </a:rPr>
                        <a:t>United Kingdom</a:t>
                      </a:r>
                      <a:endParaRPr lang="en-US" sz="1600" kern="100">
                        <a:solidFill>
                          <a:schemeClr val="accent2"/>
                        </a:solidFill>
                        <a:effectLst/>
                        <a:latin typeface="+mn-lt"/>
                        <a:ea typeface="Aptos" panose="020B0004020202020204" pitchFamily="34" charset="0"/>
                        <a:cs typeface="Times New Roman" panose="02020603050405020304" pitchFamily="18" charset="0"/>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latin typeface="+mn-lt"/>
                          <a:ea typeface="Aptos" panose="020B0004020202020204" pitchFamily="34" charset="0"/>
                          <a:cs typeface="Times New Roman" panose="02020603050405020304" pitchFamily="18" charset="0"/>
                        </a:rPr>
                        <a:t>Financial Reporting Council (FRC)</a:t>
                      </a:r>
                    </a:p>
                  </a:txBody>
                  <a:tcPr marL="68580" marR="68580" marT="0" marB="0"/>
                </a:tc>
                <a:extLst>
                  <a:ext uri="{0D108BD9-81ED-4DB2-BD59-A6C34878D82A}">
                    <a16:rowId xmlns:a16="http://schemas.microsoft.com/office/drawing/2014/main" val="2260407078"/>
                  </a:ext>
                </a:extLst>
              </a:tr>
              <a:tr h="435676">
                <a:tc>
                  <a:txBody>
                    <a:bodyPr/>
                    <a:lstStyle/>
                    <a:p>
                      <a:pPr marL="0" marR="0">
                        <a:lnSpc>
                          <a:spcPts val="1600"/>
                        </a:lnSpc>
                        <a:spcAft>
                          <a:spcPts val="0"/>
                        </a:spcAft>
                        <a:buNone/>
                      </a:pPr>
                      <a:r>
                        <a:rPr lang="en-US" sz="1600" b="1" kern="100">
                          <a:solidFill>
                            <a:schemeClr val="accent2"/>
                          </a:solidFill>
                          <a:effectLst/>
                        </a:rPr>
                        <a:t>Hong Kong SAR</a:t>
                      </a:r>
                      <a:endParaRPr lang="en-US" sz="1600" kern="100">
                        <a:solidFill>
                          <a:schemeClr val="accent2"/>
                        </a:solidFill>
                        <a:effectLst/>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rPr>
                        <a:t>Hong Kong Institute of Certified Public Accountants (HKICPA)</a:t>
                      </a:r>
                      <a:endParaRPr lang="en-US" sz="1600" kern="100">
                        <a:solidFill>
                          <a:schemeClr val="accent2"/>
                        </a:solidFill>
                        <a:effectLst/>
                        <a:latin typeface="+mn-lt"/>
                        <a:ea typeface="Aptos" panose="020B0004020202020204" pitchFamily="34" charset="0"/>
                        <a:cs typeface="Times New Roman" panose="02020603050405020304" pitchFamily="18" charset="0"/>
                      </a:endParaRPr>
                    </a:p>
                  </a:txBody>
                  <a:tcPr marL="68580" marR="68580" marT="0" marB="0"/>
                </a:tc>
                <a:tc rowSpan="2">
                  <a:txBody>
                    <a:bodyPr/>
                    <a:lstStyle/>
                    <a:p>
                      <a:pPr marL="0" marR="0" indent="0">
                        <a:lnSpc>
                          <a:spcPts val="1600"/>
                        </a:lnSpc>
                        <a:spcAft>
                          <a:spcPts val="0"/>
                        </a:spcAft>
                        <a:buFont typeface="Arial" panose="020B0604020202020204" pitchFamily="34" charset="0"/>
                        <a:buNone/>
                      </a:pPr>
                      <a:r>
                        <a:rPr lang="en-US" sz="1600" b="1" kern="100">
                          <a:solidFill>
                            <a:schemeClr val="accent2"/>
                          </a:solidFill>
                          <a:effectLst/>
                          <a:latin typeface="+mn-lt"/>
                          <a:ea typeface="Aptos" panose="020B0004020202020204" pitchFamily="34" charset="0"/>
                          <a:cs typeface="Times New Roman" panose="02020603050405020304" pitchFamily="18" charset="0"/>
                        </a:rPr>
                        <a:t>United States</a:t>
                      </a: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latin typeface="+mn-lt"/>
                          <a:ea typeface="Aptos" panose="020B0004020202020204" pitchFamily="34" charset="0"/>
                          <a:cs typeface="Times New Roman" panose="02020603050405020304" pitchFamily="18" charset="0"/>
                        </a:rPr>
                        <a:t>American Institute of CPAs (AICPA)</a:t>
                      </a: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latin typeface="+mn-lt"/>
                          <a:ea typeface="Aptos" panose="020B0004020202020204" pitchFamily="34" charset="0"/>
                          <a:cs typeface="Times New Roman" panose="02020603050405020304" pitchFamily="18" charset="0"/>
                        </a:rPr>
                        <a:t>National Association of State Boards of Accountancy (NASBA)</a:t>
                      </a: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latin typeface="+mn-lt"/>
                          <a:ea typeface="Aptos" panose="020B0004020202020204" pitchFamily="34" charset="0"/>
                          <a:cs typeface="Times New Roman" panose="02020603050405020304" pitchFamily="18" charset="0"/>
                        </a:rPr>
                        <a:t>Public Company Accounting Oversight Board (PCAOB)</a:t>
                      </a: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latin typeface="+mn-lt"/>
                          <a:ea typeface="Aptos" panose="020B0004020202020204" pitchFamily="34" charset="0"/>
                          <a:cs typeface="Times New Roman" panose="02020603050405020304" pitchFamily="18" charset="0"/>
                        </a:rPr>
                        <a:t>Securities and Exchange Commission (SEC)</a:t>
                      </a:r>
                    </a:p>
                  </a:txBody>
                  <a:tcPr marL="68580" marR="68580" marT="0" marB="0"/>
                </a:tc>
                <a:extLst>
                  <a:ext uri="{0D108BD9-81ED-4DB2-BD59-A6C34878D82A}">
                    <a16:rowId xmlns:a16="http://schemas.microsoft.com/office/drawing/2014/main" val="1853425721"/>
                  </a:ext>
                </a:extLst>
              </a:tr>
              <a:tr h="653515">
                <a:tc>
                  <a:txBody>
                    <a:bodyPr/>
                    <a:lstStyle/>
                    <a:p>
                      <a:pPr marL="0" marR="0">
                        <a:lnSpc>
                          <a:spcPts val="1600"/>
                        </a:lnSpc>
                        <a:spcAft>
                          <a:spcPts val="0"/>
                        </a:spcAft>
                        <a:buNone/>
                      </a:pPr>
                      <a:r>
                        <a:rPr lang="en-US" sz="1600" b="1" kern="100">
                          <a:solidFill>
                            <a:schemeClr val="accent2"/>
                          </a:solidFill>
                          <a:effectLst/>
                        </a:rPr>
                        <a:t>India</a:t>
                      </a:r>
                      <a:endParaRPr lang="en-US" sz="1600" kern="100">
                        <a:solidFill>
                          <a:schemeClr val="accent2"/>
                        </a:solidFill>
                        <a:effectLst/>
                      </a:endParaRPr>
                    </a:p>
                    <a:p>
                      <a:pPr marL="171450" marR="0" indent="-171450">
                        <a:lnSpc>
                          <a:spcPts val="1600"/>
                        </a:lnSpc>
                        <a:spcAft>
                          <a:spcPts val="0"/>
                        </a:spcAft>
                        <a:buFont typeface="Arial" panose="020B0604020202020204" pitchFamily="34" charset="0"/>
                        <a:buChar char="•"/>
                      </a:pPr>
                      <a:r>
                        <a:rPr lang="en-US" sz="1600" kern="100">
                          <a:solidFill>
                            <a:schemeClr val="accent2"/>
                          </a:solidFill>
                          <a:effectLst/>
                        </a:rPr>
                        <a:t>Ethical Standards Board (ESB) of the Institute of Chartered Accountants of India (ICAI)</a:t>
                      </a:r>
                      <a:endParaRPr lang="en-US" sz="1600" kern="100">
                        <a:solidFill>
                          <a:schemeClr val="accent2"/>
                        </a:solidFill>
                        <a:effectLst/>
                        <a:latin typeface="+mn-lt"/>
                        <a:ea typeface="Aptos" panose="020B0004020202020204" pitchFamily="34" charset="0"/>
                        <a:cs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2318777298"/>
                  </a:ext>
                </a:extLst>
              </a:tr>
            </a:tbl>
          </a:graphicData>
        </a:graphic>
      </p:graphicFrame>
    </p:spTree>
    <p:extLst>
      <p:ext uri="{BB962C8B-B14F-4D97-AF65-F5344CB8AC3E}">
        <p14:creationId xmlns:p14="http://schemas.microsoft.com/office/powerpoint/2010/main" val="2460944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032B5-1BCD-3FE3-308B-3CBC90EF8A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615C78-C7C0-2508-78AA-EDB9B9F83462}"/>
              </a:ext>
            </a:extLst>
          </p:cNvPr>
          <p:cNvSpPr>
            <a:spLocks noGrp="1"/>
          </p:cNvSpPr>
          <p:nvPr>
            <p:ph type="title"/>
          </p:nvPr>
        </p:nvSpPr>
        <p:spPr/>
        <p:txBody>
          <a:bodyPr/>
          <a:lstStyle/>
          <a:p>
            <a:r>
              <a:rPr lang="en-US"/>
              <a:t>Part 4B Questionnaire</a:t>
            </a:r>
          </a:p>
        </p:txBody>
      </p:sp>
      <p:sp>
        <p:nvSpPr>
          <p:cNvPr id="3" name="Slide Number Placeholder 2">
            <a:extLst>
              <a:ext uri="{FF2B5EF4-FFF2-40B4-BE49-F238E27FC236}">
                <a16:creationId xmlns:a16="http://schemas.microsoft.com/office/drawing/2014/main" id="{A7951BD9-2797-D740-70F2-FDBE4A0CDEE0}"/>
              </a:ext>
            </a:extLst>
          </p:cNvPr>
          <p:cNvSpPr>
            <a:spLocks noGrp="1"/>
          </p:cNvSpPr>
          <p:nvPr>
            <p:ph type="sldNum" sz="quarter" idx="12"/>
          </p:nvPr>
        </p:nvSpPr>
        <p:spPr/>
        <p:txBody>
          <a:bodyPr/>
          <a:lstStyle/>
          <a:p>
            <a:fld id="{99A02339-D840-6844-BF2C-3B4B9517014C}" type="slidenum">
              <a:rPr lang="en-US" smtClean="0"/>
              <a:pPr/>
              <a:t>11</a:t>
            </a:fld>
            <a:endParaRPr lang="en-US"/>
          </a:p>
        </p:txBody>
      </p:sp>
      <p:sp>
        <p:nvSpPr>
          <p:cNvPr id="4" name="Text Placeholder 3">
            <a:extLst>
              <a:ext uri="{FF2B5EF4-FFF2-40B4-BE49-F238E27FC236}">
                <a16:creationId xmlns:a16="http://schemas.microsoft.com/office/drawing/2014/main" id="{A805C062-EB5C-547E-85CB-9CFD2FAAEACA}"/>
              </a:ext>
            </a:extLst>
          </p:cNvPr>
          <p:cNvSpPr>
            <a:spLocks noGrp="1"/>
          </p:cNvSpPr>
          <p:nvPr>
            <p:ph type="body" sz="quarter" idx="13"/>
          </p:nvPr>
        </p:nvSpPr>
        <p:spPr/>
        <p:txBody>
          <a:bodyPr/>
          <a:lstStyle/>
          <a:p>
            <a:r>
              <a:rPr lang="en-US"/>
              <a:t>Circulated to 11 IIMAG Members and 13 TICG Members </a:t>
            </a:r>
          </a:p>
        </p:txBody>
      </p:sp>
      <p:graphicFrame>
        <p:nvGraphicFramePr>
          <p:cNvPr id="5" name="Table 4">
            <a:extLst>
              <a:ext uri="{FF2B5EF4-FFF2-40B4-BE49-F238E27FC236}">
                <a16:creationId xmlns:a16="http://schemas.microsoft.com/office/drawing/2014/main" id="{18BC3620-87BA-1CAD-351B-9EE36E63E59E}"/>
              </a:ext>
            </a:extLst>
          </p:cNvPr>
          <p:cNvGraphicFramePr>
            <a:graphicFrameLocks noGrp="1"/>
          </p:cNvGraphicFramePr>
          <p:nvPr>
            <p:extLst>
              <p:ext uri="{D42A27DB-BD31-4B8C-83A1-F6EECF244321}">
                <p14:modId xmlns:p14="http://schemas.microsoft.com/office/powerpoint/2010/main" val="3819405490"/>
              </p:ext>
            </p:extLst>
          </p:nvPr>
        </p:nvGraphicFramePr>
        <p:xfrm>
          <a:off x="6495518" y="1000123"/>
          <a:ext cx="4238172" cy="5675084"/>
        </p:xfrm>
        <a:graphic>
          <a:graphicData uri="http://schemas.openxmlformats.org/drawingml/2006/table">
            <a:tbl>
              <a:tblPr firstRow="1" bandRow="1">
                <a:tableStyleId>{5C22544A-7EE6-4342-B048-85BDC9FD1C3A}</a:tableStyleId>
              </a:tblPr>
              <a:tblGrid>
                <a:gridCol w="4238172">
                  <a:extLst>
                    <a:ext uri="{9D8B030D-6E8A-4147-A177-3AD203B41FA5}">
                      <a16:colId xmlns:a16="http://schemas.microsoft.com/office/drawing/2014/main" val="4094862791"/>
                    </a:ext>
                  </a:extLst>
                </a:gridCol>
              </a:tblGrid>
              <a:tr h="370840">
                <a:tc>
                  <a:txBody>
                    <a:bodyPr/>
                    <a:lstStyle/>
                    <a:p>
                      <a:r>
                        <a:rPr lang="en-US"/>
                        <a:t>TICG Members</a:t>
                      </a:r>
                    </a:p>
                  </a:txBody>
                  <a:tcPr/>
                </a:tc>
                <a:extLst>
                  <a:ext uri="{0D108BD9-81ED-4DB2-BD59-A6C34878D82A}">
                    <a16:rowId xmlns:a16="http://schemas.microsoft.com/office/drawing/2014/main" val="632106536"/>
                  </a:ext>
                </a:extLst>
              </a:tr>
              <a:tr h="370840">
                <a:tc>
                  <a:txBody>
                    <a:bodyPr/>
                    <a:lstStyle/>
                    <a:p>
                      <a:pPr algn="l" fontAlgn="t">
                        <a:spcAft>
                          <a:spcPts val="1875"/>
                        </a:spcAft>
                        <a:buFont typeface="Arial" panose="020B0604020202020204" pitchFamily="34" charset="0"/>
                        <a:buNone/>
                      </a:pPr>
                      <a:r>
                        <a:rPr lang="en-GB" sz="1600" b="0" i="0">
                          <a:solidFill>
                            <a:srgbClr val="4A4A4A"/>
                          </a:solidFill>
                          <a:effectLst/>
                          <a:latin typeface="+mn-lt"/>
                        </a:rPr>
                        <a:t>Hong Jin </a:t>
                      </a: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a:t>
                      </a:r>
                      <a:r>
                        <a:rPr lang="en-GB" sz="1600" b="0" i="0">
                          <a:solidFill>
                            <a:srgbClr val="4A4A4A"/>
                          </a:solidFill>
                          <a:effectLst/>
                          <a:latin typeface="+mn-lt"/>
                        </a:rPr>
                        <a:t>  </a:t>
                      </a:r>
                      <a:r>
                        <a:rPr lang="en-GB" sz="1600" b="0" i="0" err="1">
                          <a:solidFill>
                            <a:srgbClr val="4A4A4A"/>
                          </a:solidFill>
                          <a:effectLst/>
                          <a:latin typeface="+mn-lt"/>
                        </a:rPr>
                        <a:t>AmSpec</a:t>
                      </a:r>
                      <a:r>
                        <a:rPr lang="en-GB" sz="1600" b="0" i="0">
                          <a:solidFill>
                            <a:srgbClr val="4A4A4A"/>
                          </a:solidFill>
                          <a:effectLst/>
                          <a:latin typeface="+mn-lt"/>
                        </a:rPr>
                        <a:t> Group (USA) </a:t>
                      </a:r>
                    </a:p>
                  </a:txBody>
                  <a:tcPr/>
                </a:tc>
                <a:extLst>
                  <a:ext uri="{0D108BD9-81ED-4DB2-BD59-A6C34878D82A}">
                    <a16:rowId xmlns:a16="http://schemas.microsoft.com/office/drawing/2014/main" val="3435097576"/>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Sheila Borja </a:t>
                      </a:r>
                      <a:r>
                        <a:rPr kumimoji="0" lang="en-US" sz="1600" b="0" i="0" u="none" strike="noStrike" kern="1200" cap="none" spc="0" normalizeH="0" baseline="0" noProof="0">
                          <a:ln>
                            <a:noFill/>
                          </a:ln>
                          <a:solidFill>
                            <a:srgbClr val="CFD3D3">
                              <a:lumMod val="25000"/>
                            </a:srgb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BDO (Canada)</a:t>
                      </a:r>
                    </a:p>
                  </a:txBody>
                  <a:tcPr/>
                </a:tc>
                <a:extLst>
                  <a:ext uri="{0D108BD9-81ED-4DB2-BD59-A6C34878D82A}">
                    <a16:rowId xmlns:a16="http://schemas.microsoft.com/office/drawing/2014/main" val="827324773"/>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David Fairchild </a:t>
                      </a:r>
                      <a:r>
                        <a:rPr kumimoji="0" lang="en-US" sz="1600" b="0" i="0" u="none" strike="noStrike" kern="1200" cap="none" spc="0" normalizeH="0" baseline="0" noProof="0">
                          <a:ln>
                            <a:noFill/>
                          </a:ln>
                          <a:solidFill>
                            <a:srgbClr val="CFD3D3">
                              <a:lumMod val="25000"/>
                            </a:srgb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Bureau Veritas (UK)</a:t>
                      </a:r>
                    </a:p>
                  </a:txBody>
                  <a:tcPr/>
                </a:tc>
                <a:extLst>
                  <a:ext uri="{0D108BD9-81ED-4DB2-BD59-A6C34878D82A}">
                    <a16:rowId xmlns:a16="http://schemas.microsoft.com/office/drawing/2014/main" val="395481850"/>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err="1">
                          <a:ln>
                            <a:noFill/>
                          </a:ln>
                          <a:solidFill>
                            <a:srgbClr val="4A4A4A"/>
                          </a:solidFill>
                          <a:effectLst/>
                          <a:uLnTx/>
                          <a:uFillTx/>
                          <a:latin typeface="+mn-lt"/>
                          <a:ea typeface="+mn-ea"/>
                          <a:cs typeface="+mn-cs"/>
                        </a:rPr>
                        <a:t>Jiafeng</a:t>
                      </a:r>
                      <a:r>
                        <a:rPr kumimoji="0" lang="en-GB" sz="1600" b="0" i="0" u="none" strike="noStrike" kern="1200" cap="none" spc="0" normalizeH="0" baseline="0" noProof="0">
                          <a:ln>
                            <a:noFill/>
                          </a:ln>
                          <a:solidFill>
                            <a:srgbClr val="4A4A4A"/>
                          </a:solidFill>
                          <a:effectLst/>
                          <a:uLnTx/>
                          <a:uFillTx/>
                          <a:latin typeface="+mn-lt"/>
                          <a:ea typeface="+mn-ea"/>
                          <a:cs typeface="+mn-cs"/>
                        </a:rPr>
                        <a:t> (Jeff) Gan </a:t>
                      </a:r>
                      <a:r>
                        <a:rPr kumimoji="0" lang="en-US" sz="1600" b="0" i="0" u="none" strike="noStrike" kern="1200" cap="none" spc="0" normalizeH="0" baseline="0" noProof="0">
                          <a:ln>
                            <a:noFill/>
                          </a:ln>
                          <a:solidFill>
                            <a:srgbClr val="CFD3D3">
                              <a:lumMod val="25000"/>
                            </a:srgb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CCIC (China)</a:t>
                      </a:r>
                    </a:p>
                  </a:txBody>
                  <a:tcPr/>
                </a:tc>
                <a:extLst>
                  <a:ext uri="{0D108BD9-81ED-4DB2-BD59-A6C34878D82A}">
                    <a16:rowId xmlns:a16="http://schemas.microsoft.com/office/drawing/2014/main" val="689543130"/>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Lu Zhou </a:t>
                      </a:r>
                      <a:r>
                        <a:rPr kumimoji="0" lang="en-US" sz="1600" b="0" i="0" u="none" strike="noStrike" kern="1200" cap="none" spc="0" normalizeH="0" baseline="0" noProof="0">
                          <a:ln>
                            <a:noFill/>
                          </a:ln>
                          <a:solidFill>
                            <a:srgbClr val="CFD3D3">
                              <a:lumMod val="25000"/>
                            </a:srgb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a:t>
                      </a:r>
                      <a:r>
                        <a:rPr kumimoji="0" lang="en-GB" sz="1600" b="0" i="0" u="none" strike="noStrike" kern="1200" cap="none" spc="0" normalizeH="0" baseline="0" noProof="0" err="1">
                          <a:ln>
                            <a:noFill/>
                          </a:ln>
                          <a:solidFill>
                            <a:srgbClr val="4A4A4A"/>
                          </a:solidFill>
                          <a:effectLst/>
                          <a:uLnTx/>
                          <a:uFillTx/>
                          <a:latin typeface="+mn-lt"/>
                          <a:ea typeface="+mn-ea"/>
                          <a:cs typeface="+mn-cs"/>
                        </a:rPr>
                        <a:t>Center</a:t>
                      </a:r>
                      <a:r>
                        <a:rPr kumimoji="0" lang="en-GB" sz="1600" b="0" i="0" u="none" strike="noStrike" kern="1200" cap="none" spc="0" normalizeH="0" baseline="0" noProof="0">
                          <a:ln>
                            <a:noFill/>
                          </a:ln>
                          <a:solidFill>
                            <a:srgbClr val="4A4A4A"/>
                          </a:solidFill>
                          <a:effectLst/>
                          <a:uLnTx/>
                          <a:uFillTx/>
                          <a:latin typeface="+mn-lt"/>
                          <a:ea typeface="+mn-ea"/>
                          <a:cs typeface="+mn-cs"/>
                        </a:rPr>
                        <a:t> Testing International (CTI) (China)</a:t>
                      </a:r>
                    </a:p>
                  </a:txBody>
                  <a:tcPr/>
                </a:tc>
                <a:extLst>
                  <a:ext uri="{0D108BD9-81ED-4DB2-BD59-A6C34878D82A}">
                    <a16:rowId xmlns:a16="http://schemas.microsoft.com/office/drawing/2014/main" val="540934338"/>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Julie Breden </a:t>
                      </a: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Deloitte (Australia) </a:t>
                      </a:r>
                    </a:p>
                  </a:txBody>
                  <a:tcPr/>
                </a:tc>
                <a:extLst>
                  <a:ext uri="{0D108BD9-81ED-4DB2-BD59-A6C34878D82A}">
                    <a16:rowId xmlns:a16="http://schemas.microsoft.com/office/drawing/2014/main" val="3233483375"/>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Beth Wyke </a:t>
                      </a: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ERM CVS (USA)</a:t>
                      </a:r>
                    </a:p>
                  </a:txBody>
                  <a:tcPr/>
                </a:tc>
                <a:extLst>
                  <a:ext uri="{0D108BD9-81ED-4DB2-BD59-A6C34878D82A}">
                    <a16:rowId xmlns:a16="http://schemas.microsoft.com/office/drawing/2014/main" val="76361903"/>
                  </a:ext>
                </a:extLst>
              </a:tr>
              <a:tr h="437604">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Roy </a:t>
                      </a:r>
                      <a:r>
                        <a:rPr kumimoji="0" lang="en-GB" sz="1600" b="0" i="0" u="none" strike="noStrike" kern="1200" cap="none" spc="0" normalizeH="0" baseline="0" noProof="0" err="1">
                          <a:ln>
                            <a:noFill/>
                          </a:ln>
                          <a:solidFill>
                            <a:srgbClr val="4A4A4A"/>
                          </a:solidFill>
                          <a:effectLst/>
                          <a:uLnTx/>
                          <a:uFillTx/>
                          <a:latin typeface="+mn-lt"/>
                          <a:ea typeface="+mn-ea"/>
                          <a:cs typeface="+mn-cs"/>
                        </a:rPr>
                        <a:t>Linthorst</a:t>
                      </a:r>
                      <a:r>
                        <a:rPr kumimoji="0" lang="en-GB" sz="1600" b="0" i="0" u="none" strike="noStrike" kern="1200" cap="none" spc="0" normalizeH="0" baseline="0" noProof="0">
                          <a:ln>
                            <a:noFill/>
                          </a:ln>
                          <a:solidFill>
                            <a:srgbClr val="4A4A4A"/>
                          </a:solidFill>
                          <a:effectLst/>
                          <a:uLnTx/>
                          <a:uFillTx/>
                          <a:latin typeface="+mn-lt"/>
                          <a:ea typeface="+mn-ea"/>
                          <a:cs typeface="+mn-cs"/>
                        </a:rPr>
                        <a:t> – EY (Netherlands)</a:t>
                      </a:r>
                    </a:p>
                  </a:txBody>
                  <a:tcPr/>
                </a:tc>
                <a:extLst>
                  <a:ext uri="{0D108BD9-81ED-4DB2-BD59-A6C34878D82A}">
                    <a16:rowId xmlns:a16="http://schemas.microsoft.com/office/drawing/2014/main" val="2788071829"/>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Katherine Schamerhorn </a:t>
                      </a: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Grant Thornton (Canada)</a:t>
                      </a:r>
                    </a:p>
                  </a:txBody>
                  <a:tcPr/>
                </a:tc>
                <a:extLst>
                  <a:ext uri="{0D108BD9-81ED-4DB2-BD59-A6C34878D82A}">
                    <a16:rowId xmlns:a16="http://schemas.microsoft.com/office/drawing/2014/main" val="1372619721"/>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Mary Bonnici – KPMG (USA)</a:t>
                      </a:r>
                    </a:p>
                  </a:txBody>
                  <a:tcPr/>
                </a:tc>
                <a:extLst>
                  <a:ext uri="{0D108BD9-81ED-4DB2-BD59-A6C34878D82A}">
                    <a16:rowId xmlns:a16="http://schemas.microsoft.com/office/drawing/2014/main" val="1717437217"/>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Pauline Irwin  </a:t>
                      </a: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PwC (UK)</a:t>
                      </a:r>
                    </a:p>
                  </a:txBody>
                  <a:tcPr/>
                </a:tc>
                <a:extLst>
                  <a:ext uri="{0D108BD9-81ED-4DB2-BD59-A6C34878D82A}">
                    <a16:rowId xmlns:a16="http://schemas.microsoft.com/office/drawing/2014/main" val="1874495902"/>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Wenjun (Jophy) Zhu </a:t>
                      </a: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TUV SUD (China)</a:t>
                      </a:r>
                    </a:p>
                  </a:txBody>
                  <a:tcPr/>
                </a:tc>
                <a:extLst>
                  <a:ext uri="{0D108BD9-81ED-4DB2-BD59-A6C34878D82A}">
                    <a16:rowId xmlns:a16="http://schemas.microsoft.com/office/drawing/2014/main" val="3484031250"/>
                  </a:ext>
                </a:extLst>
              </a:tr>
              <a:tr h="370840">
                <a:tc>
                  <a:txBody>
                    <a:bodyPr/>
                    <a:lstStyle/>
                    <a:p>
                      <a:pPr marL="0" marR="0" lvl="0" indent="0" algn="l" defTabSz="914400" rtl="0" eaLnBrk="1" fontAlgn="t" latinLnBrk="0" hangingPunct="1">
                        <a:lnSpc>
                          <a:spcPct val="100000"/>
                        </a:lnSpc>
                        <a:spcBef>
                          <a:spcPts val="0"/>
                        </a:spcBef>
                        <a:spcAft>
                          <a:spcPts val="1875"/>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4A4A4A"/>
                          </a:solidFill>
                          <a:effectLst/>
                          <a:uLnTx/>
                          <a:uFillTx/>
                          <a:latin typeface="+mn-lt"/>
                          <a:ea typeface="+mn-ea"/>
                          <a:cs typeface="+mn-cs"/>
                        </a:rPr>
                        <a:t>Adrian Wain </a:t>
                      </a: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a:t>
                      </a:r>
                      <a:r>
                        <a:rPr kumimoji="0" lang="en-GB" sz="1600" b="0" i="0" u="none" strike="noStrike" kern="1200" cap="none" spc="0" normalizeH="0" baseline="0" noProof="0">
                          <a:ln>
                            <a:noFill/>
                          </a:ln>
                          <a:solidFill>
                            <a:srgbClr val="4A4A4A"/>
                          </a:solidFill>
                          <a:effectLst/>
                          <a:uLnTx/>
                          <a:uFillTx/>
                          <a:latin typeface="+mn-lt"/>
                          <a:ea typeface="+mn-ea"/>
                          <a:cs typeface="+mn-cs"/>
                        </a:rPr>
                        <a:t> UL Solutions  (UK)</a:t>
                      </a:r>
                    </a:p>
                  </a:txBody>
                  <a:tcPr/>
                </a:tc>
                <a:extLst>
                  <a:ext uri="{0D108BD9-81ED-4DB2-BD59-A6C34878D82A}">
                    <a16:rowId xmlns:a16="http://schemas.microsoft.com/office/drawing/2014/main" val="3588803584"/>
                  </a:ext>
                </a:extLst>
              </a:tr>
            </a:tbl>
          </a:graphicData>
        </a:graphic>
      </p:graphicFrame>
      <p:sp>
        <p:nvSpPr>
          <p:cNvPr id="7" name="Rectangle 6">
            <a:extLst>
              <a:ext uri="{FF2B5EF4-FFF2-40B4-BE49-F238E27FC236}">
                <a16:creationId xmlns:a16="http://schemas.microsoft.com/office/drawing/2014/main" id="{EF266180-102A-0786-D22C-16A9776F6D3A}"/>
              </a:ext>
            </a:extLst>
          </p:cNvPr>
          <p:cNvSpPr/>
          <p:nvPr/>
        </p:nvSpPr>
        <p:spPr>
          <a:xfrm>
            <a:off x="689429" y="5725886"/>
            <a:ext cx="2982685" cy="11321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ACE04B94-0784-0D29-DF68-88F1A883E8C6}"/>
              </a:ext>
            </a:extLst>
          </p:cNvPr>
          <p:cNvGraphicFramePr>
            <a:graphicFrameLocks noGrp="1"/>
          </p:cNvGraphicFramePr>
          <p:nvPr>
            <p:extLst>
              <p:ext uri="{D42A27DB-BD31-4B8C-83A1-F6EECF244321}">
                <p14:modId xmlns:p14="http://schemas.microsoft.com/office/powerpoint/2010/main" val="3075917927"/>
              </p:ext>
            </p:extLst>
          </p:nvPr>
        </p:nvGraphicFramePr>
        <p:xfrm>
          <a:off x="1028700" y="1768981"/>
          <a:ext cx="4238172" cy="4906226"/>
        </p:xfrm>
        <a:graphic>
          <a:graphicData uri="http://schemas.openxmlformats.org/drawingml/2006/table">
            <a:tbl>
              <a:tblPr firstRow="1" bandRow="1">
                <a:tableStyleId>{5C22544A-7EE6-4342-B048-85BDC9FD1C3A}</a:tableStyleId>
              </a:tblPr>
              <a:tblGrid>
                <a:gridCol w="4238172">
                  <a:extLst>
                    <a:ext uri="{9D8B030D-6E8A-4147-A177-3AD203B41FA5}">
                      <a16:colId xmlns:a16="http://schemas.microsoft.com/office/drawing/2014/main" val="1855803055"/>
                    </a:ext>
                  </a:extLst>
                </a:gridCol>
              </a:tblGrid>
              <a:tr h="370840">
                <a:tc>
                  <a:txBody>
                    <a:bodyPr/>
                    <a:lstStyle/>
                    <a:p>
                      <a:r>
                        <a:rPr lang="en-US">
                          <a:solidFill>
                            <a:schemeClr val="bg1"/>
                          </a:solidFill>
                        </a:rPr>
                        <a:t>IIMAG Members</a:t>
                      </a:r>
                    </a:p>
                  </a:txBody>
                  <a:tcPr/>
                </a:tc>
                <a:extLst>
                  <a:ext uri="{0D108BD9-81ED-4DB2-BD59-A6C34878D82A}">
                    <a16:rowId xmlns:a16="http://schemas.microsoft.com/office/drawing/2014/main" val="2234758825"/>
                  </a:ext>
                </a:extLst>
              </a:tr>
              <a:tr h="370840">
                <a:tc>
                  <a:txBody>
                    <a:bodyPr/>
                    <a:lstStyle/>
                    <a:p>
                      <a:pPr algn="l" rtl="0" fontAlgn="base">
                        <a:lnSpc>
                          <a:spcPts val="1564"/>
                        </a:lnSpc>
                        <a:spcAft>
                          <a:spcPts val="800"/>
                        </a:spcAft>
                        <a:buNone/>
                      </a:pPr>
                      <a:r>
                        <a:rPr lang="en-US" sz="1600" b="0" i="0">
                          <a:solidFill>
                            <a:schemeClr val="accent6">
                              <a:lumMod val="25000"/>
                            </a:schemeClr>
                          </a:solidFill>
                          <a:effectLst/>
                          <a:latin typeface="+mn-lt"/>
                        </a:rPr>
                        <a:t>Antonio Astone – DNV (I)</a:t>
                      </a:r>
                    </a:p>
                  </a:txBody>
                  <a:tcPr/>
                </a:tc>
                <a:extLst>
                  <a:ext uri="{0D108BD9-81ED-4DB2-BD59-A6C34878D82A}">
                    <a16:rowId xmlns:a16="http://schemas.microsoft.com/office/drawing/2014/main" val="1186913695"/>
                  </a:ext>
                </a:extLst>
              </a:tr>
              <a:tr h="370840">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Karen Bjune – KPMG International (US) </a:t>
                      </a:r>
                    </a:p>
                  </a:txBody>
                  <a:tcPr/>
                </a:tc>
                <a:extLst>
                  <a:ext uri="{0D108BD9-81ED-4DB2-BD59-A6C34878D82A}">
                    <a16:rowId xmlns:a16="http://schemas.microsoft.com/office/drawing/2014/main" val="3433067930"/>
                  </a:ext>
                </a:extLst>
              </a:tr>
              <a:tr h="370840">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Fernando Elias Costa – IBRACON / Deloitte Brazil </a:t>
                      </a:r>
                    </a:p>
                  </a:txBody>
                  <a:tcPr/>
                </a:tc>
                <a:extLst>
                  <a:ext uri="{0D108BD9-81ED-4DB2-BD59-A6C34878D82A}">
                    <a16:rowId xmlns:a16="http://schemas.microsoft.com/office/drawing/2014/main" val="383081354"/>
                  </a:ext>
                </a:extLst>
              </a:tr>
              <a:tr h="370840">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Liezel du Preez – IRBA</a:t>
                      </a:r>
                      <a:endParaRPr kumimoji="0" lang="en-US" sz="1600" b="0" i="0" u="sng" strike="noStrike" kern="1200" cap="none" spc="0" normalizeH="0" baseline="0" noProof="0">
                        <a:ln>
                          <a:noFill/>
                        </a:ln>
                        <a:solidFill>
                          <a:schemeClr val="accent6">
                            <a:lumMod val="25000"/>
                          </a:schemeClr>
                        </a:solidFill>
                        <a:effectLst/>
                        <a:uLnTx/>
                        <a:uFillTx/>
                        <a:latin typeface="+mn-lt"/>
                        <a:ea typeface="+mn-ea"/>
                        <a:cs typeface="+mn-cs"/>
                      </a:endParaRPr>
                    </a:p>
                  </a:txBody>
                  <a:tcPr/>
                </a:tc>
                <a:extLst>
                  <a:ext uri="{0D108BD9-81ED-4DB2-BD59-A6C34878D82A}">
                    <a16:rowId xmlns:a16="http://schemas.microsoft.com/office/drawing/2014/main" val="1730325034"/>
                  </a:ext>
                </a:extLst>
              </a:tr>
              <a:tr h="370840">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Liz Giust – Qualitas Consultants Pty Ltd (Australia)</a:t>
                      </a:r>
                    </a:p>
                  </a:txBody>
                  <a:tcPr/>
                </a:tc>
                <a:extLst>
                  <a:ext uri="{0D108BD9-81ED-4DB2-BD59-A6C34878D82A}">
                    <a16:rowId xmlns:a16="http://schemas.microsoft.com/office/drawing/2014/main" val="3438355937"/>
                  </a:ext>
                </a:extLst>
              </a:tr>
              <a:tr h="370840">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Andrew Kerr – PwC (US)</a:t>
                      </a:r>
                    </a:p>
                  </a:txBody>
                  <a:tcPr/>
                </a:tc>
                <a:extLst>
                  <a:ext uri="{0D108BD9-81ED-4DB2-BD59-A6C34878D82A}">
                    <a16:rowId xmlns:a16="http://schemas.microsoft.com/office/drawing/2014/main" val="3149536150"/>
                  </a:ext>
                </a:extLst>
              </a:tr>
              <a:tr h="370840">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Cheng King Yip, Kingsley – PAL Advisory Limited/ HKICPA</a:t>
                      </a:r>
                    </a:p>
                  </a:txBody>
                  <a:tcPr/>
                </a:tc>
                <a:extLst>
                  <a:ext uri="{0D108BD9-81ED-4DB2-BD59-A6C34878D82A}">
                    <a16:rowId xmlns:a16="http://schemas.microsoft.com/office/drawing/2014/main" val="3886475835"/>
                  </a:ext>
                </a:extLst>
              </a:tr>
              <a:tr h="437604">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Marisa Orbea – Deloitte Australia </a:t>
                      </a:r>
                    </a:p>
                  </a:txBody>
                  <a:tcPr/>
                </a:tc>
                <a:extLst>
                  <a:ext uri="{0D108BD9-81ED-4DB2-BD59-A6C34878D82A}">
                    <a16:rowId xmlns:a16="http://schemas.microsoft.com/office/drawing/2014/main" val="466958888"/>
                  </a:ext>
                </a:extLst>
              </a:tr>
              <a:tr h="370840">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Chiho Muto – JICPA/Ernst &amp; Young ShinNihon LLC (Japan) </a:t>
                      </a:r>
                    </a:p>
                  </a:txBody>
                  <a:tcPr/>
                </a:tc>
                <a:extLst>
                  <a:ext uri="{0D108BD9-81ED-4DB2-BD59-A6C34878D82A}">
                    <a16:rowId xmlns:a16="http://schemas.microsoft.com/office/drawing/2014/main" val="2524687282"/>
                  </a:ext>
                </a:extLst>
              </a:tr>
              <a:tr h="370840">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Raphael Savalle – Weleda AG</a:t>
                      </a:r>
                    </a:p>
                  </a:txBody>
                  <a:tcPr/>
                </a:tc>
                <a:extLst>
                  <a:ext uri="{0D108BD9-81ED-4DB2-BD59-A6C34878D82A}">
                    <a16:rowId xmlns:a16="http://schemas.microsoft.com/office/drawing/2014/main" val="3985777775"/>
                  </a:ext>
                </a:extLst>
              </a:tr>
              <a:tr h="370840">
                <a:tc>
                  <a:txBody>
                    <a:bodyPr/>
                    <a:lstStyle/>
                    <a:p>
                      <a:pPr marL="0" marR="0" lvl="0" indent="0" algn="l" defTabSz="914400" rtl="0" eaLnBrk="1" fontAlgn="base" latinLnBrk="0" hangingPunct="1">
                        <a:lnSpc>
                          <a:spcPts val="1564"/>
                        </a:lnSpc>
                        <a:spcBef>
                          <a:spcPts val="0"/>
                        </a:spcBef>
                        <a:spcAft>
                          <a:spcPts val="800"/>
                        </a:spcAft>
                        <a:buClrTx/>
                        <a:buSzTx/>
                        <a:buFontTx/>
                        <a:buNone/>
                        <a:tabLst/>
                        <a:defRPr/>
                      </a:pP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Isabelle </a:t>
                      </a:r>
                      <a:r>
                        <a:rPr kumimoji="0" lang="en-US" sz="1600" b="0" i="0" u="none" strike="noStrike" kern="1200" cap="none" spc="0" normalizeH="0" baseline="0" noProof="0" err="1">
                          <a:ln>
                            <a:noFill/>
                          </a:ln>
                          <a:solidFill>
                            <a:schemeClr val="accent6">
                              <a:lumMod val="25000"/>
                            </a:schemeClr>
                          </a:solidFill>
                          <a:effectLst/>
                          <a:uLnTx/>
                          <a:uFillTx/>
                          <a:latin typeface="+mn-lt"/>
                          <a:ea typeface="+mn-ea"/>
                          <a:cs typeface="+mn-cs"/>
                        </a:rPr>
                        <a:t>Tracq</a:t>
                      </a: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 </a:t>
                      </a:r>
                      <a:r>
                        <a:rPr kumimoji="0" lang="en-US" sz="1600" b="0" i="0" u="none" strike="noStrike" kern="1200" cap="none" spc="0" normalizeH="0" baseline="0" noProof="0" err="1">
                          <a:ln>
                            <a:noFill/>
                          </a:ln>
                          <a:solidFill>
                            <a:schemeClr val="accent6">
                              <a:lumMod val="25000"/>
                            </a:schemeClr>
                          </a:solidFill>
                          <a:effectLst/>
                          <a:uLnTx/>
                          <a:uFillTx/>
                          <a:latin typeface="+mn-lt"/>
                          <a:ea typeface="+mn-ea"/>
                          <a:cs typeface="+mn-cs"/>
                        </a:rPr>
                        <a:t>Sengeissen</a:t>
                      </a:r>
                      <a:r>
                        <a:rPr kumimoji="0" lang="en-US" sz="1600" b="0" i="0" u="none" strike="noStrike" kern="1200" cap="none" spc="0" normalizeH="0" baseline="0" noProof="0">
                          <a:ln>
                            <a:noFill/>
                          </a:ln>
                          <a:solidFill>
                            <a:schemeClr val="accent6">
                              <a:lumMod val="25000"/>
                            </a:schemeClr>
                          </a:solidFill>
                          <a:effectLst/>
                          <a:uLnTx/>
                          <a:uFillTx/>
                          <a:latin typeface="+mn-lt"/>
                          <a:ea typeface="+mn-ea"/>
                          <a:cs typeface="+mn-cs"/>
                        </a:rPr>
                        <a:t> – EY/ CNCC (FR)</a:t>
                      </a:r>
                    </a:p>
                  </a:txBody>
                  <a:tcPr/>
                </a:tc>
                <a:extLst>
                  <a:ext uri="{0D108BD9-81ED-4DB2-BD59-A6C34878D82A}">
                    <a16:rowId xmlns:a16="http://schemas.microsoft.com/office/drawing/2014/main" val="1475031918"/>
                  </a:ext>
                </a:extLst>
              </a:tr>
            </a:tbl>
          </a:graphicData>
        </a:graphic>
      </p:graphicFrame>
    </p:spTree>
    <p:extLst>
      <p:ext uri="{BB962C8B-B14F-4D97-AF65-F5344CB8AC3E}">
        <p14:creationId xmlns:p14="http://schemas.microsoft.com/office/powerpoint/2010/main" val="34729735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F6E57-8183-423A-AF1E-3E63C7B6B1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234B86-ACBE-C744-9A0C-03C00B2F1336}"/>
              </a:ext>
            </a:extLst>
          </p:cNvPr>
          <p:cNvSpPr>
            <a:spLocks noGrp="1"/>
          </p:cNvSpPr>
          <p:nvPr>
            <p:ph type="title"/>
          </p:nvPr>
        </p:nvSpPr>
        <p:spPr/>
        <p:txBody>
          <a:bodyPr/>
          <a:lstStyle/>
          <a:p>
            <a:r>
              <a:rPr lang="en-US"/>
              <a:t>Part 4B Questionnaire</a:t>
            </a:r>
          </a:p>
        </p:txBody>
      </p:sp>
      <p:sp>
        <p:nvSpPr>
          <p:cNvPr id="3" name="Slide Number Placeholder 2">
            <a:extLst>
              <a:ext uri="{FF2B5EF4-FFF2-40B4-BE49-F238E27FC236}">
                <a16:creationId xmlns:a16="http://schemas.microsoft.com/office/drawing/2014/main" id="{B6D88815-8209-1BFC-A2DA-D8376F92FB9C}"/>
              </a:ext>
            </a:extLst>
          </p:cNvPr>
          <p:cNvSpPr>
            <a:spLocks noGrp="1"/>
          </p:cNvSpPr>
          <p:nvPr>
            <p:ph type="sldNum" sz="quarter" idx="12"/>
          </p:nvPr>
        </p:nvSpPr>
        <p:spPr/>
        <p:txBody>
          <a:bodyPr/>
          <a:lstStyle/>
          <a:p>
            <a:fld id="{99A02339-D840-6844-BF2C-3B4B9517014C}" type="slidenum">
              <a:rPr lang="en-US" smtClean="0"/>
              <a:pPr/>
              <a:t>12</a:t>
            </a:fld>
            <a:endParaRPr lang="en-US"/>
          </a:p>
        </p:txBody>
      </p:sp>
      <p:sp>
        <p:nvSpPr>
          <p:cNvPr id="4" name="Text Placeholder 3">
            <a:extLst>
              <a:ext uri="{FF2B5EF4-FFF2-40B4-BE49-F238E27FC236}">
                <a16:creationId xmlns:a16="http://schemas.microsoft.com/office/drawing/2014/main" id="{5B50A4A0-0B42-B7ED-C501-D1146A46EE0A}"/>
              </a:ext>
            </a:extLst>
          </p:cNvPr>
          <p:cNvSpPr>
            <a:spLocks noGrp="1"/>
          </p:cNvSpPr>
          <p:nvPr>
            <p:ph type="body" sz="quarter" idx="13"/>
          </p:nvPr>
        </p:nvSpPr>
        <p:spPr/>
        <p:txBody>
          <a:bodyPr lIns="91440" tIns="45720" rIns="91440" bIns="45720" anchor="t">
            <a:normAutofit/>
          </a:bodyPr>
          <a:lstStyle/>
          <a:p>
            <a:r>
              <a:rPr lang="en-US">
                <a:latin typeface="Calibri"/>
                <a:ea typeface="Calibri"/>
                <a:cs typeface="Calibri"/>
              </a:rPr>
              <a:t>Circulated to Key Regional Bodies</a:t>
            </a:r>
          </a:p>
        </p:txBody>
      </p:sp>
      <p:sp>
        <p:nvSpPr>
          <p:cNvPr id="8" name="Text Placeholder 4">
            <a:extLst>
              <a:ext uri="{FF2B5EF4-FFF2-40B4-BE49-F238E27FC236}">
                <a16:creationId xmlns:a16="http://schemas.microsoft.com/office/drawing/2014/main" id="{2E54E46C-0B61-7BF8-00EC-86CC59FA63B4}"/>
              </a:ext>
            </a:extLst>
          </p:cNvPr>
          <p:cNvSpPr>
            <a:spLocks noGrp="1"/>
          </p:cNvSpPr>
          <p:nvPr>
            <p:ph type="body" sz="quarter" idx="14"/>
          </p:nvPr>
        </p:nvSpPr>
        <p:spPr/>
        <p:txBody>
          <a:bodyPr lIns="91440" tIns="45720" rIns="91440" bIns="45720" anchor="t"/>
          <a:lstStyle/>
          <a:p>
            <a:pPr marL="285750" indent="-285750">
              <a:buFont typeface="Arial" panose="020B0604020202020204" pitchFamily="34" charset="0"/>
              <a:buChar char="•"/>
            </a:pPr>
            <a:r>
              <a:rPr lang="en-US" b="1"/>
              <a:t>Accountancy Europe </a:t>
            </a:r>
            <a:r>
              <a:rPr lang="en-US"/>
              <a:t>– unites 49 professional organizations for accountants, auditors, and advisors from 35 countries</a:t>
            </a:r>
          </a:p>
          <a:p>
            <a:pPr marL="285750" indent="-285750">
              <a:buFont typeface="Arial" panose="020B0604020202020204" pitchFamily="34" charset="0"/>
              <a:buChar char="•"/>
            </a:pPr>
            <a:r>
              <a:rPr lang="es-ES" b="1"/>
              <a:t>Grupo Latinoamericano de Emisores de Normas de Información Financiera (</a:t>
            </a:r>
            <a:r>
              <a:rPr lang="en-US" b="1"/>
              <a:t>GLENIF)</a:t>
            </a:r>
            <a:r>
              <a:rPr lang="en-US"/>
              <a:t> – accounting standard setters from 16 Latin American countries</a:t>
            </a:r>
          </a:p>
          <a:p>
            <a:pPr marL="285750" indent="-285750">
              <a:buFont typeface="Arial" panose="020B0604020202020204" pitchFamily="34" charset="0"/>
              <a:buChar char="•"/>
            </a:pPr>
            <a:r>
              <a:rPr lang="en-US" b="1"/>
              <a:t>Pan African Federation of Accountants (PAFA) </a:t>
            </a:r>
            <a:r>
              <a:rPr lang="en-US"/>
              <a:t>– representative of the professional accountancy organizations (PAOs) in Africa</a:t>
            </a:r>
          </a:p>
          <a:p>
            <a:pPr marL="285750" indent="-285750">
              <a:buFont typeface="Arial" panose="020B0604020202020204" pitchFamily="34" charset="0"/>
              <a:buChar char="•"/>
            </a:pPr>
            <a:endParaRPr lang="en-US">
              <a:ea typeface="Calibri"/>
            </a:endParaRPr>
          </a:p>
        </p:txBody>
      </p:sp>
      <p:sp>
        <p:nvSpPr>
          <p:cNvPr id="6" name="Text Placeholder 5">
            <a:extLst>
              <a:ext uri="{FF2B5EF4-FFF2-40B4-BE49-F238E27FC236}">
                <a16:creationId xmlns:a16="http://schemas.microsoft.com/office/drawing/2014/main" id="{49257EFE-487F-D237-D5B3-07DB63FB379D}"/>
              </a:ext>
            </a:extLst>
          </p:cNvPr>
          <p:cNvSpPr>
            <a:spLocks noGrp="1"/>
          </p:cNvSpPr>
          <p:nvPr>
            <p:ph type="body" sz="quarter" idx="15"/>
          </p:nvPr>
        </p:nvSpPr>
        <p:spPr/>
        <p:txBody>
          <a:bodyPr/>
          <a:lstStyle/>
          <a:p>
            <a:pPr marL="285750" indent="-285750">
              <a:buFont typeface="Arial" panose="020B0604020202020204" pitchFamily="34" charset="0"/>
              <a:buChar char="•"/>
            </a:pPr>
            <a:r>
              <a:rPr lang="en-US" b="1"/>
              <a:t>Confederation of Asian and Pacific Accountants (CAPA) </a:t>
            </a:r>
            <a:r>
              <a:rPr lang="en-US"/>
              <a:t>– regional organization representing PAOs across Asia and the Pacific</a:t>
            </a:r>
          </a:p>
          <a:p>
            <a:pPr marL="285750" indent="-285750">
              <a:buFont typeface="Arial" panose="020B0604020202020204" pitchFamily="34" charset="0"/>
              <a:buChar char="•"/>
            </a:pPr>
            <a:r>
              <a:rPr lang="en-US" b="1"/>
              <a:t>Association of Southeast Asian Nations Federation of Accountants (AFA) </a:t>
            </a:r>
            <a:r>
              <a:rPr lang="en-US"/>
              <a:t>- federation of PAOs from the ASEAN member states in Southeast Asia</a:t>
            </a:r>
          </a:p>
          <a:p>
            <a:pPr marL="285750" indent="-285750">
              <a:buFont typeface="Arial" panose="020B0604020202020204" pitchFamily="34" charset="0"/>
              <a:buChar char="•"/>
            </a:pPr>
            <a:r>
              <a:rPr lang="en-US" b="1"/>
              <a:t>Institute of Chartered Accountants of the Caribbean (ICAC)</a:t>
            </a:r>
            <a:r>
              <a:rPr lang="en-US"/>
              <a:t> – representative of the PAOs across the Caribbean</a:t>
            </a:r>
          </a:p>
        </p:txBody>
      </p:sp>
      <p:pic>
        <p:nvPicPr>
          <p:cNvPr id="7" name="Picture 6" descr="People sitting on blue chairs">
            <a:extLst>
              <a:ext uri="{FF2B5EF4-FFF2-40B4-BE49-F238E27FC236}">
                <a16:creationId xmlns:a16="http://schemas.microsoft.com/office/drawing/2014/main" id="{23BF74F5-9035-E0D5-029C-9CD31D3742FC}"/>
              </a:ext>
            </a:extLst>
          </p:cNvPr>
          <p:cNvPicPr>
            <a:picLocks noChangeAspect="1"/>
          </p:cNvPicPr>
          <p:nvPr/>
        </p:nvPicPr>
        <p:blipFill>
          <a:blip r:embed="rId2"/>
          <a:stretch>
            <a:fillRect/>
          </a:stretch>
        </p:blipFill>
        <p:spPr>
          <a:xfrm>
            <a:off x="9025128" y="0"/>
            <a:ext cx="3026003" cy="2017518"/>
          </a:xfrm>
          <a:prstGeom prst="rect">
            <a:avLst/>
          </a:prstGeom>
        </p:spPr>
      </p:pic>
      <p:sp>
        <p:nvSpPr>
          <p:cNvPr id="5" name="Text Placeholder 4">
            <a:extLst>
              <a:ext uri="{FF2B5EF4-FFF2-40B4-BE49-F238E27FC236}">
                <a16:creationId xmlns:a16="http://schemas.microsoft.com/office/drawing/2014/main" id="{20D94DE9-E9D6-88EE-F9F3-BF9952A0EDBD}"/>
              </a:ext>
            </a:extLst>
          </p:cNvPr>
          <p:cNvSpPr txBox="1">
            <a:spLocks/>
          </p:cNvSpPr>
          <p:nvPr/>
        </p:nvSpPr>
        <p:spPr>
          <a:xfrm>
            <a:off x="5652516" y="2579749"/>
            <a:ext cx="4493986" cy="4114800"/>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endParaRPr lang="en-US">
              <a:ea typeface="Calibri"/>
            </a:endParaRPr>
          </a:p>
        </p:txBody>
      </p:sp>
    </p:spTree>
    <p:extLst>
      <p:ext uri="{BB962C8B-B14F-4D97-AF65-F5344CB8AC3E}">
        <p14:creationId xmlns:p14="http://schemas.microsoft.com/office/powerpoint/2010/main" val="3816731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E6C1E-A308-3B01-2F28-9ED6CE6C29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67B624-670E-F2F8-4EDF-E8FCD87B0FE8}"/>
              </a:ext>
            </a:extLst>
          </p:cNvPr>
          <p:cNvSpPr>
            <a:spLocks noGrp="1"/>
          </p:cNvSpPr>
          <p:nvPr>
            <p:ph type="title"/>
          </p:nvPr>
        </p:nvSpPr>
        <p:spPr/>
        <p:txBody>
          <a:bodyPr/>
          <a:lstStyle/>
          <a:p>
            <a:r>
              <a:rPr lang="en-US"/>
              <a:t>Part 4B Questionnaire</a:t>
            </a:r>
          </a:p>
        </p:txBody>
      </p:sp>
      <p:sp>
        <p:nvSpPr>
          <p:cNvPr id="3" name="Slide Number Placeholder 2">
            <a:extLst>
              <a:ext uri="{FF2B5EF4-FFF2-40B4-BE49-F238E27FC236}">
                <a16:creationId xmlns:a16="http://schemas.microsoft.com/office/drawing/2014/main" id="{8067A755-684F-DA4E-D8AB-5643DB4A1D9B}"/>
              </a:ext>
            </a:extLst>
          </p:cNvPr>
          <p:cNvSpPr>
            <a:spLocks noGrp="1"/>
          </p:cNvSpPr>
          <p:nvPr>
            <p:ph type="sldNum" sz="quarter" idx="12"/>
          </p:nvPr>
        </p:nvSpPr>
        <p:spPr/>
        <p:txBody>
          <a:bodyPr/>
          <a:lstStyle/>
          <a:p>
            <a:fld id="{99A02339-D840-6844-BF2C-3B4B9517014C}" type="slidenum">
              <a:rPr lang="en-US" smtClean="0"/>
              <a:pPr/>
              <a:t>13</a:t>
            </a:fld>
            <a:endParaRPr lang="en-US"/>
          </a:p>
        </p:txBody>
      </p:sp>
      <p:sp>
        <p:nvSpPr>
          <p:cNvPr id="4" name="Text Placeholder 3">
            <a:extLst>
              <a:ext uri="{FF2B5EF4-FFF2-40B4-BE49-F238E27FC236}">
                <a16:creationId xmlns:a16="http://schemas.microsoft.com/office/drawing/2014/main" id="{8996C996-627D-8801-7DB1-C876C25B08E8}"/>
              </a:ext>
            </a:extLst>
          </p:cNvPr>
          <p:cNvSpPr>
            <a:spLocks noGrp="1"/>
          </p:cNvSpPr>
          <p:nvPr>
            <p:ph type="body" sz="quarter" idx="13"/>
          </p:nvPr>
        </p:nvSpPr>
        <p:spPr>
          <a:xfrm>
            <a:off x="1130710" y="1163052"/>
            <a:ext cx="10032590" cy="566597"/>
          </a:xfrm>
        </p:spPr>
        <p:txBody>
          <a:bodyPr/>
          <a:lstStyle/>
          <a:p>
            <a:r>
              <a:rPr lang="en-US" b="1"/>
              <a:t>19 Responses to Date</a:t>
            </a:r>
          </a:p>
        </p:txBody>
      </p:sp>
      <p:graphicFrame>
        <p:nvGraphicFramePr>
          <p:cNvPr id="6" name="Table 5">
            <a:extLst>
              <a:ext uri="{FF2B5EF4-FFF2-40B4-BE49-F238E27FC236}">
                <a16:creationId xmlns:a16="http://schemas.microsoft.com/office/drawing/2014/main" id="{29DBC1F0-EDEB-6520-83EF-DC2B9678AB6A}"/>
              </a:ext>
            </a:extLst>
          </p:cNvPr>
          <p:cNvGraphicFramePr>
            <a:graphicFrameLocks noGrp="1"/>
          </p:cNvGraphicFramePr>
          <p:nvPr>
            <p:extLst>
              <p:ext uri="{D42A27DB-BD31-4B8C-83A1-F6EECF244321}">
                <p14:modId xmlns:p14="http://schemas.microsoft.com/office/powerpoint/2010/main" val="2976167475"/>
              </p:ext>
            </p:extLst>
          </p:nvPr>
        </p:nvGraphicFramePr>
        <p:xfrm>
          <a:off x="569232" y="1532466"/>
          <a:ext cx="11053535" cy="5191760"/>
        </p:xfrm>
        <a:graphic>
          <a:graphicData uri="http://schemas.openxmlformats.org/drawingml/2006/table">
            <a:tbl>
              <a:tblPr firstRow="1" bandRow="1">
                <a:tableStyleId>{22838BEF-8BB2-4498-84A7-C5851F593DF1}</a:tableStyleId>
              </a:tblPr>
              <a:tblGrid>
                <a:gridCol w="6770291">
                  <a:extLst>
                    <a:ext uri="{9D8B030D-6E8A-4147-A177-3AD203B41FA5}">
                      <a16:colId xmlns:a16="http://schemas.microsoft.com/office/drawing/2014/main" val="1331805522"/>
                    </a:ext>
                  </a:extLst>
                </a:gridCol>
                <a:gridCol w="4283244">
                  <a:extLst>
                    <a:ext uri="{9D8B030D-6E8A-4147-A177-3AD203B41FA5}">
                      <a16:colId xmlns:a16="http://schemas.microsoft.com/office/drawing/2014/main" val="3847445798"/>
                    </a:ext>
                  </a:extLst>
                </a:gridCol>
              </a:tblGrid>
              <a:tr h="370840">
                <a:tc>
                  <a:txBody>
                    <a:bodyPr/>
                    <a:lstStyle/>
                    <a:p>
                      <a:pPr marL="0" marR="0">
                        <a:lnSpc>
                          <a:spcPct val="115000"/>
                        </a:lnSpc>
                        <a:spcAft>
                          <a:spcPts val="800"/>
                        </a:spcAft>
                        <a:buNone/>
                      </a:pPr>
                      <a:r>
                        <a:rPr lang="en-US" sz="16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JSS (13)</a:t>
                      </a:r>
                    </a:p>
                  </a:txBody>
                  <a:tcPr marL="68580" marR="68580" marT="0" marB="0" anchor="ctr"/>
                </a:tc>
                <a:tc>
                  <a:txBody>
                    <a:bodyPr/>
                    <a:lstStyle/>
                    <a:p>
                      <a:r>
                        <a:rPr lang="en-US" sz="1600">
                          <a:solidFill>
                            <a:schemeClr val="accent2"/>
                          </a:solidFill>
                        </a:rPr>
                        <a:t>Practitioners (6)</a:t>
                      </a:r>
                    </a:p>
                  </a:txBody>
                  <a:tcPr/>
                </a:tc>
                <a:extLst>
                  <a:ext uri="{0D108BD9-81ED-4DB2-BD59-A6C34878D82A}">
                    <a16:rowId xmlns:a16="http://schemas.microsoft.com/office/drawing/2014/main" val="1724338113"/>
                  </a:ext>
                </a:extLst>
              </a:tr>
              <a:tr h="370840">
                <a:tc>
                  <a:txBody>
                    <a:bodyPr/>
                    <a:lstStyle/>
                    <a:p>
                      <a:pPr marL="0" marR="0">
                        <a:lnSpc>
                          <a:spcPct val="115000"/>
                        </a:lnSpc>
                        <a:spcAft>
                          <a:spcPts val="800"/>
                        </a:spcAft>
                        <a:buNone/>
                      </a:pPr>
                      <a:r>
                        <a:rPr lang="en-US" sz="1800" kern="100" err="1">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Délégation</a:t>
                      </a: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 </a:t>
                      </a:r>
                      <a:r>
                        <a:rPr lang="en-US" sz="1800" kern="100" err="1">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Internationale</a:t>
                      </a: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 pour </a:t>
                      </a:r>
                      <a:r>
                        <a:rPr lang="en-US" sz="1800" kern="100" err="1">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l'Audit</a:t>
                      </a: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 et la </a:t>
                      </a:r>
                      <a:r>
                        <a:rPr lang="en-US" sz="1800" kern="100" err="1">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Comptabilité</a:t>
                      </a: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 (DIPAC)  (FR)</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PWC US</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363752910"/>
                  </a:ext>
                </a:extLst>
              </a:tr>
              <a:tr h="370840">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External Reporting Board (XRB) (NZ)</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DNV Global*</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570869580"/>
                  </a:ext>
                </a:extLst>
              </a:tr>
              <a:tr h="370840">
                <a:tc>
                  <a:txBody>
                    <a:bodyPr/>
                    <a:lstStyle/>
                    <a:p>
                      <a:pPr marL="0" marR="0">
                        <a:lnSpc>
                          <a:spcPct val="115000"/>
                        </a:lnSpc>
                        <a:spcAft>
                          <a:spcPts val="800"/>
                        </a:spcAft>
                        <a:buNone/>
                      </a:pPr>
                      <a:r>
                        <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American Institute of CPAs (AICPA) (US)</a:t>
                      </a:r>
                    </a:p>
                  </a:txBody>
                  <a:tcPr marL="68580" marR="68580" marT="0" marB="0" anchor="b"/>
                </a:tc>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Deloitte Australia</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4738429"/>
                  </a:ext>
                </a:extLst>
              </a:tr>
              <a:tr h="370840">
                <a:tc>
                  <a:txBody>
                    <a:bodyPr/>
                    <a:lstStyle/>
                    <a:p>
                      <a:pPr marL="0" marR="0">
                        <a:lnSpc>
                          <a:spcPct val="115000"/>
                        </a:lnSpc>
                        <a:spcAft>
                          <a:spcPts val="800"/>
                        </a:spcAft>
                        <a:buNone/>
                      </a:pPr>
                      <a:r>
                        <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Instituto dos Auditores </a:t>
                      </a:r>
                      <a:r>
                        <a:rPr lang="en-US" sz="1800" kern="100" err="1">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Independentes</a:t>
                      </a:r>
                      <a:r>
                        <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 do </a:t>
                      </a:r>
                      <a:r>
                        <a:rPr lang="en-US" sz="1800" kern="100" err="1">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Brasil</a:t>
                      </a:r>
                      <a:r>
                        <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 (IBRACON) (BR)</a:t>
                      </a:r>
                    </a:p>
                  </a:txBody>
                  <a:tcPr marL="68580" marR="68580" marT="0" marB="0" anchor="b"/>
                </a:tc>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ERM CV (US)*</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06972943"/>
                  </a:ext>
                </a:extLst>
              </a:tr>
              <a:tr h="370840">
                <a:tc>
                  <a:txBody>
                    <a:bodyPr/>
                    <a:lstStyle/>
                    <a:p>
                      <a:pPr marL="0" marR="0">
                        <a:lnSpc>
                          <a:spcPct val="115000"/>
                        </a:lnSpc>
                        <a:spcAft>
                          <a:spcPts val="800"/>
                        </a:spcAft>
                        <a:buNone/>
                      </a:pPr>
                      <a:r>
                        <a:rPr lang="en-US" sz="1800" kern="100" err="1">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Institut</a:t>
                      </a:r>
                      <a:r>
                        <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 der </a:t>
                      </a:r>
                      <a:r>
                        <a:rPr lang="en-US" sz="1800" kern="100" err="1">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Wirtschaftsprüfer</a:t>
                      </a:r>
                      <a:r>
                        <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 (IDW) (G)</a:t>
                      </a:r>
                    </a:p>
                  </a:txBody>
                  <a:tcPr marL="68580" marR="68580" marT="0" marB="0" anchor="b"/>
                </a:tc>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KPMG Global</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992835394"/>
                  </a:ext>
                </a:extLst>
              </a:tr>
              <a:tr h="370840">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Japanese Institute of Certified Public Accountants (JICPA) (J)</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China Quality Certification Centre*</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33796382"/>
                  </a:ext>
                </a:extLst>
              </a:tr>
              <a:tr h="370840">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Hong Kong Institute of Certified Public Accountants (HKICPA) (HK)</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tc>
                  <a:txBody>
                    <a:bodyPr/>
                    <a:lstStyle/>
                    <a:p>
                      <a:endParaRPr lang="en-US" sz="1800"/>
                    </a:p>
                  </a:txBody>
                  <a:tcPr/>
                </a:tc>
                <a:extLst>
                  <a:ext uri="{0D108BD9-81ED-4DB2-BD59-A6C34878D82A}">
                    <a16:rowId xmlns:a16="http://schemas.microsoft.com/office/drawing/2014/main" val="1609774134"/>
                  </a:ext>
                </a:extLst>
              </a:tr>
              <a:tr h="370840">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Accounting Professional &amp; Ethical Standards Board (APESB) (AUS)</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tc>
                  <a:txBody>
                    <a:bodyPr/>
                    <a:lstStyle/>
                    <a:p>
                      <a:endParaRPr lang="en-US" sz="1800"/>
                    </a:p>
                  </a:txBody>
                  <a:tcPr/>
                </a:tc>
                <a:extLst>
                  <a:ext uri="{0D108BD9-81ED-4DB2-BD59-A6C34878D82A}">
                    <a16:rowId xmlns:a16="http://schemas.microsoft.com/office/drawing/2014/main" val="1101578832"/>
                  </a:ext>
                </a:extLst>
              </a:tr>
              <a:tr h="370840">
                <a:tc>
                  <a:txBody>
                    <a:bodyPr/>
                    <a:lstStyle/>
                    <a:p>
                      <a:pPr marL="0" marR="0">
                        <a:lnSpc>
                          <a:spcPct val="115000"/>
                        </a:lnSpc>
                        <a:spcAft>
                          <a:spcPts val="800"/>
                        </a:spcAft>
                        <a:buNone/>
                      </a:pPr>
                      <a:r>
                        <a:rPr lang="en-US" sz="1800" kern="100" err="1">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Wirtschaftsprüferkammer</a:t>
                      </a:r>
                      <a:r>
                        <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 (WPK) (G)</a:t>
                      </a:r>
                    </a:p>
                  </a:txBody>
                  <a:tcPr marL="68580" marR="68580" marT="0" marB="0" anchor="b"/>
                </a:tc>
                <a:tc>
                  <a:txBody>
                    <a:bodyPr/>
                    <a:lstStyle/>
                    <a:p>
                      <a:endParaRPr lang="en-US" sz="1800"/>
                    </a:p>
                  </a:txBody>
                  <a:tcPr/>
                </a:tc>
                <a:extLst>
                  <a:ext uri="{0D108BD9-81ED-4DB2-BD59-A6C34878D82A}">
                    <a16:rowId xmlns:a16="http://schemas.microsoft.com/office/drawing/2014/main" val="3895074534"/>
                  </a:ext>
                </a:extLst>
              </a:tr>
              <a:tr h="370840">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Royal Netherlands Institute of Chartered Accountants (NBA) (NL)</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tc>
                  <a:txBody>
                    <a:bodyPr/>
                    <a:lstStyle/>
                    <a:p>
                      <a:endParaRPr lang="en-US" sz="1800"/>
                    </a:p>
                  </a:txBody>
                  <a:tcPr/>
                </a:tc>
                <a:extLst>
                  <a:ext uri="{0D108BD9-81ED-4DB2-BD59-A6C34878D82A}">
                    <a16:rowId xmlns:a16="http://schemas.microsoft.com/office/drawing/2014/main" val="3014144548"/>
                  </a:ext>
                </a:extLst>
              </a:tr>
              <a:tr h="370840">
                <a:tc>
                  <a:txBody>
                    <a:bodyPr/>
                    <a:lstStyle/>
                    <a:p>
                      <a:pPr marL="0" marR="0">
                        <a:lnSpc>
                          <a:spcPct val="115000"/>
                        </a:lnSpc>
                        <a:spcAft>
                          <a:spcPts val="800"/>
                        </a:spcAft>
                        <a:buNone/>
                      </a:pPr>
                      <a:r>
                        <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UK Financial Reporting Council (UK FRC) (UK)</a:t>
                      </a:r>
                    </a:p>
                  </a:txBody>
                  <a:tcPr marL="68580" marR="68580" marT="0" marB="0" anchor="b"/>
                </a:tc>
                <a:tc>
                  <a:txBody>
                    <a:bodyPr/>
                    <a:lstStyle/>
                    <a:p>
                      <a:endParaRPr lang="en-US" sz="1800"/>
                    </a:p>
                  </a:txBody>
                  <a:tcPr/>
                </a:tc>
                <a:extLst>
                  <a:ext uri="{0D108BD9-81ED-4DB2-BD59-A6C34878D82A}">
                    <a16:rowId xmlns:a16="http://schemas.microsoft.com/office/drawing/2014/main" val="2903834291"/>
                  </a:ext>
                </a:extLst>
              </a:tr>
              <a:tr h="370840">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Independent Regulatory Board for Auditors (IRBA) (SA)</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tc>
                  <a:txBody>
                    <a:bodyPr/>
                    <a:lstStyle/>
                    <a:p>
                      <a:endParaRPr lang="en-US" sz="1800"/>
                    </a:p>
                  </a:txBody>
                  <a:tcPr/>
                </a:tc>
                <a:extLst>
                  <a:ext uri="{0D108BD9-81ED-4DB2-BD59-A6C34878D82A}">
                    <a16:rowId xmlns:a16="http://schemas.microsoft.com/office/drawing/2014/main" val="1852944783"/>
                  </a:ext>
                </a:extLst>
              </a:tr>
              <a:tr h="370840">
                <a:tc>
                  <a:txBody>
                    <a:bodyPr/>
                    <a:lstStyle/>
                    <a:p>
                      <a:pPr marL="0" marR="0">
                        <a:lnSpc>
                          <a:spcPct val="115000"/>
                        </a:lnSpc>
                        <a:spcAft>
                          <a:spcPts val="800"/>
                        </a:spcAft>
                        <a:buNone/>
                      </a:pPr>
                      <a:r>
                        <a:rPr lang="en-US" sz="1800" kern="100">
                          <a:solidFill>
                            <a:schemeClr val="accent2"/>
                          </a:solidFill>
                          <a:effectLst/>
                          <a:latin typeface="Aptos Narrow" panose="020B0004020202020204" pitchFamily="34" charset="0"/>
                          <a:ea typeface="Aptos" panose="020B0004020202020204" pitchFamily="34" charset="0"/>
                          <a:cs typeface="Times New Roman" panose="02020603050405020304" pitchFamily="18" charset="0"/>
                        </a:rPr>
                        <a:t>Chartered Professional Accountants of Ontario (CPA Ontario) (CA)</a:t>
                      </a:r>
                      <a:endParaRPr lang="en-US" sz="1800" kern="100">
                        <a:solidFill>
                          <a:schemeClr val="accent2"/>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tc>
                <a:tc>
                  <a:txBody>
                    <a:bodyPr/>
                    <a:lstStyle/>
                    <a:p>
                      <a:endParaRPr lang="en-US" sz="1800"/>
                    </a:p>
                  </a:txBody>
                  <a:tcPr/>
                </a:tc>
                <a:extLst>
                  <a:ext uri="{0D108BD9-81ED-4DB2-BD59-A6C34878D82A}">
                    <a16:rowId xmlns:a16="http://schemas.microsoft.com/office/drawing/2014/main" val="679228710"/>
                  </a:ext>
                </a:extLst>
              </a:tr>
            </a:tbl>
          </a:graphicData>
        </a:graphic>
      </p:graphicFrame>
    </p:spTree>
    <p:extLst>
      <p:ext uri="{BB962C8B-B14F-4D97-AF65-F5344CB8AC3E}">
        <p14:creationId xmlns:p14="http://schemas.microsoft.com/office/powerpoint/2010/main" val="3692692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E2172-9ABE-38C4-47DB-7E59AD8049E4}"/>
              </a:ext>
            </a:extLst>
          </p:cNvPr>
          <p:cNvSpPr>
            <a:spLocks noGrp="1"/>
          </p:cNvSpPr>
          <p:nvPr>
            <p:ph type="title"/>
          </p:nvPr>
        </p:nvSpPr>
        <p:spPr/>
        <p:txBody>
          <a:bodyPr/>
          <a:lstStyle/>
          <a:p>
            <a:r>
              <a:rPr lang="en-US"/>
              <a:t>Preliminary Analysis of Responses</a:t>
            </a:r>
          </a:p>
        </p:txBody>
      </p:sp>
      <p:sp>
        <p:nvSpPr>
          <p:cNvPr id="3" name="Slide Number Placeholder 2">
            <a:extLst>
              <a:ext uri="{FF2B5EF4-FFF2-40B4-BE49-F238E27FC236}">
                <a16:creationId xmlns:a16="http://schemas.microsoft.com/office/drawing/2014/main" id="{43370E97-DB2A-DC85-B4A9-56FCA2BB4BCE}"/>
              </a:ext>
            </a:extLst>
          </p:cNvPr>
          <p:cNvSpPr>
            <a:spLocks noGrp="1"/>
          </p:cNvSpPr>
          <p:nvPr>
            <p:ph type="sldNum" sz="quarter" idx="12"/>
          </p:nvPr>
        </p:nvSpPr>
        <p:spPr/>
        <p:txBody>
          <a:bodyPr/>
          <a:lstStyle/>
          <a:p>
            <a:fld id="{99A02339-D840-6844-BF2C-3B4B9517014C}" type="slidenum">
              <a:rPr lang="en-US" smtClean="0"/>
              <a:pPr/>
              <a:t>14</a:t>
            </a:fld>
            <a:endParaRPr lang="en-US"/>
          </a:p>
        </p:txBody>
      </p:sp>
      <p:sp>
        <p:nvSpPr>
          <p:cNvPr id="4" name="Text Placeholder 3">
            <a:extLst>
              <a:ext uri="{FF2B5EF4-FFF2-40B4-BE49-F238E27FC236}">
                <a16:creationId xmlns:a16="http://schemas.microsoft.com/office/drawing/2014/main" id="{EABF8FB7-4ABF-A43A-4F83-1FA1A19377E5}"/>
              </a:ext>
            </a:extLst>
          </p:cNvPr>
          <p:cNvSpPr>
            <a:spLocks noGrp="1"/>
          </p:cNvSpPr>
          <p:nvPr>
            <p:ph type="body" sz="quarter" idx="13"/>
          </p:nvPr>
        </p:nvSpPr>
        <p:spPr/>
        <p:txBody>
          <a:bodyPr/>
          <a:lstStyle/>
          <a:p>
            <a:r>
              <a:rPr lang="en-US"/>
              <a:t>Type of Sustainability Assurance Engagements under the Scope of Part 4B</a:t>
            </a:r>
          </a:p>
        </p:txBody>
      </p:sp>
      <p:sp>
        <p:nvSpPr>
          <p:cNvPr id="5" name="Text Placeholder 4">
            <a:extLst>
              <a:ext uri="{FF2B5EF4-FFF2-40B4-BE49-F238E27FC236}">
                <a16:creationId xmlns:a16="http://schemas.microsoft.com/office/drawing/2014/main" id="{E28E049B-142E-BEF7-DC1B-ED0717A12D99}"/>
              </a:ext>
            </a:extLst>
          </p:cNvPr>
          <p:cNvSpPr>
            <a:spLocks noGrp="1"/>
          </p:cNvSpPr>
          <p:nvPr>
            <p:ph type="body" sz="quarter" idx="14"/>
          </p:nvPr>
        </p:nvSpPr>
        <p:spPr>
          <a:xfrm>
            <a:off x="1028700" y="1905918"/>
            <a:ext cx="5255986" cy="3894463"/>
          </a:xfrm>
        </p:spPr>
        <p:txBody>
          <a:bodyPr/>
          <a:lstStyle/>
          <a:p>
            <a:pPr marL="285750" indent="-285750">
              <a:lnSpc>
                <a:spcPts val="2400"/>
              </a:lnSpc>
              <a:spcBef>
                <a:spcPts val="600"/>
              </a:spcBef>
              <a:spcAft>
                <a:spcPts val="600"/>
              </a:spcAft>
              <a:buFont typeface="Arial" panose="020B0604020202020204" pitchFamily="34" charset="0"/>
              <a:buChar char="•"/>
            </a:pPr>
            <a:r>
              <a:rPr lang="en-US">
                <a:solidFill>
                  <a:schemeClr val="accent1"/>
                </a:solidFill>
              </a:rPr>
              <a:t>Different maturity of sustainability reporting and assurance</a:t>
            </a:r>
          </a:p>
          <a:p>
            <a:pPr marL="742950" lvl="1" indent="-285750">
              <a:lnSpc>
                <a:spcPts val="2400"/>
              </a:lnSpc>
              <a:spcBef>
                <a:spcPts val="600"/>
              </a:spcBef>
              <a:spcAft>
                <a:spcPts val="600"/>
              </a:spcAft>
              <a:buFont typeface="Arial" panose="020B0604020202020204" pitchFamily="34" charset="0"/>
              <a:buChar char="•"/>
            </a:pPr>
            <a:r>
              <a:rPr lang="en-US" sz="1800">
                <a:solidFill>
                  <a:schemeClr val="accent1"/>
                </a:solidFill>
              </a:rPr>
              <a:t>Different extent of use of Part 4B for voluntary SAEs</a:t>
            </a:r>
          </a:p>
          <a:p>
            <a:pPr marL="285750" indent="-285750">
              <a:lnSpc>
                <a:spcPts val="2400"/>
              </a:lnSpc>
              <a:spcBef>
                <a:spcPts val="600"/>
              </a:spcBef>
              <a:spcAft>
                <a:spcPts val="600"/>
              </a:spcAft>
              <a:buFont typeface="Arial" panose="020B0604020202020204" pitchFamily="34" charset="0"/>
              <a:buChar char="•"/>
            </a:pPr>
            <a:r>
              <a:rPr lang="en-US">
                <a:solidFill>
                  <a:schemeClr val="accent1"/>
                </a:solidFill>
              </a:rPr>
              <a:t>Examples of engagements include, e.g., assurance of green bonds, sustainability-linked loans, supply chain; customer-specific sustainability certifications; voluntary GHG emissions assurance</a:t>
            </a:r>
            <a:endParaRPr lang="en-US" strike="sngStrike">
              <a:solidFill>
                <a:schemeClr val="accent1"/>
              </a:solidFill>
            </a:endParaRPr>
          </a:p>
          <a:p>
            <a:pPr marL="742950" lvl="1" indent="-285750">
              <a:lnSpc>
                <a:spcPts val="2400"/>
              </a:lnSpc>
              <a:spcBef>
                <a:spcPts val="600"/>
              </a:spcBef>
              <a:spcAft>
                <a:spcPts val="600"/>
              </a:spcAft>
              <a:buFont typeface="Arial" panose="020B0604020202020204" pitchFamily="34" charset="0"/>
              <a:buChar char="•"/>
            </a:pPr>
            <a:r>
              <a:rPr lang="en-US" sz="1800">
                <a:solidFill>
                  <a:schemeClr val="accent1"/>
                </a:solidFill>
              </a:rPr>
              <a:t>ISAE 3000/ ISO standards/ national standards</a:t>
            </a:r>
          </a:p>
          <a:p>
            <a:pPr marL="742950" lvl="1" indent="-285750">
              <a:lnSpc>
                <a:spcPts val="2400"/>
              </a:lnSpc>
              <a:spcBef>
                <a:spcPts val="600"/>
              </a:spcBef>
              <a:spcAft>
                <a:spcPts val="600"/>
              </a:spcAft>
              <a:buFont typeface="Arial" panose="020B0604020202020204" pitchFamily="34" charset="0"/>
              <a:buChar char="•"/>
            </a:pPr>
            <a:r>
              <a:rPr lang="en-US" sz="1800">
                <a:solidFill>
                  <a:schemeClr val="accent1"/>
                </a:solidFill>
              </a:rPr>
              <a:t>Use of IESBA Code by non-PAs is mainly limited to mandatory use</a:t>
            </a:r>
          </a:p>
        </p:txBody>
      </p:sp>
      <p:sp>
        <p:nvSpPr>
          <p:cNvPr id="6" name="Text Placeholder 5">
            <a:extLst>
              <a:ext uri="{FF2B5EF4-FFF2-40B4-BE49-F238E27FC236}">
                <a16:creationId xmlns:a16="http://schemas.microsoft.com/office/drawing/2014/main" id="{EC181B5C-D46E-D46C-B0FF-37A19457625E}"/>
              </a:ext>
            </a:extLst>
          </p:cNvPr>
          <p:cNvSpPr>
            <a:spLocks noGrp="1"/>
          </p:cNvSpPr>
          <p:nvPr>
            <p:ph type="body" sz="quarter" idx="15"/>
          </p:nvPr>
        </p:nvSpPr>
        <p:spPr>
          <a:xfrm>
            <a:off x="6540347" y="2049136"/>
            <a:ext cx="4622953" cy="3927512"/>
          </a:xfrm>
        </p:spPr>
        <p:txBody>
          <a:bodyPr/>
          <a:lstStyle/>
          <a:p>
            <a:pPr marR="0" lvl="0" algn="l" defTabSz="914400" rtl="0" eaLnBrk="1" fontAlgn="auto" latinLnBrk="0" hangingPunct="1">
              <a:lnSpc>
                <a:spcPct val="120000"/>
              </a:lnSpc>
              <a:spcBef>
                <a:spcPts val="1000"/>
              </a:spcBef>
              <a:spcAft>
                <a:spcPts val="0"/>
              </a:spcAft>
              <a:buClrTx/>
              <a:buSzTx/>
              <a:tabLst/>
              <a:defRPr/>
            </a:pPr>
            <a:r>
              <a:rPr kumimoji="0" lang="en-US" sz="1800" b="1"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Key challenges related to analysis of responses</a:t>
            </a:r>
          </a:p>
          <a:p>
            <a:pPr marL="285750" marR="0" lvl="0" indent="-28575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Relevant information is not yet available</a:t>
            </a:r>
          </a:p>
          <a:p>
            <a:pPr marL="285750" marR="0" lvl="0" indent="-28575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Questions around the scope of the IIS in Part 5, especially with respect to the “general-purpose” framework</a:t>
            </a:r>
          </a:p>
          <a:p>
            <a:pPr marL="285750" marR="0" lvl="0" indent="-28575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Questions about the distinction between SAEs vs. certification-type engagements </a:t>
            </a:r>
          </a:p>
          <a:p>
            <a:endParaRPr lang="en-US"/>
          </a:p>
        </p:txBody>
      </p:sp>
    </p:spTree>
    <p:extLst>
      <p:ext uri="{BB962C8B-B14F-4D97-AF65-F5344CB8AC3E}">
        <p14:creationId xmlns:p14="http://schemas.microsoft.com/office/powerpoint/2010/main" val="1309281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EDB5F-1263-DB3D-75F1-58B89885A0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9D30AB-887D-24B1-1F7B-A6545BEB2F5D}"/>
              </a:ext>
            </a:extLst>
          </p:cNvPr>
          <p:cNvSpPr>
            <a:spLocks noGrp="1"/>
          </p:cNvSpPr>
          <p:nvPr>
            <p:ph type="title"/>
          </p:nvPr>
        </p:nvSpPr>
        <p:spPr/>
        <p:txBody>
          <a:bodyPr/>
          <a:lstStyle/>
          <a:p>
            <a:r>
              <a:rPr lang="en-US"/>
              <a:t>Preliminary Analysis of Responses</a:t>
            </a:r>
          </a:p>
        </p:txBody>
      </p:sp>
      <p:sp>
        <p:nvSpPr>
          <p:cNvPr id="3" name="Slide Number Placeholder 2">
            <a:extLst>
              <a:ext uri="{FF2B5EF4-FFF2-40B4-BE49-F238E27FC236}">
                <a16:creationId xmlns:a16="http://schemas.microsoft.com/office/drawing/2014/main" id="{7D5DA698-F037-DE53-4C7F-F7C1EEC96286}"/>
              </a:ext>
            </a:extLst>
          </p:cNvPr>
          <p:cNvSpPr>
            <a:spLocks noGrp="1"/>
          </p:cNvSpPr>
          <p:nvPr>
            <p:ph type="sldNum" sz="quarter" idx="12"/>
          </p:nvPr>
        </p:nvSpPr>
        <p:spPr/>
        <p:txBody>
          <a:bodyPr/>
          <a:lstStyle/>
          <a:p>
            <a:fld id="{99A02339-D840-6844-BF2C-3B4B9517014C}" type="slidenum">
              <a:rPr lang="en-US" smtClean="0"/>
              <a:pPr/>
              <a:t>15</a:t>
            </a:fld>
            <a:endParaRPr lang="en-US"/>
          </a:p>
        </p:txBody>
      </p:sp>
      <p:sp>
        <p:nvSpPr>
          <p:cNvPr id="4" name="Text Placeholder 3">
            <a:extLst>
              <a:ext uri="{FF2B5EF4-FFF2-40B4-BE49-F238E27FC236}">
                <a16:creationId xmlns:a16="http://schemas.microsoft.com/office/drawing/2014/main" id="{DE726FF8-CC41-254B-52AC-40EF4225076B}"/>
              </a:ext>
            </a:extLst>
          </p:cNvPr>
          <p:cNvSpPr>
            <a:spLocks noGrp="1"/>
          </p:cNvSpPr>
          <p:nvPr>
            <p:ph type="body" sz="quarter" idx="13"/>
          </p:nvPr>
        </p:nvSpPr>
        <p:spPr/>
        <p:txBody>
          <a:bodyPr/>
          <a:lstStyle/>
          <a:p>
            <a:r>
              <a:rPr lang="en-US"/>
              <a:t>Potential Issues with Application of Part 4B to Sustainability Assurance Engagements</a:t>
            </a:r>
          </a:p>
        </p:txBody>
      </p:sp>
      <p:sp>
        <p:nvSpPr>
          <p:cNvPr id="5" name="Text Placeholder 4">
            <a:extLst>
              <a:ext uri="{FF2B5EF4-FFF2-40B4-BE49-F238E27FC236}">
                <a16:creationId xmlns:a16="http://schemas.microsoft.com/office/drawing/2014/main" id="{74433217-1331-BD1A-2879-D29E743AD6A9}"/>
              </a:ext>
            </a:extLst>
          </p:cNvPr>
          <p:cNvSpPr>
            <a:spLocks noGrp="1"/>
          </p:cNvSpPr>
          <p:nvPr>
            <p:ph type="body" sz="quarter" idx="14"/>
          </p:nvPr>
        </p:nvSpPr>
        <p:spPr>
          <a:xfrm>
            <a:off x="656165" y="2032203"/>
            <a:ext cx="5932540" cy="3894463"/>
          </a:xfrm>
        </p:spPr>
        <p:txBody>
          <a:bodyPr/>
          <a:lstStyle/>
          <a:p>
            <a:pPr marL="285750" indent="-285750">
              <a:lnSpc>
                <a:spcPts val="2200"/>
              </a:lnSpc>
              <a:spcBef>
                <a:spcPts val="600"/>
              </a:spcBef>
              <a:spcAft>
                <a:spcPts val="600"/>
              </a:spcAft>
              <a:buFont typeface="Arial" panose="020B0604020202020204" pitchFamily="34" charset="0"/>
              <a:buChar char="•"/>
            </a:pPr>
            <a:r>
              <a:rPr lang="en-US"/>
              <a:t>A significant body of respondents indicated that Part 4B adequately addresses the independence issues in relation to SAEs, and they raised no gaps </a:t>
            </a:r>
          </a:p>
          <a:p>
            <a:pPr marL="800100" lvl="1" indent="-342900">
              <a:lnSpc>
                <a:spcPts val="2200"/>
              </a:lnSpc>
              <a:spcBef>
                <a:spcPts val="600"/>
              </a:spcBef>
              <a:spcAft>
                <a:spcPts val="600"/>
              </a:spcAft>
              <a:buFont typeface="Wingdings" panose="05000000000000000000" pitchFamily="2" charset="2"/>
              <a:buChar char="Ø"/>
            </a:pPr>
            <a:r>
              <a:rPr lang="en-US" sz="1800"/>
              <a:t>Respondents also pointed out that it is too early to determine any gaps</a:t>
            </a:r>
          </a:p>
          <a:p>
            <a:pPr marL="800100" lvl="1" indent="-342900">
              <a:lnSpc>
                <a:spcPts val="2200"/>
              </a:lnSpc>
              <a:spcBef>
                <a:spcPts val="600"/>
              </a:spcBef>
              <a:spcAft>
                <a:spcPts val="600"/>
              </a:spcAft>
              <a:buFont typeface="Wingdings" panose="05000000000000000000" pitchFamily="2" charset="2"/>
              <a:buChar char="Ø"/>
            </a:pPr>
            <a:r>
              <a:rPr lang="en-US" sz="1800"/>
              <a:t>A few practitioners suggested developing guidance to help with the application of Part 4B to SAEs</a:t>
            </a:r>
          </a:p>
          <a:p>
            <a:pPr marL="285750" indent="-285750">
              <a:lnSpc>
                <a:spcPts val="2200"/>
              </a:lnSpc>
              <a:spcBef>
                <a:spcPts val="600"/>
              </a:spcBef>
              <a:spcAft>
                <a:spcPts val="600"/>
              </a:spcAft>
              <a:buFont typeface="Arial" panose="020B0604020202020204" pitchFamily="34" charset="0"/>
              <a:buChar char="•"/>
            </a:pPr>
            <a:r>
              <a:rPr lang="en-US"/>
              <a:t>A few respondents noted potential areas that might need to be further addressed in Part 4B in the context of SAEs, such as NAS, network firms, group engagements, and information from value chain </a:t>
            </a:r>
          </a:p>
        </p:txBody>
      </p:sp>
      <p:pic>
        <p:nvPicPr>
          <p:cNvPr id="8" name="Picture 7" descr="Office worker using sticky notes">
            <a:extLst>
              <a:ext uri="{FF2B5EF4-FFF2-40B4-BE49-F238E27FC236}">
                <a16:creationId xmlns:a16="http://schemas.microsoft.com/office/drawing/2014/main" id="{4536954C-61DF-72CD-4DF3-1EBE605765F2}"/>
              </a:ext>
            </a:extLst>
          </p:cNvPr>
          <p:cNvPicPr>
            <a:picLocks noChangeAspect="1"/>
          </p:cNvPicPr>
          <p:nvPr/>
        </p:nvPicPr>
        <p:blipFill>
          <a:blip r:embed="rId2"/>
          <a:stretch>
            <a:fillRect/>
          </a:stretch>
        </p:blipFill>
        <p:spPr>
          <a:xfrm>
            <a:off x="6856968" y="2161181"/>
            <a:ext cx="5138387" cy="3429000"/>
          </a:xfrm>
          <a:prstGeom prst="rect">
            <a:avLst/>
          </a:prstGeom>
        </p:spPr>
      </p:pic>
    </p:spTree>
    <p:extLst>
      <p:ext uri="{BB962C8B-B14F-4D97-AF65-F5344CB8AC3E}">
        <p14:creationId xmlns:p14="http://schemas.microsoft.com/office/powerpoint/2010/main" val="1934854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B02C6-B058-8CC6-00FD-FAE38DEE70D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15468E6-47AB-72B8-E91F-8517AE1B672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8" name="Title 7">
            <a:extLst>
              <a:ext uri="{FF2B5EF4-FFF2-40B4-BE49-F238E27FC236}">
                <a16:creationId xmlns:a16="http://schemas.microsoft.com/office/drawing/2014/main" id="{4679688E-1181-F5A9-9407-99F2935DA7D4}"/>
              </a:ext>
            </a:extLst>
          </p:cNvPr>
          <p:cNvSpPr>
            <a:spLocks noGrp="1"/>
          </p:cNvSpPr>
          <p:nvPr>
            <p:ph type="title"/>
          </p:nvPr>
        </p:nvSpPr>
        <p:spPr>
          <a:xfrm>
            <a:off x="773790" y="660871"/>
            <a:ext cx="10898045" cy="800237"/>
          </a:xfrm>
        </p:spPr>
        <p:txBody>
          <a:bodyPr/>
          <a:lstStyle/>
          <a:p>
            <a:pPr lvl="0">
              <a:lnSpc>
                <a:spcPct val="100000"/>
              </a:lnSpc>
            </a:pPr>
            <a:r>
              <a:rPr lang="en-US"/>
              <a:t>Recap - Deliverables </a:t>
            </a:r>
            <a:r>
              <a:rPr lang="en-US">
                <a:solidFill>
                  <a:schemeClr val="accent1"/>
                </a:solidFill>
              </a:rPr>
              <a:t>and Timetable</a:t>
            </a:r>
          </a:p>
        </p:txBody>
      </p:sp>
      <p:graphicFrame>
        <p:nvGraphicFramePr>
          <p:cNvPr id="14" name="Diagram 13">
            <a:extLst>
              <a:ext uri="{FF2B5EF4-FFF2-40B4-BE49-F238E27FC236}">
                <a16:creationId xmlns:a16="http://schemas.microsoft.com/office/drawing/2014/main" id="{A1D5481D-F463-8304-23CC-931CD20C623C}"/>
              </a:ext>
            </a:extLst>
          </p:cNvPr>
          <p:cNvGraphicFramePr/>
          <p:nvPr>
            <p:extLst>
              <p:ext uri="{D42A27DB-BD31-4B8C-83A1-F6EECF244321}">
                <p14:modId xmlns:p14="http://schemas.microsoft.com/office/powerpoint/2010/main" val="3194840417"/>
              </p:ext>
            </p:extLst>
          </p:nvPr>
        </p:nvGraphicFramePr>
        <p:xfrm>
          <a:off x="773790" y="1868128"/>
          <a:ext cx="5985229" cy="40699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 name="Picture 17" descr="Group discussing">
            <a:extLst>
              <a:ext uri="{FF2B5EF4-FFF2-40B4-BE49-F238E27FC236}">
                <a16:creationId xmlns:a16="http://schemas.microsoft.com/office/drawing/2014/main" id="{2ECD3FD5-998C-2002-43FD-3D55E60F1397}"/>
              </a:ext>
            </a:extLst>
          </p:cNvPr>
          <p:cNvPicPr>
            <a:picLocks noChangeAspect="1"/>
          </p:cNvPicPr>
          <p:nvPr/>
        </p:nvPicPr>
        <p:blipFill>
          <a:blip r:embed="rId8"/>
          <a:stretch>
            <a:fillRect/>
          </a:stretch>
        </p:blipFill>
        <p:spPr>
          <a:xfrm>
            <a:off x="8388982" y="2762864"/>
            <a:ext cx="3558216" cy="2374947"/>
          </a:xfrm>
          <a:prstGeom prst="rect">
            <a:avLst/>
          </a:prstGeom>
        </p:spPr>
      </p:pic>
      <p:sp>
        <p:nvSpPr>
          <p:cNvPr id="2" name="Rectangle: Rounded Corners 1">
            <a:extLst>
              <a:ext uri="{FF2B5EF4-FFF2-40B4-BE49-F238E27FC236}">
                <a16:creationId xmlns:a16="http://schemas.microsoft.com/office/drawing/2014/main" id="{94864B20-3C24-830C-4699-9D046A218695}"/>
              </a:ext>
            </a:extLst>
          </p:cNvPr>
          <p:cNvSpPr/>
          <p:nvPr/>
        </p:nvSpPr>
        <p:spPr>
          <a:xfrm>
            <a:off x="6867063" y="1968240"/>
            <a:ext cx="1385740" cy="1128922"/>
          </a:xfrm>
          <a:prstGeom prst="round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a:ea typeface="+mn-ea"/>
                <a:cs typeface="+mn-cs"/>
              </a:rPr>
              <a:t>Q4 2025 to Q2 2026 </a:t>
            </a:r>
          </a:p>
        </p:txBody>
      </p:sp>
      <p:sp>
        <p:nvSpPr>
          <p:cNvPr id="4" name="Rectangle: Rounded Corners 3">
            <a:extLst>
              <a:ext uri="{FF2B5EF4-FFF2-40B4-BE49-F238E27FC236}">
                <a16:creationId xmlns:a16="http://schemas.microsoft.com/office/drawing/2014/main" id="{9574A67D-7113-55DA-467E-02A7961FB750}"/>
              </a:ext>
            </a:extLst>
          </p:cNvPr>
          <p:cNvSpPr/>
          <p:nvPr/>
        </p:nvSpPr>
        <p:spPr>
          <a:xfrm>
            <a:off x="6867063" y="3429000"/>
            <a:ext cx="1385740" cy="1034388"/>
          </a:xfrm>
          <a:prstGeom prst="round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alibri"/>
                <a:ea typeface="+mn-ea"/>
                <a:cs typeface="+mn-cs"/>
              </a:rPr>
              <a:t>March 2026</a:t>
            </a:r>
          </a:p>
        </p:txBody>
      </p:sp>
      <p:sp>
        <p:nvSpPr>
          <p:cNvPr id="5" name="Rectangle: Rounded Corners 4">
            <a:extLst>
              <a:ext uri="{FF2B5EF4-FFF2-40B4-BE49-F238E27FC236}">
                <a16:creationId xmlns:a16="http://schemas.microsoft.com/office/drawing/2014/main" id="{E9214AB6-E85F-F52A-4942-30E9F763643A}"/>
              </a:ext>
            </a:extLst>
          </p:cNvPr>
          <p:cNvSpPr/>
          <p:nvPr/>
        </p:nvSpPr>
        <p:spPr>
          <a:xfrm>
            <a:off x="6843860" y="4711439"/>
            <a:ext cx="1385740" cy="1105876"/>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alibri"/>
                <a:ea typeface="+mn-ea"/>
                <a:cs typeface="+mn-cs"/>
              </a:rPr>
              <a:t>June 2026</a:t>
            </a:r>
          </a:p>
        </p:txBody>
      </p:sp>
    </p:spTree>
    <p:extLst>
      <p:ext uri="{BB962C8B-B14F-4D97-AF65-F5344CB8AC3E}">
        <p14:creationId xmlns:p14="http://schemas.microsoft.com/office/powerpoint/2010/main" val="3732475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51B9F-925E-F988-DFA5-D3B7468F92F4}"/>
              </a:ext>
            </a:extLst>
          </p:cNvPr>
          <p:cNvSpPr>
            <a:spLocks noGrp="1"/>
          </p:cNvSpPr>
          <p:nvPr>
            <p:ph type="title"/>
          </p:nvPr>
        </p:nvSpPr>
        <p:spPr>
          <a:xfrm>
            <a:off x="1028700" y="612209"/>
            <a:ext cx="10134600" cy="550843"/>
          </a:xfrm>
        </p:spPr>
        <p:txBody>
          <a:bodyPr/>
          <a:lstStyle/>
          <a:p>
            <a:r>
              <a:rPr lang="en-US"/>
              <a:t>PT’s Final Report</a:t>
            </a:r>
          </a:p>
        </p:txBody>
      </p:sp>
      <p:sp>
        <p:nvSpPr>
          <p:cNvPr id="3" name="Slide Number Placeholder 2">
            <a:extLst>
              <a:ext uri="{FF2B5EF4-FFF2-40B4-BE49-F238E27FC236}">
                <a16:creationId xmlns:a16="http://schemas.microsoft.com/office/drawing/2014/main" id="{45C55F20-36B0-A0DD-D3B7-E8EC264F03D1}"/>
              </a:ext>
            </a:extLst>
          </p:cNvPr>
          <p:cNvSpPr>
            <a:spLocks noGrp="1"/>
          </p:cNvSpPr>
          <p:nvPr>
            <p:ph type="sldNum" sz="quarter" idx="12"/>
          </p:nvPr>
        </p:nvSpPr>
        <p:spPr/>
        <p:txBody>
          <a:bodyPr/>
          <a:lstStyle/>
          <a:p>
            <a:fld id="{99A02339-D840-6844-BF2C-3B4B9517014C}" type="slidenum">
              <a:rPr lang="en-US" smtClean="0"/>
              <a:pPr/>
              <a:t>17</a:t>
            </a:fld>
            <a:endParaRPr lang="en-US"/>
          </a:p>
        </p:txBody>
      </p:sp>
      <p:sp>
        <p:nvSpPr>
          <p:cNvPr id="4" name="Text Placeholder 3">
            <a:extLst>
              <a:ext uri="{FF2B5EF4-FFF2-40B4-BE49-F238E27FC236}">
                <a16:creationId xmlns:a16="http://schemas.microsoft.com/office/drawing/2014/main" id="{5017BB09-0758-DE0F-3F84-B1C504BA23C4}"/>
              </a:ext>
            </a:extLst>
          </p:cNvPr>
          <p:cNvSpPr>
            <a:spLocks noGrp="1"/>
          </p:cNvSpPr>
          <p:nvPr>
            <p:ph type="body" sz="quarter" idx="13"/>
          </p:nvPr>
        </p:nvSpPr>
        <p:spPr>
          <a:xfrm>
            <a:off x="1028700" y="1163052"/>
            <a:ext cx="10134600" cy="566597"/>
          </a:xfrm>
        </p:spPr>
        <p:txBody>
          <a:bodyPr/>
          <a:lstStyle/>
          <a:p>
            <a:r>
              <a:rPr lang="en-US"/>
              <a:t>June 2026</a:t>
            </a:r>
          </a:p>
        </p:txBody>
      </p:sp>
      <p:graphicFrame>
        <p:nvGraphicFramePr>
          <p:cNvPr id="7" name="Diagram 6">
            <a:extLst>
              <a:ext uri="{FF2B5EF4-FFF2-40B4-BE49-F238E27FC236}">
                <a16:creationId xmlns:a16="http://schemas.microsoft.com/office/drawing/2014/main" id="{ACC8F048-B9B8-82C3-12AE-FCB341902D5D}"/>
              </a:ext>
            </a:extLst>
          </p:cNvPr>
          <p:cNvGraphicFramePr/>
          <p:nvPr>
            <p:extLst>
              <p:ext uri="{D42A27DB-BD31-4B8C-83A1-F6EECF244321}">
                <p14:modId xmlns:p14="http://schemas.microsoft.com/office/powerpoint/2010/main" val="770867764"/>
              </p:ext>
            </p:extLst>
          </p:nvPr>
        </p:nvGraphicFramePr>
        <p:xfrm>
          <a:off x="3860799" y="1927619"/>
          <a:ext cx="8128000" cy="42137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Rounded Corners 8">
            <a:extLst>
              <a:ext uri="{FF2B5EF4-FFF2-40B4-BE49-F238E27FC236}">
                <a16:creationId xmlns:a16="http://schemas.microsoft.com/office/drawing/2014/main" id="{A36BC883-AACA-0405-2D38-D7EEEBAEB8D8}"/>
              </a:ext>
            </a:extLst>
          </p:cNvPr>
          <p:cNvSpPr/>
          <p:nvPr/>
        </p:nvSpPr>
        <p:spPr>
          <a:xfrm>
            <a:off x="587828" y="2756989"/>
            <a:ext cx="2794000" cy="255499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a:solidFill>
                  <a:schemeClr val="accent2"/>
                </a:solidFill>
              </a:rPr>
              <a:t>Final Report will include PT’s recommendations to the Board  based on the information gathering</a:t>
            </a:r>
          </a:p>
        </p:txBody>
      </p:sp>
    </p:spTree>
    <p:extLst>
      <p:ext uri="{BB962C8B-B14F-4D97-AF65-F5344CB8AC3E}">
        <p14:creationId xmlns:p14="http://schemas.microsoft.com/office/powerpoint/2010/main" val="28987753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E71E0-9885-52A7-F579-1AE2682F4EF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FC26C99-D0E7-447C-64DE-BB8E51F58758}"/>
              </a:ext>
            </a:extLst>
          </p:cNvPr>
          <p:cNvSpPr>
            <a:spLocks noGrp="1"/>
          </p:cNvSpPr>
          <p:nvPr>
            <p:ph type="title"/>
          </p:nvPr>
        </p:nvSpPr>
        <p:spPr>
          <a:xfrm>
            <a:off x="892566" y="450871"/>
            <a:ext cx="5407650" cy="676275"/>
          </a:xfrm>
        </p:spPr>
        <p:txBody>
          <a:bodyPr>
            <a:normAutofit fontScale="90000"/>
          </a:bodyPr>
          <a:lstStyle/>
          <a:p>
            <a:r>
              <a:rPr lang="en-US" sz="3600"/>
              <a:t>IESBA Members are asked to:</a:t>
            </a:r>
            <a:endParaRPr lang="en-US"/>
          </a:p>
        </p:txBody>
      </p:sp>
      <p:sp>
        <p:nvSpPr>
          <p:cNvPr id="2" name="Text Placeholder 1">
            <a:extLst>
              <a:ext uri="{FF2B5EF4-FFF2-40B4-BE49-F238E27FC236}">
                <a16:creationId xmlns:a16="http://schemas.microsoft.com/office/drawing/2014/main" id="{8291F756-7DF9-75A5-D21D-6B9F5CDAC026}"/>
              </a:ext>
            </a:extLst>
          </p:cNvPr>
          <p:cNvSpPr>
            <a:spLocks noGrp="1"/>
          </p:cNvSpPr>
          <p:nvPr>
            <p:ph type="body" idx="1"/>
          </p:nvPr>
        </p:nvSpPr>
        <p:spPr>
          <a:xfrm>
            <a:off x="892566" y="1807632"/>
            <a:ext cx="5527088" cy="4978231"/>
          </a:xfrm>
        </p:spPr>
        <p:txBody>
          <a:bodyPr>
            <a:normAutofit/>
          </a:bodyPr>
          <a:lstStyle/>
          <a:p>
            <a:pPr marL="228600" marR="0" lvl="0" indent="-228600">
              <a:lnSpc>
                <a:spcPct val="100000"/>
              </a:lnSpc>
              <a:spcBef>
                <a:spcPts val="600"/>
              </a:spcBef>
              <a:spcAft>
                <a:spcPts val="1000"/>
              </a:spcAft>
              <a:buFont typeface="Arial" panose="020B0604020202020204" pitchFamily="34" charset="0"/>
              <a:buChar char="•"/>
            </a:pPr>
            <a:r>
              <a:rPr lang="en-US" sz="2400" kern="400">
                <a:effectLst/>
                <a:latin typeface="+mj-lt"/>
                <a:ea typeface="Times New Roman" panose="02020603050405020304" pitchFamily="18" charset="0"/>
                <a:cs typeface="Times New Roman" panose="02020603050405020304" pitchFamily="18" charset="0"/>
              </a:rPr>
              <a:t>Provide views on or reactions to the key matters for consideration; and</a:t>
            </a:r>
          </a:p>
          <a:p>
            <a:pPr marL="228600" marR="0" lvl="0" indent="-228600">
              <a:lnSpc>
                <a:spcPct val="100000"/>
              </a:lnSpc>
              <a:spcBef>
                <a:spcPts val="600"/>
              </a:spcBef>
              <a:spcAft>
                <a:spcPts val="1000"/>
              </a:spcAft>
              <a:buFont typeface="Arial" panose="020B0604020202020204" pitchFamily="34" charset="0"/>
              <a:buChar char="•"/>
            </a:pPr>
            <a:r>
              <a:rPr lang="en-US" sz="2400" kern="400">
                <a:effectLst/>
                <a:latin typeface="+mj-lt"/>
                <a:ea typeface="Times New Roman" panose="02020603050405020304" pitchFamily="18" charset="0"/>
                <a:cs typeface="Times New Roman" panose="02020603050405020304" pitchFamily="18" charset="0"/>
              </a:rPr>
              <a:t>Share any suggestions to guide the PT’s further work, including whether there are any other options the PT has not identified with respect to addressing the information gathering challenges.</a:t>
            </a:r>
          </a:p>
        </p:txBody>
      </p:sp>
    </p:spTree>
    <p:extLst>
      <p:ext uri="{BB962C8B-B14F-4D97-AF65-F5344CB8AC3E}">
        <p14:creationId xmlns:p14="http://schemas.microsoft.com/office/powerpoint/2010/main" val="1000124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940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489841-7983-7DD2-F6A6-93C95802C8C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E8E3D7"/>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a:ln>
                <a:noFill/>
              </a:ln>
              <a:solidFill>
                <a:srgbClr val="E8E3D7"/>
              </a:solidFill>
              <a:effectLst/>
              <a:uLnTx/>
              <a:uFillTx/>
              <a:latin typeface="Calibri"/>
              <a:ea typeface="+mn-ea"/>
              <a:cs typeface="+mn-cs"/>
            </a:endParaRPr>
          </a:p>
        </p:txBody>
      </p:sp>
      <p:sp>
        <p:nvSpPr>
          <p:cNvPr id="11" name="Title 10">
            <a:extLst>
              <a:ext uri="{FF2B5EF4-FFF2-40B4-BE49-F238E27FC236}">
                <a16:creationId xmlns:a16="http://schemas.microsoft.com/office/drawing/2014/main" id="{7E1A49C9-71E1-CB5C-9DE7-2708038F50C7}"/>
              </a:ext>
            </a:extLst>
          </p:cNvPr>
          <p:cNvSpPr>
            <a:spLocks noGrp="1"/>
          </p:cNvSpPr>
          <p:nvPr>
            <p:ph type="title"/>
          </p:nvPr>
        </p:nvSpPr>
        <p:spPr>
          <a:xfrm>
            <a:off x="808353" y="1120457"/>
            <a:ext cx="3986212" cy="676275"/>
          </a:xfrm>
        </p:spPr>
        <p:txBody>
          <a:bodyPr>
            <a:normAutofit/>
          </a:bodyPr>
          <a:lstStyle/>
          <a:p>
            <a:r>
              <a:rPr lang="en-US" sz="4000" b="1"/>
              <a:t>Agenda</a:t>
            </a:r>
          </a:p>
        </p:txBody>
      </p:sp>
      <p:sp>
        <p:nvSpPr>
          <p:cNvPr id="12" name="Text Placeholder 11">
            <a:extLst>
              <a:ext uri="{FF2B5EF4-FFF2-40B4-BE49-F238E27FC236}">
                <a16:creationId xmlns:a16="http://schemas.microsoft.com/office/drawing/2014/main" id="{6A1BCC1E-2F6B-0F10-F6A4-E7185DC42B88}"/>
              </a:ext>
            </a:extLst>
          </p:cNvPr>
          <p:cNvSpPr>
            <a:spLocks noGrp="1"/>
          </p:cNvSpPr>
          <p:nvPr>
            <p:ph type="body" idx="1"/>
          </p:nvPr>
        </p:nvSpPr>
        <p:spPr>
          <a:xfrm>
            <a:off x="808353" y="1814246"/>
            <a:ext cx="5771272" cy="4451668"/>
          </a:xfrm>
        </p:spPr>
        <p:txBody>
          <a:bodyPr>
            <a:noAutofit/>
          </a:bodyPr>
          <a:lstStyle/>
          <a:p>
            <a:pPr lvl="0">
              <a:lnSpc>
                <a:spcPct val="100000"/>
              </a:lnSpc>
              <a:spcBef>
                <a:spcPts val="1200"/>
              </a:spcBef>
              <a:spcAft>
                <a:spcPts val="1200"/>
              </a:spcAft>
            </a:pPr>
            <a:r>
              <a:rPr lang="en-US"/>
              <a:t>Update on Project Team’s Information Gathering </a:t>
            </a:r>
          </a:p>
          <a:p>
            <a:pPr>
              <a:lnSpc>
                <a:spcPct val="100000"/>
              </a:lnSpc>
              <a:spcBef>
                <a:spcPts val="1200"/>
              </a:spcBef>
              <a:spcAft>
                <a:spcPts val="1200"/>
              </a:spcAft>
            </a:pPr>
            <a:r>
              <a:rPr lang="en-US"/>
              <a:t>Relevant Information from IFAC’s State of Play</a:t>
            </a:r>
          </a:p>
          <a:p>
            <a:pPr>
              <a:lnSpc>
                <a:spcPct val="100000"/>
              </a:lnSpc>
              <a:spcBef>
                <a:spcPts val="1200"/>
              </a:spcBef>
              <a:spcAft>
                <a:spcPts val="1200"/>
              </a:spcAft>
            </a:pPr>
            <a:r>
              <a:rPr lang="en-US"/>
              <a:t>Primary Analysis of Responses to Targeted Outreach</a:t>
            </a:r>
          </a:p>
          <a:p>
            <a:pPr>
              <a:lnSpc>
                <a:spcPct val="100000"/>
              </a:lnSpc>
              <a:spcBef>
                <a:spcPts val="1200"/>
              </a:spcBef>
              <a:spcAft>
                <a:spcPts val="1200"/>
              </a:spcAft>
            </a:pPr>
            <a:r>
              <a:rPr lang="en-US"/>
              <a:t>Next Steps</a:t>
            </a:r>
          </a:p>
        </p:txBody>
      </p:sp>
    </p:spTree>
    <p:extLst>
      <p:ext uri="{BB962C8B-B14F-4D97-AF65-F5344CB8AC3E}">
        <p14:creationId xmlns:p14="http://schemas.microsoft.com/office/powerpoint/2010/main" val="1619393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510B73B-AF35-E2D6-A7B5-275EF7C519CD}"/>
              </a:ext>
            </a:extLst>
          </p:cNvPr>
          <p:cNvSpPr txBox="1"/>
          <p:nvPr/>
        </p:nvSpPr>
        <p:spPr>
          <a:xfrm>
            <a:off x="246888" y="6016162"/>
            <a:ext cx="2651760" cy="646331"/>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8E3D7"/>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8E3D7"/>
              </a:solidFill>
              <a:effectLst/>
              <a:uLnTx/>
              <a:uFillTx/>
              <a:latin typeface="Calibri"/>
              <a:ea typeface="+mn-ea"/>
              <a:cs typeface="+mn-cs"/>
            </a:endParaRPr>
          </a:p>
        </p:txBody>
      </p:sp>
      <p:sp>
        <p:nvSpPr>
          <p:cNvPr id="2" name="Title 1">
            <a:extLst>
              <a:ext uri="{FF2B5EF4-FFF2-40B4-BE49-F238E27FC236}">
                <a16:creationId xmlns:a16="http://schemas.microsoft.com/office/drawing/2014/main" id="{78C8FC2F-8790-606D-5271-BFD508126E8E}"/>
              </a:ext>
            </a:extLst>
          </p:cNvPr>
          <p:cNvSpPr>
            <a:spLocks noGrp="1"/>
          </p:cNvSpPr>
          <p:nvPr>
            <p:ph type="title"/>
          </p:nvPr>
        </p:nvSpPr>
        <p:spPr>
          <a:xfrm>
            <a:off x="1028700" y="572877"/>
            <a:ext cx="10866118" cy="590175"/>
          </a:xfrm>
        </p:spPr>
        <p:txBody>
          <a:bodyPr/>
          <a:lstStyle/>
          <a:p>
            <a:r>
              <a:rPr lang="en-US"/>
              <a:t>Recap Part 4B Project Team Terms of Reference</a:t>
            </a:r>
            <a:endParaRPr lang="en-US" strike="sngStrike"/>
          </a:p>
        </p:txBody>
      </p:sp>
      <p:sp>
        <p:nvSpPr>
          <p:cNvPr id="3" name="Slide Number Placeholder 2">
            <a:extLst>
              <a:ext uri="{FF2B5EF4-FFF2-40B4-BE49-F238E27FC236}">
                <a16:creationId xmlns:a16="http://schemas.microsoft.com/office/drawing/2014/main" id="{44E8BC8E-72C3-4232-90B0-9C2A2630B5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5" name="Text Placeholder 4">
            <a:extLst>
              <a:ext uri="{FF2B5EF4-FFF2-40B4-BE49-F238E27FC236}">
                <a16:creationId xmlns:a16="http://schemas.microsoft.com/office/drawing/2014/main" id="{4E153BF0-1649-C8CD-2FF4-B597F2784FC9}"/>
              </a:ext>
            </a:extLst>
          </p:cNvPr>
          <p:cNvSpPr>
            <a:spLocks noGrp="1"/>
          </p:cNvSpPr>
          <p:nvPr>
            <p:ph type="body" sz="quarter" idx="14"/>
          </p:nvPr>
        </p:nvSpPr>
        <p:spPr>
          <a:xfrm>
            <a:off x="882123" y="1768331"/>
            <a:ext cx="4893167" cy="1165370"/>
          </a:xfrm>
        </p:spPr>
        <p:txBody>
          <a:bodyPr/>
          <a:lstStyle/>
          <a:p>
            <a:pPr>
              <a:lnSpc>
                <a:spcPts val="2400"/>
              </a:lnSpc>
              <a:spcBef>
                <a:spcPts val="0"/>
              </a:spcBef>
            </a:pPr>
            <a:r>
              <a:rPr lang="en-US" sz="2000">
                <a:solidFill>
                  <a:schemeClr val="accent1"/>
                </a:solidFill>
              </a:rPr>
              <a:t>Project Team (PT) to undertake fact-finding with a view to establishing a basis for a recommendation to the IESBA as to:</a:t>
            </a:r>
          </a:p>
        </p:txBody>
      </p:sp>
      <p:sp>
        <p:nvSpPr>
          <p:cNvPr id="6" name="Text Placeholder 5">
            <a:extLst>
              <a:ext uri="{FF2B5EF4-FFF2-40B4-BE49-F238E27FC236}">
                <a16:creationId xmlns:a16="http://schemas.microsoft.com/office/drawing/2014/main" id="{EEE5E625-11D8-B0E8-27BE-BF4077C892F4}"/>
              </a:ext>
            </a:extLst>
          </p:cNvPr>
          <p:cNvSpPr>
            <a:spLocks noGrp="1"/>
          </p:cNvSpPr>
          <p:nvPr>
            <p:ph type="body" sz="quarter" idx="15"/>
          </p:nvPr>
        </p:nvSpPr>
        <p:spPr>
          <a:xfrm>
            <a:off x="6780759" y="1882485"/>
            <a:ext cx="5188455" cy="3927512"/>
          </a:xfrm>
        </p:spPr>
        <p:txBody>
          <a:bodyPr/>
          <a:lstStyle/>
          <a:p>
            <a:pPr>
              <a:lnSpc>
                <a:spcPts val="2400"/>
              </a:lnSpc>
              <a:spcBef>
                <a:spcPts val="0"/>
              </a:spcBef>
            </a:pPr>
            <a:r>
              <a:rPr lang="en-US" sz="2000">
                <a:solidFill>
                  <a:schemeClr val="accent1"/>
                </a:solidFill>
              </a:rPr>
              <a:t>Subject to there being a sufficient basis for doing so:</a:t>
            </a:r>
          </a:p>
        </p:txBody>
      </p:sp>
      <p:graphicFrame>
        <p:nvGraphicFramePr>
          <p:cNvPr id="8" name="Diagram 7">
            <a:extLst>
              <a:ext uri="{FF2B5EF4-FFF2-40B4-BE49-F238E27FC236}">
                <a16:creationId xmlns:a16="http://schemas.microsoft.com/office/drawing/2014/main" id="{832762B5-D348-C012-C883-6C97B23BAA42}"/>
              </a:ext>
            </a:extLst>
          </p:cNvPr>
          <p:cNvGraphicFramePr/>
          <p:nvPr>
            <p:extLst>
              <p:ext uri="{D42A27DB-BD31-4B8C-83A1-F6EECF244321}">
                <p14:modId xmlns:p14="http://schemas.microsoft.com/office/powerpoint/2010/main" val="3387397586"/>
              </p:ext>
            </p:extLst>
          </p:nvPr>
        </p:nvGraphicFramePr>
        <p:xfrm>
          <a:off x="787628" y="2742885"/>
          <a:ext cx="5070653" cy="37348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Arrow: Down 6">
            <a:extLst>
              <a:ext uri="{FF2B5EF4-FFF2-40B4-BE49-F238E27FC236}">
                <a16:creationId xmlns:a16="http://schemas.microsoft.com/office/drawing/2014/main" id="{73DDF5F5-B62B-7F7F-8BB6-D113563E9F4E}"/>
              </a:ext>
            </a:extLst>
          </p:cNvPr>
          <p:cNvSpPr/>
          <p:nvPr/>
        </p:nvSpPr>
        <p:spPr>
          <a:xfrm rot="16200000">
            <a:off x="6127929" y="2642181"/>
            <a:ext cx="633253" cy="489916"/>
          </a:xfrm>
          <a:prstGeom prst="down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graphicFrame>
        <p:nvGraphicFramePr>
          <p:cNvPr id="10" name="Diagram 9">
            <a:extLst>
              <a:ext uri="{FF2B5EF4-FFF2-40B4-BE49-F238E27FC236}">
                <a16:creationId xmlns:a16="http://schemas.microsoft.com/office/drawing/2014/main" id="{2110A6B7-78AE-65DD-F601-914C3DAE9313}"/>
              </a:ext>
            </a:extLst>
          </p:cNvPr>
          <p:cNvGraphicFramePr/>
          <p:nvPr>
            <p:extLst>
              <p:ext uri="{D42A27DB-BD31-4B8C-83A1-F6EECF244321}">
                <p14:modId xmlns:p14="http://schemas.microsoft.com/office/powerpoint/2010/main" val="2685700249"/>
              </p:ext>
            </p:extLst>
          </p:nvPr>
        </p:nvGraphicFramePr>
        <p:xfrm>
          <a:off x="6780759" y="2678470"/>
          <a:ext cx="5114059" cy="38636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Text Placeholder 3">
            <a:extLst>
              <a:ext uri="{FF2B5EF4-FFF2-40B4-BE49-F238E27FC236}">
                <a16:creationId xmlns:a16="http://schemas.microsoft.com/office/drawing/2014/main" id="{70B46DB4-CE3F-39FD-D3C6-F8C984342F3D}"/>
              </a:ext>
            </a:extLst>
          </p:cNvPr>
          <p:cNvSpPr>
            <a:spLocks noGrp="1"/>
          </p:cNvSpPr>
          <p:nvPr>
            <p:ph type="body" sz="quarter" idx="13"/>
          </p:nvPr>
        </p:nvSpPr>
        <p:spPr>
          <a:xfrm>
            <a:off x="1028700" y="1163052"/>
            <a:ext cx="10134600" cy="566597"/>
          </a:xfrm>
        </p:spPr>
        <p:txBody>
          <a:bodyPr/>
          <a:lstStyle/>
          <a:p>
            <a:r>
              <a:rPr lang="en-US">
                <a:solidFill>
                  <a:schemeClr val="accent2"/>
                </a:solidFill>
              </a:rPr>
              <a:t>Approved September 2025</a:t>
            </a:r>
          </a:p>
        </p:txBody>
      </p:sp>
    </p:spTree>
    <p:extLst>
      <p:ext uri="{BB962C8B-B14F-4D97-AF65-F5344CB8AC3E}">
        <p14:creationId xmlns:p14="http://schemas.microsoft.com/office/powerpoint/2010/main" val="2910081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70F75-DB03-BE09-5BB4-9F612430955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FB9E9A6-BC05-B52C-DBBC-26C3D9233FD0}"/>
              </a:ext>
            </a:extLst>
          </p:cNvPr>
          <p:cNvSpPr>
            <a:spLocks noGrp="1"/>
          </p:cNvSpPr>
          <p:nvPr>
            <p:ph type="title"/>
          </p:nvPr>
        </p:nvSpPr>
        <p:spPr>
          <a:xfrm>
            <a:off x="1028700" y="523724"/>
            <a:ext cx="10134600" cy="550843"/>
          </a:xfrm>
        </p:spPr>
        <p:txBody>
          <a:bodyPr/>
          <a:lstStyle/>
          <a:p>
            <a:pPr lvl="0">
              <a:lnSpc>
                <a:spcPct val="100000"/>
              </a:lnSpc>
            </a:pPr>
            <a:r>
              <a:rPr lang="en-US" sz="3200"/>
              <a:t>Focus of Information-Gathering</a:t>
            </a:r>
          </a:p>
        </p:txBody>
      </p:sp>
      <p:sp>
        <p:nvSpPr>
          <p:cNvPr id="2" name="Slide Number Placeholder 1">
            <a:extLst>
              <a:ext uri="{FF2B5EF4-FFF2-40B4-BE49-F238E27FC236}">
                <a16:creationId xmlns:a16="http://schemas.microsoft.com/office/drawing/2014/main" id="{ACAB0F16-01E7-DEA1-793A-FF13ACE2D2B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ACEBBF-944F-8349-945C-78F972EF34F6}"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7" name="Diagram 6">
            <a:extLst>
              <a:ext uri="{FF2B5EF4-FFF2-40B4-BE49-F238E27FC236}">
                <a16:creationId xmlns:a16="http://schemas.microsoft.com/office/drawing/2014/main" id="{FA6BF0A6-3D2C-C361-06D1-97928DC1109E}"/>
              </a:ext>
            </a:extLst>
          </p:cNvPr>
          <p:cNvGraphicFramePr/>
          <p:nvPr>
            <p:extLst>
              <p:ext uri="{D42A27DB-BD31-4B8C-83A1-F6EECF244321}">
                <p14:modId xmlns:p14="http://schemas.microsoft.com/office/powerpoint/2010/main" val="2319580582"/>
              </p:ext>
            </p:extLst>
          </p:nvPr>
        </p:nvGraphicFramePr>
        <p:xfrm>
          <a:off x="1248427" y="1622323"/>
          <a:ext cx="10245482" cy="45160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3">
            <a:extLst>
              <a:ext uri="{FF2B5EF4-FFF2-40B4-BE49-F238E27FC236}">
                <a16:creationId xmlns:a16="http://schemas.microsoft.com/office/drawing/2014/main" id="{12D4CF05-CD3A-4D25-EA71-F7D82442AFCC}"/>
              </a:ext>
            </a:extLst>
          </p:cNvPr>
          <p:cNvSpPr>
            <a:spLocks noGrp="1"/>
          </p:cNvSpPr>
          <p:nvPr>
            <p:ph type="body" sz="quarter" idx="13"/>
          </p:nvPr>
        </p:nvSpPr>
        <p:spPr>
          <a:xfrm>
            <a:off x="1028700" y="1163052"/>
            <a:ext cx="10134600" cy="566597"/>
          </a:xfrm>
        </p:spPr>
        <p:txBody>
          <a:bodyPr/>
          <a:lstStyle/>
          <a:p>
            <a:r>
              <a:rPr lang="en-US"/>
              <a:t>Key Matters for PT’s Consideration </a:t>
            </a:r>
          </a:p>
        </p:txBody>
      </p:sp>
    </p:spTree>
    <p:extLst>
      <p:ext uri="{BB962C8B-B14F-4D97-AF65-F5344CB8AC3E}">
        <p14:creationId xmlns:p14="http://schemas.microsoft.com/office/powerpoint/2010/main" val="1421613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C8901-C929-BB96-BC6F-5E77D1D9661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D87ECE6-3460-7A64-8E0D-24DAE899BB9C}"/>
              </a:ext>
            </a:extLst>
          </p:cNvPr>
          <p:cNvSpPr>
            <a:spLocks noGrp="1"/>
          </p:cNvSpPr>
          <p:nvPr>
            <p:ph type="title"/>
          </p:nvPr>
        </p:nvSpPr>
        <p:spPr>
          <a:xfrm>
            <a:off x="942785" y="596295"/>
            <a:ext cx="10134600" cy="550843"/>
          </a:xfrm>
        </p:spPr>
        <p:txBody>
          <a:bodyPr/>
          <a:lstStyle/>
          <a:p>
            <a:pPr lvl="0">
              <a:lnSpc>
                <a:spcPct val="100000"/>
              </a:lnSpc>
            </a:pPr>
            <a:r>
              <a:rPr lang="en-US" sz="3200"/>
              <a:t>Information Gathering To Date</a:t>
            </a:r>
          </a:p>
        </p:txBody>
      </p:sp>
      <p:sp>
        <p:nvSpPr>
          <p:cNvPr id="2" name="Slide Number Placeholder 1">
            <a:extLst>
              <a:ext uri="{FF2B5EF4-FFF2-40B4-BE49-F238E27FC236}">
                <a16:creationId xmlns:a16="http://schemas.microsoft.com/office/drawing/2014/main" id="{631AEDF2-7EAC-3426-7DE7-901E5AE3AA0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ACEBBF-944F-8349-945C-78F972EF34F6}"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7" name="Diagram 6">
            <a:extLst>
              <a:ext uri="{FF2B5EF4-FFF2-40B4-BE49-F238E27FC236}">
                <a16:creationId xmlns:a16="http://schemas.microsoft.com/office/drawing/2014/main" id="{EF00C712-7999-81A3-A887-774FF6B5998D}"/>
              </a:ext>
            </a:extLst>
          </p:cNvPr>
          <p:cNvGraphicFramePr/>
          <p:nvPr>
            <p:extLst>
              <p:ext uri="{D42A27DB-BD31-4B8C-83A1-F6EECF244321}">
                <p14:modId xmlns:p14="http://schemas.microsoft.com/office/powerpoint/2010/main" val="2048069639"/>
              </p:ext>
            </p:extLst>
          </p:nvPr>
        </p:nvGraphicFramePr>
        <p:xfrm>
          <a:off x="1248427" y="1622323"/>
          <a:ext cx="10245482" cy="45160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3">
            <a:extLst>
              <a:ext uri="{FF2B5EF4-FFF2-40B4-BE49-F238E27FC236}">
                <a16:creationId xmlns:a16="http://schemas.microsoft.com/office/drawing/2014/main" id="{53315910-F34C-3470-22F6-73BFFEE4F0E7}"/>
              </a:ext>
            </a:extLst>
          </p:cNvPr>
          <p:cNvSpPr>
            <a:spLocks noGrp="1"/>
          </p:cNvSpPr>
          <p:nvPr>
            <p:ph type="body" sz="quarter" idx="13"/>
          </p:nvPr>
        </p:nvSpPr>
        <p:spPr>
          <a:xfrm>
            <a:off x="942785" y="1163052"/>
            <a:ext cx="10220515" cy="566597"/>
          </a:xfrm>
        </p:spPr>
        <p:txBody>
          <a:bodyPr/>
          <a:lstStyle/>
          <a:p>
            <a:r>
              <a:rPr lang="en-US">
                <a:solidFill>
                  <a:schemeClr val="accent2"/>
                </a:solidFill>
              </a:rPr>
              <a:t>Project Team’s Action Plan in Agenda Item 7-A</a:t>
            </a:r>
          </a:p>
        </p:txBody>
      </p:sp>
    </p:spTree>
    <p:extLst>
      <p:ext uri="{BB962C8B-B14F-4D97-AF65-F5344CB8AC3E}">
        <p14:creationId xmlns:p14="http://schemas.microsoft.com/office/powerpoint/2010/main" val="418337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53F77B1-2AD1-87F7-33FB-B83F91B25B7C}"/>
              </a:ext>
            </a:extLst>
          </p:cNvPr>
          <p:cNvSpPr/>
          <p:nvPr/>
        </p:nvSpPr>
        <p:spPr>
          <a:xfrm>
            <a:off x="4265468" y="731582"/>
            <a:ext cx="7926532" cy="54863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5F5F5"/>
              </a:solidFill>
              <a:effectLst/>
              <a:uLnTx/>
              <a:uFillTx/>
              <a:latin typeface="Arial" panose="020B0604020202020204"/>
              <a:ea typeface="+mn-ea"/>
              <a:cs typeface="+mn-cs"/>
            </a:endParaRPr>
          </a:p>
        </p:txBody>
      </p:sp>
      <p:grpSp>
        <p:nvGrpSpPr>
          <p:cNvPr id="9" name="Group 8">
            <a:extLst>
              <a:ext uri="{FF2B5EF4-FFF2-40B4-BE49-F238E27FC236}">
                <a16:creationId xmlns:a16="http://schemas.microsoft.com/office/drawing/2014/main" id="{DF964FD7-65E7-C1D6-797D-9CA49578C1B1}"/>
              </a:ext>
            </a:extLst>
          </p:cNvPr>
          <p:cNvGrpSpPr/>
          <p:nvPr/>
        </p:nvGrpSpPr>
        <p:grpSpPr>
          <a:xfrm>
            <a:off x="4450836" y="1937500"/>
            <a:ext cx="2377440" cy="462538"/>
            <a:chOff x="7983056" y="3067212"/>
            <a:chExt cx="2743201" cy="462538"/>
          </a:xfrm>
        </p:grpSpPr>
        <p:sp>
          <p:nvSpPr>
            <p:cNvPr id="23" name="TextBox 22">
              <a:extLst>
                <a:ext uri="{FF2B5EF4-FFF2-40B4-BE49-F238E27FC236}">
                  <a16:creationId xmlns:a16="http://schemas.microsoft.com/office/drawing/2014/main" id="{60D97915-DCC6-CE4A-FC4F-028ADC8E2BC3}"/>
                </a:ext>
              </a:extLst>
            </p:cNvPr>
            <p:cNvSpPr txBox="1"/>
            <p:nvPr/>
          </p:nvSpPr>
          <p:spPr>
            <a:xfrm>
              <a:off x="8897457" y="3067212"/>
              <a:ext cx="914400" cy="461665"/>
            </a:xfrm>
            <a:prstGeom prst="rect">
              <a:avLst/>
            </a:prstGeom>
            <a:solidFill>
              <a:srgbClr val="7030A0"/>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92</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42B4E267-DC31-EDA1-C98C-47185CC32FD8}"/>
                </a:ext>
              </a:extLst>
            </p:cNvPr>
            <p:cNvSpPr txBox="1"/>
            <p:nvPr/>
          </p:nvSpPr>
          <p:spPr>
            <a:xfrm>
              <a:off x="9811857" y="3068085"/>
              <a:ext cx="914400" cy="461665"/>
            </a:xfrm>
            <a:prstGeom prst="rect">
              <a:avLst/>
            </a:prstGeom>
            <a:solidFill>
              <a:schemeClr val="accent5"/>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92</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2" name="TextBox 1">
              <a:extLst>
                <a:ext uri="{FF2B5EF4-FFF2-40B4-BE49-F238E27FC236}">
                  <a16:creationId xmlns:a16="http://schemas.microsoft.com/office/drawing/2014/main" id="{75EAA65E-88AD-79B0-0006-9B60552AFB21}"/>
                </a:ext>
              </a:extLst>
            </p:cNvPr>
            <p:cNvSpPr txBox="1"/>
            <p:nvPr/>
          </p:nvSpPr>
          <p:spPr>
            <a:xfrm>
              <a:off x="7983056" y="3067869"/>
              <a:ext cx="914400" cy="461665"/>
            </a:xfrm>
            <a:prstGeom prst="rect">
              <a:avLst/>
            </a:prstGeom>
            <a:solidFill>
              <a:schemeClr val="tx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95</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grpSp>
      <p:grpSp>
        <p:nvGrpSpPr>
          <p:cNvPr id="15" name="Group 14">
            <a:extLst>
              <a:ext uri="{FF2B5EF4-FFF2-40B4-BE49-F238E27FC236}">
                <a16:creationId xmlns:a16="http://schemas.microsoft.com/office/drawing/2014/main" id="{44D4A571-1291-A102-F91E-20467F5433A9}"/>
              </a:ext>
            </a:extLst>
          </p:cNvPr>
          <p:cNvGrpSpPr/>
          <p:nvPr/>
        </p:nvGrpSpPr>
        <p:grpSpPr>
          <a:xfrm>
            <a:off x="9505244" y="1932156"/>
            <a:ext cx="2377440" cy="462538"/>
            <a:chOff x="7983056" y="3067212"/>
            <a:chExt cx="2743201" cy="462538"/>
          </a:xfrm>
        </p:grpSpPr>
        <p:sp>
          <p:nvSpPr>
            <p:cNvPr id="16" name="TextBox 15">
              <a:extLst>
                <a:ext uri="{FF2B5EF4-FFF2-40B4-BE49-F238E27FC236}">
                  <a16:creationId xmlns:a16="http://schemas.microsoft.com/office/drawing/2014/main" id="{FFAB9451-363B-64E4-0CA7-5AB9EF3B3509}"/>
                </a:ext>
              </a:extLst>
            </p:cNvPr>
            <p:cNvSpPr txBox="1"/>
            <p:nvPr/>
          </p:nvSpPr>
          <p:spPr>
            <a:xfrm>
              <a:off x="8897457" y="3067212"/>
              <a:ext cx="914400" cy="461665"/>
            </a:xfrm>
            <a:prstGeom prst="rect">
              <a:avLst/>
            </a:prstGeom>
            <a:solidFill>
              <a:srgbClr val="7030A0"/>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38</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21" name="TextBox 20">
              <a:extLst>
                <a:ext uri="{FF2B5EF4-FFF2-40B4-BE49-F238E27FC236}">
                  <a16:creationId xmlns:a16="http://schemas.microsoft.com/office/drawing/2014/main" id="{7A1EAB06-C202-79CC-39C3-E429664DA4B7}"/>
                </a:ext>
              </a:extLst>
            </p:cNvPr>
            <p:cNvSpPr txBox="1"/>
            <p:nvPr/>
          </p:nvSpPr>
          <p:spPr>
            <a:xfrm>
              <a:off x="9811857" y="3068085"/>
              <a:ext cx="914400" cy="461665"/>
            </a:xfrm>
            <a:prstGeom prst="rect">
              <a:avLst/>
            </a:prstGeom>
            <a:solidFill>
              <a:schemeClr val="accent5"/>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38</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22" name="TextBox 21">
              <a:extLst>
                <a:ext uri="{FF2B5EF4-FFF2-40B4-BE49-F238E27FC236}">
                  <a16:creationId xmlns:a16="http://schemas.microsoft.com/office/drawing/2014/main" id="{81635283-7808-A1C4-DDB6-B878EDDC1F02}"/>
                </a:ext>
              </a:extLst>
            </p:cNvPr>
            <p:cNvSpPr txBox="1"/>
            <p:nvPr/>
          </p:nvSpPr>
          <p:spPr>
            <a:xfrm>
              <a:off x="7983056" y="3067869"/>
              <a:ext cx="914400" cy="461665"/>
            </a:xfrm>
            <a:prstGeom prst="rect">
              <a:avLst/>
            </a:prstGeom>
            <a:solidFill>
              <a:schemeClr val="tx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38</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grpSp>
      <p:pic>
        <p:nvPicPr>
          <p:cNvPr id="17" name="Picture 16">
            <a:extLst>
              <a:ext uri="{FF2B5EF4-FFF2-40B4-BE49-F238E27FC236}">
                <a16:creationId xmlns:a16="http://schemas.microsoft.com/office/drawing/2014/main" id="{DAE1212F-1E81-3500-7992-A7EB9C777351}"/>
              </a:ext>
            </a:extLst>
          </p:cNvPr>
          <p:cNvPicPr>
            <a:picLocks noChangeAspect="1"/>
          </p:cNvPicPr>
          <p:nvPr/>
        </p:nvPicPr>
        <p:blipFill>
          <a:blip r:embed="rId3"/>
          <a:srcRect l="36070" r="21948"/>
          <a:stretch/>
        </p:blipFill>
        <p:spPr>
          <a:xfrm>
            <a:off x="13643" y="705488"/>
            <a:ext cx="4265468" cy="5512492"/>
          </a:xfrm>
          <a:prstGeom prst="rect">
            <a:avLst/>
          </a:prstGeom>
          <a:solidFill>
            <a:srgbClr val="FFFFFF">
              <a:shade val="85000"/>
            </a:srgbClr>
          </a:solidFill>
          <a:ln w="3175"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itle 1">
            <a:extLst>
              <a:ext uri="{FF2B5EF4-FFF2-40B4-BE49-F238E27FC236}">
                <a16:creationId xmlns:a16="http://schemas.microsoft.com/office/drawing/2014/main" id="{3034DBED-4CAE-D7DC-93C1-75166A8EFB73}"/>
              </a:ext>
            </a:extLst>
          </p:cNvPr>
          <p:cNvSpPr txBox="1">
            <a:spLocks/>
          </p:cNvSpPr>
          <p:nvPr/>
        </p:nvSpPr>
        <p:spPr>
          <a:xfrm>
            <a:off x="0" y="0"/>
            <a:ext cx="12192000" cy="698848"/>
          </a:xfrm>
          <a:prstGeom prst="rect">
            <a:avLst/>
          </a:prstGeom>
          <a:solidFill>
            <a:schemeClr val="bg2">
              <a:lumMod val="50000"/>
            </a:schemeClr>
          </a:solidFill>
        </p:spPr>
        <p:txBody>
          <a:bodyPr lIns="457200" anchor="ctr">
            <a:normAutofit fontScale="85000" lnSpcReduction="10000"/>
          </a:bodyPr>
          <a:lstStyle>
            <a:lvl1pPr marL="7938" indent="0" algn="l" defTabSz="914400" rtl="0" eaLnBrk="1" latinLnBrk="0" hangingPunct="1">
              <a:lnSpc>
                <a:spcPct val="90000"/>
              </a:lnSpc>
              <a:spcBef>
                <a:spcPct val="0"/>
              </a:spcBef>
              <a:buNone/>
              <a:tabLst/>
              <a:defRPr sz="3200" kern="1200">
                <a:solidFill>
                  <a:schemeClr val="tx1"/>
                </a:solidFill>
                <a:latin typeface="+mj-lt"/>
                <a:ea typeface="+mj-ea"/>
                <a:cs typeface="+mj-cs"/>
              </a:defRPr>
            </a:lvl1pPr>
          </a:lstStyle>
          <a:p>
            <a:pPr marL="7938"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a:ln>
                  <a:noFill/>
                </a:ln>
                <a:solidFill>
                  <a:srgbClr val="F5F5F5"/>
                </a:solidFill>
                <a:effectLst/>
                <a:uLnTx/>
                <a:uFillTx/>
                <a:latin typeface="Arial Narrow" panose="020B0606020202030204" pitchFamily="34" charset="0"/>
                <a:ea typeface="+mj-ea"/>
                <a:cs typeface="+mj-cs"/>
              </a:rPr>
              <a:t>ASSURANCE PRACTICE: APPLICATION OF IAASB STANDARDS </a:t>
            </a:r>
            <a:r>
              <a:rPr kumimoji="0" lang="en-US" sz="3200" b="0" i="0" u="none" strike="noStrike" kern="1200" cap="all" spc="0" normalizeH="0" noProof="0">
                <a:ln>
                  <a:noFill/>
                </a:ln>
                <a:solidFill>
                  <a:srgbClr val="F5F5F5"/>
                </a:solidFill>
                <a:effectLst/>
                <a:uLnTx/>
                <a:uFillTx/>
                <a:latin typeface="Arial Narrow" panose="020B0606020202030204" pitchFamily="34" charset="0"/>
                <a:ea typeface="+mj-ea"/>
                <a:cs typeface="+mj-cs"/>
              </a:rPr>
              <a:t>and the Code</a:t>
            </a:r>
          </a:p>
        </p:txBody>
      </p:sp>
      <p:sp>
        <p:nvSpPr>
          <p:cNvPr id="19" name="Rectangle 18">
            <a:extLst>
              <a:ext uri="{FF2B5EF4-FFF2-40B4-BE49-F238E27FC236}">
                <a16:creationId xmlns:a16="http://schemas.microsoft.com/office/drawing/2014/main" id="{407603E6-E23A-0C32-4854-6FF42FE9A3E5}"/>
              </a:ext>
            </a:extLst>
          </p:cNvPr>
          <p:cNvSpPr/>
          <p:nvPr/>
        </p:nvSpPr>
        <p:spPr>
          <a:xfrm>
            <a:off x="4265468" y="6193314"/>
            <a:ext cx="7926532" cy="672754"/>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20" name="TextBox 19">
            <a:extLst>
              <a:ext uri="{FF2B5EF4-FFF2-40B4-BE49-F238E27FC236}">
                <a16:creationId xmlns:a16="http://schemas.microsoft.com/office/drawing/2014/main" id="{9F2DB67A-DE2F-AB13-4103-0FC02435610E}"/>
              </a:ext>
            </a:extLst>
          </p:cNvPr>
          <p:cNvSpPr txBox="1"/>
          <p:nvPr/>
        </p:nvSpPr>
        <p:spPr>
          <a:xfrm>
            <a:off x="6872810" y="1889941"/>
            <a:ext cx="2554749"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83861"/>
                </a:solidFill>
                <a:effectLst/>
                <a:uLnTx/>
                <a:uFillTx/>
                <a:latin typeface="Arial" panose="020B0604020202020204"/>
                <a:ea typeface="+mn-ea"/>
                <a:cs typeface="+mn-cs"/>
              </a:rPr>
              <a:t>Percent of assurance reports that use </a:t>
            </a:r>
            <a:r>
              <a:rPr kumimoji="0" lang="en-US" sz="1100" b="1" i="0" u="none" strike="noStrike" kern="1200" cap="none" spc="0" normalizeH="0" baseline="0" noProof="0">
                <a:ln>
                  <a:noFill/>
                </a:ln>
                <a:solidFill>
                  <a:srgbClr val="083861"/>
                </a:solidFill>
                <a:effectLst/>
                <a:uLnTx/>
                <a:uFillTx/>
                <a:latin typeface="Arial" panose="020B0604020202020204"/>
                <a:ea typeface="+mn-ea"/>
                <a:cs typeface="+mn-cs"/>
              </a:rPr>
              <a:t>ISAE 3000 (Revised)</a:t>
            </a:r>
            <a:r>
              <a:rPr kumimoji="0" lang="en-US" sz="1100" b="0" i="0" u="none" strike="noStrike" kern="1200" cap="none" spc="0" normalizeH="0" baseline="0" noProof="0">
                <a:ln>
                  <a:noFill/>
                </a:ln>
                <a:solidFill>
                  <a:srgbClr val="083861"/>
                </a:solidFill>
                <a:effectLst/>
                <a:uLnTx/>
                <a:uFillTx/>
                <a:latin typeface="Arial" panose="020B0604020202020204"/>
                <a:ea typeface="+mn-ea"/>
                <a:cs typeface="+mn-cs"/>
              </a:rPr>
              <a:t> </a:t>
            </a:r>
          </a:p>
        </p:txBody>
      </p:sp>
      <p:sp>
        <p:nvSpPr>
          <p:cNvPr id="58" name="TextBox 57">
            <a:extLst>
              <a:ext uri="{FF2B5EF4-FFF2-40B4-BE49-F238E27FC236}">
                <a16:creationId xmlns:a16="http://schemas.microsoft.com/office/drawing/2014/main" id="{682B2F8B-835E-2481-E6C5-68A0EDCA7754}"/>
              </a:ext>
            </a:extLst>
          </p:cNvPr>
          <p:cNvSpPr txBox="1"/>
          <p:nvPr/>
        </p:nvSpPr>
        <p:spPr>
          <a:xfrm>
            <a:off x="4513405" y="5511721"/>
            <a:ext cx="676443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83861"/>
                </a:solidFill>
                <a:effectLst/>
                <a:uLnTx/>
                <a:uFillTx/>
                <a:latin typeface="Arial" panose="020B0604020202020204"/>
                <a:ea typeface="+mn-ea"/>
                <a:cs typeface="+mn-cs"/>
              </a:rPr>
              <a:t>*Including all standards issued by accounting and audit bodies – such as the AICPA’s attestation standards and IAASB’s ISAE 3410 – audit firms applied accounting and audit body standards during </a:t>
            </a:r>
            <a:r>
              <a:rPr kumimoji="0" lang="en-US" sz="900" b="1" i="0" u="none" strike="noStrike" kern="1200" cap="none" spc="0" normalizeH="0" baseline="0" noProof="0">
                <a:ln>
                  <a:noFill/>
                </a:ln>
                <a:solidFill>
                  <a:srgbClr val="083861"/>
                </a:solidFill>
                <a:effectLst/>
                <a:uLnTx/>
                <a:uFillTx/>
                <a:latin typeface="Arial" panose="020B0604020202020204"/>
                <a:ea typeface="+mn-ea"/>
                <a:cs typeface="+mn-cs"/>
              </a:rPr>
              <a:t>99%</a:t>
            </a:r>
            <a:r>
              <a:rPr kumimoji="0" lang="en-US" sz="900" b="0" i="0" u="none" strike="noStrike" kern="1200" cap="none" spc="0" normalizeH="0" baseline="0" noProof="0">
                <a:ln>
                  <a:noFill/>
                </a:ln>
                <a:solidFill>
                  <a:srgbClr val="083861"/>
                </a:solidFill>
                <a:effectLst/>
                <a:uLnTx/>
                <a:uFillTx/>
                <a:latin typeface="Arial" panose="020B0604020202020204"/>
                <a:ea typeface="+mn-ea"/>
                <a:cs typeface="+mn-cs"/>
              </a:rPr>
              <a:t> of assurance engagements in 2021, 2022 and 2023. </a:t>
            </a:r>
          </a:p>
        </p:txBody>
      </p:sp>
      <p:sp>
        <p:nvSpPr>
          <p:cNvPr id="32" name="TextBox 31">
            <a:extLst>
              <a:ext uri="{FF2B5EF4-FFF2-40B4-BE49-F238E27FC236}">
                <a16:creationId xmlns:a16="http://schemas.microsoft.com/office/drawing/2014/main" id="{131DF50F-730B-7D01-CA03-A3B5B939A95D}"/>
              </a:ext>
            </a:extLst>
          </p:cNvPr>
          <p:cNvSpPr txBox="1"/>
          <p:nvPr/>
        </p:nvSpPr>
        <p:spPr>
          <a:xfrm>
            <a:off x="6872809" y="2604566"/>
            <a:ext cx="255474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83861"/>
                </a:solidFill>
                <a:effectLst/>
                <a:uLnTx/>
                <a:uFillTx/>
                <a:latin typeface="Arial" panose="020B0604020202020204"/>
                <a:ea typeface="+mn-ea"/>
                <a:cs typeface="+mn-cs"/>
              </a:rPr>
              <a:t>Of assurance that applies ISAE 3000 (Revised), percent of engagements that were performed </a:t>
            </a:r>
            <a:r>
              <a:rPr kumimoji="0" lang="en-US" sz="1100" b="1" i="0" u="none" strike="noStrike" kern="1200" cap="none" spc="0" normalizeH="0" baseline="0" noProof="0">
                <a:ln>
                  <a:noFill/>
                </a:ln>
                <a:solidFill>
                  <a:srgbClr val="083861"/>
                </a:solidFill>
                <a:effectLst/>
                <a:uLnTx/>
                <a:uFillTx/>
                <a:latin typeface="Arial" panose="020B0604020202020204"/>
                <a:ea typeface="+mn-ea"/>
                <a:cs typeface="+mn-cs"/>
              </a:rPr>
              <a:t>“in accordance with</a:t>
            </a:r>
            <a:r>
              <a:rPr kumimoji="0" lang="en-US" sz="1100" b="0" i="0" u="none" strike="noStrike" kern="1200" cap="none" spc="0" normalizeH="0" baseline="0" noProof="0">
                <a:ln>
                  <a:noFill/>
                </a:ln>
                <a:solidFill>
                  <a:srgbClr val="083861"/>
                </a:solidFill>
                <a:effectLst/>
                <a:uLnTx/>
                <a:uFillTx/>
                <a:latin typeface="Arial" panose="020B0604020202020204"/>
                <a:ea typeface="+mn-ea"/>
                <a:cs typeface="+mn-cs"/>
              </a:rPr>
              <a:t>”</a:t>
            </a:r>
          </a:p>
        </p:txBody>
      </p:sp>
      <p:cxnSp>
        <p:nvCxnSpPr>
          <p:cNvPr id="78" name="Straight Connector 77">
            <a:extLst>
              <a:ext uri="{FF2B5EF4-FFF2-40B4-BE49-F238E27FC236}">
                <a16:creationId xmlns:a16="http://schemas.microsoft.com/office/drawing/2014/main" id="{CA22976A-C2CC-BA9A-B249-97C33F76ABB5}"/>
              </a:ext>
            </a:extLst>
          </p:cNvPr>
          <p:cNvCxnSpPr>
            <a:cxnSpLocks/>
          </p:cNvCxnSpPr>
          <p:nvPr/>
        </p:nvCxnSpPr>
        <p:spPr>
          <a:xfrm>
            <a:off x="4450836" y="2532556"/>
            <a:ext cx="7454471" cy="0"/>
          </a:xfrm>
          <a:prstGeom prst="line">
            <a:avLst/>
          </a:prstGeom>
          <a:ln w="9525"/>
        </p:spPr>
        <p:style>
          <a:lnRef idx="2">
            <a:schemeClr val="dk1"/>
          </a:lnRef>
          <a:fillRef idx="0">
            <a:schemeClr val="dk1"/>
          </a:fillRef>
          <a:effectRef idx="1">
            <a:schemeClr val="dk1"/>
          </a:effectRef>
          <a:fontRef idx="minor">
            <a:schemeClr val="tx1"/>
          </a:fontRef>
        </p:style>
      </p:cxnSp>
      <p:sp>
        <p:nvSpPr>
          <p:cNvPr id="79" name="TextBox 78">
            <a:extLst>
              <a:ext uri="{FF2B5EF4-FFF2-40B4-BE49-F238E27FC236}">
                <a16:creationId xmlns:a16="http://schemas.microsoft.com/office/drawing/2014/main" id="{BC8FA005-7699-5FB1-388C-107CEBB2FCDF}"/>
              </a:ext>
            </a:extLst>
          </p:cNvPr>
          <p:cNvSpPr txBox="1"/>
          <p:nvPr/>
        </p:nvSpPr>
        <p:spPr>
          <a:xfrm>
            <a:off x="4450836" y="1537377"/>
            <a:ext cx="792480" cy="307777"/>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83861"/>
                </a:solidFill>
                <a:effectLst/>
                <a:uLnTx/>
                <a:uFillTx/>
                <a:latin typeface="Arial" panose="020B0604020202020204"/>
                <a:ea typeface="+mn-ea"/>
                <a:cs typeface="+mn-cs"/>
              </a:rPr>
              <a:t>2021</a:t>
            </a:r>
            <a:endParaRPr kumimoji="0" lang="en-US" sz="1100" b="0" i="0" u="none" strike="noStrike" kern="1200" cap="none" spc="0" normalizeH="0" baseline="0" noProof="0">
              <a:ln>
                <a:noFill/>
              </a:ln>
              <a:solidFill>
                <a:srgbClr val="083861"/>
              </a:solidFill>
              <a:effectLst/>
              <a:uLnTx/>
              <a:uFillTx/>
              <a:latin typeface="Arial" panose="020B0604020202020204"/>
              <a:ea typeface="+mn-ea"/>
              <a:cs typeface="+mn-cs"/>
            </a:endParaRPr>
          </a:p>
        </p:txBody>
      </p:sp>
      <p:sp>
        <p:nvSpPr>
          <p:cNvPr id="80" name="TextBox 79">
            <a:extLst>
              <a:ext uri="{FF2B5EF4-FFF2-40B4-BE49-F238E27FC236}">
                <a16:creationId xmlns:a16="http://schemas.microsoft.com/office/drawing/2014/main" id="{B669BB10-3313-4784-8FEA-A9A01FBC0C14}"/>
              </a:ext>
            </a:extLst>
          </p:cNvPr>
          <p:cNvSpPr txBox="1"/>
          <p:nvPr/>
        </p:nvSpPr>
        <p:spPr>
          <a:xfrm>
            <a:off x="5243316" y="1539446"/>
            <a:ext cx="792480" cy="307777"/>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7030A0"/>
                </a:solidFill>
                <a:effectLst/>
                <a:uLnTx/>
                <a:uFillTx/>
                <a:latin typeface="Arial" panose="020B0604020202020204"/>
                <a:ea typeface="+mn-ea"/>
                <a:cs typeface="+mn-cs"/>
              </a:rPr>
              <a:t>2022</a:t>
            </a:r>
            <a:endParaRPr kumimoji="0" lang="en-US" sz="1100" b="0" i="0" u="none" strike="noStrike" kern="1200" cap="none" spc="0" normalizeH="0" baseline="0" noProof="0">
              <a:ln>
                <a:noFill/>
              </a:ln>
              <a:solidFill>
                <a:srgbClr val="7030A0"/>
              </a:solidFill>
              <a:effectLst/>
              <a:uLnTx/>
              <a:uFillTx/>
              <a:latin typeface="Arial" panose="020B0604020202020204"/>
              <a:ea typeface="+mn-ea"/>
              <a:cs typeface="+mn-cs"/>
            </a:endParaRPr>
          </a:p>
        </p:txBody>
      </p:sp>
      <p:sp>
        <p:nvSpPr>
          <p:cNvPr id="81" name="TextBox 80">
            <a:extLst>
              <a:ext uri="{FF2B5EF4-FFF2-40B4-BE49-F238E27FC236}">
                <a16:creationId xmlns:a16="http://schemas.microsoft.com/office/drawing/2014/main" id="{04EABABF-6EFB-C6C1-E42C-C262C9235F55}"/>
              </a:ext>
            </a:extLst>
          </p:cNvPr>
          <p:cNvSpPr txBox="1"/>
          <p:nvPr/>
        </p:nvSpPr>
        <p:spPr>
          <a:xfrm>
            <a:off x="6035796" y="1541068"/>
            <a:ext cx="792480" cy="307777"/>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D9C49"/>
                </a:solidFill>
                <a:effectLst/>
                <a:uLnTx/>
                <a:uFillTx/>
                <a:latin typeface="Arial" panose="020B0604020202020204"/>
                <a:ea typeface="+mn-ea"/>
                <a:cs typeface="+mn-cs"/>
              </a:rPr>
              <a:t>2023</a:t>
            </a:r>
            <a:endParaRPr kumimoji="0" lang="en-US" sz="1100" b="0" i="0" u="none" strike="noStrike" kern="1200" cap="none" spc="0" normalizeH="0" baseline="0" noProof="0">
              <a:ln>
                <a:noFill/>
              </a:ln>
              <a:solidFill>
                <a:srgbClr val="0D9C49"/>
              </a:solidFill>
              <a:effectLst/>
              <a:uLnTx/>
              <a:uFillTx/>
              <a:latin typeface="Arial" panose="020B0604020202020204"/>
              <a:ea typeface="+mn-ea"/>
              <a:cs typeface="+mn-cs"/>
            </a:endParaRPr>
          </a:p>
        </p:txBody>
      </p:sp>
      <p:sp>
        <p:nvSpPr>
          <p:cNvPr id="82" name="TextBox 81">
            <a:extLst>
              <a:ext uri="{FF2B5EF4-FFF2-40B4-BE49-F238E27FC236}">
                <a16:creationId xmlns:a16="http://schemas.microsoft.com/office/drawing/2014/main" id="{CF8F5E5C-67CB-A8CB-E1A4-DFCBD7C08FAE}"/>
              </a:ext>
            </a:extLst>
          </p:cNvPr>
          <p:cNvSpPr txBox="1"/>
          <p:nvPr/>
        </p:nvSpPr>
        <p:spPr>
          <a:xfrm>
            <a:off x="9575555" y="1588653"/>
            <a:ext cx="792480" cy="307777"/>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83861"/>
                </a:solidFill>
                <a:effectLst/>
                <a:uLnTx/>
                <a:uFillTx/>
                <a:latin typeface="Arial" panose="020B0604020202020204"/>
                <a:ea typeface="+mn-ea"/>
                <a:cs typeface="+mn-cs"/>
              </a:rPr>
              <a:t>2021</a:t>
            </a:r>
            <a:endParaRPr kumimoji="0" lang="en-US" sz="1100" b="0" i="0" u="none" strike="noStrike" kern="1200" cap="none" spc="0" normalizeH="0" baseline="0" noProof="0">
              <a:ln>
                <a:noFill/>
              </a:ln>
              <a:solidFill>
                <a:srgbClr val="083861"/>
              </a:solidFill>
              <a:effectLst/>
              <a:uLnTx/>
              <a:uFillTx/>
              <a:latin typeface="Arial" panose="020B0604020202020204"/>
              <a:ea typeface="+mn-ea"/>
              <a:cs typeface="+mn-cs"/>
            </a:endParaRPr>
          </a:p>
        </p:txBody>
      </p:sp>
      <p:sp>
        <p:nvSpPr>
          <p:cNvPr id="83" name="TextBox 82">
            <a:extLst>
              <a:ext uri="{FF2B5EF4-FFF2-40B4-BE49-F238E27FC236}">
                <a16:creationId xmlns:a16="http://schemas.microsoft.com/office/drawing/2014/main" id="{18461126-128C-5E1C-8012-0F59B33FEA12}"/>
              </a:ext>
            </a:extLst>
          </p:cNvPr>
          <p:cNvSpPr txBox="1"/>
          <p:nvPr/>
        </p:nvSpPr>
        <p:spPr>
          <a:xfrm>
            <a:off x="10368035" y="1590722"/>
            <a:ext cx="792480" cy="307777"/>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7030A0"/>
                </a:solidFill>
                <a:effectLst/>
                <a:uLnTx/>
                <a:uFillTx/>
                <a:latin typeface="Arial" panose="020B0604020202020204"/>
                <a:ea typeface="+mn-ea"/>
                <a:cs typeface="+mn-cs"/>
              </a:rPr>
              <a:t>2022</a:t>
            </a:r>
            <a:endParaRPr kumimoji="0" lang="en-US" sz="1100" b="0" i="0" u="none" strike="noStrike" kern="1200" cap="none" spc="0" normalizeH="0" baseline="0" noProof="0">
              <a:ln>
                <a:noFill/>
              </a:ln>
              <a:solidFill>
                <a:srgbClr val="7030A0"/>
              </a:solidFill>
              <a:effectLst/>
              <a:uLnTx/>
              <a:uFillTx/>
              <a:latin typeface="Arial" panose="020B0604020202020204"/>
              <a:ea typeface="+mn-ea"/>
              <a:cs typeface="+mn-cs"/>
            </a:endParaRPr>
          </a:p>
        </p:txBody>
      </p:sp>
      <p:sp>
        <p:nvSpPr>
          <p:cNvPr id="84" name="TextBox 83">
            <a:extLst>
              <a:ext uri="{FF2B5EF4-FFF2-40B4-BE49-F238E27FC236}">
                <a16:creationId xmlns:a16="http://schemas.microsoft.com/office/drawing/2014/main" id="{A4AFF15F-6A9D-C6DF-169A-1CF01E8E797E}"/>
              </a:ext>
            </a:extLst>
          </p:cNvPr>
          <p:cNvSpPr txBox="1"/>
          <p:nvPr/>
        </p:nvSpPr>
        <p:spPr>
          <a:xfrm>
            <a:off x="11160515" y="1592344"/>
            <a:ext cx="792480" cy="307777"/>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D9C49"/>
                </a:solidFill>
                <a:effectLst/>
                <a:uLnTx/>
                <a:uFillTx/>
                <a:latin typeface="Arial" panose="020B0604020202020204"/>
                <a:ea typeface="+mn-ea"/>
                <a:cs typeface="+mn-cs"/>
              </a:rPr>
              <a:t>2023</a:t>
            </a:r>
            <a:endParaRPr kumimoji="0" lang="en-US" sz="1100" b="0" i="0" u="none" strike="noStrike" kern="1200" cap="none" spc="0" normalizeH="0" baseline="0" noProof="0">
              <a:ln>
                <a:noFill/>
              </a:ln>
              <a:solidFill>
                <a:srgbClr val="0D9C49"/>
              </a:solidFill>
              <a:effectLst/>
              <a:uLnTx/>
              <a:uFillTx/>
              <a:latin typeface="Arial" panose="020B0604020202020204"/>
              <a:ea typeface="+mn-ea"/>
              <a:cs typeface="+mn-cs"/>
            </a:endParaRPr>
          </a:p>
        </p:txBody>
      </p:sp>
      <p:cxnSp>
        <p:nvCxnSpPr>
          <p:cNvPr id="85" name="Straight Connector 84">
            <a:extLst>
              <a:ext uri="{FF2B5EF4-FFF2-40B4-BE49-F238E27FC236}">
                <a16:creationId xmlns:a16="http://schemas.microsoft.com/office/drawing/2014/main" id="{93BDA551-A150-73BD-5FD1-7AF1E4DBBD5D}"/>
              </a:ext>
            </a:extLst>
          </p:cNvPr>
          <p:cNvCxnSpPr>
            <a:cxnSpLocks/>
          </p:cNvCxnSpPr>
          <p:nvPr/>
        </p:nvCxnSpPr>
        <p:spPr>
          <a:xfrm>
            <a:off x="4450836" y="1519574"/>
            <a:ext cx="2359405" cy="0"/>
          </a:xfrm>
          <a:prstGeom prst="line">
            <a:avLst/>
          </a:prstGeom>
          <a:ln w="9525"/>
        </p:spPr>
        <p:style>
          <a:lnRef idx="2">
            <a:schemeClr val="dk1"/>
          </a:lnRef>
          <a:fillRef idx="0">
            <a:schemeClr val="dk1"/>
          </a:fillRef>
          <a:effectRef idx="1">
            <a:schemeClr val="dk1"/>
          </a:effectRef>
          <a:fontRef idx="minor">
            <a:schemeClr val="tx1"/>
          </a:fontRef>
        </p:style>
      </p:cxnSp>
      <p:cxnSp>
        <p:nvCxnSpPr>
          <p:cNvPr id="87" name="Straight Connector 86">
            <a:extLst>
              <a:ext uri="{FF2B5EF4-FFF2-40B4-BE49-F238E27FC236}">
                <a16:creationId xmlns:a16="http://schemas.microsoft.com/office/drawing/2014/main" id="{6E353C19-192A-9818-3EE0-469F22137BFE}"/>
              </a:ext>
            </a:extLst>
          </p:cNvPr>
          <p:cNvCxnSpPr>
            <a:cxnSpLocks/>
          </p:cNvCxnSpPr>
          <p:nvPr/>
        </p:nvCxnSpPr>
        <p:spPr>
          <a:xfrm>
            <a:off x="9505244" y="1570059"/>
            <a:ext cx="2377440" cy="0"/>
          </a:xfrm>
          <a:prstGeom prst="line">
            <a:avLst/>
          </a:prstGeom>
          <a:ln w="9525"/>
        </p:spPr>
        <p:style>
          <a:lnRef idx="2">
            <a:schemeClr val="dk1"/>
          </a:lnRef>
          <a:fillRef idx="0">
            <a:schemeClr val="dk1"/>
          </a:fillRef>
          <a:effectRef idx="1">
            <a:schemeClr val="dk1"/>
          </a:effectRef>
          <a:fontRef idx="minor">
            <a:schemeClr val="tx1"/>
          </a:fontRef>
        </p:style>
      </p:cxnSp>
      <p:sp>
        <p:nvSpPr>
          <p:cNvPr id="88" name="TextBox 87">
            <a:extLst>
              <a:ext uri="{FF2B5EF4-FFF2-40B4-BE49-F238E27FC236}">
                <a16:creationId xmlns:a16="http://schemas.microsoft.com/office/drawing/2014/main" id="{6DEB4F27-C9FD-10D4-1EA8-2FE63934A7DC}"/>
              </a:ext>
            </a:extLst>
          </p:cNvPr>
          <p:cNvSpPr txBox="1"/>
          <p:nvPr/>
        </p:nvSpPr>
        <p:spPr>
          <a:xfrm>
            <a:off x="4513405" y="1199144"/>
            <a:ext cx="2359404" cy="276999"/>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83861"/>
                </a:solidFill>
                <a:effectLst/>
                <a:uLnTx/>
                <a:uFillTx/>
                <a:latin typeface="Arial Black" panose="020B0A04020102020204" pitchFamily="34" charset="0"/>
                <a:ea typeface="+mn-ea"/>
                <a:cs typeface="+mn-cs"/>
              </a:rPr>
              <a:t>AUDIT FIRMS</a:t>
            </a:r>
            <a:endParaRPr kumimoji="0" lang="en-US" sz="1050" b="0" i="0" u="none" strike="noStrike" kern="1200" cap="none" spc="0" normalizeH="0" baseline="0" noProof="0">
              <a:ln>
                <a:noFill/>
              </a:ln>
              <a:solidFill>
                <a:srgbClr val="083861"/>
              </a:solidFill>
              <a:effectLst/>
              <a:uLnTx/>
              <a:uFillTx/>
              <a:latin typeface="Arial Black" panose="020B0A04020102020204" pitchFamily="34" charset="0"/>
              <a:ea typeface="+mn-ea"/>
              <a:cs typeface="+mn-cs"/>
            </a:endParaRPr>
          </a:p>
        </p:txBody>
      </p:sp>
      <p:sp>
        <p:nvSpPr>
          <p:cNvPr id="89" name="TextBox 88">
            <a:extLst>
              <a:ext uri="{FF2B5EF4-FFF2-40B4-BE49-F238E27FC236}">
                <a16:creationId xmlns:a16="http://schemas.microsoft.com/office/drawing/2014/main" id="{C879796C-602B-285B-CC91-CEC46A528DB2}"/>
              </a:ext>
            </a:extLst>
          </p:cNvPr>
          <p:cNvSpPr txBox="1"/>
          <p:nvPr/>
        </p:nvSpPr>
        <p:spPr>
          <a:xfrm>
            <a:off x="9512986" y="1057909"/>
            <a:ext cx="2377440" cy="461665"/>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83861"/>
                </a:solidFill>
                <a:effectLst/>
                <a:uLnTx/>
                <a:uFillTx/>
                <a:latin typeface="Arial Black" panose="020B0A04020102020204" pitchFamily="34" charset="0"/>
                <a:ea typeface="+mn-ea"/>
                <a:cs typeface="+mn-cs"/>
              </a:rPr>
              <a:t>OTHER SERVICE PROVIDERS</a:t>
            </a:r>
            <a:endParaRPr kumimoji="0" lang="en-US" sz="1050" b="0" i="0" u="none" strike="noStrike" kern="1200" cap="none" spc="0" normalizeH="0" baseline="0" noProof="0">
              <a:ln>
                <a:noFill/>
              </a:ln>
              <a:solidFill>
                <a:srgbClr val="083861"/>
              </a:solidFill>
              <a:effectLst/>
              <a:uLnTx/>
              <a:uFillTx/>
              <a:latin typeface="Arial Black" panose="020B0A04020102020204" pitchFamily="34" charset="0"/>
              <a:ea typeface="+mn-ea"/>
              <a:cs typeface="+mn-cs"/>
            </a:endParaRPr>
          </a:p>
        </p:txBody>
      </p:sp>
      <p:grpSp>
        <p:nvGrpSpPr>
          <p:cNvPr id="148" name="Group 147">
            <a:extLst>
              <a:ext uri="{FF2B5EF4-FFF2-40B4-BE49-F238E27FC236}">
                <a16:creationId xmlns:a16="http://schemas.microsoft.com/office/drawing/2014/main" id="{EBE6D1AF-BFDB-514E-214A-3996DB650072}"/>
              </a:ext>
            </a:extLst>
          </p:cNvPr>
          <p:cNvGrpSpPr/>
          <p:nvPr/>
        </p:nvGrpSpPr>
        <p:grpSpPr>
          <a:xfrm>
            <a:off x="4458579" y="2660443"/>
            <a:ext cx="2359465" cy="463980"/>
            <a:chOff x="7983056" y="3067212"/>
            <a:chExt cx="2760705" cy="463980"/>
          </a:xfrm>
        </p:grpSpPr>
        <p:sp>
          <p:nvSpPr>
            <p:cNvPr id="149" name="TextBox 148">
              <a:extLst>
                <a:ext uri="{FF2B5EF4-FFF2-40B4-BE49-F238E27FC236}">
                  <a16:creationId xmlns:a16="http://schemas.microsoft.com/office/drawing/2014/main" id="{7C98429B-70B7-9D8C-58F1-22FBE4594799}"/>
                </a:ext>
              </a:extLst>
            </p:cNvPr>
            <p:cNvSpPr txBox="1"/>
            <p:nvPr/>
          </p:nvSpPr>
          <p:spPr>
            <a:xfrm>
              <a:off x="8897457" y="3067212"/>
              <a:ext cx="914400" cy="461665"/>
            </a:xfrm>
            <a:prstGeom prst="rect">
              <a:avLst/>
            </a:prstGeom>
            <a:solidFill>
              <a:srgbClr val="7030A0"/>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97</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50" name="TextBox 149">
              <a:extLst>
                <a:ext uri="{FF2B5EF4-FFF2-40B4-BE49-F238E27FC236}">
                  <a16:creationId xmlns:a16="http://schemas.microsoft.com/office/drawing/2014/main" id="{A79F28B3-9015-1563-EA06-47BDBC0A9858}"/>
                </a:ext>
              </a:extLst>
            </p:cNvPr>
            <p:cNvSpPr txBox="1"/>
            <p:nvPr/>
          </p:nvSpPr>
          <p:spPr>
            <a:xfrm>
              <a:off x="9812727" y="3069527"/>
              <a:ext cx="931034" cy="461665"/>
            </a:xfrm>
            <a:prstGeom prst="rect">
              <a:avLst/>
            </a:prstGeom>
            <a:solidFill>
              <a:schemeClr val="accent5"/>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100</a:t>
              </a:r>
              <a:endParaRPr kumimoji="0" lang="en-US" sz="140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51" name="TextBox 150">
              <a:extLst>
                <a:ext uri="{FF2B5EF4-FFF2-40B4-BE49-F238E27FC236}">
                  <a16:creationId xmlns:a16="http://schemas.microsoft.com/office/drawing/2014/main" id="{EBAC213F-B5C6-329B-3D23-BF9738FCD9E0}"/>
                </a:ext>
              </a:extLst>
            </p:cNvPr>
            <p:cNvSpPr txBox="1"/>
            <p:nvPr/>
          </p:nvSpPr>
          <p:spPr>
            <a:xfrm>
              <a:off x="7983056" y="3067869"/>
              <a:ext cx="914400" cy="461665"/>
            </a:xfrm>
            <a:prstGeom prst="rect">
              <a:avLst/>
            </a:prstGeom>
            <a:solidFill>
              <a:schemeClr val="tx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98</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grpSp>
      <p:grpSp>
        <p:nvGrpSpPr>
          <p:cNvPr id="152" name="Group 151">
            <a:extLst>
              <a:ext uri="{FF2B5EF4-FFF2-40B4-BE49-F238E27FC236}">
                <a16:creationId xmlns:a16="http://schemas.microsoft.com/office/drawing/2014/main" id="{28440E64-B312-D446-1D32-BFB56B98F68A}"/>
              </a:ext>
            </a:extLst>
          </p:cNvPr>
          <p:cNvGrpSpPr/>
          <p:nvPr/>
        </p:nvGrpSpPr>
        <p:grpSpPr>
          <a:xfrm>
            <a:off x="9512986" y="2655099"/>
            <a:ext cx="2377440" cy="462538"/>
            <a:chOff x="7983056" y="3067212"/>
            <a:chExt cx="2743201" cy="462538"/>
          </a:xfrm>
        </p:grpSpPr>
        <p:sp>
          <p:nvSpPr>
            <p:cNvPr id="153" name="TextBox 152">
              <a:extLst>
                <a:ext uri="{FF2B5EF4-FFF2-40B4-BE49-F238E27FC236}">
                  <a16:creationId xmlns:a16="http://schemas.microsoft.com/office/drawing/2014/main" id="{41BC3DB2-3DD0-41D0-904D-246BD5616711}"/>
                </a:ext>
              </a:extLst>
            </p:cNvPr>
            <p:cNvSpPr txBox="1"/>
            <p:nvPr/>
          </p:nvSpPr>
          <p:spPr>
            <a:xfrm>
              <a:off x="8897457" y="3067212"/>
              <a:ext cx="914400" cy="461665"/>
            </a:xfrm>
            <a:prstGeom prst="rect">
              <a:avLst/>
            </a:prstGeom>
            <a:solidFill>
              <a:srgbClr val="7030A0"/>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64</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54" name="TextBox 153">
              <a:extLst>
                <a:ext uri="{FF2B5EF4-FFF2-40B4-BE49-F238E27FC236}">
                  <a16:creationId xmlns:a16="http://schemas.microsoft.com/office/drawing/2014/main" id="{2A515D1A-C4FC-581E-3D0A-830B1527B316}"/>
                </a:ext>
              </a:extLst>
            </p:cNvPr>
            <p:cNvSpPr txBox="1"/>
            <p:nvPr/>
          </p:nvSpPr>
          <p:spPr>
            <a:xfrm>
              <a:off x="9811857" y="3068085"/>
              <a:ext cx="914400" cy="461665"/>
            </a:xfrm>
            <a:prstGeom prst="rect">
              <a:avLst/>
            </a:prstGeom>
            <a:solidFill>
              <a:schemeClr val="accent5"/>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54</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55" name="TextBox 154">
              <a:extLst>
                <a:ext uri="{FF2B5EF4-FFF2-40B4-BE49-F238E27FC236}">
                  <a16:creationId xmlns:a16="http://schemas.microsoft.com/office/drawing/2014/main" id="{01F31016-9310-504D-EA14-12EDC3393E28}"/>
                </a:ext>
              </a:extLst>
            </p:cNvPr>
            <p:cNvSpPr txBox="1"/>
            <p:nvPr/>
          </p:nvSpPr>
          <p:spPr>
            <a:xfrm>
              <a:off x="7983056" y="3067869"/>
              <a:ext cx="914400" cy="461665"/>
            </a:xfrm>
            <a:prstGeom prst="rect">
              <a:avLst/>
            </a:prstGeom>
            <a:solidFill>
              <a:schemeClr val="tx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53</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grpSp>
      <p:sp>
        <p:nvSpPr>
          <p:cNvPr id="156" name="TextBox 155">
            <a:extLst>
              <a:ext uri="{FF2B5EF4-FFF2-40B4-BE49-F238E27FC236}">
                <a16:creationId xmlns:a16="http://schemas.microsoft.com/office/drawing/2014/main" id="{B586DC3B-48C6-C982-F3D6-AFF6EA4A8B59}"/>
              </a:ext>
            </a:extLst>
          </p:cNvPr>
          <p:cNvSpPr txBox="1"/>
          <p:nvPr/>
        </p:nvSpPr>
        <p:spPr>
          <a:xfrm>
            <a:off x="6872809" y="3453016"/>
            <a:ext cx="255474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83861"/>
                </a:solidFill>
                <a:effectLst/>
                <a:uLnTx/>
                <a:uFillTx/>
                <a:latin typeface="Arial" panose="020B0604020202020204"/>
                <a:ea typeface="+mn-ea"/>
                <a:cs typeface="+mn-cs"/>
              </a:rPr>
              <a:t>Of assurance that applies ISAE 3000 (Revised), percent of engagements that apply </a:t>
            </a:r>
            <a:r>
              <a:rPr kumimoji="0" lang="en-US" sz="1100" b="1" i="0" u="none" strike="noStrike" kern="1200" cap="none" spc="0" normalizeH="0" baseline="0" noProof="0">
                <a:ln>
                  <a:noFill/>
                </a:ln>
                <a:solidFill>
                  <a:srgbClr val="083861"/>
                </a:solidFill>
                <a:effectLst/>
                <a:uLnTx/>
                <a:uFillTx/>
                <a:latin typeface="Arial" panose="020B0604020202020204"/>
                <a:ea typeface="+mn-ea"/>
                <a:cs typeface="+mn-cs"/>
              </a:rPr>
              <a:t>IESBA Code </a:t>
            </a:r>
            <a:r>
              <a:rPr kumimoji="0" lang="en-US" sz="1100" b="0" i="0" u="none" strike="noStrike" kern="1200" cap="none" spc="0" normalizeH="0" baseline="0" noProof="0">
                <a:ln>
                  <a:noFill/>
                </a:ln>
                <a:solidFill>
                  <a:srgbClr val="083861"/>
                </a:solidFill>
                <a:effectLst/>
                <a:uLnTx/>
                <a:uFillTx/>
                <a:latin typeface="Arial" panose="020B0604020202020204"/>
                <a:ea typeface="+mn-ea"/>
                <a:cs typeface="+mn-cs"/>
              </a:rPr>
              <a:t>or </a:t>
            </a:r>
            <a:r>
              <a:rPr kumimoji="0" lang="en-US" sz="1100" b="1" i="0" u="none" strike="noStrike" kern="1200" cap="none" spc="0" normalizeH="0" baseline="0" noProof="0">
                <a:ln>
                  <a:noFill/>
                </a:ln>
                <a:solidFill>
                  <a:srgbClr val="083861"/>
                </a:solidFill>
                <a:effectLst/>
                <a:uLnTx/>
                <a:uFillTx/>
                <a:latin typeface="Arial" panose="020B0604020202020204"/>
                <a:ea typeface="+mn-ea"/>
                <a:cs typeface="+mn-cs"/>
              </a:rPr>
              <a:t>other recognized ethics code / standards</a:t>
            </a:r>
            <a:endParaRPr kumimoji="0" lang="en-US" sz="1100" b="0" i="0" u="none" strike="noStrike" kern="1200" cap="none" spc="0" normalizeH="0" baseline="0" noProof="0">
              <a:ln>
                <a:noFill/>
              </a:ln>
              <a:solidFill>
                <a:srgbClr val="083861"/>
              </a:solidFill>
              <a:effectLst/>
              <a:uLnTx/>
              <a:uFillTx/>
              <a:latin typeface="Arial" panose="020B0604020202020204"/>
              <a:ea typeface="+mn-ea"/>
              <a:cs typeface="+mn-cs"/>
            </a:endParaRPr>
          </a:p>
        </p:txBody>
      </p:sp>
      <p:cxnSp>
        <p:nvCxnSpPr>
          <p:cNvPr id="157" name="Straight Connector 156">
            <a:extLst>
              <a:ext uri="{FF2B5EF4-FFF2-40B4-BE49-F238E27FC236}">
                <a16:creationId xmlns:a16="http://schemas.microsoft.com/office/drawing/2014/main" id="{0D57F7DC-BB93-C869-DC2B-9A9D8A9F56D5}"/>
              </a:ext>
            </a:extLst>
          </p:cNvPr>
          <p:cNvCxnSpPr>
            <a:cxnSpLocks/>
          </p:cNvCxnSpPr>
          <p:nvPr/>
        </p:nvCxnSpPr>
        <p:spPr>
          <a:xfrm>
            <a:off x="4450836" y="3381006"/>
            <a:ext cx="7454471" cy="0"/>
          </a:xfrm>
          <a:prstGeom prst="line">
            <a:avLst/>
          </a:prstGeom>
          <a:ln w="9525"/>
        </p:spPr>
        <p:style>
          <a:lnRef idx="2">
            <a:schemeClr val="dk1"/>
          </a:lnRef>
          <a:fillRef idx="0">
            <a:schemeClr val="dk1"/>
          </a:fillRef>
          <a:effectRef idx="1">
            <a:schemeClr val="dk1"/>
          </a:effectRef>
          <a:fontRef idx="minor">
            <a:schemeClr val="tx1"/>
          </a:fontRef>
        </p:style>
      </p:cxnSp>
      <p:grpSp>
        <p:nvGrpSpPr>
          <p:cNvPr id="158" name="Group 157">
            <a:extLst>
              <a:ext uri="{FF2B5EF4-FFF2-40B4-BE49-F238E27FC236}">
                <a16:creationId xmlns:a16="http://schemas.microsoft.com/office/drawing/2014/main" id="{20B25E9A-0BC8-D7AE-4C7F-4698C1DB4E80}"/>
              </a:ext>
            </a:extLst>
          </p:cNvPr>
          <p:cNvGrpSpPr/>
          <p:nvPr/>
        </p:nvGrpSpPr>
        <p:grpSpPr>
          <a:xfrm>
            <a:off x="4458578" y="3508893"/>
            <a:ext cx="2377440" cy="462538"/>
            <a:chOff x="7983056" y="3067212"/>
            <a:chExt cx="2743201" cy="462538"/>
          </a:xfrm>
        </p:grpSpPr>
        <p:sp>
          <p:nvSpPr>
            <p:cNvPr id="159" name="TextBox 158">
              <a:extLst>
                <a:ext uri="{FF2B5EF4-FFF2-40B4-BE49-F238E27FC236}">
                  <a16:creationId xmlns:a16="http://schemas.microsoft.com/office/drawing/2014/main" id="{17B61D5F-31E8-B75A-94BE-CEEF43398953}"/>
                </a:ext>
              </a:extLst>
            </p:cNvPr>
            <p:cNvSpPr txBox="1"/>
            <p:nvPr/>
          </p:nvSpPr>
          <p:spPr>
            <a:xfrm>
              <a:off x="8897457" y="3067212"/>
              <a:ext cx="914400" cy="461665"/>
            </a:xfrm>
            <a:prstGeom prst="rect">
              <a:avLst/>
            </a:prstGeom>
            <a:solidFill>
              <a:srgbClr val="7030A0"/>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91</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60" name="TextBox 159">
              <a:extLst>
                <a:ext uri="{FF2B5EF4-FFF2-40B4-BE49-F238E27FC236}">
                  <a16:creationId xmlns:a16="http://schemas.microsoft.com/office/drawing/2014/main" id="{BAAA7755-DF82-4ACD-185D-823CEB0D25F5}"/>
                </a:ext>
              </a:extLst>
            </p:cNvPr>
            <p:cNvSpPr txBox="1"/>
            <p:nvPr/>
          </p:nvSpPr>
          <p:spPr>
            <a:xfrm>
              <a:off x="9811857" y="3068085"/>
              <a:ext cx="914400" cy="461665"/>
            </a:xfrm>
            <a:prstGeom prst="rect">
              <a:avLst/>
            </a:prstGeom>
            <a:solidFill>
              <a:schemeClr val="accent5"/>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98</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61" name="TextBox 160">
              <a:extLst>
                <a:ext uri="{FF2B5EF4-FFF2-40B4-BE49-F238E27FC236}">
                  <a16:creationId xmlns:a16="http://schemas.microsoft.com/office/drawing/2014/main" id="{2BB5BF0C-D3D9-C92D-EE51-443DA3ACD7B0}"/>
                </a:ext>
              </a:extLst>
            </p:cNvPr>
            <p:cNvSpPr txBox="1"/>
            <p:nvPr/>
          </p:nvSpPr>
          <p:spPr>
            <a:xfrm>
              <a:off x="7983056" y="3067869"/>
              <a:ext cx="914400" cy="461665"/>
            </a:xfrm>
            <a:prstGeom prst="rect">
              <a:avLst/>
            </a:prstGeom>
            <a:solidFill>
              <a:schemeClr val="tx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93</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grpSp>
      <p:grpSp>
        <p:nvGrpSpPr>
          <p:cNvPr id="162" name="Group 161">
            <a:extLst>
              <a:ext uri="{FF2B5EF4-FFF2-40B4-BE49-F238E27FC236}">
                <a16:creationId xmlns:a16="http://schemas.microsoft.com/office/drawing/2014/main" id="{F438C82E-C38F-14D6-9792-BB7134B2D4D7}"/>
              </a:ext>
            </a:extLst>
          </p:cNvPr>
          <p:cNvGrpSpPr/>
          <p:nvPr/>
        </p:nvGrpSpPr>
        <p:grpSpPr>
          <a:xfrm>
            <a:off x="9512986" y="3503549"/>
            <a:ext cx="2377440" cy="462538"/>
            <a:chOff x="7983056" y="3067212"/>
            <a:chExt cx="2743201" cy="462538"/>
          </a:xfrm>
        </p:grpSpPr>
        <p:sp>
          <p:nvSpPr>
            <p:cNvPr id="163" name="TextBox 162">
              <a:extLst>
                <a:ext uri="{FF2B5EF4-FFF2-40B4-BE49-F238E27FC236}">
                  <a16:creationId xmlns:a16="http://schemas.microsoft.com/office/drawing/2014/main" id="{57B159D7-6FF1-B33E-9A38-E057A298F312}"/>
                </a:ext>
              </a:extLst>
            </p:cNvPr>
            <p:cNvSpPr txBox="1"/>
            <p:nvPr/>
          </p:nvSpPr>
          <p:spPr>
            <a:xfrm>
              <a:off x="8897457" y="3067212"/>
              <a:ext cx="914400" cy="461665"/>
            </a:xfrm>
            <a:prstGeom prst="rect">
              <a:avLst/>
            </a:prstGeom>
            <a:solidFill>
              <a:srgbClr val="7030A0"/>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33</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64" name="TextBox 163">
              <a:extLst>
                <a:ext uri="{FF2B5EF4-FFF2-40B4-BE49-F238E27FC236}">
                  <a16:creationId xmlns:a16="http://schemas.microsoft.com/office/drawing/2014/main" id="{85AF4FBF-F115-A0E7-25F2-641C34F949DA}"/>
                </a:ext>
              </a:extLst>
            </p:cNvPr>
            <p:cNvSpPr txBox="1"/>
            <p:nvPr/>
          </p:nvSpPr>
          <p:spPr>
            <a:xfrm>
              <a:off x="9811857" y="3068085"/>
              <a:ext cx="914400" cy="461665"/>
            </a:xfrm>
            <a:prstGeom prst="rect">
              <a:avLst/>
            </a:prstGeom>
            <a:solidFill>
              <a:schemeClr val="accent5"/>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24</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65" name="TextBox 164">
              <a:extLst>
                <a:ext uri="{FF2B5EF4-FFF2-40B4-BE49-F238E27FC236}">
                  <a16:creationId xmlns:a16="http://schemas.microsoft.com/office/drawing/2014/main" id="{D903E5C1-D05E-8F12-0F62-0F9320B01518}"/>
                </a:ext>
              </a:extLst>
            </p:cNvPr>
            <p:cNvSpPr txBox="1"/>
            <p:nvPr/>
          </p:nvSpPr>
          <p:spPr>
            <a:xfrm>
              <a:off x="7983056" y="3067869"/>
              <a:ext cx="914400" cy="461665"/>
            </a:xfrm>
            <a:prstGeom prst="rect">
              <a:avLst/>
            </a:prstGeom>
            <a:solidFill>
              <a:schemeClr val="tx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28</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grpSp>
      <p:sp>
        <p:nvSpPr>
          <p:cNvPr id="166" name="TextBox 165">
            <a:extLst>
              <a:ext uri="{FF2B5EF4-FFF2-40B4-BE49-F238E27FC236}">
                <a16:creationId xmlns:a16="http://schemas.microsoft.com/office/drawing/2014/main" id="{6D62FC7D-9313-91DC-C9DB-D9162185A48B}"/>
              </a:ext>
            </a:extLst>
          </p:cNvPr>
          <p:cNvSpPr txBox="1"/>
          <p:nvPr/>
        </p:nvSpPr>
        <p:spPr>
          <a:xfrm>
            <a:off x="6854834" y="4295653"/>
            <a:ext cx="255474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83861"/>
                </a:solidFill>
                <a:effectLst/>
                <a:uLnTx/>
                <a:uFillTx/>
                <a:latin typeface="Arial" panose="020B0604020202020204"/>
                <a:ea typeface="+mn-ea"/>
                <a:cs typeface="+mn-cs"/>
              </a:rPr>
              <a:t>Of assurance that applies ISAE 3000 (Revised), percent of engagements that apply </a:t>
            </a:r>
            <a:r>
              <a:rPr kumimoji="0" lang="en-US" sz="1100" b="1" i="0" u="none" strike="noStrike" kern="1200" cap="none" spc="0" normalizeH="0" baseline="0" noProof="0">
                <a:ln>
                  <a:noFill/>
                </a:ln>
                <a:solidFill>
                  <a:srgbClr val="083861"/>
                </a:solidFill>
                <a:effectLst/>
                <a:uLnTx/>
                <a:uFillTx/>
                <a:latin typeface="Arial" panose="020B0604020202020204"/>
                <a:ea typeface="+mn-ea"/>
                <a:cs typeface="+mn-cs"/>
              </a:rPr>
              <a:t>ISQC 1 </a:t>
            </a:r>
            <a:r>
              <a:rPr kumimoji="0" lang="en-US" sz="1100" b="0" i="0" u="none" strike="noStrike" kern="1200" cap="none" spc="0" normalizeH="0" baseline="0" noProof="0">
                <a:ln>
                  <a:noFill/>
                </a:ln>
                <a:solidFill>
                  <a:srgbClr val="083861"/>
                </a:solidFill>
                <a:effectLst/>
                <a:uLnTx/>
                <a:uFillTx/>
                <a:latin typeface="Arial" panose="020B0604020202020204"/>
                <a:ea typeface="+mn-ea"/>
                <a:cs typeface="+mn-cs"/>
              </a:rPr>
              <a:t>or </a:t>
            </a:r>
            <a:r>
              <a:rPr kumimoji="0" lang="en-US" sz="1100" b="1" i="0" u="none" strike="noStrike" kern="1200" cap="none" spc="0" normalizeH="0" baseline="0" noProof="0">
                <a:ln>
                  <a:noFill/>
                </a:ln>
                <a:solidFill>
                  <a:srgbClr val="083861"/>
                </a:solidFill>
                <a:effectLst/>
                <a:uLnTx/>
                <a:uFillTx/>
                <a:latin typeface="Arial" panose="020B0604020202020204"/>
                <a:ea typeface="+mn-ea"/>
                <a:cs typeface="+mn-cs"/>
              </a:rPr>
              <a:t>other recognized quality control standard</a:t>
            </a:r>
            <a:endParaRPr kumimoji="0" lang="en-US" sz="1100" b="0" i="0" u="none" strike="noStrike" kern="1200" cap="none" spc="0" normalizeH="0" baseline="0" noProof="0">
              <a:ln>
                <a:noFill/>
              </a:ln>
              <a:solidFill>
                <a:srgbClr val="083861"/>
              </a:solidFill>
              <a:effectLst/>
              <a:uLnTx/>
              <a:uFillTx/>
              <a:latin typeface="Arial" panose="020B0604020202020204"/>
              <a:ea typeface="+mn-ea"/>
              <a:cs typeface="+mn-cs"/>
            </a:endParaRPr>
          </a:p>
        </p:txBody>
      </p:sp>
      <p:cxnSp>
        <p:nvCxnSpPr>
          <p:cNvPr id="167" name="Straight Connector 166">
            <a:extLst>
              <a:ext uri="{FF2B5EF4-FFF2-40B4-BE49-F238E27FC236}">
                <a16:creationId xmlns:a16="http://schemas.microsoft.com/office/drawing/2014/main" id="{7D0F2BA4-1F86-27DD-4C17-0E3CCA6AC79C}"/>
              </a:ext>
            </a:extLst>
          </p:cNvPr>
          <p:cNvCxnSpPr>
            <a:cxnSpLocks/>
          </p:cNvCxnSpPr>
          <p:nvPr/>
        </p:nvCxnSpPr>
        <p:spPr>
          <a:xfrm>
            <a:off x="4432861" y="4223643"/>
            <a:ext cx="7454471" cy="0"/>
          </a:xfrm>
          <a:prstGeom prst="line">
            <a:avLst/>
          </a:prstGeom>
          <a:ln w="9525"/>
        </p:spPr>
        <p:style>
          <a:lnRef idx="2">
            <a:schemeClr val="dk1"/>
          </a:lnRef>
          <a:fillRef idx="0">
            <a:schemeClr val="dk1"/>
          </a:fillRef>
          <a:effectRef idx="1">
            <a:schemeClr val="dk1"/>
          </a:effectRef>
          <a:fontRef idx="minor">
            <a:schemeClr val="tx1"/>
          </a:fontRef>
        </p:style>
      </p:cxnSp>
      <p:grpSp>
        <p:nvGrpSpPr>
          <p:cNvPr id="168" name="Group 167">
            <a:extLst>
              <a:ext uri="{FF2B5EF4-FFF2-40B4-BE49-F238E27FC236}">
                <a16:creationId xmlns:a16="http://schemas.microsoft.com/office/drawing/2014/main" id="{126B25B2-17C0-68E2-61F6-29E5226C8561}"/>
              </a:ext>
            </a:extLst>
          </p:cNvPr>
          <p:cNvGrpSpPr/>
          <p:nvPr/>
        </p:nvGrpSpPr>
        <p:grpSpPr>
          <a:xfrm>
            <a:off x="4440603" y="4351530"/>
            <a:ext cx="2377440" cy="462538"/>
            <a:chOff x="7983056" y="3067212"/>
            <a:chExt cx="2743201" cy="462538"/>
          </a:xfrm>
        </p:grpSpPr>
        <p:sp>
          <p:nvSpPr>
            <p:cNvPr id="169" name="TextBox 168">
              <a:extLst>
                <a:ext uri="{FF2B5EF4-FFF2-40B4-BE49-F238E27FC236}">
                  <a16:creationId xmlns:a16="http://schemas.microsoft.com/office/drawing/2014/main" id="{FCD7FE9D-7294-E487-FFE0-C235D5E90079}"/>
                </a:ext>
              </a:extLst>
            </p:cNvPr>
            <p:cNvSpPr txBox="1"/>
            <p:nvPr/>
          </p:nvSpPr>
          <p:spPr>
            <a:xfrm>
              <a:off x="8897457" y="3067212"/>
              <a:ext cx="914400" cy="461665"/>
            </a:xfrm>
            <a:prstGeom prst="rect">
              <a:avLst/>
            </a:prstGeom>
            <a:solidFill>
              <a:srgbClr val="7030A0"/>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94</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70" name="TextBox 169">
              <a:extLst>
                <a:ext uri="{FF2B5EF4-FFF2-40B4-BE49-F238E27FC236}">
                  <a16:creationId xmlns:a16="http://schemas.microsoft.com/office/drawing/2014/main" id="{C4D24E1D-8CF6-50A7-D349-86C1CEC54410}"/>
                </a:ext>
              </a:extLst>
            </p:cNvPr>
            <p:cNvSpPr txBox="1"/>
            <p:nvPr/>
          </p:nvSpPr>
          <p:spPr>
            <a:xfrm>
              <a:off x="9811857" y="3068085"/>
              <a:ext cx="914400" cy="461665"/>
            </a:xfrm>
            <a:prstGeom prst="rect">
              <a:avLst/>
            </a:prstGeom>
            <a:solidFill>
              <a:schemeClr val="accent5"/>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98</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71" name="TextBox 170">
              <a:extLst>
                <a:ext uri="{FF2B5EF4-FFF2-40B4-BE49-F238E27FC236}">
                  <a16:creationId xmlns:a16="http://schemas.microsoft.com/office/drawing/2014/main" id="{D09AE592-2F13-7F66-0172-20710D2209F1}"/>
                </a:ext>
              </a:extLst>
            </p:cNvPr>
            <p:cNvSpPr txBox="1"/>
            <p:nvPr/>
          </p:nvSpPr>
          <p:spPr>
            <a:xfrm>
              <a:off x="7983056" y="3067869"/>
              <a:ext cx="914400" cy="461665"/>
            </a:xfrm>
            <a:prstGeom prst="rect">
              <a:avLst/>
            </a:prstGeom>
            <a:solidFill>
              <a:schemeClr val="tx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91</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grpSp>
      <p:grpSp>
        <p:nvGrpSpPr>
          <p:cNvPr id="172" name="Group 171">
            <a:extLst>
              <a:ext uri="{FF2B5EF4-FFF2-40B4-BE49-F238E27FC236}">
                <a16:creationId xmlns:a16="http://schemas.microsoft.com/office/drawing/2014/main" id="{4B14CF44-0398-A562-8412-347AC0F95C27}"/>
              </a:ext>
            </a:extLst>
          </p:cNvPr>
          <p:cNvGrpSpPr/>
          <p:nvPr/>
        </p:nvGrpSpPr>
        <p:grpSpPr>
          <a:xfrm>
            <a:off x="9495011" y="4346186"/>
            <a:ext cx="2377440" cy="462538"/>
            <a:chOff x="7983056" y="3067212"/>
            <a:chExt cx="2743201" cy="462538"/>
          </a:xfrm>
        </p:grpSpPr>
        <p:sp>
          <p:nvSpPr>
            <p:cNvPr id="173" name="TextBox 172">
              <a:extLst>
                <a:ext uri="{FF2B5EF4-FFF2-40B4-BE49-F238E27FC236}">
                  <a16:creationId xmlns:a16="http://schemas.microsoft.com/office/drawing/2014/main" id="{F0E90E21-034A-6D02-167A-12741E1EC7B8}"/>
                </a:ext>
              </a:extLst>
            </p:cNvPr>
            <p:cNvSpPr txBox="1"/>
            <p:nvPr/>
          </p:nvSpPr>
          <p:spPr>
            <a:xfrm>
              <a:off x="8897457" y="3067212"/>
              <a:ext cx="914400" cy="461665"/>
            </a:xfrm>
            <a:prstGeom prst="rect">
              <a:avLst/>
            </a:prstGeom>
            <a:solidFill>
              <a:srgbClr val="7030A0"/>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43</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74" name="TextBox 173">
              <a:extLst>
                <a:ext uri="{FF2B5EF4-FFF2-40B4-BE49-F238E27FC236}">
                  <a16:creationId xmlns:a16="http://schemas.microsoft.com/office/drawing/2014/main" id="{41C320A2-AE7D-08AD-FA53-92ADC8A2DECE}"/>
                </a:ext>
              </a:extLst>
            </p:cNvPr>
            <p:cNvSpPr txBox="1"/>
            <p:nvPr/>
          </p:nvSpPr>
          <p:spPr>
            <a:xfrm>
              <a:off x="9811857" y="3068085"/>
              <a:ext cx="914400" cy="461665"/>
            </a:xfrm>
            <a:prstGeom prst="rect">
              <a:avLst/>
            </a:prstGeom>
            <a:solidFill>
              <a:schemeClr val="accent5"/>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41</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sp>
          <p:nvSpPr>
            <p:cNvPr id="175" name="TextBox 174">
              <a:extLst>
                <a:ext uri="{FF2B5EF4-FFF2-40B4-BE49-F238E27FC236}">
                  <a16:creationId xmlns:a16="http://schemas.microsoft.com/office/drawing/2014/main" id="{9777B153-368A-547B-5653-D8560D269433}"/>
                </a:ext>
              </a:extLst>
            </p:cNvPr>
            <p:cNvSpPr txBox="1"/>
            <p:nvPr/>
          </p:nvSpPr>
          <p:spPr>
            <a:xfrm>
              <a:off x="7983056" y="3067869"/>
              <a:ext cx="914400" cy="461665"/>
            </a:xfrm>
            <a:prstGeom prst="rect">
              <a:avLst/>
            </a:prstGeom>
            <a:solidFill>
              <a:schemeClr val="tx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38</a:t>
              </a:r>
              <a:r>
                <a:rPr kumimoji="0" lang="en-US" sz="1400" b="1" i="0" u="none" strike="noStrike" kern="1200" cap="none" spc="0" normalizeH="0" baseline="0" noProof="0">
                  <a:ln>
                    <a:noFill/>
                  </a:ln>
                  <a:solidFill>
                    <a:srgbClr val="F5F5F5"/>
                  </a:solidFill>
                  <a:effectLst/>
                  <a:uLnTx/>
                  <a:uFillTx/>
                  <a:latin typeface="Arial Black" panose="020B0A04020102020204" pitchFamily="34" charset="0"/>
                  <a:ea typeface="+mn-ea"/>
                  <a:cs typeface="+mn-cs"/>
                </a:rPr>
                <a:t>%</a:t>
              </a:r>
              <a:endParaRPr kumimoji="0" lang="en-US" sz="1050" b="0" i="0" u="none" strike="noStrike" kern="1200" cap="none" spc="0" normalizeH="0" baseline="0" noProof="0">
                <a:ln>
                  <a:noFill/>
                </a:ln>
                <a:solidFill>
                  <a:srgbClr val="F5F5F5"/>
                </a:solidFill>
                <a:effectLst/>
                <a:uLnTx/>
                <a:uFillTx/>
                <a:latin typeface="Arial" panose="020B0604020202020204"/>
                <a:ea typeface="+mn-ea"/>
                <a:cs typeface="+mn-cs"/>
              </a:endParaRPr>
            </a:p>
          </p:txBody>
        </p:sp>
      </p:grpSp>
      <p:sp>
        <p:nvSpPr>
          <p:cNvPr id="176" name="TextBox 175">
            <a:extLst>
              <a:ext uri="{FF2B5EF4-FFF2-40B4-BE49-F238E27FC236}">
                <a16:creationId xmlns:a16="http://schemas.microsoft.com/office/drawing/2014/main" id="{3E4864D1-D285-AB67-DE22-2346558BDB17}"/>
              </a:ext>
            </a:extLst>
          </p:cNvPr>
          <p:cNvSpPr txBox="1"/>
          <p:nvPr/>
        </p:nvSpPr>
        <p:spPr>
          <a:xfrm>
            <a:off x="6836018" y="1057908"/>
            <a:ext cx="2577609" cy="461665"/>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5F5F5">
                    <a:lumMod val="75000"/>
                  </a:srgbClr>
                </a:solidFill>
                <a:effectLst/>
                <a:uLnTx/>
                <a:uFillTx/>
                <a:latin typeface="Arial Black" panose="020B0A04020102020204" pitchFamily="34" charset="0"/>
                <a:ea typeface="+mn-ea"/>
                <a:cs typeface="+mn-cs"/>
              </a:rPr>
              <a:t>G20</a:t>
            </a:r>
            <a:endParaRPr kumimoji="0" lang="en-US" sz="2400" b="0" i="0" u="none" strike="noStrike" kern="1200" cap="none" spc="0" normalizeH="0" baseline="0" noProof="0">
              <a:ln>
                <a:noFill/>
              </a:ln>
              <a:solidFill>
                <a:srgbClr val="F5F5F5">
                  <a:lumMod val="75000"/>
                </a:srgbClr>
              </a:solidFill>
              <a:effectLst/>
              <a:uLnTx/>
              <a:uFillTx/>
              <a:latin typeface="Arial Black" panose="020B0A04020102020204" pitchFamily="34" charset="0"/>
              <a:ea typeface="+mn-ea"/>
              <a:cs typeface="+mn-cs"/>
            </a:endParaRPr>
          </a:p>
        </p:txBody>
      </p:sp>
      <p:pic>
        <p:nvPicPr>
          <p:cNvPr id="4" name="Picture 3">
            <a:extLst>
              <a:ext uri="{FF2B5EF4-FFF2-40B4-BE49-F238E27FC236}">
                <a16:creationId xmlns:a16="http://schemas.microsoft.com/office/drawing/2014/main" id="{24466C58-F9C7-0B75-0FC1-5CA5342C8536}"/>
              </a:ext>
            </a:extLst>
          </p:cNvPr>
          <p:cNvPicPr>
            <a:picLocks noChangeAspect="1"/>
          </p:cNvPicPr>
          <p:nvPr/>
        </p:nvPicPr>
        <p:blipFill>
          <a:blip r:embed="rId4"/>
          <a:stretch>
            <a:fillRect/>
          </a:stretch>
        </p:blipFill>
        <p:spPr>
          <a:xfrm>
            <a:off x="6072586" y="2346086"/>
            <a:ext cx="641165" cy="475269"/>
          </a:xfrm>
          <a:prstGeom prst="rect">
            <a:avLst/>
          </a:prstGeom>
        </p:spPr>
      </p:pic>
      <p:pic>
        <p:nvPicPr>
          <p:cNvPr id="6" name="Picture 5">
            <a:extLst>
              <a:ext uri="{FF2B5EF4-FFF2-40B4-BE49-F238E27FC236}">
                <a16:creationId xmlns:a16="http://schemas.microsoft.com/office/drawing/2014/main" id="{93D72593-5F25-2B16-089F-A22FC1FCDF65}"/>
              </a:ext>
            </a:extLst>
          </p:cNvPr>
          <p:cNvPicPr>
            <a:picLocks noChangeAspect="1"/>
          </p:cNvPicPr>
          <p:nvPr/>
        </p:nvPicPr>
        <p:blipFill>
          <a:blip r:embed="rId5"/>
          <a:stretch>
            <a:fillRect/>
          </a:stretch>
        </p:blipFill>
        <p:spPr>
          <a:xfrm>
            <a:off x="6111733" y="3091850"/>
            <a:ext cx="602018" cy="427159"/>
          </a:xfrm>
          <a:prstGeom prst="rect">
            <a:avLst/>
          </a:prstGeom>
        </p:spPr>
      </p:pic>
      <p:pic>
        <p:nvPicPr>
          <p:cNvPr id="7" name="Picture 6">
            <a:extLst>
              <a:ext uri="{FF2B5EF4-FFF2-40B4-BE49-F238E27FC236}">
                <a16:creationId xmlns:a16="http://schemas.microsoft.com/office/drawing/2014/main" id="{B7882F16-F78B-426A-C0E2-8767FE9EFF2B}"/>
              </a:ext>
            </a:extLst>
          </p:cNvPr>
          <p:cNvPicPr>
            <a:picLocks noChangeAspect="1"/>
          </p:cNvPicPr>
          <p:nvPr/>
        </p:nvPicPr>
        <p:blipFill>
          <a:blip r:embed="rId6"/>
          <a:stretch>
            <a:fillRect/>
          </a:stretch>
        </p:blipFill>
        <p:spPr>
          <a:xfrm>
            <a:off x="6080328" y="3890952"/>
            <a:ext cx="634411" cy="491273"/>
          </a:xfrm>
          <a:prstGeom prst="rect">
            <a:avLst/>
          </a:prstGeom>
        </p:spPr>
      </p:pic>
      <p:pic>
        <p:nvPicPr>
          <p:cNvPr id="8" name="Picture 7">
            <a:extLst>
              <a:ext uri="{FF2B5EF4-FFF2-40B4-BE49-F238E27FC236}">
                <a16:creationId xmlns:a16="http://schemas.microsoft.com/office/drawing/2014/main" id="{CF80D753-48EC-7522-7127-8337BCC9F5F6}"/>
              </a:ext>
            </a:extLst>
          </p:cNvPr>
          <p:cNvPicPr>
            <a:picLocks noChangeAspect="1"/>
          </p:cNvPicPr>
          <p:nvPr/>
        </p:nvPicPr>
        <p:blipFill>
          <a:blip r:embed="rId7"/>
          <a:stretch>
            <a:fillRect/>
          </a:stretch>
        </p:blipFill>
        <p:spPr>
          <a:xfrm>
            <a:off x="6072586" y="4709737"/>
            <a:ext cx="667389" cy="494708"/>
          </a:xfrm>
          <a:prstGeom prst="rect">
            <a:avLst/>
          </a:prstGeom>
        </p:spPr>
      </p:pic>
      <p:pic>
        <p:nvPicPr>
          <p:cNvPr id="10" name="Picture 9">
            <a:extLst>
              <a:ext uri="{FF2B5EF4-FFF2-40B4-BE49-F238E27FC236}">
                <a16:creationId xmlns:a16="http://schemas.microsoft.com/office/drawing/2014/main" id="{BC47B4E2-D05F-09EB-CC43-FF1F00864A7C}"/>
              </a:ext>
            </a:extLst>
          </p:cNvPr>
          <p:cNvPicPr>
            <a:picLocks noChangeAspect="1"/>
          </p:cNvPicPr>
          <p:nvPr/>
        </p:nvPicPr>
        <p:blipFill>
          <a:blip r:embed="rId8"/>
          <a:stretch>
            <a:fillRect/>
          </a:stretch>
        </p:blipFill>
        <p:spPr>
          <a:xfrm>
            <a:off x="11129156" y="2332558"/>
            <a:ext cx="641164" cy="461665"/>
          </a:xfrm>
          <a:prstGeom prst="rect">
            <a:avLst/>
          </a:prstGeom>
        </p:spPr>
      </p:pic>
      <p:pic>
        <p:nvPicPr>
          <p:cNvPr id="11" name="Picture 10">
            <a:extLst>
              <a:ext uri="{FF2B5EF4-FFF2-40B4-BE49-F238E27FC236}">
                <a16:creationId xmlns:a16="http://schemas.microsoft.com/office/drawing/2014/main" id="{716D9876-CCCA-9B43-A440-2498D8397285}"/>
              </a:ext>
            </a:extLst>
          </p:cNvPr>
          <p:cNvPicPr>
            <a:picLocks noChangeAspect="1"/>
          </p:cNvPicPr>
          <p:nvPr/>
        </p:nvPicPr>
        <p:blipFill>
          <a:blip r:embed="rId9"/>
          <a:stretch>
            <a:fillRect/>
          </a:stretch>
        </p:blipFill>
        <p:spPr>
          <a:xfrm>
            <a:off x="11160516" y="3006497"/>
            <a:ext cx="647254" cy="461665"/>
          </a:xfrm>
          <a:prstGeom prst="rect">
            <a:avLst/>
          </a:prstGeom>
        </p:spPr>
      </p:pic>
      <p:pic>
        <p:nvPicPr>
          <p:cNvPr id="12" name="Picture 11">
            <a:extLst>
              <a:ext uri="{FF2B5EF4-FFF2-40B4-BE49-F238E27FC236}">
                <a16:creationId xmlns:a16="http://schemas.microsoft.com/office/drawing/2014/main" id="{BB4957F1-138A-5258-A3FD-8A850D4E6B18}"/>
              </a:ext>
            </a:extLst>
          </p:cNvPr>
          <p:cNvPicPr>
            <a:picLocks noChangeAspect="1"/>
          </p:cNvPicPr>
          <p:nvPr/>
        </p:nvPicPr>
        <p:blipFill>
          <a:blip r:embed="rId10"/>
          <a:stretch>
            <a:fillRect/>
          </a:stretch>
        </p:blipFill>
        <p:spPr>
          <a:xfrm>
            <a:off x="11140380" y="3903951"/>
            <a:ext cx="667389" cy="491273"/>
          </a:xfrm>
          <a:prstGeom prst="rect">
            <a:avLst/>
          </a:prstGeom>
        </p:spPr>
      </p:pic>
      <p:pic>
        <p:nvPicPr>
          <p:cNvPr id="13" name="Picture 12">
            <a:extLst>
              <a:ext uri="{FF2B5EF4-FFF2-40B4-BE49-F238E27FC236}">
                <a16:creationId xmlns:a16="http://schemas.microsoft.com/office/drawing/2014/main" id="{BC4C3F57-2D7E-3861-3CC6-E62E874BFBEB}"/>
              </a:ext>
            </a:extLst>
          </p:cNvPr>
          <p:cNvPicPr>
            <a:picLocks noChangeAspect="1"/>
          </p:cNvPicPr>
          <p:nvPr/>
        </p:nvPicPr>
        <p:blipFill>
          <a:blip r:embed="rId11"/>
          <a:stretch>
            <a:fillRect/>
          </a:stretch>
        </p:blipFill>
        <p:spPr>
          <a:xfrm>
            <a:off x="11142516" y="4720642"/>
            <a:ext cx="667390" cy="491273"/>
          </a:xfrm>
          <a:prstGeom prst="rect">
            <a:avLst/>
          </a:prstGeom>
        </p:spPr>
      </p:pic>
      <p:sp>
        <p:nvSpPr>
          <p:cNvPr id="14" name="TextBox 13">
            <a:extLst>
              <a:ext uri="{FF2B5EF4-FFF2-40B4-BE49-F238E27FC236}">
                <a16:creationId xmlns:a16="http://schemas.microsoft.com/office/drawing/2014/main" id="{1FB6F83B-8C92-D3E9-FCC4-0D56FED0A9A2}"/>
              </a:ext>
            </a:extLst>
          </p:cNvPr>
          <p:cNvSpPr txBox="1"/>
          <p:nvPr/>
        </p:nvSpPr>
        <p:spPr>
          <a:xfrm>
            <a:off x="5652081" y="2350119"/>
            <a:ext cx="568717" cy="246221"/>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5F5F5">
                    <a:lumMod val="90000"/>
                  </a:srgbClr>
                </a:solidFill>
                <a:effectLst/>
                <a:uLnTx/>
                <a:uFillTx/>
                <a:latin typeface="Arial Black" panose="020B0A04020102020204" pitchFamily="34" charset="0"/>
                <a:ea typeface="+mn-ea"/>
                <a:cs typeface="+mn-cs"/>
              </a:rPr>
              <a:t>BG20</a:t>
            </a:r>
            <a:endParaRPr kumimoji="0" lang="en-US" sz="1200" b="0" i="0" u="none" strike="noStrike" kern="1200" cap="none" spc="0" normalizeH="0" baseline="0" noProof="0">
              <a:ln>
                <a:noFill/>
              </a:ln>
              <a:solidFill>
                <a:srgbClr val="F5F5F5">
                  <a:lumMod val="90000"/>
                </a:srgbClr>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3699559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noGrp="1"/>
          </p:cNvGraphicFramePr>
          <p:nvPr>
            <p:extLst>
              <p:ext uri="{D42A27DB-BD31-4B8C-83A1-F6EECF244321}">
                <p14:modId xmlns:p14="http://schemas.microsoft.com/office/powerpoint/2010/main" val="3970384236"/>
              </p:ext>
            </p:extLst>
          </p:nvPr>
        </p:nvGraphicFramePr>
        <p:xfrm>
          <a:off x="5183729" y="1215327"/>
          <a:ext cx="7177549" cy="5178159"/>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5353009" y="6393486"/>
            <a:ext cx="6838991" cy="400110"/>
          </a:xfrm>
          <a:prstGeom prst="rect">
            <a:avLst/>
          </a:prstGeom>
          <a:noFill/>
        </p:spPr>
        <p:txBody>
          <a:bodyPr wrap="square">
            <a:spAutoFit/>
          </a:bodyPr>
          <a:lstStyle/>
          <a:p>
            <a:pPr algn="l">
              <a:defRPr sz="900"/>
            </a:pPr>
            <a:r>
              <a:rPr lang="en-US" sz="1000">
                <a:solidFill>
                  <a:sysClr val="windowText" lastClr="000000"/>
                </a:solidFill>
              </a:rPr>
              <a:t>*</a:t>
            </a:r>
            <a:r>
              <a:rPr sz="1000">
                <a:solidFill>
                  <a:sysClr val="windowText" lastClr="000000"/>
                </a:solidFill>
              </a:rPr>
              <a:t>Other (11 countries, 14.8%): Indonesia (2.9%), South Africa (2.9%), Canada (2.4%), Singapore (2.0%), Spain (1.5%), Australia (0.7%), Saudi Arabia (0.7%), Germany (0.5%), Italy (0.5%), Argentina (0.4%), Russia (0.2%)</a:t>
            </a:r>
          </a:p>
        </p:txBody>
      </p:sp>
      <p:graphicFrame>
        <p:nvGraphicFramePr>
          <p:cNvPr id="11" name="Chart 10">
            <a:extLst>
              <a:ext uri="{FF2B5EF4-FFF2-40B4-BE49-F238E27FC236}">
                <a16:creationId xmlns:a16="http://schemas.microsoft.com/office/drawing/2014/main" id="{C85BCC8A-5A28-9266-C4EE-CC490951326A}"/>
              </a:ext>
            </a:extLst>
          </p:cNvPr>
          <p:cNvGraphicFramePr>
            <a:graphicFrameLocks noGrp="1"/>
          </p:cNvGraphicFramePr>
          <p:nvPr>
            <p:extLst>
              <p:ext uri="{D42A27DB-BD31-4B8C-83A1-F6EECF244321}">
                <p14:modId xmlns:p14="http://schemas.microsoft.com/office/powerpoint/2010/main" val="367722138"/>
              </p:ext>
            </p:extLst>
          </p:nvPr>
        </p:nvGraphicFramePr>
        <p:xfrm>
          <a:off x="637786" y="2017009"/>
          <a:ext cx="4008612" cy="3184256"/>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1">
            <a:extLst>
              <a:ext uri="{FF2B5EF4-FFF2-40B4-BE49-F238E27FC236}">
                <a16:creationId xmlns:a16="http://schemas.microsoft.com/office/drawing/2014/main" id="{EBCB2745-32B1-B199-AEC7-0EFD54450BDD}"/>
              </a:ext>
            </a:extLst>
          </p:cNvPr>
          <p:cNvSpPr txBox="1">
            <a:spLocks/>
          </p:cNvSpPr>
          <p:nvPr/>
        </p:nvSpPr>
        <p:spPr>
          <a:xfrm>
            <a:off x="948871" y="539795"/>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t>Other Service Providers (OSP) </a:t>
            </a:r>
          </a:p>
        </p:txBody>
      </p:sp>
      <p:sp>
        <p:nvSpPr>
          <p:cNvPr id="2" name="Text Placeholder 3">
            <a:extLst>
              <a:ext uri="{FF2B5EF4-FFF2-40B4-BE49-F238E27FC236}">
                <a16:creationId xmlns:a16="http://schemas.microsoft.com/office/drawing/2014/main" id="{BB8ABFF0-71D6-B5A3-CD59-82A8AE524D96}"/>
              </a:ext>
            </a:extLst>
          </p:cNvPr>
          <p:cNvSpPr>
            <a:spLocks noGrp="1"/>
          </p:cNvSpPr>
          <p:nvPr>
            <p:ph type="body" sz="quarter" idx="13"/>
          </p:nvPr>
        </p:nvSpPr>
        <p:spPr>
          <a:xfrm>
            <a:off x="1028700" y="1163052"/>
            <a:ext cx="10134600" cy="566597"/>
          </a:xfrm>
        </p:spPr>
        <p:txBody>
          <a:bodyPr/>
          <a:lstStyle/>
          <a:p>
            <a:r>
              <a:rPr lang="en-US"/>
              <a:t>Reports by Region and Country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F05FF-5038-2C2B-FF19-1EC170C94C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FC96A5-360A-F53F-E0BF-5E407FE21396}"/>
              </a:ext>
            </a:extLst>
          </p:cNvPr>
          <p:cNvSpPr>
            <a:spLocks noGrp="1"/>
          </p:cNvSpPr>
          <p:nvPr>
            <p:ph type="title"/>
          </p:nvPr>
        </p:nvSpPr>
        <p:spPr/>
        <p:txBody>
          <a:bodyPr>
            <a:noAutofit/>
          </a:bodyPr>
          <a:lstStyle/>
          <a:p>
            <a:r>
              <a:rPr lang="en-US" sz="3600"/>
              <a:t>Other Service Providers (OSP) </a:t>
            </a:r>
          </a:p>
        </p:txBody>
      </p:sp>
      <p:sp>
        <p:nvSpPr>
          <p:cNvPr id="3" name="Slide Number Placeholder 2">
            <a:extLst>
              <a:ext uri="{FF2B5EF4-FFF2-40B4-BE49-F238E27FC236}">
                <a16:creationId xmlns:a16="http://schemas.microsoft.com/office/drawing/2014/main" id="{88F75B07-EA8C-CA0D-E06D-9325D0996728}"/>
              </a:ext>
            </a:extLst>
          </p:cNvPr>
          <p:cNvSpPr>
            <a:spLocks noGrp="1"/>
          </p:cNvSpPr>
          <p:nvPr>
            <p:ph type="sldNum" sz="quarter" idx="12"/>
          </p:nvPr>
        </p:nvSpPr>
        <p:spPr/>
        <p:txBody>
          <a:bodyPr anchor="ctr">
            <a:normAutofit/>
          </a:bodyPr>
          <a:lstStyle/>
          <a:p>
            <a:pPr>
              <a:spcAft>
                <a:spcPts val="600"/>
              </a:spcAft>
            </a:pPr>
            <a:fld id="{99A02339-D840-6844-BF2C-3B4B9517014C}" type="slidenum">
              <a:rPr lang="en-US" smtClean="0"/>
              <a:pPr>
                <a:spcAft>
                  <a:spcPts val="600"/>
                </a:spcAft>
              </a:pPr>
              <a:t>8</a:t>
            </a:fld>
            <a:endParaRPr lang="en-US"/>
          </a:p>
        </p:txBody>
      </p:sp>
      <p:sp>
        <p:nvSpPr>
          <p:cNvPr id="23" name="Text Placeholder 22">
            <a:extLst>
              <a:ext uri="{FF2B5EF4-FFF2-40B4-BE49-F238E27FC236}">
                <a16:creationId xmlns:a16="http://schemas.microsoft.com/office/drawing/2014/main" id="{5D6D147C-D383-4E22-F480-C1B16B3FEDF1}"/>
              </a:ext>
            </a:extLst>
          </p:cNvPr>
          <p:cNvSpPr>
            <a:spLocks noGrp="1"/>
          </p:cNvSpPr>
          <p:nvPr>
            <p:ph type="body" sz="quarter" idx="13"/>
          </p:nvPr>
        </p:nvSpPr>
        <p:spPr/>
        <p:txBody>
          <a:bodyPr/>
          <a:lstStyle/>
          <a:p>
            <a:r>
              <a:rPr lang="en-US"/>
              <a:t>Assurance and Ethics Standards</a:t>
            </a:r>
          </a:p>
        </p:txBody>
      </p:sp>
      <p:graphicFrame>
        <p:nvGraphicFramePr>
          <p:cNvPr id="14" name="Chart Placeholder 13">
            <a:extLst>
              <a:ext uri="{FF2B5EF4-FFF2-40B4-BE49-F238E27FC236}">
                <a16:creationId xmlns:a16="http://schemas.microsoft.com/office/drawing/2014/main" id="{347AB729-E581-92A6-C521-7CD044BC7711}"/>
              </a:ext>
            </a:extLst>
          </p:cNvPr>
          <p:cNvGraphicFramePr>
            <a:graphicFrameLocks noGrp="1"/>
          </p:cNvGraphicFramePr>
          <p:nvPr>
            <p:ph type="chart" sz="quarter" idx="4294967295"/>
            <p:extLst>
              <p:ext uri="{D42A27DB-BD31-4B8C-83A1-F6EECF244321}">
                <p14:modId xmlns:p14="http://schemas.microsoft.com/office/powerpoint/2010/main" val="3690969163"/>
              </p:ext>
            </p:extLst>
          </p:nvPr>
        </p:nvGraphicFramePr>
        <p:xfrm>
          <a:off x="6096000" y="1948051"/>
          <a:ext cx="4852495" cy="3779897"/>
        </p:xfrm>
        <a:graphic>
          <a:graphicData uri="http://schemas.openxmlformats.org/drawingml/2006/table">
            <a:tbl>
              <a:tblPr firstRow="1" bandRow="1">
                <a:solidFill>
                  <a:schemeClr val="bg1">
                    <a:lumMod val="95000"/>
                  </a:schemeClr>
                </a:solidFill>
                <a:tableStyleId>{5C22544A-7EE6-4342-B048-85BDC9FD1C3A}</a:tableStyleId>
              </a:tblPr>
              <a:tblGrid>
                <a:gridCol w="1950738">
                  <a:extLst>
                    <a:ext uri="{9D8B030D-6E8A-4147-A177-3AD203B41FA5}">
                      <a16:colId xmlns:a16="http://schemas.microsoft.com/office/drawing/2014/main" val="1720316647"/>
                    </a:ext>
                  </a:extLst>
                </a:gridCol>
                <a:gridCol w="1421872">
                  <a:extLst>
                    <a:ext uri="{9D8B030D-6E8A-4147-A177-3AD203B41FA5}">
                      <a16:colId xmlns:a16="http://schemas.microsoft.com/office/drawing/2014/main" val="3511897908"/>
                    </a:ext>
                  </a:extLst>
                </a:gridCol>
                <a:gridCol w="1479885">
                  <a:extLst>
                    <a:ext uri="{9D8B030D-6E8A-4147-A177-3AD203B41FA5}">
                      <a16:colId xmlns:a16="http://schemas.microsoft.com/office/drawing/2014/main" val="3599163374"/>
                    </a:ext>
                  </a:extLst>
                </a:gridCol>
              </a:tblGrid>
              <a:tr h="1020377">
                <a:tc gridSpan="3">
                  <a:txBody>
                    <a:bodyPr/>
                    <a:lstStyle/>
                    <a:p>
                      <a:pPr algn="ctr" fontAlgn="ctr">
                        <a:buNone/>
                      </a:pPr>
                      <a:r>
                        <a:rPr lang="en-US" sz="1600" b="0" u="none" strike="noStrike">
                          <a:effectLst/>
                        </a:rPr>
                        <a:t>OSP ETHICS STANDARDS REFERENCED IN ISAE 3000 (R) ASSURANCE CONCLUSSIONS</a:t>
                      </a:r>
                      <a:endParaRPr lang="en-US" sz="1600" b="0" i="0" u="none" strike="noStrike">
                        <a:solidFill>
                          <a:srgbClr val="000000"/>
                        </a:solidFill>
                        <a:effectLst/>
                        <a:latin typeface="Aptos Display" panose="020B0004020202020204" pitchFamily="34" charset="0"/>
                      </a:endParaRPr>
                    </a:p>
                  </a:txBody>
                  <a:tcPr marL="0" marR="0" marT="61827" marB="0" anchor="ctr">
                    <a:lnL w="12700" cmpd="sng">
                      <a:noFill/>
                    </a:lnL>
                    <a:lnR w="12700" cmpd="sng">
                      <a:noFill/>
                    </a:lnR>
                    <a:lnT w="19050" cap="flat" cmpd="sng" algn="ctr">
                      <a:noFill/>
                      <a:prstDash val="solid"/>
                    </a:lnT>
                    <a:lnB w="38100" cmpd="sng">
                      <a:noFill/>
                    </a:lnB>
                    <a:solidFill>
                      <a:schemeClr val="accent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99120291"/>
                  </a:ext>
                </a:extLst>
              </a:tr>
              <a:tr h="555284">
                <a:tc>
                  <a:txBody>
                    <a:bodyPr/>
                    <a:lstStyle/>
                    <a:p>
                      <a:pPr algn="l" fontAlgn="b">
                        <a:buNone/>
                      </a:pPr>
                      <a:r>
                        <a:rPr lang="en-US" sz="1600" u="none" strike="noStrike" cap="none" spc="0">
                          <a:solidFill>
                            <a:schemeClr val="tx1"/>
                          </a:solidFill>
                          <a:effectLst/>
                        </a:rPr>
                        <a:t> </a:t>
                      </a:r>
                      <a:endParaRPr lang="en-US" sz="1600" b="0" i="0" u="none" strike="noStrike" cap="none" spc="0">
                        <a:solidFill>
                          <a:schemeClr val="tx1"/>
                        </a:solidFill>
                        <a:effectLst/>
                        <a:latin typeface="Aptos Narrow" panose="020B0004020202020204" pitchFamily="34" charset="0"/>
                      </a:endParaRPr>
                    </a:p>
                  </a:txBody>
                  <a:tcPr marL="0" marR="0" marT="61827" marB="0" anchor="b">
                    <a:lnL w="12700" cmpd="sng">
                      <a:noFill/>
                      <a:prstDash val="solid"/>
                    </a:lnL>
                    <a:lnR w="12700" cmpd="sng">
                      <a:noFill/>
                      <a:prstDash val="solid"/>
                    </a:lnR>
                    <a:lnT w="38100" cmpd="sng">
                      <a:noFill/>
                    </a:lnT>
                    <a:lnB w="9525"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ctr">
                        <a:buNone/>
                      </a:pPr>
                      <a:r>
                        <a:rPr lang="en-US" sz="1600" u="none" strike="noStrike" cap="none" spc="0">
                          <a:solidFill>
                            <a:srgbClr val="000000"/>
                          </a:solidFill>
                          <a:effectLst/>
                        </a:rPr>
                        <a:t>Number of References</a:t>
                      </a:r>
                      <a:endParaRPr lang="en-US" sz="1600" b="0" i="0" u="none" strike="noStrike" cap="none" spc="0">
                        <a:solidFill>
                          <a:srgbClr val="000000"/>
                        </a:solidFill>
                        <a:effectLst/>
                        <a:latin typeface="Aptos Display" panose="020B0004020202020204" pitchFamily="34" charset="0"/>
                      </a:endParaRPr>
                    </a:p>
                  </a:txBody>
                  <a:tcPr marL="0" marR="0" marT="61827" marB="0" anchor="ctr">
                    <a:lnL w="12700" cmpd="sng">
                      <a:noFill/>
                      <a:prstDash val="solid"/>
                    </a:lnL>
                    <a:lnR w="12700" cmpd="sng">
                      <a:noFill/>
                      <a:prstDash val="solid"/>
                    </a:lnR>
                    <a:lnT w="38100" cmpd="sng">
                      <a:noFill/>
                    </a:lnT>
                    <a:lnB w="9525"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ctr">
                        <a:buNone/>
                      </a:pPr>
                      <a:r>
                        <a:rPr lang="en-US" sz="1600" u="none" strike="noStrike" cap="none" spc="0">
                          <a:solidFill>
                            <a:srgbClr val="000000"/>
                          </a:solidFill>
                          <a:effectLst/>
                        </a:rPr>
                        <a:t>% of References</a:t>
                      </a:r>
                      <a:endParaRPr lang="en-US" sz="1600" b="0" i="0" u="none" strike="noStrike" cap="none" spc="0">
                        <a:solidFill>
                          <a:srgbClr val="000000"/>
                        </a:solidFill>
                        <a:effectLst/>
                        <a:latin typeface="Aptos Display" panose="020B0004020202020204" pitchFamily="34" charset="0"/>
                      </a:endParaRPr>
                    </a:p>
                  </a:txBody>
                  <a:tcPr marL="0" marR="0" marT="61827" marB="0" anchor="ctr">
                    <a:lnL w="12700" cmpd="sng">
                      <a:noFill/>
                      <a:prstDash val="solid"/>
                    </a:lnL>
                    <a:lnR w="12700" cmpd="sng">
                      <a:noFill/>
                      <a:prstDash val="solid"/>
                    </a:lnR>
                    <a:lnT w="38100" cmpd="sng">
                      <a:noFill/>
                    </a:lnT>
                    <a:lnB w="9525"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215311319"/>
                  </a:ext>
                </a:extLst>
              </a:tr>
              <a:tr h="287509">
                <a:tc>
                  <a:txBody>
                    <a:bodyPr/>
                    <a:lstStyle/>
                    <a:p>
                      <a:pPr marL="0" algn="l" defTabSz="914400" rtl="0" eaLnBrk="1" fontAlgn="ctr" latinLnBrk="0" hangingPunct="1">
                        <a:buNone/>
                      </a:pPr>
                      <a:r>
                        <a:rPr lang="en-US" sz="1600" u="none" strike="noStrike" kern="1200" cap="none" spc="0">
                          <a:solidFill>
                            <a:srgbClr val="000000"/>
                          </a:solidFill>
                          <a:effectLst/>
                          <a:latin typeface="+mn-lt"/>
                          <a:ea typeface="+mn-ea"/>
                          <a:cs typeface="+mn-cs"/>
                        </a:rPr>
                        <a:t>IESBA Code</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8</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4%</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663870457"/>
                  </a:ext>
                </a:extLst>
              </a:tr>
              <a:tr h="287509">
                <a:tc>
                  <a:txBody>
                    <a:bodyPr/>
                    <a:lstStyle/>
                    <a:p>
                      <a:pPr marL="0" algn="l" defTabSz="914400" rtl="0" eaLnBrk="1" fontAlgn="ctr" latinLnBrk="0" hangingPunct="1">
                        <a:buNone/>
                      </a:pPr>
                      <a:r>
                        <a:rPr lang="en-US" sz="1600" u="none" strike="noStrike" kern="1200" cap="none" spc="0">
                          <a:solidFill>
                            <a:srgbClr val="000000"/>
                          </a:solidFill>
                          <a:effectLst/>
                          <a:latin typeface="+mn-lt"/>
                          <a:ea typeface="+mn-ea"/>
                          <a:cs typeface="+mn-cs"/>
                        </a:rPr>
                        <a:t>IFIA Code</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14</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7%</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304579660"/>
                  </a:ext>
                </a:extLst>
              </a:tr>
              <a:tr h="287509">
                <a:tc>
                  <a:txBody>
                    <a:bodyPr/>
                    <a:lstStyle/>
                    <a:p>
                      <a:pPr marL="0" algn="l" defTabSz="914400" rtl="0" eaLnBrk="1" fontAlgn="ctr" latinLnBrk="0" hangingPunct="1">
                        <a:buNone/>
                      </a:pPr>
                      <a:r>
                        <a:rPr lang="en-US" sz="1600" u="none" strike="noStrike" kern="1200" cap="none" spc="0">
                          <a:solidFill>
                            <a:srgbClr val="000000"/>
                          </a:solidFill>
                          <a:effectLst/>
                          <a:latin typeface="+mn-lt"/>
                          <a:ea typeface="+mn-ea"/>
                          <a:cs typeface="+mn-cs"/>
                        </a:rPr>
                        <a:t>ISO/IEC 17021</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28</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13%</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3786106113"/>
                  </a:ext>
                </a:extLst>
              </a:tr>
              <a:tr h="287509">
                <a:tc>
                  <a:txBody>
                    <a:bodyPr/>
                    <a:lstStyle/>
                    <a:p>
                      <a:pPr marL="0" algn="l" defTabSz="914400" rtl="0" eaLnBrk="1" fontAlgn="ctr" latinLnBrk="0" hangingPunct="1">
                        <a:buNone/>
                      </a:pPr>
                      <a:r>
                        <a:rPr lang="en-US" sz="1600" u="none" strike="noStrike" kern="1200" cap="none" spc="0">
                          <a:solidFill>
                            <a:srgbClr val="000000"/>
                          </a:solidFill>
                          <a:effectLst/>
                          <a:latin typeface="+mn-lt"/>
                          <a:ea typeface="+mn-ea"/>
                          <a:cs typeface="+mn-cs"/>
                        </a:rPr>
                        <a:t>TIC Code</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1</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0%</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105355055"/>
                  </a:ext>
                </a:extLst>
              </a:tr>
              <a:tr h="287509">
                <a:tc>
                  <a:txBody>
                    <a:bodyPr/>
                    <a:lstStyle/>
                    <a:p>
                      <a:pPr marL="0" algn="l" defTabSz="914400" rtl="0" eaLnBrk="1" fontAlgn="ctr" latinLnBrk="0" hangingPunct="1">
                        <a:buNone/>
                      </a:pPr>
                      <a:r>
                        <a:rPr lang="en-US" sz="1600" u="none" strike="noStrike" kern="1200" cap="none" spc="0">
                          <a:solidFill>
                            <a:srgbClr val="000000"/>
                          </a:solidFill>
                          <a:effectLst/>
                          <a:latin typeface="+mn-lt"/>
                          <a:ea typeface="+mn-ea"/>
                          <a:cs typeface="+mn-cs"/>
                        </a:rPr>
                        <a:t>Not Disclosed</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157</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marL="0" algn="ctr" defTabSz="914400" rtl="0" eaLnBrk="1" fontAlgn="ctr" latinLnBrk="0" hangingPunct="1">
                        <a:buNone/>
                      </a:pPr>
                      <a:r>
                        <a:rPr lang="en-US" sz="1600" u="none" strike="noStrike" kern="1200" cap="none" spc="0">
                          <a:solidFill>
                            <a:srgbClr val="000000"/>
                          </a:solidFill>
                          <a:effectLst/>
                          <a:latin typeface="+mn-lt"/>
                          <a:ea typeface="+mn-ea"/>
                          <a:cs typeface="+mn-cs"/>
                        </a:rPr>
                        <a:t>75%</a:t>
                      </a:r>
                    </a:p>
                  </a:txBody>
                  <a:tcPr marL="0" marR="0" marT="0"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160100372"/>
                  </a:ext>
                </a:extLst>
              </a:tr>
              <a:tr h="310059">
                <a:tc>
                  <a:txBody>
                    <a:bodyPr/>
                    <a:lstStyle/>
                    <a:p>
                      <a:pPr marL="0" algn="l" defTabSz="914400" rtl="0" eaLnBrk="1" fontAlgn="ctr" latinLnBrk="0" hangingPunct="1">
                        <a:buNone/>
                      </a:pPr>
                      <a:endParaRPr lang="en-US" sz="1600" u="none" strike="noStrike" kern="1200" cap="none" spc="0">
                        <a:solidFill>
                          <a:srgbClr val="000000"/>
                        </a:solidFill>
                        <a:effectLst/>
                        <a:latin typeface="+mn-lt"/>
                        <a:ea typeface="+mn-ea"/>
                        <a:cs typeface="+mn-cs"/>
                      </a:endParaRP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lnB>
                    <a:solidFill>
                      <a:schemeClr val="bg1">
                        <a:lumMod val="95000"/>
                      </a:schemeClr>
                    </a:solidFill>
                  </a:tcPr>
                </a:tc>
                <a:tc>
                  <a:txBody>
                    <a:bodyPr/>
                    <a:lstStyle/>
                    <a:p>
                      <a:pPr marL="0" algn="l" defTabSz="914400" rtl="0" eaLnBrk="1" fontAlgn="ctr" latinLnBrk="0" hangingPunct="1">
                        <a:buNone/>
                      </a:pPr>
                      <a:endParaRPr lang="en-US" sz="1600" u="none" strike="noStrike" kern="1200" cap="none" spc="0">
                        <a:solidFill>
                          <a:srgbClr val="000000"/>
                        </a:solidFill>
                        <a:effectLst/>
                        <a:latin typeface="+mn-lt"/>
                        <a:ea typeface="+mn-ea"/>
                        <a:cs typeface="+mn-cs"/>
                      </a:endParaRP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lnB>
                    <a:solidFill>
                      <a:schemeClr val="bg1">
                        <a:lumMod val="95000"/>
                      </a:schemeClr>
                    </a:solidFill>
                  </a:tcPr>
                </a:tc>
                <a:tc>
                  <a:txBody>
                    <a:bodyPr/>
                    <a:lstStyle/>
                    <a:p>
                      <a:pPr marL="0" algn="l" defTabSz="914400" rtl="0" eaLnBrk="1" fontAlgn="ctr" latinLnBrk="0" hangingPunct="1">
                        <a:buNone/>
                      </a:pPr>
                      <a:endParaRPr lang="en-US" sz="1600" u="none" strike="noStrike" kern="1200" cap="none" spc="0">
                        <a:solidFill>
                          <a:srgbClr val="000000"/>
                        </a:solidFill>
                        <a:effectLst/>
                        <a:latin typeface="+mn-lt"/>
                        <a:ea typeface="+mn-ea"/>
                        <a:cs typeface="+mn-cs"/>
                      </a:endParaRP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389802949"/>
                  </a:ext>
                </a:extLst>
              </a:tr>
              <a:tr h="456632">
                <a:tc gridSpan="2">
                  <a:txBody>
                    <a:bodyPr/>
                    <a:lstStyle/>
                    <a:p>
                      <a:pPr algn="l" fontAlgn="b">
                        <a:buNone/>
                      </a:pPr>
                      <a:r>
                        <a:rPr lang="en-US" sz="1250" b="0" i="0" u="none" strike="noStrike" cap="none" spc="0">
                          <a:solidFill>
                            <a:srgbClr val="000000"/>
                          </a:solidFill>
                          <a:effectLst/>
                          <a:latin typeface="Aptos Narrow" panose="020B0004020202020204" pitchFamily="34" charset="0"/>
                        </a:rPr>
                        <a:t>IFIA – International Federation of Inspection Agencies</a:t>
                      </a:r>
                    </a:p>
                    <a:p>
                      <a:pPr algn="l" fontAlgn="b">
                        <a:buNone/>
                      </a:pPr>
                      <a:r>
                        <a:rPr lang="en-US" sz="1250" b="0" i="0" u="none" strike="noStrike" cap="none" spc="0">
                          <a:solidFill>
                            <a:srgbClr val="000000"/>
                          </a:solidFill>
                          <a:effectLst/>
                          <a:latin typeface="Aptos Narrow" panose="020B0004020202020204" pitchFamily="34" charset="0"/>
                        </a:rPr>
                        <a:t>TIC – Testing, Inspection and Certification</a:t>
                      </a: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lnT>
                    <a:lnB w="12700" cmpd="sng">
                      <a:noFill/>
                      <a:prstDash val="solid"/>
                    </a:lnB>
                    <a:solidFill>
                      <a:schemeClr val="bg1">
                        <a:lumMod val="95000"/>
                      </a:schemeClr>
                    </a:solidFill>
                  </a:tcPr>
                </a:tc>
                <a:tc hMerge="1">
                  <a:txBody>
                    <a:bodyPr/>
                    <a:lstStyle/>
                    <a:p>
                      <a:endParaRPr lang="en-US"/>
                    </a:p>
                  </a:txBody>
                  <a:tcPr/>
                </a:tc>
                <a:tc>
                  <a:txBody>
                    <a:bodyPr/>
                    <a:lstStyle/>
                    <a:p>
                      <a:pPr algn="l" fontAlgn="b">
                        <a:buNone/>
                      </a:pPr>
                      <a:endParaRPr lang="en-US" sz="1600" b="0" i="0" u="none" strike="noStrike" cap="none" spc="0">
                        <a:solidFill>
                          <a:schemeClr val="tx1"/>
                        </a:solidFill>
                        <a:effectLst/>
                        <a:latin typeface="Aptos Narrow" panose="020B0004020202020204" pitchFamily="34" charset="0"/>
                      </a:endParaRP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542781780"/>
                  </a:ext>
                </a:extLst>
              </a:tr>
            </a:tbl>
          </a:graphicData>
        </a:graphic>
      </p:graphicFrame>
      <p:graphicFrame>
        <p:nvGraphicFramePr>
          <p:cNvPr id="6" name="Table 5">
            <a:extLst>
              <a:ext uri="{FF2B5EF4-FFF2-40B4-BE49-F238E27FC236}">
                <a16:creationId xmlns:a16="http://schemas.microsoft.com/office/drawing/2014/main" id="{E193E722-8046-93B1-418F-D61ADFB1F181}"/>
              </a:ext>
            </a:extLst>
          </p:cNvPr>
          <p:cNvGraphicFramePr>
            <a:graphicFrameLocks noGrp="1"/>
          </p:cNvGraphicFramePr>
          <p:nvPr>
            <p:extLst>
              <p:ext uri="{D42A27DB-BD31-4B8C-83A1-F6EECF244321}">
                <p14:modId xmlns:p14="http://schemas.microsoft.com/office/powerpoint/2010/main" val="2778099038"/>
              </p:ext>
            </p:extLst>
          </p:nvPr>
        </p:nvGraphicFramePr>
        <p:xfrm>
          <a:off x="1176826" y="1973817"/>
          <a:ext cx="4506219" cy="4039875"/>
        </p:xfrm>
        <a:graphic>
          <a:graphicData uri="http://schemas.openxmlformats.org/drawingml/2006/table">
            <a:tbl>
              <a:tblPr firstRow="1" bandRow="1">
                <a:solidFill>
                  <a:schemeClr val="bg1">
                    <a:lumMod val="95000"/>
                  </a:schemeClr>
                </a:solidFill>
                <a:tableStyleId>{5C22544A-7EE6-4342-B048-85BDC9FD1C3A}</a:tableStyleId>
              </a:tblPr>
              <a:tblGrid>
                <a:gridCol w="1811533">
                  <a:extLst>
                    <a:ext uri="{9D8B030D-6E8A-4147-A177-3AD203B41FA5}">
                      <a16:colId xmlns:a16="http://schemas.microsoft.com/office/drawing/2014/main" val="1720316647"/>
                    </a:ext>
                  </a:extLst>
                </a:gridCol>
                <a:gridCol w="1320406">
                  <a:extLst>
                    <a:ext uri="{9D8B030D-6E8A-4147-A177-3AD203B41FA5}">
                      <a16:colId xmlns:a16="http://schemas.microsoft.com/office/drawing/2014/main" val="3511897908"/>
                    </a:ext>
                  </a:extLst>
                </a:gridCol>
                <a:gridCol w="1374280">
                  <a:extLst>
                    <a:ext uri="{9D8B030D-6E8A-4147-A177-3AD203B41FA5}">
                      <a16:colId xmlns:a16="http://schemas.microsoft.com/office/drawing/2014/main" val="3599163374"/>
                    </a:ext>
                  </a:extLst>
                </a:gridCol>
              </a:tblGrid>
              <a:tr h="933326">
                <a:tc gridSpan="3">
                  <a:txBody>
                    <a:bodyPr/>
                    <a:lstStyle/>
                    <a:p>
                      <a:pPr algn="ctr" fontAlgn="ctr">
                        <a:buNone/>
                      </a:pPr>
                      <a:r>
                        <a:rPr lang="en-US" sz="1600" b="0" u="none" strike="noStrike" cap="none" spc="0">
                          <a:solidFill>
                            <a:schemeClr val="bg1"/>
                          </a:solidFill>
                          <a:effectLst/>
                        </a:rPr>
                        <a:t>OSP ASSURANCE STANDARD(S) REFERENCED IN SUSTAINABILITY ASSURANCE CONCLUSIONS</a:t>
                      </a:r>
                      <a:br>
                        <a:rPr lang="en-US" sz="1600" b="0" u="none" strike="noStrike" cap="none" spc="0">
                          <a:solidFill>
                            <a:schemeClr val="bg1"/>
                          </a:solidFill>
                          <a:effectLst/>
                        </a:rPr>
                      </a:br>
                      <a:endParaRPr lang="en-US" sz="1600" b="0" i="0" u="none" strike="noStrike" cap="none" spc="0">
                        <a:solidFill>
                          <a:schemeClr val="bg1"/>
                        </a:solidFill>
                        <a:effectLst/>
                        <a:latin typeface="Aptos Display" panose="020B0004020202020204" pitchFamily="34" charset="0"/>
                      </a:endParaRPr>
                    </a:p>
                  </a:txBody>
                  <a:tcPr marL="0" marR="0" marT="61827" marB="0" anchor="ctr">
                    <a:lnL w="12700" cmpd="sng">
                      <a:noFill/>
                    </a:lnL>
                    <a:lnR w="12700" cmpd="sng">
                      <a:noFill/>
                    </a:lnR>
                    <a:lnT w="19050" cap="flat" cmpd="sng" algn="ctr">
                      <a:noFill/>
                      <a:prstDash val="solid"/>
                    </a:lnT>
                    <a:lnB w="38100" cmpd="sng">
                      <a:noFill/>
                    </a:lnB>
                    <a:solidFill>
                      <a:schemeClr val="accent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99120291"/>
                  </a:ext>
                </a:extLst>
              </a:tr>
              <a:tr h="545787">
                <a:tc>
                  <a:txBody>
                    <a:bodyPr/>
                    <a:lstStyle/>
                    <a:p>
                      <a:pPr algn="l" fontAlgn="b">
                        <a:buNone/>
                      </a:pPr>
                      <a:r>
                        <a:rPr lang="en-US" sz="1600" u="none" strike="noStrike" cap="none" spc="0">
                          <a:solidFill>
                            <a:schemeClr val="tx1"/>
                          </a:solidFill>
                          <a:effectLst/>
                        </a:rPr>
                        <a:t> </a:t>
                      </a:r>
                      <a:endParaRPr lang="en-US" sz="1600" b="0" i="0" u="none" strike="noStrike" cap="none" spc="0">
                        <a:solidFill>
                          <a:schemeClr val="tx1"/>
                        </a:solidFill>
                        <a:effectLst/>
                        <a:latin typeface="Aptos Narrow" panose="020B0004020202020204" pitchFamily="34" charset="0"/>
                      </a:endParaRPr>
                    </a:p>
                  </a:txBody>
                  <a:tcPr marL="0" marR="0" marT="61827" marB="0" anchor="b">
                    <a:lnL w="12700" cmpd="sng">
                      <a:noFill/>
                      <a:prstDash val="solid"/>
                    </a:lnL>
                    <a:lnR w="12700" cmpd="sng">
                      <a:noFill/>
                      <a:prstDash val="solid"/>
                    </a:lnR>
                    <a:lnT w="38100" cmpd="sng">
                      <a:noFill/>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Number of References</a:t>
                      </a:r>
                      <a:endParaRPr lang="en-US" sz="1600" b="0" i="0" u="none" strike="noStrike" cap="none" spc="0">
                        <a:solidFill>
                          <a:srgbClr val="000000"/>
                        </a:solidFill>
                        <a:effectLst/>
                        <a:latin typeface="Aptos Display" panose="020B0004020202020204" pitchFamily="34" charset="0"/>
                      </a:endParaRPr>
                    </a:p>
                  </a:txBody>
                  <a:tcPr marL="0" marR="0" marT="61827" marB="0" anchor="ctr">
                    <a:lnL w="12700" cmpd="sng">
                      <a:noFill/>
                      <a:prstDash val="solid"/>
                    </a:lnL>
                    <a:lnR w="12700" cmpd="sng">
                      <a:noFill/>
                      <a:prstDash val="solid"/>
                    </a:lnR>
                    <a:lnT w="38100" cmpd="sng">
                      <a:noFill/>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 of References</a:t>
                      </a:r>
                      <a:endParaRPr lang="en-US" sz="1600" b="0" i="0" u="none" strike="noStrike" cap="none" spc="0">
                        <a:solidFill>
                          <a:srgbClr val="000000"/>
                        </a:solidFill>
                        <a:effectLst/>
                        <a:latin typeface="Aptos Display" panose="020B0004020202020204" pitchFamily="34" charset="0"/>
                      </a:endParaRPr>
                    </a:p>
                  </a:txBody>
                  <a:tcPr marL="0" marR="0" marT="61827" marB="0" anchor="ctr">
                    <a:lnL w="12700" cmpd="sng">
                      <a:noFill/>
                      <a:prstDash val="solid"/>
                    </a:lnL>
                    <a:lnR w="12700" cmpd="sng">
                      <a:noFill/>
                      <a:prstDash val="solid"/>
                    </a:lnR>
                    <a:lnT w="38100" cmpd="sng">
                      <a:noFill/>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215311319"/>
                  </a:ext>
                </a:extLst>
              </a:tr>
              <a:tr h="303598">
                <a:tc>
                  <a:txBody>
                    <a:bodyPr/>
                    <a:lstStyle/>
                    <a:p>
                      <a:pPr algn="l" fontAlgn="ctr">
                        <a:buNone/>
                      </a:pPr>
                      <a:r>
                        <a:rPr lang="en-US" sz="1600" u="none" strike="noStrike" cap="none" spc="0">
                          <a:solidFill>
                            <a:srgbClr val="000000"/>
                          </a:solidFill>
                          <a:effectLst/>
                        </a:rPr>
                        <a:t>ISAE 3000 (R)</a:t>
                      </a:r>
                      <a:endParaRPr lang="en-US" sz="1600" b="0" i="0" u="none" strike="noStrike" cap="none" spc="0">
                        <a:solidFill>
                          <a:srgbClr val="000000"/>
                        </a:solidFill>
                        <a:effectLst/>
                        <a:latin typeface="Aptos"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208</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38%</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663870457"/>
                  </a:ext>
                </a:extLst>
              </a:tr>
              <a:tr h="303598">
                <a:tc>
                  <a:txBody>
                    <a:bodyPr/>
                    <a:lstStyle/>
                    <a:p>
                      <a:pPr algn="l" fontAlgn="ctr">
                        <a:buNone/>
                      </a:pPr>
                      <a:r>
                        <a:rPr lang="en-US" sz="1600" u="none" strike="noStrike" cap="none" spc="0">
                          <a:solidFill>
                            <a:srgbClr val="000000"/>
                          </a:solidFill>
                          <a:effectLst/>
                        </a:rPr>
                        <a:t>ISAE 3410</a:t>
                      </a:r>
                      <a:endParaRPr lang="en-US" sz="1600" b="0" i="0" u="none" strike="noStrike" cap="none" spc="0">
                        <a:solidFill>
                          <a:srgbClr val="000000"/>
                        </a:solidFill>
                        <a:effectLst/>
                        <a:latin typeface="Aptos"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33</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6%</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304579660"/>
                  </a:ext>
                </a:extLst>
              </a:tr>
              <a:tr h="303598">
                <a:tc>
                  <a:txBody>
                    <a:bodyPr/>
                    <a:lstStyle/>
                    <a:p>
                      <a:pPr algn="l" fontAlgn="ctr">
                        <a:buNone/>
                      </a:pPr>
                      <a:r>
                        <a:rPr lang="en-US" sz="1600" u="none" strike="noStrike" cap="none" spc="0">
                          <a:solidFill>
                            <a:srgbClr val="000000"/>
                          </a:solidFill>
                          <a:effectLst/>
                        </a:rPr>
                        <a:t>AA1000</a:t>
                      </a:r>
                      <a:endParaRPr lang="en-US" sz="1600" b="0" i="0" u="none" strike="noStrike" cap="none" spc="0">
                        <a:solidFill>
                          <a:srgbClr val="000000"/>
                        </a:solidFill>
                        <a:effectLst/>
                        <a:latin typeface="Aptos"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109</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20%</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3786106113"/>
                  </a:ext>
                </a:extLst>
              </a:tr>
              <a:tr h="303598">
                <a:tc>
                  <a:txBody>
                    <a:bodyPr/>
                    <a:lstStyle/>
                    <a:p>
                      <a:pPr algn="l" fontAlgn="ctr">
                        <a:buNone/>
                      </a:pPr>
                      <a:r>
                        <a:rPr lang="en-US" sz="1600" u="none" strike="noStrike" cap="none" spc="0">
                          <a:solidFill>
                            <a:srgbClr val="000000"/>
                          </a:solidFill>
                          <a:effectLst/>
                        </a:rPr>
                        <a:t>ISO 14064-3</a:t>
                      </a:r>
                      <a:endParaRPr lang="en-US" sz="1600" b="0" i="0" u="none" strike="noStrike" cap="none" spc="0">
                        <a:solidFill>
                          <a:srgbClr val="000000"/>
                        </a:solidFill>
                        <a:effectLst/>
                        <a:latin typeface="Aptos"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230</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42%</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105355055"/>
                  </a:ext>
                </a:extLst>
              </a:tr>
              <a:tr h="303598">
                <a:tc>
                  <a:txBody>
                    <a:bodyPr/>
                    <a:lstStyle/>
                    <a:p>
                      <a:pPr algn="l" fontAlgn="ctr">
                        <a:buNone/>
                      </a:pPr>
                      <a:r>
                        <a:rPr lang="en-US" sz="1600" u="none" strike="noStrike" kern="1200" cap="none" spc="0">
                          <a:solidFill>
                            <a:srgbClr val="000000"/>
                          </a:solidFill>
                          <a:effectLst/>
                          <a:latin typeface="+mn-lt"/>
                          <a:ea typeface="+mn-ea"/>
                          <a:cs typeface="+mn-cs"/>
                        </a:rPr>
                        <a:t>Other Standards or none</a:t>
                      </a: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70</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ctr" fontAlgn="ctr">
                        <a:buNone/>
                      </a:pPr>
                      <a:r>
                        <a:rPr lang="en-US" sz="1600" u="none" strike="noStrike" cap="none" spc="0">
                          <a:solidFill>
                            <a:srgbClr val="000000"/>
                          </a:solidFill>
                          <a:effectLst/>
                        </a:rPr>
                        <a:t>13%</a:t>
                      </a:r>
                      <a:endParaRPr lang="en-US" sz="1600" b="0" i="0" u="none" strike="noStrike" cap="none" spc="0">
                        <a:solidFill>
                          <a:srgbClr val="000000"/>
                        </a:solidFill>
                        <a:effectLst/>
                        <a:latin typeface="Aptos Narrow" panose="020B0004020202020204" pitchFamily="34" charset="0"/>
                      </a:endParaRPr>
                    </a:p>
                  </a:txBody>
                  <a:tcPr marL="0" marR="0" marT="61827" marB="0" anchor="ctr">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160100372"/>
                  </a:ext>
                </a:extLst>
              </a:tr>
              <a:tr h="303598">
                <a:tc>
                  <a:txBody>
                    <a:bodyPr/>
                    <a:lstStyle/>
                    <a:p>
                      <a:pPr algn="l" fontAlgn="b">
                        <a:buNone/>
                      </a:pPr>
                      <a:endParaRPr lang="en-US" sz="1600" b="0" i="0" u="none" strike="noStrike" cap="none" spc="0">
                        <a:solidFill>
                          <a:schemeClr val="tx1"/>
                        </a:solidFill>
                        <a:effectLst/>
                        <a:latin typeface="Aptos Narrow" panose="020B0004020202020204" pitchFamily="34" charset="0"/>
                      </a:endParaRP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l" fontAlgn="b">
                        <a:buNone/>
                      </a:pPr>
                      <a:endParaRPr lang="en-US" sz="1600" b="0" i="0" u="none" strike="noStrike" cap="none" spc="0">
                        <a:solidFill>
                          <a:schemeClr val="tx1"/>
                        </a:solidFill>
                        <a:effectLst/>
                        <a:latin typeface="Aptos Narrow" panose="020B0004020202020204" pitchFamily="34" charset="0"/>
                      </a:endParaRP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algn="l" fontAlgn="b">
                        <a:buNone/>
                      </a:pPr>
                      <a:endParaRPr lang="en-US" sz="1600" b="0" i="0" u="none" strike="noStrike" cap="none" spc="0">
                        <a:solidFill>
                          <a:schemeClr val="tx1"/>
                        </a:solidFill>
                        <a:effectLst/>
                        <a:latin typeface="Aptos Narrow" panose="020B0004020202020204" pitchFamily="34" charset="0"/>
                      </a:endParaRP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389802949"/>
                  </a:ext>
                </a:extLst>
              </a:tr>
              <a:tr h="479200">
                <a:tc gridSpan="2">
                  <a:txBody>
                    <a:bodyPr/>
                    <a:lstStyle/>
                    <a:p>
                      <a:pPr algn="l" fontAlgn="b">
                        <a:buNone/>
                      </a:pPr>
                      <a:endParaRPr lang="en-US" sz="1600" b="0" i="1" u="none" strike="noStrike" cap="none" spc="0">
                        <a:solidFill>
                          <a:srgbClr val="000000"/>
                        </a:solidFill>
                        <a:effectLst/>
                        <a:latin typeface="Aptos Narrow" panose="020B0004020202020204" pitchFamily="34" charset="0"/>
                      </a:endParaRP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lnT>
                    <a:lnB w="12700" cmpd="sng">
                      <a:noFill/>
                      <a:prstDash val="solid"/>
                    </a:lnB>
                    <a:solidFill>
                      <a:schemeClr val="bg1">
                        <a:lumMod val="95000"/>
                      </a:schemeClr>
                    </a:solidFill>
                  </a:tcPr>
                </a:tc>
                <a:tc hMerge="1">
                  <a:txBody>
                    <a:bodyPr/>
                    <a:lstStyle/>
                    <a:p>
                      <a:endParaRPr lang="en-US"/>
                    </a:p>
                  </a:txBody>
                  <a:tcPr/>
                </a:tc>
                <a:tc>
                  <a:txBody>
                    <a:bodyPr/>
                    <a:lstStyle/>
                    <a:p>
                      <a:pPr algn="l" fontAlgn="b">
                        <a:buNone/>
                      </a:pPr>
                      <a:endParaRPr lang="en-US" sz="1600" b="0" i="0" u="none" strike="noStrike" cap="none" spc="0">
                        <a:solidFill>
                          <a:schemeClr val="tx1"/>
                        </a:solidFill>
                        <a:effectLst/>
                        <a:latin typeface="Aptos Narrow" panose="020B0004020202020204" pitchFamily="34" charset="0"/>
                      </a:endParaRPr>
                    </a:p>
                  </a:txBody>
                  <a:tcPr marL="0" marR="0" marT="61827" marB="0" anchor="b">
                    <a:lnL w="12700" cmpd="sng">
                      <a:noFill/>
                      <a:prstDash val="solid"/>
                    </a:lnL>
                    <a:lnR w="12700" cmpd="sng">
                      <a:noFill/>
                      <a:prstDash val="solid"/>
                    </a:lnR>
                    <a:lnT w="9525" cap="flat" cmpd="sng" algn="ctr">
                      <a:solidFill>
                        <a:schemeClr val="tx1">
                          <a:lumMod val="50000"/>
                          <a:lumOff val="50000"/>
                        </a:schemeClr>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542781780"/>
                  </a:ext>
                </a:extLst>
              </a:tr>
            </a:tbl>
          </a:graphicData>
        </a:graphic>
      </p:graphicFrame>
    </p:spTree>
    <p:extLst>
      <p:ext uri="{BB962C8B-B14F-4D97-AF65-F5344CB8AC3E}">
        <p14:creationId xmlns:p14="http://schemas.microsoft.com/office/powerpoint/2010/main" val="1145215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30084-FE5C-D266-42C0-AF8EFE8F0270}"/>
              </a:ext>
            </a:extLst>
          </p:cNvPr>
          <p:cNvSpPr>
            <a:spLocks noGrp="1"/>
          </p:cNvSpPr>
          <p:nvPr>
            <p:ph type="title"/>
          </p:nvPr>
        </p:nvSpPr>
        <p:spPr/>
        <p:txBody>
          <a:bodyPr/>
          <a:lstStyle/>
          <a:p>
            <a:r>
              <a:rPr lang="en-US"/>
              <a:t>November 2025 JSS IESBA Meeting</a:t>
            </a:r>
          </a:p>
        </p:txBody>
      </p:sp>
      <p:sp>
        <p:nvSpPr>
          <p:cNvPr id="3" name="Slide Number Placeholder 2">
            <a:extLst>
              <a:ext uri="{FF2B5EF4-FFF2-40B4-BE49-F238E27FC236}">
                <a16:creationId xmlns:a16="http://schemas.microsoft.com/office/drawing/2014/main" id="{F03AA6AC-C927-0275-37D2-0556430409D2}"/>
              </a:ext>
            </a:extLst>
          </p:cNvPr>
          <p:cNvSpPr>
            <a:spLocks noGrp="1"/>
          </p:cNvSpPr>
          <p:nvPr>
            <p:ph type="sldNum" sz="quarter" idx="12"/>
          </p:nvPr>
        </p:nvSpPr>
        <p:spPr/>
        <p:txBody>
          <a:bodyPr/>
          <a:lstStyle/>
          <a:p>
            <a:fld id="{99A02339-D840-6844-BF2C-3B4B9517014C}" type="slidenum">
              <a:rPr lang="en-US" smtClean="0"/>
              <a:pPr/>
              <a:t>9</a:t>
            </a:fld>
            <a:endParaRPr lang="en-US"/>
          </a:p>
        </p:txBody>
      </p:sp>
      <p:pic>
        <p:nvPicPr>
          <p:cNvPr id="8" name="Picture Placeholder 7" descr="Group discussing">
            <a:extLst>
              <a:ext uri="{FF2B5EF4-FFF2-40B4-BE49-F238E27FC236}">
                <a16:creationId xmlns:a16="http://schemas.microsoft.com/office/drawing/2014/main" id="{7273925D-AB0E-5958-A3EA-6DBEDA7C350C}"/>
              </a:ext>
            </a:extLst>
          </p:cNvPr>
          <p:cNvPicPr>
            <a:picLocks noGrp="1" noChangeAspect="1"/>
          </p:cNvPicPr>
          <p:nvPr>
            <p:ph type="pic" sz="quarter" idx="15"/>
          </p:nvPr>
        </p:nvPicPr>
        <p:blipFill>
          <a:blip r:embed="rId2"/>
          <a:srcRect l="10100" r="10100"/>
          <a:stretch>
            <a:fillRect/>
          </a:stretch>
        </p:blipFill>
        <p:spPr>
          <a:xfrm>
            <a:off x="7272338" y="1828800"/>
            <a:ext cx="4919662" cy="4114800"/>
          </a:xfrm>
        </p:spPr>
      </p:pic>
      <p:sp>
        <p:nvSpPr>
          <p:cNvPr id="9" name="Text Placeholder 4">
            <a:extLst>
              <a:ext uri="{FF2B5EF4-FFF2-40B4-BE49-F238E27FC236}">
                <a16:creationId xmlns:a16="http://schemas.microsoft.com/office/drawing/2014/main" id="{52629146-6155-B06C-E54F-0F0E1F289797}"/>
              </a:ext>
            </a:extLst>
          </p:cNvPr>
          <p:cNvSpPr>
            <a:spLocks noGrp="1"/>
          </p:cNvSpPr>
          <p:nvPr>
            <p:ph type="body" sz="quarter" idx="14"/>
          </p:nvPr>
        </p:nvSpPr>
        <p:spPr>
          <a:xfrm>
            <a:off x="957943" y="1927951"/>
            <a:ext cx="6257471" cy="4114800"/>
          </a:xfrm>
        </p:spPr>
        <p:txBody>
          <a:bodyPr/>
          <a:lstStyle/>
          <a:p>
            <a:pPr marL="342900" indent="-342900">
              <a:lnSpc>
                <a:spcPts val="2600"/>
              </a:lnSpc>
              <a:spcBef>
                <a:spcPts val="600"/>
              </a:spcBef>
              <a:spcAft>
                <a:spcPts val="600"/>
              </a:spcAft>
              <a:buFont typeface="Arial" panose="020B0604020202020204" pitchFamily="34" charset="0"/>
              <a:buChar char="•"/>
            </a:pPr>
            <a:r>
              <a:rPr lang="en-US" sz="2000"/>
              <a:t>Report back on a diverse range of sustainability engagement types (including reporting and assurance frameworks) and different maturity of sustainability regulations</a:t>
            </a:r>
          </a:p>
          <a:p>
            <a:pPr marL="914400" lvl="1" indent="-457200">
              <a:lnSpc>
                <a:spcPts val="2600"/>
              </a:lnSpc>
              <a:spcBef>
                <a:spcPts val="600"/>
              </a:spcBef>
              <a:spcAft>
                <a:spcPts val="600"/>
              </a:spcAft>
              <a:buFont typeface="Wingdings" panose="05000000000000000000" pitchFamily="2" charset="2"/>
              <a:buChar char="Ø"/>
            </a:pPr>
            <a:r>
              <a:rPr lang="en-US" sz="2000"/>
              <a:t>Especially in the case of non-PA practitioners</a:t>
            </a:r>
          </a:p>
          <a:p>
            <a:pPr marL="342900" indent="-342900">
              <a:lnSpc>
                <a:spcPts val="2600"/>
              </a:lnSpc>
              <a:spcBef>
                <a:spcPts val="600"/>
              </a:spcBef>
              <a:spcAft>
                <a:spcPts val="600"/>
              </a:spcAft>
              <a:buFont typeface="Arial" panose="020B0604020202020204" pitchFamily="34" charset="0"/>
              <a:buChar char="•"/>
            </a:pPr>
            <a:r>
              <a:rPr lang="en-US" sz="2000"/>
              <a:t>Concerns raised about growing length and perceived complexity of IESBA Code</a:t>
            </a:r>
          </a:p>
          <a:p>
            <a:pPr marL="914400" lvl="1" indent="-457200">
              <a:lnSpc>
                <a:spcPts val="2600"/>
              </a:lnSpc>
              <a:spcBef>
                <a:spcPts val="600"/>
              </a:spcBef>
              <a:spcAft>
                <a:spcPts val="600"/>
              </a:spcAft>
              <a:buFont typeface="Wingdings" panose="05000000000000000000" pitchFamily="2" charset="2"/>
              <a:buChar char="Ø"/>
            </a:pPr>
            <a:r>
              <a:rPr lang="en-US" sz="2000"/>
              <a:t>Cautions against moving too quickly </a:t>
            </a:r>
          </a:p>
          <a:p>
            <a:pPr marL="342900" indent="-342900">
              <a:lnSpc>
                <a:spcPts val="2600"/>
              </a:lnSpc>
              <a:spcBef>
                <a:spcPts val="600"/>
              </a:spcBef>
              <a:spcAft>
                <a:spcPts val="600"/>
              </a:spcAft>
              <a:buFont typeface="Arial" panose="020B0604020202020204" pitchFamily="34" charset="0"/>
              <a:buChar char="•"/>
            </a:pPr>
            <a:r>
              <a:rPr lang="en-US" sz="2000"/>
              <a:t>General support for information gathering approach and considerations, such as using simple surveys</a:t>
            </a:r>
          </a:p>
        </p:txBody>
      </p:sp>
    </p:spTree>
    <p:extLst>
      <p:ext uri="{BB962C8B-B14F-4D97-AF65-F5344CB8AC3E}">
        <p14:creationId xmlns:p14="http://schemas.microsoft.com/office/powerpoint/2010/main" val="1598950046"/>
      </p:ext>
    </p:extLst>
  </p:cSld>
  <p:clrMapOvr>
    <a:masterClrMapping/>
  </p:clrMapOvr>
</p:sld>
</file>

<file path=ppt/theme/theme1.xml><?xml version="1.0" encoding="utf-8"?>
<a:theme xmlns:a="http://schemas.openxmlformats.org/drawingml/2006/main" name="IFEA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548272DD-FECD-4844-A19F-5DCDA39A4CCA}"/>
    </a:ext>
  </a:extLst>
</a:theme>
</file>

<file path=ppt/theme/theme10.xml><?xml version="1.0" encoding="utf-8"?>
<a:theme xmlns:a="http://schemas.openxmlformats.org/drawingml/2006/main" name="1_Body Copy Formats">
  <a:themeElements>
    <a:clrScheme name="IFAC Brand Colors">
      <a:dk1>
        <a:srgbClr val="083861"/>
      </a:dk1>
      <a:lt1>
        <a:srgbClr val="F5F5F5"/>
      </a:lt1>
      <a:dk2>
        <a:srgbClr val="005BAA"/>
      </a:dk2>
      <a:lt2>
        <a:srgbClr val="F5F5F5"/>
      </a:lt2>
      <a:accent1>
        <a:srgbClr val="289DD8"/>
      </a:accent1>
      <a:accent2>
        <a:srgbClr val="00C0F3"/>
      </a:accent2>
      <a:accent3>
        <a:srgbClr val="F15922"/>
      </a:accent3>
      <a:accent4>
        <a:srgbClr val="FAA61A"/>
      </a:accent4>
      <a:accent5>
        <a:srgbClr val="0D9C49"/>
      </a:accent5>
      <a:accent6>
        <a:srgbClr val="870C24"/>
      </a:accent6>
      <a:hlink>
        <a:srgbClr val="7928A1"/>
      </a:hlink>
      <a:folHlink>
        <a:srgbClr val="6D6E7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IAASB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9D7B1F9D-A54F-448D-9638-30A02FCD5634}"/>
    </a:ext>
  </a:extLst>
</a:theme>
</file>

<file path=ppt/theme/theme3.xml><?xml version="1.0" encoding="utf-8"?>
<a:theme xmlns:a="http://schemas.openxmlformats.org/drawingml/2006/main" name="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B129556-978E-4E85-91EF-DB54862DE19A}"/>
    </a:ext>
  </a:extLst>
</a:theme>
</file>

<file path=ppt/theme/theme4.xml><?xml version="1.0" encoding="utf-8"?>
<a:theme xmlns:a="http://schemas.openxmlformats.org/drawingml/2006/main" name="IAASB and IESBA">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4FD7CDFB-E2C3-4988-8A27-ADEF6B7C5CD8}"/>
    </a:ext>
  </a:extLst>
</a:theme>
</file>

<file path=ppt/theme/theme5.xml><?xml version="1.0" encoding="utf-8"?>
<a:theme xmlns:a="http://schemas.openxmlformats.org/drawingml/2006/main" name="Opening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4D1C4476-98D1-4F0A-97CA-D4F06F4D8311}"/>
    </a:ext>
  </a:extLst>
</a:theme>
</file>

<file path=ppt/theme/theme6.xml><?xml version="1.0" encoding="utf-8"?>
<a:theme xmlns:a="http://schemas.openxmlformats.org/drawingml/2006/main" name="Break or transition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7932F37A-F6F6-484B-ABB8-F4E814A33070}"/>
    </a:ext>
  </a:extLst>
</a:theme>
</file>

<file path=ppt/theme/theme7.xml><?xml version="1.0" encoding="utf-8"?>
<a:theme xmlns:a="http://schemas.openxmlformats.org/drawingml/2006/main" name="Break or transition slides 2">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0C3CF62-A4F7-407C-AF9B-5F72F541A5C0}"/>
    </a:ext>
  </a:extLst>
</a:theme>
</file>

<file path=ppt/theme/theme8.xml><?xml version="1.0" encoding="utf-8"?>
<a:theme xmlns:a="http://schemas.openxmlformats.org/drawingml/2006/main" name="Closing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A5F27197-D377-460A-A52F-D40813B58F6B}"/>
    </a:ext>
  </a:extLst>
</a:theme>
</file>

<file path=ppt/theme/theme9.xml><?xml version="1.0" encoding="utf-8"?>
<a:theme xmlns:a="http://schemas.openxmlformats.org/drawingml/2006/main" name="1_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B129556-978E-4E85-91EF-DB54862DE19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153EC7DF9A9A0408876B3EE5F379CFA" ma:contentTypeVersion="3" ma:contentTypeDescription="Create a new document." ma:contentTypeScope="" ma:versionID="c246b3f6960c4b51740932af677b398a">
  <xsd:schema xmlns:xsd="http://www.w3.org/2001/XMLSchema" xmlns:xs="http://www.w3.org/2001/XMLSchema" xmlns:p="http://schemas.microsoft.com/office/2006/metadata/properties" xmlns:ns2="6ef50dfa-be3f-4e55-be9c-64f08bd03ce2" targetNamespace="http://schemas.microsoft.com/office/2006/metadata/properties" ma:root="true" ma:fieldsID="19480220f926b2b96e8bc6959e65fa1e" ns2:_="">
    <xsd:import namespace="6ef50dfa-be3f-4e55-be9c-64f08bd03ce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f50dfa-be3f-4e55-be9c-64f08bd03c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2.xml><?xml version="1.0" encoding="utf-8"?>
<ds:datastoreItem xmlns:ds="http://schemas.openxmlformats.org/officeDocument/2006/customXml" ds:itemID="{21469346-A82F-44D1-8A30-6704011D4919}">
  <ds:schemaRefs>
    <ds:schemaRef ds:uri="6ef50dfa-be3f-4e55-be9c-64f08bd03ce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F838CB8-0881-406E-A9B8-51DD25DC81A4}">
  <ds:schemaRefs>
    <ds:schemaRef ds:uri="6ef50dfa-be3f-4e55-be9c-64f08bd03ce2"/>
    <ds:schemaRef ds:uri="http://schemas.microsoft.com/office/2006/documentManagement/types"/>
    <ds:schemaRef ds:uri="http://schemas.openxmlformats.org/package/2006/metadata/core-properties"/>
    <ds:schemaRef ds:uri="http://schemas.microsoft.com/office/2006/metadata/properties"/>
    <ds:schemaRef ds:uri="http://schemas.microsoft.com/office/infopath/2007/PartnerControls"/>
    <ds:schemaRef ds:uri="http://purl.org/dc/elements/1.1/"/>
    <ds:schemaRef ds:uri="http://purl.org/dc/terms/"/>
    <ds:schemaRef ds:uri="http://purl.org/dc/dcmityp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IFEA slides</Template>
  <TotalTime>0</TotalTime>
  <Words>1953</Words>
  <Application>Microsoft Office PowerPoint</Application>
  <PresentationFormat>Widescreen</PresentationFormat>
  <Paragraphs>282</Paragraphs>
  <Slides>19</Slides>
  <Notes>5</Notes>
  <HiddenSlides>0</HiddenSlides>
  <MMClips>0</MMClips>
  <ScaleCrop>false</ScaleCrop>
  <HeadingPairs>
    <vt:vector size="6" baseType="variant">
      <vt:variant>
        <vt:lpstr>Fonts Used</vt:lpstr>
      </vt:variant>
      <vt:variant>
        <vt:i4>10</vt:i4>
      </vt:variant>
      <vt:variant>
        <vt:lpstr>Theme</vt:lpstr>
      </vt:variant>
      <vt:variant>
        <vt:i4>10</vt:i4>
      </vt:variant>
      <vt:variant>
        <vt:lpstr>Slide Titles</vt:lpstr>
      </vt:variant>
      <vt:variant>
        <vt:i4>19</vt:i4>
      </vt:variant>
    </vt:vector>
  </HeadingPairs>
  <TitlesOfParts>
    <vt:vector size="39" baseType="lpstr">
      <vt:lpstr>Aptos</vt:lpstr>
      <vt:lpstr>Aptos Display</vt:lpstr>
      <vt:lpstr>Aptos Narrow</vt:lpstr>
      <vt:lpstr>Arial</vt:lpstr>
      <vt:lpstr>Arial Black</vt:lpstr>
      <vt:lpstr>Arial Narrow</vt:lpstr>
      <vt:lpstr>Calibri</vt:lpstr>
      <vt:lpstr>Calibri Light</vt:lpstr>
      <vt:lpstr>Segoe UI</vt:lpstr>
      <vt:lpstr>Wingdings</vt:lpstr>
      <vt:lpstr>IFEA slides</vt:lpstr>
      <vt:lpstr>IAASB slides</vt:lpstr>
      <vt:lpstr>IESBA slides</vt:lpstr>
      <vt:lpstr>IAASB and IESBA</vt:lpstr>
      <vt:lpstr>Opening slides</vt:lpstr>
      <vt:lpstr>Break or transition slides</vt:lpstr>
      <vt:lpstr>Break or transition slides 2</vt:lpstr>
      <vt:lpstr>Closing slides</vt:lpstr>
      <vt:lpstr>1_IESBA slides</vt:lpstr>
      <vt:lpstr>1_Body Copy Formats</vt:lpstr>
      <vt:lpstr>Independence Standards for Sustainability Assurance Engagements Outside the Scope of IIS in IESSA</vt:lpstr>
      <vt:lpstr>Agenda</vt:lpstr>
      <vt:lpstr>Recap Part 4B Project Team Terms of Reference</vt:lpstr>
      <vt:lpstr>Focus of Information-Gathering</vt:lpstr>
      <vt:lpstr>Information Gathering To Date</vt:lpstr>
      <vt:lpstr>PowerPoint Presentation</vt:lpstr>
      <vt:lpstr>PowerPoint Presentation</vt:lpstr>
      <vt:lpstr>Other Service Providers (OSP) </vt:lpstr>
      <vt:lpstr>November 2025 JSS IESBA Meeting</vt:lpstr>
      <vt:lpstr>Part 4B Questionnaire</vt:lpstr>
      <vt:lpstr>Part 4B Questionnaire</vt:lpstr>
      <vt:lpstr>Part 4B Questionnaire</vt:lpstr>
      <vt:lpstr>Part 4B Questionnaire</vt:lpstr>
      <vt:lpstr>Preliminary Analysis of Responses</vt:lpstr>
      <vt:lpstr>Preliminary Analysis of Responses</vt:lpstr>
      <vt:lpstr>Recap - Deliverables and Timetable</vt:lpstr>
      <vt:lpstr>PT’s Final Report</vt:lpstr>
      <vt:lpstr>IESBA Members are asked to:</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Scott Cosgrove</dc:creator>
  <cp:lastModifiedBy>Szilvia Sramko</cp:lastModifiedBy>
  <cp:revision>1</cp:revision>
  <dcterms:created xsi:type="dcterms:W3CDTF">2025-02-11T15:55:47Z</dcterms:created>
  <dcterms:modified xsi:type="dcterms:W3CDTF">2026-03-10T13:21:56Z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0x010100E153EC7DF9A9A0408876B3EE5F379CFA</vt:lpwstr>
  </property>
  <property fmtid="{D5CDD505-2E9C-101B-9397-08002B2CF9AE}" pid="3" name="MediaServiceImageTags">
    <vt:lpwstr/>
  </property>
</Properties>
</file>