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</p:sldMasterIdLst>
  <p:notesMasterIdLst>
    <p:notesMasterId r:id="rId23"/>
  </p:notesMasterIdLst>
  <p:sldIdLst>
    <p:sldId id="2147472246" r:id="rId12"/>
    <p:sldId id="2147472231" r:id="rId13"/>
    <p:sldId id="2147472268" r:id="rId14"/>
    <p:sldId id="2147472279" r:id="rId15"/>
    <p:sldId id="2147472271" r:id="rId16"/>
    <p:sldId id="2147472257" r:id="rId17"/>
    <p:sldId id="2147472273" r:id="rId18"/>
    <p:sldId id="2147472269" r:id="rId19"/>
    <p:sldId id="2147472263" r:id="rId20"/>
    <p:sldId id="2147472280" r:id="rId21"/>
    <p:sldId id="2147472265" r:id="rId22"/>
  </p:sldIdLst>
  <p:sldSz cx="12192000" cy="6858000"/>
  <p:notesSz cx="6980238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8B5FC67-C37A-1279-25AF-DCB1D9D1F928}" name="Fadi Mansour" initials="FM" userId="S::FadiMansour@iaasb.org::e2f9ba70-03e3-4f88-a4a1-04a6c490e456" providerId="AD"/>
  <p188:author id="{43CDA678-0F18-81E2-E429-3C55CE8926F2}" name="Jane Talatala" initials="JT" userId="S::JaneTalatala@iaasb.org::0b75c357-2d7f-4a9b-be6b-0a67c58966d1" providerId="AD"/>
  <p188:author id="{8C168B95-74C8-C542-D3EF-5E4B31E42EA4}" name="Ana Espinal-Rae" initials="AE" userId="S::anaespinalrae@iaasb.org::ad5190a2-1505-4067-8735-6b67b320d1d8" providerId="AD"/>
  <p188:author id="{960A2AC6-E2F0-527B-4E25-0D7B1CDC3F41}" name="Kristie Zhang" initials="KZ" userId="S::KristieZhang@iaasb.org::60eab56f-32ad-4ee0-b1f3-2205e224c702" providerId="AD"/>
  <p188:author id="{F44400D2-E005-1013-44EB-0C89F22D3D14}" name="Kevin Reinhardt" initials="KR" userId="S::kevinreinhardt@iaasb.org::ccacebe1-f3fa-43e0-9179-ccab8746686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7C79"/>
    <a:srgbClr val="99FFCC"/>
    <a:srgbClr val="ECE8DE"/>
    <a:srgbClr val="000000"/>
    <a:srgbClr val="9BB5C9"/>
    <a:srgbClr val="2D4151"/>
    <a:srgbClr val="D5DDDC"/>
    <a:srgbClr val="BFBFBF"/>
    <a:srgbClr val="96ACA9"/>
    <a:srgbClr val="C7D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BF3446-86BD-42F8-BD67-5CA74049D526}" v="34" dt="2026-03-10T23:27:14.5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547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elo Giardina" userId="863b5486-9e78-4fab-a2af-1e069a1333ee" providerId="ADAL" clId="{F3245613-FEAF-430F-83D5-D6943E37163A}"/>
    <pc:docChg chg="undo redo custSel addSld delSld modSld sldOrd">
      <pc:chgData name="Angelo Giardina" userId="863b5486-9e78-4fab-a2af-1e069a1333ee" providerId="ADAL" clId="{F3245613-FEAF-430F-83D5-D6943E37163A}" dt="2026-03-10T23:40:12.927" v="2154" actId="113"/>
      <pc:docMkLst>
        <pc:docMk/>
      </pc:docMkLst>
      <pc:sldChg chg="del">
        <pc:chgData name="Angelo Giardina" userId="863b5486-9e78-4fab-a2af-1e069a1333ee" providerId="ADAL" clId="{F3245613-FEAF-430F-83D5-D6943E37163A}" dt="2026-03-09T22:26:11.865" v="260" actId="47"/>
        <pc:sldMkLst>
          <pc:docMk/>
          <pc:sldMk cId="2621813877" sldId="293"/>
        </pc:sldMkLst>
      </pc:sldChg>
      <pc:sldChg chg="modSp mod">
        <pc:chgData name="Angelo Giardina" userId="863b5486-9e78-4fab-a2af-1e069a1333ee" providerId="ADAL" clId="{F3245613-FEAF-430F-83D5-D6943E37163A}" dt="2026-03-10T13:27:06.884" v="396" actId="1076"/>
        <pc:sldMkLst>
          <pc:docMk/>
          <pc:sldMk cId="3909692257" sldId="2147472231"/>
        </pc:sldMkLst>
        <pc:spChg chg="mod">
          <ac:chgData name="Angelo Giardina" userId="863b5486-9e78-4fab-a2af-1e069a1333ee" providerId="ADAL" clId="{F3245613-FEAF-430F-83D5-D6943E37163A}" dt="2026-03-09T22:26:19.197" v="261" actId="6549"/>
          <ac:spMkLst>
            <pc:docMk/>
            <pc:sldMk cId="3909692257" sldId="2147472231"/>
            <ac:spMk id="15" creationId="{7EC5530D-D85D-EF5B-483B-4A017F12F340}"/>
          </ac:spMkLst>
        </pc:spChg>
        <pc:graphicFrameChg chg="mod modGraphic">
          <ac:chgData name="Angelo Giardina" userId="863b5486-9e78-4fab-a2af-1e069a1333ee" providerId="ADAL" clId="{F3245613-FEAF-430F-83D5-D6943E37163A}" dt="2026-03-10T13:27:06.884" v="396" actId="1076"/>
          <ac:graphicFrameMkLst>
            <pc:docMk/>
            <pc:sldMk cId="3909692257" sldId="2147472231"/>
            <ac:graphicFrameMk id="2" creationId="{95CCA16C-C50A-9F91-57A8-4C1656B2DF4E}"/>
          </ac:graphicFrameMkLst>
        </pc:graphicFrameChg>
      </pc:sldChg>
      <pc:sldChg chg="addSp delSp modSp mod">
        <pc:chgData name="Angelo Giardina" userId="863b5486-9e78-4fab-a2af-1e069a1333ee" providerId="ADAL" clId="{F3245613-FEAF-430F-83D5-D6943E37163A}" dt="2026-03-10T13:25:57.759" v="384" actId="14100"/>
        <pc:sldMkLst>
          <pc:docMk/>
          <pc:sldMk cId="2614527364" sldId="2147472246"/>
        </pc:sldMkLst>
        <pc:spChg chg="mod">
          <ac:chgData name="Angelo Giardina" userId="863b5486-9e78-4fab-a2af-1e069a1333ee" providerId="ADAL" clId="{F3245613-FEAF-430F-83D5-D6943E37163A}" dt="2026-03-10T13:25:05.610" v="380" actId="108"/>
          <ac:spMkLst>
            <pc:docMk/>
            <pc:sldMk cId="2614527364" sldId="2147472246"/>
            <ac:spMk id="2" creationId="{8161C266-2088-45C8-A12A-D56769E824A5}"/>
          </ac:spMkLst>
        </pc:spChg>
        <pc:spChg chg="mod">
          <ac:chgData name="Angelo Giardina" userId="863b5486-9e78-4fab-a2af-1e069a1333ee" providerId="ADAL" clId="{F3245613-FEAF-430F-83D5-D6943E37163A}" dt="2026-03-10T13:19:41.587" v="311" actId="20577"/>
          <ac:spMkLst>
            <pc:docMk/>
            <pc:sldMk cId="2614527364" sldId="2147472246"/>
            <ac:spMk id="4" creationId="{0B64646C-7738-F32D-5D7F-B6FC76787ACB}"/>
          </ac:spMkLst>
        </pc:spChg>
        <pc:spChg chg="del">
          <ac:chgData name="Angelo Giardina" userId="863b5486-9e78-4fab-a2af-1e069a1333ee" providerId="ADAL" clId="{F3245613-FEAF-430F-83D5-D6943E37163A}" dt="2026-03-09T22:08:59.577" v="3" actId="478"/>
          <ac:spMkLst>
            <pc:docMk/>
            <pc:sldMk cId="2614527364" sldId="2147472246"/>
            <ac:spMk id="5" creationId="{C909EA3A-8628-EFB6-A272-A9812EF94135}"/>
          </ac:spMkLst>
        </pc:spChg>
        <pc:spChg chg="mod">
          <ac:chgData name="Angelo Giardina" userId="863b5486-9e78-4fab-a2af-1e069a1333ee" providerId="ADAL" clId="{F3245613-FEAF-430F-83D5-D6943E37163A}" dt="2026-03-10T13:25:57.759" v="384" actId="14100"/>
          <ac:spMkLst>
            <pc:docMk/>
            <pc:sldMk cId="2614527364" sldId="2147472246"/>
            <ac:spMk id="6" creationId="{3012B8CF-370C-C19A-9923-25324D4EF206}"/>
          </ac:spMkLst>
        </pc:spChg>
        <pc:spChg chg="add mod">
          <ac:chgData name="Angelo Giardina" userId="863b5486-9e78-4fab-a2af-1e069a1333ee" providerId="ADAL" clId="{F3245613-FEAF-430F-83D5-D6943E37163A}" dt="2026-03-10T13:25:45.958" v="383" actId="1076"/>
          <ac:spMkLst>
            <pc:docMk/>
            <pc:sldMk cId="2614527364" sldId="2147472246"/>
            <ac:spMk id="7" creationId="{C909EA3A-8628-EFB6-A272-A9812EF94135}"/>
          </ac:spMkLst>
        </pc:spChg>
        <pc:picChg chg="add">
          <ac:chgData name="Angelo Giardina" userId="863b5486-9e78-4fab-a2af-1e069a1333ee" providerId="ADAL" clId="{F3245613-FEAF-430F-83D5-D6943E37163A}" dt="2026-03-09T22:08:48.196" v="0"/>
          <ac:picMkLst>
            <pc:docMk/>
            <pc:sldMk cId="2614527364" sldId="2147472246"/>
            <ac:picMk id="3" creationId="{10F7B1FB-F925-49EA-45CB-5B909A09F356}"/>
          </ac:picMkLst>
        </pc:picChg>
      </pc:sldChg>
      <pc:sldChg chg="modSp mod">
        <pc:chgData name="Angelo Giardina" userId="863b5486-9e78-4fab-a2af-1e069a1333ee" providerId="ADAL" clId="{F3245613-FEAF-430F-83D5-D6943E37163A}" dt="2026-03-10T15:36:44.575" v="778" actId="207"/>
        <pc:sldMkLst>
          <pc:docMk/>
          <pc:sldMk cId="1681710423" sldId="2147472257"/>
        </pc:sldMkLst>
        <pc:graphicFrameChg chg="modGraphic">
          <ac:chgData name="Angelo Giardina" userId="863b5486-9e78-4fab-a2af-1e069a1333ee" providerId="ADAL" clId="{F3245613-FEAF-430F-83D5-D6943E37163A}" dt="2026-03-10T15:36:44.575" v="778" actId="207"/>
          <ac:graphicFrameMkLst>
            <pc:docMk/>
            <pc:sldMk cId="1681710423" sldId="2147472257"/>
            <ac:graphicFrameMk id="11" creationId="{9D98595A-8725-008B-08E1-D0D95DB06149}"/>
          </ac:graphicFrameMkLst>
        </pc:graphicFrameChg>
      </pc:sldChg>
      <pc:sldChg chg="modSp mod">
        <pc:chgData name="Angelo Giardina" userId="863b5486-9e78-4fab-a2af-1e069a1333ee" providerId="ADAL" clId="{F3245613-FEAF-430F-83D5-D6943E37163A}" dt="2026-03-10T17:20:52.486" v="792" actId="6549"/>
        <pc:sldMkLst>
          <pc:docMk/>
          <pc:sldMk cId="2077063594" sldId="2147472263"/>
        </pc:sldMkLst>
        <pc:spChg chg="mod">
          <ac:chgData name="Angelo Giardina" userId="863b5486-9e78-4fab-a2af-1e069a1333ee" providerId="ADAL" clId="{F3245613-FEAF-430F-83D5-D6943E37163A}" dt="2026-03-10T17:20:22.636" v="791" actId="14100"/>
          <ac:spMkLst>
            <pc:docMk/>
            <pc:sldMk cId="2077063594" sldId="2147472263"/>
            <ac:spMk id="4" creationId="{5A35C6FE-8A2A-AB5F-3AB6-E81B40FC1CF8}"/>
          </ac:spMkLst>
        </pc:spChg>
        <pc:spChg chg="mod">
          <ac:chgData name="Angelo Giardina" userId="863b5486-9e78-4fab-a2af-1e069a1333ee" providerId="ADAL" clId="{F3245613-FEAF-430F-83D5-D6943E37163A}" dt="2026-03-10T17:20:52.486" v="792" actId="6549"/>
          <ac:spMkLst>
            <pc:docMk/>
            <pc:sldMk cId="2077063594" sldId="2147472263"/>
            <ac:spMk id="7" creationId="{0BA1E011-90E2-625F-8F3C-6AC18B603FAC}"/>
          </ac:spMkLst>
        </pc:spChg>
        <pc:spChg chg="mod">
          <ac:chgData name="Angelo Giardina" userId="863b5486-9e78-4fab-a2af-1e069a1333ee" providerId="ADAL" clId="{F3245613-FEAF-430F-83D5-D6943E37163A}" dt="2026-03-10T17:20:22.636" v="791" actId="14100"/>
          <ac:spMkLst>
            <pc:docMk/>
            <pc:sldMk cId="2077063594" sldId="2147472263"/>
            <ac:spMk id="8" creationId="{EA0DD91B-0F0E-5720-3BA1-CCD307D8784A}"/>
          </ac:spMkLst>
        </pc:spChg>
        <pc:cxnChg chg="mod">
          <ac:chgData name="Angelo Giardina" userId="863b5486-9e78-4fab-a2af-1e069a1333ee" providerId="ADAL" clId="{F3245613-FEAF-430F-83D5-D6943E37163A}" dt="2026-03-10T17:20:22.636" v="791" actId="14100"/>
          <ac:cxnSpMkLst>
            <pc:docMk/>
            <pc:sldMk cId="2077063594" sldId="2147472263"/>
            <ac:cxnSpMk id="15" creationId="{C2C77889-EBE1-95A4-E4EF-2E698E3220CA}"/>
          </ac:cxnSpMkLst>
        </pc:cxnChg>
      </pc:sldChg>
      <pc:sldChg chg="modSp mod">
        <pc:chgData name="Angelo Giardina" userId="863b5486-9e78-4fab-a2af-1e069a1333ee" providerId="ADAL" clId="{F3245613-FEAF-430F-83D5-D6943E37163A}" dt="2026-03-09T22:28:03.060" v="295" actId="6549"/>
        <pc:sldMkLst>
          <pc:docMk/>
          <pc:sldMk cId="1535786949" sldId="2147472265"/>
        </pc:sldMkLst>
        <pc:spChg chg="mod">
          <ac:chgData name="Angelo Giardina" userId="863b5486-9e78-4fab-a2af-1e069a1333ee" providerId="ADAL" clId="{F3245613-FEAF-430F-83D5-D6943E37163A}" dt="2026-03-09T22:27:51.032" v="294" actId="14100"/>
          <ac:spMkLst>
            <pc:docMk/>
            <pc:sldMk cId="1535786949" sldId="2147472265"/>
            <ac:spMk id="14" creationId="{2416EC2E-1D18-54BE-69E6-D1D03328CC91}"/>
          </ac:spMkLst>
        </pc:spChg>
        <pc:spChg chg="mod">
          <ac:chgData name="Angelo Giardina" userId="863b5486-9e78-4fab-a2af-1e069a1333ee" providerId="ADAL" clId="{F3245613-FEAF-430F-83D5-D6943E37163A}" dt="2026-03-09T22:28:03.060" v="295" actId="6549"/>
          <ac:spMkLst>
            <pc:docMk/>
            <pc:sldMk cId="1535786949" sldId="2147472265"/>
            <ac:spMk id="15" creationId="{63DBD9BE-F7D4-16EC-3029-DC2FE6472A55}"/>
          </ac:spMkLst>
        </pc:spChg>
        <pc:grpChg chg="mod">
          <ac:chgData name="Angelo Giardina" userId="863b5486-9e78-4fab-a2af-1e069a1333ee" providerId="ADAL" clId="{F3245613-FEAF-430F-83D5-D6943E37163A}" dt="2026-03-09T22:27:01.148" v="263" actId="1076"/>
          <ac:grpSpMkLst>
            <pc:docMk/>
            <pc:sldMk cId="1535786949" sldId="2147472265"/>
            <ac:grpSpMk id="33" creationId="{04CC41FB-B334-8245-410E-7C7FC9ECE38F}"/>
          </ac:grpSpMkLst>
        </pc:grpChg>
      </pc:sldChg>
      <pc:sldChg chg="modSp mod">
        <pc:chgData name="Angelo Giardina" userId="863b5486-9e78-4fab-a2af-1e069a1333ee" providerId="ADAL" clId="{F3245613-FEAF-430F-83D5-D6943E37163A}" dt="2026-03-10T13:44:54.769" v="469" actId="1076"/>
        <pc:sldMkLst>
          <pc:docMk/>
          <pc:sldMk cId="69193595" sldId="2147472268"/>
        </pc:sldMkLst>
        <pc:spChg chg="mod">
          <ac:chgData name="Angelo Giardina" userId="863b5486-9e78-4fab-a2af-1e069a1333ee" providerId="ADAL" clId="{F3245613-FEAF-430F-83D5-D6943E37163A}" dt="2026-03-10T13:44:54.769" v="469" actId="1076"/>
          <ac:spMkLst>
            <pc:docMk/>
            <pc:sldMk cId="69193595" sldId="2147472268"/>
            <ac:spMk id="2" creationId="{6C72F2A2-C6CD-C007-5FFD-483999B895F2}"/>
          </ac:spMkLst>
        </pc:spChg>
      </pc:sldChg>
      <pc:sldChg chg="modSp mod">
        <pc:chgData name="Angelo Giardina" userId="863b5486-9e78-4fab-a2af-1e069a1333ee" providerId="ADAL" clId="{F3245613-FEAF-430F-83D5-D6943E37163A}" dt="2026-03-10T13:44:25.458" v="467" actId="255"/>
        <pc:sldMkLst>
          <pc:docMk/>
          <pc:sldMk cId="4167502336" sldId="2147472269"/>
        </pc:sldMkLst>
        <pc:spChg chg="mod">
          <ac:chgData name="Angelo Giardina" userId="863b5486-9e78-4fab-a2af-1e069a1333ee" providerId="ADAL" clId="{F3245613-FEAF-430F-83D5-D6943E37163A}" dt="2026-03-10T13:44:25.458" v="467" actId="255"/>
          <ac:spMkLst>
            <pc:docMk/>
            <pc:sldMk cId="4167502336" sldId="2147472269"/>
            <ac:spMk id="2" creationId="{A160E2E2-F6F2-8C51-5C9C-8BDB34E6F9FC}"/>
          </ac:spMkLst>
        </pc:spChg>
      </pc:sldChg>
      <pc:sldChg chg="del">
        <pc:chgData name="Angelo Giardina" userId="863b5486-9e78-4fab-a2af-1e069a1333ee" providerId="ADAL" clId="{F3245613-FEAF-430F-83D5-D6943E37163A}" dt="2026-03-09T22:26:01.418" v="258" actId="47"/>
        <pc:sldMkLst>
          <pc:docMk/>
          <pc:sldMk cId="2341212047" sldId="2147472270"/>
        </pc:sldMkLst>
      </pc:sldChg>
      <pc:sldChg chg="addSp delSp modSp mod">
        <pc:chgData name="Angelo Giardina" userId="863b5486-9e78-4fab-a2af-1e069a1333ee" providerId="ADAL" clId="{F3245613-FEAF-430F-83D5-D6943E37163A}" dt="2026-03-10T17:19:07.504" v="784" actId="207"/>
        <pc:sldMkLst>
          <pc:docMk/>
          <pc:sldMk cId="1994039164" sldId="2147472271"/>
        </pc:sldMkLst>
        <pc:spChg chg="add mod">
          <ac:chgData name="Angelo Giardina" userId="863b5486-9e78-4fab-a2af-1e069a1333ee" providerId="ADAL" clId="{F3245613-FEAF-430F-83D5-D6943E37163A}" dt="2026-03-10T17:19:07.504" v="784" actId="207"/>
          <ac:spMkLst>
            <pc:docMk/>
            <pc:sldMk cId="1994039164" sldId="2147472271"/>
            <ac:spMk id="2" creationId="{6E69540D-880E-93D0-E95F-79B09F6AD0F5}"/>
          </ac:spMkLst>
        </pc:spChg>
        <pc:spChg chg="mod">
          <ac:chgData name="Angelo Giardina" userId="863b5486-9e78-4fab-a2af-1e069a1333ee" providerId="ADAL" clId="{F3245613-FEAF-430F-83D5-D6943E37163A}" dt="2026-03-10T13:58:01.057" v="634" actId="207"/>
          <ac:spMkLst>
            <pc:docMk/>
            <pc:sldMk cId="1994039164" sldId="2147472271"/>
            <ac:spMk id="5" creationId="{892EE394-161A-40DC-514B-304A3CF6B52A}"/>
          </ac:spMkLst>
        </pc:spChg>
        <pc:spChg chg="mod">
          <ac:chgData name="Angelo Giardina" userId="863b5486-9e78-4fab-a2af-1e069a1333ee" providerId="ADAL" clId="{F3245613-FEAF-430F-83D5-D6943E37163A}" dt="2026-03-10T13:58:01.057" v="634" actId="207"/>
          <ac:spMkLst>
            <pc:docMk/>
            <pc:sldMk cId="1994039164" sldId="2147472271"/>
            <ac:spMk id="6" creationId="{485B44A3-7124-ADC8-DE1F-45AC8ABFBBF9}"/>
          </ac:spMkLst>
        </pc:spChg>
        <pc:spChg chg="mod">
          <ac:chgData name="Angelo Giardina" userId="863b5486-9e78-4fab-a2af-1e069a1333ee" providerId="ADAL" clId="{F3245613-FEAF-430F-83D5-D6943E37163A}" dt="2026-03-10T13:58:01.057" v="634" actId="207"/>
          <ac:spMkLst>
            <pc:docMk/>
            <pc:sldMk cId="1994039164" sldId="2147472271"/>
            <ac:spMk id="7" creationId="{4F57FF58-A72E-A2B7-7088-D3FC5ED800E4}"/>
          </ac:spMkLst>
        </pc:spChg>
        <pc:spChg chg="mod">
          <ac:chgData name="Angelo Giardina" userId="863b5486-9e78-4fab-a2af-1e069a1333ee" providerId="ADAL" clId="{F3245613-FEAF-430F-83D5-D6943E37163A}" dt="2026-03-10T13:58:01.057" v="634" actId="207"/>
          <ac:spMkLst>
            <pc:docMk/>
            <pc:sldMk cId="1994039164" sldId="2147472271"/>
            <ac:spMk id="8" creationId="{D003590C-4CA9-7A05-5B98-7A660E81FD00}"/>
          </ac:spMkLst>
        </pc:spChg>
        <pc:spChg chg="mod">
          <ac:chgData name="Angelo Giardina" userId="863b5486-9e78-4fab-a2af-1e069a1333ee" providerId="ADAL" clId="{F3245613-FEAF-430F-83D5-D6943E37163A}" dt="2026-03-10T13:58:01.057" v="634" actId="207"/>
          <ac:spMkLst>
            <pc:docMk/>
            <pc:sldMk cId="1994039164" sldId="2147472271"/>
            <ac:spMk id="9" creationId="{9CFAD5D8-DC64-50E3-D12C-B3E904458231}"/>
          </ac:spMkLst>
        </pc:spChg>
        <pc:spChg chg="mod">
          <ac:chgData name="Angelo Giardina" userId="863b5486-9e78-4fab-a2af-1e069a1333ee" providerId="ADAL" clId="{F3245613-FEAF-430F-83D5-D6943E37163A}" dt="2026-03-10T13:54:27.967" v="526" actId="20577"/>
          <ac:spMkLst>
            <pc:docMk/>
            <pc:sldMk cId="1994039164" sldId="2147472271"/>
            <ac:spMk id="10" creationId="{37E1EABC-55E4-065B-403A-FCFF6C930DE7}"/>
          </ac:spMkLst>
        </pc:spChg>
        <pc:spChg chg="mod">
          <ac:chgData name="Angelo Giardina" userId="863b5486-9e78-4fab-a2af-1e069a1333ee" providerId="ADAL" clId="{F3245613-FEAF-430F-83D5-D6943E37163A}" dt="2026-03-09T22:15:41.866" v="102" actId="20577"/>
          <ac:spMkLst>
            <pc:docMk/>
            <pc:sldMk cId="1994039164" sldId="2147472271"/>
            <ac:spMk id="14" creationId="{14E17BF3-B490-D4E5-F1DD-470C811BA0CD}"/>
          </ac:spMkLst>
        </pc:spChg>
        <pc:spChg chg="mod">
          <ac:chgData name="Angelo Giardina" userId="863b5486-9e78-4fab-a2af-1e069a1333ee" providerId="ADAL" clId="{F3245613-FEAF-430F-83D5-D6943E37163A}" dt="2026-03-10T14:45:43.272" v="732" actId="1076"/>
          <ac:spMkLst>
            <pc:docMk/>
            <pc:sldMk cId="1994039164" sldId="2147472271"/>
            <ac:spMk id="39" creationId="{204C0B79-D508-7744-C7B8-B2966F4CE81F}"/>
          </ac:spMkLst>
        </pc:spChg>
        <pc:spChg chg="mod">
          <ac:chgData name="Angelo Giardina" userId="863b5486-9e78-4fab-a2af-1e069a1333ee" providerId="ADAL" clId="{F3245613-FEAF-430F-83D5-D6943E37163A}" dt="2026-03-10T15:11:15.543" v="747" actId="14100"/>
          <ac:spMkLst>
            <pc:docMk/>
            <pc:sldMk cId="1994039164" sldId="2147472271"/>
            <ac:spMk id="45" creationId="{1009E031-DD65-B903-8559-690EE2E8A1CB}"/>
          </ac:spMkLst>
        </pc:spChg>
        <pc:spChg chg="mod">
          <ac:chgData name="Angelo Giardina" userId="863b5486-9e78-4fab-a2af-1e069a1333ee" providerId="ADAL" clId="{F3245613-FEAF-430F-83D5-D6943E37163A}" dt="2026-03-10T15:10:01.003" v="744" actId="6549"/>
          <ac:spMkLst>
            <pc:docMk/>
            <pc:sldMk cId="1994039164" sldId="2147472271"/>
            <ac:spMk id="46" creationId="{C834BD51-8556-24E3-74B1-23854088C3EC}"/>
          </ac:spMkLst>
        </pc:spChg>
        <pc:spChg chg="mod">
          <ac:chgData name="Angelo Giardina" userId="863b5486-9e78-4fab-a2af-1e069a1333ee" providerId="ADAL" clId="{F3245613-FEAF-430F-83D5-D6943E37163A}" dt="2026-03-10T14:43:24.953" v="724" actId="20577"/>
          <ac:spMkLst>
            <pc:docMk/>
            <pc:sldMk cId="1994039164" sldId="2147472271"/>
            <ac:spMk id="47" creationId="{72F2D747-FE48-6DD1-E252-FC3A861E6362}"/>
          </ac:spMkLst>
        </pc:spChg>
        <pc:spChg chg="mod">
          <ac:chgData name="Angelo Giardina" userId="863b5486-9e78-4fab-a2af-1e069a1333ee" providerId="ADAL" clId="{F3245613-FEAF-430F-83D5-D6943E37163A}" dt="2026-03-10T15:36:47.220" v="780" actId="207"/>
          <ac:spMkLst>
            <pc:docMk/>
            <pc:sldMk cId="1994039164" sldId="2147472271"/>
            <ac:spMk id="59" creationId="{88FECFE7-41B1-1F80-F1DA-D8331274022A}"/>
          </ac:spMkLst>
        </pc:spChg>
        <pc:spChg chg="mod">
          <ac:chgData name="Angelo Giardina" userId="863b5486-9e78-4fab-a2af-1e069a1333ee" providerId="ADAL" clId="{F3245613-FEAF-430F-83D5-D6943E37163A}" dt="2026-03-10T15:12:52.405" v="755" actId="1076"/>
          <ac:spMkLst>
            <pc:docMk/>
            <pc:sldMk cId="1994039164" sldId="2147472271"/>
            <ac:spMk id="60" creationId="{56C71F04-4649-76AD-FC4D-E9695D6B6A89}"/>
          </ac:spMkLst>
        </pc:spChg>
        <pc:spChg chg="mod">
          <ac:chgData name="Angelo Giardina" userId="863b5486-9e78-4fab-a2af-1e069a1333ee" providerId="ADAL" clId="{F3245613-FEAF-430F-83D5-D6943E37163A}" dt="2026-03-10T15:39:38.536" v="783" actId="1076"/>
          <ac:spMkLst>
            <pc:docMk/>
            <pc:sldMk cId="1994039164" sldId="2147472271"/>
            <ac:spMk id="63" creationId="{251C16BB-3770-BD83-6E17-83FAA5C4D527}"/>
          </ac:spMkLst>
        </pc:spChg>
        <pc:grpChg chg="mod">
          <ac:chgData name="Angelo Giardina" userId="863b5486-9e78-4fab-a2af-1e069a1333ee" providerId="ADAL" clId="{F3245613-FEAF-430F-83D5-D6943E37163A}" dt="2026-03-10T15:39:38.536" v="783" actId="1076"/>
          <ac:grpSpMkLst>
            <pc:docMk/>
            <pc:sldMk cId="1994039164" sldId="2147472271"/>
            <ac:grpSpMk id="40" creationId="{7DE24977-23E6-E3BB-EEF2-15C0C561ACA6}"/>
          </ac:grpSpMkLst>
        </pc:grpChg>
        <pc:grpChg chg="mod">
          <ac:chgData name="Angelo Giardina" userId="863b5486-9e78-4fab-a2af-1e069a1333ee" providerId="ADAL" clId="{F3245613-FEAF-430F-83D5-D6943E37163A}" dt="2026-03-10T15:39:38.536" v="783" actId="1076"/>
          <ac:grpSpMkLst>
            <pc:docMk/>
            <pc:sldMk cId="1994039164" sldId="2147472271"/>
            <ac:grpSpMk id="61" creationId="{1ED8F444-D645-A608-7932-DD7364FEA652}"/>
          </ac:grpSpMkLst>
        </pc:grpChg>
        <pc:picChg chg="add del mod">
          <ac:chgData name="Angelo Giardina" userId="863b5486-9e78-4fab-a2af-1e069a1333ee" providerId="ADAL" clId="{F3245613-FEAF-430F-83D5-D6943E37163A}" dt="2026-03-10T13:56:24.398" v="565" actId="478"/>
          <ac:picMkLst>
            <pc:docMk/>
            <pc:sldMk cId="1994039164" sldId="2147472271"/>
            <ac:picMk id="4" creationId="{243AB45D-3FB2-B1CA-A484-12243E8A6B79}"/>
          </ac:picMkLst>
        </pc:picChg>
        <pc:picChg chg="mod">
          <ac:chgData name="Angelo Giardina" userId="863b5486-9e78-4fab-a2af-1e069a1333ee" providerId="ADAL" clId="{F3245613-FEAF-430F-83D5-D6943E37163A}" dt="2026-03-10T15:12:15.912" v="753" actId="692"/>
          <ac:picMkLst>
            <pc:docMk/>
            <pc:sldMk cId="1994039164" sldId="2147472271"/>
            <ac:picMk id="49" creationId="{5AE78480-6703-2FF7-E3E8-2A54386C8679}"/>
          </ac:picMkLst>
        </pc:picChg>
        <pc:picChg chg="mod">
          <ac:chgData name="Angelo Giardina" userId="863b5486-9e78-4fab-a2af-1e069a1333ee" providerId="ADAL" clId="{F3245613-FEAF-430F-83D5-D6943E37163A}" dt="2026-03-10T13:58:41.236" v="638" actId="1076"/>
          <ac:picMkLst>
            <pc:docMk/>
            <pc:sldMk cId="1994039164" sldId="2147472271"/>
            <ac:picMk id="53" creationId="{8C0CB2D5-E1CE-7AA2-B16C-6AAE29C16E2A}"/>
          </ac:picMkLst>
        </pc:picChg>
        <pc:picChg chg="mod">
          <ac:chgData name="Angelo Giardina" userId="863b5486-9e78-4fab-a2af-1e069a1333ee" providerId="ADAL" clId="{F3245613-FEAF-430F-83D5-D6943E37163A}" dt="2026-03-10T15:10:47.386" v="746" actId="692"/>
          <ac:picMkLst>
            <pc:docMk/>
            <pc:sldMk cId="1994039164" sldId="2147472271"/>
            <ac:picMk id="55" creationId="{6A0C959F-B026-932D-B6BF-F488B2CC7D47}"/>
          </ac:picMkLst>
        </pc:picChg>
      </pc:sldChg>
      <pc:sldChg chg="addSp delSp modSp mod">
        <pc:chgData name="Angelo Giardina" userId="863b5486-9e78-4fab-a2af-1e069a1333ee" providerId="ADAL" clId="{F3245613-FEAF-430F-83D5-D6943E37163A}" dt="2026-03-10T23:40:12.927" v="2154" actId="113"/>
        <pc:sldMkLst>
          <pc:docMk/>
          <pc:sldMk cId="3063370833" sldId="2147472273"/>
        </pc:sldMkLst>
        <pc:spChg chg="add del mod">
          <ac:chgData name="Angelo Giardina" userId="863b5486-9e78-4fab-a2af-1e069a1333ee" providerId="ADAL" clId="{F3245613-FEAF-430F-83D5-D6943E37163A}" dt="2026-03-10T23:21:03.499" v="1554" actId="478"/>
          <ac:spMkLst>
            <pc:docMk/>
            <pc:sldMk cId="3063370833" sldId="2147472273"/>
            <ac:spMk id="2" creationId="{B34AA8E1-92B9-B051-E322-1408F55AC636}"/>
          </ac:spMkLst>
        </pc:spChg>
        <pc:spChg chg="mod">
          <ac:chgData name="Angelo Giardina" userId="863b5486-9e78-4fab-a2af-1e069a1333ee" providerId="ADAL" clId="{F3245613-FEAF-430F-83D5-D6943E37163A}" dt="2026-03-10T23:08:13.847" v="1367" actId="1076"/>
          <ac:spMkLst>
            <pc:docMk/>
            <pc:sldMk cId="3063370833" sldId="2147472273"/>
            <ac:spMk id="5" creationId="{51BA683F-8909-D615-96B4-01B7D7120F5C}"/>
          </ac:spMkLst>
        </pc:spChg>
        <pc:spChg chg="add del mod">
          <ac:chgData name="Angelo Giardina" userId="863b5486-9e78-4fab-a2af-1e069a1333ee" providerId="ADAL" clId="{F3245613-FEAF-430F-83D5-D6943E37163A}" dt="2026-03-10T23:05:57.188" v="1355" actId="478"/>
          <ac:spMkLst>
            <pc:docMk/>
            <pc:sldMk cId="3063370833" sldId="2147472273"/>
            <ac:spMk id="8" creationId="{BB3B30E0-3DA0-3EDA-04CB-CF93A51DA424}"/>
          </ac:spMkLst>
        </pc:spChg>
        <pc:spChg chg="add del mod">
          <ac:chgData name="Angelo Giardina" userId="863b5486-9e78-4fab-a2af-1e069a1333ee" providerId="ADAL" clId="{F3245613-FEAF-430F-83D5-D6943E37163A}" dt="2026-03-10T23:12:37.119" v="1485" actId="478"/>
          <ac:spMkLst>
            <pc:docMk/>
            <pc:sldMk cId="3063370833" sldId="2147472273"/>
            <ac:spMk id="9" creationId="{DFA15AC3-F3E2-FBE2-8998-7C042EC6F73F}"/>
          </ac:spMkLst>
        </pc:spChg>
        <pc:spChg chg="add mod">
          <ac:chgData name="Angelo Giardina" userId="863b5486-9e78-4fab-a2af-1e069a1333ee" providerId="ADAL" clId="{F3245613-FEAF-430F-83D5-D6943E37163A}" dt="2026-03-10T23:29:48.419" v="2022" actId="1076"/>
          <ac:spMkLst>
            <pc:docMk/>
            <pc:sldMk cId="3063370833" sldId="2147472273"/>
            <ac:spMk id="15" creationId="{C05B5488-206C-2874-9972-BA866C7685F2}"/>
          </ac:spMkLst>
        </pc:spChg>
        <pc:spChg chg="add mod">
          <ac:chgData name="Angelo Giardina" userId="863b5486-9e78-4fab-a2af-1e069a1333ee" providerId="ADAL" clId="{F3245613-FEAF-430F-83D5-D6943E37163A}" dt="2026-03-10T23:40:12.927" v="2154" actId="113"/>
          <ac:spMkLst>
            <pc:docMk/>
            <pc:sldMk cId="3063370833" sldId="2147472273"/>
            <ac:spMk id="24" creationId="{00AF1FC0-5E3F-2191-A3FF-1D391EC6744F}"/>
          </ac:spMkLst>
        </pc:spChg>
        <pc:spChg chg="add del mod">
          <ac:chgData name="Angelo Giardina" userId="863b5486-9e78-4fab-a2af-1e069a1333ee" providerId="ADAL" clId="{F3245613-FEAF-430F-83D5-D6943E37163A}" dt="2026-03-10T23:20:53.578" v="1552" actId="21"/>
          <ac:spMkLst>
            <pc:docMk/>
            <pc:sldMk cId="3063370833" sldId="2147472273"/>
            <ac:spMk id="26" creationId="{0FEDF676-80ED-71E5-CAE9-00AD641E5079}"/>
          </ac:spMkLst>
        </pc:spChg>
        <pc:spChg chg="add del mod">
          <ac:chgData name="Angelo Giardina" userId="863b5486-9e78-4fab-a2af-1e069a1333ee" providerId="ADAL" clId="{F3245613-FEAF-430F-83D5-D6943E37163A}" dt="2026-03-10T23:21:05.886" v="1555" actId="478"/>
          <ac:spMkLst>
            <pc:docMk/>
            <pc:sldMk cId="3063370833" sldId="2147472273"/>
            <ac:spMk id="28" creationId="{2CE6EC7A-AA4E-6E5F-F5C2-6B138DC02192}"/>
          </ac:spMkLst>
        </pc:spChg>
        <pc:spChg chg="add mod">
          <ac:chgData name="Angelo Giardina" userId="863b5486-9e78-4fab-a2af-1e069a1333ee" providerId="ADAL" clId="{F3245613-FEAF-430F-83D5-D6943E37163A}" dt="2026-03-10T23:39:49.172" v="2152" actId="20577"/>
          <ac:spMkLst>
            <pc:docMk/>
            <pc:sldMk cId="3063370833" sldId="2147472273"/>
            <ac:spMk id="31" creationId="{5A38AB8A-E467-7DEE-F399-07B3E5EA7AF9}"/>
          </ac:spMkLst>
        </pc:spChg>
        <pc:graphicFrameChg chg="mod">
          <ac:chgData name="Angelo Giardina" userId="863b5486-9e78-4fab-a2af-1e069a1333ee" providerId="ADAL" clId="{F3245613-FEAF-430F-83D5-D6943E37163A}" dt="2026-03-10T23:13:53.238" v="1495" actId="1076"/>
          <ac:graphicFrameMkLst>
            <pc:docMk/>
            <pc:sldMk cId="3063370833" sldId="2147472273"/>
            <ac:graphicFrameMk id="11" creationId="{E5704FEB-2D2C-CFA4-5AE4-13F7B7466109}"/>
          </ac:graphicFrameMkLst>
        </pc:graphicFrameChg>
        <pc:picChg chg="add del mod">
          <ac:chgData name="Angelo Giardina" userId="863b5486-9e78-4fab-a2af-1e069a1333ee" providerId="ADAL" clId="{F3245613-FEAF-430F-83D5-D6943E37163A}" dt="2026-03-10T23:12:39.700" v="1488" actId="478"/>
          <ac:picMkLst>
            <pc:docMk/>
            <pc:sldMk cId="3063370833" sldId="2147472273"/>
            <ac:picMk id="13" creationId="{F620D82A-3974-ADF3-AB62-4D1526DB246C}"/>
          </ac:picMkLst>
        </pc:picChg>
        <pc:cxnChg chg="add del mod">
          <ac:chgData name="Angelo Giardina" userId="863b5486-9e78-4fab-a2af-1e069a1333ee" providerId="ADAL" clId="{F3245613-FEAF-430F-83D5-D6943E37163A}" dt="2026-03-10T23:12:38.750" v="1486" actId="478"/>
          <ac:cxnSpMkLst>
            <pc:docMk/>
            <pc:sldMk cId="3063370833" sldId="2147472273"/>
            <ac:cxnSpMk id="6" creationId="{58ADA5BC-610C-6B93-8F1C-C494E27EAFD1}"/>
          </ac:cxnSpMkLst>
        </pc:cxnChg>
        <pc:cxnChg chg="add del mod">
          <ac:chgData name="Angelo Giardina" userId="863b5486-9e78-4fab-a2af-1e069a1333ee" providerId="ADAL" clId="{F3245613-FEAF-430F-83D5-D6943E37163A}" dt="2026-03-10T23:19:11.643" v="1542" actId="478"/>
          <ac:cxnSpMkLst>
            <pc:docMk/>
            <pc:sldMk cId="3063370833" sldId="2147472273"/>
            <ac:cxnSpMk id="17" creationId="{B5C6C886-53D8-08B9-AFA4-1E58B0938C34}"/>
          </ac:cxnSpMkLst>
        </pc:cxnChg>
        <pc:cxnChg chg="add del mod">
          <ac:chgData name="Angelo Giardina" userId="863b5486-9e78-4fab-a2af-1e069a1333ee" providerId="ADAL" clId="{F3245613-FEAF-430F-83D5-D6943E37163A}" dt="2026-03-10T23:19:14.314" v="1544" actId="478"/>
          <ac:cxnSpMkLst>
            <pc:docMk/>
            <pc:sldMk cId="3063370833" sldId="2147472273"/>
            <ac:cxnSpMk id="19" creationId="{E0CDD784-A079-411C-5CA5-AA8E3089C0A7}"/>
          </ac:cxnSpMkLst>
        </pc:cxnChg>
        <pc:cxnChg chg="add del mod">
          <ac:chgData name="Angelo Giardina" userId="863b5486-9e78-4fab-a2af-1e069a1333ee" providerId="ADAL" clId="{F3245613-FEAF-430F-83D5-D6943E37163A}" dt="2026-03-10T23:19:12.942" v="1543" actId="478"/>
          <ac:cxnSpMkLst>
            <pc:docMk/>
            <pc:sldMk cId="3063370833" sldId="2147472273"/>
            <ac:cxnSpMk id="20" creationId="{8E9FBFBB-494C-2346-19A7-202E8E10E222}"/>
          </ac:cxnSpMkLst>
        </pc:cxnChg>
        <pc:cxnChg chg="add del mod">
          <ac:chgData name="Angelo Giardina" userId="863b5486-9e78-4fab-a2af-1e069a1333ee" providerId="ADAL" clId="{F3245613-FEAF-430F-83D5-D6943E37163A}" dt="2026-03-10T23:19:18.194" v="1545" actId="478"/>
          <ac:cxnSpMkLst>
            <pc:docMk/>
            <pc:sldMk cId="3063370833" sldId="2147472273"/>
            <ac:cxnSpMk id="21" creationId="{5937031D-C459-CF46-8E3D-2625901F907D}"/>
          </ac:cxnSpMkLst>
        </pc:cxnChg>
        <pc:cxnChg chg="add del mod">
          <ac:chgData name="Angelo Giardina" userId="863b5486-9e78-4fab-a2af-1e069a1333ee" providerId="ADAL" clId="{F3245613-FEAF-430F-83D5-D6943E37163A}" dt="2026-03-10T23:23:14.615" v="1585" actId="478"/>
          <ac:cxnSpMkLst>
            <pc:docMk/>
            <pc:sldMk cId="3063370833" sldId="2147472273"/>
            <ac:cxnSpMk id="30" creationId="{2F8033B3-DC10-7B7B-44E6-B4200A2B341A}"/>
          </ac:cxnSpMkLst>
        </pc:cxnChg>
      </pc:sldChg>
      <pc:sldChg chg="del">
        <pc:chgData name="Angelo Giardina" userId="863b5486-9e78-4fab-a2af-1e069a1333ee" providerId="ADAL" clId="{F3245613-FEAF-430F-83D5-D6943E37163A}" dt="2026-03-09T22:26:07.682" v="259" actId="47"/>
        <pc:sldMkLst>
          <pc:docMk/>
          <pc:sldMk cId="1462628441" sldId="2147472276"/>
        </pc:sldMkLst>
      </pc:sldChg>
      <pc:sldChg chg="del">
        <pc:chgData name="Angelo Giardina" userId="863b5486-9e78-4fab-a2af-1e069a1333ee" providerId="ADAL" clId="{F3245613-FEAF-430F-83D5-D6943E37163A}" dt="2026-03-10T18:04:21.770" v="899" actId="47"/>
        <pc:sldMkLst>
          <pc:docMk/>
          <pc:sldMk cId="2832868501" sldId="2147472277"/>
        </pc:sldMkLst>
      </pc:sldChg>
      <pc:sldChg chg="del">
        <pc:chgData name="Angelo Giardina" userId="863b5486-9e78-4fab-a2af-1e069a1333ee" providerId="ADAL" clId="{F3245613-FEAF-430F-83D5-D6943E37163A}" dt="2026-03-10T18:04:23.272" v="900" actId="47"/>
        <pc:sldMkLst>
          <pc:docMk/>
          <pc:sldMk cId="1727993336" sldId="2147472278"/>
        </pc:sldMkLst>
      </pc:sldChg>
      <pc:sldChg chg="addSp delSp modSp add mod">
        <pc:chgData name="Angelo Giardina" userId="863b5486-9e78-4fab-a2af-1e069a1333ee" providerId="ADAL" clId="{F3245613-FEAF-430F-83D5-D6943E37163A}" dt="2026-03-09T22:16:25.298" v="145" actId="1076"/>
        <pc:sldMkLst>
          <pc:docMk/>
          <pc:sldMk cId="442046991" sldId="2147472279"/>
        </pc:sldMkLst>
        <pc:spChg chg="mod">
          <ac:chgData name="Angelo Giardina" userId="863b5486-9e78-4fab-a2af-1e069a1333ee" providerId="ADAL" clId="{F3245613-FEAF-430F-83D5-D6943E37163A}" dt="2026-03-09T22:15:23.057" v="95" actId="20577"/>
          <ac:spMkLst>
            <pc:docMk/>
            <pc:sldMk cId="442046991" sldId="2147472279"/>
            <ac:spMk id="10" creationId="{FA835931-6AF4-37C2-5517-CDA979D9BC05}"/>
          </ac:spMkLst>
        </pc:spChg>
        <pc:spChg chg="add del mod topLvl">
          <ac:chgData name="Angelo Giardina" userId="863b5486-9e78-4fab-a2af-1e069a1333ee" providerId="ADAL" clId="{F3245613-FEAF-430F-83D5-D6943E37163A}" dt="2026-03-09T22:14:25.425" v="43" actId="478"/>
          <ac:spMkLst>
            <pc:docMk/>
            <pc:sldMk cId="442046991" sldId="2147472279"/>
            <ac:spMk id="11" creationId="{3E7E97F1-8839-0127-EB29-46CA1103509D}"/>
          </ac:spMkLst>
        </pc:spChg>
        <pc:spChg chg="mod">
          <ac:chgData name="Angelo Giardina" userId="863b5486-9e78-4fab-a2af-1e069a1333ee" providerId="ADAL" clId="{F3245613-FEAF-430F-83D5-D6943E37163A}" dt="2026-03-09T22:14:59.990" v="81" actId="20577"/>
          <ac:spMkLst>
            <pc:docMk/>
            <pc:sldMk cId="442046991" sldId="2147472279"/>
            <ac:spMk id="14" creationId="{CA501497-0D07-308A-4814-F1A646BA0494}"/>
          </ac:spMkLst>
        </pc:spChg>
        <pc:spChg chg="del">
          <ac:chgData name="Angelo Giardina" userId="863b5486-9e78-4fab-a2af-1e069a1333ee" providerId="ADAL" clId="{F3245613-FEAF-430F-83D5-D6943E37163A}" dt="2026-03-09T22:14:06.008" v="16" actId="478"/>
          <ac:spMkLst>
            <pc:docMk/>
            <pc:sldMk cId="442046991" sldId="2147472279"/>
            <ac:spMk id="63" creationId="{34A46CD0-7380-61B1-AE01-5B9AF024E28F}"/>
          </ac:spMkLst>
        </pc:spChg>
        <pc:grpChg chg="add del mod">
          <ac:chgData name="Angelo Giardina" userId="863b5486-9e78-4fab-a2af-1e069a1333ee" providerId="ADAL" clId="{F3245613-FEAF-430F-83D5-D6943E37163A}" dt="2026-03-09T22:14:25.425" v="43" actId="478"/>
          <ac:grpSpMkLst>
            <pc:docMk/>
            <pc:sldMk cId="442046991" sldId="2147472279"/>
            <ac:grpSpMk id="2" creationId="{EC737AD1-BA21-AA17-794B-620038DAB5B0}"/>
          </ac:grpSpMkLst>
        </pc:grpChg>
        <pc:grpChg chg="del">
          <ac:chgData name="Angelo Giardina" userId="863b5486-9e78-4fab-a2af-1e069a1333ee" providerId="ADAL" clId="{F3245613-FEAF-430F-83D5-D6943E37163A}" dt="2026-03-09T22:14:05.015" v="15" actId="478"/>
          <ac:grpSpMkLst>
            <pc:docMk/>
            <pc:sldMk cId="442046991" sldId="2147472279"/>
            <ac:grpSpMk id="40" creationId="{3FEAEFD3-CA44-8BA9-0415-5FF115199C36}"/>
          </ac:grpSpMkLst>
        </pc:grpChg>
        <pc:grpChg chg="del">
          <ac:chgData name="Angelo Giardina" userId="863b5486-9e78-4fab-a2af-1e069a1333ee" providerId="ADAL" clId="{F3245613-FEAF-430F-83D5-D6943E37163A}" dt="2026-03-09T22:14:04.204" v="14" actId="478"/>
          <ac:grpSpMkLst>
            <pc:docMk/>
            <pc:sldMk cId="442046991" sldId="2147472279"/>
            <ac:grpSpMk id="61" creationId="{9129B8D5-88A2-B65A-2788-CC0FF8BA4055}"/>
          </ac:grpSpMkLst>
        </pc:grpChg>
        <pc:picChg chg="add mod topLvl">
          <ac:chgData name="Angelo Giardina" userId="863b5486-9e78-4fab-a2af-1e069a1333ee" providerId="ADAL" clId="{F3245613-FEAF-430F-83D5-D6943E37163A}" dt="2026-03-09T22:16:25.298" v="145" actId="1076"/>
          <ac:picMkLst>
            <pc:docMk/>
            <pc:sldMk cId="442046991" sldId="2147472279"/>
            <ac:picMk id="4" creationId="{1DB7E86A-8C86-06CA-CC32-BB9084D377EA}"/>
          </ac:picMkLst>
        </pc:picChg>
      </pc:sldChg>
      <pc:sldChg chg="addSp delSp modSp add mod ord">
        <pc:chgData name="Angelo Giardina" userId="863b5486-9e78-4fab-a2af-1e069a1333ee" providerId="ADAL" clId="{F3245613-FEAF-430F-83D5-D6943E37163A}" dt="2026-03-10T18:45:45.037" v="1128" actId="14734"/>
        <pc:sldMkLst>
          <pc:docMk/>
          <pc:sldMk cId="3554020295" sldId="2147472280"/>
        </pc:sldMkLst>
        <pc:spChg chg="del mod">
          <ac:chgData name="Angelo Giardina" userId="863b5486-9e78-4fab-a2af-1e069a1333ee" providerId="ADAL" clId="{F3245613-FEAF-430F-83D5-D6943E37163A}" dt="2026-03-10T18:00:56.092" v="799" actId="478"/>
          <ac:spMkLst>
            <pc:docMk/>
            <pc:sldMk cId="3554020295" sldId="2147472280"/>
            <ac:spMk id="4" creationId="{D1363A4D-3FC7-4FCA-629E-2DC0D61A8D54}"/>
          </ac:spMkLst>
        </pc:spChg>
        <pc:spChg chg="add del mod">
          <ac:chgData name="Angelo Giardina" userId="863b5486-9e78-4fab-a2af-1e069a1333ee" providerId="ADAL" clId="{F3245613-FEAF-430F-83D5-D6943E37163A}" dt="2026-03-10T18:08:37.070" v="955" actId="478"/>
          <ac:spMkLst>
            <pc:docMk/>
            <pc:sldMk cId="3554020295" sldId="2147472280"/>
            <ac:spMk id="5" creationId="{3AAA725A-D562-8D49-E1DE-3B32468A6EFB}"/>
          </ac:spMkLst>
        </pc:spChg>
        <pc:spChg chg="add mod">
          <ac:chgData name="Angelo Giardina" userId="863b5486-9e78-4fab-a2af-1e069a1333ee" providerId="ADAL" clId="{F3245613-FEAF-430F-83D5-D6943E37163A}" dt="2026-03-10T18:14:44.278" v="1035" actId="1076"/>
          <ac:spMkLst>
            <pc:docMk/>
            <pc:sldMk cId="3554020295" sldId="2147472280"/>
            <ac:spMk id="6" creationId="{068EC4CE-0D91-4180-B92F-A13D17C522ED}"/>
          </ac:spMkLst>
        </pc:spChg>
        <pc:spChg chg="del">
          <ac:chgData name="Angelo Giardina" userId="863b5486-9e78-4fab-a2af-1e069a1333ee" providerId="ADAL" clId="{F3245613-FEAF-430F-83D5-D6943E37163A}" dt="2026-03-10T18:00:52.867" v="796" actId="478"/>
          <ac:spMkLst>
            <pc:docMk/>
            <pc:sldMk cId="3554020295" sldId="2147472280"/>
            <ac:spMk id="7" creationId="{2AB0B044-D430-7BAF-567E-5670BFB16490}"/>
          </ac:spMkLst>
        </pc:spChg>
        <pc:spChg chg="del">
          <ac:chgData name="Angelo Giardina" userId="863b5486-9e78-4fab-a2af-1e069a1333ee" providerId="ADAL" clId="{F3245613-FEAF-430F-83D5-D6943E37163A}" dt="2026-03-10T18:00:51.523" v="795" actId="478"/>
          <ac:spMkLst>
            <pc:docMk/>
            <pc:sldMk cId="3554020295" sldId="2147472280"/>
            <ac:spMk id="8" creationId="{9E6F9FA5-7CB6-CA8F-FDE4-10BF21D5B971}"/>
          </ac:spMkLst>
        </pc:spChg>
        <pc:spChg chg="add del mod">
          <ac:chgData name="Angelo Giardina" userId="863b5486-9e78-4fab-a2af-1e069a1333ee" providerId="ADAL" clId="{F3245613-FEAF-430F-83D5-D6943E37163A}" dt="2026-03-10T18:12:50.441" v="998" actId="478"/>
          <ac:spMkLst>
            <pc:docMk/>
            <pc:sldMk cId="3554020295" sldId="2147472280"/>
            <ac:spMk id="10" creationId="{C6721102-B80C-0B45-EEEB-07046C3E69DB}"/>
          </ac:spMkLst>
        </pc:spChg>
        <pc:spChg chg="add mod">
          <ac:chgData name="Angelo Giardina" userId="863b5486-9e78-4fab-a2af-1e069a1333ee" providerId="ADAL" clId="{F3245613-FEAF-430F-83D5-D6943E37163A}" dt="2026-03-10T18:13:47.669" v="1033" actId="14100"/>
          <ac:spMkLst>
            <pc:docMk/>
            <pc:sldMk cId="3554020295" sldId="2147472280"/>
            <ac:spMk id="11" creationId="{32F83812-7B4D-6B6C-7A43-C54BA3E7C221}"/>
          </ac:spMkLst>
        </pc:spChg>
        <pc:spChg chg="add mod">
          <ac:chgData name="Angelo Giardina" userId="863b5486-9e78-4fab-a2af-1e069a1333ee" providerId="ADAL" clId="{F3245613-FEAF-430F-83D5-D6943E37163A}" dt="2026-03-10T18:45:05.231" v="1126" actId="14100"/>
          <ac:spMkLst>
            <pc:docMk/>
            <pc:sldMk cId="3554020295" sldId="2147472280"/>
            <ac:spMk id="12" creationId="{66B94DD6-4202-4403-78A2-C27ED20D807A}"/>
          </ac:spMkLst>
        </pc:spChg>
        <pc:spChg chg="mod">
          <ac:chgData name="Angelo Giardina" userId="863b5486-9e78-4fab-a2af-1e069a1333ee" providerId="ADAL" clId="{F3245613-FEAF-430F-83D5-D6943E37163A}" dt="2026-03-10T18:01:19.503" v="834" actId="20577"/>
          <ac:spMkLst>
            <pc:docMk/>
            <pc:sldMk cId="3554020295" sldId="2147472280"/>
            <ac:spMk id="19" creationId="{28446835-1838-92CE-28E5-5D18042F0322}"/>
          </ac:spMkLst>
        </pc:spChg>
        <pc:graphicFrameChg chg="add mod modGraphic">
          <ac:chgData name="Angelo Giardina" userId="863b5486-9e78-4fab-a2af-1e069a1333ee" providerId="ADAL" clId="{F3245613-FEAF-430F-83D5-D6943E37163A}" dt="2026-03-10T18:45:45.037" v="1128" actId="14734"/>
          <ac:graphicFrameMkLst>
            <pc:docMk/>
            <pc:sldMk cId="3554020295" sldId="2147472280"/>
            <ac:graphicFrameMk id="2" creationId="{43A1094A-3854-41ED-4F29-DE88DEC9FD6E}"/>
          </ac:graphicFrameMkLst>
        </pc:graphicFrameChg>
        <pc:picChg chg="del">
          <ac:chgData name="Angelo Giardina" userId="863b5486-9e78-4fab-a2af-1e069a1333ee" providerId="ADAL" clId="{F3245613-FEAF-430F-83D5-D6943E37163A}" dt="2026-03-10T18:00:49.131" v="794" actId="478"/>
          <ac:picMkLst>
            <pc:docMk/>
            <pc:sldMk cId="3554020295" sldId="2147472280"/>
            <ac:picMk id="9" creationId="{5CEAB9EE-3CF9-094B-34B8-CC28C5DB4AF6}"/>
          </ac:picMkLst>
        </pc:picChg>
        <pc:cxnChg chg="del mod">
          <ac:chgData name="Angelo Giardina" userId="863b5486-9e78-4fab-a2af-1e069a1333ee" providerId="ADAL" clId="{F3245613-FEAF-430F-83D5-D6943E37163A}" dt="2026-03-10T18:00:57.091" v="800" actId="478"/>
          <ac:cxnSpMkLst>
            <pc:docMk/>
            <pc:sldMk cId="3554020295" sldId="2147472280"/>
            <ac:cxnSpMk id="15" creationId="{A9DBBC93-D980-B3BA-979E-820EBDB15CFF}"/>
          </ac:cxnSpMkLst>
        </pc:cxnChg>
        <pc:cxnChg chg="del">
          <ac:chgData name="Angelo Giardina" userId="863b5486-9e78-4fab-a2af-1e069a1333ee" providerId="ADAL" clId="{F3245613-FEAF-430F-83D5-D6943E37163A}" dt="2026-03-10T18:00:58.442" v="801" actId="478"/>
          <ac:cxnSpMkLst>
            <pc:docMk/>
            <pc:sldMk cId="3554020295" sldId="2147472280"/>
            <ac:cxnSpMk id="17" creationId="{6B30CC08-B2AC-7DE8-C276-EF5F4C326974}"/>
          </ac:cxnSpMkLst>
        </pc:cxnChg>
        <pc:cxnChg chg="del">
          <ac:chgData name="Angelo Giardina" userId="863b5486-9e78-4fab-a2af-1e069a1333ee" providerId="ADAL" clId="{F3245613-FEAF-430F-83D5-D6943E37163A}" dt="2026-03-10T18:00:59.576" v="802" actId="478"/>
          <ac:cxnSpMkLst>
            <pc:docMk/>
            <pc:sldMk cId="3554020295" sldId="2147472280"/>
            <ac:cxnSpMk id="18" creationId="{DF6A785C-6BCD-7CEE-F6AD-EE79842DB84A}"/>
          </ac:cxnSpMkLst>
        </pc:cxnChg>
      </pc:sldChg>
      <pc:sldChg chg="add del">
        <pc:chgData name="Angelo Giardina" userId="863b5486-9e78-4fab-a2af-1e069a1333ee" providerId="ADAL" clId="{F3245613-FEAF-430F-83D5-D6943E37163A}" dt="2026-03-10T23:40:02.318" v="2153" actId="47"/>
        <pc:sldMkLst>
          <pc:docMk/>
          <pc:sldMk cId="1317863692" sldId="2147472281"/>
        </pc:sldMkLst>
      </pc:sldChg>
      <pc:sldMasterChg chg="delSldLayout">
        <pc:chgData name="Angelo Giardina" userId="863b5486-9e78-4fab-a2af-1e069a1333ee" providerId="ADAL" clId="{F3245613-FEAF-430F-83D5-D6943E37163A}" dt="2026-03-09T22:26:11.865" v="260" actId="47"/>
        <pc:sldMasterMkLst>
          <pc:docMk/>
          <pc:sldMasterMk cId="4208913062" sldId="2147483747"/>
        </pc:sldMasterMkLst>
        <pc:sldLayoutChg chg="del">
          <pc:chgData name="Angelo Giardina" userId="863b5486-9e78-4fab-a2af-1e069a1333ee" providerId="ADAL" clId="{F3245613-FEAF-430F-83D5-D6943E37163A}" dt="2026-03-09T22:26:11.865" v="260" actId="47"/>
          <pc:sldLayoutMkLst>
            <pc:docMk/>
            <pc:sldMasterMk cId="4208913062" sldId="2147483747"/>
            <pc:sldLayoutMk cId="868499657" sldId="2147483767"/>
          </pc:sldLayoutMkLst>
        </pc:sldLayoutChg>
      </pc:sldMaster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D34AEB-DCDB-4930-9E7B-31E04060776E}" type="doc">
      <dgm:prSet loTypeId="urn:microsoft.com/office/officeart/2005/8/layout/hierarchy4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605F0686-F94A-409F-8F1E-890325256404}">
      <dgm:prSet phldrT="[Text]"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sz="1600" b="1" dirty="0">
              <a:solidFill>
                <a:schemeClr val="accent2"/>
              </a:solidFill>
            </a:rPr>
            <a:t>Extent of </a:t>
          </a:r>
          <a:r>
            <a:rPr lang="en-US" sz="1600" b="1" dirty="0">
              <a:solidFill>
                <a:schemeClr val="accent3">
                  <a:lumMod val="50000"/>
                </a:schemeClr>
              </a:solidFill>
            </a:rPr>
            <a:t>established expectations </a:t>
          </a:r>
          <a:r>
            <a:rPr lang="en-US" sz="1600" b="1" dirty="0">
              <a:solidFill>
                <a:schemeClr val="accent2"/>
              </a:solidFill>
            </a:rPr>
            <a:t>for standard setting</a:t>
          </a:r>
        </a:p>
      </dgm:t>
    </dgm:pt>
    <dgm:pt modelId="{2F07C9AD-AC83-429B-B524-9C68040BE596}" type="parTrans" cxnId="{C56F6B5B-38B4-42F0-B1C6-1D14CC1798F3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3B47F432-E4BC-4BF4-8A63-B0B7F5054924}" type="sibTrans" cxnId="{C56F6B5B-38B4-42F0-B1C6-1D14CC1798F3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2B8A31C6-09C7-48F1-95FF-D30A970F0291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r>
            <a:rPr lang="en-US" sz="1600" b="1" dirty="0">
              <a:solidFill>
                <a:schemeClr val="accent2"/>
              </a:solidFill>
            </a:rPr>
            <a:t>Extent to which </a:t>
          </a:r>
          <a:r>
            <a:rPr lang="en-US" sz="1600" b="1" dirty="0">
              <a:solidFill>
                <a:schemeClr val="accent3">
                  <a:lumMod val="50000"/>
                </a:schemeClr>
              </a:solidFill>
            </a:rPr>
            <a:t>authoritative material is necessary</a:t>
          </a:r>
        </a:p>
      </dgm:t>
    </dgm:pt>
    <dgm:pt modelId="{A75F4C39-A817-4DD3-B55D-3CB6AD82CB90}" type="parTrans" cxnId="{DE30CC44-0724-42BA-82B5-13A30CCC6CBA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1407D88F-52EB-4869-B6DD-68D524A90F6A}" type="sibTrans" cxnId="{DE30CC44-0724-42BA-82B5-13A30CCC6CBA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13A0101A-B04C-4487-A2F2-30F874F3BC54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r>
            <a:rPr lang="en-US" sz="1600" b="1" dirty="0">
              <a:solidFill>
                <a:schemeClr val="accent2"/>
              </a:solidFill>
            </a:rPr>
            <a:t>Matter is </a:t>
          </a:r>
          <a:r>
            <a:rPr lang="en-US" sz="1600" b="1" dirty="0">
              <a:solidFill>
                <a:schemeClr val="accent3">
                  <a:lumMod val="50000"/>
                </a:schemeClr>
              </a:solidFill>
            </a:rPr>
            <a:t>cross-cutting across multiple standards </a:t>
          </a:r>
          <a:r>
            <a:rPr lang="en-US" sz="1600" b="1" dirty="0">
              <a:solidFill>
                <a:schemeClr val="accent2"/>
              </a:solidFill>
            </a:rPr>
            <a:t>or engagement types</a:t>
          </a:r>
        </a:p>
      </dgm:t>
    </dgm:pt>
    <dgm:pt modelId="{86ED01EC-0218-41B4-AC67-C0729F69F8FC}" type="parTrans" cxnId="{F4A8DD65-70E3-400A-B6EB-7514200953F2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A715E5EE-9FD6-4C19-B056-D0F7A31A1EFD}" type="sibTrans" cxnId="{F4A8DD65-70E3-400A-B6EB-7514200953F2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A96C7F17-5656-44DD-BFD0-2E5F7E8F7AC6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r>
            <a:rPr lang="en-US" sz="1600" b="1" dirty="0">
              <a:solidFill>
                <a:schemeClr val="accent2"/>
              </a:solidFill>
            </a:rPr>
            <a:t>Extent to which guidance may become </a:t>
          </a:r>
          <a:r>
            <a:rPr lang="en-US" sz="1600" b="1" dirty="0">
              <a:solidFill>
                <a:schemeClr val="accent3">
                  <a:lumMod val="50000"/>
                </a:schemeClr>
              </a:solidFill>
            </a:rPr>
            <a:t>quickly outdated </a:t>
          </a:r>
        </a:p>
      </dgm:t>
    </dgm:pt>
    <dgm:pt modelId="{A8305913-EECD-496C-8444-24D1A430C7BA}" type="parTrans" cxnId="{2F66A89A-0208-4330-AA80-1AE8501F2EBD}">
      <dgm:prSet/>
      <dgm:spPr/>
      <dgm:t>
        <a:bodyPr/>
        <a:lstStyle/>
        <a:p>
          <a:endParaRPr lang="en-US" sz="1400" b="0"/>
        </a:p>
      </dgm:t>
    </dgm:pt>
    <dgm:pt modelId="{DC90C7A7-7F5F-4075-B0E5-CEEFB5BB2647}" type="sibTrans" cxnId="{2F66A89A-0208-4330-AA80-1AE8501F2EBD}">
      <dgm:prSet/>
      <dgm:spPr/>
      <dgm:t>
        <a:bodyPr/>
        <a:lstStyle/>
        <a:p>
          <a:endParaRPr lang="en-US" sz="1400" b="0"/>
        </a:p>
      </dgm:t>
    </dgm:pt>
    <dgm:pt modelId="{0CF3F069-B9D5-4844-A16C-B6FBDE7C2030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r>
            <a:rPr lang="en-US" sz="1600" b="1" dirty="0">
              <a:solidFill>
                <a:schemeClr val="accent3">
                  <a:lumMod val="50000"/>
                </a:schemeClr>
              </a:solidFill>
            </a:rPr>
            <a:t>Maturity and stability of the relevant technology and related practices</a:t>
          </a:r>
        </a:p>
      </dgm:t>
    </dgm:pt>
    <dgm:pt modelId="{99272520-0052-438F-AE3E-A43583A5109A}" type="parTrans" cxnId="{D9B6A50F-323E-4F17-918C-8CC0E65DB90B}">
      <dgm:prSet/>
      <dgm:spPr/>
      <dgm:t>
        <a:bodyPr/>
        <a:lstStyle/>
        <a:p>
          <a:endParaRPr lang="en-US" sz="1400" b="0"/>
        </a:p>
      </dgm:t>
    </dgm:pt>
    <dgm:pt modelId="{864BF6D0-6C9D-41A9-82F8-5F69738CD69E}" type="sibTrans" cxnId="{D9B6A50F-323E-4F17-918C-8CC0E65DB90B}">
      <dgm:prSet/>
      <dgm:spPr/>
      <dgm:t>
        <a:bodyPr/>
        <a:lstStyle/>
        <a:p>
          <a:endParaRPr lang="en-US" sz="1400" b="0"/>
        </a:p>
      </dgm:t>
    </dgm:pt>
    <dgm:pt modelId="{85E5199A-03AE-4DD2-962A-C9AF055E1C06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r>
            <a:rPr lang="en-US" sz="1600" b="1" dirty="0">
              <a:solidFill>
                <a:schemeClr val="accent2"/>
              </a:solidFill>
            </a:rPr>
            <a:t>Existing </a:t>
          </a:r>
          <a:r>
            <a:rPr lang="en-US" sz="1600" b="1" dirty="0">
              <a:solidFill>
                <a:schemeClr val="accent3">
                  <a:lumMod val="50000"/>
                </a:schemeClr>
              </a:solidFill>
            </a:rPr>
            <a:t>principles in the standards appear robust but difficult to apply</a:t>
          </a:r>
        </a:p>
      </dgm:t>
    </dgm:pt>
    <dgm:pt modelId="{E67E2582-168A-4532-A418-1D587CCF00BF}" type="parTrans" cxnId="{4487392C-AB37-4542-896A-78B1732CA27A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3432D09B-34E2-46F8-A743-553E609B6D68}" type="sibTrans" cxnId="{4487392C-AB37-4542-896A-78B1732CA27A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69B23998-F91F-4E5E-9E63-A00BE6226AF3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r>
            <a:rPr lang="en-US" sz="1600" b="1" dirty="0">
              <a:solidFill>
                <a:schemeClr val="accent3">
                  <a:lumMod val="50000"/>
                </a:schemeClr>
              </a:solidFill>
            </a:rPr>
            <a:t>Barriers to the use of technology </a:t>
          </a:r>
          <a:r>
            <a:rPr lang="en-US" sz="1600" b="1" dirty="0">
              <a:solidFill>
                <a:schemeClr val="accent2"/>
              </a:solidFill>
            </a:rPr>
            <a:t>arising from standards themselves</a:t>
          </a:r>
        </a:p>
      </dgm:t>
    </dgm:pt>
    <dgm:pt modelId="{BDA2EA23-39F4-4E73-A0DF-08D69A0E013F}" type="parTrans" cxnId="{B1FBE269-2B6E-48E3-80A5-F161E4B7C7F0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8F96EAC4-0600-477D-9C38-A821CECE2D7C}" type="sibTrans" cxnId="{B1FBE269-2B6E-48E3-80A5-F161E4B7C7F0}">
      <dgm:prSet/>
      <dgm:spPr/>
      <dgm:t>
        <a:bodyPr/>
        <a:lstStyle/>
        <a:p>
          <a:endParaRPr lang="en-US" sz="1400" b="0">
            <a:solidFill>
              <a:schemeClr val="bg1"/>
            </a:solidFill>
          </a:endParaRPr>
        </a:p>
      </dgm:t>
    </dgm:pt>
    <dgm:pt modelId="{C23539B7-1FE4-4757-B64A-52F924C7F0E8}" type="pres">
      <dgm:prSet presAssocID="{54D34AEB-DCDB-4930-9E7B-31E04060776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912E4AC-59F6-4357-88B7-CB8C9172BADD}" type="pres">
      <dgm:prSet presAssocID="{605F0686-F94A-409F-8F1E-890325256404}" presName="vertOne" presStyleCnt="0"/>
      <dgm:spPr/>
    </dgm:pt>
    <dgm:pt modelId="{ED23061E-6F64-438D-AA31-CF1244E1B7BB}" type="pres">
      <dgm:prSet presAssocID="{605F0686-F94A-409F-8F1E-890325256404}" presName="txOne" presStyleLbl="node0" presStyleIdx="0" presStyleCnt="7" custScaleX="181271">
        <dgm:presLayoutVars>
          <dgm:chPref val="3"/>
        </dgm:presLayoutVars>
      </dgm:prSet>
      <dgm:spPr/>
    </dgm:pt>
    <dgm:pt modelId="{DC6908F2-5C86-42A2-B2C7-43B757CB374A}" type="pres">
      <dgm:prSet presAssocID="{605F0686-F94A-409F-8F1E-890325256404}" presName="horzOne" presStyleCnt="0"/>
      <dgm:spPr/>
    </dgm:pt>
    <dgm:pt modelId="{59BA4876-23D8-4F52-8B58-F1937F5D6B85}" type="pres">
      <dgm:prSet presAssocID="{3B47F432-E4BC-4BF4-8A63-B0B7F5054924}" presName="sibSpaceOne" presStyleCnt="0"/>
      <dgm:spPr/>
    </dgm:pt>
    <dgm:pt modelId="{9D17226E-DD73-4549-A6CA-0B7914DCB05D}" type="pres">
      <dgm:prSet presAssocID="{2B8A31C6-09C7-48F1-95FF-D30A970F0291}" presName="vertOne" presStyleCnt="0"/>
      <dgm:spPr/>
    </dgm:pt>
    <dgm:pt modelId="{6E9EBF0D-3410-4C76-94E0-1C275E57390F}" type="pres">
      <dgm:prSet presAssocID="{2B8A31C6-09C7-48F1-95FF-D30A970F0291}" presName="txOne" presStyleLbl="node0" presStyleIdx="1" presStyleCnt="7" custScaleX="181271" custScaleY="98954">
        <dgm:presLayoutVars>
          <dgm:chPref val="3"/>
        </dgm:presLayoutVars>
      </dgm:prSet>
      <dgm:spPr/>
    </dgm:pt>
    <dgm:pt modelId="{5CA2CBB5-E972-4AB1-B5F5-1604C69F15EA}" type="pres">
      <dgm:prSet presAssocID="{2B8A31C6-09C7-48F1-95FF-D30A970F0291}" presName="horzOne" presStyleCnt="0"/>
      <dgm:spPr/>
    </dgm:pt>
    <dgm:pt modelId="{8A611321-7CD4-4411-B137-F893FD62490A}" type="pres">
      <dgm:prSet presAssocID="{1407D88F-52EB-4869-B6DD-68D524A90F6A}" presName="sibSpaceOne" presStyleCnt="0"/>
      <dgm:spPr/>
    </dgm:pt>
    <dgm:pt modelId="{60010F83-8C1C-46C6-BFF5-E59217970287}" type="pres">
      <dgm:prSet presAssocID="{A96C7F17-5656-44DD-BFD0-2E5F7E8F7AC6}" presName="vertOne" presStyleCnt="0"/>
      <dgm:spPr/>
    </dgm:pt>
    <dgm:pt modelId="{19F0B62F-6D27-4ADD-A4CE-96A77C832D00}" type="pres">
      <dgm:prSet presAssocID="{A96C7F17-5656-44DD-BFD0-2E5F7E8F7AC6}" presName="txOne" presStyleLbl="node0" presStyleIdx="2" presStyleCnt="7" custScaleX="181271">
        <dgm:presLayoutVars>
          <dgm:chPref val="3"/>
        </dgm:presLayoutVars>
      </dgm:prSet>
      <dgm:spPr/>
    </dgm:pt>
    <dgm:pt modelId="{E73BAC65-9843-422E-BB87-69E9EC92C8EF}" type="pres">
      <dgm:prSet presAssocID="{A96C7F17-5656-44DD-BFD0-2E5F7E8F7AC6}" presName="horzOne" presStyleCnt="0"/>
      <dgm:spPr/>
    </dgm:pt>
    <dgm:pt modelId="{116C8D37-429A-4EB5-B924-2913E10519BD}" type="pres">
      <dgm:prSet presAssocID="{DC90C7A7-7F5F-4075-B0E5-CEEFB5BB2647}" presName="sibSpaceOne" presStyleCnt="0"/>
      <dgm:spPr/>
    </dgm:pt>
    <dgm:pt modelId="{45801D11-FC38-444E-9235-9CC6698F0152}" type="pres">
      <dgm:prSet presAssocID="{0CF3F069-B9D5-4844-A16C-B6FBDE7C2030}" presName="vertOne" presStyleCnt="0"/>
      <dgm:spPr/>
    </dgm:pt>
    <dgm:pt modelId="{321F4701-FA49-4354-8AA4-EDC6AF8E469E}" type="pres">
      <dgm:prSet presAssocID="{0CF3F069-B9D5-4844-A16C-B6FBDE7C2030}" presName="txOne" presStyleLbl="node0" presStyleIdx="3" presStyleCnt="7" custScaleX="181271">
        <dgm:presLayoutVars>
          <dgm:chPref val="3"/>
        </dgm:presLayoutVars>
      </dgm:prSet>
      <dgm:spPr/>
    </dgm:pt>
    <dgm:pt modelId="{54EA649D-3AC6-4FC5-A0E4-4E4A61E551EE}" type="pres">
      <dgm:prSet presAssocID="{0CF3F069-B9D5-4844-A16C-B6FBDE7C2030}" presName="horzOne" presStyleCnt="0"/>
      <dgm:spPr/>
    </dgm:pt>
    <dgm:pt modelId="{B3B85372-A548-4B14-AF69-CF5FBD5CF732}" type="pres">
      <dgm:prSet presAssocID="{864BF6D0-6C9D-41A9-82F8-5F69738CD69E}" presName="sibSpaceOne" presStyleCnt="0"/>
      <dgm:spPr/>
    </dgm:pt>
    <dgm:pt modelId="{1F1967BB-1F95-4153-8C26-33E0B37C6C23}" type="pres">
      <dgm:prSet presAssocID="{85E5199A-03AE-4DD2-962A-C9AF055E1C06}" presName="vertOne" presStyleCnt="0"/>
      <dgm:spPr/>
    </dgm:pt>
    <dgm:pt modelId="{E2C67229-789A-4121-BA00-7C120A16EB67}" type="pres">
      <dgm:prSet presAssocID="{85E5199A-03AE-4DD2-962A-C9AF055E1C06}" presName="txOne" presStyleLbl="node0" presStyleIdx="4" presStyleCnt="7" custScaleX="181271">
        <dgm:presLayoutVars>
          <dgm:chPref val="3"/>
        </dgm:presLayoutVars>
      </dgm:prSet>
      <dgm:spPr/>
    </dgm:pt>
    <dgm:pt modelId="{CE5EFBD7-AAFC-4315-99AD-E0DB46590CF5}" type="pres">
      <dgm:prSet presAssocID="{85E5199A-03AE-4DD2-962A-C9AF055E1C06}" presName="horzOne" presStyleCnt="0"/>
      <dgm:spPr/>
    </dgm:pt>
    <dgm:pt modelId="{27C5928C-E821-42DF-A640-C2FA013F2DCF}" type="pres">
      <dgm:prSet presAssocID="{3432D09B-34E2-46F8-A743-553E609B6D68}" presName="sibSpaceOne" presStyleCnt="0"/>
      <dgm:spPr/>
    </dgm:pt>
    <dgm:pt modelId="{F9ECFAA5-A192-49E5-ADA0-B673CC1C6024}" type="pres">
      <dgm:prSet presAssocID="{69B23998-F91F-4E5E-9E63-A00BE6226AF3}" presName="vertOne" presStyleCnt="0"/>
      <dgm:spPr/>
    </dgm:pt>
    <dgm:pt modelId="{A0ED1189-C167-41A5-BC7B-85D0AD435A88}" type="pres">
      <dgm:prSet presAssocID="{69B23998-F91F-4E5E-9E63-A00BE6226AF3}" presName="txOne" presStyleLbl="node0" presStyleIdx="5" presStyleCnt="7" custScaleX="181271">
        <dgm:presLayoutVars>
          <dgm:chPref val="3"/>
        </dgm:presLayoutVars>
      </dgm:prSet>
      <dgm:spPr/>
    </dgm:pt>
    <dgm:pt modelId="{11BC60CA-8133-4A87-A7C8-80E82BE104C9}" type="pres">
      <dgm:prSet presAssocID="{69B23998-F91F-4E5E-9E63-A00BE6226AF3}" presName="horzOne" presStyleCnt="0"/>
      <dgm:spPr/>
    </dgm:pt>
    <dgm:pt modelId="{62963966-27FB-44E5-8BC5-DE77EA0EDC40}" type="pres">
      <dgm:prSet presAssocID="{8F96EAC4-0600-477D-9C38-A821CECE2D7C}" presName="sibSpaceOne" presStyleCnt="0"/>
      <dgm:spPr/>
    </dgm:pt>
    <dgm:pt modelId="{972391F6-DF4F-4496-AEF2-56CEF894B09F}" type="pres">
      <dgm:prSet presAssocID="{13A0101A-B04C-4487-A2F2-30F874F3BC54}" presName="vertOne" presStyleCnt="0"/>
      <dgm:spPr/>
    </dgm:pt>
    <dgm:pt modelId="{F21A6E88-4010-46CC-B448-1D8F75EA6320}" type="pres">
      <dgm:prSet presAssocID="{13A0101A-B04C-4487-A2F2-30F874F3BC54}" presName="txOne" presStyleLbl="node0" presStyleIdx="6" presStyleCnt="7" custScaleX="181271">
        <dgm:presLayoutVars>
          <dgm:chPref val="3"/>
        </dgm:presLayoutVars>
      </dgm:prSet>
      <dgm:spPr/>
    </dgm:pt>
    <dgm:pt modelId="{DD5965CD-15D2-4506-88CE-8F62A4AC67FE}" type="pres">
      <dgm:prSet presAssocID="{13A0101A-B04C-4487-A2F2-30F874F3BC54}" presName="horzOne" presStyleCnt="0"/>
      <dgm:spPr/>
    </dgm:pt>
  </dgm:ptLst>
  <dgm:cxnLst>
    <dgm:cxn modelId="{B9BC9E02-0219-4D10-82D3-BD79C25AE29C}" type="presOf" srcId="{54D34AEB-DCDB-4930-9E7B-31E04060776E}" destId="{C23539B7-1FE4-4757-B64A-52F924C7F0E8}" srcOrd="0" destOrd="0" presId="urn:microsoft.com/office/officeart/2005/8/layout/hierarchy4"/>
    <dgm:cxn modelId="{64645D07-1BAC-4DB7-8508-B2AC2D857D3C}" type="presOf" srcId="{A96C7F17-5656-44DD-BFD0-2E5F7E8F7AC6}" destId="{19F0B62F-6D27-4ADD-A4CE-96A77C832D00}" srcOrd="0" destOrd="0" presId="urn:microsoft.com/office/officeart/2005/8/layout/hierarchy4"/>
    <dgm:cxn modelId="{D9B6A50F-323E-4F17-918C-8CC0E65DB90B}" srcId="{54D34AEB-DCDB-4930-9E7B-31E04060776E}" destId="{0CF3F069-B9D5-4844-A16C-B6FBDE7C2030}" srcOrd="3" destOrd="0" parTransId="{99272520-0052-438F-AE3E-A43583A5109A}" sibTransId="{864BF6D0-6C9D-41A9-82F8-5F69738CD69E}"/>
    <dgm:cxn modelId="{4487392C-AB37-4542-896A-78B1732CA27A}" srcId="{54D34AEB-DCDB-4930-9E7B-31E04060776E}" destId="{85E5199A-03AE-4DD2-962A-C9AF055E1C06}" srcOrd="4" destOrd="0" parTransId="{E67E2582-168A-4532-A418-1D587CCF00BF}" sibTransId="{3432D09B-34E2-46F8-A743-553E609B6D68}"/>
    <dgm:cxn modelId="{301D333C-1BB8-4938-B3DA-F5AC3F962493}" type="presOf" srcId="{85E5199A-03AE-4DD2-962A-C9AF055E1C06}" destId="{E2C67229-789A-4121-BA00-7C120A16EB67}" srcOrd="0" destOrd="0" presId="urn:microsoft.com/office/officeart/2005/8/layout/hierarchy4"/>
    <dgm:cxn modelId="{C56F6B5B-38B4-42F0-B1C6-1D14CC1798F3}" srcId="{54D34AEB-DCDB-4930-9E7B-31E04060776E}" destId="{605F0686-F94A-409F-8F1E-890325256404}" srcOrd="0" destOrd="0" parTransId="{2F07C9AD-AC83-429B-B524-9C68040BE596}" sibTransId="{3B47F432-E4BC-4BF4-8A63-B0B7F5054924}"/>
    <dgm:cxn modelId="{DE30CC44-0724-42BA-82B5-13A30CCC6CBA}" srcId="{54D34AEB-DCDB-4930-9E7B-31E04060776E}" destId="{2B8A31C6-09C7-48F1-95FF-D30A970F0291}" srcOrd="1" destOrd="0" parTransId="{A75F4C39-A817-4DD3-B55D-3CB6AD82CB90}" sibTransId="{1407D88F-52EB-4869-B6DD-68D524A90F6A}"/>
    <dgm:cxn modelId="{F4A8DD65-70E3-400A-B6EB-7514200953F2}" srcId="{54D34AEB-DCDB-4930-9E7B-31E04060776E}" destId="{13A0101A-B04C-4487-A2F2-30F874F3BC54}" srcOrd="6" destOrd="0" parTransId="{86ED01EC-0218-41B4-AC67-C0729F69F8FC}" sibTransId="{A715E5EE-9FD6-4C19-B056-D0F7A31A1EFD}"/>
    <dgm:cxn modelId="{B1FBE269-2B6E-48E3-80A5-F161E4B7C7F0}" srcId="{54D34AEB-DCDB-4930-9E7B-31E04060776E}" destId="{69B23998-F91F-4E5E-9E63-A00BE6226AF3}" srcOrd="5" destOrd="0" parTransId="{BDA2EA23-39F4-4E73-A0DF-08D69A0E013F}" sibTransId="{8F96EAC4-0600-477D-9C38-A821CECE2D7C}"/>
    <dgm:cxn modelId="{FE6CB26B-9CE6-4F04-9F8D-BDAA25FB7A67}" type="presOf" srcId="{605F0686-F94A-409F-8F1E-890325256404}" destId="{ED23061E-6F64-438D-AA31-CF1244E1B7BB}" srcOrd="0" destOrd="0" presId="urn:microsoft.com/office/officeart/2005/8/layout/hierarchy4"/>
    <dgm:cxn modelId="{AF42DF51-700A-4590-866F-ED0AF0799640}" type="presOf" srcId="{0CF3F069-B9D5-4844-A16C-B6FBDE7C2030}" destId="{321F4701-FA49-4354-8AA4-EDC6AF8E469E}" srcOrd="0" destOrd="0" presId="urn:microsoft.com/office/officeart/2005/8/layout/hierarchy4"/>
    <dgm:cxn modelId="{2F66A89A-0208-4330-AA80-1AE8501F2EBD}" srcId="{54D34AEB-DCDB-4930-9E7B-31E04060776E}" destId="{A96C7F17-5656-44DD-BFD0-2E5F7E8F7AC6}" srcOrd="2" destOrd="0" parTransId="{A8305913-EECD-496C-8444-24D1A430C7BA}" sibTransId="{DC90C7A7-7F5F-4075-B0E5-CEEFB5BB2647}"/>
    <dgm:cxn modelId="{D84541AD-70AC-4911-B620-6352E1297672}" type="presOf" srcId="{69B23998-F91F-4E5E-9E63-A00BE6226AF3}" destId="{A0ED1189-C167-41A5-BC7B-85D0AD435A88}" srcOrd="0" destOrd="0" presId="urn:microsoft.com/office/officeart/2005/8/layout/hierarchy4"/>
    <dgm:cxn modelId="{06F97EB6-3DB3-4A28-8890-51E9286E2AFA}" type="presOf" srcId="{13A0101A-B04C-4487-A2F2-30F874F3BC54}" destId="{F21A6E88-4010-46CC-B448-1D8F75EA6320}" srcOrd="0" destOrd="0" presId="urn:microsoft.com/office/officeart/2005/8/layout/hierarchy4"/>
    <dgm:cxn modelId="{76A4FBD9-424F-4375-9BFA-57AAB4D1932A}" type="presOf" srcId="{2B8A31C6-09C7-48F1-95FF-D30A970F0291}" destId="{6E9EBF0D-3410-4C76-94E0-1C275E57390F}" srcOrd="0" destOrd="0" presId="urn:microsoft.com/office/officeart/2005/8/layout/hierarchy4"/>
    <dgm:cxn modelId="{AF48B8EF-FADE-40D7-B3AE-0D8C72ABACB0}" type="presParOf" srcId="{C23539B7-1FE4-4757-B64A-52F924C7F0E8}" destId="{4912E4AC-59F6-4357-88B7-CB8C9172BADD}" srcOrd="0" destOrd="0" presId="urn:microsoft.com/office/officeart/2005/8/layout/hierarchy4"/>
    <dgm:cxn modelId="{5ABDD134-AE33-4F3E-A963-1641971A6756}" type="presParOf" srcId="{4912E4AC-59F6-4357-88B7-CB8C9172BADD}" destId="{ED23061E-6F64-438D-AA31-CF1244E1B7BB}" srcOrd="0" destOrd="0" presId="urn:microsoft.com/office/officeart/2005/8/layout/hierarchy4"/>
    <dgm:cxn modelId="{22881C5C-A35D-443F-B95F-811978D00472}" type="presParOf" srcId="{4912E4AC-59F6-4357-88B7-CB8C9172BADD}" destId="{DC6908F2-5C86-42A2-B2C7-43B757CB374A}" srcOrd="1" destOrd="0" presId="urn:microsoft.com/office/officeart/2005/8/layout/hierarchy4"/>
    <dgm:cxn modelId="{B1C78982-90D6-4D55-B858-6EB248CA5D80}" type="presParOf" srcId="{C23539B7-1FE4-4757-B64A-52F924C7F0E8}" destId="{59BA4876-23D8-4F52-8B58-F1937F5D6B85}" srcOrd="1" destOrd="0" presId="urn:microsoft.com/office/officeart/2005/8/layout/hierarchy4"/>
    <dgm:cxn modelId="{C85FDCD7-7515-4EDD-AE26-D1BF03676BAF}" type="presParOf" srcId="{C23539B7-1FE4-4757-B64A-52F924C7F0E8}" destId="{9D17226E-DD73-4549-A6CA-0B7914DCB05D}" srcOrd="2" destOrd="0" presId="urn:microsoft.com/office/officeart/2005/8/layout/hierarchy4"/>
    <dgm:cxn modelId="{932776F5-1D32-4A50-B741-72F5C708002B}" type="presParOf" srcId="{9D17226E-DD73-4549-A6CA-0B7914DCB05D}" destId="{6E9EBF0D-3410-4C76-94E0-1C275E57390F}" srcOrd="0" destOrd="0" presId="urn:microsoft.com/office/officeart/2005/8/layout/hierarchy4"/>
    <dgm:cxn modelId="{F7C1F6A3-3D1E-41FA-8F34-81BA7195C52D}" type="presParOf" srcId="{9D17226E-DD73-4549-A6CA-0B7914DCB05D}" destId="{5CA2CBB5-E972-4AB1-B5F5-1604C69F15EA}" srcOrd="1" destOrd="0" presId="urn:microsoft.com/office/officeart/2005/8/layout/hierarchy4"/>
    <dgm:cxn modelId="{A51AB5AF-D8D5-4A3B-B94D-11A1CAE58FF1}" type="presParOf" srcId="{C23539B7-1FE4-4757-B64A-52F924C7F0E8}" destId="{8A611321-7CD4-4411-B137-F893FD62490A}" srcOrd="3" destOrd="0" presId="urn:microsoft.com/office/officeart/2005/8/layout/hierarchy4"/>
    <dgm:cxn modelId="{7A31E913-8101-4EFC-871F-20D3C46F188C}" type="presParOf" srcId="{C23539B7-1FE4-4757-B64A-52F924C7F0E8}" destId="{60010F83-8C1C-46C6-BFF5-E59217970287}" srcOrd="4" destOrd="0" presId="urn:microsoft.com/office/officeart/2005/8/layout/hierarchy4"/>
    <dgm:cxn modelId="{F0B2BA7E-6CF2-43C0-8ECB-153C37E0F67A}" type="presParOf" srcId="{60010F83-8C1C-46C6-BFF5-E59217970287}" destId="{19F0B62F-6D27-4ADD-A4CE-96A77C832D00}" srcOrd="0" destOrd="0" presId="urn:microsoft.com/office/officeart/2005/8/layout/hierarchy4"/>
    <dgm:cxn modelId="{C451588A-832C-4F6F-AA51-76C5FEC7A81A}" type="presParOf" srcId="{60010F83-8C1C-46C6-BFF5-E59217970287}" destId="{E73BAC65-9843-422E-BB87-69E9EC92C8EF}" srcOrd="1" destOrd="0" presId="urn:microsoft.com/office/officeart/2005/8/layout/hierarchy4"/>
    <dgm:cxn modelId="{BB180521-F748-45E3-AD09-DBDEF0D312DD}" type="presParOf" srcId="{C23539B7-1FE4-4757-B64A-52F924C7F0E8}" destId="{116C8D37-429A-4EB5-B924-2913E10519BD}" srcOrd="5" destOrd="0" presId="urn:microsoft.com/office/officeart/2005/8/layout/hierarchy4"/>
    <dgm:cxn modelId="{42B5177D-946F-4095-ADA2-E300C50581FD}" type="presParOf" srcId="{C23539B7-1FE4-4757-B64A-52F924C7F0E8}" destId="{45801D11-FC38-444E-9235-9CC6698F0152}" srcOrd="6" destOrd="0" presId="urn:microsoft.com/office/officeart/2005/8/layout/hierarchy4"/>
    <dgm:cxn modelId="{C62EB697-F78E-4729-99DD-D297E5EBF010}" type="presParOf" srcId="{45801D11-FC38-444E-9235-9CC6698F0152}" destId="{321F4701-FA49-4354-8AA4-EDC6AF8E469E}" srcOrd="0" destOrd="0" presId="urn:microsoft.com/office/officeart/2005/8/layout/hierarchy4"/>
    <dgm:cxn modelId="{2FC73287-E846-4A87-84D1-7FDE8F1630FC}" type="presParOf" srcId="{45801D11-FC38-444E-9235-9CC6698F0152}" destId="{54EA649D-3AC6-4FC5-A0E4-4E4A61E551EE}" srcOrd="1" destOrd="0" presId="urn:microsoft.com/office/officeart/2005/8/layout/hierarchy4"/>
    <dgm:cxn modelId="{E8B63620-4F20-41C0-A8E7-5975CF5B65BA}" type="presParOf" srcId="{C23539B7-1FE4-4757-B64A-52F924C7F0E8}" destId="{B3B85372-A548-4B14-AF69-CF5FBD5CF732}" srcOrd="7" destOrd="0" presId="urn:microsoft.com/office/officeart/2005/8/layout/hierarchy4"/>
    <dgm:cxn modelId="{0CF8A4C5-0D8D-49B8-80C5-A5B89A79627D}" type="presParOf" srcId="{C23539B7-1FE4-4757-B64A-52F924C7F0E8}" destId="{1F1967BB-1F95-4153-8C26-33E0B37C6C23}" srcOrd="8" destOrd="0" presId="urn:microsoft.com/office/officeart/2005/8/layout/hierarchy4"/>
    <dgm:cxn modelId="{2CDFFF54-E88B-45B7-AE34-3FA1D466463B}" type="presParOf" srcId="{1F1967BB-1F95-4153-8C26-33E0B37C6C23}" destId="{E2C67229-789A-4121-BA00-7C120A16EB67}" srcOrd="0" destOrd="0" presId="urn:microsoft.com/office/officeart/2005/8/layout/hierarchy4"/>
    <dgm:cxn modelId="{8F7ED0C6-4530-4BBE-80C4-FE956F41DFA1}" type="presParOf" srcId="{1F1967BB-1F95-4153-8C26-33E0B37C6C23}" destId="{CE5EFBD7-AAFC-4315-99AD-E0DB46590CF5}" srcOrd="1" destOrd="0" presId="urn:microsoft.com/office/officeart/2005/8/layout/hierarchy4"/>
    <dgm:cxn modelId="{DDD65218-1448-443F-8C9C-9F5498028A48}" type="presParOf" srcId="{C23539B7-1FE4-4757-B64A-52F924C7F0E8}" destId="{27C5928C-E821-42DF-A640-C2FA013F2DCF}" srcOrd="9" destOrd="0" presId="urn:microsoft.com/office/officeart/2005/8/layout/hierarchy4"/>
    <dgm:cxn modelId="{B83BCD88-03E9-4A7A-A115-CB6099A2E355}" type="presParOf" srcId="{C23539B7-1FE4-4757-B64A-52F924C7F0E8}" destId="{F9ECFAA5-A192-49E5-ADA0-B673CC1C6024}" srcOrd="10" destOrd="0" presId="urn:microsoft.com/office/officeart/2005/8/layout/hierarchy4"/>
    <dgm:cxn modelId="{AB3B3D34-E747-46E5-814A-5CB6C3747E2E}" type="presParOf" srcId="{F9ECFAA5-A192-49E5-ADA0-B673CC1C6024}" destId="{A0ED1189-C167-41A5-BC7B-85D0AD435A88}" srcOrd="0" destOrd="0" presId="urn:microsoft.com/office/officeart/2005/8/layout/hierarchy4"/>
    <dgm:cxn modelId="{F2565F80-36CB-42DC-AF1A-B3C9613947D1}" type="presParOf" srcId="{F9ECFAA5-A192-49E5-ADA0-B673CC1C6024}" destId="{11BC60CA-8133-4A87-A7C8-80E82BE104C9}" srcOrd="1" destOrd="0" presId="urn:microsoft.com/office/officeart/2005/8/layout/hierarchy4"/>
    <dgm:cxn modelId="{207D61C0-F270-4C08-BF3A-5FB624C193BE}" type="presParOf" srcId="{C23539B7-1FE4-4757-B64A-52F924C7F0E8}" destId="{62963966-27FB-44E5-8BC5-DE77EA0EDC40}" srcOrd="11" destOrd="0" presId="urn:microsoft.com/office/officeart/2005/8/layout/hierarchy4"/>
    <dgm:cxn modelId="{062D2A3C-7B34-423B-A5B7-FCE725401347}" type="presParOf" srcId="{C23539B7-1FE4-4757-B64A-52F924C7F0E8}" destId="{972391F6-DF4F-4496-AEF2-56CEF894B09F}" srcOrd="12" destOrd="0" presId="urn:microsoft.com/office/officeart/2005/8/layout/hierarchy4"/>
    <dgm:cxn modelId="{85D06CF7-6E13-4688-8AF3-28E6868201E7}" type="presParOf" srcId="{972391F6-DF4F-4496-AEF2-56CEF894B09F}" destId="{F21A6E88-4010-46CC-B448-1D8F75EA6320}" srcOrd="0" destOrd="0" presId="urn:microsoft.com/office/officeart/2005/8/layout/hierarchy4"/>
    <dgm:cxn modelId="{4671ACFB-5136-4B2F-886A-16F542C54E3E}" type="presParOf" srcId="{972391F6-DF4F-4496-AEF2-56CEF894B09F}" destId="{DD5965CD-15D2-4506-88CE-8F62A4AC67FE}" srcOrd="1" destOrd="0" presId="urn:microsoft.com/office/officeart/2005/8/layout/hierarchy4"/>
  </dgm:cxnLst>
  <dgm:bg>
    <a:noFill/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312746-26EE-4AF1-8557-BDE20AA6DA8E}" type="doc">
      <dgm:prSet loTypeId="urn:microsoft.com/office/officeart/2011/layout/RadialPictureList" loCatId="officeonlin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FF57C52-F127-48B9-A17F-75068A3CCD73}">
      <dgm:prSet phldrT="[Text]" phldr="0" custT="1"/>
      <dgm:spPr/>
      <dgm:t>
        <a:bodyPr/>
        <a:lstStyle/>
        <a:p>
          <a:r>
            <a:rPr lang="en-US" sz="1600" b="1" dirty="0">
              <a:solidFill>
                <a:srgbClr val="002060"/>
              </a:solidFill>
            </a:rPr>
            <a:t>More Flexible Writing Style </a:t>
          </a:r>
        </a:p>
      </dgm:t>
    </dgm:pt>
    <dgm:pt modelId="{FDC0E946-70B9-4CA6-A092-1EB3BACC675A}" type="parTrans" cxnId="{479B49C6-4F82-4DE2-BDBF-7A8DA154A04D}">
      <dgm:prSet/>
      <dgm:spPr/>
      <dgm:t>
        <a:bodyPr/>
        <a:lstStyle/>
        <a:p>
          <a:endParaRPr lang="en-US"/>
        </a:p>
      </dgm:t>
    </dgm:pt>
    <dgm:pt modelId="{3103D850-06AB-4CB1-B56A-A9BDDE3E6B36}" type="sibTrans" cxnId="{479B49C6-4F82-4DE2-BDBF-7A8DA154A04D}">
      <dgm:prSet/>
      <dgm:spPr/>
      <dgm:t>
        <a:bodyPr/>
        <a:lstStyle/>
        <a:p>
          <a:endParaRPr lang="en-US"/>
        </a:p>
      </dgm:t>
    </dgm:pt>
    <dgm:pt modelId="{82341122-29CA-4BC7-80F8-79D1E077F3DD}">
      <dgm:prSet phldrT="[Text]" phldr="0" custT="1"/>
      <dgm:spPr/>
      <dgm:t>
        <a:bodyPr/>
        <a:lstStyle/>
        <a:p>
          <a:r>
            <a:rPr lang="en-US" sz="1600" b="1" dirty="0">
              <a:solidFill>
                <a:srgbClr val="002060"/>
              </a:solidFill>
            </a:rPr>
            <a:t>More Accessible Language </a:t>
          </a:r>
        </a:p>
      </dgm:t>
    </dgm:pt>
    <dgm:pt modelId="{EB4A01D1-216B-4582-A4C4-0B07536FCC6D}" type="parTrans" cxnId="{89040F94-6B7C-4990-887B-D9D4B0958662}">
      <dgm:prSet/>
      <dgm:spPr/>
      <dgm:t>
        <a:bodyPr/>
        <a:lstStyle/>
        <a:p>
          <a:endParaRPr lang="en-US"/>
        </a:p>
      </dgm:t>
    </dgm:pt>
    <dgm:pt modelId="{767E2209-33E2-408E-BD08-BA39FB775F14}" type="sibTrans" cxnId="{89040F94-6B7C-4990-887B-D9D4B0958662}">
      <dgm:prSet/>
      <dgm:spPr/>
      <dgm:t>
        <a:bodyPr/>
        <a:lstStyle/>
        <a:p>
          <a:endParaRPr lang="en-US"/>
        </a:p>
      </dgm:t>
    </dgm:pt>
    <dgm:pt modelId="{6B6A0B26-835D-474E-96EF-A93FDABE37E5}">
      <dgm:prSet phldrT="[Text]" custT="1"/>
      <dgm:spPr/>
      <dgm:t>
        <a:bodyPr/>
        <a:lstStyle/>
        <a:p>
          <a:pPr>
            <a:buNone/>
          </a:pPr>
          <a:r>
            <a:rPr lang="en-US" sz="1600" b="1" dirty="0">
              <a:solidFill>
                <a:srgbClr val="002060"/>
              </a:solidFill>
            </a:rPr>
            <a:t>More Contextual and Background Information</a:t>
          </a:r>
        </a:p>
      </dgm:t>
    </dgm:pt>
    <dgm:pt modelId="{FFDC5AB5-8E48-4814-BDEE-3B56D596EF0C}" type="parTrans" cxnId="{843F3167-A084-46EB-AC55-F83F3EC462ED}">
      <dgm:prSet/>
      <dgm:spPr/>
      <dgm:t>
        <a:bodyPr/>
        <a:lstStyle/>
        <a:p>
          <a:endParaRPr lang="en-US"/>
        </a:p>
      </dgm:t>
    </dgm:pt>
    <dgm:pt modelId="{CAA9A3D7-583B-42A9-8746-7AF271EAD238}" type="sibTrans" cxnId="{843F3167-A084-46EB-AC55-F83F3EC462ED}">
      <dgm:prSet/>
      <dgm:spPr/>
      <dgm:t>
        <a:bodyPr/>
        <a:lstStyle/>
        <a:p>
          <a:endParaRPr lang="en-US"/>
        </a:p>
      </dgm:t>
    </dgm:pt>
    <dgm:pt modelId="{0AA845BB-66F2-44BA-8D5E-47C2EB56904C}">
      <dgm:prSet phldrT="[Text]" phldr="0"/>
      <dgm:spPr>
        <a:solidFill>
          <a:schemeClr val="bg1"/>
        </a:solidFill>
      </dgm:spPr>
      <dgm:t>
        <a:bodyPr/>
        <a:lstStyle/>
        <a:p>
          <a:r>
            <a:rPr lang="en-US" dirty="0"/>
            <a:t>Guides</a:t>
          </a:r>
        </a:p>
      </dgm:t>
    </dgm:pt>
    <dgm:pt modelId="{F16122E6-8BC3-4F4E-B05D-B907C65F6EC2}" type="sibTrans" cxnId="{8A832ABA-808D-4D76-94F3-04FDD4A94A13}">
      <dgm:prSet/>
      <dgm:spPr/>
      <dgm:t>
        <a:bodyPr/>
        <a:lstStyle/>
        <a:p>
          <a:endParaRPr lang="en-US"/>
        </a:p>
      </dgm:t>
    </dgm:pt>
    <dgm:pt modelId="{5D528E47-6547-48E3-9FE0-9416E9C2CF36}" type="parTrans" cxnId="{8A832ABA-808D-4D76-94F3-04FDD4A94A13}">
      <dgm:prSet/>
      <dgm:spPr/>
      <dgm:t>
        <a:bodyPr/>
        <a:lstStyle/>
        <a:p>
          <a:endParaRPr lang="en-US"/>
        </a:p>
      </dgm:t>
    </dgm:pt>
    <dgm:pt modelId="{2CE4706F-7014-4B72-999C-CA159406E9D9}" type="pres">
      <dgm:prSet presAssocID="{75312746-26EE-4AF1-8557-BDE20AA6DA8E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42A58D61-9389-46D5-9B9E-D0F3A3DA8317}" type="pres">
      <dgm:prSet presAssocID="{0AA845BB-66F2-44BA-8D5E-47C2EB56904C}" presName="Parent" presStyleLbl="node1" presStyleIdx="0" presStyleCnt="2" custLinFactX="-9776" custLinFactNeighborX="-100000" custLinFactNeighborY="14373">
        <dgm:presLayoutVars>
          <dgm:chMax val="4"/>
          <dgm:chPref val="3"/>
        </dgm:presLayoutVars>
      </dgm:prSet>
      <dgm:spPr/>
    </dgm:pt>
    <dgm:pt modelId="{F71CFA50-2580-45E3-9C08-445682ABFD22}" type="pres">
      <dgm:prSet presAssocID="{1FF57C52-F127-48B9-A17F-75068A3CCD73}" presName="Accent" presStyleLbl="node1" presStyleIdx="1" presStyleCnt="2"/>
      <dgm:spPr/>
    </dgm:pt>
    <dgm:pt modelId="{A15D8413-D850-4949-A5F8-A97603EBE4AD}" type="pres">
      <dgm:prSet presAssocID="{1FF57C52-F127-48B9-A17F-75068A3CCD73}" presName="Image1" presStyleLbl="fgImgPlace1" presStyleIdx="0" presStyleCnt="3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using laptop computer"/>
        </a:ext>
      </dgm:extLst>
    </dgm:pt>
    <dgm:pt modelId="{0E9952B1-899D-494A-B424-75B821216794}" type="pres">
      <dgm:prSet presAssocID="{1FF57C52-F127-48B9-A17F-75068A3CCD73}" presName="Child1" presStyleLbl="revTx" presStyleIdx="0" presStyleCnt="3" custLinFactNeighborX="12752" custLinFactNeighborY="-3713">
        <dgm:presLayoutVars>
          <dgm:chMax val="0"/>
          <dgm:chPref val="0"/>
          <dgm:bulletEnabled val="1"/>
        </dgm:presLayoutVars>
      </dgm:prSet>
      <dgm:spPr/>
    </dgm:pt>
    <dgm:pt modelId="{911564D8-465C-4679-ADD7-3C4F570F0900}" type="pres">
      <dgm:prSet presAssocID="{82341122-29CA-4BC7-80F8-79D1E077F3DD}" presName="Image2" presStyleCnt="0"/>
      <dgm:spPr/>
    </dgm:pt>
    <dgm:pt modelId="{B6D8AD96-D4F0-477D-B14E-35BA7A6B4E47}" type="pres">
      <dgm:prSet presAssocID="{82341122-29CA-4BC7-80F8-79D1E077F3DD}" presName="Image" presStyleLbl="fgImgPlace1" presStyleIdx="1" presStyleCnt="3"/>
      <dgm:spPr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xtreme close-up of compass"/>
        </a:ext>
      </dgm:extLst>
    </dgm:pt>
    <dgm:pt modelId="{4E6A86E9-E082-4962-9820-8FA69C161E60}" type="pres">
      <dgm:prSet presAssocID="{82341122-29CA-4BC7-80F8-79D1E077F3DD}" presName="Child2" presStyleLbl="revTx" presStyleIdx="1" presStyleCnt="3" custLinFactNeighborX="12755">
        <dgm:presLayoutVars>
          <dgm:chMax val="0"/>
          <dgm:chPref val="0"/>
          <dgm:bulletEnabled val="1"/>
        </dgm:presLayoutVars>
      </dgm:prSet>
      <dgm:spPr/>
    </dgm:pt>
    <dgm:pt modelId="{35F32C12-72A0-4055-A1BE-A83CC1465F69}" type="pres">
      <dgm:prSet presAssocID="{6B6A0B26-835D-474E-96EF-A93FDABE37E5}" presName="Image3" presStyleCnt="0"/>
      <dgm:spPr/>
    </dgm:pt>
    <dgm:pt modelId="{A9C72549-1DEB-4D68-A4E1-4C4A07F722D8}" type="pres">
      <dgm:prSet presAssocID="{6B6A0B26-835D-474E-96EF-A93FDABE37E5}" presName="Image" presStyleLbl="fgImgPlace1" presStyleIdx="2" presStyleCnt="3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acher with students conducting scientific experiment"/>
        </a:ext>
      </dgm:extLst>
    </dgm:pt>
    <dgm:pt modelId="{ECB036E0-8C60-4FA2-ADEC-95BDF6E7185D}" type="pres">
      <dgm:prSet presAssocID="{6B6A0B26-835D-474E-96EF-A93FDABE37E5}" presName="Child3" presStyleLbl="revTx" presStyleIdx="2" presStyleCnt="3" custLinFactNeighborX="10956" custLinFactNeighborY="11693">
        <dgm:presLayoutVars>
          <dgm:chMax val="0"/>
          <dgm:chPref val="0"/>
          <dgm:bulletEnabled val="1"/>
        </dgm:presLayoutVars>
      </dgm:prSet>
      <dgm:spPr/>
    </dgm:pt>
  </dgm:ptLst>
  <dgm:cxnLst>
    <dgm:cxn modelId="{0F9EFD32-D5F9-4F12-B75D-75B7E25C65B5}" type="presOf" srcId="{1FF57C52-F127-48B9-A17F-75068A3CCD73}" destId="{0E9952B1-899D-494A-B424-75B821216794}" srcOrd="0" destOrd="0" presId="urn:microsoft.com/office/officeart/2011/layout/RadialPictureList"/>
    <dgm:cxn modelId="{843F3167-A084-46EB-AC55-F83F3EC462ED}" srcId="{0AA845BB-66F2-44BA-8D5E-47C2EB56904C}" destId="{6B6A0B26-835D-474E-96EF-A93FDABE37E5}" srcOrd="2" destOrd="0" parTransId="{FFDC5AB5-8E48-4814-BDEE-3B56D596EF0C}" sibTransId="{CAA9A3D7-583B-42A9-8746-7AF271EAD238}"/>
    <dgm:cxn modelId="{C8549D51-3233-486F-82D9-84A556A62041}" type="presOf" srcId="{6B6A0B26-835D-474E-96EF-A93FDABE37E5}" destId="{ECB036E0-8C60-4FA2-ADEC-95BDF6E7185D}" srcOrd="0" destOrd="0" presId="urn:microsoft.com/office/officeart/2011/layout/RadialPictureList"/>
    <dgm:cxn modelId="{89040F94-6B7C-4990-887B-D9D4B0958662}" srcId="{0AA845BB-66F2-44BA-8D5E-47C2EB56904C}" destId="{82341122-29CA-4BC7-80F8-79D1E077F3DD}" srcOrd="1" destOrd="0" parTransId="{EB4A01D1-216B-4582-A4C4-0B07536FCC6D}" sibTransId="{767E2209-33E2-408E-BD08-BA39FB775F14}"/>
    <dgm:cxn modelId="{8BB53CB9-6A54-4132-BF9F-EF18FBCBDB77}" type="presOf" srcId="{75312746-26EE-4AF1-8557-BDE20AA6DA8E}" destId="{2CE4706F-7014-4B72-999C-CA159406E9D9}" srcOrd="0" destOrd="0" presId="urn:microsoft.com/office/officeart/2011/layout/RadialPictureList"/>
    <dgm:cxn modelId="{8A832ABA-808D-4D76-94F3-04FDD4A94A13}" srcId="{75312746-26EE-4AF1-8557-BDE20AA6DA8E}" destId="{0AA845BB-66F2-44BA-8D5E-47C2EB56904C}" srcOrd="0" destOrd="0" parTransId="{5D528E47-6547-48E3-9FE0-9416E9C2CF36}" sibTransId="{F16122E6-8BC3-4F4E-B05D-B907C65F6EC2}"/>
    <dgm:cxn modelId="{479B49C6-4F82-4DE2-BDBF-7A8DA154A04D}" srcId="{0AA845BB-66F2-44BA-8D5E-47C2EB56904C}" destId="{1FF57C52-F127-48B9-A17F-75068A3CCD73}" srcOrd="0" destOrd="0" parTransId="{FDC0E946-70B9-4CA6-A092-1EB3BACC675A}" sibTransId="{3103D850-06AB-4CB1-B56A-A9BDDE3E6B36}"/>
    <dgm:cxn modelId="{A5FA2FC7-DB50-4F50-A350-F39A01C9BA39}" type="presOf" srcId="{82341122-29CA-4BC7-80F8-79D1E077F3DD}" destId="{4E6A86E9-E082-4962-9820-8FA69C161E60}" srcOrd="0" destOrd="0" presId="urn:microsoft.com/office/officeart/2011/layout/RadialPictureList"/>
    <dgm:cxn modelId="{1E7F46FC-FB6C-4892-BDB2-DF66457FD9E0}" type="presOf" srcId="{0AA845BB-66F2-44BA-8D5E-47C2EB56904C}" destId="{42A58D61-9389-46D5-9B9E-D0F3A3DA8317}" srcOrd="0" destOrd="0" presId="urn:microsoft.com/office/officeart/2011/layout/RadialPictureList"/>
    <dgm:cxn modelId="{AC2DA12D-E967-4E6E-9222-31256269E17E}" type="presParOf" srcId="{2CE4706F-7014-4B72-999C-CA159406E9D9}" destId="{42A58D61-9389-46D5-9B9E-D0F3A3DA8317}" srcOrd="0" destOrd="0" presId="urn:microsoft.com/office/officeart/2011/layout/RadialPictureList"/>
    <dgm:cxn modelId="{B6ABFB64-776C-46F2-8F4D-8D74983DAAAD}" type="presParOf" srcId="{2CE4706F-7014-4B72-999C-CA159406E9D9}" destId="{F71CFA50-2580-45E3-9C08-445682ABFD22}" srcOrd="1" destOrd="0" presId="urn:microsoft.com/office/officeart/2011/layout/RadialPictureList"/>
    <dgm:cxn modelId="{DA837ABB-7D85-45D0-9404-83890F811C5D}" type="presParOf" srcId="{2CE4706F-7014-4B72-999C-CA159406E9D9}" destId="{A15D8413-D850-4949-A5F8-A97603EBE4AD}" srcOrd="2" destOrd="0" presId="urn:microsoft.com/office/officeart/2011/layout/RadialPictureList"/>
    <dgm:cxn modelId="{28F041FB-A9B1-465E-A0CB-B989F0916EF2}" type="presParOf" srcId="{2CE4706F-7014-4B72-999C-CA159406E9D9}" destId="{0E9952B1-899D-494A-B424-75B821216794}" srcOrd="3" destOrd="0" presId="urn:microsoft.com/office/officeart/2011/layout/RadialPictureList"/>
    <dgm:cxn modelId="{31237DA6-64F6-4C43-810E-B0D66BEB44E7}" type="presParOf" srcId="{2CE4706F-7014-4B72-999C-CA159406E9D9}" destId="{911564D8-465C-4679-ADD7-3C4F570F0900}" srcOrd="4" destOrd="0" presId="urn:microsoft.com/office/officeart/2011/layout/RadialPictureList"/>
    <dgm:cxn modelId="{99055867-80C1-4C3B-9E5F-D3752A98F800}" type="presParOf" srcId="{911564D8-465C-4679-ADD7-3C4F570F0900}" destId="{B6D8AD96-D4F0-477D-B14E-35BA7A6B4E47}" srcOrd="0" destOrd="0" presId="urn:microsoft.com/office/officeart/2011/layout/RadialPictureList"/>
    <dgm:cxn modelId="{4EF5BE88-EC06-4111-BECF-4B57A752F0D6}" type="presParOf" srcId="{2CE4706F-7014-4B72-999C-CA159406E9D9}" destId="{4E6A86E9-E082-4962-9820-8FA69C161E60}" srcOrd="5" destOrd="0" presId="urn:microsoft.com/office/officeart/2011/layout/RadialPictureList"/>
    <dgm:cxn modelId="{3CC7809F-32E7-4B2F-8710-B5668C8BFE76}" type="presParOf" srcId="{2CE4706F-7014-4B72-999C-CA159406E9D9}" destId="{35F32C12-72A0-4055-A1BE-A83CC1465F69}" srcOrd="6" destOrd="0" presId="urn:microsoft.com/office/officeart/2011/layout/RadialPictureList"/>
    <dgm:cxn modelId="{87A00299-C44D-45DF-8AC7-4025AB60045C}" type="presParOf" srcId="{35F32C12-72A0-4055-A1BE-A83CC1465F69}" destId="{A9C72549-1DEB-4D68-A4E1-4C4A07F722D8}" srcOrd="0" destOrd="0" presId="urn:microsoft.com/office/officeart/2011/layout/RadialPictureList"/>
    <dgm:cxn modelId="{75588FC3-7389-439A-AC29-96B10D24F4B6}" type="presParOf" srcId="{2CE4706F-7014-4B72-999C-CA159406E9D9}" destId="{ECB036E0-8C60-4FA2-ADEC-95BDF6E7185D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23061E-6F64-438D-AA31-CF1244E1B7BB}">
      <dsp:nvSpPr>
        <dsp:cNvPr id="0" name=""/>
        <dsp:cNvSpPr/>
      </dsp:nvSpPr>
      <dsp:spPr>
        <a:xfrm>
          <a:off x="818" y="0"/>
          <a:ext cx="1464067" cy="2514219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1" kern="1200" dirty="0">
              <a:solidFill>
                <a:schemeClr val="accent2"/>
              </a:solidFill>
            </a:rPr>
            <a:t>Extent of </a:t>
          </a:r>
          <a:r>
            <a:rPr lang="en-US" sz="1600" b="1" kern="1200" dirty="0">
              <a:solidFill>
                <a:schemeClr val="accent3">
                  <a:lumMod val="50000"/>
                </a:schemeClr>
              </a:solidFill>
            </a:rPr>
            <a:t>established expectations </a:t>
          </a:r>
          <a:r>
            <a:rPr lang="en-US" sz="1600" b="1" kern="1200" dirty="0">
              <a:solidFill>
                <a:schemeClr val="accent2"/>
              </a:solidFill>
            </a:rPr>
            <a:t>for standard setting</a:t>
          </a:r>
        </a:p>
      </dsp:txBody>
      <dsp:txXfrm>
        <a:off x="43699" y="42881"/>
        <a:ext cx="1378305" cy="2428457"/>
      </dsp:txXfrm>
    </dsp:sp>
    <dsp:sp modelId="{6E9EBF0D-3410-4C76-94E0-1C275E57390F}">
      <dsp:nvSpPr>
        <dsp:cNvPr id="0" name=""/>
        <dsp:cNvSpPr/>
      </dsp:nvSpPr>
      <dsp:spPr>
        <a:xfrm>
          <a:off x="1600574" y="0"/>
          <a:ext cx="1464067" cy="248792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accent2"/>
              </a:solidFill>
            </a:rPr>
            <a:t>Extent to which </a:t>
          </a:r>
          <a:r>
            <a:rPr lang="en-US" sz="1600" b="1" kern="1200" dirty="0">
              <a:solidFill>
                <a:schemeClr val="accent3">
                  <a:lumMod val="50000"/>
                </a:schemeClr>
              </a:solidFill>
            </a:rPr>
            <a:t>authoritative material is necessary</a:t>
          </a:r>
        </a:p>
      </dsp:txBody>
      <dsp:txXfrm>
        <a:off x="1643455" y="42881"/>
        <a:ext cx="1378305" cy="2402159"/>
      </dsp:txXfrm>
    </dsp:sp>
    <dsp:sp modelId="{19F0B62F-6D27-4ADD-A4CE-96A77C832D00}">
      <dsp:nvSpPr>
        <dsp:cNvPr id="0" name=""/>
        <dsp:cNvSpPr/>
      </dsp:nvSpPr>
      <dsp:spPr>
        <a:xfrm>
          <a:off x="3200330" y="0"/>
          <a:ext cx="1464067" cy="2514219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accent2"/>
              </a:solidFill>
            </a:rPr>
            <a:t>Extent to which guidance may become </a:t>
          </a:r>
          <a:r>
            <a:rPr lang="en-US" sz="1600" b="1" kern="1200" dirty="0">
              <a:solidFill>
                <a:schemeClr val="accent3">
                  <a:lumMod val="50000"/>
                </a:schemeClr>
              </a:solidFill>
            </a:rPr>
            <a:t>quickly outdated </a:t>
          </a:r>
        </a:p>
      </dsp:txBody>
      <dsp:txXfrm>
        <a:off x="3243211" y="42881"/>
        <a:ext cx="1378305" cy="2428457"/>
      </dsp:txXfrm>
    </dsp:sp>
    <dsp:sp modelId="{321F4701-FA49-4354-8AA4-EDC6AF8E469E}">
      <dsp:nvSpPr>
        <dsp:cNvPr id="0" name=""/>
        <dsp:cNvSpPr/>
      </dsp:nvSpPr>
      <dsp:spPr>
        <a:xfrm>
          <a:off x="4800086" y="0"/>
          <a:ext cx="1464067" cy="2514219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accent3">
                  <a:lumMod val="50000"/>
                </a:schemeClr>
              </a:solidFill>
            </a:rPr>
            <a:t>Maturity and stability of the relevant technology and related practices</a:t>
          </a:r>
        </a:p>
      </dsp:txBody>
      <dsp:txXfrm>
        <a:off x="4842967" y="42881"/>
        <a:ext cx="1378305" cy="2428457"/>
      </dsp:txXfrm>
    </dsp:sp>
    <dsp:sp modelId="{E2C67229-789A-4121-BA00-7C120A16EB67}">
      <dsp:nvSpPr>
        <dsp:cNvPr id="0" name=""/>
        <dsp:cNvSpPr/>
      </dsp:nvSpPr>
      <dsp:spPr>
        <a:xfrm>
          <a:off x="6399842" y="0"/>
          <a:ext cx="1464067" cy="2514219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accent2"/>
              </a:solidFill>
            </a:rPr>
            <a:t>Existing </a:t>
          </a:r>
          <a:r>
            <a:rPr lang="en-US" sz="1600" b="1" kern="1200" dirty="0">
              <a:solidFill>
                <a:schemeClr val="accent3">
                  <a:lumMod val="50000"/>
                </a:schemeClr>
              </a:solidFill>
            </a:rPr>
            <a:t>principles in the standards appear robust but difficult to apply</a:t>
          </a:r>
        </a:p>
      </dsp:txBody>
      <dsp:txXfrm>
        <a:off x="6442723" y="42881"/>
        <a:ext cx="1378305" cy="2428457"/>
      </dsp:txXfrm>
    </dsp:sp>
    <dsp:sp modelId="{A0ED1189-C167-41A5-BC7B-85D0AD435A88}">
      <dsp:nvSpPr>
        <dsp:cNvPr id="0" name=""/>
        <dsp:cNvSpPr/>
      </dsp:nvSpPr>
      <dsp:spPr>
        <a:xfrm>
          <a:off x="7999597" y="0"/>
          <a:ext cx="1464067" cy="2514219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accent3">
                  <a:lumMod val="50000"/>
                </a:schemeClr>
              </a:solidFill>
            </a:rPr>
            <a:t>Barriers to the use of technology </a:t>
          </a:r>
          <a:r>
            <a:rPr lang="en-US" sz="1600" b="1" kern="1200" dirty="0">
              <a:solidFill>
                <a:schemeClr val="accent2"/>
              </a:solidFill>
            </a:rPr>
            <a:t>arising from standards themselves</a:t>
          </a:r>
        </a:p>
      </dsp:txBody>
      <dsp:txXfrm>
        <a:off x="8042478" y="42881"/>
        <a:ext cx="1378305" cy="2428457"/>
      </dsp:txXfrm>
    </dsp:sp>
    <dsp:sp modelId="{F21A6E88-4010-46CC-B448-1D8F75EA6320}">
      <dsp:nvSpPr>
        <dsp:cNvPr id="0" name=""/>
        <dsp:cNvSpPr/>
      </dsp:nvSpPr>
      <dsp:spPr>
        <a:xfrm>
          <a:off x="9599353" y="0"/>
          <a:ext cx="1464067" cy="2514219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accent2"/>
              </a:solidFill>
            </a:rPr>
            <a:t>Matter is </a:t>
          </a:r>
          <a:r>
            <a:rPr lang="en-US" sz="1600" b="1" kern="1200" dirty="0">
              <a:solidFill>
                <a:schemeClr val="accent3">
                  <a:lumMod val="50000"/>
                </a:schemeClr>
              </a:solidFill>
            </a:rPr>
            <a:t>cross-cutting across multiple standards </a:t>
          </a:r>
          <a:r>
            <a:rPr lang="en-US" sz="1600" b="1" kern="1200" dirty="0">
              <a:solidFill>
                <a:schemeClr val="accent2"/>
              </a:solidFill>
            </a:rPr>
            <a:t>or engagement types</a:t>
          </a:r>
        </a:p>
      </dsp:txBody>
      <dsp:txXfrm>
        <a:off x="9642234" y="42881"/>
        <a:ext cx="1378305" cy="24284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A58D61-9389-46D5-9B9E-D0F3A3DA8317}">
      <dsp:nvSpPr>
        <dsp:cNvPr id="0" name=""/>
        <dsp:cNvSpPr/>
      </dsp:nvSpPr>
      <dsp:spPr>
        <a:xfrm>
          <a:off x="0" y="1208796"/>
          <a:ext cx="1727434" cy="1727519"/>
        </a:xfrm>
        <a:prstGeom prst="ellipse">
          <a:avLst/>
        </a:prstGeom>
        <a:solidFill>
          <a:schemeClr val="bg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Guides</a:t>
          </a:r>
        </a:p>
      </dsp:txBody>
      <dsp:txXfrm>
        <a:off x="252977" y="1461785"/>
        <a:ext cx="1221480" cy="1221541"/>
      </dsp:txXfrm>
    </dsp:sp>
    <dsp:sp modelId="{F71CFA50-2580-45E3-9C08-445682ABFD22}">
      <dsp:nvSpPr>
        <dsp:cNvPr id="0" name=""/>
        <dsp:cNvSpPr/>
      </dsp:nvSpPr>
      <dsp:spPr>
        <a:xfrm>
          <a:off x="700697" y="0"/>
          <a:ext cx="3482222" cy="3630005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5D8413-D850-4949-A5F8-A97603EBE4AD}">
      <dsp:nvSpPr>
        <dsp:cNvPr id="0" name=""/>
        <dsp:cNvSpPr/>
      </dsp:nvSpPr>
      <dsp:spPr>
        <a:xfrm>
          <a:off x="3264752" y="306009"/>
          <a:ext cx="925392" cy="925651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9952B1-899D-494A-B424-75B821216794}">
      <dsp:nvSpPr>
        <dsp:cNvPr id="0" name=""/>
        <dsp:cNvSpPr/>
      </dsp:nvSpPr>
      <dsp:spPr>
        <a:xfrm>
          <a:off x="4418292" y="287628"/>
          <a:ext cx="1238674" cy="895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1600" b="1" kern="1200" dirty="0">
              <a:solidFill>
                <a:srgbClr val="002060"/>
              </a:solidFill>
            </a:rPr>
            <a:t>More Flexible Writing Style </a:t>
          </a:r>
        </a:p>
      </dsp:txBody>
      <dsp:txXfrm>
        <a:off x="4418292" y="287628"/>
        <a:ext cx="1238674" cy="895885"/>
      </dsp:txXfrm>
    </dsp:sp>
    <dsp:sp modelId="{B6D8AD96-D4F0-477D-B14E-35BA7A6B4E47}">
      <dsp:nvSpPr>
        <dsp:cNvPr id="0" name=""/>
        <dsp:cNvSpPr/>
      </dsp:nvSpPr>
      <dsp:spPr>
        <a:xfrm>
          <a:off x="3622420" y="1359074"/>
          <a:ext cx="925392" cy="925651"/>
        </a:xfrm>
        <a:prstGeom prst="ellipse">
          <a:avLst/>
        </a:prstGeom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6A86E9-E082-4962-9820-8FA69C161E60}">
      <dsp:nvSpPr>
        <dsp:cNvPr id="0" name=""/>
        <dsp:cNvSpPr/>
      </dsp:nvSpPr>
      <dsp:spPr>
        <a:xfrm>
          <a:off x="4781158" y="1372142"/>
          <a:ext cx="1238674" cy="895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1600" b="1" kern="1200" dirty="0">
              <a:solidFill>
                <a:srgbClr val="002060"/>
              </a:solidFill>
            </a:rPr>
            <a:t>More Accessible Language </a:t>
          </a:r>
        </a:p>
      </dsp:txBody>
      <dsp:txXfrm>
        <a:off x="4781158" y="1372142"/>
        <a:ext cx="1238674" cy="895885"/>
      </dsp:txXfrm>
    </dsp:sp>
    <dsp:sp modelId="{A9C72549-1DEB-4D68-A4E1-4C4A07F722D8}">
      <dsp:nvSpPr>
        <dsp:cNvPr id="0" name=""/>
        <dsp:cNvSpPr/>
      </dsp:nvSpPr>
      <dsp:spPr>
        <a:xfrm>
          <a:off x="3264752" y="2427022"/>
          <a:ext cx="925392" cy="925651"/>
        </a:xfrm>
        <a:prstGeom prst="ellipse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B036E0-8C60-4FA2-ADEC-95BDF6E7185D}">
      <dsp:nvSpPr>
        <dsp:cNvPr id="0" name=""/>
        <dsp:cNvSpPr/>
      </dsp:nvSpPr>
      <dsp:spPr>
        <a:xfrm>
          <a:off x="4396046" y="2550653"/>
          <a:ext cx="1238674" cy="895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1600" b="1" kern="1200" dirty="0">
              <a:solidFill>
                <a:srgbClr val="002060"/>
              </a:solidFill>
            </a:rPr>
            <a:t>More Contextual and Background Information</a:t>
          </a:r>
        </a:p>
      </dsp:txBody>
      <dsp:txXfrm>
        <a:off x="4396046" y="2550653"/>
        <a:ext cx="1238674" cy="8958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477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3853" y="0"/>
            <a:ext cx="302477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3/10/2026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6125" y="1143000"/>
            <a:ext cx="548798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024" y="4400550"/>
            <a:ext cx="558419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6"/>
            <a:ext cx="302477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3853" y="8685216"/>
            <a:ext cx="302477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612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379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43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362299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Foundation for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1"/>
                </a:solidFill>
              </a:rPr>
              <a:t>@International Auditing and Assurance</a:t>
            </a:r>
            <a:br>
              <a:rPr lang="en-US" sz="2000" dirty="0">
                <a:solidFill>
                  <a:schemeClr val="accent1"/>
                </a:solidFill>
              </a:rPr>
            </a:br>
            <a:r>
              <a:rPr lang="en-US" sz="2000" dirty="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3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  <p:sldLayoutId id="2147483768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  <p:sldLayoutId id="21474837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18" Type="http://schemas.openxmlformats.org/officeDocument/2006/relationships/image" Target="../media/image34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33.png"/><Relationship Id="rId2" Type="http://schemas.openxmlformats.org/officeDocument/2006/relationships/diagramData" Target="../diagrams/data1.xml"/><Relationship Id="rId16" Type="http://schemas.openxmlformats.org/officeDocument/2006/relationships/image" Target="../media/image32.svg"/><Relationship Id="rId20" Type="http://schemas.openxmlformats.org/officeDocument/2006/relationships/image" Target="../media/image36.svg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11" Type="http://schemas.openxmlformats.org/officeDocument/2006/relationships/image" Target="../media/image27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31.png"/><Relationship Id="rId10" Type="http://schemas.openxmlformats.org/officeDocument/2006/relationships/image" Target="../media/image26.svg"/><Relationship Id="rId19" Type="http://schemas.openxmlformats.org/officeDocument/2006/relationships/image" Target="../media/image3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1C266-2088-45C8-A12A-D56769E82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00" y="3170801"/>
            <a:ext cx="6721533" cy="1081347"/>
          </a:xfrm>
        </p:spPr>
        <p:txBody>
          <a:bodyPr anchor="t" anchorCtr="0">
            <a:noAutofit/>
          </a:bodyPr>
          <a:lstStyle/>
          <a:p>
            <a:pPr marL="457200" indent="-457200">
              <a:lnSpc>
                <a:spcPts val="3600"/>
              </a:lnSpc>
              <a:buFont typeface="+mj-lt"/>
              <a:buAutoNum type="arabicPeriod"/>
            </a:pPr>
            <a:r>
              <a:rPr lang="en-US" sz="1800" b="1" dirty="0">
                <a:solidFill>
                  <a:srgbClr val="637C79"/>
                </a:solidFill>
                <a:latin typeface="+mn-lt"/>
                <a:ea typeface="+mn-ea"/>
                <a:cs typeface="+mn-cs"/>
              </a:rPr>
              <a:t>Approach to Addressing Tech-Related Matters</a:t>
            </a:r>
            <a:br>
              <a:rPr lang="en-US" sz="1900" dirty="0">
                <a:solidFill>
                  <a:srgbClr val="002060"/>
                </a:solidFill>
              </a:rPr>
            </a:br>
            <a:endParaRPr lang="en-US" sz="1900" dirty="0">
              <a:solidFill>
                <a:srgbClr val="00206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4646C-7738-F32D-5D7F-B6FC76787ACB}"/>
              </a:ext>
            </a:extLst>
          </p:cNvPr>
          <p:cNvSpPr txBox="1"/>
          <p:nvPr/>
        </p:nvSpPr>
        <p:spPr>
          <a:xfrm>
            <a:off x="112400" y="2266271"/>
            <a:ext cx="611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IAASB’s Technology Initiatives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12B8CF-370C-C19A-9923-25324D4EF206}"/>
              </a:ext>
            </a:extLst>
          </p:cNvPr>
          <p:cNvSpPr txBox="1">
            <a:spLocks/>
          </p:cNvSpPr>
          <p:nvPr/>
        </p:nvSpPr>
        <p:spPr>
          <a:xfrm>
            <a:off x="112400" y="3687199"/>
            <a:ext cx="6721533" cy="56494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ts val="3600"/>
              </a:lnSpc>
              <a:buFont typeface="+mj-lt"/>
              <a:buAutoNum type="arabicPeriod" startAt="2"/>
            </a:pPr>
            <a:r>
              <a:rPr lang="en-US" sz="1800" b="1" dirty="0">
                <a:solidFill>
                  <a:srgbClr val="637C79"/>
                </a:solidFill>
                <a:latin typeface="+mn-lt"/>
                <a:ea typeface="+mn-ea"/>
                <a:cs typeface="+mn-cs"/>
              </a:rPr>
              <a:t>Technology QM Workstream’s Action Plan to Develop NAM</a:t>
            </a:r>
            <a:br>
              <a:rPr lang="en-US" sz="2000" dirty="0">
                <a:solidFill>
                  <a:srgbClr val="002060"/>
                </a:solidFill>
              </a:rPr>
            </a:b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909EA3A-8628-EFB6-A272-A9812EF94135}"/>
              </a:ext>
            </a:extLst>
          </p:cNvPr>
          <p:cNvSpPr txBox="1">
            <a:spLocks/>
          </p:cNvSpPr>
          <p:nvPr/>
        </p:nvSpPr>
        <p:spPr>
          <a:xfrm>
            <a:off x="112400" y="5888631"/>
            <a:ext cx="4764400" cy="566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Presentation at the IESBA March 2026 meeting</a:t>
            </a:r>
          </a:p>
          <a:p>
            <a:pPr>
              <a:lnSpc>
                <a:spcPts val="18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Angelo Giardina</a:t>
            </a:r>
          </a:p>
        </p:txBody>
      </p:sp>
    </p:spTree>
    <p:extLst>
      <p:ext uri="{BB962C8B-B14F-4D97-AF65-F5344CB8AC3E}">
        <p14:creationId xmlns:p14="http://schemas.microsoft.com/office/powerpoint/2010/main" val="2614527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8A06B0-CB74-0ECF-FD3C-14494FA4F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746129-BB7D-6B9F-5499-23535A0C1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B1C65C0-F0A5-6E2C-6838-83ED2A24E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28" y="597681"/>
            <a:ext cx="10134600" cy="34152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2D4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Quality Management Action Plan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28446835-1838-92CE-28E5-5D18042F03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9090" y="1169814"/>
            <a:ext cx="10134600" cy="566597"/>
          </a:xfrm>
        </p:spPr>
        <p:txBody>
          <a:bodyPr>
            <a:normAutofit/>
          </a:bodyPr>
          <a:lstStyle/>
          <a:p>
            <a:r>
              <a:rPr lang="en-US" sz="2000" cap="small" dirty="0">
                <a:solidFill>
                  <a:srgbClr val="637C79"/>
                </a:solidFill>
              </a:rPr>
              <a:t>Coverage Map of Guides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3A1094A-3854-41ED-4F29-DE88DEC9FD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900415"/>
              </p:ext>
            </p:extLst>
          </p:nvPr>
        </p:nvGraphicFramePr>
        <p:xfrm>
          <a:off x="1153884" y="2442945"/>
          <a:ext cx="10570029" cy="3099176"/>
        </p:xfrm>
        <a:graphic>
          <a:graphicData uri="http://schemas.openxmlformats.org/drawingml/2006/table">
            <a:tbl>
              <a:tblPr firstRow="1" firstCol="1" bandRow="1"/>
              <a:tblGrid>
                <a:gridCol w="1979066">
                  <a:extLst>
                    <a:ext uri="{9D8B030D-6E8A-4147-A177-3AD203B41FA5}">
                      <a16:colId xmlns:a16="http://schemas.microsoft.com/office/drawing/2014/main" val="637316958"/>
                    </a:ext>
                  </a:extLst>
                </a:gridCol>
                <a:gridCol w="2081307">
                  <a:extLst>
                    <a:ext uri="{9D8B030D-6E8A-4147-A177-3AD203B41FA5}">
                      <a16:colId xmlns:a16="http://schemas.microsoft.com/office/drawing/2014/main" val="898929108"/>
                    </a:ext>
                  </a:extLst>
                </a:gridCol>
                <a:gridCol w="1992086">
                  <a:extLst>
                    <a:ext uri="{9D8B030D-6E8A-4147-A177-3AD203B41FA5}">
                      <a16:colId xmlns:a16="http://schemas.microsoft.com/office/drawing/2014/main" val="4292508818"/>
                    </a:ext>
                  </a:extLst>
                </a:gridCol>
                <a:gridCol w="2122713">
                  <a:extLst>
                    <a:ext uri="{9D8B030D-6E8A-4147-A177-3AD203B41FA5}">
                      <a16:colId xmlns:a16="http://schemas.microsoft.com/office/drawing/2014/main" val="4167342634"/>
                    </a:ext>
                  </a:extLst>
                </a:gridCol>
                <a:gridCol w="2394857">
                  <a:extLst>
                    <a:ext uri="{9D8B030D-6E8A-4147-A177-3AD203B41FA5}">
                      <a16:colId xmlns:a16="http://schemas.microsoft.com/office/drawing/2014/main" val="1661095917"/>
                    </a:ext>
                  </a:extLst>
                </a:gridCol>
              </a:tblGrid>
              <a:tr h="1117713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Network-level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spc="-2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(when applicable)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5E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Firm-level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5E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spc="-2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Engagement-level 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spc="-2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(firm-approved tools)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5E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Engagement-level 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(non-firm-approved tools)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5E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9291830"/>
                  </a:ext>
                </a:extLst>
              </a:tr>
              <a:tr h="813881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spc="-2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Obtains foundational models from service providers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7C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95070"/>
                  </a:ext>
                </a:extLst>
              </a:tr>
              <a:tr h="389194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spc="-2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Develops a tool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7C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5869139"/>
                  </a:ext>
                </a:extLst>
              </a:tr>
              <a:tr h="389194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spc="-2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Deployment of tool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7C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096614"/>
                  </a:ext>
                </a:extLst>
              </a:tr>
              <a:tr h="389194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kern="4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Post-deployment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7C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kern="400" spc="-2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kern="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947672"/>
                  </a:ext>
                </a:extLst>
              </a:tr>
            </a:tbl>
          </a:graphicData>
        </a:graphic>
      </p:graphicFrame>
      <p:sp>
        <p:nvSpPr>
          <p:cNvPr id="6" name="Arrow: Left-Right 5">
            <a:extLst>
              <a:ext uri="{FF2B5EF4-FFF2-40B4-BE49-F238E27FC236}">
                <a16:creationId xmlns:a16="http://schemas.microsoft.com/office/drawing/2014/main" id="{068EC4CE-0D91-4180-B92F-A13D17C522ED}"/>
              </a:ext>
            </a:extLst>
          </p:cNvPr>
          <p:cNvSpPr/>
          <p:nvPr/>
        </p:nvSpPr>
        <p:spPr>
          <a:xfrm>
            <a:off x="3178629" y="1751064"/>
            <a:ext cx="8545284" cy="518672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300" dirty="0">
                <a:solidFill>
                  <a:srgbClr val="002060"/>
                </a:solidFill>
              </a:rPr>
              <a:t>Accountability</a:t>
            </a:r>
          </a:p>
        </p:txBody>
      </p:sp>
      <p:sp>
        <p:nvSpPr>
          <p:cNvPr id="11" name="Arrow: Left-Right 10">
            <a:extLst>
              <a:ext uri="{FF2B5EF4-FFF2-40B4-BE49-F238E27FC236}">
                <a16:creationId xmlns:a16="http://schemas.microsoft.com/office/drawing/2014/main" id="{32F83812-7B4D-6B6C-7A43-C54BA3E7C221}"/>
              </a:ext>
            </a:extLst>
          </p:cNvPr>
          <p:cNvSpPr/>
          <p:nvPr/>
        </p:nvSpPr>
        <p:spPr>
          <a:xfrm rot="16200000">
            <a:off x="-488606" y="4222408"/>
            <a:ext cx="2432060" cy="518672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300" dirty="0">
                <a:solidFill>
                  <a:srgbClr val="002060"/>
                </a:solidFill>
              </a:rPr>
              <a:t>Tool Lifecycle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B94DD6-4202-4403-78A2-C27ED20D807A}"/>
              </a:ext>
            </a:extLst>
          </p:cNvPr>
          <p:cNvSpPr txBox="1"/>
          <p:nvPr/>
        </p:nvSpPr>
        <p:spPr>
          <a:xfrm>
            <a:off x="5116544" y="5884788"/>
            <a:ext cx="4854770" cy="37728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1200"/>
              </a:spcBef>
              <a:defRPr/>
            </a:pPr>
            <a:r>
              <a:rPr lang="en-US" sz="1600" b="1" dirty="0">
                <a:solidFill>
                  <a:srgbClr val="002060"/>
                </a:solidFill>
              </a:rPr>
              <a:t>See Table 1 of the Action Plan for detailed information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020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A08DEC-BEB4-1BF4-573E-D3BC68DEF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4F286B-4781-A24D-D84D-302C351D8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416EC2E-1D18-54BE-69E6-D1D03328C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89" y="580614"/>
            <a:ext cx="10843025" cy="302647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2D4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QM Workstream: Action Plan to Develop NAM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3DBD9BE-F7D4-16EC-3029-DC2FE6472A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9090" y="1131913"/>
            <a:ext cx="10134600" cy="566597"/>
          </a:xfrm>
        </p:spPr>
        <p:txBody>
          <a:bodyPr>
            <a:normAutofit/>
          </a:bodyPr>
          <a:lstStyle/>
          <a:p>
            <a:r>
              <a:rPr lang="en-US" sz="2000" cap="small" dirty="0">
                <a:solidFill>
                  <a:srgbClr val="637C79"/>
                </a:solidFill>
              </a:rPr>
              <a:t>Timetable and Way Forward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2B7FA85-7E9B-00FB-7931-817C2C5AA72E}"/>
              </a:ext>
            </a:extLst>
          </p:cNvPr>
          <p:cNvCxnSpPr>
            <a:cxnSpLocks/>
            <a:endCxn id="24" idx="6"/>
          </p:cNvCxnSpPr>
          <p:nvPr/>
        </p:nvCxnSpPr>
        <p:spPr>
          <a:xfrm>
            <a:off x="11134719" y="1453126"/>
            <a:ext cx="9655" cy="887730"/>
          </a:xfrm>
          <a:prstGeom prst="line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5A6DAB6-8910-A74B-3E35-2AD43CEED4A3}"/>
              </a:ext>
            </a:extLst>
          </p:cNvPr>
          <p:cNvGrpSpPr/>
          <p:nvPr/>
        </p:nvGrpSpPr>
        <p:grpSpPr>
          <a:xfrm>
            <a:off x="0" y="1596884"/>
            <a:ext cx="11335214" cy="1129119"/>
            <a:chOff x="205414" y="2004380"/>
            <a:chExt cx="11335214" cy="1129119"/>
          </a:xfrm>
        </p:grpSpPr>
        <p:sp>
          <p:nvSpPr>
            <p:cNvPr id="18" name="Freeform 465">
              <a:extLst>
                <a:ext uri="{FF2B5EF4-FFF2-40B4-BE49-F238E27FC236}">
                  <a16:creationId xmlns:a16="http://schemas.microsoft.com/office/drawing/2014/main" id="{EAD79C26-00A6-210A-384A-94DAB41808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414" y="2137863"/>
              <a:ext cx="11270580" cy="876114"/>
            </a:xfrm>
            <a:custGeom>
              <a:avLst/>
              <a:gdLst>
                <a:gd name="T0" fmla="*/ 17152 w 17153"/>
                <a:gd name="T1" fmla="*/ 1426 h 1427"/>
                <a:gd name="T2" fmla="*/ 15883 w 17153"/>
                <a:gd name="T3" fmla="*/ 731 h 1427"/>
                <a:gd name="T4" fmla="*/ 14701 w 17153"/>
                <a:gd name="T5" fmla="*/ 68 h 1427"/>
                <a:gd name="T6" fmla="*/ 13451 w 17153"/>
                <a:gd name="T7" fmla="*/ 757 h 1427"/>
                <a:gd name="T8" fmla="*/ 12925 w 17153"/>
                <a:gd name="T9" fmla="*/ 1214 h 1427"/>
                <a:gd name="T10" fmla="*/ 12251 w 17153"/>
                <a:gd name="T11" fmla="*/ 1426 h 1427"/>
                <a:gd name="T12" fmla="*/ 10990 w 17153"/>
                <a:gd name="T13" fmla="*/ 734 h 1427"/>
                <a:gd name="T14" fmla="*/ 10454 w 17153"/>
                <a:gd name="T15" fmla="*/ 272 h 1427"/>
                <a:gd name="T16" fmla="*/ 9801 w 17153"/>
                <a:gd name="T17" fmla="*/ 68 h 1427"/>
                <a:gd name="T18" fmla="*/ 9148 w 17153"/>
                <a:gd name="T19" fmla="*/ 272 h 1427"/>
                <a:gd name="T20" fmla="*/ 8611 w 17153"/>
                <a:gd name="T21" fmla="*/ 734 h 1427"/>
                <a:gd name="T22" fmla="*/ 7351 w 17153"/>
                <a:gd name="T23" fmla="*/ 1426 h 1427"/>
                <a:gd name="T24" fmla="*/ 6091 w 17153"/>
                <a:gd name="T25" fmla="*/ 734 h 1427"/>
                <a:gd name="T26" fmla="*/ 5554 w 17153"/>
                <a:gd name="T27" fmla="*/ 272 h 1427"/>
                <a:gd name="T28" fmla="*/ 4901 w 17153"/>
                <a:gd name="T29" fmla="*/ 68 h 1427"/>
                <a:gd name="T30" fmla="*/ 3560 w 17153"/>
                <a:gd name="T31" fmla="*/ 796 h 1427"/>
                <a:gd name="T32" fmla="*/ 2451 w 17153"/>
                <a:gd name="T33" fmla="*/ 1426 h 1427"/>
                <a:gd name="T34" fmla="*/ 1335 w 17153"/>
                <a:gd name="T35" fmla="*/ 792 h 1427"/>
                <a:gd name="T36" fmla="*/ 0 w 17153"/>
                <a:gd name="T37" fmla="*/ 0 h 1427"/>
                <a:gd name="T38" fmla="*/ 781 w 17153"/>
                <a:gd name="T39" fmla="*/ 242 h 1427"/>
                <a:gd name="T40" fmla="*/ 1406 w 17153"/>
                <a:gd name="T41" fmla="*/ 750 h 1427"/>
                <a:gd name="T42" fmla="*/ 2451 w 17153"/>
                <a:gd name="T43" fmla="*/ 1359 h 1427"/>
                <a:gd name="T44" fmla="*/ 3491 w 17153"/>
                <a:gd name="T45" fmla="*/ 752 h 1427"/>
                <a:gd name="T46" fmla="*/ 4132 w 17153"/>
                <a:gd name="T47" fmla="*/ 243 h 1427"/>
                <a:gd name="T48" fmla="*/ 4901 w 17153"/>
                <a:gd name="T49" fmla="*/ 0 h 1427"/>
                <a:gd name="T50" fmla="*/ 6163 w 17153"/>
                <a:gd name="T51" fmla="*/ 693 h 1427"/>
                <a:gd name="T52" fmla="*/ 6699 w 17153"/>
                <a:gd name="T53" fmla="*/ 1154 h 1427"/>
                <a:gd name="T54" fmla="*/ 7351 w 17153"/>
                <a:gd name="T55" fmla="*/ 1359 h 1427"/>
                <a:gd name="T56" fmla="*/ 8004 w 17153"/>
                <a:gd name="T57" fmla="*/ 1154 h 1427"/>
                <a:gd name="T58" fmla="*/ 8540 w 17153"/>
                <a:gd name="T59" fmla="*/ 693 h 1427"/>
                <a:gd name="T60" fmla="*/ 9801 w 17153"/>
                <a:gd name="T61" fmla="*/ 0 h 1427"/>
                <a:gd name="T62" fmla="*/ 11062 w 17153"/>
                <a:gd name="T63" fmla="*/ 692 h 1427"/>
                <a:gd name="T64" fmla="*/ 11598 w 17153"/>
                <a:gd name="T65" fmla="*/ 1154 h 1427"/>
                <a:gd name="T66" fmla="*/ 12251 w 17153"/>
                <a:gd name="T67" fmla="*/ 1359 h 1427"/>
                <a:gd name="T68" fmla="*/ 13378 w 17153"/>
                <a:gd name="T69" fmla="*/ 717 h 1427"/>
                <a:gd name="T70" fmla="*/ 14701 w 17153"/>
                <a:gd name="T71" fmla="*/ 0 h 1427"/>
                <a:gd name="T72" fmla="*/ 15954 w 17153"/>
                <a:gd name="T73" fmla="*/ 689 h 1427"/>
                <a:gd name="T74" fmla="*/ 16507 w 17153"/>
                <a:gd name="T75" fmla="*/ 1153 h 1427"/>
                <a:gd name="T76" fmla="*/ 17152 w 17153"/>
                <a:gd name="T77" fmla="*/ 1359 h 1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153" h="1427">
                  <a:moveTo>
                    <a:pt x="17152" y="1426"/>
                  </a:moveTo>
                  <a:lnTo>
                    <a:pt x="17152" y="1426"/>
                  </a:lnTo>
                  <a:cubicBezTo>
                    <a:pt x="16615" y="1426"/>
                    <a:pt x="16243" y="1073"/>
                    <a:pt x="15883" y="731"/>
                  </a:cubicBezTo>
                  <a:lnTo>
                    <a:pt x="15883" y="731"/>
                  </a:lnTo>
                  <a:cubicBezTo>
                    <a:pt x="15524" y="390"/>
                    <a:pt x="15184" y="68"/>
                    <a:pt x="14701" y="68"/>
                  </a:cubicBezTo>
                  <a:lnTo>
                    <a:pt x="14701" y="68"/>
                  </a:lnTo>
                  <a:cubicBezTo>
                    <a:pt x="14148" y="68"/>
                    <a:pt x="13794" y="419"/>
                    <a:pt x="13451" y="757"/>
                  </a:cubicBezTo>
                  <a:lnTo>
                    <a:pt x="13451" y="757"/>
                  </a:lnTo>
                  <a:cubicBezTo>
                    <a:pt x="13286" y="921"/>
                    <a:pt x="13115" y="1090"/>
                    <a:pt x="12925" y="1214"/>
                  </a:cubicBezTo>
                  <a:lnTo>
                    <a:pt x="12925" y="1214"/>
                  </a:lnTo>
                  <a:cubicBezTo>
                    <a:pt x="12708" y="1357"/>
                    <a:pt x="12487" y="1426"/>
                    <a:pt x="12251" y="1426"/>
                  </a:cubicBezTo>
                  <a:lnTo>
                    <a:pt x="12251" y="1426"/>
                  </a:lnTo>
                  <a:cubicBezTo>
                    <a:pt x="11695" y="1426"/>
                    <a:pt x="11337" y="1074"/>
                    <a:pt x="10990" y="734"/>
                  </a:cubicBezTo>
                  <a:lnTo>
                    <a:pt x="10990" y="734"/>
                  </a:lnTo>
                  <a:cubicBezTo>
                    <a:pt x="10821" y="568"/>
                    <a:pt x="10647" y="397"/>
                    <a:pt x="10454" y="272"/>
                  </a:cubicBezTo>
                  <a:lnTo>
                    <a:pt x="10454" y="272"/>
                  </a:lnTo>
                  <a:cubicBezTo>
                    <a:pt x="10239" y="133"/>
                    <a:pt x="10032" y="68"/>
                    <a:pt x="9801" y="68"/>
                  </a:cubicBezTo>
                  <a:lnTo>
                    <a:pt x="9801" y="68"/>
                  </a:lnTo>
                  <a:cubicBezTo>
                    <a:pt x="9570" y="68"/>
                    <a:pt x="9362" y="133"/>
                    <a:pt x="9148" y="272"/>
                  </a:cubicBezTo>
                  <a:lnTo>
                    <a:pt x="9148" y="272"/>
                  </a:lnTo>
                  <a:cubicBezTo>
                    <a:pt x="8955" y="397"/>
                    <a:pt x="8780" y="568"/>
                    <a:pt x="8611" y="734"/>
                  </a:cubicBezTo>
                  <a:lnTo>
                    <a:pt x="8611" y="734"/>
                  </a:lnTo>
                  <a:cubicBezTo>
                    <a:pt x="8266" y="1074"/>
                    <a:pt x="7907" y="1426"/>
                    <a:pt x="7351" y="1426"/>
                  </a:cubicBezTo>
                  <a:lnTo>
                    <a:pt x="7351" y="1426"/>
                  </a:lnTo>
                  <a:cubicBezTo>
                    <a:pt x="6796" y="1426"/>
                    <a:pt x="6438" y="1074"/>
                    <a:pt x="6091" y="734"/>
                  </a:cubicBezTo>
                  <a:lnTo>
                    <a:pt x="6091" y="734"/>
                  </a:lnTo>
                  <a:cubicBezTo>
                    <a:pt x="5922" y="568"/>
                    <a:pt x="5748" y="397"/>
                    <a:pt x="5554" y="272"/>
                  </a:cubicBezTo>
                  <a:lnTo>
                    <a:pt x="5554" y="272"/>
                  </a:lnTo>
                  <a:cubicBezTo>
                    <a:pt x="5340" y="133"/>
                    <a:pt x="5133" y="68"/>
                    <a:pt x="4901" y="68"/>
                  </a:cubicBezTo>
                  <a:lnTo>
                    <a:pt x="4901" y="68"/>
                  </a:lnTo>
                  <a:cubicBezTo>
                    <a:pt x="4379" y="68"/>
                    <a:pt x="3963" y="438"/>
                    <a:pt x="3560" y="796"/>
                  </a:cubicBezTo>
                  <a:lnTo>
                    <a:pt x="3560" y="796"/>
                  </a:lnTo>
                  <a:cubicBezTo>
                    <a:pt x="3196" y="1120"/>
                    <a:pt x="2851" y="1426"/>
                    <a:pt x="2451" y="1426"/>
                  </a:cubicBezTo>
                  <a:lnTo>
                    <a:pt x="2451" y="1426"/>
                  </a:lnTo>
                  <a:cubicBezTo>
                    <a:pt x="2027" y="1426"/>
                    <a:pt x="1690" y="1118"/>
                    <a:pt x="1335" y="792"/>
                  </a:cubicBezTo>
                  <a:lnTo>
                    <a:pt x="1335" y="792"/>
                  </a:lnTo>
                  <a:cubicBezTo>
                    <a:pt x="947" y="436"/>
                    <a:pt x="546" y="68"/>
                    <a:pt x="0" y="68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265" y="0"/>
                    <a:pt x="521" y="79"/>
                    <a:pt x="781" y="242"/>
                  </a:cubicBezTo>
                  <a:lnTo>
                    <a:pt x="781" y="242"/>
                  </a:lnTo>
                  <a:cubicBezTo>
                    <a:pt x="1007" y="384"/>
                    <a:pt x="1210" y="570"/>
                    <a:pt x="1406" y="750"/>
                  </a:cubicBezTo>
                  <a:lnTo>
                    <a:pt x="1406" y="750"/>
                  </a:lnTo>
                  <a:cubicBezTo>
                    <a:pt x="1747" y="1063"/>
                    <a:pt x="2070" y="1359"/>
                    <a:pt x="2451" y="1359"/>
                  </a:cubicBezTo>
                  <a:lnTo>
                    <a:pt x="2451" y="1359"/>
                  </a:lnTo>
                  <a:cubicBezTo>
                    <a:pt x="2809" y="1359"/>
                    <a:pt x="3141" y="1064"/>
                    <a:pt x="3491" y="752"/>
                  </a:cubicBezTo>
                  <a:lnTo>
                    <a:pt x="3491" y="752"/>
                  </a:lnTo>
                  <a:cubicBezTo>
                    <a:pt x="3693" y="572"/>
                    <a:pt x="3903" y="386"/>
                    <a:pt x="4132" y="243"/>
                  </a:cubicBezTo>
                  <a:lnTo>
                    <a:pt x="4132" y="243"/>
                  </a:lnTo>
                  <a:cubicBezTo>
                    <a:pt x="4396" y="79"/>
                    <a:pt x="4647" y="0"/>
                    <a:pt x="4901" y="0"/>
                  </a:cubicBezTo>
                  <a:lnTo>
                    <a:pt x="4901" y="0"/>
                  </a:lnTo>
                  <a:cubicBezTo>
                    <a:pt x="5457" y="0"/>
                    <a:pt x="5816" y="352"/>
                    <a:pt x="6163" y="693"/>
                  </a:cubicBezTo>
                  <a:lnTo>
                    <a:pt x="6163" y="693"/>
                  </a:lnTo>
                  <a:cubicBezTo>
                    <a:pt x="6331" y="858"/>
                    <a:pt x="6506" y="1030"/>
                    <a:pt x="6699" y="1154"/>
                  </a:cubicBezTo>
                  <a:lnTo>
                    <a:pt x="6699" y="1154"/>
                  </a:lnTo>
                  <a:cubicBezTo>
                    <a:pt x="6913" y="1294"/>
                    <a:pt x="7121" y="1359"/>
                    <a:pt x="7351" y="1359"/>
                  </a:cubicBezTo>
                  <a:lnTo>
                    <a:pt x="7351" y="1359"/>
                  </a:lnTo>
                  <a:cubicBezTo>
                    <a:pt x="7582" y="1359"/>
                    <a:pt x="7790" y="1294"/>
                    <a:pt x="8004" y="1154"/>
                  </a:cubicBezTo>
                  <a:lnTo>
                    <a:pt x="8004" y="1154"/>
                  </a:lnTo>
                  <a:cubicBezTo>
                    <a:pt x="8197" y="1030"/>
                    <a:pt x="8371" y="858"/>
                    <a:pt x="8540" y="693"/>
                  </a:cubicBezTo>
                  <a:lnTo>
                    <a:pt x="8540" y="693"/>
                  </a:lnTo>
                  <a:cubicBezTo>
                    <a:pt x="8886" y="352"/>
                    <a:pt x="9245" y="0"/>
                    <a:pt x="9801" y="0"/>
                  </a:cubicBezTo>
                  <a:lnTo>
                    <a:pt x="9801" y="0"/>
                  </a:lnTo>
                  <a:cubicBezTo>
                    <a:pt x="10356" y="0"/>
                    <a:pt x="10715" y="352"/>
                    <a:pt x="11062" y="692"/>
                  </a:cubicBezTo>
                  <a:lnTo>
                    <a:pt x="11062" y="692"/>
                  </a:lnTo>
                  <a:cubicBezTo>
                    <a:pt x="11230" y="858"/>
                    <a:pt x="11405" y="1029"/>
                    <a:pt x="11598" y="1154"/>
                  </a:cubicBezTo>
                  <a:lnTo>
                    <a:pt x="11598" y="1154"/>
                  </a:lnTo>
                  <a:cubicBezTo>
                    <a:pt x="11812" y="1294"/>
                    <a:pt x="12020" y="1359"/>
                    <a:pt x="12251" y="1359"/>
                  </a:cubicBezTo>
                  <a:lnTo>
                    <a:pt x="12251" y="1359"/>
                  </a:lnTo>
                  <a:cubicBezTo>
                    <a:pt x="12730" y="1359"/>
                    <a:pt x="13045" y="1047"/>
                    <a:pt x="13378" y="717"/>
                  </a:cubicBezTo>
                  <a:lnTo>
                    <a:pt x="13378" y="717"/>
                  </a:lnTo>
                  <a:cubicBezTo>
                    <a:pt x="13734" y="364"/>
                    <a:pt x="14103" y="0"/>
                    <a:pt x="14701" y="0"/>
                  </a:cubicBezTo>
                  <a:lnTo>
                    <a:pt x="14701" y="0"/>
                  </a:lnTo>
                  <a:cubicBezTo>
                    <a:pt x="15228" y="0"/>
                    <a:pt x="15597" y="350"/>
                    <a:pt x="15954" y="689"/>
                  </a:cubicBezTo>
                  <a:lnTo>
                    <a:pt x="15954" y="689"/>
                  </a:lnTo>
                  <a:cubicBezTo>
                    <a:pt x="16129" y="855"/>
                    <a:pt x="16311" y="1027"/>
                    <a:pt x="16507" y="1153"/>
                  </a:cubicBezTo>
                  <a:lnTo>
                    <a:pt x="16507" y="1153"/>
                  </a:lnTo>
                  <a:cubicBezTo>
                    <a:pt x="16724" y="1293"/>
                    <a:pt x="16929" y="1359"/>
                    <a:pt x="17152" y="1359"/>
                  </a:cubicBezTo>
                  <a:lnTo>
                    <a:pt x="17152" y="1426"/>
                  </a:ln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77"/>
                <a:ea typeface="+mn-ea"/>
                <a:cs typeface="+mn-cs"/>
              </a:endParaRPr>
            </a:p>
          </p:txBody>
        </p:sp>
        <p:sp>
          <p:nvSpPr>
            <p:cNvPr id="19" name="Freeform 466">
              <a:extLst>
                <a:ext uri="{FF2B5EF4-FFF2-40B4-BE49-F238E27FC236}">
                  <a16:creationId xmlns:a16="http://schemas.microsoft.com/office/drawing/2014/main" id="{E196F80F-B3FB-7EBC-0321-9A53028DD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021" y="2357294"/>
              <a:ext cx="380670" cy="385147"/>
            </a:xfrm>
            <a:custGeom>
              <a:avLst/>
              <a:gdLst>
                <a:gd name="T0" fmla="*/ 376 w 377"/>
                <a:gd name="T1" fmla="*/ 188 h 378"/>
                <a:gd name="T2" fmla="*/ 376 w 377"/>
                <a:gd name="T3" fmla="*/ 188 h 378"/>
                <a:gd name="T4" fmla="*/ 188 w 377"/>
                <a:gd name="T5" fmla="*/ 377 h 378"/>
                <a:gd name="T6" fmla="*/ 188 w 377"/>
                <a:gd name="T7" fmla="*/ 377 h 378"/>
                <a:gd name="T8" fmla="*/ 0 w 377"/>
                <a:gd name="T9" fmla="*/ 188 h 378"/>
                <a:gd name="T10" fmla="*/ 0 w 377"/>
                <a:gd name="T11" fmla="*/ 188 h 378"/>
                <a:gd name="T12" fmla="*/ 188 w 377"/>
                <a:gd name="T13" fmla="*/ 0 h 378"/>
                <a:gd name="T14" fmla="*/ 188 w 377"/>
                <a:gd name="T15" fmla="*/ 0 h 378"/>
                <a:gd name="T16" fmla="*/ 376 w 377"/>
                <a:gd name="T17" fmla="*/ 18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378">
                  <a:moveTo>
                    <a:pt x="376" y="188"/>
                  </a:moveTo>
                  <a:lnTo>
                    <a:pt x="376" y="188"/>
                  </a:lnTo>
                  <a:cubicBezTo>
                    <a:pt x="376" y="293"/>
                    <a:pt x="292" y="377"/>
                    <a:pt x="188" y="377"/>
                  </a:cubicBezTo>
                  <a:lnTo>
                    <a:pt x="188" y="377"/>
                  </a:lnTo>
                  <a:cubicBezTo>
                    <a:pt x="84" y="377"/>
                    <a:pt x="0" y="293"/>
                    <a:pt x="0" y="188"/>
                  </a:cubicBezTo>
                  <a:lnTo>
                    <a:pt x="0" y="188"/>
                  </a:lnTo>
                  <a:cubicBezTo>
                    <a:pt x="0" y="84"/>
                    <a:pt x="84" y="0"/>
                    <a:pt x="188" y="0"/>
                  </a:cubicBezTo>
                  <a:lnTo>
                    <a:pt x="188" y="0"/>
                  </a:lnTo>
                  <a:cubicBezTo>
                    <a:pt x="292" y="0"/>
                    <a:pt x="376" y="84"/>
                    <a:pt x="376" y="188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77"/>
                <a:ea typeface="+mn-ea"/>
                <a:cs typeface="+mn-cs"/>
              </a:endParaRPr>
            </a:p>
          </p:txBody>
        </p:sp>
        <p:sp>
          <p:nvSpPr>
            <p:cNvPr id="21" name="Freeform 466">
              <a:extLst>
                <a:ext uri="{FF2B5EF4-FFF2-40B4-BE49-F238E27FC236}">
                  <a16:creationId xmlns:a16="http://schemas.microsoft.com/office/drawing/2014/main" id="{44C85719-8148-45FC-4AB0-9AD34B476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367" y="2004380"/>
              <a:ext cx="380670" cy="385147"/>
            </a:xfrm>
            <a:custGeom>
              <a:avLst/>
              <a:gdLst>
                <a:gd name="T0" fmla="*/ 376 w 377"/>
                <a:gd name="T1" fmla="*/ 188 h 378"/>
                <a:gd name="T2" fmla="*/ 376 w 377"/>
                <a:gd name="T3" fmla="*/ 188 h 378"/>
                <a:gd name="T4" fmla="*/ 188 w 377"/>
                <a:gd name="T5" fmla="*/ 377 h 378"/>
                <a:gd name="T6" fmla="*/ 188 w 377"/>
                <a:gd name="T7" fmla="*/ 377 h 378"/>
                <a:gd name="T8" fmla="*/ 0 w 377"/>
                <a:gd name="T9" fmla="*/ 188 h 378"/>
                <a:gd name="T10" fmla="*/ 0 w 377"/>
                <a:gd name="T11" fmla="*/ 188 h 378"/>
                <a:gd name="T12" fmla="*/ 188 w 377"/>
                <a:gd name="T13" fmla="*/ 0 h 378"/>
                <a:gd name="T14" fmla="*/ 188 w 377"/>
                <a:gd name="T15" fmla="*/ 0 h 378"/>
                <a:gd name="T16" fmla="*/ 376 w 377"/>
                <a:gd name="T17" fmla="*/ 18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378">
                  <a:moveTo>
                    <a:pt x="376" y="188"/>
                  </a:moveTo>
                  <a:lnTo>
                    <a:pt x="376" y="188"/>
                  </a:lnTo>
                  <a:cubicBezTo>
                    <a:pt x="376" y="293"/>
                    <a:pt x="292" y="377"/>
                    <a:pt x="188" y="377"/>
                  </a:cubicBezTo>
                  <a:lnTo>
                    <a:pt x="188" y="377"/>
                  </a:lnTo>
                  <a:cubicBezTo>
                    <a:pt x="84" y="377"/>
                    <a:pt x="0" y="293"/>
                    <a:pt x="0" y="188"/>
                  </a:cubicBezTo>
                  <a:lnTo>
                    <a:pt x="0" y="188"/>
                  </a:lnTo>
                  <a:cubicBezTo>
                    <a:pt x="0" y="84"/>
                    <a:pt x="84" y="0"/>
                    <a:pt x="188" y="0"/>
                  </a:cubicBezTo>
                  <a:lnTo>
                    <a:pt x="188" y="0"/>
                  </a:lnTo>
                  <a:cubicBezTo>
                    <a:pt x="292" y="0"/>
                    <a:pt x="376" y="84"/>
                    <a:pt x="376" y="188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77"/>
                <a:ea typeface="+mn-ea"/>
                <a:cs typeface="+mn-cs"/>
              </a:endParaRPr>
            </a:p>
          </p:txBody>
        </p:sp>
        <p:sp>
          <p:nvSpPr>
            <p:cNvPr id="22" name="Freeform 466">
              <a:extLst>
                <a:ext uri="{FF2B5EF4-FFF2-40B4-BE49-F238E27FC236}">
                  <a16:creationId xmlns:a16="http://schemas.microsoft.com/office/drawing/2014/main" id="{F8493226-D1C7-CBE0-D793-9AA06890F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5928" y="2214615"/>
              <a:ext cx="380670" cy="385147"/>
            </a:xfrm>
            <a:custGeom>
              <a:avLst/>
              <a:gdLst>
                <a:gd name="T0" fmla="*/ 376 w 377"/>
                <a:gd name="T1" fmla="*/ 188 h 378"/>
                <a:gd name="T2" fmla="*/ 376 w 377"/>
                <a:gd name="T3" fmla="*/ 188 h 378"/>
                <a:gd name="T4" fmla="*/ 188 w 377"/>
                <a:gd name="T5" fmla="*/ 377 h 378"/>
                <a:gd name="T6" fmla="*/ 188 w 377"/>
                <a:gd name="T7" fmla="*/ 377 h 378"/>
                <a:gd name="T8" fmla="*/ 0 w 377"/>
                <a:gd name="T9" fmla="*/ 188 h 378"/>
                <a:gd name="T10" fmla="*/ 0 w 377"/>
                <a:gd name="T11" fmla="*/ 188 h 378"/>
                <a:gd name="T12" fmla="*/ 188 w 377"/>
                <a:gd name="T13" fmla="*/ 0 h 378"/>
                <a:gd name="T14" fmla="*/ 188 w 377"/>
                <a:gd name="T15" fmla="*/ 0 h 378"/>
                <a:gd name="T16" fmla="*/ 376 w 377"/>
                <a:gd name="T17" fmla="*/ 18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378">
                  <a:moveTo>
                    <a:pt x="376" y="188"/>
                  </a:moveTo>
                  <a:lnTo>
                    <a:pt x="376" y="188"/>
                  </a:lnTo>
                  <a:cubicBezTo>
                    <a:pt x="376" y="293"/>
                    <a:pt x="292" y="377"/>
                    <a:pt x="188" y="377"/>
                  </a:cubicBezTo>
                  <a:lnTo>
                    <a:pt x="188" y="377"/>
                  </a:lnTo>
                  <a:cubicBezTo>
                    <a:pt x="84" y="377"/>
                    <a:pt x="0" y="293"/>
                    <a:pt x="0" y="188"/>
                  </a:cubicBezTo>
                  <a:lnTo>
                    <a:pt x="0" y="188"/>
                  </a:lnTo>
                  <a:cubicBezTo>
                    <a:pt x="0" y="84"/>
                    <a:pt x="84" y="0"/>
                    <a:pt x="188" y="0"/>
                  </a:cubicBezTo>
                  <a:lnTo>
                    <a:pt x="188" y="0"/>
                  </a:lnTo>
                  <a:cubicBezTo>
                    <a:pt x="292" y="0"/>
                    <a:pt x="376" y="84"/>
                    <a:pt x="376" y="188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77"/>
                <a:ea typeface="+mn-ea"/>
                <a:cs typeface="+mn-cs"/>
              </a:endParaRPr>
            </a:p>
          </p:txBody>
        </p:sp>
        <p:sp>
          <p:nvSpPr>
            <p:cNvPr id="24" name="Freeform 466">
              <a:extLst>
                <a:ext uri="{FF2B5EF4-FFF2-40B4-BE49-F238E27FC236}">
                  <a16:creationId xmlns:a16="http://schemas.microsoft.com/office/drawing/2014/main" id="{5F82EC79-CFCE-06BC-7DFF-4CA94D6A6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9958" y="2748352"/>
              <a:ext cx="380670" cy="385147"/>
            </a:xfrm>
            <a:custGeom>
              <a:avLst/>
              <a:gdLst>
                <a:gd name="T0" fmla="*/ 376 w 377"/>
                <a:gd name="T1" fmla="*/ 188 h 378"/>
                <a:gd name="T2" fmla="*/ 376 w 377"/>
                <a:gd name="T3" fmla="*/ 188 h 378"/>
                <a:gd name="T4" fmla="*/ 188 w 377"/>
                <a:gd name="T5" fmla="*/ 377 h 378"/>
                <a:gd name="T6" fmla="*/ 188 w 377"/>
                <a:gd name="T7" fmla="*/ 377 h 378"/>
                <a:gd name="T8" fmla="*/ 0 w 377"/>
                <a:gd name="T9" fmla="*/ 188 h 378"/>
                <a:gd name="T10" fmla="*/ 0 w 377"/>
                <a:gd name="T11" fmla="*/ 188 h 378"/>
                <a:gd name="T12" fmla="*/ 188 w 377"/>
                <a:gd name="T13" fmla="*/ 0 h 378"/>
                <a:gd name="T14" fmla="*/ 188 w 377"/>
                <a:gd name="T15" fmla="*/ 0 h 378"/>
                <a:gd name="T16" fmla="*/ 376 w 377"/>
                <a:gd name="T17" fmla="*/ 18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378">
                  <a:moveTo>
                    <a:pt x="376" y="188"/>
                  </a:moveTo>
                  <a:lnTo>
                    <a:pt x="376" y="188"/>
                  </a:lnTo>
                  <a:cubicBezTo>
                    <a:pt x="376" y="293"/>
                    <a:pt x="292" y="377"/>
                    <a:pt x="188" y="377"/>
                  </a:cubicBezTo>
                  <a:lnTo>
                    <a:pt x="188" y="377"/>
                  </a:lnTo>
                  <a:cubicBezTo>
                    <a:pt x="84" y="377"/>
                    <a:pt x="0" y="293"/>
                    <a:pt x="0" y="188"/>
                  </a:cubicBezTo>
                  <a:lnTo>
                    <a:pt x="0" y="188"/>
                  </a:lnTo>
                  <a:cubicBezTo>
                    <a:pt x="0" y="84"/>
                    <a:pt x="84" y="0"/>
                    <a:pt x="188" y="0"/>
                  </a:cubicBezTo>
                  <a:lnTo>
                    <a:pt x="188" y="0"/>
                  </a:lnTo>
                  <a:cubicBezTo>
                    <a:pt x="292" y="0"/>
                    <a:pt x="376" y="84"/>
                    <a:pt x="376" y="188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77"/>
                <a:ea typeface="+mn-ea"/>
                <a:cs typeface="+mn-cs"/>
              </a:endParaRPr>
            </a:p>
          </p:txBody>
        </p:sp>
        <p:sp>
          <p:nvSpPr>
            <p:cNvPr id="26" name="Freeform 466">
              <a:extLst>
                <a:ext uri="{FF2B5EF4-FFF2-40B4-BE49-F238E27FC236}">
                  <a16:creationId xmlns:a16="http://schemas.microsoft.com/office/drawing/2014/main" id="{67E47478-2772-14D6-6C04-54C1A75BA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9449" y="2128356"/>
              <a:ext cx="380670" cy="385147"/>
            </a:xfrm>
            <a:custGeom>
              <a:avLst/>
              <a:gdLst>
                <a:gd name="T0" fmla="*/ 376 w 377"/>
                <a:gd name="T1" fmla="*/ 188 h 378"/>
                <a:gd name="T2" fmla="*/ 376 w 377"/>
                <a:gd name="T3" fmla="*/ 188 h 378"/>
                <a:gd name="T4" fmla="*/ 188 w 377"/>
                <a:gd name="T5" fmla="*/ 377 h 378"/>
                <a:gd name="T6" fmla="*/ 188 w 377"/>
                <a:gd name="T7" fmla="*/ 377 h 378"/>
                <a:gd name="T8" fmla="*/ 0 w 377"/>
                <a:gd name="T9" fmla="*/ 188 h 378"/>
                <a:gd name="T10" fmla="*/ 0 w 377"/>
                <a:gd name="T11" fmla="*/ 188 h 378"/>
                <a:gd name="T12" fmla="*/ 188 w 377"/>
                <a:gd name="T13" fmla="*/ 0 h 378"/>
                <a:gd name="T14" fmla="*/ 188 w 377"/>
                <a:gd name="T15" fmla="*/ 0 h 378"/>
                <a:gd name="T16" fmla="*/ 376 w 377"/>
                <a:gd name="T17" fmla="*/ 18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378">
                  <a:moveTo>
                    <a:pt x="376" y="188"/>
                  </a:moveTo>
                  <a:lnTo>
                    <a:pt x="376" y="188"/>
                  </a:lnTo>
                  <a:cubicBezTo>
                    <a:pt x="376" y="293"/>
                    <a:pt x="292" y="377"/>
                    <a:pt x="188" y="377"/>
                  </a:cubicBezTo>
                  <a:lnTo>
                    <a:pt x="188" y="377"/>
                  </a:lnTo>
                  <a:cubicBezTo>
                    <a:pt x="84" y="377"/>
                    <a:pt x="0" y="293"/>
                    <a:pt x="0" y="188"/>
                  </a:cubicBezTo>
                  <a:lnTo>
                    <a:pt x="0" y="188"/>
                  </a:lnTo>
                  <a:cubicBezTo>
                    <a:pt x="0" y="84"/>
                    <a:pt x="84" y="0"/>
                    <a:pt x="188" y="0"/>
                  </a:cubicBezTo>
                  <a:lnTo>
                    <a:pt x="188" y="0"/>
                  </a:lnTo>
                  <a:cubicBezTo>
                    <a:pt x="292" y="0"/>
                    <a:pt x="376" y="84"/>
                    <a:pt x="376" y="188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77"/>
                <a:ea typeface="+mn-ea"/>
                <a:cs typeface="+mn-cs"/>
              </a:endParaRPr>
            </a:p>
          </p:txBody>
        </p:sp>
        <p:sp>
          <p:nvSpPr>
            <p:cNvPr id="27" name="Freeform 466">
              <a:extLst>
                <a:ext uri="{FF2B5EF4-FFF2-40B4-BE49-F238E27FC236}">
                  <a16:creationId xmlns:a16="http://schemas.microsoft.com/office/drawing/2014/main" id="{F25E62B7-92D1-40BA-5487-80886D946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178" y="2715571"/>
              <a:ext cx="380670" cy="385147"/>
            </a:xfrm>
            <a:custGeom>
              <a:avLst/>
              <a:gdLst>
                <a:gd name="T0" fmla="*/ 376 w 377"/>
                <a:gd name="T1" fmla="*/ 188 h 378"/>
                <a:gd name="T2" fmla="*/ 376 w 377"/>
                <a:gd name="T3" fmla="*/ 188 h 378"/>
                <a:gd name="T4" fmla="*/ 188 w 377"/>
                <a:gd name="T5" fmla="*/ 377 h 378"/>
                <a:gd name="T6" fmla="*/ 188 w 377"/>
                <a:gd name="T7" fmla="*/ 377 h 378"/>
                <a:gd name="T8" fmla="*/ 0 w 377"/>
                <a:gd name="T9" fmla="*/ 188 h 378"/>
                <a:gd name="T10" fmla="*/ 0 w 377"/>
                <a:gd name="T11" fmla="*/ 188 h 378"/>
                <a:gd name="T12" fmla="*/ 188 w 377"/>
                <a:gd name="T13" fmla="*/ 0 h 378"/>
                <a:gd name="T14" fmla="*/ 188 w 377"/>
                <a:gd name="T15" fmla="*/ 0 h 378"/>
                <a:gd name="T16" fmla="*/ 376 w 377"/>
                <a:gd name="T17" fmla="*/ 18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378">
                  <a:moveTo>
                    <a:pt x="376" y="188"/>
                  </a:moveTo>
                  <a:lnTo>
                    <a:pt x="376" y="188"/>
                  </a:lnTo>
                  <a:cubicBezTo>
                    <a:pt x="376" y="293"/>
                    <a:pt x="292" y="377"/>
                    <a:pt x="188" y="377"/>
                  </a:cubicBezTo>
                  <a:lnTo>
                    <a:pt x="188" y="377"/>
                  </a:lnTo>
                  <a:cubicBezTo>
                    <a:pt x="84" y="377"/>
                    <a:pt x="0" y="293"/>
                    <a:pt x="0" y="188"/>
                  </a:cubicBezTo>
                  <a:lnTo>
                    <a:pt x="0" y="188"/>
                  </a:lnTo>
                  <a:cubicBezTo>
                    <a:pt x="0" y="84"/>
                    <a:pt x="84" y="0"/>
                    <a:pt x="188" y="0"/>
                  </a:cubicBezTo>
                  <a:lnTo>
                    <a:pt x="188" y="0"/>
                  </a:lnTo>
                  <a:cubicBezTo>
                    <a:pt x="292" y="0"/>
                    <a:pt x="376" y="84"/>
                    <a:pt x="376" y="188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3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M Sans" pitchFamily="2" charset="77"/>
                <a:ea typeface="+mn-ea"/>
                <a:cs typeface="+mn-cs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4CC41FB-B334-8245-410E-7C7FC9ECE38F}"/>
              </a:ext>
            </a:extLst>
          </p:cNvPr>
          <p:cNvGrpSpPr/>
          <p:nvPr/>
        </p:nvGrpSpPr>
        <p:grpSpPr>
          <a:xfrm>
            <a:off x="10184644" y="2586935"/>
            <a:ext cx="1940763" cy="1978604"/>
            <a:chOff x="10609172" y="3176332"/>
            <a:chExt cx="1573618" cy="2116586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957A6CF-30C4-678E-2AC3-EFFD0DD0F7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87037" y="3176332"/>
              <a:ext cx="8692" cy="591888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B8CFF57-676C-27B3-A9E6-A27ECA1CE1B4}"/>
                </a:ext>
              </a:extLst>
            </p:cNvPr>
            <p:cNvSpPr/>
            <p:nvPr/>
          </p:nvSpPr>
          <p:spPr>
            <a:xfrm>
              <a:off x="10609678" y="3919904"/>
              <a:ext cx="1573112" cy="13730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srgbClr val="99FF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Monitor technological developments and emerging practices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99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75F4100-3172-2350-8EE0-50ABAE000595}"/>
                </a:ext>
              </a:extLst>
            </p:cNvPr>
            <p:cNvSpPr/>
            <p:nvPr/>
          </p:nvSpPr>
          <p:spPr>
            <a:xfrm>
              <a:off x="10609172" y="3820114"/>
              <a:ext cx="1573113" cy="3441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Q3 2027 and beyond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10476C-E5EC-1953-0CF1-F78BBBCCA0E9}"/>
              </a:ext>
            </a:extLst>
          </p:cNvPr>
          <p:cNvGrpSpPr/>
          <p:nvPr/>
        </p:nvGrpSpPr>
        <p:grpSpPr>
          <a:xfrm>
            <a:off x="8139644" y="2065410"/>
            <a:ext cx="1969339" cy="1902037"/>
            <a:chOff x="10648178" y="3176332"/>
            <a:chExt cx="1573618" cy="2126931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C3B9686-0F17-2476-A0EA-A5DCBFF263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87037" y="3176332"/>
              <a:ext cx="8692" cy="591888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12B51DEA-9108-9987-7DAF-327A1C2AA3BA}"/>
                </a:ext>
              </a:extLst>
            </p:cNvPr>
            <p:cNvSpPr/>
            <p:nvPr/>
          </p:nvSpPr>
          <p:spPr>
            <a:xfrm>
              <a:off x="10648684" y="3930249"/>
              <a:ext cx="1573112" cy="13730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Develop final draft of </a:t>
              </a:r>
              <a:r>
                <a:rPr lang="en-US" sz="1200" b="1" dirty="0">
                  <a:solidFill>
                    <a:srgbClr val="99FF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Guide 3 </a:t>
              </a: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 the Board’s approval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C6A977A-7785-1D8D-1F53-79DADA2A75EE}"/>
                </a:ext>
              </a:extLst>
            </p:cNvPr>
            <p:cNvSpPr/>
            <p:nvPr/>
          </p:nvSpPr>
          <p:spPr>
            <a:xfrm>
              <a:off x="10648178" y="3830459"/>
              <a:ext cx="1573113" cy="3441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Q1 to Q2 2027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BB52C30-5332-C4BD-73BB-7734E8A0B2FA}"/>
              </a:ext>
            </a:extLst>
          </p:cNvPr>
          <p:cNvGrpSpPr/>
          <p:nvPr/>
        </p:nvGrpSpPr>
        <p:grpSpPr>
          <a:xfrm>
            <a:off x="6123617" y="1994250"/>
            <a:ext cx="1916459" cy="3333026"/>
            <a:chOff x="10618383" y="3147006"/>
            <a:chExt cx="1573113" cy="2085669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C487B0F-9AEA-FD1C-BC06-65291FF779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7063" y="3147006"/>
              <a:ext cx="8692" cy="591888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798C7EF1-0B75-4A47-CDF5-9CF7BB53B232}"/>
                </a:ext>
              </a:extLst>
            </p:cNvPr>
            <p:cNvSpPr/>
            <p:nvPr/>
          </p:nvSpPr>
          <p:spPr>
            <a:xfrm>
              <a:off x="10618384" y="3859661"/>
              <a:ext cx="1573112" cy="13730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Develop final draft of </a:t>
              </a:r>
              <a:r>
                <a:rPr lang="en-US" sz="1200" b="1" dirty="0">
                  <a:solidFill>
                    <a:srgbClr val="99FF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Guide 2</a:t>
              </a: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the Board’s approval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lvl="0" algn="ctr"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Develop first draft of </a:t>
              </a:r>
              <a:r>
                <a:rPr lang="en-US" sz="1200" b="1" dirty="0">
                  <a:solidFill>
                    <a:srgbClr val="99FF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Guide 3</a:t>
              </a: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Board deliberation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EC5D7EE-7BD5-F92D-5E10-00D9D5CFB41D}"/>
                </a:ext>
              </a:extLst>
            </p:cNvPr>
            <p:cNvSpPr/>
            <p:nvPr/>
          </p:nvSpPr>
          <p:spPr>
            <a:xfrm>
              <a:off x="10618383" y="3792795"/>
              <a:ext cx="1573113" cy="3441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Q4 2026 to Q1 2027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B347074-1FC5-CC8A-5109-53DB75266F1B}"/>
              </a:ext>
            </a:extLst>
          </p:cNvPr>
          <p:cNvGrpSpPr/>
          <p:nvPr/>
        </p:nvGrpSpPr>
        <p:grpSpPr>
          <a:xfrm>
            <a:off x="4080953" y="2474003"/>
            <a:ext cx="1916461" cy="2799040"/>
            <a:chOff x="10609172" y="3265186"/>
            <a:chExt cx="1573114" cy="1824007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7B83387-3811-569E-917B-C5E6DE0E6634}"/>
                </a:ext>
              </a:extLst>
            </p:cNvPr>
            <p:cNvCxnSpPr>
              <a:cxnSpLocks/>
            </p:cNvCxnSpPr>
            <p:nvPr/>
          </p:nvCxnSpPr>
          <p:spPr>
            <a:xfrm>
              <a:off x="11367281" y="3265186"/>
              <a:ext cx="519" cy="321613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734ACA03-2E09-39AB-4023-6C29401967BF}"/>
                </a:ext>
              </a:extLst>
            </p:cNvPr>
            <p:cNvSpPr/>
            <p:nvPr/>
          </p:nvSpPr>
          <p:spPr>
            <a:xfrm>
              <a:off x="10609174" y="3716179"/>
              <a:ext cx="1573112" cy="13730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Develop final draft of </a:t>
              </a:r>
              <a:r>
                <a:rPr lang="en-US" sz="1200" b="1" dirty="0">
                  <a:solidFill>
                    <a:srgbClr val="99FF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Guide 1</a:t>
              </a: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the Board’s approval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lvl="0" algn="ctr"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Develop first draft of </a:t>
              </a:r>
              <a:r>
                <a:rPr lang="en-US" sz="1200" b="1" dirty="0">
                  <a:solidFill>
                    <a:srgbClr val="99FF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Guide 2</a:t>
              </a: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Board deliberation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D9E63F5-2797-5D82-91BA-8B6666B35806}"/>
                </a:ext>
              </a:extLst>
            </p:cNvPr>
            <p:cNvSpPr/>
            <p:nvPr/>
          </p:nvSpPr>
          <p:spPr>
            <a:xfrm>
              <a:off x="10609172" y="3649313"/>
              <a:ext cx="1573113" cy="3441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Q3 2026 to Q4 2026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5051A37-214D-2E0B-9BDD-14D3B9C03A24}"/>
              </a:ext>
            </a:extLst>
          </p:cNvPr>
          <p:cNvGrpSpPr/>
          <p:nvPr/>
        </p:nvGrpSpPr>
        <p:grpSpPr>
          <a:xfrm>
            <a:off x="2068267" y="1796843"/>
            <a:ext cx="1851825" cy="2351355"/>
            <a:chOff x="10618383" y="3176332"/>
            <a:chExt cx="1573113" cy="1493177"/>
          </a:xfrm>
        </p:grpSpPr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4BBD4CF-1240-2AD9-DBBF-33C70B4967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87037" y="3176332"/>
              <a:ext cx="8692" cy="591888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D25C4E41-3BA1-0849-B85B-1D7C9014D58A}"/>
                </a:ext>
              </a:extLst>
            </p:cNvPr>
            <p:cNvSpPr/>
            <p:nvPr/>
          </p:nvSpPr>
          <p:spPr>
            <a:xfrm>
              <a:off x="10618384" y="3859661"/>
              <a:ext cx="1573112" cy="80984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Develop first draft of </a:t>
              </a:r>
              <a:r>
                <a:rPr lang="en-US" sz="1200" b="1" dirty="0">
                  <a:solidFill>
                    <a:srgbClr val="99FF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Guide 1</a:t>
              </a: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for Board deliberation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F93402E-59B8-80E9-6FD6-A21CF47997E8}"/>
                </a:ext>
              </a:extLst>
            </p:cNvPr>
            <p:cNvSpPr/>
            <p:nvPr/>
          </p:nvSpPr>
          <p:spPr>
            <a:xfrm>
              <a:off x="10618383" y="3792795"/>
              <a:ext cx="1573113" cy="3441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Q2 2026 to Q3 2026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9CBA361-EE5C-E69A-34B2-235042AF39AE}"/>
              </a:ext>
            </a:extLst>
          </p:cNvPr>
          <p:cNvGrpSpPr/>
          <p:nvPr/>
        </p:nvGrpSpPr>
        <p:grpSpPr>
          <a:xfrm>
            <a:off x="40592" y="2193380"/>
            <a:ext cx="1851826" cy="2675799"/>
            <a:chOff x="10628260" y="3129053"/>
            <a:chExt cx="1573113" cy="2989247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4D6D7E3-3120-159B-D912-D2B2F906F9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78345" y="3129053"/>
              <a:ext cx="8692" cy="591888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F6FA8199-AD3F-A36D-2F21-D05E67440000}"/>
                </a:ext>
              </a:extLst>
            </p:cNvPr>
            <p:cNvSpPr/>
            <p:nvPr/>
          </p:nvSpPr>
          <p:spPr>
            <a:xfrm>
              <a:off x="10628261" y="3828873"/>
              <a:ext cx="1573112" cy="228942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Present a proposed </a:t>
              </a:r>
              <a:r>
                <a:rPr lang="en-US" sz="1200" b="1" dirty="0">
                  <a:solidFill>
                    <a:srgbClr val="99FF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Guide Series blueprint </a:t>
              </a: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 Board deliberation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Confirm </a:t>
              </a:r>
              <a:r>
                <a:rPr lang="en-US" sz="1200" b="1" dirty="0">
                  <a:solidFill>
                    <a:srgbClr val="99FF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Expert Group composition </a:t>
              </a:r>
              <a:r>
                <a:rPr lang="en-US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&amp; initial workplan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924142A-A13C-8ED6-740C-00AA55295441}"/>
                </a:ext>
              </a:extLst>
            </p:cNvPr>
            <p:cNvSpPr/>
            <p:nvPr/>
          </p:nvSpPr>
          <p:spPr>
            <a:xfrm>
              <a:off x="10628260" y="3764030"/>
              <a:ext cx="1573113" cy="3441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Q2 2026</a:t>
              </a:r>
            </a:p>
          </p:txBody>
        </p:sp>
      </p:grpSp>
      <p:sp>
        <p:nvSpPr>
          <p:cNvPr id="5" name="Arrow: Left-Right 4">
            <a:extLst>
              <a:ext uri="{FF2B5EF4-FFF2-40B4-BE49-F238E27FC236}">
                <a16:creationId xmlns:a16="http://schemas.microsoft.com/office/drawing/2014/main" id="{052FAE34-ACBD-13DA-F2E1-7016610ECC30}"/>
              </a:ext>
            </a:extLst>
          </p:cNvPr>
          <p:cNvSpPr/>
          <p:nvPr/>
        </p:nvSpPr>
        <p:spPr>
          <a:xfrm>
            <a:off x="40592" y="5580213"/>
            <a:ext cx="12117130" cy="518672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300" dirty="0">
                <a:solidFill>
                  <a:srgbClr val="002060"/>
                </a:solidFill>
              </a:rPr>
              <a:t>Engagement with Expert Group   /   Targeted outreach </a:t>
            </a:r>
          </a:p>
        </p:txBody>
      </p:sp>
    </p:spTree>
    <p:extLst>
      <p:ext uri="{BB962C8B-B14F-4D97-AF65-F5344CB8AC3E}">
        <p14:creationId xmlns:p14="http://schemas.microsoft.com/office/powerpoint/2010/main" val="1535786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97CBC-2DDD-B682-041D-6897ED197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3FEE65-29ED-2046-28C1-FF463F3C3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B56E891-7250-A21B-CFF0-1A786E3D6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34152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2D4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C5530D-D85D-EF5B-483B-4A017F12F3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>
            <a:normAutofit/>
          </a:bodyPr>
          <a:lstStyle/>
          <a:p>
            <a:r>
              <a:rPr lang="en-US" sz="2000" cap="small" dirty="0">
                <a:solidFill>
                  <a:srgbClr val="637C79"/>
                </a:solidFill>
              </a:rPr>
              <a:t>Technology Initiatives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6A6565C-7EDA-3ACF-6541-915688AFEF1D}"/>
              </a:ext>
            </a:extLst>
          </p:cNvPr>
          <p:cNvCxnSpPr>
            <a:cxnSpLocks/>
          </p:cNvCxnSpPr>
          <p:nvPr/>
        </p:nvCxnSpPr>
        <p:spPr>
          <a:xfrm>
            <a:off x="1148321" y="4468727"/>
            <a:ext cx="6047136" cy="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CA38D1-7DB9-859F-864B-F194B4C7555F}"/>
              </a:ext>
            </a:extLst>
          </p:cNvPr>
          <p:cNvCxnSpPr>
            <a:cxnSpLocks/>
          </p:cNvCxnSpPr>
          <p:nvPr/>
        </p:nvCxnSpPr>
        <p:spPr>
          <a:xfrm>
            <a:off x="1148321" y="2724686"/>
            <a:ext cx="6047136" cy="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5CCA16C-C50A-9F91-57A8-4C1656B2DF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231256"/>
              </p:ext>
            </p:extLst>
          </p:nvPr>
        </p:nvGraphicFramePr>
        <p:xfrm>
          <a:off x="1148321" y="2819467"/>
          <a:ext cx="618865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1162">
                  <a:extLst>
                    <a:ext uri="{9D8B030D-6E8A-4147-A177-3AD203B41FA5}">
                      <a16:colId xmlns:a16="http://schemas.microsoft.com/office/drawing/2014/main" val="820238881"/>
                    </a:ext>
                  </a:extLst>
                </a:gridCol>
                <a:gridCol w="5227488">
                  <a:extLst>
                    <a:ext uri="{9D8B030D-6E8A-4147-A177-3AD203B41FA5}">
                      <a16:colId xmlns:a16="http://schemas.microsoft.com/office/drawing/2014/main" val="30780033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637C79"/>
                          </a:solidFill>
                        </a:rPr>
                        <a:t>Part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2"/>
                          </a:solidFill>
                        </a:rPr>
                        <a:t>IAASB’s Technology Catalog Process: 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800" b="1" kern="1200" dirty="0">
                          <a:solidFill>
                            <a:srgbClr val="637C79"/>
                          </a:solidFill>
                          <a:latin typeface="+mn-lt"/>
                          <a:ea typeface="+mn-ea"/>
                          <a:cs typeface="+mn-cs"/>
                        </a:rPr>
                        <a:t>Approach to Addressing Tech-Related Matters</a:t>
                      </a:r>
                    </a:p>
                    <a:p>
                      <a:endParaRPr lang="en-US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435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637C79"/>
                          </a:solidFill>
                        </a:rPr>
                        <a:t>Part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2"/>
                          </a:solidFill>
                        </a:rPr>
                        <a:t>Technology QM Workstream: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800" b="1" kern="1200" dirty="0">
                          <a:solidFill>
                            <a:srgbClr val="637C79"/>
                          </a:solidFill>
                          <a:latin typeface="+mn-lt"/>
                          <a:ea typeface="+mn-ea"/>
                          <a:cs typeface="+mn-cs"/>
                        </a:rPr>
                        <a:t>Action Plan to Develop Non-Authoritative Material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473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9692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2F2A2-C6CD-C007-5FFD-483999B89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3052" y="1862139"/>
            <a:ext cx="7281862" cy="85725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2D4151"/>
                </a:solidFill>
              </a:rPr>
              <a:t>IAASB’s Technology Catalog Process:</a:t>
            </a:r>
            <a:br>
              <a:rPr lang="en-US" b="1" dirty="0">
                <a:solidFill>
                  <a:srgbClr val="2D4151"/>
                </a:solidFill>
              </a:rPr>
            </a:br>
            <a:r>
              <a:rPr lang="en-US" b="1" dirty="0">
                <a:solidFill>
                  <a:srgbClr val="637C79"/>
                </a:solidFill>
              </a:rPr>
              <a:t>Approach to Addressing Tech-Related Matters</a:t>
            </a:r>
          </a:p>
        </p:txBody>
      </p:sp>
    </p:spTree>
    <p:extLst>
      <p:ext uri="{BB962C8B-B14F-4D97-AF65-F5344CB8AC3E}">
        <p14:creationId xmlns:p14="http://schemas.microsoft.com/office/powerpoint/2010/main" val="69193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348E7-00D1-4AC1-6C1C-8AFE8444F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88B313-80D3-D9FC-5E4B-C5C8F6FE1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501497-0D07-308A-4814-F1A646BA0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17" y="565284"/>
            <a:ext cx="10134600" cy="34152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2D4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IAASB’s Technology Position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A835931-6AF4-37C2-5517-CDA979D9BC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2917" y="1092953"/>
            <a:ext cx="10134600" cy="566597"/>
          </a:xfrm>
        </p:spPr>
        <p:txBody>
          <a:bodyPr>
            <a:normAutofit/>
          </a:bodyPr>
          <a:lstStyle/>
          <a:p>
            <a:r>
              <a:rPr lang="en-US" sz="2000" cap="small" dirty="0">
                <a:solidFill>
                  <a:srgbClr val="637C79"/>
                </a:solidFill>
              </a:rPr>
              <a:t>3 Components</a:t>
            </a:r>
          </a:p>
        </p:txBody>
      </p:sp>
      <p:pic>
        <p:nvPicPr>
          <p:cNvPr id="4" name="Picture 3" descr="A diagram of components of a computer component&#10;&#10;Description automatically generated">
            <a:extLst>
              <a:ext uri="{FF2B5EF4-FFF2-40B4-BE49-F238E27FC236}">
                <a16:creationId xmlns:a16="http://schemas.microsoft.com/office/drawing/2014/main" id="{1DB7E86A-8C86-06CA-CC32-BB9084D37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054" y="1926463"/>
            <a:ext cx="6260451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04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3630D-88FD-3EFE-5CDE-713A14D95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FDE5B7-1042-40AE-FBB4-624718329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E17BF3-B490-D4E5-F1DD-470C811BA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17" y="565284"/>
            <a:ext cx="10134600" cy="34152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2D4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Catalog Process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7E1EABC-55E4-065B-403A-FCFF6C930D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2917" y="1092953"/>
            <a:ext cx="10134600" cy="566597"/>
          </a:xfrm>
        </p:spPr>
        <p:txBody>
          <a:bodyPr>
            <a:normAutofit/>
          </a:bodyPr>
          <a:lstStyle/>
          <a:p>
            <a:r>
              <a:rPr lang="en-US" sz="2000" cap="small" dirty="0">
                <a:solidFill>
                  <a:srgbClr val="637C79"/>
                </a:solidFill>
              </a:rPr>
              <a:t>Technology-Related Matters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DE24977-23E6-E3BB-EEF2-15C0C561ACA6}"/>
              </a:ext>
            </a:extLst>
          </p:cNvPr>
          <p:cNvGrpSpPr/>
          <p:nvPr/>
        </p:nvGrpSpPr>
        <p:grpSpPr>
          <a:xfrm>
            <a:off x="913847" y="3957755"/>
            <a:ext cx="10134600" cy="1897528"/>
            <a:chOff x="1384619" y="2816131"/>
            <a:chExt cx="9982200" cy="1372724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204C0B79-D508-7744-C7B8-B2966F4CE81F}"/>
                </a:ext>
              </a:extLst>
            </p:cNvPr>
            <p:cNvSpPr/>
            <p:nvPr/>
          </p:nvSpPr>
          <p:spPr>
            <a:xfrm>
              <a:off x="1384619" y="2816131"/>
              <a:ext cx="9982200" cy="1372724"/>
            </a:xfrm>
            <a:prstGeom prst="round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b="1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latin typeface="Aptos Black" panose="020B0004020202020204" pitchFamily="34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92EE394-161A-40DC-514B-304A3CF6B52A}"/>
                </a:ext>
              </a:extLst>
            </p:cNvPr>
            <p:cNvSpPr/>
            <p:nvPr/>
          </p:nvSpPr>
          <p:spPr>
            <a:xfrm>
              <a:off x="3680434" y="2971066"/>
              <a:ext cx="1734818" cy="996252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Formal consultation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85B44A3-7124-ADC8-DE1F-45AC8ABFBBF9}"/>
                </a:ext>
              </a:extLst>
            </p:cNvPr>
            <p:cNvSpPr/>
            <p:nvPr/>
          </p:nvSpPr>
          <p:spPr>
            <a:xfrm>
              <a:off x="1799919" y="2971066"/>
              <a:ext cx="1734818" cy="996252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General outreach program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F57FF58-A72E-A2B7-7088-D3FC5ED800E4}"/>
                </a:ext>
              </a:extLst>
            </p:cNvPr>
            <p:cNvSpPr/>
            <p:nvPr/>
          </p:nvSpPr>
          <p:spPr>
            <a:xfrm>
              <a:off x="5560949" y="2971066"/>
              <a:ext cx="1734818" cy="996252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Targeted stakeholder outreach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003590C-4CA9-7A05-5B98-7A660E81FD00}"/>
                </a:ext>
              </a:extLst>
            </p:cNvPr>
            <p:cNvSpPr/>
            <p:nvPr/>
          </p:nvSpPr>
          <p:spPr>
            <a:xfrm>
              <a:off x="7441463" y="2971066"/>
              <a:ext cx="1734818" cy="996252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Post-implementation reviews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CFAD5D8-DC64-50E3-D12C-B3E904458231}"/>
                </a:ext>
              </a:extLst>
            </p:cNvPr>
            <p:cNvSpPr/>
            <p:nvPr/>
          </p:nvSpPr>
          <p:spPr>
            <a:xfrm>
              <a:off x="9321978" y="2971066"/>
              <a:ext cx="1734818" cy="996252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Active standard-setting projects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ED8F444-D645-A608-7932-DD7364FEA652}"/>
              </a:ext>
            </a:extLst>
          </p:cNvPr>
          <p:cNvGrpSpPr/>
          <p:nvPr/>
        </p:nvGrpSpPr>
        <p:grpSpPr>
          <a:xfrm>
            <a:off x="2253951" y="1802176"/>
            <a:ext cx="8479739" cy="1897528"/>
            <a:chOff x="1758348" y="4428573"/>
            <a:chExt cx="9918256" cy="1645920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88FECFE7-41B1-1F80-F1DA-D8331274022A}"/>
                </a:ext>
              </a:extLst>
            </p:cNvPr>
            <p:cNvSpPr/>
            <p:nvPr/>
          </p:nvSpPr>
          <p:spPr>
            <a:xfrm>
              <a:off x="1758348" y="4428573"/>
              <a:ext cx="9918256" cy="164592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EC084E9-8B2B-E081-8F47-1FBFBAF84E56}"/>
                </a:ext>
              </a:extLst>
            </p:cNvPr>
            <p:cNvGrpSpPr/>
            <p:nvPr/>
          </p:nvGrpSpPr>
          <p:grpSpPr>
            <a:xfrm>
              <a:off x="3383888" y="4446495"/>
              <a:ext cx="1866406" cy="1528894"/>
              <a:chOff x="2026575" y="4879588"/>
              <a:chExt cx="1866406" cy="1528894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1009E031-DD65-B903-8559-690EE2E8A1CB}"/>
                  </a:ext>
                </a:extLst>
              </p:cNvPr>
              <p:cNvSpPr/>
              <p:nvPr/>
            </p:nvSpPr>
            <p:spPr>
              <a:xfrm>
                <a:off x="2026575" y="4985130"/>
                <a:ext cx="1866406" cy="142335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en-US" sz="1400" b="1" dirty="0"/>
                  <a:t>Entity Tech</a:t>
                </a:r>
              </a:p>
            </p:txBody>
          </p:sp>
          <p:pic>
            <p:nvPicPr>
              <p:cNvPr id="49" name="Graphic 48" descr="Internet outline">
                <a:extLst>
                  <a:ext uri="{FF2B5EF4-FFF2-40B4-BE49-F238E27FC236}">
                    <a16:creationId xmlns:a16="http://schemas.microsoft.com/office/drawing/2014/main" id="{5AE78480-6703-2FF7-E3E8-2A54386C86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557552" y="4879588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E29D504-AC5C-727C-1CF5-736438FC1EAA}"/>
                </a:ext>
              </a:extLst>
            </p:cNvPr>
            <p:cNvGrpSpPr/>
            <p:nvPr/>
          </p:nvGrpSpPr>
          <p:grpSpPr>
            <a:xfrm>
              <a:off x="5362014" y="4552037"/>
              <a:ext cx="1866406" cy="1416914"/>
              <a:chOff x="3939594" y="4929489"/>
              <a:chExt cx="1866406" cy="1416914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C834BD51-8556-24E3-74B1-23854088C3EC}"/>
                  </a:ext>
                </a:extLst>
              </p:cNvPr>
              <p:cNvSpPr/>
              <p:nvPr/>
            </p:nvSpPr>
            <p:spPr>
              <a:xfrm>
                <a:off x="3939594" y="4929489"/>
                <a:ext cx="1866406" cy="141691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en-US" sz="1400" b="1" dirty="0"/>
                  <a:t>Practitioner Tech</a:t>
                </a:r>
              </a:p>
            </p:txBody>
          </p:sp>
          <p:pic>
            <p:nvPicPr>
              <p:cNvPr id="53" name="Graphic 52" descr="Processor with solid fill">
                <a:extLst>
                  <a:ext uri="{FF2B5EF4-FFF2-40B4-BE49-F238E27FC236}">
                    <a16:creationId xmlns:a16="http://schemas.microsoft.com/office/drawing/2014/main" id="{8C0CB2D5-E1CE-7AA2-B16C-6AAE29C16E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327260" y="4935927"/>
                <a:ext cx="1091073" cy="796268"/>
              </a:xfrm>
              <a:prstGeom prst="rect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06763D6-CDCD-A937-217D-5345F8D989A8}"/>
                </a:ext>
              </a:extLst>
            </p:cNvPr>
            <p:cNvGrpSpPr/>
            <p:nvPr/>
          </p:nvGrpSpPr>
          <p:grpSpPr>
            <a:xfrm>
              <a:off x="7340141" y="4552037"/>
              <a:ext cx="1866407" cy="1416914"/>
              <a:chOff x="5982828" y="4929489"/>
              <a:chExt cx="1866407" cy="1416914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72F2D747-FE48-6DD1-E252-FC3A861E6362}"/>
                  </a:ext>
                </a:extLst>
              </p:cNvPr>
              <p:cNvSpPr/>
              <p:nvPr/>
            </p:nvSpPr>
            <p:spPr>
              <a:xfrm>
                <a:off x="5982828" y="4929489"/>
                <a:ext cx="1866407" cy="141691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en-US" sz="1400" b="1" dirty="0"/>
                  <a:t>Interaction b/w Entity &amp; Practitioner Tech</a:t>
                </a:r>
              </a:p>
            </p:txBody>
          </p:sp>
          <p:pic>
            <p:nvPicPr>
              <p:cNvPr id="55" name="Graphic 54" descr="Plugged Unplugged outline">
                <a:extLst>
                  <a:ext uri="{FF2B5EF4-FFF2-40B4-BE49-F238E27FC236}">
                    <a16:creationId xmlns:a16="http://schemas.microsoft.com/office/drawing/2014/main" id="{6A0C959F-B026-932D-B6BF-F488B2CC7D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459483" y="4935927"/>
                <a:ext cx="913099" cy="731888"/>
              </a:xfrm>
              <a:prstGeom prst="rect">
                <a:avLst/>
              </a:prstGeom>
            </p:spPr>
          </p:pic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6C71F04-4649-76AD-FC4D-E9695D6B6A89}"/>
                </a:ext>
              </a:extLst>
            </p:cNvPr>
            <p:cNvSpPr txBox="1"/>
            <p:nvPr/>
          </p:nvSpPr>
          <p:spPr>
            <a:xfrm>
              <a:off x="1825019" y="4956608"/>
              <a:ext cx="17688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accent2"/>
                  </a:solidFill>
                </a:rPr>
                <a:t>Catalog</a:t>
              </a:r>
            </a:p>
          </p:txBody>
        </p:sp>
      </p:grpSp>
      <p:sp>
        <p:nvSpPr>
          <p:cNvPr id="63" name="Arrow: Bent 62">
            <a:extLst>
              <a:ext uri="{FF2B5EF4-FFF2-40B4-BE49-F238E27FC236}">
                <a16:creationId xmlns:a16="http://schemas.microsoft.com/office/drawing/2014/main" id="{251C16BB-3770-BD83-6E17-83FAA5C4D527}"/>
              </a:ext>
            </a:extLst>
          </p:cNvPr>
          <p:cNvSpPr/>
          <p:nvPr/>
        </p:nvSpPr>
        <p:spPr>
          <a:xfrm>
            <a:off x="1202299" y="2540839"/>
            <a:ext cx="1034900" cy="1416915"/>
          </a:xfrm>
          <a:prstGeom prst="bentArrow">
            <a:avLst>
              <a:gd name="adj1" fmla="val 30718"/>
              <a:gd name="adj2" fmla="val 15359"/>
              <a:gd name="adj3" fmla="val 25000"/>
              <a:gd name="adj4" fmla="val 4375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E69540D-880E-93D0-E95F-79B09F6AD0F5}"/>
              </a:ext>
            </a:extLst>
          </p:cNvPr>
          <p:cNvSpPr/>
          <p:nvPr/>
        </p:nvSpPr>
        <p:spPr>
          <a:xfrm>
            <a:off x="8706886" y="1967086"/>
            <a:ext cx="1593112" cy="16335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400" b="1" dirty="0">
                <a:solidFill>
                  <a:schemeClr val="accent5">
                    <a:lumMod val="75000"/>
                  </a:schemeClr>
                </a:solidFill>
              </a:rPr>
              <a:t>Other Matters relating to operationalizing the Technology Position </a:t>
            </a:r>
          </a:p>
        </p:txBody>
      </p:sp>
    </p:spTree>
    <p:extLst>
      <p:ext uri="{BB962C8B-B14F-4D97-AF65-F5344CB8AC3E}">
        <p14:creationId xmlns:p14="http://schemas.microsoft.com/office/powerpoint/2010/main" val="1994039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8DFBC-FF24-E00C-AD49-FB335A36B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B8C01F-9263-D4E6-5374-5026F2C7F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C4F896B-BA6E-0419-2FEF-45F6FF849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351" y="660001"/>
            <a:ext cx="10134600" cy="34152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2D4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 Considerations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D98BD27-3060-C21C-2982-A6DF0DE043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9090" y="1261244"/>
            <a:ext cx="10134600" cy="566597"/>
          </a:xfrm>
        </p:spPr>
        <p:txBody>
          <a:bodyPr>
            <a:normAutofit/>
          </a:bodyPr>
          <a:lstStyle/>
          <a:p>
            <a:r>
              <a:rPr lang="en-US" sz="2000" cap="small" dirty="0">
                <a:solidFill>
                  <a:srgbClr val="637C79"/>
                </a:solidFill>
              </a:rPr>
              <a:t>Deciding Between Standard-Setting and Non-Authoritative Material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9D98595A-8725-008B-08E1-D0D95DB061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4543484"/>
              </p:ext>
            </p:extLst>
          </p:nvPr>
        </p:nvGraphicFramePr>
        <p:xfrm>
          <a:off x="550351" y="2792229"/>
          <a:ext cx="11064240" cy="2514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DBE18525-4AD2-01A5-94C7-6E7A4C005A5E}"/>
              </a:ext>
            </a:extLst>
          </p:cNvPr>
          <p:cNvGrpSpPr/>
          <p:nvPr/>
        </p:nvGrpSpPr>
        <p:grpSpPr>
          <a:xfrm>
            <a:off x="871358" y="1923548"/>
            <a:ext cx="822960" cy="822960"/>
            <a:chOff x="1382151" y="2052166"/>
            <a:chExt cx="1121576" cy="112157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437E934-33A4-E004-1FD6-C56F61EA3200}"/>
                </a:ext>
              </a:extLst>
            </p:cNvPr>
            <p:cNvSpPr/>
            <p:nvPr/>
          </p:nvSpPr>
          <p:spPr>
            <a:xfrm>
              <a:off x="1382151" y="2052166"/>
              <a:ext cx="1121576" cy="11215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6" name="Graphic 15" descr="Books with solid fill">
              <a:extLst>
                <a:ext uri="{FF2B5EF4-FFF2-40B4-BE49-F238E27FC236}">
                  <a16:creationId xmlns:a16="http://schemas.microsoft.com/office/drawing/2014/main" id="{BA9B1081-DF97-BE79-F75C-26655E47C7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642372" y="2294642"/>
              <a:ext cx="636623" cy="636623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E884F2F-8DD6-A385-3C51-A81D7FE3BCDB}"/>
              </a:ext>
            </a:extLst>
          </p:cNvPr>
          <p:cNvGrpSpPr/>
          <p:nvPr/>
        </p:nvGrpSpPr>
        <p:grpSpPr>
          <a:xfrm>
            <a:off x="4050359" y="1923548"/>
            <a:ext cx="822960" cy="822960"/>
            <a:chOff x="2894807" y="3434875"/>
            <a:chExt cx="1121576" cy="112157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CD72398-4BF0-E7C6-6BCF-C3C14B035CB5}"/>
                </a:ext>
              </a:extLst>
            </p:cNvPr>
            <p:cNvSpPr/>
            <p:nvPr/>
          </p:nvSpPr>
          <p:spPr>
            <a:xfrm>
              <a:off x="2894807" y="3434875"/>
              <a:ext cx="1121576" cy="112157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9" name="Graphic 18" descr="Clipboard Checked with solid fill">
              <a:extLst>
                <a:ext uri="{FF2B5EF4-FFF2-40B4-BE49-F238E27FC236}">
                  <a16:creationId xmlns:a16="http://schemas.microsoft.com/office/drawing/2014/main" id="{154BD94A-C156-C947-37F6-765785F3E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122269" y="3624286"/>
              <a:ext cx="634527" cy="634527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F0062D3-3C57-51D3-7741-0A884CD78AE3}"/>
              </a:ext>
            </a:extLst>
          </p:cNvPr>
          <p:cNvGrpSpPr/>
          <p:nvPr/>
        </p:nvGrpSpPr>
        <p:grpSpPr>
          <a:xfrm>
            <a:off x="2518901" y="1923548"/>
            <a:ext cx="822960" cy="822960"/>
            <a:chOff x="4486181" y="2064692"/>
            <a:chExt cx="1121576" cy="112157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16465DB-1E01-759B-C6D2-515CA05F3325}"/>
                </a:ext>
              </a:extLst>
            </p:cNvPr>
            <p:cNvSpPr/>
            <p:nvPr/>
          </p:nvSpPr>
          <p:spPr>
            <a:xfrm>
              <a:off x="4486181" y="2064692"/>
              <a:ext cx="1121576" cy="11215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2" name="Graphic 21" descr="Gauge with solid fill">
              <a:extLst>
                <a:ext uri="{FF2B5EF4-FFF2-40B4-BE49-F238E27FC236}">
                  <a16:creationId xmlns:a16="http://schemas.microsoft.com/office/drawing/2014/main" id="{D43F3CCC-EC5B-AB84-90DD-A9665ACF5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4697313" y="2177605"/>
              <a:ext cx="681664" cy="681664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81DA017-8EB9-9E23-BA51-1E2D1BD965FD}"/>
              </a:ext>
            </a:extLst>
          </p:cNvPr>
          <p:cNvGrpSpPr/>
          <p:nvPr/>
        </p:nvGrpSpPr>
        <p:grpSpPr>
          <a:xfrm>
            <a:off x="10463914" y="1937833"/>
            <a:ext cx="822960" cy="822960"/>
            <a:chOff x="6064298" y="3325412"/>
            <a:chExt cx="1121576" cy="1121576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D3B809C-0E36-C662-1DBE-F169A2F062EE}"/>
                </a:ext>
              </a:extLst>
            </p:cNvPr>
            <p:cNvSpPr/>
            <p:nvPr/>
          </p:nvSpPr>
          <p:spPr>
            <a:xfrm>
              <a:off x="6064298" y="3325412"/>
              <a:ext cx="1121576" cy="11215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5" name="Graphic 24" descr="Compass outline">
              <a:extLst>
                <a:ext uri="{FF2B5EF4-FFF2-40B4-BE49-F238E27FC236}">
                  <a16:creationId xmlns:a16="http://schemas.microsoft.com/office/drawing/2014/main" id="{80A13489-B438-E360-36C2-8A1609A111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260368" y="3491358"/>
              <a:ext cx="767455" cy="767455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1BAECB9-A570-9B19-2ED1-0325C721760E}"/>
              </a:ext>
            </a:extLst>
          </p:cNvPr>
          <p:cNvGrpSpPr/>
          <p:nvPr/>
        </p:nvGrpSpPr>
        <p:grpSpPr>
          <a:xfrm>
            <a:off x="7261453" y="1923548"/>
            <a:ext cx="822960" cy="822960"/>
            <a:chOff x="7645134" y="2052166"/>
            <a:chExt cx="1121576" cy="1121576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825C0FA-B146-F5D5-83EB-5E843D91C79C}"/>
                </a:ext>
              </a:extLst>
            </p:cNvPr>
            <p:cNvSpPr/>
            <p:nvPr/>
          </p:nvSpPr>
          <p:spPr>
            <a:xfrm>
              <a:off x="7645134" y="2052166"/>
              <a:ext cx="1121576" cy="112157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Oval 28" descr="Customer review with solid fill">
              <a:extLst>
                <a:ext uri="{FF2B5EF4-FFF2-40B4-BE49-F238E27FC236}">
                  <a16:creationId xmlns:a16="http://schemas.microsoft.com/office/drawing/2014/main" id="{A5AF3822-526D-470D-0ED0-2316BDE2E6F4}"/>
                </a:ext>
              </a:extLst>
            </p:cNvPr>
            <p:cNvSpPr/>
            <p:nvPr/>
          </p:nvSpPr>
          <p:spPr>
            <a:xfrm>
              <a:off x="7887231" y="2346539"/>
              <a:ext cx="623423" cy="561401"/>
            </a:xfrm>
            <a:prstGeom prst="ellipse">
              <a:avLst/>
            </a:prstGeom>
            <a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623824C-CD12-1BC1-0836-13EDD99C2834}"/>
              </a:ext>
            </a:extLst>
          </p:cNvPr>
          <p:cNvGrpSpPr/>
          <p:nvPr/>
        </p:nvGrpSpPr>
        <p:grpSpPr>
          <a:xfrm>
            <a:off x="5700674" y="1923548"/>
            <a:ext cx="822960" cy="822960"/>
            <a:chOff x="9226216" y="3434875"/>
            <a:chExt cx="1121576" cy="1121576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306E5F4-5D68-0EAE-9CBB-0D05C089B522}"/>
                </a:ext>
              </a:extLst>
            </p:cNvPr>
            <p:cNvSpPr/>
            <p:nvPr/>
          </p:nvSpPr>
          <p:spPr>
            <a:xfrm>
              <a:off x="9226216" y="3434875"/>
              <a:ext cx="1121576" cy="11215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2" name="Graphic 31" descr="Boardroom with solid fill">
              <a:extLst>
                <a:ext uri="{FF2B5EF4-FFF2-40B4-BE49-F238E27FC236}">
                  <a16:creationId xmlns:a16="http://schemas.microsoft.com/office/drawing/2014/main" id="{50CE3D4F-5095-0A9B-7964-16CB23F2E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/>
          </p:blipFill>
          <p:spPr>
            <a:xfrm>
              <a:off x="9386976" y="3550378"/>
              <a:ext cx="800055" cy="800055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DC51807-0EFB-0A67-862D-3318AF2E2160}"/>
              </a:ext>
            </a:extLst>
          </p:cNvPr>
          <p:cNvGrpSpPr/>
          <p:nvPr/>
        </p:nvGrpSpPr>
        <p:grpSpPr>
          <a:xfrm>
            <a:off x="8822232" y="1923548"/>
            <a:ext cx="822960" cy="822960"/>
            <a:chOff x="8699212" y="3061700"/>
            <a:chExt cx="1121576" cy="112157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08A4793-D5F6-350B-5D95-AF16032EE87C}"/>
                </a:ext>
              </a:extLst>
            </p:cNvPr>
            <p:cNvSpPr/>
            <p:nvPr/>
          </p:nvSpPr>
          <p:spPr>
            <a:xfrm>
              <a:off x="8699212" y="3061700"/>
              <a:ext cx="1121576" cy="11215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7" name="Graphic 36" descr="Network with solid fill">
              <a:extLst>
                <a:ext uri="{FF2B5EF4-FFF2-40B4-BE49-F238E27FC236}">
                  <a16:creationId xmlns:a16="http://schemas.microsoft.com/office/drawing/2014/main" id="{8272492E-FC01-8760-CB6E-498ACA6BA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8844415" y="3173742"/>
              <a:ext cx="831170" cy="831170"/>
            </a:xfrm>
            <a:prstGeom prst="rect">
              <a:avLst/>
            </a:prstGeom>
          </p:spPr>
        </p:pic>
      </p:grpSp>
      <p:sp>
        <p:nvSpPr>
          <p:cNvPr id="38" name="Arrow: Left-Right 37">
            <a:extLst>
              <a:ext uri="{FF2B5EF4-FFF2-40B4-BE49-F238E27FC236}">
                <a16:creationId xmlns:a16="http://schemas.microsoft.com/office/drawing/2014/main" id="{59F6E9A5-BF35-4DCA-E456-EE8B30BDF02B}"/>
              </a:ext>
            </a:extLst>
          </p:cNvPr>
          <p:cNvSpPr/>
          <p:nvPr/>
        </p:nvSpPr>
        <p:spPr>
          <a:xfrm>
            <a:off x="482788" y="5460722"/>
            <a:ext cx="11197772" cy="518672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300" dirty="0">
                <a:solidFill>
                  <a:srgbClr val="002060"/>
                </a:solidFill>
              </a:rPr>
              <a:t>Qualitative considerations are applied holistically</a:t>
            </a:r>
          </a:p>
        </p:txBody>
      </p:sp>
    </p:spTree>
    <p:extLst>
      <p:ext uri="{BB962C8B-B14F-4D97-AF65-F5344CB8AC3E}">
        <p14:creationId xmlns:p14="http://schemas.microsoft.com/office/powerpoint/2010/main" val="1681710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EC5E6-7B01-5104-D6A5-C77FFDD63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45733F-8DB0-2A1F-AE28-E786D68D3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A12CFD1-E77A-D81B-68D1-12D7D49C1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90" y="591039"/>
            <a:ext cx="10134600" cy="34152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2D4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Technology-Related NAM Development Process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4A5ED0A-AC1C-AFBE-0B21-C81726962D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9090" y="1118708"/>
            <a:ext cx="10134600" cy="566597"/>
          </a:xfrm>
        </p:spPr>
        <p:txBody>
          <a:bodyPr>
            <a:normAutofit/>
          </a:bodyPr>
          <a:lstStyle/>
          <a:p>
            <a:r>
              <a:rPr lang="en-US" sz="2000" cap="small" dirty="0">
                <a:solidFill>
                  <a:srgbClr val="637C79"/>
                </a:solidFill>
              </a:rPr>
              <a:t>Tailored Development and Clearance process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E5704FEB-2D2C-CFA4-5AE4-13F7B74661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7782231"/>
              </p:ext>
            </p:extLst>
          </p:nvPr>
        </p:nvGraphicFramePr>
        <p:xfrm>
          <a:off x="5666390" y="1908852"/>
          <a:ext cx="6562537" cy="3630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1BA683F-8909-D615-96B4-01B7D7120F5C}"/>
              </a:ext>
            </a:extLst>
          </p:cNvPr>
          <p:cNvSpPr txBox="1"/>
          <p:nvPr/>
        </p:nvSpPr>
        <p:spPr>
          <a:xfrm>
            <a:off x="328706" y="6115781"/>
            <a:ext cx="11534587" cy="5665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anchor="ctr" anchorCtr="0">
            <a:noAutofit/>
          </a:bodyPr>
          <a:lstStyle/>
          <a:p>
            <a:pPr>
              <a:lnSpc>
                <a:spcPts val="2400"/>
              </a:lnSpc>
              <a:spcBef>
                <a:spcPts val="1200"/>
              </a:spcBef>
              <a:defRPr/>
            </a:pP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* Alternative forms of NAM 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(e.g., FAQs, flow charts, examples) and </a:t>
            </a: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clearance channels 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may also be used to supplement the guides</a:t>
            </a:r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C05B5488-206C-2874-9972-BA866C7685F2}"/>
              </a:ext>
            </a:extLst>
          </p:cNvPr>
          <p:cNvSpPr/>
          <p:nvPr/>
        </p:nvSpPr>
        <p:spPr>
          <a:xfrm>
            <a:off x="6019801" y="2542311"/>
            <a:ext cx="2416628" cy="2427514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Guides</a:t>
            </a:r>
          </a:p>
        </p:txBody>
      </p:sp>
      <p:sp>
        <p:nvSpPr>
          <p:cNvPr id="24" name="Callout: Line with No Border 23">
            <a:extLst>
              <a:ext uri="{FF2B5EF4-FFF2-40B4-BE49-F238E27FC236}">
                <a16:creationId xmlns:a16="http://schemas.microsoft.com/office/drawing/2014/main" id="{00AF1FC0-5E3F-2191-A3FF-1D391EC6744F}"/>
              </a:ext>
            </a:extLst>
          </p:cNvPr>
          <p:cNvSpPr/>
          <p:nvPr/>
        </p:nvSpPr>
        <p:spPr>
          <a:xfrm>
            <a:off x="1508046" y="1932714"/>
            <a:ext cx="4158344" cy="1311886"/>
          </a:xfrm>
          <a:prstGeom prst="callout1">
            <a:avLst>
              <a:gd name="adj1" fmla="val 45409"/>
              <a:gd name="adj2" fmla="val 100134"/>
              <a:gd name="adj3" fmla="val 81955"/>
              <a:gd name="adj4" fmla="val 114452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rgbClr val="002060"/>
                </a:solidFill>
              </a:rPr>
              <a:t>Non-Authoritative Documents (aka “Guides”) </a:t>
            </a:r>
            <a:r>
              <a:rPr lang="en-US" sz="1600" dirty="0">
                <a:solidFill>
                  <a:srgbClr val="002060"/>
                </a:solidFill>
              </a:rPr>
              <a:t>developed by staff supported by:</a:t>
            </a:r>
          </a:p>
          <a:p>
            <a:pPr indent="-36576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2060"/>
                </a:solidFill>
              </a:rPr>
              <a:t>Project Board Members</a:t>
            </a:r>
          </a:p>
          <a:p>
            <a:pPr indent="-36576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2060"/>
                </a:solidFill>
              </a:rPr>
              <a:t>Expert Group, where applicable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31" name="Callout: Line with No Border 30">
            <a:extLst>
              <a:ext uri="{FF2B5EF4-FFF2-40B4-BE49-F238E27FC236}">
                <a16:creationId xmlns:a16="http://schemas.microsoft.com/office/drawing/2014/main" id="{5A38AB8A-E467-7DEE-F399-07B3E5EA7AF9}"/>
              </a:ext>
            </a:extLst>
          </p:cNvPr>
          <p:cNvSpPr/>
          <p:nvPr/>
        </p:nvSpPr>
        <p:spPr>
          <a:xfrm>
            <a:off x="1595132" y="4427406"/>
            <a:ext cx="4158344" cy="1311886"/>
          </a:xfrm>
          <a:prstGeom prst="callout1">
            <a:avLst>
              <a:gd name="adj1" fmla="val 45409"/>
              <a:gd name="adj2" fmla="val 100134"/>
              <a:gd name="adj3" fmla="val 9764"/>
              <a:gd name="adj4" fmla="val 112882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600" b="1" dirty="0">
                <a:solidFill>
                  <a:srgbClr val="002060"/>
                </a:solidFill>
              </a:rPr>
              <a:t>Board Involvement</a:t>
            </a:r>
          </a:p>
          <a:p>
            <a:pPr marL="457200" indent="-365760"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2060"/>
                </a:solidFill>
              </a:rPr>
              <a:t>Development process and approval of guides in public session to support the robustness of process and legitimacy of the output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370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49971-8D19-CA49-5F44-6CBE552B6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0E2E2-F6F2-8C51-5C9C-8BDB34E6F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1563" y="1890714"/>
            <a:ext cx="6418262" cy="85725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2D4151"/>
                </a:solidFill>
                <a:latin typeface="+mj-lt"/>
              </a:rPr>
              <a:t>Technology QM Workstream</a:t>
            </a:r>
            <a:r>
              <a:rPr lang="en-US" dirty="0">
                <a:solidFill>
                  <a:srgbClr val="2D4151"/>
                </a:solidFill>
                <a:latin typeface="+mj-lt"/>
              </a:rPr>
              <a:t>:</a:t>
            </a:r>
            <a:br>
              <a:rPr lang="en-US" dirty="0">
                <a:solidFill>
                  <a:srgbClr val="2D4151"/>
                </a:solidFill>
                <a:latin typeface="+mj-lt"/>
              </a:rPr>
            </a:br>
            <a:r>
              <a:rPr lang="en-US" b="1" dirty="0">
                <a:solidFill>
                  <a:srgbClr val="637C79"/>
                </a:solidFill>
                <a:latin typeface="+mj-lt"/>
              </a:rPr>
              <a:t>Action Plan to Develop NAM</a:t>
            </a:r>
          </a:p>
        </p:txBody>
      </p:sp>
    </p:spTree>
    <p:extLst>
      <p:ext uri="{BB962C8B-B14F-4D97-AF65-F5344CB8AC3E}">
        <p14:creationId xmlns:p14="http://schemas.microsoft.com/office/powerpoint/2010/main" val="4167502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71B84-EECC-F3F1-609F-784B51F38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E91079-9B88-38D6-45A6-E7CFAC97B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EF1F74D-D682-7F0F-436D-F3AE31D05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28" y="597681"/>
            <a:ext cx="10134600" cy="34152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2D4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Quality Management Action Plan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A35C6FE-8A2A-AB5F-3AB6-E81B40FC1CF8}"/>
              </a:ext>
            </a:extLst>
          </p:cNvPr>
          <p:cNvSpPr/>
          <p:nvPr/>
        </p:nvSpPr>
        <p:spPr>
          <a:xfrm>
            <a:off x="7413170" y="4772350"/>
            <a:ext cx="4027715" cy="86232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rgbClr val="002060"/>
                </a:solidFill>
              </a:rPr>
              <a:t>Guide 1: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Third-party onboarding of foundational models and solutions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BA1E011-90E2-625F-8F3C-6AC18B603FAC}"/>
              </a:ext>
            </a:extLst>
          </p:cNvPr>
          <p:cNvSpPr/>
          <p:nvPr/>
        </p:nvSpPr>
        <p:spPr>
          <a:xfrm>
            <a:off x="7413171" y="3521263"/>
            <a:ext cx="4027715" cy="86232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rgbClr val="002060"/>
                </a:solidFill>
              </a:rPr>
              <a:t>Guide 2: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Tool layer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A0DD91B-0F0E-5720-3BA1-CCD307D8784A}"/>
              </a:ext>
            </a:extLst>
          </p:cNvPr>
          <p:cNvSpPr/>
          <p:nvPr/>
        </p:nvSpPr>
        <p:spPr>
          <a:xfrm>
            <a:off x="7413171" y="2270176"/>
            <a:ext cx="4027715" cy="86232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rgbClr val="002060"/>
                </a:solidFill>
              </a:rPr>
              <a:t>Guide 3: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Engagement-level use, oversight, and accountability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2E7779-7853-7201-217C-DB71776C6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343" y="2003105"/>
            <a:ext cx="5874821" cy="387814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2C77889-EBE1-95A4-E4EF-2E698E3220CA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6807365" y="2701340"/>
            <a:ext cx="60580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3B6F998-93F3-1BB3-0E88-81B83449EE6B}"/>
              </a:ext>
            </a:extLst>
          </p:cNvPr>
          <p:cNvCxnSpPr>
            <a:cxnSpLocks/>
          </p:cNvCxnSpPr>
          <p:nvPr/>
        </p:nvCxnSpPr>
        <p:spPr>
          <a:xfrm>
            <a:off x="6807364" y="3949568"/>
            <a:ext cx="60580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37378EF-0A8D-9976-2F62-37787C93467A}"/>
              </a:ext>
            </a:extLst>
          </p:cNvPr>
          <p:cNvCxnSpPr>
            <a:cxnSpLocks/>
          </p:cNvCxnSpPr>
          <p:nvPr/>
        </p:nvCxnSpPr>
        <p:spPr>
          <a:xfrm>
            <a:off x="6807364" y="5190540"/>
            <a:ext cx="60580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9B98D30-4BB3-28A0-3E52-FC1B3CB192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9090" y="1169814"/>
            <a:ext cx="10134600" cy="566597"/>
          </a:xfrm>
        </p:spPr>
        <p:txBody>
          <a:bodyPr>
            <a:normAutofit/>
          </a:bodyPr>
          <a:lstStyle/>
          <a:p>
            <a:r>
              <a:rPr lang="en-US" sz="2000" cap="small" dirty="0">
                <a:solidFill>
                  <a:srgbClr val="637C79"/>
                </a:solidFill>
              </a:rPr>
              <a:t>Guidance Structure and the Use of the Layering Approach</a:t>
            </a:r>
          </a:p>
        </p:txBody>
      </p:sp>
    </p:spTree>
    <p:extLst>
      <p:ext uri="{BB962C8B-B14F-4D97-AF65-F5344CB8AC3E}">
        <p14:creationId xmlns:p14="http://schemas.microsoft.com/office/powerpoint/2010/main" val="2077063594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75EC3E11-70C3-4509-979F-746E6AF4ABE2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2F51CA3A-12AC-4AA5-9C53-9733E9D80D31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1E7693D7-38CB-491E-8F15-ADCFAC1E4EF7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C42A39FC-3212-4CDC-B191-754A8E82DE64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E7B6B642-3995-4B1D-86B1-63055F421404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9106DCAF-CB7F-4E3E-9F8F-C0FD87DF9ACA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91C3CD47-6F01-43F8-BC01-AC8216EDE8C3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3063C578-8A93-48A9-846C-87B6C9C1FEC4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77e1bf8-3c17-4240-8681-664f773aba1e" xsi:nil="true"/>
    <lcf76f155ced4ddcb4097134ff3c332f xmlns="b1a93a4b-4191-4dac-a588-8703f6ea68bd">
      <Terms xmlns="http://schemas.microsoft.com/office/infopath/2007/PartnerControls"/>
    </lcf76f155ced4ddcb4097134ff3c332f>
    <comment xmlns="b1a93a4b-4191-4dac-a588-8703f6ea68b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747A00BD20244780E202EF284FACAB" ma:contentTypeVersion="20" ma:contentTypeDescription="Create a new document." ma:contentTypeScope="" ma:versionID="c93f66692ab261a729ea7ed61b060204">
  <xsd:schema xmlns:xsd="http://www.w3.org/2001/XMLSchema" xmlns:xs="http://www.w3.org/2001/XMLSchema" xmlns:p="http://schemas.microsoft.com/office/2006/metadata/properties" xmlns:ns2="b1a93a4b-4191-4dac-a588-8703f6ea68bd" xmlns:ns3="877e1bf8-3c17-4240-8681-664f773aba1e" targetNamespace="http://schemas.microsoft.com/office/2006/metadata/properties" ma:root="true" ma:fieldsID="f2ee9a661bc4eda191de21c8880d9d46" ns2:_="" ns3:_="">
    <xsd:import namespace="b1a93a4b-4191-4dac-a588-8703f6ea68bd"/>
    <xsd:import namespace="877e1bf8-3c17-4240-8681-664f773aba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comment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a93a4b-4191-4dac-a588-8703f6ea68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" ma:index="26" nillable="true" ma:displayName="comment" ma:format="Dropdown" ma:internalName="comment">
      <xsd:simpleType>
        <xsd:restriction base="dms:Note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7e1bf8-3c17-4240-8681-664f773aba1e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41cf93c-cd40-44fa-857e-9701ddac4327}" ma:internalName="TaxCatchAll" ma:showField="CatchAllData" ma:web="877e1bf8-3c17-4240-8681-664f773aba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838CB8-0881-406E-A9B8-51DD25DC81A4}">
  <ds:schemaRefs>
    <ds:schemaRef ds:uri="http://purl.org/dc/dcmitype/"/>
    <ds:schemaRef ds:uri="b1a93a4b-4191-4dac-a588-8703f6ea68bd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877e1bf8-3c17-4240-8681-664f773aba1e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5D7497-EAB1-44E3-A94B-77C865098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a93a4b-4191-4dac-a588-8703f6ea68bd"/>
    <ds:schemaRef ds:uri="877e1bf8-3c17-4240-8681-664f773aba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March 2025 -Meeting with New Board Members (Kalina)</Template>
  <TotalTime>1136</TotalTime>
  <Words>529</Words>
  <Application>Microsoft Office PowerPoint</Application>
  <PresentationFormat>Widescreen</PresentationFormat>
  <Paragraphs>130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11</vt:i4>
      </vt:variant>
    </vt:vector>
  </HeadingPairs>
  <TitlesOfParts>
    <vt:vector size="26" baseType="lpstr">
      <vt:lpstr>Aptos</vt:lpstr>
      <vt:lpstr>Aptos Black</vt:lpstr>
      <vt:lpstr>Arial</vt:lpstr>
      <vt:lpstr>Calibri</vt:lpstr>
      <vt:lpstr>Calibri Light</vt:lpstr>
      <vt:lpstr>Courier New</vt:lpstr>
      <vt:lpstr>DM Sans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Approach to Addressing Tech-Related Matters </vt:lpstr>
      <vt:lpstr>Agenda</vt:lpstr>
      <vt:lpstr>IAASB’s Technology Catalog Process: Approach to Addressing Tech-Related Matters</vt:lpstr>
      <vt:lpstr>The IAASB’s Technology Position</vt:lpstr>
      <vt:lpstr>Technology Catalog Process</vt:lpstr>
      <vt:lpstr>Qualitative Considerations</vt:lpstr>
      <vt:lpstr>Technology-Related NAM Development Process</vt:lpstr>
      <vt:lpstr>Technology QM Workstream: Action Plan to Develop NAM</vt:lpstr>
      <vt:lpstr>Technology Quality Management Action Plan</vt:lpstr>
      <vt:lpstr>Technology Quality Management Action Plan</vt:lpstr>
      <vt:lpstr>Technology QM Workstream: Action Plan to Develop NAM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Kalina Shukarova Savovska</dc:creator>
  <cp:lastModifiedBy>Angelo Giardina</cp:lastModifiedBy>
  <cp:revision>7</cp:revision>
  <cp:lastPrinted>2025-03-11T13:31:33Z</cp:lastPrinted>
  <dcterms:created xsi:type="dcterms:W3CDTF">2025-02-27T20:13:04Z</dcterms:created>
  <dcterms:modified xsi:type="dcterms:W3CDTF">2026-03-10T23:40:23Z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0x010100ED747A00BD20244780E202EF284FACAB</vt:lpwstr>
  </property>
  <property fmtid="{D5CDD505-2E9C-101B-9397-08002B2CF9AE}" pid="3" name="MediaServiceImageTags">
    <vt:lpwstr/>
  </property>
</Properties>
</file>