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6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7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5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4"/>
    <p:sldMasterId id="2147483677" r:id="rId5"/>
    <p:sldMasterId id="2147483685" r:id="rId6"/>
    <p:sldMasterId id="2147483747" r:id="rId7"/>
    <p:sldMasterId id="2147483711" r:id="rId8"/>
    <p:sldMasterId id="2147483717" r:id="rId9"/>
    <p:sldMasterId id="2147483726" r:id="rId10"/>
    <p:sldMasterId id="2147483756" r:id="rId11"/>
  </p:sldMasterIdLst>
  <p:notesMasterIdLst>
    <p:notesMasterId r:id="rId36"/>
  </p:notesMasterIdLst>
  <p:sldIdLst>
    <p:sldId id="268" r:id="rId12"/>
    <p:sldId id="362" r:id="rId13"/>
    <p:sldId id="2147472371" r:id="rId14"/>
    <p:sldId id="2147472404" r:id="rId15"/>
    <p:sldId id="347" r:id="rId16"/>
    <p:sldId id="2147472400" r:id="rId17"/>
    <p:sldId id="2147472406" r:id="rId18"/>
    <p:sldId id="2147472418" r:id="rId19"/>
    <p:sldId id="2147472405" r:id="rId20"/>
    <p:sldId id="2147472419" r:id="rId21"/>
    <p:sldId id="2147472408" r:id="rId22"/>
    <p:sldId id="2147472403" r:id="rId23"/>
    <p:sldId id="2147472409" r:id="rId24"/>
    <p:sldId id="2147472376" r:id="rId25"/>
    <p:sldId id="2147472411" r:id="rId26"/>
    <p:sldId id="2147472420" r:id="rId27"/>
    <p:sldId id="2147472401" r:id="rId28"/>
    <p:sldId id="2147472412" r:id="rId29"/>
    <p:sldId id="2147472413" r:id="rId30"/>
    <p:sldId id="2147472415" r:id="rId31"/>
    <p:sldId id="2147472410" r:id="rId32"/>
    <p:sldId id="2147472416" r:id="rId33"/>
    <p:sldId id="2147472417" r:id="rId34"/>
    <p:sldId id="286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26CC25B-CB74-2468-FFA2-874CE7D157A8}" name="Joanna Bernard" initials="JB" userId="S::joannabernard@ethicsboard.org::270c7f4e-2dcf-48b9-8532-ec1791e70d08" providerId="AD"/>
  <p188:author id="{56716365-38C8-293A-974C-A2D9CBBF0D47}" name="Jeanne Viljoen" initials="JV" userId="S::JeanneViljoen@ethicsboard.org::15b5a62f-600a-4206-957b-fe0e12035773" providerId="AD"/>
  <p188:author id="{D1BA05CD-67AF-41E2-9030-2726EE3143E3}" name="Kam Leung" initials="KL" userId="S::KamLeung@ethicsboard.org::1727e7fd-0e16-446c-9cb2-0d520e75509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DED2"/>
    <a:srgbClr val="4B5E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BA537E-CAF8-47B8-BA9D-CBACABD95BD2}" v="51" dt="2026-03-06T23:28:59.182"/>
    <p1510:client id="{9344E735-0660-449E-A5D2-59767AD9BDB2}" v="28" dt="2026-03-07T15:03:30.172"/>
    <p1510:client id="{A0681281-BB11-40B2-8C87-FDADF836BD91}" v="229" dt="2026-03-06T23:24:09.3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theme" Target="theme/theme1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microsoft.com/office/2015/10/relationships/revisionInfo" Target="revisionInfo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notesMaster" Target="notesMasters/notesMaster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microsoft.com/office/2018/10/relationships/authors" Target="authors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anne Viljoen" userId="S::jeanneviljoen@ethicsboard.org::15b5a62f-600a-4206-957b-fe0e12035773" providerId="AD" clId="Web-{11BA537E-CAF8-47B8-BA9D-CBACABD95BD2}"/>
    <pc:docChg chg="modSld">
      <pc:chgData name="Jeanne Viljoen" userId="S::jeanneviljoen@ethicsboard.org::15b5a62f-600a-4206-957b-fe0e12035773" providerId="AD" clId="Web-{11BA537E-CAF8-47B8-BA9D-CBACABD95BD2}" dt="2026-03-06T23:28:59.182" v="53" actId="20577"/>
      <pc:docMkLst>
        <pc:docMk/>
      </pc:docMkLst>
      <pc:sldChg chg="modSp">
        <pc:chgData name="Jeanne Viljoen" userId="S::jeanneviljoen@ethicsboard.org::15b5a62f-600a-4206-957b-fe0e12035773" providerId="AD" clId="Web-{11BA537E-CAF8-47B8-BA9D-CBACABD95BD2}" dt="2026-03-06T23:28:59.182" v="53" actId="20577"/>
        <pc:sldMkLst>
          <pc:docMk/>
          <pc:sldMk cId="1468081395" sldId="2147472411"/>
        </pc:sldMkLst>
        <pc:spChg chg="mod">
          <ac:chgData name="Jeanne Viljoen" userId="S::jeanneviljoen@ethicsboard.org::15b5a62f-600a-4206-957b-fe0e12035773" providerId="AD" clId="Web-{11BA537E-CAF8-47B8-BA9D-CBACABD95BD2}" dt="2026-03-06T23:28:59.182" v="53" actId="20577"/>
          <ac:spMkLst>
            <pc:docMk/>
            <pc:sldMk cId="1468081395" sldId="2147472411"/>
            <ac:spMk id="5" creationId="{A0E321F5-D078-4A8B-8417-4C99562462D5}"/>
          </ac:spMkLst>
        </pc:spChg>
      </pc:sldChg>
      <pc:sldChg chg="modSp">
        <pc:chgData name="Jeanne Viljoen" userId="S::jeanneviljoen@ethicsboard.org::15b5a62f-600a-4206-957b-fe0e12035773" providerId="AD" clId="Web-{11BA537E-CAF8-47B8-BA9D-CBACABD95BD2}" dt="2026-03-06T23:21:44.759" v="1" actId="20577"/>
        <pc:sldMkLst>
          <pc:docMk/>
          <pc:sldMk cId="3974241492" sldId="2147472418"/>
        </pc:sldMkLst>
        <pc:graphicFrameChg chg="modGraphic">
          <ac:chgData name="Jeanne Viljoen" userId="S::jeanneviljoen@ethicsboard.org::15b5a62f-600a-4206-957b-fe0e12035773" providerId="AD" clId="Web-{11BA537E-CAF8-47B8-BA9D-CBACABD95BD2}" dt="2026-03-06T23:21:44.759" v="1" actId="20577"/>
          <ac:graphicFrameMkLst>
            <pc:docMk/>
            <pc:sldMk cId="3974241492" sldId="2147472418"/>
            <ac:graphicFrameMk id="6" creationId="{CFE72771-C84E-C524-D4E2-B631B2C93F16}"/>
          </ac:graphicFrameMkLst>
        </pc:graphicFrameChg>
      </pc:sldChg>
      <pc:sldChg chg="modSp">
        <pc:chgData name="Jeanne Viljoen" userId="S::jeanneviljoen@ethicsboard.org::15b5a62f-600a-4206-957b-fe0e12035773" providerId="AD" clId="Web-{11BA537E-CAF8-47B8-BA9D-CBACABD95BD2}" dt="2026-03-06T23:25:05.909" v="3" actId="20577"/>
        <pc:sldMkLst>
          <pc:docMk/>
          <pc:sldMk cId="3608868254" sldId="2147472419"/>
        </pc:sldMkLst>
        <pc:graphicFrameChg chg="modGraphic">
          <ac:chgData name="Jeanne Viljoen" userId="S::jeanneviljoen@ethicsboard.org::15b5a62f-600a-4206-957b-fe0e12035773" providerId="AD" clId="Web-{11BA537E-CAF8-47B8-BA9D-CBACABD95BD2}" dt="2026-03-06T23:24:58.706" v="2" actId="20577"/>
          <ac:graphicFrameMkLst>
            <pc:docMk/>
            <pc:sldMk cId="3608868254" sldId="2147472419"/>
            <ac:graphicFrameMk id="5" creationId="{D28DE68B-2AEF-7722-9FE8-F553A2289CAD}"/>
          </ac:graphicFrameMkLst>
        </pc:graphicFrameChg>
        <pc:graphicFrameChg chg="modGraphic">
          <ac:chgData name="Jeanne Viljoen" userId="S::jeanneviljoen@ethicsboard.org::15b5a62f-600a-4206-957b-fe0e12035773" providerId="AD" clId="Web-{11BA537E-CAF8-47B8-BA9D-CBACABD95BD2}" dt="2026-03-06T23:25:05.909" v="3" actId="20577"/>
          <ac:graphicFrameMkLst>
            <pc:docMk/>
            <pc:sldMk cId="3608868254" sldId="2147472419"/>
            <ac:graphicFrameMk id="7" creationId="{BEE26E31-8E4E-F5FB-2C8E-DF1E3EA4E971}"/>
          </ac:graphicFrameMkLst>
        </pc:graphicFrameChg>
      </pc:sldChg>
    </pc:docChg>
  </pc:docChgLst>
  <pc:docChgLst>
    <pc:chgData name="Jeanne Viljoen" userId="S::jeanneviljoen@ethicsboard.org::15b5a62f-600a-4206-957b-fe0e12035773" providerId="AD" clId="Web-{9344E735-0660-449E-A5D2-59767AD9BDB2}"/>
    <pc:docChg chg="modSld">
      <pc:chgData name="Jeanne Viljoen" userId="S::jeanneviljoen@ethicsboard.org::15b5a62f-600a-4206-957b-fe0e12035773" providerId="AD" clId="Web-{9344E735-0660-449E-A5D2-59767AD9BDB2}" dt="2026-03-07T15:03:30.172" v="27" actId="20577"/>
      <pc:docMkLst>
        <pc:docMk/>
      </pc:docMkLst>
      <pc:sldChg chg="modSp">
        <pc:chgData name="Jeanne Viljoen" userId="S::jeanneviljoen@ethicsboard.org::15b5a62f-600a-4206-957b-fe0e12035773" providerId="AD" clId="Web-{9344E735-0660-449E-A5D2-59767AD9BDB2}" dt="2026-03-07T15:03:30.172" v="27" actId="20577"/>
        <pc:sldMkLst>
          <pc:docMk/>
          <pc:sldMk cId="1468081395" sldId="2147472411"/>
        </pc:sldMkLst>
        <pc:spChg chg="mod">
          <ac:chgData name="Jeanne Viljoen" userId="S::jeanneviljoen@ethicsboard.org::15b5a62f-600a-4206-957b-fe0e12035773" providerId="AD" clId="Web-{9344E735-0660-449E-A5D2-59767AD9BDB2}" dt="2026-03-07T15:03:30.172" v="27" actId="20577"/>
          <ac:spMkLst>
            <pc:docMk/>
            <pc:sldMk cId="1468081395" sldId="2147472411"/>
            <ac:spMk id="5" creationId="{A0E321F5-D078-4A8B-8417-4C99562462D5}"/>
          </ac:spMkLst>
        </pc:spChg>
      </pc:sldChg>
    </pc:docChg>
  </pc:docChgLst>
  <pc:docChgLst>
    <pc:chgData name="Kam Leung" userId="1727e7fd-0e16-446c-9cb2-0d520e75509f" providerId="ADAL" clId="{2264EC21-EF30-4A91-ABC6-E0E7CD8EDA77}"/>
    <pc:docChg chg="undo custSel modSld">
      <pc:chgData name="Kam Leung" userId="1727e7fd-0e16-446c-9cb2-0d520e75509f" providerId="ADAL" clId="{2264EC21-EF30-4A91-ABC6-E0E7CD8EDA77}" dt="2026-03-06T23:24:09.344" v="240" actId="20577"/>
      <pc:docMkLst>
        <pc:docMk/>
      </pc:docMkLst>
      <pc:sldChg chg="modSp mod">
        <pc:chgData name="Kam Leung" userId="1727e7fd-0e16-446c-9cb2-0d520e75509f" providerId="ADAL" clId="{2264EC21-EF30-4A91-ABC6-E0E7CD8EDA77}" dt="2026-03-06T22:58:48.325" v="0" actId="20577"/>
        <pc:sldMkLst>
          <pc:docMk/>
          <pc:sldMk cId="1358058377" sldId="2147472371"/>
        </pc:sldMkLst>
        <pc:spChg chg="mod">
          <ac:chgData name="Kam Leung" userId="1727e7fd-0e16-446c-9cb2-0d520e75509f" providerId="ADAL" clId="{2264EC21-EF30-4A91-ABC6-E0E7CD8EDA77}" dt="2026-03-06T22:58:48.325" v="0" actId="20577"/>
          <ac:spMkLst>
            <pc:docMk/>
            <pc:sldMk cId="1358058377" sldId="2147472371"/>
            <ac:spMk id="6" creationId="{C1458ED2-6E3D-BCA5-B9E0-F86F276B105E}"/>
          </ac:spMkLst>
        </pc:spChg>
      </pc:sldChg>
      <pc:sldChg chg="delSp modSp mod">
        <pc:chgData name="Kam Leung" userId="1727e7fd-0e16-446c-9cb2-0d520e75509f" providerId="ADAL" clId="{2264EC21-EF30-4A91-ABC6-E0E7CD8EDA77}" dt="2026-03-06T23:21:54.606" v="173" actId="948"/>
        <pc:sldMkLst>
          <pc:docMk/>
          <pc:sldMk cId="2502762091" sldId="2147472400"/>
        </pc:sldMkLst>
        <pc:spChg chg="del">
          <ac:chgData name="Kam Leung" userId="1727e7fd-0e16-446c-9cb2-0d520e75509f" providerId="ADAL" clId="{2264EC21-EF30-4A91-ABC6-E0E7CD8EDA77}" dt="2026-03-06T23:00:21.893" v="10" actId="478"/>
          <ac:spMkLst>
            <pc:docMk/>
            <pc:sldMk cId="2502762091" sldId="2147472400"/>
            <ac:spMk id="4" creationId="{AF215DBB-5296-15A6-3818-EDFCEFE70776}"/>
          </ac:spMkLst>
        </pc:spChg>
        <pc:spChg chg="mod">
          <ac:chgData name="Kam Leung" userId="1727e7fd-0e16-446c-9cb2-0d520e75509f" providerId="ADAL" clId="{2264EC21-EF30-4A91-ABC6-E0E7CD8EDA77}" dt="2026-03-06T23:21:54.606" v="173" actId="948"/>
          <ac:spMkLst>
            <pc:docMk/>
            <pc:sldMk cId="2502762091" sldId="2147472400"/>
            <ac:spMk id="5" creationId="{175A7D1F-474B-1552-C500-08FCB43B12E0}"/>
          </ac:spMkLst>
        </pc:spChg>
      </pc:sldChg>
      <pc:sldChg chg="modSp mod">
        <pc:chgData name="Kam Leung" userId="1727e7fd-0e16-446c-9cb2-0d520e75509f" providerId="ADAL" clId="{2264EC21-EF30-4A91-ABC6-E0E7CD8EDA77}" dt="2026-03-06T23:00:02.572" v="9" actId="20577"/>
        <pc:sldMkLst>
          <pc:docMk/>
          <pc:sldMk cId="3349772603" sldId="2147472404"/>
        </pc:sldMkLst>
        <pc:spChg chg="mod">
          <ac:chgData name="Kam Leung" userId="1727e7fd-0e16-446c-9cb2-0d520e75509f" providerId="ADAL" clId="{2264EC21-EF30-4A91-ABC6-E0E7CD8EDA77}" dt="2026-03-06T23:00:02.572" v="9" actId="20577"/>
          <ac:spMkLst>
            <pc:docMk/>
            <pc:sldMk cId="3349772603" sldId="2147472404"/>
            <ac:spMk id="2" creationId="{37FA2B13-E459-824E-ADE7-61CA4D33F677}"/>
          </ac:spMkLst>
        </pc:spChg>
      </pc:sldChg>
      <pc:sldChg chg="modSp mod">
        <pc:chgData name="Kam Leung" userId="1727e7fd-0e16-446c-9cb2-0d520e75509f" providerId="ADAL" clId="{2264EC21-EF30-4A91-ABC6-E0E7CD8EDA77}" dt="2026-03-06T23:05:40.691" v="12" actId="113"/>
        <pc:sldMkLst>
          <pc:docMk/>
          <pc:sldMk cId="3845818380" sldId="2147472416"/>
        </pc:sldMkLst>
        <pc:spChg chg="mod">
          <ac:chgData name="Kam Leung" userId="1727e7fd-0e16-446c-9cb2-0d520e75509f" providerId="ADAL" clId="{2264EC21-EF30-4A91-ABC6-E0E7CD8EDA77}" dt="2026-03-06T23:05:40.691" v="12" actId="113"/>
          <ac:spMkLst>
            <pc:docMk/>
            <pc:sldMk cId="3845818380" sldId="2147472416"/>
            <ac:spMk id="26" creationId="{A3F5C751-48F2-9E96-E6EF-6F15224D9049}"/>
          </ac:spMkLst>
        </pc:spChg>
        <pc:spChg chg="mod">
          <ac:chgData name="Kam Leung" userId="1727e7fd-0e16-446c-9cb2-0d520e75509f" providerId="ADAL" clId="{2264EC21-EF30-4A91-ABC6-E0E7CD8EDA77}" dt="2026-03-06T23:05:38.506" v="11" actId="113"/>
          <ac:spMkLst>
            <pc:docMk/>
            <pc:sldMk cId="3845818380" sldId="2147472416"/>
            <ac:spMk id="39" creationId="{33CE059B-6088-5D4E-4368-5729FA338E70}"/>
          </ac:spMkLst>
        </pc:spChg>
      </pc:sldChg>
      <pc:sldChg chg="modSp mod">
        <pc:chgData name="Kam Leung" userId="1727e7fd-0e16-446c-9cb2-0d520e75509f" providerId="ADAL" clId="{2264EC21-EF30-4A91-ABC6-E0E7CD8EDA77}" dt="2026-03-06T23:24:09.344" v="240" actId="20577"/>
        <pc:sldMkLst>
          <pc:docMk/>
          <pc:sldMk cId="3974241492" sldId="2147472418"/>
        </pc:sldMkLst>
        <pc:graphicFrameChg chg="modGraphic">
          <ac:chgData name="Kam Leung" userId="1727e7fd-0e16-446c-9cb2-0d520e75509f" providerId="ADAL" clId="{2264EC21-EF30-4A91-ABC6-E0E7CD8EDA77}" dt="2026-03-06T23:24:09.344" v="240" actId="20577"/>
          <ac:graphicFrameMkLst>
            <pc:docMk/>
            <pc:sldMk cId="3974241492" sldId="2147472418"/>
            <ac:graphicFrameMk id="6" creationId="{CFE72771-C84E-C524-D4E2-B631B2C93F16}"/>
          </ac:graphicFrameMkLst>
        </pc:graphicFrameChg>
      </pc:sldChg>
    </pc:docChg>
  </pc:docChgLst>
  <pc:docChgLst>
    <pc:chgData name="Jeanne Viljoen" userId="15b5a62f-600a-4206-957b-fe0e12035773" providerId="ADAL" clId="{2AF61601-12F5-4E09-B68F-B4B5E1649C9A}"/>
    <pc:docChg chg="undo custSel addSld delSld modSld sldOrd delSection modSection">
      <pc:chgData name="Jeanne Viljoen" userId="15b5a62f-600a-4206-957b-fe0e12035773" providerId="ADAL" clId="{2AF61601-12F5-4E09-B68F-B4B5E1649C9A}" dt="2026-03-05T11:14:24.556" v="10122" actId="14100"/>
      <pc:docMkLst>
        <pc:docMk/>
      </pc:docMkLst>
      <pc:sldChg chg="modSp mod">
        <pc:chgData name="Jeanne Viljoen" userId="15b5a62f-600a-4206-957b-fe0e12035773" providerId="ADAL" clId="{2AF61601-12F5-4E09-B68F-B4B5E1649C9A}" dt="2026-02-25T11:33:17.512" v="75" actId="20577"/>
        <pc:sldMkLst>
          <pc:docMk/>
          <pc:sldMk cId="3552068023" sldId="268"/>
        </pc:sldMkLst>
        <pc:spChg chg="mod">
          <ac:chgData name="Jeanne Viljoen" userId="15b5a62f-600a-4206-957b-fe0e12035773" providerId="ADAL" clId="{2AF61601-12F5-4E09-B68F-B4B5E1649C9A}" dt="2026-02-25T11:33:03.670" v="22" actId="20577"/>
          <ac:spMkLst>
            <pc:docMk/>
            <pc:sldMk cId="3552068023" sldId="268"/>
            <ac:spMk id="3" creationId="{95D2FA02-AE70-13DF-CD86-DADD75DB6C58}"/>
          </ac:spMkLst>
        </pc:spChg>
        <pc:spChg chg="mod">
          <ac:chgData name="Jeanne Viljoen" userId="15b5a62f-600a-4206-957b-fe0e12035773" providerId="ADAL" clId="{2AF61601-12F5-4E09-B68F-B4B5E1649C9A}" dt="2026-02-25T11:33:17.512" v="75" actId="20577"/>
          <ac:spMkLst>
            <pc:docMk/>
            <pc:sldMk cId="3552068023" sldId="268"/>
            <ac:spMk id="4" creationId="{AF510920-E34D-0155-F62D-93F157BD0A0E}"/>
          </ac:spMkLst>
        </pc:spChg>
      </pc:sldChg>
      <pc:sldChg chg="addSp modSp mod ord chgLayout">
        <pc:chgData name="Jeanne Viljoen" userId="15b5a62f-600a-4206-957b-fe0e12035773" providerId="ADAL" clId="{2AF61601-12F5-4E09-B68F-B4B5E1649C9A}" dt="2026-02-25T11:41:24.029" v="221"/>
        <pc:sldMkLst>
          <pc:docMk/>
          <pc:sldMk cId="1711682003" sldId="347"/>
        </pc:sldMkLst>
        <pc:spChg chg="mod ord">
          <ac:chgData name="Jeanne Viljoen" userId="15b5a62f-600a-4206-957b-fe0e12035773" providerId="ADAL" clId="{2AF61601-12F5-4E09-B68F-B4B5E1649C9A}" dt="2026-02-25T11:36:16.581" v="135" actId="700"/>
          <ac:spMkLst>
            <pc:docMk/>
            <pc:sldMk cId="1711682003" sldId="347"/>
            <ac:spMk id="2" creationId="{7452C20E-7D90-2491-DB43-59ABDBF8EF22}"/>
          </ac:spMkLst>
        </pc:spChg>
        <pc:spChg chg="add mod ord">
          <ac:chgData name="Jeanne Viljoen" userId="15b5a62f-600a-4206-957b-fe0e12035773" providerId="ADAL" clId="{2AF61601-12F5-4E09-B68F-B4B5E1649C9A}" dt="2026-02-25T11:36:21.361" v="151" actId="20577"/>
          <ac:spMkLst>
            <pc:docMk/>
            <pc:sldMk cId="1711682003" sldId="347"/>
            <ac:spMk id="3" creationId="{9AAC60E5-2328-BF77-8062-E3E5E48B3EF0}"/>
          </ac:spMkLst>
        </pc:spChg>
      </pc:sldChg>
      <pc:sldChg chg="modSp mod modNotesTx">
        <pc:chgData name="Jeanne Viljoen" userId="15b5a62f-600a-4206-957b-fe0e12035773" providerId="ADAL" clId="{2AF61601-12F5-4E09-B68F-B4B5E1649C9A}" dt="2026-03-04T16:11:36.873" v="7494" actId="6549"/>
        <pc:sldMkLst>
          <pc:docMk/>
          <pc:sldMk cId="3755865963" sldId="362"/>
        </pc:sldMkLst>
        <pc:spChg chg="mod">
          <ac:chgData name="Jeanne Viljoen" userId="15b5a62f-600a-4206-957b-fe0e12035773" providerId="ADAL" clId="{2AF61601-12F5-4E09-B68F-B4B5E1649C9A}" dt="2026-03-04T16:11:36.873" v="7494" actId="6549"/>
          <ac:spMkLst>
            <pc:docMk/>
            <pc:sldMk cId="3755865963" sldId="362"/>
            <ac:spMk id="3" creationId="{1E909E89-197E-5101-B180-7D6796042732}"/>
          </ac:spMkLst>
        </pc:spChg>
      </pc:sldChg>
      <pc:sldChg chg="addSp delSp modSp mod modNotesTx">
        <pc:chgData name="Jeanne Viljoen" userId="15b5a62f-600a-4206-957b-fe0e12035773" providerId="ADAL" clId="{2AF61601-12F5-4E09-B68F-B4B5E1649C9A}" dt="2026-03-05T11:13:04.309" v="10059" actId="1076"/>
        <pc:sldMkLst>
          <pc:docMk/>
          <pc:sldMk cId="1358058377" sldId="2147472371"/>
        </pc:sldMkLst>
        <pc:spChg chg="mod">
          <ac:chgData name="Jeanne Viljoen" userId="15b5a62f-600a-4206-957b-fe0e12035773" providerId="ADAL" clId="{2AF61601-12F5-4E09-B68F-B4B5E1649C9A}" dt="2026-03-05T11:12:58.917" v="10056" actId="1076"/>
          <ac:spMkLst>
            <pc:docMk/>
            <pc:sldMk cId="1358058377" sldId="2147472371"/>
            <ac:spMk id="6" creationId="{C1458ED2-6E3D-BCA5-B9E0-F86F276B105E}"/>
          </ac:spMkLst>
        </pc:spChg>
        <pc:spChg chg="mod">
          <ac:chgData name="Jeanne Viljoen" userId="15b5a62f-600a-4206-957b-fe0e12035773" providerId="ADAL" clId="{2AF61601-12F5-4E09-B68F-B4B5E1649C9A}" dt="2026-03-05T11:13:04.309" v="10059" actId="1076"/>
          <ac:spMkLst>
            <pc:docMk/>
            <pc:sldMk cId="1358058377" sldId="2147472371"/>
            <ac:spMk id="9" creationId="{1BE7DF00-117B-6428-4952-D918D07E14A4}"/>
          </ac:spMkLst>
        </pc:spChg>
        <pc:picChg chg="add mod">
          <ac:chgData name="Jeanne Viljoen" userId="15b5a62f-600a-4206-957b-fe0e12035773" providerId="ADAL" clId="{2AF61601-12F5-4E09-B68F-B4B5E1649C9A}" dt="2026-03-05T11:13:00.627" v="10057" actId="1076"/>
          <ac:picMkLst>
            <pc:docMk/>
            <pc:sldMk cId="1358058377" sldId="2147472371"/>
            <ac:picMk id="4" creationId="{C4421C26-DFD3-77AF-E653-176093EEAD10}"/>
          </ac:picMkLst>
        </pc:picChg>
      </pc:sldChg>
      <pc:sldChg chg="addSp modSp mod chgLayout modNotesTx">
        <pc:chgData name="Jeanne Viljoen" userId="15b5a62f-600a-4206-957b-fe0e12035773" providerId="ADAL" clId="{2AF61601-12F5-4E09-B68F-B4B5E1649C9A}" dt="2026-02-25T11:50:49.736" v="545" actId="20577"/>
        <pc:sldMkLst>
          <pc:docMk/>
          <pc:sldMk cId="2212257483" sldId="2147472376"/>
        </pc:sldMkLst>
        <pc:spChg chg="mod ord">
          <ac:chgData name="Jeanne Viljoen" userId="15b5a62f-600a-4206-957b-fe0e12035773" providerId="ADAL" clId="{2AF61601-12F5-4E09-B68F-B4B5E1649C9A}" dt="2026-02-25T11:50:49.736" v="545" actId="20577"/>
          <ac:spMkLst>
            <pc:docMk/>
            <pc:sldMk cId="2212257483" sldId="2147472376"/>
            <ac:spMk id="2" creationId="{BC40B51E-8EDC-1875-FF86-ECB151E22EA6}"/>
          </ac:spMkLst>
        </pc:spChg>
        <pc:spChg chg="add mod ord">
          <ac:chgData name="Jeanne Viljoen" userId="15b5a62f-600a-4206-957b-fe0e12035773" providerId="ADAL" clId="{2AF61601-12F5-4E09-B68F-B4B5E1649C9A}" dt="2026-02-25T11:36:02.764" v="127" actId="20577"/>
          <ac:spMkLst>
            <pc:docMk/>
            <pc:sldMk cId="2212257483" sldId="2147472376"/>
            <ac:spMk id="3" creationId="{6FFADC86-31EE-A26A-6901-9F62EA06729C}"/>
          </ac:spMkLst>
        </pc:spChg>
      </pc:sldChg>
      <pc:sldChg chg="addSp modSp new mod ord">
        <pc:chgData name="Jeanne Viljoen" userId="15b5a62f-600a-4206-957b-fe0e12035773" providerId="ADAL" clId="{2AF61601-12F5-4E09-B68F-B4B5E1649C9A}" dt="2026-03-04T10:07:09.727" v="6937" actId="113"/>
        <pc:sldMkLst>
          <pc:docMk/>
          <pc:sldMk cId="2502762091" sldId="2147472400"/>
        </pc:sldMkLst>
        <pc:spChg chg="mod">
          <ac:chgData name="Jeanne Viljoen" userId="15b5a62f-600a-4206-957b-fe0e12035773" providerId="ADAL" clId="{2AF61601-12F5-4E09-B68F-B4B5E1649C9A}" dt="2026-03-04T08:01:15.304" v="2639" actId="1076"/>
          <ac:spMkLst>
            <pc:docMk/>
            <pc:sldMk cId="2502762091" sldId="2147472400"/>
            <ac:spMk id="2" creationId="{471A1B9C-535F-DA59-2059-F9C9CED59D4C}"/>
          </ac:spMkLst>
        </pc:spChg>
        <pc:spChg chg="mod">
          <ac:chgData name="Jeanne Viljoen" userId="15b5a62f-600a-4206-957b-fe0e12035773" providerId="ADAL" clId="{2AF61601-12F5-4E09-B68F-B4B5E1649C9A}" dt="2026-03-04T10:05:08.745" v="6884" actId="14100"/>
          <ac:spMkLst>
            <pc:docMk/>
            <pc:sldMk cId="2502762091" sldId="2147472400"/>
            <ac:spMk id="5" creationId="{175A7D1F-474B-1552-C500-08FCB43B12E0}"/>
          </ac:spMkLst>
        </pc:spChg>
        <pc:spChg chg="add mod">
          <ac:chgData name="Jeanne Viljoen" userId="15b5a62f-600a-4206-957b-fe0e12035773" providerId="ADAL" clId="{2AF61601-12F5-4E09-B68F-B4B5E1649C9A}" dt="2026-03-04T10:07:09.727" v="6937" actId="113"/>
          <ac:spMkLst>
            <pc:docMk/>
            <pc:sldMk cId="2502762091" sldId="2147472400"/>
            <ac:spMk id="6" creationId="{0B4AAA1D-D31B-643B-FFE4-FAD073FB2D02}"/>
          </ac:spMkLst>
        </pc:spChg>
        <pc:spChg chg="add mod">
          <ac:chgData name="Jeanne Viljoen" userId="15b5a62f-600a-4206-957b-fe0e12035773" providerId="ADAL" clId="{2AF61601-12F5-4E09-B68F-B4B5E1649C9A}" dt="2026-03-04T10:07:01.874" v="6936" actId="207"/>
          <ac:spMkLst>
            <pc:docMk/>
            <pc:sldMk cId="2502762091" sldId="2147472400"/>
            <ac:spMk id="7" creationId="{FECB5808-5F54-D6CA-54ED-123D0847E369}"/>
          </ac:spMkLst>
        </pc:spChg>
      </pc:sldChg>
      <pc:sldChg chg="addSp delSp modSp new mod ord">
        <pc:chgData name="Jeanne Viljoen" userId="15b5a62f-600a-4206-957b-fe0e12035773" providerId="ADAL" clId="{2AF61601-12F5-4E09-B68F-B4B5E1649C9A}" dt="2026-03-04T10:38:18.178" v="7478" actId="255"/>
        <pc:sldMkLst>
          <pc:docMk/>
          <pc:sldMk cId="408662615" sldId="2147472401"/>
        </pc:sldMkLst>
        <pc:spChg chg="mod">
          <ac:chgData name="Jeanne Viljoen" userId="15b5a62f-600a-4206-957b-fe0e12035773" providerId="ADAL" clId="{2AF61601-12F5-4E09-B68F-B4B5E1649C9A}" dt="2026-03-04T08:36:41.693" v="4330" actId="20577"/>
          <ac:spMkLst>
            <pc:docMk/>
            <pc:sldMk cId="408662615" sldId="2147472401"/>
            <ac:spMk id="2" creationId="{BFE54954-0F79-6D95-CF4A-8F9013077B90}"/>
          </ac:spMkLst>
        </pc:spChg>
        <pc:spChg chg="mod">
          <ac:chgData name="Jeanne Viljoen" userId="15b5a62f-600a-4206-957b-fe0e12035773" providerId="ADAL" clId="{2AF61601-12F5-4E09-B68F-B4B5E1649C9A}" dt="2026-03-04T08:49:09.180" v="4530" actId="20577"/>
          <ac:spMkLst>
            <pc:docMk/>
            <pc:sldMk cId="408662615" sldId="2147472401"/>
            <ac:spMk id="4" creationId="{BF8342C6-8AD7-659F-4722-8692D1DBC210}"/>
          </ac:spMkLst>
        </pc:spChg>
        <pc:spChg chg="add mod">
          <ac:chgData name="Jeanne Viljoen" userId="15b5a62f-600a-4206-957b-fe0e12035773" providerId="ADAL" clId="{2AF61601-12F5-4E09-B68F-B4B5E1649C9A}" dt="2026-03-04T10:03:54.544" v="6870" actId="14100"/>
          <ac:spMkLst>
            <pc:docMk/>
            <pc:sldMk cId="408662615" sldId="2147472401"/>
            <ac:spMk id="9" creationId="{75460357-7B04-BB12-E831-50D2B9F6E763}"/>
          </ac:spMkLst>
        </pc:spChg>
        <pc:graphicFrameChg chg="add mod modGraphic">
          <ac:chgData name="Jeanne Viljoen" userId="15b5a62f-600a-4206-957b-fe0e12035773" providerId="ADAL" clId="{2AF61601-12F5-4E09-B68F-B4B5E1649C9A}" dt="2026-03-04T10:38:18.178" v="7478" actId="255"/>
          <ac:graphicFrameMkLst>
            <pc:docMk/>
            <pc:sldMk cId="408662615" sldId="2147472401"/>
            <ac:graphicFrameMk id="6" creationId="{D7B8A83C-1F7D-1871-4831-446FE4A6A7D3}"/>
          </ac:graphicFrameMkLst>
        </pc:graphicFrameChg>
      </pc:sldChg>
      <pc:sldChg chg="addSp delSp modSp add mod ord modClrScheme chgLayout">
        <pc:chgData name="Jeanne Viljoen" userId="15b5a62f-600a-4206-957b-fe0e12035773" providerId="ADAL" clId="{2AF61601-12F5-4E09-B68F-B4B5E1649C9A}" dt="2026-03-04T16:59:48.243" v="7555"/>
        <pc:sldMkLst>
          <pc:docMk/>
          <pc:sldMk cId="309447341" sldId="2147472403"/>
        </pc:sldMkLst>
        <pc:spChg chg="mod ord">
          <ac:chgData name="Jeanne Viljoen" userId="15b5a62f-600a-4206-957b-fe0e12035773" providerId="ADAL" clId="{2AF61601-12F5-4E09-B68F-B4B5E1649C9A}" dt="2026-03-04T09:06:41" v="6323" actId="113"/>
          <ac:spMkLst>
            <pc:docMk/>
            <pc:sldMk cId="309447341" sldId="2147472403"/>
            <ac:spMk id="2" creationId="{62780652-7C89-BA30-C710-0DF10E415619}"/>
          </ac:spMkLst>
        </pc:spChg>
      </pc:sldChg>
      <pc:sldChg chg="addSp delSp modSp new mod">
        <pc:chgData name="Jeanne Viljoen" userId="15b5a62f-600a-4206-957b-fe0e12035773" providerId="ADAL" clId="{2AF61601-12F5-4E09-B68F-B4B5E1649C9A}" dt="2026-03-04T16:37:50.935" v="7553" actId="207"/>
        <pc:sldMkLst>
          <pc:docMk/>
          <pc:sldMk cId="3349772603" sldId="2147472404"/>
        </pc:sldMkLst>
        <pc:spChg chg="mod">
          <ac:chgData name="Jeanne Viljoen" userId="15b5a62f-600a-4206-957b-fe0e12035773" providerId="ADAL" clId="{2AF61601-12F5-4E09-B68F-B4B5E1649C9A}" dt="2026-03-04T16:11:46.947" v="7509" actId="6549"/>
          <ac:spMkLst>
            <pc:docMk/>
            <pc:sldMk cId="3349772603" sldId="2147472404"/>
            <ac:spMk id="2" creationId="{37FA2B13-E459-824E-ADE7-61CA4D33F677}"/>
          </ac:spMkLst>
        </pc:spChg>
        <pc:graphicFrameChg chg="add mod modGraphic">
          <ac:chgData name="Jeanne Viljoen" userId="15b5a62f-600a-4206-957b-fe0e12035773" providerId="ADAL" clId="{2AF61601-12F5-4E09-B68F-B4B5E1649C9A}" dt="2026-03-04T16:37:50.935" v="7553" actId="207"/>
          <ac:graphicFrameMkLst>
            <pc:docMk/>
            <pc:sldMk cId="3349772603" sldId="2147472404"/>
            <ac:graphicFrameMk id="6" creationId="{769EBAB1-69AC-E812-7E6A-F602D4970DD6}"/>
          </ac:graphicFrameMkLst>
        </pc:graphicFrameChg>
        <pc:picChg chg="add mod modCrop">
          <ac:chgData name="Jeanne Viljoen" userId="15b5a62f-600a-4206-957b-fe0e12035773" providerId="ADAL" clId="{2AF61601-12F5-4E09-B68F-B4B5E1649C9A}" dt="2026-03-04T16:25:16.388" v="7546" actId="1076"/>
          <ac:picMkLst>
            <pc:docMk/>
            <pc:sldMk cId="3349772603" sldId="2147472404"/>
            <ac:picMk id="7" creationId="{2F4B0CBD-0465-2CCC-DF6F-BE6D446BAD20}"/>
          </ac:picMkLst>
        </pc:picChg>
      </pc:sldChg>
      <pc:sldChg chg="addSp delSp modSp new mod">
        <pc:chgData name="Jeanne Viljoen" userId="15b5a62f-600a-4206-957b-fe0e12035773" providerId="ADAL" clId="{2AF61601-12F5-4E09-B68F-B4B5E1649C9A}" dt="2026-03-05T11:10:07.931" v="10033" actId="313"/>
        <pc:sldMkLst>
          <pc:docMk/>
          <pc:sldMk cId="3970053195" sldId="2147472405"/>
        </pc:sldMkLst>
        <pc:spChg chg="mod">
          <ac:chgData name="Jeanne Viljoen" userId="15b5a62f-600a-4206-957b-fe0e12035773" providerId="ADAL" clId="{2AF61601-12F5-4E09-B68F-B4B5E1649C9A}" dt="2026-03-03T17:40:52.485" v="1347" actId="20577"/>
          <ac:spMkLst>
            <pc:docMk/>
            <pc:sldMk cId="3970053195" sldId="2147472405"/>
            <ac:spMk id="2" creationId="{374C6F10-C76E-0F83-A0AC-5CF480CCF936}"/>
          </ac:spMkLst>
        </pc:spChg>
        <pc:spChg chg="mod">
          <ac:chgData name="Jeanne Viljoen" userId="15b5a62f-600a-4206-957b-fe0e12035773" providerId="ADAL" clId="{2AF61601-12F5-4E09-B68F-B4B5E1649C9A}" dt="2026-03-03T17:41:28.065" v="1356" actId="20577"/>
          <ac:spMkLst>
            <pc:docMk/>
            <pc:sldMk cId="3970053195" sldId="2147472405"/>
            <ac:spMk id="4" creationId="{ECCB119C-30E8-E669-C316-40B7BE7348FA}"/>
          </ac:spMkLst>
        </pc:spChg>
        <pc:spChg chg="add mod">
          <ac:chgData name="Jeanne Viljoen" userId="15b5a62f-600a-4206-957b-fe0e12035773" providerId="ADAL" clId="{2AF61601-12F5-4E09-B68F-B4B5E1649C9A}" dt="2026-03-04T10:04:21.076" v="6873" actId="207"/>
          <ac:spMkLst>
            <pc:docMk/>
            <pc:sldMk cId="3970053195" sldId="2147472405"/>
            <ac:spMk id="9" creationId="{019B4054-FCEB-5646-CF9A-B7AE327AC594}"/>
          </ac:spMkLst>
        </pc:spChg>
        <pc:spChg chg="add mod">
          <ac:chgData name="Jeanne Viljoen" userId="15b5a62f-600a-4206-957b-fe0e12035773" providerId="ADAL" clId="{2AF61601-12F5-4E09-B68F-B4B5E1649C9A}" dt="2026-03-04T09:51:45.141" v="6477" actId="1076"/>
          <ac:spMkLst>
            <pc:docMk/>
            <pc:sldMk cId="3970053195" sldId="2147472405"/>
            <ac:spMk id="10" creationId="{4DE7CBDB-7BE2-A21F-6E62-F721DB8B3FFD}"/>
          </ac:spMkLst>
        </pc:spChg>
        <pc:graphicFrameChg chg="add mod modGraphic">
          <ac:chgData name="Jeanne Viljoen" userId="15b5a62f-600a-4206-957b-fe0e12035773" providerId="ADAL" clId="{2AF61601-12F5-4E09-B68F-B4B5E1649C9A}" dt="2026-03-05T11:10:07.931" v="10033" actId="313"/>
          <ac:graphicFrameMkLst>
            <pc:docMk/>
            <pc:sldMk cId="3970053195" sldId="2147472405"/>
            <ac:graphicFrameMk id="6" creationId="{F94CB7BC-474C-6A0E-791B-EB76959B2855}"/>
          </ac:graphicFrameMkLst>
        </pc:graphicFrameChg>
      </pc:sldChg>
      <pc:sldChg chg="addSp delSp modSp new mod ord">
        <pc:chgData name="Jeanne Viljoen" userId="15b5a62f-600a-4206-957b-fe0e12035773" providerId="ADAL" clId="{2AF61601-12F5-4E09-B68F-B4B5E1649C9A}" dt="2026-03-05T11:09:56.221" v="10032" actId="313"/>
        <pc:sldMkLst>
          <pc:docMk/>
          <pc:sldMk cId="4136990644" sldId="2147472406"/>
        </pc:sldMkLst>
        <pc:spChg chg="mod">
          <ac:chgData name="Jeanne Viljoen" userId="15b5a62f-600a-4206-957b-fe0e12035773" providerId="ADAL" clId="{2AF61601-12F5-4E09-B68F-B4B5E1649C9A}" dt="2026-03-03T17:49:07.180" v="2106" actId="20577"/>
          <ac:spMkLst>
            <pc:docMk/>
            <pc:sldMk cId="4136990644" sldId="2147472406"/>
            <ac:spMk id="2" creationId="{6D50431D-ABB9-3114-D199-FE81A13F56CE}"/>
          </ac:spMkLst>
        </pc:spChg>
        <pc:spChg chg="mod">
          <ac:chgData name="Jeanne Viljoen" userId="15b5a62f-600a-4206-957b-fe0e12035773" providerId="ADAL" clId="{2AF61601-12F5-4E09-B68F-B4B5E1649C9A}" dt="2026-03-04T08:21:57.213" v="4119" actId="20577"/>
          <ac:spMkLst>
            <pc:docMk/>
            <pc:sldMk cId="4136990644" sldId="2147472406"/>
            <ac:spMk id="4" creationId="{14A93B88-D219-C0C4-9594-C35C524F6956}"/>
          </ac:spMkLst>
        </pc:spChg>
        <pc:spChg chg="add mod">
          <ac:chgData name="Jeanne Viljoen" userId="15b5a62f-600a-4206-957b-fe0e12035773" providerId="ADAL" clId="{2AF61601-12F5-4E09-B68F-B4B5E1649C9A}" dt="2026-03-05T10:30:16.748" v="9591" actId="14100"/>
          <ac:spMkLst>
            <pc:docMk/>
            <pc:sldMk cId="4136990644" sldId="2147472406"/>
            <ac:spMk id="22" creationId="{1385D238-A528-B270-6356-F1869ECCD500}"/>
          </ac:spMkLst>
        </pc:spChg>
        <pc:graphicFrameChg chg="add mod modGraphic">
          <ac:chgData name="Jeanne Viljoen" userId="15b5a62f-600a-4206-957b-fe0e12035773" providerId="ADAL" clId="{2AF61601-12F5-4E09-B68F-B4B5E1649C9A}" dt="2026-03-05T11:09:56.221" v="10032" actId="313"/>
          <ac:graphicFrameMkLst>
            <pc:docMk/>
            <pc:sldMk cId="4136990644" sldId="2147472406"/>
            <ac:graphicFrameMk id="6" creationId="{B015CE15-26B8-5B09-1658-7A40142CDEB9}"/>
          </ac:graphicFrameMkLst>
        </pc:graphicFrameChg>
        <pc:picChg chg="add mod">
          <ac:chgData name="Jeanne Viljoen" userId="15b5a62f-600a-4206-957b-fe0e12035773" providerId="ADAL" clId="{2AF61601-12F5-4E09-B68F-B4B5E1649C9A}" dt="2026-03-05T10:03:57.676" v="7906" actId="207"/>
          <ac:picMkLst>
            <pc:docMk/>
            <pc:sldMk cId="4136990644" sldId="2147472406"/>
            <ac:picMk id="9" creationId="{DFA0EC4B-849E-6E5D-28A6-3CDAC346297A}"/>
          </ac:picMkLst>
        </pc:picChg>
        <pc:picChg chg="add mod">
          <ac:chgData name="Jeanne Viljoen" userId="15b5a62f-600a-4206-957b-fe0e12035773" providerId="ADAL" clId="{2AF61601-12F5-4E09-B68F-B4B5E1649C9A}" dt="2026-03-05T10:04:48.531" v="8008" actId="207"/>
          <ac:picMkLst>
            <pc:docMk/>
            <pc:sldMk cId="4136990644" sldId="2147472406"/>
            <ac:picMk id="11" creationId="{55CE7667-A6A3-18C0-E331-91A39B1706CD}"/>
          </ac:picMkLst>
        </pc:picChg>
        <pc:picChg chg="add mod">
          <ac:chgData name="Jeanne Viljoen" userId="15b5a62f-600a-4206-957b-fe0e12035773" providerId="ADAL" clId="{2AF61601-12F5-4E09-B68F-B4B5E1649C9A}" dt="2026-03-05T10:05:20.214" v="8017" actId="207"/>
          <ac:picMkLst>
            <pc:docMk/>
            <pc:sldMk cId="4136990644" sldId="2147472406"/>
            <ac:picMk id="13" creationId="{F851A674-ED9E-6686-F2F1-B8C49650466F}"/>
          </ac:picMkLst>
        </pc:picChg>
        <pc:picChg chg="add mod">
          <ac:chgData name="Jeanne Viljoen" userId="15b5a62f-600a-4206-957b-fe0e12035773" providerId="ADAL" clId="{2AF61601-12F5-4E09-B68F-B4B5E1649C9A}" dt="2026-03-05T10:05:47.238" v="8029" actId="1036"/>
          <ac:picMkLst>
            <pc:docMk/>
            <pc:sldMk cId="4136990644" sldId="2147472406"/>
            <ac:picMk id="15" creationId="{E8F927A2-2729-1071-52E2-046F5C0F1983}"/>
          </ac:picMkLst>
        </pc:picChg>
        <pc:picChg chg="add mod">
          <ac:chgData name="Jeanne Viljoen" userId="15b5a62f-600a-4206-957b-fe0e12035773" providerId="ADAL" clId="{2AF61601-12F5-4E09-B68F-B4B5E1649C9A}" dt="2026-03-05T10:07:25.212" v="8034" actId="207"/>
          <ac:picMkLst>
            <pc:docMk/>
            <pc:sldMk cId="4136990644" sldId="2147472406"/>
            <ac:picMk id="19" creationId="{B511A4D2-0B15-ADBD-E02B-8B39D5A36337}"/>
          </ac:picMkLst>
        </pc:picChg>
        <pc:picChg chg="add mod">
          <ac:chgData name="Jeanne Viljoen" userId="15b5a62f-600a-4206-957b-fe0e12035773" providerId="ADAL" clId="{2AF61601-12F5-4E09-B68F-B4B5E1649C9A}" dt="2026-03-05T10:07:49.220" v="8037" actId="1076"/>
          <ac:picMkLst>
            <pc:docMk/>
            <pc:sldMk cId="4136990644" sldId="2147472406"/>
            <ac:picMk id="21" creationId="{72DF7CFC-5246-8A30-8275-64F418C099B1}"/>
          </ac:picMkLst>
        </pc:picChg>
      </pc:sldChg>
      <pc:sldChg chg="addSp delSp modSp new mod modClrScheme chgLayout">
        <pc:chgData name="Jeanne Viljoen" userId="15b5a62f-600a-4206-957b-fe0e12035773" providerId="ADAL" clId="{2AF61601-12F5-4E09-B68F-B4B5E1649C9A}" dt="2026-03-05T11:09:23.597" v="10027" actId="207"/>
        <pc:sldMkLst>
          <pc:docMk/>
          <pc:sldMk cId="1715297553" sldId="2147472408"/>
        </pc:sldMkLst>
        <pc:spChg chg="mod ord">
          <ac:chgData name="Jeanne Viljoen" userId="15b5a62f-600a-4206-957b-fe0e12035773" providerId="ADAL" clId="{2AF61601-12F5-4E09-B68F-B4B5E1649C9A}" dt="2026-03-04T08:24:02.998" v="4180" actId="700"/>
          <ac:spMkLst>
            <pc:docMk/>
            <pc:sldMk cId="1715297553" sldId="2147472408"/>
            <ac:spMk id="2" creationId="{1475B612-CE23-2FDC-8E9A-4655D596611B}"/>
          </ac:spMkLst>
        </pc:spChg>
        <pc:spChg chg="mod ord">
          <ac:chgData name="Jeanne Viljoen" userId="15b5a62f-600a-4206-957b-fe0e12035773" providerId="ADAL" clId="{2AF61601-12F5-4E09-B68F-B4B5E1649C9A}" dt="2026-03-04T08:24:02.998" v="4180" actId="700"/>
          <ac:spMkLst>
            <pc:docMk/>
            <pc:sldMk cId="1715297553" sldId="2147472408"/>
            <ac:spMk id="3" creationId="{5E1AA283-5C71-D4AD-326A-D1DB7DC26BF3}"/>
          </ac:spMkLst>
        </pc:spChg>
        <pc:spChg chg="add mod ord">
          <ac:chgData name="Jeanne Viljoen" userId="15b5a62f-600a-4206-957b-fe0e12035773" providerId="ADAL" clId="{2AF61601-12F5-4E09-B68F-B4B5E1649C9A}" dt="2026-03-04T08:24:02.998" v="4180" actId="700"/>
          <ac:spMkLst>
            <pc:docMk/>
            <pc:sldMk cId="1715297553" sldId="2147472408"/>
            <ac:spMk id="11" creationId="{955D19D1-FE20-6F66-7631-EC7A7E550D1D}"/>
          </ac:spMkLst>
        </pc:spChg>
        <pc:graphicFrameChg chg="add mod modGraphic">
          <ac:chgData name="Jeanne Viljoen" userId="15b5a62f-600a-4206-957b-fe0e12035773" providerId="ADAL" clId="{2AF61601-12F5-4E09-B68F-B4B5E1649C9A}" dt="2026-03-05T11:09:23.597" v="10027" actId="207"/>
          <ac:graphicFrameMkLst>
            <pc:docMk/>
            <pc:sldMk cId="1715297553" sldId="2147472408"/>
            <ac:graphicFrameMk id="7" creationId="{901F696D-B424-F59E-A348-C4E8A7B24F32}"/>
          </ac:graphicFrameMkLst>
        </pc:graphicFrameChg>
      </pc:sldChg>
      <pc:sldChg chg="addSp delSp modSp new mod">
        <pc:chgData name="Jeanne Viljoen" userId="15b5a62f-600a-4206-957b-fe0e12035773" providerId="ADAL" clId="{2AF61601-12F5-4E09-B68F-B4B5E1649C9A}" dt="2026-03-04T10:11:19.892" v="6976"/>
        <pc:sldMkLst>
          <pc:docMk/>
          <pc:sldMk cId="3786827846" sldId="2147472409"/>
        </pc:sldMkLst>
        <pc:spChg chg="mod">
          <ac:chgData name="Jeanne Viljoen" userId="15b5a62f-600a-4206-957b-fe0e12035773" providerId="ADAL" clId="{2AF61601-12F5-4E09-B68F-B4B5E1649C9A}" dt="2026-03-04T08:26:17.278" v="4215" actId="20577"/>
          <ac:spMkLst>
            <pc:docMk/>
            <pc:sldMk cId="3786827846" sldId="2147472409"/>
            <ac:spMk id="2" creationId="{D46848C4-487D-02B2-4690-D382EAC9B7D0}"/>
          </ac:spMkLst>
        </pc:spChg>
        <pc:spChg chg="mod">
          <ac:chgData name="Jeanne Viljoen" userId="15b5a62f-600a-4206-957b-fe0e12035773" providerId="ADAL" clId="{2AF61601-12F5-4E09-B68F-B4B5E1649C9A}" dt="2026-03-04T08:27:33.986" v="4269" actId="14100"/>
          <ac:spMkLst>
            <pc:docMk/>
            <pc:sldMk cId="3786827846" sldId="2147472409"/>
            <ac:spMk id="5" creationId="{DFDE496C-0CF8-2C63-E83C-3CF1B82EDB49}"/>
          </ac:spMkLst>
        </pc:spChg>
        <pc:picChg chg="add mod">
          <ac:chgData name="Jeanne Viljoen" userId="15b5a62f-600a-4206-957b-fe0e12035773" providerId="ADAL" clId="{2AF61601-12F5-4E09-B68F-B4B5E1649C9A}" dt="2026-03-04T10:11:19.892" v="6976"/>
          <ac:picMkLst>
            <pc:docMk/>
            <pc:sldMk cId="3786827846" sldId="2147472409"/>
            <ac:picMk id="8" creationId="{FCA5445F-B0AE-676B-3D5D-A895CA6A8132}"/>
          </ac:picMkLst>
        </pc:picChg>
      </pc:sldChg>
      <pc:sldChg chg="addSp delSp modSp add mod ord">
        <pc:chgData name="Jeanne Viljoen" userId="15b5a62f-600a-4206-957b-fe0e12035773" providerId="ADAL" clId="{2AF61601-12F5-4E09-B68F-B4B5E1649C9A}" dt="2026-03-04T10:09:45.538" v="6974" actId="1076"/>
        <pc:sldMkLst>
          <pc:docMk/>
          <pc:sldMk cId="751668199" sldId="2147472410"/>
        </pc:sldMkLst>
        <pc:spChg chg="mod">
          <ac:chgData name="Jeanne Viljoen" userId="15b5a62f-600a-4206-957b-fe0e12035773" providerId="ADAL" clId="{2AF61601-12F5-4E09-B68F-B4B5E1649C9A}" dt="2026-03-04T08:28:06.060" v="4301" actId="20577"/>
          <ac:spMkLst>
            <pc:docMk/>
            <pc:sldMk cId="751668199" sldId="2147472410"/>
            <ac:spMk id="2" creationId="{B5A17EC7-6FC7-FB5B-B5CB-9C871E286383}"/>
          </ac:spMkLst>
        </pc:spChg>
        <pc:spChg chg="mod">
          <ac:chgData name="Jeanne Viljoen" userId="15b5a62f-600a-4206-957b-fe0e12035773" providerId="ADAL" clId="{2AF61601-12F5-4E09-B68F-B4B5E1649C9A}" dt="2026-03-04T08:34:43.322" v="4309" actId="207"/>
          <ac:spMkLst>
            <pc:docMk/>
            <pc:sldMk cId="751668199" sldId="2147472410"/>
            <ac:spMk id="5" creationId="{C560330C-88A8-1013-E644-7B043CEDBD25}"/>
          </ac:spMkLst>
        </pc:spChg>
        <pc:picChg chg="mod">
          <ac:chgData name="Jeanne Viljoen" userId="15b5a62f-600a-4206-957b-fe0e12035773" providerId="ADAL" clId="{2AF61601-12F5-4E09-B68F-B4B5E1649C9A}" dt="2026-03-04T10:09:45.538" v="6974" actId="1076"/>
          <ac:picMkLst>
            <pc:docMk/>
            <pc:sldMk cId="751668199" sldId="2147472410"/>
            <ac:picMk id="7" creationId="{12074AAF-DE2B-49D4-2E7C-877D9CD09ECF}"/>
          </ac:picMkLst>
        </pc:picChg>
      </pc:sldChg>
      <pc:sldChg chg="addSp modSp add mod ord">
        <pc:chgData name="Jeanne Viljoen" userId="15b5a62f-600a-4206-957b-fe0e12035773" providerId="ADAL" clId="{2AF61601-12F5-4E09-B68F-B4B5E1649C9A}" dt="2026-03-04T10:08:27.640" v="6967" actId="20577"/>
        <pc:sldMkLst>
          <pc:docMk/>
          <pc:sldMk cId="1468081395" sldId="2147472411"/>
        </pc:sldMkLst>
        <pc:spChg chg="mod">
          <ac:chgData name="Jeanne Viljoen" userId="15b5a62f-600a-4206-957b-fe0e12035773" providerId="ADAL" clId="{2AF61601-12F5-4E09-B68F-B4B5E1649C9A}" dt="2026-03-04T08:44:50.341" v="4360" actId="20577"/>
          <ac:spMkLst>
            <pc:docMk/>
            <pc:sldMk cId="1468081395" sldId="2147472411"/>
            <ac:spMk id="2" creationId="{B6A1DCEF-D5D7-E656-C444-95202E74E58E}"/>
          </ac:spMkLst>
        </pc:spChg>
        <pc:spChg chg="mod">
          <ac:chgData name="Jeanne Viljoen" userId="15b5a62f-600a-4206-957b-fe0e12035773" providerId="ADAL" clId="{2AF61601-12F5-4E09-B68F-B4B5E1649C9A}" dt="2026-03-04T08:45:06.813" v="4401" actId="20577"/>
          <ac:spMkLst>
            <pc:docMk/>
            <pc:sldMk cId="1468081395" sldId="2147472411"/>
            <ac:spMk id="4" creationId="{6AFE2FA8-C7EF-50B7-7FD1-D86C97D669B5}"/>
          </ac:spMkLst>
        </pc:spChg>
        <pc:spChg chg="mod">
          <ac:chgData name="Jeanne Viljoen" userId="15b5a62f-600a-4206-957b-fe0e12035773" providerId="ADAL" clId="{2AF61601-12F5-4E09-B68F-B4B5E1649C9A}" dt="2026-03-04T10:03:32.117" v="6867" actId="14100"/>
          <ac:spMkLst>
            <pc:docMk/>
            <pc:sldMk cId="1468081395" sldId="2147472411"/>
            <ac:spMk id="5" creationId="{A0E321F5-D078-4A8B-8417-4C99562462D5}"/>
          </ac:spMkLst>
        </pc:spChg>
        <pc:spChg chg="mod">
          <ac:chgData name="Jeanne Viljoen" userId="15b5a62f-600a-4206-957b-fe0e12035773" providerId="ADAL" clId="{2AF61601-12F5-4E09-B68F-B4B5E1649C9A}" dt="2026-03-04T10:08:27.640" v="6967" actId="20577"/>
          <ac:spMkLst>
            <pc:docMk/>
            <pc:sldMk cId="1468081395" sldId="2147472411"/>
            <ac:spMk id="6" creationId="{D6516EC5-577C-84ED-41CA-167430CF207E}"/>
          </ac:spMkLst>
        </pc:spChg>
        <pc:spChg chg="add mod">
          <ac:chgData name="Jeanne Viljoen" userId="15b5a62f-600a-4206-957b-fe0e12035773" providerId="ADAL" clId="{2AF61601-12F5-4E09-B68F-B4B5E1649C9A}" dt="2026-03-04T10:08:04.686" v="6955" actId="14100"/>
          <ac:spMkLst>
            <pc:docMk/>
            <pc:sldMk cId="1468081395" sldId="2147472411"/>
            <ac:spMk id="7" creationId="{02B75764-0CB4-479D-9A51-AB727C70B761}"/>
          </ac:spMkLst>
        </pc:spChg>
      </pc:sldChg>
      <pc:sldChg chg="addSp delSp modSp add mod">
        <pc:chgData name="Jeanne Viljoen" userId="15b5a62f-600a-4206-957b-fe0e12035773" providerId="ADAL" clId="{2AF61601-12F5-4E09-B68F-B4B5E1649C9A}" dt="2026-03-05T11:10:54.179" v="10036" actId="207"/>
        <pc:sldMkLst>
          <pc:docMk/>
          <pc:sldMk cId="927052803" sldId="2147472412"/>
        </pc:sldMkLst>
        <pc:spChg chg="mod">
          <ac:chgData name="Jeanne Viljoen" userId="15b5a62f-600a-4206-957b-fe0e12035773" providerId="ADAL" clId="{2AF61601-12F5-4E09-B68F-B4B5E1649C9A}" dt="2026-03-04T08:59:51.884" v="5535" actId="14100"/>
          <ac:spMkLst>
            <pc:docMk/>
            <pc:sldMk cId="927052803" sldId="2147472412"/>
            <ac:spMk id="2" creationId="{2717B931-E71A-1C64-8389-A9207A9036E3}"/>
          </ac:spMkLst>
        </pc:spChg>
        <pc:spChg chg="mod">
          <ac:chgData name="Jeanne Viljoen" userId="15b5a62f-600a-4206-957b-fe0e12035773" providerId="ADAL" clId="{2AF61601-12F5-4E09-B68F-B4B5E1649C9A}" dt="2026-03-04T08:59:55.119" v="5536" actId="14100"/>
          <ac:spMkLst>
            <pc:docMk/>
            <pc:sldMk cId="927052803" sldId="2147472412"/>
            <ac:spMk id="4" creationId="{9DEB8753-1EA9-B293-F4C4-55917E3F201B}"/>
          </ac:spMkLst>
        </pc:spChg>
        <pc:spChg chg="add mod">
          <ac:chgData name="Jeanne Viljoen" userId="15b5a62f-600a-4206-957b-fe0e12035773" providerId="ADAL" clId="{2AF61601-12F5-4E09-B68F-B4B5E1649C9A}" dt="2026-03-04T10:08:44.163" v="6968" actId="339"/>
          <ac:spMkLst>
            <pc:docMk/>
            <pc:sldMk cId="927052803" sldId="2147472412"/>
            <ac:spMk id="5" creationId="{ABEBC6AC-BFC1-7ADB-C527-604B5EAF1CC1}"/>
          </ac:spMkLst>
        </pc:spChg>
        <pc:graphicFrameChg chg="mod modGraphic">
          <ac:chgData name="Jeanne Viljoen" userId="15b5a62f-600a-4206-957b-fe0e12035773" providerId="ADAL" clId="{2AF61601-12F5-4E09-B68F-B4B5E1649C9A}" dt="2026-03-05T11:10:54.179" v="10036" actId="207"/>
          <ac:graphicFrameMkLst>
            <pc:docMk/>
            <pc:sldMk cId="927052803" sldId="2147472412"/>
            <ac:graphicFrameMk id="6" creationId="{52586C9A-0966-8442-856F-0F97DD7C7CB0}"/>
          </ac:graphicFrameMkLst>
        </pc:graphicFrameChg>
      </pc:sldChg>
      <pc:sldChg chg="addSp delSp modSp new mod">
        <pc:chgData name="Jeanne Viljoen" userId="15b5a62f-600a-4206-957b-fe0e12035773" providerId="ADAL" clId="{2AF61601-12F5-4E09-B68F-B4B5E1649C9A}" dt="2026-03-04T10:02:28.319" v="6854" actId="339"/>
        <pc:sldMkLst>
          <pc:docMk/>
          <pc:sldMk cId="987777753" sldId="2147472413"/>
        </pc:sldMkLst>
        <pc:spChg chg="mod">
          <ac:chgData name="Jeanne Viljoen" userId="15b5a62f-600a-4206-957b-fe0e12035773" providerId="ADAL" clId="{2AF61601-12F5-4E09-B68F-B4B5E1649C9A}" dt="2026-03-04T09:00:10.930" v="5538"/>
          <ac:spMkLst>
            <pc:docMk/>
            <pc:sldMk cId="987777753" sldId="2147472413"/>
            <ac:spMk id="2" creationId="{0B87D360-3478-CC18-63B4-34A8D7CA72F0}"/>
          </ac:spMkLst>
        </pc:spChg>
        <pc:spChg chg="mod">
          <ac:chgData name="Jeanne Viljoen" userId="15b5a62f-600a-4206-957b-fe0e12035773" providerId="ADAL" clId="{2AF61601-12F5-4E09-B68F-B4B5E1649C9A}" dt="2026-03-04T09:02:54.316" v="5901" actId="20577"/>
          <ac:spMkLst>
            <pc:docMk/>
            <pc:sldMk cId="987777753" sldId="2147472413"/>
            <ac:spMk id="4" creationId="{1DC0F6C1-6FB3-8C98-7AF5-AA3C081AAAE3}"/>
          </ac:spMkLst>
        </pc:spChg>
        <pc:spChg chg="add mod">
          <ac:chgData name="Jeanne Viljoen" userId="15b5a62f-600a-4206-957b-fe0e12035773" providerId="ADAL" clId="{2AF61601-12F5-4E09-B68F-B4B5E1649C9A}" dt="2026-03-04T10:02:28.319" v="6854" actId="339"/>
          <ac:spMkLst>
            <pc:docMk/>
            <pc:sldMk cId="987777753" sldId="2147472413"/>
            <ac:spMk id="6" creationId="{A1164FEA-9AB5-D560-D2FA-8D600C3C6A4C}"/>
          </ac:spMkLst>
        </pc:spChg>
        <pc:graphicFrameChg chg="add mod modGraphic">
          <ac:chgData name="Jeanne Viljoen" userId="15b5a62f-600a-4206-957b-fe0e12035773" providerId="ADAL" clId="{2AF61601-12F5-4E09-B68F-B4B5E1649C9A}" dt="2026-03-04T09:03:15.025" v="5905" actId="14100"/>
          <ac:graphicFrameMkLst>
            <pc:docMk/>
            <pc:sldMk cId="987777753" sldId="2147472413"/>
            <ac:graphicFrameMk id="7" creationId="{27E71D01-21E4-5FED-24AF-880EC380C205}"/>
          </ac:graphicFrameMkLst>
        </pc:graphicFrameChg>
        <pc:picChg chg="add mod">
          <ac:chgData name="Jeanne Viljoen" userId="15b5a62f-600a-4206-957b-fe0e12035773" providerId="ADAL" clId="{2AF61601-12F5-4E09-B68F-B4B5E1649C9A}" dt="2026-03-04T09:04:25.603" v="6043" actId="207"/>
          <ac:picMkLst>
            <pc:docMk/>
            <pc:sldMk cId="987777753" sldId="2147472413"/>
            <ac:picMk id="11" creationId="{F91739D3-DDEA-7350-C5D5-22DA86DC9E80}"/>
          </ac:picMkLst>
        </pc:picChg>
        <pc:picChg chg="add mod">
          <ac:chgData name="Jeanne Viljoen" userId="15b5a62f-600a-4206-957b-fe0e12035773" providerId="ADAL" clId="{2AF61601-12F5-4E09-B68F-B4B5E1649C9A}" dt="2026-03-04T09:04:55.652" v="6170" actId="207"/>
          <ac:picMkLst>
            <pc:docMk/>
            <pc:sldMk cId="987777753" sldId="2147472413"/>
            <ac:picMk id="13" creationId="{11382356-98A0-243C-1A68-0B0F706802DC}"/>
          </ac:picMkLst>
        </pc:picChg>
        <pc:picChg chg="add mod">
          <ac:chgData name="Jeanne Viljoen" userId="15b5a62f-600a-4206-957b-fe0e12035773" providerId="ADAL" clId="{2AF61601-12F5-4E09-B68F-B4B5E1649C9A}" dt="2026-03-04T09:05:25.378" v="6308" actId="207"/>
          <ac:picMkLst>
            <pc:docMk/>
            <pc:sldMk cId="987777753" sldId="2147472413"/>
            <ac:picMk id="15" creationId="{A2979855-2042-2350-A6C4-CB2B94DB3DBA}"/>
          </ac:picMkLst>
        </pc:picChg>
      </pc:sldChg>
      <pc:sldChg chg="add ord">
        <pc:chgData name="Jeanne Viljoen" userId="15b5a62f-600a-4206-957b-fe0e12035773" providerId="ADAL" clId="{2AF61601-12F5-4E09-B68F-B4B5E1649C9A}" dt="2026-03-04T17:01:20.629" v="7557"/>
        <pc:sldMkLst>
          <pc:docMk/>
          <pc:sldMk cId="1690073656" sldId="2147472415"/>
        </pc:sldMkLst>
      </pc:sldChg>
      <pc:sldChg chg="addSp delSp modSp add mod">
        <pc:chgData name="Jeanne Viljoen" userId="15b5a62f-600a-4206-957b-fe0e12035773" providerId="ADAL" clId="{2AF61601-12F5-4E09-B68F-B4B5E1649C9A}" dt="2026-03-05T11:14:24.556" v="10122" actId="14100"/>
        <pc:sldMkLst>
          <pc:docMk/>
          <pc:sldMk cId="3845818380" sldId="2147472416"/>
        </pc:sldMkLst>
        <pc:spChg chg="mod">
          <ac:chgData name="Jeanne Viljoen" userId="15b5a62f-600a-4206-957b-fe0e12035773" providerId="ADAL" clId="{2AF61601-12F5-4E09-B68F-B4B5E1649C9A}" dt="2026-03-05T11:14:24.556" v="10122" actId="14100"/>
          <ac:spMkLst>
            <pc:docMk/>
            <pc:sldMk cId="3845818380" sldId="2147472416"/>
            <ac:spMk id="4" creationId="{C9481B8A-BD46-2AB3-F2CE-60F1F2CBD500}"/>
          </ac:spMkLst>
        </pc:spChg>
        <pc:spChg chg="add mod">
          <ac:chgData name="Jeanne Viljoen" userId="15b5a62f-600a-4206-957b-fe0e12035773" providerId="ADAL" clId="{2AF61601-12F5-4E09-B68F-B4B5E1649C9A}" dt="2026-03-05T08:38:08.856" v="7878" actId="1076"/>
          <ac:spMkLst>
            <pc:docMk/>
            <pc:sldMk cId="3845818380" sldId="2147472416"/>
            <ac:spMk id="7" creationId="{E0FB1A51-DE3F-DB28-6A81-B9C9F4FFF03D}"/>
          </ac:spMkLst>
        </pc:spChg>
        <pc:spChg chg="mod">
          <ac:chgData name="Jeanne Viljoen" userId="15b5a62f-600a-4206-957b-fe0e12035773" providerId="ADAL" clId="{2AF61601-12F5-4E09-B68F-B4B5E1649C9A}" dt="2026-03-05T11:14:16.557" v="10119" actId="1076"/>
          <ac:spMkLst>
            <pc:docMk/>
            <pc:sldMk cId="3845818380" sldId="2147472416"/>
            <ac:spMk id="8" creationId="{9D3C7451-06CC-7BCF-12AE-0261A98ED839}"/>
          </ac:spMkLst>
        </pc:spChg>
        <pc:spChg chg="mod">
          <ac:chgData name="Jeanne Viljoen" userId="15b5a62f-600a-4206-957b-fe0e12035773" providerId="ADAL" clId="{2AF61601-12F5-4E09-B68F-B4B5E1649C9A}" dt="2026-03-05T08:33:49.580" v="7743" actId="14100"/>
          <ac:spMkLst>
            <pc:docMk/>
            <pc:sldMk cId="3845818380" sldId="2147472416"/>
            <ac:spMk id="10" creationId="{3A7CCFFD-FE41-739A-4040-45317982BA6C}"/>
          </ac:spMkLst>
        </pc:spChg>
        <pc:spChg chg="add mod">
          <ac:chgData name="Jeanne Viljoen" userId="15b5a62f-600a-4206-957b-fe0e12035773" providerId="ADAL" clId="{2AF61601-12F5-4E09-B68F-B4B5E1649C9A}" dt="2026-03-05T08:38:08.856" v="7878" actId="1076"/>
          <ac:spMkLst>
            <pc:docMk/>
            <pc:sldMk cId="3845818380" sldId="2147472416"/>
            <ac:spMk id="19" creationId="{46826398-FD08-0B0F-C915-9E0364E669F9}"/>
          </ac:spMkLst>
        </pc:spChg>
        <pc:spChg chg="add mod">
          <ac:chgData name="Jeanne Viljoen" userId="15b5a62f-600a-4206-957b-fe0e12035773" providerId="ADAL" clId="{2AF61601-12F5-4E09-B68F-B4B5E1649C9A}" dt="2026-03-05T08:38:08.856" v="7878" actId="1076"/>
          <ac:spMkLst>
            <pc:docMk/>
            <pc:sldMk cId="3845818380" sldId="2147472416"/>
            <ac:spMk id="21" creationId="{6ABC31A9-4B28-9815-046D-AF0F7949CBB0}"/>
          </ac:spMkLst>
        </pc:spChg>
        <pc:spChg chg="mod">
          <ac:chgData name="Jeanne Viljoen" userId="15b5a62f-600a-4206-957b-fe0e12035773" providerId="ADAL" clId="{2AF61601-12F5-4E09-B68F-B4B5E1649C9A}" dt="2026-03-05T08:38:08.856" v="7878" actId="1076"/>
          <ac:spMkLst>
            <pc:docMk/>
            <pc:sldMk cId="3845818380" sldId="2147472416"/>
            <ac:spMk id="23" creationId="{B7EC0DD9-DB04-9D78-50B8-B03BE39B6CE3}"/>
          </ac:spMkLst>
        </pc:spChg>
        <pc:spChg chg="add mod">
          <ac:chgData name="Jeanne Viljoen" userId="15b5a62f-600a-4206-957b-fe0e12035773" providerId="ADAL" clId="{2AF61601-12F5-4E09-B68F-B4B5E1649C9A}" dt="2026-03-05T08:38:08.856" v="7878" actId="1076"/>
          <ac:spMkLst>
            <pc:docMk/>
            <pc:sldMk cId="3845818380" sldId="2147472416"/>
            <ac:spMk id="26" creationId="{A3F5C751-48F2-9E96-E6EF-6F15224D9049}"/>
          </ac:spMkLst>
        </pc:spChg>
        <pc:spChg chg="add mod">
          <ac:chgData name="Jeanne Viljoen" userId="15b5a62f-600a-4206-957b-fe0e12035773" providerId="ADAL" clId="{2AF61601-12F5-4E09-B68F-B4B5E1649C9A}" dt="2026-03-05T08:38:29.098" v="7880" actId="14100"/>
          <ac:spMkLst>
            <pc:docMk/>
            <pc:sldMk cId="3845818380" sldId="2147472416"/>
            <ac:spMk id="27" creationId="{64B54E6F-8751-EE78-068C-47D5A7C19D58}"/>
          </ac:spMkLst>
        </pc:spChg>
        <pc:spChg chg="add mod">
          <ac:chgData name="Jeanne Viljoen" userId="15b5a62f-600a-4206-957b-fe0e12035773" providerId="ADAL" clId="{2AF61601-12F5-4E09-B68F-B4B5E1649C9A}" dt="2026-03-05T08:38:32.952" v="7881" actId="14100"/>
          <ac:spMkLst>
            <pc:docMk/>
            <pc:sldMk cId="3845818380" sldId="2147472416"/>
            <ac:spMk id="29" creationId="{570E683B-5262-4154-F8F9-92BD77086449}"/>
          </ac:spMkLst>
        </pc:spChg>
        <pc:spChg chg="add mod">
          <ac:chgData name="Jeanne Viljoen" userId="15b5a62f-600a-4206-957b-fe0e12035773" providerId="ADAL" clId="{2AF61601-12F5-4E09-B68F-B4B5E1649C9A}" dt="2026-03-05T08:38:21.458" v="7879" actId="1076"/>
          <ac:spMkLst>
            <pc:docMk/>
            <pc:sldMk cId="3845818380" sldId="2147472416"/>
            <ac:spMk id="30" creationId="{0F2276E6-F473-87EA-A5B6-A70C21028BFD}"/>
          </ac:spMkLst>
        </pc:spChg>
        <pc:grpChg chg="mod">
          <ac:chgData name="Jeanne Viljoen" userId="15b5a62f-600a-4206-957b-fe0e12035773" providerId="ADAL" clId="{2AF61601-12F5-4E09-B68F-B4B5E1649C9A}" dt="2026-03-05T08:38:08.856" v="7878" actId="1076"/>
          <ac:grpSpMkLst>
            <pc:docMk/>
            <pc:sldMk cId="3845818380" sldId="2147472416"/>
            <ac:grpSpMk id="5" creationId="{31345035-4ADD-8ADF-064D-584F050B088B}"/>
          </ac:grpSpMkLst>
        </pc:grpChg>
      </pc:sldChg>
      <pc:sldChg chg="new">
        <pc:chgData name="Jeanne Viljoen" userId="15b5a62f-600a-4206-957b-fe0e12035773" providerId="ADAL" clId="{2AF61601-12F5-4E09-B68F-B4B5E1649C9A}" dt="2026-03-05T10:09:49.413" v="8038" actId="680"/>
        <pc:sldMkLst>
          <pc:docMk/>
          <pc:sldMk cId="3747549630" sldId="2147472417"/>
        </pc:sldMkLst>
      </pc:sldChg>
      <pc:sldChg chg="addSp delSp modSp new mod ord">
        <pc:chgData name="Jeanne Viljoen" userId="15b5a62f-600a-4206-957b-fe0e12035773" providerId="ADAL" clId="{2AF61601-12F5-4E09-B68F-B4B5E1649C9A}" dt="2026-03-05T11:08:58.788" v="10026" actId="20577"/>
        <pc:sldMkLst>
          <pc:docMk/>
          <pc:sldMk cId="3974241492" sldId="2147472418"/>
        </pc:sldMkLst>
        <pc:spChg chg="mod">
          <ac:chgData name="Jeanne Viljoen" userId="15b5a62f-600a-4206-957b-fe0e12035773" providerId="ADAL" clId="{2AF61601-12F5-4E09-B68F-B4B5E1649C9A}" dt="2026-03-05T10:11:38.918" v="8052" actId="20577"/>
          <ac:spMkLst>
            <pc:docMk/>
            <pc:sldMk cId="3974241492" sldId="2147472418"/>
            <ac:spMk id="2" creationId="{63D4EC5D-AF2E-0975-F7B7-57EFAFFC64B0}"/>
          </ac:spMkLst>
        </pc:spChg>
        <pc:spChg chg="mod">
          <ac:chgData name="Jeanne Viljoen" userId="15b5a62f-600a-4206-957b-fe0e12035773" providerId="ADAL" clId="{2AF61601-12F5-4E09-B68F-B4B5E1649C9A}" dt="2026-03-05T10:11:44.111" v="8060" actId="20577"/>
          <ac:spMkLst>
            <pc:docMk/>
            <pc:sldMk cId="3974241492" sldId="2147472418"/>
            <ac:spMk id="4" creationId="{14F0B596-C1D4-0158-2A17-8724D5AE2AA1}"/>
          </ac:spMkLst>
        </pc:spChg>
        <pc:graphicFrameChg chg="add mod modGraphic">
          <ac:chgData name="Jeanne Viljoen" userId="15b5a62f-600a-4206-957b-fe0e12035773" providerId="ADAL" clId="{2AF61601-12F5-4E09-B68F-B4B5E1649C9A}" dt="2026-03-05T11:08:58.788" v="10026" actId="20577"/>
          <ac:graphicFrameMkLst>
            <pc:docMk/>
            <pc:sldMk cId="3974241492" sldId="2147472418"/>
            <ac:graphicFrameMk id="6" creationId="{CFE72771-C84E-C524-D4E2-B631B2C93F16}"/>
          </ac:graphicFrameMkLst>
        </pc:graphicFrameChg>
      </pc:sldChg>
      <pc:sldChg chg="addSp delSp modSp add mod">
        <pc:chgData name="Jeanne Viljoen" userId="15b5a62f-600a-4206-957b-fe0e12035773" providerId="ADAL" clId="{2AF61601-12F5-4E09-B68F-B4B5E1649C9A}" dt="2026-03-05T10:39:40.321" v="9784" actId="20577"/>
        <pc:sldMkLst>
          <pc:docMk/>
          <pc:sldMk cId="3608868254" sldId="2147472419"/>
        </pc:sldMkLst>
        <pc:spChg chg="mod">
          <ac:chgData name="Jeanne Viljoen" userId="15b5a62f-600a-4206-957b-fe0e12035773" providerId="ADAL" clId="{2AF61601-12F5-4E09-B68F-B4B5E1649C9A}" dt="2026-03-05T10:39:40.321" v="9784" actId="20577"/>
          <ac:spMkLst>
            <pc:docMk/>
            <pc:sldMk cId="3608868254" sldId="2147472419"/>
            <ac:spMk id="4" creationId="{96FB8F5D-94EC-51B8-9A2D-87C2703E5F9E}"/>
          </ac:spMkLst>
        </pc:spChg>
        <pc:spChg chg="add mod">
          <ac:chgData name="Jeanne Viljoen" userId="15b5a62f-600a-4206-957b-fe0e12035773" providerId="ADAL" clId="{2AF61601-12F5-4E09-B68F-B4B5E1649C9A}" dt="2026-03-05T10:38:57.335" v="9751" actId="6549"/>
          <ac:spMkLst>
            <pc:docMk/>
            <pc:sldMk cId="3608868254" sldId="2147472419"/>
            <ac:spMk id="10" creationId="{3C3CF761-D139-2EEA-8294-8D43E02BB000}"/>
          </ac:spMkLst>
        </pc:spChg>
        <pc:spChg chg="add mod">
          <ac:chgData name="Jeanne Viljoen" userId="15b5a62f-600a-4206-957b-fe0e12035773" providerId="ADAL" clId="{2AF61601-12F5-4E09-B68F-B4B5E1649C9A}" dt="2026-03-05T10:38:38.999" v="9738" actId="20577"/>
          <ac:spMkLst>
            <pc:docMk/>
            <pc:sldMk cId="3608868254" sldId="2147472419"/>
            <ac:spMk id="11" creationId="{B8C39FFA-DF8F-AB21-D7BB-05D5EC50CBFB}"/>
          </ac:spMkLst>
        </pc:spChg>
        <pc:graphicFrameChg chg="add mod modGraphic">
          <ac:chgData name="Jeanne Viljoen" userId="15b5a62f-600a-4206-957b-fe0e12035773" providerId="ADAL" clId="{2AF61601-12F5-4E09-B68F-B4B5E1649C9A}" dt="2026-03-05T10:37:42.182" v="9685" actId="1076"/>
          <ac:graphicFrameMkLst>
            <pc:docMk/>
            <pc:sldMk cId="3608868254" sldId="2147472419"/>
            <ac:graphicFrameMk id="5" creationId="{D28DE68B-2AEF-7722-9FE8-F553A2289CAD}"/>
          </ac:graphicFrameMkLst>
        </pc:graphicFrameChg>
        <pc:graphicFrameChg chg="add mod modGraphic">
          <ac:chgData name="Jeanne Viljoen" userId="15b5a62f-600a-4206-957b-fe0e12035773" providerId="ADAL" clId="{2AF61601-12F5-4E09-B68F-B4B5E1649C9A}" dt="2026-03-05T10:38:05.690" v="9689" actId="1076"/>
          <ac:graphicFrameMkLst>
            <pc:docMk/>
            <pc:sldMk cId="3608868254" sldId="2147472419"/>
            <ac:graphicFrameMk id="7" creationId="{BEE26E31-8E4E-F5FB-2C8E-DF1E3EA4E971}"/>
          </ac:graphicFrameMkLst>
        </pc:graphicFrameChg>
        <pc:cxnChg chg="add mod">
          <ac:chgData name="Jeanne Viljoen" userId="15b5a62f-600a-4206-957b-fe0e12035773" providerId="ADAL" clId="{2AF61601-12F5-4E09-B68F-B4B5E1649C9A}" dt="2026-03-05T10:37:58.281" v="9687" actId="11529"/>
          <ac:cxnSpMkLst>
            <pc:docMk/>
            <pc:sldMk cId="3608868254" sldId="2147472419"/>
            <ac:cxnSpMk id="9" creationId="{71824D73-F006-5477-88EB-BDCA45B09B8A}"/>
          </ac:cxnSpMkLst>
        </pc:cxnChg>
      </pc:sldChg>
      <pc:sldChg chg="addSp delSp modSp new mod ord">
        <pc:chgData name="Jeanne Viljoen" userId="15b5a62f-600a-4206-957b-fe0e12035773" providerId="ADAL" clId="{2AF61601-12F5-4E09-B68F-B4B5E1649C9A}" dt="2026-03-05T11:08:50.440" v="10009" actId="20577"/>
        <pc:sldMkLst>
          <pc:docMk/>
          <pc:sldMk cId="1553577351" sldId="2147472420"/>
        </pc:sldMkLst>
        <pc:spChg chg="mod">
          <ac:chgData name="Jeanne Viljoen" userId="15b5a62f-600a-4206-957b-fe0e12035773" providerId="ADAL" clId="{2AF61601-12F5-4E09-B68F-B4B5E1649C9A}" dt="2026-03-05T11:06:41.999" v="9881"/>
          <ac:spMkLst>
            <pc:docMk/>
            <pc:sldMk cId="1553577351" sldId="2147472420"/>
            <ac:spMk id="2" creationId="{0445852C-08BE-E46A-50DE-C6BD28053ACE}"/>
          </ac:spMkLst>
        </pc:spChg>
        <pc:spChg chg="mod">
          <ac:chgData name="Jeanne Viljoen" userId="15b5a62f-600a-4206-957b-fe0e12035773" providerId="ADAL" clId="{2AF61601-12F5-4E09-B68F-B4B5E1649C9A}" dt="2026-03-05T11:06:44.290" v="9889" actId="20577"/>
          <ac:spMkLst>
            <pc:docMk/>
            <pc:sldMk cId="1553577351" sldId="2147472420"/>
            <ac:spMk id="4" creationId="{0C076850-574F-D530-0F58-FC1A772914BD}"/>
          </ac:spMkLst>
        </pc:spChg>
        <pc:graphicFrameChg chg="add mod modGraphic">
          <ac:chgData name="Jeanne Viljoen" userId="15b5a62f-600a-4206-957b-fe0e12035773" providerId="ADAL" clId="{2AF61601-12F5-4E09-B68F-B4B5E1649C9A}" dt="2026-03-05T11:08:50.440" v="10009" actId="20577"/>
          <ac:graphicFrameMkLst>
            <pc:docMk/>
            <pc:sldMk cId="1553577351" sldId="2147472420"/>
            <ac:graphicFrameMk id="6" creationId="{6F472B23-D7FA-F88C-A1D2-D03C07E41241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A74A1D-DD81-416A-AC6A-6B3334C6A706}" type="doc">
      <dgm:prSet loTypeId="urn:microsoft.com/office/officeart/2005/8/layout/default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B3B9D28D-DEBA-47AE-A7EA-6406BF349927}">
      <dgm:prSet phldrT="[Text]" phldr="0"/>
      <dgm:spPr/>
      <dgm:t>
        <a:bodyPr/>
        <a:lstStyle/>
        <a:p>
          <a:r>
            <a:rPr lang="en-US"/>
            <a:t>Singapore Chief Financial Officers (CFOs)</a:t>
          </a:r>
        </a:p>
      </dgm:t>
    </dgm:pt>
    <dgm:pt modelId="{C7D987E7-93A1-49DB-BB53-A13D6EFB17EE}" type="parTrans" cxnId="{ABF01974-C96B-4C00-BD3D-57B45F71F08E}">
      <dgm:prSet/>
      <dgm:spPr/>
      <dgm:t>
        <a:bodyPr/>
        <a:lstStyle/>
        <a:p>
          <a:endParaRPr lang="en-US"/>
        </a:p>
      </dgm:t>
    </dgm:pt>
    <dgm:pt modelId="{C3BF4494-8A59-4F7F-9D06-909438F5988D}" type="sibTrans" cxnId="{ABF01974-C96B-4C00-BD3D-57B45F71F08E}">
      <dgm:prSet/>
      <dgm:spPr/>
      <dgm:t>
        <a:bodyPr/>
        <a:lstStyle/>
        <a:p>
          <a:endParaRPr lang="en-US"/>
        </a:p>
      </dgm:t>
    </dgm:pt>
    <dgm:pt modelId="{CE706191-DE70-4B98-9AA4-8F71EFD486E6}">
      <dgm:prSet phldrT="[Text]" phldr="0"/>
      <dgm:spPr/>
      <dgm:t>
        <a:bodyPr/>
        <a:lstStyle/>
        <a:p>
          <a:r>
            <a:rPr lang="en-US"/>
            <a:t>Malaysian CFOs</a:t>
          </a:r>
        </a:p>
      </dgm:t>
    </dgm:pt>
    <dgm:pt modelId="{D1522885-F76B-4210-AED0-CA78D0739518}" type="parTrans" cxnId="{DCCB30DC-4FFC-4D9D-9B7F-F0C3C5DBF6F3}">
      <dgm:prSet/>
      <dgm:spPr/>
      <dgm:t>
        <a:bodyPr/>
        <a:lstStyle/>
        <a:p>
          <a:endParaRPr lang="en-US"/>
        </a:p>
      </dgm:t>
    </dgm:pt>
    <dgm:pt modelId="{DCF6B70C-2BD6-4AF2-AE14-09A38B7701D3}" type="sibTrans" cxnId="{DCCB30DC-4FFC-4D9D-9B7F-F0C3C5DBF6F3}">
      <dgm:prSet/>
      <dgm:spPr/>
      <dgm:t>
        <a:bodyPr/>
        <a:lstStyle/>
        <a:p>
          <a:endParaRPr lang="en-US"/>
        </a:p>
      </dgm:t>
    </dgm:pt>
    <dgm:pt modelId="{1E1A322C-39E7-4A1C-A259-805B83F3B341}">
      <dgm:prSet phldrT="[Text]" phldr="0"/>
      <dgm:spPr/>
      <dgm:t>
        <a:bodyPr/>
        <a:lstStyle/>
        <a:p>
          <a:r>
            <a:rPr lang="en-US"/>
            <a:t>Singapore Firms</a:t>
          </a:r>
        </a:p>
      </dgm:t>
    </dgm:pt>
    <dgm:pt modelId="{C2D791C2-7A60-4C8E-AF2D-6182FFAC8A4C}" type="parTrans" cxnId="{793E03E8-5EB9-43B1-A178-7BAB91F4804B}">
      <dgm:prSet/>
      <dgm:spPr/>
      <dgm:t>
        <a:bodyPr/>
        <a:lstStyle/>
        <a:p>
          <a:endParaRPr lang="en-US"/>
        </a:p>
      </dgm:t>
    </dgm:pt>
    <dgm:pt modelId="{46F94309-C13C-4F15-B4CB-7762E8787EBA}" type="sibTrans" cxnId="{793E03E8-5EB9-43B1-A178-7BAB91F4804B}">
      <dgm:prSet/>
      <dgm:spPr/>
      <dgm:t>
        <a:bodyPr/>
        <a:lstStyle/>
        <a:p>
          <a:endParaRPr lang="en-US"/>
        </a:p>
      </dgm:t>
    </dgm:pt>
    <dgm:pt modelId="{05846263-72C7-45D3-A1BA-66423FD8B243}">
      <dgm:prSet phldrT="[Text]" phldr="0"/>
      <dgm:spPr/>
      <dgm:t>
        <a:bodyPr/>
        <a:lstStyle/>
        <a:p>
          <a:r>
            <a:rPr lang="en-US"/>
            <a:t>Malaysian Institute of Certified Public Accountants (MICPA)</a:t>
          </a:r>
        </a:p>
      </dgm:t>
    </dgm:pt>
    <dgm:pt modelId="{711DD71E-3306-4A30-A240-9482BB597AC8}" type="parTrans" cxnId="{D8E8EE99-104A-4B52-B1CF-96104CF0F78C}">
      <dgm:prSet/>
      <dgm:spPr/>
      <dgm:t>
        <a:bodyPr/>
        <a:lstStyle/>
        <a:p>
          <a:endParaRPr lang="en-US"/>
        </a:p>
      </dgm:t>
    </dgm:pt>
    <dgm:pt modelId="{D00E01E8-BC85-44C9-B00B-37BC8003F00E}" type="sibTrans" cxnId="{D8E8EE99-104A-4B52-B1CF-96104CF0F78C}">
      <dgm:prSet/>
      <dgm:spPr/>
      <dgm:t>
        <a:bodyPr/>
        <a:lstStyle/>
        <a:p>
          <a:endParaRPr lang="en-US"/>
        </a:p>
      </dgm:t>
    </dgm:pt>
    <dgm:pt modelId="{88EF9B21-647D-4167-A42B-978E976B7DCF}">
      <dgm:prSet phldrT="[Text]" phldr="0"/>
      <dgm:spPr/>
      <dgm:t>
        <a:bodyPr/>
        <a:lstStyle/>
        <a:p>
          <a:r>
            <a:rPr lang="en-US"/>
            <a:t>Hong Kong CFOs</a:t>
          </a:r>
        </a:p>
      </dgm:t>
    </dgm:pt>
    <dgm:pt modelId="{794EF769-8DB6-49B0-B211-0F10841212D5}" type="parTrans" cxnId="{EA3755DE-2D2E-475B-AC3E-A1A3628314B3}">
      <dgm:prSet/>
      <dgm:spPr/>
      <dgm:t>
        <a:bodyPr/>
        <a:lstStyle/>
        <a:p>
          <a:endParaRPr lang="en-US"/>
        </a:p>
      </dgm:t>
    </dgm:pt>
    <dgm:pt modelId="{12746961-0274-430A-8168-B9D0DE6BB069}" type="sibTrans" cxnId="{EA3755DE-2D2E-475B-AC3E-A1A3628314B3}">
      <dgm:prSet/>
      <dgm:spPr/>
      <dgm:t>
        <a:bodyPr/>
        <a:lstStyle/>
        <a:p>
          <a:endParaRPr lang="en-US"/>
        </a:p>
      </dgm:t>
    </dgm:pt>
    <dgm:pt modelId="{FEF8A633-61A7-44F3-973F-44195DBB6C31}">
      <dgm:prSet phldrT="[Text]" phldr="0"/>
      <dgm:spPr/>
      <dgm:t>
        <a:bodyPr/>
        <a:lstStyle/>
        <a:p>
          <a:r>
            <a:rPr lang="en-US"/>
            <a:t>Association of Chartered Certified Accountants Asia-Pacific (ACCA APAC)</a:t>
          </a:r>
        </a:p>
      </dgm:t>
    </dgm:pt>
    <dgm:pt modelId="{ACF57243-53F3-4FE0-BE0E-BE0311CF2449}" type="parTrans" cxnId="{3FC0877B-1F46-46DF-96B4-B1572FECECE4}">
      <dgm:prSet/>
      <dgm:spPr/>
      <dgm:t>
        <a:bodyPr/>
        <a:lstStyle/>
        <a:p>
          <a:endParaRPr lang="en-US"/>
        </a:p>
      </dgm:t>
    </dgm:pt>
    <dgm:pt modelId="{0329F428-9D5C-49F5-8C41-F68F16F7771A}" type="sibTrans" cxnId="{3FC0877B-1F46-46DF-96B4-B1572FECECE4}">
      <dgm:prSet/>
      <dgm:spPr/>
      <dgm:t>
        <a:bodyPr/>
        <a:lstStyle/>
        <a:p>
          <a:endParaRPr lang="en-US"/>
        </a:p>
      </dgm:t>
    </dgm:pt>
    <dgm:pt modelId="{BD28BE8D-5BEF-454D-B6EC-C6DC71C6606A}">
      <dgm:prSet phldrT="[Text]" phldr="0"/>
      <dgm:spPr/>
      <dgm:t>
        <a:bodyPr/>
        <a:lstStyle/>
        <a:p>
          <a:r>
            <a:rPr lang="en-US">
              <a:solidFill>
                <a:schemeClr val="accent2"/>
              </a:solidFill>
            </a:rPr>
            <a:t>Malaysian Firms</a:t>
          </a:r>
        </a:p>
      </dgm:t>
    </dgm:pt>
    <dgm:pt modelId="{70189B85-9179-4DC8-BCEC-63084C93209A}" type="parTrans" cxnId="{2300A0A3-11DE-4AB6-AD90-457B7ADEC4EC}">
      <dgm:prSet/>
      <dgm:spPr/>
      <dgm:t>
        <a:bodyPr/>
        <a:lstStyle/>
        <a:p>
          <a:endParaRPr lang="en-US"/>
        </a:p>
      </dgm:t>
    </dgm:pt>
    <dgm:pt modelId="{442B7E2A-A0E6-4F47-876A-D3864ECBE96B}" type="sibTrans" cxnId="{2300A0A3-11DE-4AB6-AD90-457B7ADEC4EC}">
      <dgm:prSet/>
      <dgm:spPr/>
      <dgm:t>
        <a:bodyPr/>
        <a:lstStyle/>
        <a:p>
          <a:endParaRPr lang="en-US"/>
        </a:p>
      </dgm:t>
    </dgm:pt>
    <dgm:pt modelId="{7FDCB222-E518-496B-88E4-24E9C2898674}">
      <dgm:prSet phldrT="[Text]" phldr="0"/>
      <dgm:spPr/>
      <dgm:t>
        <a:bodyPr/>
        <a:lstStyle/>
        <a:p>
          <a:r>
            <a:rPr lang="en-US"/>
            <a:t>Hong Kong Independent Commission Against Corruption (ICAC)</a:t>
          </a:r>
        </a:p>
      </dgm:t>
    </dgm:pt>
    <dgm:pt modelId="{1FF66424-E1CC-4FF2-BFC2-A4435E4AE922}" type="parTrans" cxnId="{E7A1B168-356C-4178-80EC-BF0A8A888D24}">
      <dgm:prSet/>
      <dgm:spPr/>
      <dgm:t>
        <a:bodyPr/>
        <a:lstStyle/>
        <a:p>
          <a:endParaRPr lang="en-US"/>
        </a:p>
      </dgm:t>
    </dgm:pt>
    <dgm:pt modelId="{980C653D-A0AC-4D4A-A76B-F3B7FC81DB0C}" type="sibTrans" cxnId="{E7A1B168-356C-4178-80EC-BF0A8A888D24}">
      <dgm:prSet/>
      <dgm:spPr/>
      <dgm:t>
        <a:bodyPr/>
        <a:lstStyle/>
        <a:p>
          <a:endParaRPr lang="en-US"/>
        </a:p>
      </dgm:t>
    </dgm:pt>
    <dgm:pt modelId="{AC9BEEA7-4955-4A96-93CD-02FBE5161717}">
      <dgm:prSet phldrT="[Text]" phldr="0"/>
      <dgm:spPr/>
      <dgm:t>
        <a:bodyPr/>
        <a:lstStyle/>
        <a:p>
          <a:r>
            <a:rPr lang="en-US">
              <a:solidFill>
                <a:schemeClr val="accent2"/>
              </a:solidFill>
            </a:rPr>
            <a:t>Confederation of Asian and Pacific Accountants (CAPA)</a:t>
          </a:r>
        </a:p>
      </dgm:t>
    </dgm:pt>
    <dgm:pt modelId="{7651770B-EDA0-48BF-93FB-57C96C5E17DD}" type="parTrans" cxnId="{FE6A88AC-AC6C-43F4-AFC5-00BECCE07449}">
      <dgm:prSet/>
      <dgm:spPr/>
      <dgm:t>
        <a:bodyPr/>
        <a:lstStyle/>
        <a:p>
          <a:endParaRPr lang="en-US"/>
        </a:p>
      </dgm:t>
    </dgm:pt>
    <dgm:pt modelId="{E54BC72F-27B5-484A-9837-A342E6D5E8EA}" type="sibTrans" cxnId="{FE6A88AC-AC6C-43F4-AFC5-00BECCE07449}">
      <dgm:prSet/>
      <dgm:spPr/>
      <dgm:t>
        <a:bodyPr/>
        <a:lstStyle/>
        <a:p>
          <a:endParaRPr lang="en-US"/>
        </a:p>
      </dgm:t>
    </dgm:pt>
    <dgm:pt modelId="{6AA08B81-BCA5-47A5-A1E0-DC8DA28ED6B8}">
      <dgm:prSet phldrT="[Text]" phldr="0"/>
      <dgm:spPr/>
      <dgm:t>
        <a:bodyPr/>
        <a:lstStyle/>
        <a:p>
          <a:r>
            <a:rPr lang="en-US"/>
            <a:t>Hong Kong Firms</a:t>
          </a:r>
        </a:p>
      </dgm:t>
    </dgm:pt>
    <dgm:pt modelId="{978220E5-F49F-4B3A-AB63-D62FDC2240CC}" type="parTrans" cxnId="{21439B3D-3D5E-4D5F-A775-4AEA91596CBB}">
      <dgm:prSet/>
      <dgm:spPr/>
      <dgm:t>
        <a:bodyPr/>
        <a:lstStyle/>
        <a:p>
          <a:endParaRPr lang="en-US"/>
        </a:p>
      </dgm:t>
    </dgm:pt>
    <dgm:pt modelId="{56B975EE-7B1F-4835-9C90-C7992070F2E8}" type="sibTrans" cxnId="{21439B3D-3D5E-4D5F-A775-4AEA91596CBB}">
      <dgm:prSet/>
      <dgm:spPr/>
      <dgm:t>
        <a:bodyPr/>
        <a:lstStyle/>
        <a:p>
          <a:endParaRPr lang="en-US"/>
        </a:p>
      </dgm:t>
    </dgm:pt>
    <dgm:pt modelId="{43FBDF42-B952-42B8-BD9A-DA58B3184A5D}" type="pres">
      <dgm:prSet presAssocID="{C5A74A1D-DD81-416A-AC6A-6B3334C6A706}" presName="diagram" presStyleCnt="0">
        <dgm:presLayoutVars>
          <dgm:dir/>
          <dgm:resizeHandles val="exact"/>
        </dgm:presLayoutVars>
      </dgm:prSet>
      <dgm:spPr/>
    </dgm:pt>
    <dgm:pt modelId="{3F65E045-DEEA-42D2-A1C4-ED4000F00880}" type="pres">
      <dgm:prSet presAssocID="{B3B9D28D-DEBA-47AE-A7EA-6406BF349927}" presName="node" presStyleLbl="node1" presStyleIdx="0" presStyleCnt="10">
        <dgm:presLayoutVars>
          <dgm:bulletEnabled val="1"/>
        </dgm:presLayoutVars>
      </dgm:prSet>
      <dgm:spPr/>
    </dgm:pt>
    <dgm:pt modelId="{078B2204-3DA9-4C6A-81F1-1868C21F0C45}" type="pres">
      <dgm:prSet presAssocID="{C3BF4494-8A59-4F7F-9D06-909438F5988D}" presName="sibTrans" presStyleCnt="0"/>
      <dgm:spPr/>
    </dgm:pt>
    <dgm:pt modelId="{8473E394-895A-4F89-BC70-50A09F009774}" type="pres">
      <dgm:prSet presAssocID="{1E1A322C-39E7-4A1C-A259-805B83F3B341}" presName="node" presStyleLbl="node1" presStyleIdx="1" presStyleCnt="10">
        <dgm:presLayoutVars>
          <dgm:bulletEnabled val="1"/>
        </dgm:presLayoutVars>
      </dgm:prSet>
      <dgm:spPr/>
    </dgm:pt>
    <dgm:pt modelId="{F2F34F82-8B30-4E58-9729-6D53C94CDAE0}" type="pres">
      <dgm:prSet presAssocID="{46F94309-C13C-4F15-B4CB-7762E8787EBA}" presName="sibTrans" presStyleCnt="0"/>
      <dgm:spPr/>
    </dgm:pt>
    <dgm:pt modelId="{A36D7E8D-8B36-4E93-9D74-04EA885F034C}" type="pres">
      <dgm:prSet presAssocID="{FEF8A633-61A7-44F3-973F-44195DBB6C31}" presName="node" presStyleLbl="node1" presStyleIdx="2" presStyleCnt="10">
        <dgm:presLayoutVars>
          <dgm:bulletEnabled val="1"/>
        </dgm:presLayoutVars>
      </dgm:prSet>
      <dgm:spPr/>
    </dgm:pt>
    <dgm:pt modelId="{3A32671D-D163-4055-8F4F-8972EB96A11C}" type="pres">
      <dgm:prSet presAssocID="{0329F428-9D5C-49F5-8C41-F68F16F7771A}" presName="sibTrans" presStyleCnt="0"/>
      <dgm:spPr/>
    </dgm:pt>
    <dgm:pt modelId="{B8C38C89-DFC0-40C4-9DDB-260746B235C0}" type="pres">
      <dgm:prSet presAssocID="{CE706191-DE70-4B98-9AA4-8F71EFD486E6}" presName="node" presStyleLbl="node1" presStyleIdx="3" presStyleCnt="10">
        <dgm:presLayoutVars>
          <dgm:bulletEnabled val="1"/>
        </dgm:presLayoutVars>
      </dgm:prSet>
      <dgm:spPr/>
    </dgm:pt>
    <dgm:pt modelId="{8C2DC203-D415-449C-A9D0-883D735B3886}" type="pres">
      <dgm:prSet presAssocID="{DCF6B70C-2BD6-4AF2-AE14-09A38B7701D3}" presName="sibTrans" presStyleCnt="0"/>
      <dgm:spPr/>
    </dgm:pt>
    <dgm:pt modelId="{8ED4D851-1B27-4F64-A560-237771F88E87}" type="pres">
      <dgm:prSet presAssocID="{BD28BE8D-5BEF-454D-B6EC-C6DC71C6606A}" presName="node" presStyleLbl="node1" presStyleIdx="4" presStyleCnt="10">
        <dgm:presLayoutVars>
          <dgm:bulletEnabled val="1"/>
        </dgm:presLayoutVars>
      </dgm:prSet>
      <dgm:spPr/>
    </dgm:pt>
    <dgm:pt modelId="{D26FB9AD-0200-48C4-9C71-7C90DF4DBFE6}" type="pres">
      <dgm:prSet presAssocID="{442B7E2A-A0E6-4F47-876A-D3864ECBE96B}" presName="sibTrans" presStyleCnt="0"/>
      <dgm:spPr/>
    </dgm:pt>
    <dgm:pt modelId="{CE04D230-67F9-4BC9-BFA2-5B95429BA2AB}" type="pres">
      <dgm:prSet presAssocID="{05846263-72C7-45D3-A1BA-66423FD8B243}" presName="node" presStyleLbl="node1" presStyleIdx="5" presStyleCnt="10">
        <dgm:presLayoutVars>
          <dgm:bulletEnabled val="1"/>
        </dgm:presLayoutVars>
      </dgm:prSet>
      <dgm:spPr/>
    </dgm:pt>
    <dgm:pt modelId="{D033DBDC-365D-45BB-8466-CA0281B0D77A}" type="pres">
      <dgm:prSet presAssocID="{D00E01E8-BC85-44C9-B00B-37BC8003F00E}" presName="sibTrans" presStyleCnt="0"/>
      <dgm:spPr/>
    </dgm:pt>
    <dgm:pt modelId="{6A80DF48-1CFD-4B34-8F23-147CD262707E}" type="pres">
      <dgm:prSet presAssocID="{88EF9B21-647D-4167-A42B-978E976B7DCF}" presName="node" presStyleLbl="node1" presStyleIdx="6" presStyleCnt="10">
        <dgm:presLayoutVars>
          <dgm:bulletEnabled val="1"/>
        </dgm:presLayoutVars>
      </dgm:prSet>
      <dgm:spPr/>
    </dgm:pt>
    <dgm:pt modelId="{729A2977-EE8E-4D0D-8C67-4C63AED1DB62}" type="pres">
      <dgm:prSet presAssocID="{12746961-0274-430A-8168-B9D0DE6BB069}" presName="sibTrans" presStyleCnt="0"/>
      <dgm:spPr/>
    </dgm:pt>
    <dgm:pt modelId="{902D4778-2D50-4E21-B915-7BABE83534E4}" type="pres">
      <dgm:prSet presAssocID="{6AA08B81-BCA5-47A5-A1E0-DC8DA28ED6B8}" presName="node" presStyleLbl="node1" presStyleIdx="7" presStyleCnt="10">
        <dgm:presLayoutVars>
          <dgm:bulletEnabled val="1"/>
        </dgm:presLayoutVars>
      </dgm:prSet>
      <dgm:spPr/>
    </dgm:pt>
    <dgm:pt modelId="{F312CE8D-1B48-4AB2-942B-153B8253E1BE}" type="pres">
      <dgm:prSet presAssocID="{56B975EE-7B1F-4835-9C90-C7992070F2E8}" presName="sibTrans" presStyleCnt="0"/>
      <dgm:spPr/>
    </dgm:pt>
    <dgm:pt modelId="{E4BB479E-D31A-44D1-8037-E2CEEC4330B7}" type="pres">
      <dgm:prSet presAssocID="{7FDCB222-E518-496B-88E4-24E9C2898674}" presName="node" presStyleLbl="node1" presStyleIdx="8" presStyleCnt="10">
        <dgm:presLayoutVars>
          <dgm:bulletEnabled val="1"/>
        </dgm:presLayoutVars>
      </dgm:prSet>
      <dgm:spPr/>
    </dgm:pt>
    <dgm:pt modelId="{A678BC5F-C00D-4BBD-8790-DFB34E93B7C9}" type="pres">
      <dgm:prSet presAssocID="{980C653D-A0AC-4D4A-A76B-F3B7FC81DB0C}" presName="sibTrans" presStyleCnt="0"/>
      <dgm:spPr/>
    </dgm:pt>
    <dgm:pt modelId="{066BA868-3C92-4011-A256-52E695CB3741}" type="pres">
      <dgm:prSet presAssocID="{AC9BEEA7-4955-4A96-93CD-02FBE5161717}" presName="node" presStyleLbl="node1" presStyleIdx="9" presStyleCnt="10" custLinFactX="10934" custLinFactNeighborX="100000" custLinFactNeighborY="-3449">
        <dgm:presLayoutVars>
          <dgm:bulletEnabled val="1"/>
        </dgm:presLayoutVars>
      </dgm:prSet>
      <dgm:spPr/>
    </dgm:pt>
  </dgm:ptLst>
  <dgm:cxnLst>
    <dgm:cxn modelId="{34EC8703-A657-4AB3-95DD-5D88E8F675F2}" type="presOf" srcId="{BD28BE8D-5BEF-454D-B6EC-C6DC71C6606A}" destId="{8ED4D851-1B27-4F64-A560-237771F88E87}" srcOrd="0" destOrd="0" presId="urn:microsoft.com/office/officeart/2005/8/layout/default"/>
    <dgm:cxn modelId="{73F96E1D-ACA9-4E40-95A2-E17DDE41EF56}" type="presOf" srcId="{C5A74A1D-DD81-416A-AC6A-6B3334C6A706}" destId="{43FBDF42-B952-42B8-BD9A-DA58B3184A5D}" srcOrd="0" destOrd="0" presId="urn:microsoft.com/office/officeart/2005/8/layout/default"/>
    <dgm:cxn modelId="{20C03D22-2FE9-4184-A8C4-398652971E59}" type="presOf" srcId="{7FDCB222-E518-496B-88E4-24E9C2898674}" destId="{E4BB479E-D31A-44D1-8037-E2CEEC4330B7}" srcOrd="0" destOrd="0" presId="urn:microsoft.com/office/officeart/2005/8/layout/default"/>
    <dgm:cxn modelId="{21439B3D-3D5E-4D5F-A775-4AEA91596CBB}" srcId="{C5A74A1D-DD81-416A-AC6A-6B3334C6A706}" destId="{6AA08B81-BCA5-47A5-A1E0-DC8DA28ED6B8}" srcOrd="7" destOrd="0" parTransId="{978220E5-F49F-4B3A-AB63-D62FDC2240CC}" sibTransId="{56B975EE-7B1F-4835-9C90-C7992070F2E8}"/>
    <dgm:cxn modelId="{BABB5D40-19AD-4FC1-BA4A-0559F3B3AA84}" type="presOf" srcId="{1E1A322C-39E7-4A1C-A259-805B83F3B341}" destId="{8473E394-895A-4F89-BC70-50A09F009774}" srcOrd="0" destOrd="0" presId="urn:microsoft.com/office/officeart/2005/8/layout/default"/>
    <dgm:cxn modelId="{7D27A85B-E954-432F-8B5E-779A3F9A1CB1}" type="presOf" srcId="{CE706191-DE70-4B98-9AA4-8F71EFD486E6}" destId="{B8C38C89-DFC0-40C4-9DDB-260746B235C0}" srcOrd="0" destOrd="0" presId="urn:microsoft.com/office/officeart/2005/8/layout/default"/>
    <dgm:cxn modelId="{E7A1B168-356C-4178-80EC-BF0A8A888D24}" srcId="{C5A74A1D-DD81-416A-AC6A-6B3334C6A706}" destId="{7FDCB222-E518-496B-88E4-24E9C2898674}" srcOrd="8" destOrd="0" parTransId="{1FF66424-E1CC-4FF2-BFC2-A4435E4AE922}" sibTransId="{980C653D-A0AC-4D4A-A76B-F3B7FC81DB0C}"/>
    <dgm:cxn modelId="{ABF01974-C96B-4C00-BD3D-57B45F71F08E}" srcId="{C5A74A1D-DD81-416A-AC6A-6B3334C6A706}" destId="{B3B9D28D-DEBA-47AE-A7EA-6406BF349927}" srcOrd="0" destOrd="0" parTransId="{C7D987E7-93A1-49DB-BB53-A13D6EFB17EE}" sibTransId="{C3BF4494-8A59-4F7F-9D06-909438F5988D}"/>
    <dgm:cxn modelId="{3FC0877B-1F46-46DF-96B4-B1572FECECE4}" srcId="{C5A74A1D-DD81-416A-AC6A-6B3334C6A706}" destId="{FEF8A633-61A7-44F3-973F-44195DBB6C31}" srcOrd="2" destOrd="0" parTransId="{ACF57243-53F3-4FE0-BE0E-BE0311CF2449}" sibTransId="{0329F428-9D5C-49F5-8C41-F68F16F7771A}"/>
    <dgm:cxn modelId="{3D50E894-6BB8-4971-AA53-4A8EFEB015A5}" type="presOf" srcId="{AC9BEEA7-4955-4A96-93CD-02FBE5161717}" destId="{066BA868-3C92-4011-A256-52E695CB3741}" srcOrd="0" destOrd="0" presId="urn:microsoft.com/office/officeart/2005/8/layout/default"/>
    <dgm:cxn modelId="{D8E8EE99-104A-4B52-B1CF-96104CF0F78C}" srcId="{C5A74A1D-DD81-416A-AC6A-6B3334C6A706}" destId="{05846263-72C7-45D3-A1BA-66423FD8B243}" srcOrd="5" destOrd="0" parTransId="{711DD71E-3306-4A30-A240-9482BB597AC8}" sibTransId="{D00E01E8-BC85-44C9-B00B-37BC8003F00E}"/>
    <dgm:cxn modelId="{09E28F9F-0B09-4D3A-88F8-FEF7FF1860BD}" type="presOf" srcId="{05846263-72C7-45D3-A1BA-66423FD8B243}" destId="{CE04D230-67F9-4BC9-BFA2-5B95429BA2AB}" srcOrd="0" destOrd="0" presId="urn:microsoft.com/office/officeart/2005/8/layout/default"/>
    <dgm:cxn modelId="{2300A0A3-11DE-4AB6-AD90-457B7ADEC4EC}" srcId="{C5A74A1D-DD81-416A-AC6A-6B3334C6A706}" destId="{BD28BE8D-5BEF-454D-B6EC-C6DC71C6606A}" srcOrd="4" destOrd="0" parTransId="{70189B85-9179-4DC8-BCEC-63084C93209A}" sibTransId="{442B7E2A-A0E6-4F47-876A-D3864ECBE96B}"/>
    <dgm:cxn modelId="{FE6A88AC-AC6C-43F4-AFC5-00BECCE07449}" srcId="{C5A74A1D-DD81-416A-AC6A-6B3334C6A706}" destId="{AC9BEEA7-4955-4A96-93CD-02FBE5161717}" srcOrd="9" destOrd="0" parTransId="{7651770B-EDA0-48BF-93FB-57C96C5E17DD}" sibTransId="{E54BC72F-27B5-484A-9837-A342E6D5E8EA}"/>
    <dgm:cxn modelId="{C9EFCAAD-27E9-49EA-83A9-D198EAA712DA}" type="presOf" srcId="{B3B9D28D-DEBA-47AE-A7EA-6406BF349927}" destId="{3F65E045-DEEA-42D2-A1C4-ED4000F00880}" srcOrd="0" destOrd="0" presId="urn:microsoft.com/office/officeart/2005/8/layout/default"/>
    <dgm:cxn modelId="{E9C771BF-CA5F-40D1-9BD5-05A935B2F92C}" type="presOf" srcId="{6AA08B81-BCA5-47A5-A1E0-DC8DA28ED6B8}" destId="{902D4778-2D50-4E21-B915-7BABE83534E4}" srcOrd="0" destOrd="0" presId="urn:microsoft.com/office/officeart/2005/8/layout/default"/>
    <dgm:cxn modelId="{95A8DABF-182B-4049-B991-3F48715F8264}" type="presOf" srcId="{FEF8A633-61A7-44F3-973F-44195DBB6C31}" destId="{A36D7E8D-8B36-4E93-9D74-04EA885F034C}" srcOrd="0" destOrd="0" presId="urn:microsoft.com/office/officeart/2005/8/layout/default"/>
    <dgm:cxn modelId="{DCCB30DC-4FFC-4D9D-9B7F-F0C3C5DBF6F3}" srcId="{C5A74A1D-DD81-416A-AC6A-6B3334C6A706}" destId="{CE706191-DE70-4B98-9AA4-8F71EFD486E6}" srcOrd="3" destOrd="0" parTransId="{D1522885-F76B-4210-AED0-CA78D0739518}" sibTransId="{DCF6B70C-2BD6-4AF2-AE14-09A38B7701D3}"/>
    <dgm:cxn modelId="{EA3755DE-2D2E-475B-AC3E-A1A3628314B3}" srcId="{C5A74A1D-DD81-416A-AC6A-6B3334C6A706}" destId="{88EF9B21-647D-4167-A42B-978E976B7DCF}" srcOrd="6" destOrd="0" parTransId="{794EF769-8DB6-49B0-B211-0F10841212D5}" sibTransId="{12746961-0274-430A-8168-B9D0DE6BB069}"/>
    <dgm:cxn modelId="{793E03E8-5EB9-43B1-A178-7BAB91F4804B}" srcId="{C5A74A1D-DD81-416A-AC6A-6B3334C6A706}" destId="{1E1A322C-39E7-4A1C-A259-805B83F3B341}" srcOrd="1" destOrd="0" parTransId="{C2D791C2-7A60-4C8E-AF2D-6182FFAC8A4C}" sibTransId="{46F94309-C13C-4F15-B4CB-7762E8787EBA}"/>
    <dgm:cxn modelId="{848728F3-6755-436B-B834-23AAEE8B3A40}" type="presOf" srcId="{88EF9B21-647D-4167-A42B-978E976B7DCF}" destId="{6A80DF48-1CFD-4B34-8F23-147CD262707E}" srcOrd="0" destOrd="0" presId="urn:microsoft.com/office/officeart/2005/8/layout/default"/>
    <dgm:cxn modelId="{CF649827-8379-4F02-8E0B-332F93D4C190}" type="presParOf" srcId="{43FBDF42-B952-42B8-BD9A-DA58B3184A5D}" destId="{3F65E045-DEEA-42D2-A1C4-ED4000F00880}" srcOrd="0" destOrd="0" presId="urn:microsoft.com/office/officeart/2005/8/layout/default"/>
    <dgm:cxn modelId="{185074A7-9A33-456C-B412-46C6518FFD67}" type="presParOf" srcId="{43FBDF42-B952-42B8-BD9A-DA58B3184A5D}" destId="{078B2204-3DA9-4C6A-81F1-1868C21F0C45}" srcOrd="1" destOrd="0" presId="urn:microsoft.com/office/officeart/2005/8/layout/default"/>
    <dgm:cxn modelId="{6967F591-6A37-43DC-AB25-E963BA41C18E}" type="presParOf" srcId="{43FBDF42-B952-42B8-BD9A-DA58B3184A5D}" destId="{8473E394-895A-4F89-BC70-50A09F009774}" srcOrd="2" destOrd="0" presId="urn:microsoft.com/office/officeart/2005/8/layout/default"/>
    <dgm:cxn modelId="{0001F16C-F6AC-4A37-BE9A-C164FB1105C2}" type="presParOf" srcId="{43FBDF42-B952-42B8-BD9A-DA58B3184A5D}" destId="{F2F34F82-8B30-4E58-9729-6D53C94CDAE0}" srcOrd="3" destOrd="0" presId="urn:microsoft.com/office/officeart/2005/8/layout/default"/>
    <dgm:cxn modelId="{0A890ED7-3C4B-41D0-B8B8-CC6F8DCFB08B}" type="presParOf" srcId="{43FBDF42-B952-42B8-BD9A-DA58B3184A5D}" destId="{A36D7E8D-8B36-4E93-9D74-04EA885F034C}" srcOrd="4" destOrd="0" presId="urn:microsoft.com/office/officeart/2005/8/layout/default"/>
    <dgm:cxn modelId="{6D041886-F725-448D-A238-70995C5E421D}" type="presParOf" srcId="{43FBDF42-B952-42B8-BD9A-DA58B3184A5D}" destId="{3A32671D-D163-4055-8F4F-8972EB96A11C}" srcOrd="5" destOrd="0" presId="urn:microsoft.com/office/officeart/2005/8/layout/default"/>
    <dgm:cxn modelId="{2AF8C284-36A3-4C73-BBB6-5DF70DF1CA0A}" type="presParOf" srcId="{43FBDF42-B952-42B8-BD9A-DA58B3184A5D}" destId="{B8C38C89-DFC0-40C4-9DDB-260746B235C0}" srcOrd="6" destOrd="0" presId="urn:microsoft.com/office/officeart/2005/8/layout/default"/>
    <dgm:cxn modelId="{210D72CF-3B41-477C-B70A-EC9D05DC39AA}" type="presParOf" srcId="{43FBDF42-B952-42B8-BD9A-DA58B3184A5D}" destId="{8C2DC203-D415-449C-A9D0-883D735B3886}" srcOrd="7" destOrd="0" presId="urn:microsoft.com/office/officeart/2005/8/layout/default"/>
    <dgm:cxn modelId="{5177B05C-C136-42F9-B043-FFE6E2213AD6}" type="presParOf" srcId="{43FBDF42-B952-42B8-BD9A-DA58B3184A5D}" destId="{8ED4D851-1B27-4F64-A560-237771F88E87}" srcOrd="8" destOrd="0" presId="urn:microsoft.com/office/officeart/2005/8/layout/default"/>
    <dgm:cxn modelId="{72DEF585-0CA3-4D31-8504-18667E159F75}" type="presParOf" srcId="{43FBDF42-B952-42B8-BD9A-DA58B3184A5D}" destId="{D26FB9AD-0200-48C4-9C71-7C90DF4DBFE6}" srcOrd="9" destOrd="0" presId="urn:microsoft.com/office/officeart/2005/8/layout/default"/>
    <dgm:cxn modelId="{1B99E9CD-8D22-4886-9858-0C2CE4334D6E}" type="presParOf" srcId="{43FBDF42-B952-42B8-BD9A-DA58B3184A5D}" destId="{CE04D230-67F9-4BC9-BFA2-5B95429BA2AB}" srcOrd="10" destOrd="0" presId="urn:microsoft.com/office/officeart/2005/8/layout/default"/>
    <dgm:cxn modelId="{053E410A-ED85-4FF0-AB96-A3A66F89D42D}" type="presParOf" srcId="{43FBDF42-B952-42B8-BD9A-DA58B3184A5D}" destId="{D033DBDC-365D-45BB-8466-CA0281B0D77A}" srcOrd="11" destOrd="0" presId="urn:microsoft.com/office/officeart/2005/8/layout/default"/>
    <dgm:cxn modelId="{9497B352-0C3C-4136-8D33-1969ED15E7E1}" type="presParOf" srcId="{43FBDF42-B952-42B8-BD9A-DA58B3184A5D}" destId="{6A80DF48-1CFD-4B34-8F23-147CD262707E}" srcOrd="12" destOrd="0" presId="urn:microsoft.com/office/officeart/2005/8/layout/default"/>
    <dgm:cxn modelId="{58864E25-EBD6-4F34-8940-A96FFA8A795F}" type="presParOf" srcId="{43FBDF42-B952-42B8-BD9A-DA58B3184A5D}" destId="{729A2977-EE8E-4D0D-8C67-4C63AED1DB62}" srcOrd="13" destOrd="0" presId="urn:microsoft.com/office/officeart/2005/8/layout/default"/>
    <dgm:cxn modelId="{7C9CC56A-98A5-403E-929A-FA7C0DC183C7}" type="presParOf" srcId="{43FBDF42-B952-42B8-BD9A-DA58B3184A5D}" destId="{902D4778-2D50-4E21-B915-7BABE83534E4}" srcOrd="14" destOrd="0" presId="urn:microsoft.com/office/officeart/2005/8/layout/default"/>
    <dgm:cxn modelId="{12F48CE6-5D1D-4B0A-814C-01C817377C3B}" type="presParOf" srcId="{43FBDF42-B952-42B8-BD9A-DA58B3184A5D}" destId="{F312CE8D-1B48-4AB2-942B-153B8253E1BE}" srcOrd="15" destOrd="0" presId="urn:microsoft.com/office/officeart/2005/8/layout/default"/>
    <dgm:cxn modelId="{60DA7C3F-CD94-42CA-858F-366293BCCB3F}" type="presParOf" srcId="{43FBDF42-B952-42B8-BD9A-DA58B3184A5D}" destId="{E4BB479E-D31A-44D1-8037-E2CEEC4330B7}" srcOrd="16" destOrd="0" presId="urn:microsoft.com/office/officeart/2005/8/layout/default"/>
    <dgm:cxn modelId="{71B908CE-7712-4BFE-AF60-C5A9E0FFD50F}" type="presParOf" srcId="{43FBDF42-B952-42B8-BD9A-DA58B3184A5D}" destId="{A678BC5F-C00D-4BBD-8790-DFB34E93B7C9}" srcOrd="17" destOrd="0" presId="urn:microsoft.com/office/officeart/2005/8/layout/default"/>
    <dgm:cxn modelId="{98DE12BB-CD1B-44B5-9E88-B9E998D092B1}" type="presParOf" srcId="{43FBDF42-B952-42B8-BD9A-DA58B3184A5D}" destId="{066BA868-3C92-4011-A256-52E695CB3741}" srcOrd="1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7ACD4BC-66DC-4D8C-8447-F03BE8304F9C}" type="doc">
      <dgm:prSet loTypeId="urn:microsoft.com/office/officeart/2005/8/layout/vList2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C212A29-9A4A-49D6-9EE7-5AD959C73CAB}">
      <dgm:prSet phldrT="[Text]" phldr="0"/>
      <dgm:spPr/>
      <dgm:t>
        <a:bodyPr/>
        <a:lstStyle/>
        <a:p>
          <a:r>
            <a:rPr lang="en-US"/>
            <a:t>Building-blocks approach</a:t>
          </a:r>
        </a:p>
      </dgm:t>
    </dgm:pt>
    <dgm:pt modelId="{4813685A-E693-40A6-984F-5F01E23383FC}" type="parTrans" cxnId="{FEC354D3-B5C6-4B33-9C26-482CF7D11A8D}">
      <dgm:prSet/>
      <dgm:spPr/>
      <dgm:t>
        <a:bodyPr/>
        <a:lstStyle/>
        <a:p>
          <a:endParaRPr lang="en-US"/>
        </a:p>
      </dgm:t>
    </dgm:pt>
    <dgm:pt modelId="{D1B142A8-41D5-45A5-9D99-14A6DC8FC96B}" type="sibTrans" cxnId="{FEC354D3-B5C6-4B33-9C26-482CF7D11A8D}">
      <dgm:prSet/>
      <dgm:spPr/>
      <dgm:t>
        <a:bodyPr/>
        <a:lstStyle/>
        <a:p>
          <a:endParaRPr lang="en-US"/>
        </a:p>
      </dgm:t>
    </dgm:pt>
    <dgm:pt modelId="{74A78BAA-1FB4-4380-BA05-5284F445FC42}">
      <dgm:prSet phldrT="[Text]" phldr="0"/>
      <dgm:spPr/>
      <dgm:t>
        <a:bodyPr/>
        <a:lstStyle/>
        <a:p>
          <a:r>
            <a:rPr lang="en-US"/>
            <a:t>Guide to the IESBA Code</a:t>
          </a:r>
        </a:p>
      </dgm:t>
    </dgm:pt>
    <dgm:pt modelId="{F5E2827C-5127-4DC5-9392-3BCEAA3D9105}" type="parTrans" cxnId="{957563A6-7A0D-4233-B1A6-F2A4276C6718}">
      <dgm:prSet/>
      <dgm:spPr/>
      <dgm:t>
        <a:bodyPr/>
        <a:lstStyle/>
        <a:p>
          <a:endParaRPr lang="en-US"/>
        </a:p>
      </dgm:t>
    </dgm:pt>
    <dgm:pt modelId="{F12ACEEB-AF1E-43E4-91B0-A233A0D1A805}" type="sibTrans" cxnId="{957563A6-7A0D-4233-B1A6-F2A4276C6718}">
      <dgm:prSet/>
      <dgm:spPr/>
      <dgm:t>
        <a:bodyPr/>
        <a:lstStyle/>
        <a:p>
          <a:endParaRPr lang="en-US"/>
        </a:p>
      </dgm:t>
    </dgm:pt>
    <dgm:pt modelId="{8E007A8E-FAD6-4E6B-8B76-5D6497929CB6}">
      <dgm:prSet phldrT="[Text]" phldr="0"/>
      <dgm:spPr/>
      <dgm:t>
        <a:bodyPr/>
        <a:lstStyle/>
        <a:p>
          <a:r>
            <a:rPr lang="en-US"/>
            <a:t>Responsibility to comply with fundamental principles and apply conceptual framework</a:t>
          </a:r>
        </a:p>
      </dgm:t>
    </dgm:pt>
    <dgm:pt modelId="{6DC9D1CB-22CC-4620-BB00-0DEC6545DBE9}" type="parTrans" cxnId="{13DE0014-5407-4B23-9AD9-C86F027AC944}">
      <dgm:prSet/>
      <dgm:spPr/>
      <dgm:t>
        <a:bodyPr/>
        <a:lstStyle/>
        <a:p>
          <a:endParaRPr lang="en-US"/>
        </a:p>
      </dgm:t>
    </dgm:pt>
    <dgm:pt modelId="{DEB5CFF0-8F96-45BA-B68F-92A9C74092C8}" type="sibTrans" cxnId="{13DE0014-5407-4B23-9AD9-C86F027AC944}">
      <dgm:prSet/>
      <dgm:spPr/>
      <dgm:t>
        <a:bodyPr/>
        <a:lstStyle/>
        <a:p>
          <a:endParaRPr lang="en-US"/>
        </a:p>
      </dgm:t>
    </dgm:pt>
    <dgm:pt modelId="{78235259-9276-49C6-99FA-59CBABE58019}">
      <dgm:prSet phldrT="[Text]" phldr="0"/>
      <dgm:spPr/>
      <dgm:t>
        <a:bodyPr/>
        <a:lstStyle/>
        <a:p>
          <a:r>
            <a:rPr lang="en-US"/>
            <a:t>Requirement versus application paragraphs</a:t>
          </a:r>
        </a:p>
      </dgm:t>
    </dgm:pt>
    <dgm:pt modelId="{44DA53EF-ACA9-4505-952E-7A64D61B8606}" type="parTrans" cxnId="{144B49E4-D56F-4922-B722-F7544F7999AD}">
      <dgm:prSet/>
      <dgm:spPr/>
      <dgm:t>
        <a:bodyPr/>
        <a:lstStyle/>
        <a:p>
          <a:endParaRPr lang="en-US"/>
        </a:p>
      </dgm:t>
    </dgm:pt>
    <dgm:pt modelId="{A0E89EF4-269F-4871-9443-403B2C4EB238}" type="sibTrans" cxnId="{144B49E4-D56F-4922-B722-F7544F7999AD}">
      <dgm:prSet/>
      <dgm:spPr/>
      <dgm:t>
        <a:bodyPr/>
        <a:lstStyle/>
        <a:p>
          <a:endParaRPr lang="en-US"/>
        </a:p>
      </dgm:t>
    </dgm:pt>
    <dgm:pt modelId="{2134BB8F-36B8-48F7-89A4-5FAC6DEB6557}">
      <dgm:prSet phldrT="[Text]" phldr="0"/>
      <dgm:spPr/>
      <dgm:t>
        <a:bodyPr/>
        <a:lstStyle/>
        <a:p>
          <a:r>
            <a:rPr lang="en-US">
              <a:solidFill>
                <a:schemeClr val="accent2"/>
              </a:solidFill>
            </a:rPr>
            <a:t>Public Interest Entities (PIE) vs Non-PIE</a:t>
          </a:r>
        </a:p>
      </dgm:t>
    </dgm:pt>
    <dgm:pt modelId="{39D26A28-F6E3-4B20-B8E4-BC4B161ED48F}" type="parTrans" cxnId="{A054B08B-ED01-40CD-BC6A-B1449E3A8F75}">
      <dgm:prSet/>
      <dgm:spPr/>
      <dgm:t>
        <a:bodyPr/>
        <a:lstStyle/>
        <a:p>
          <a:endParaRPr lang="en-US"/>
        </a:p>
      </dgm:t>
    </dgm:pt>
    <dgm:pt modelId="{4C8464CE-4B48-4D98-9795-F1FBE4A4B99A}" type="sibTrans" cxnId="{A054B08B-ED01-40CD-BC6A-B1449E3A8F75}">
      <dgm:prSet/>
      <dgm:spPr/>
      <dgm:t>
        <a:bodyPr/>
        <a:lstStyle/>
        <a:p>
          <a:endParaRPr lang="en-US"/>
        </a:p>
      </dgm:t>
    </dgm:pt>
    <dgm:pt modelId="{ECDF21DE-4922-4DC6-B330-C0563D0F921F}">
      <dgm:prSet phldrT="[Text]" phldr="0"/>
      <dgm:spPr/>
      <dgm:t>
        <a:bodyPr/>
        <a:lstStyle/>
        <a:p>
          <a:r>
            <a:rPr lang="en-US"/>
            <a:t>Language clear, readable and understandable</a:t>
          </a:r>
        </a:p>
      </dgm:t>
    </dgm:pt>
    <dgm:pt modelId="{B758F4EA-69D1-42DF-A83B-77D0A1803BA0}" type="parTrans" cxnId="{ACAD3A86-DBD4-4D48-AC60-E13007868813}">
      <dgm:prSet/>
      <dgm:spPr/>
      <dgm:t>
        <a:bodyPr/>
        <a:lstStyle/>
        <a:p>
          <a:endParaRPr lang="en-US"/>
        </a:p>
      </dgm:t>
    </dgm:pt>
    <dgm:pt modelId="{8E4CF67C-E886-4B32-B8D2-A4CE370ACB44}" type="sibTrans" cxnId="{ACAD3A86-DBD4-4D48-AC60-E13007868813}">
      <dgm:prSet/>
      <dgm:spPr/>
      <dgm:t>
        <a:bodyPr/>
        <a:lstStyle/>
        <a:p>
          <a:endParaRPr lang="en-US"/>
        </a:p>
      </dgm:t>
    </dgm:pt>
    <dgm:pt modelId="{A6BAEEA3-F618-4117-9037-CBB4093BBB35}">
      <dgm:prSet phldrT="[Text]" phldr="0"/>
      <dgm:spPr/>
      <dgm:t>
        <a:bodyPr/>
        <a:lstStyle/>
        <a:p>
          <a:r>
            <a:rPr lang="en-US"/>
            <a:t>Translatability </a:t>
          </a:r>
        </a:p>
      </dgm:t>
    </dgm:pt>
    <dgm:pt modelId="{0A359261-22CC-4A55-A341-AF740409D251}" type="parTrans" cxnId="{9EE995AC-3FF2-476F-AB11-104E0FD6D585}">
      <dgm:prSet/>
      <dgm:spPr/>
      <dgm:t>
        <a:bodyPr/>
        <a:lstStyle/>
        <a:p>
          <a:endParaRPr lang="en-US"/>
        </a:p>
      </dgm:t>
    </dgm:pt>
    <dgm:pt modelId="{84B92333-62C4-4B2C-BA4A-777DB99C3C6D}" type="sibTrans" cxnId="{9EE995AC-3FF2-476F-AB11-104E0FD6D585}">
      <dgm:prSet/>
      <dgm:spPr/>
      <dgm:t>
        <a:bodyPr/>
        <a:lstStyle/>
        <a:p>
          <a:endParaRPr lang="en-US"/>
        </a:p>
      </dgm:t>
    </dgm:pt>
    <dgm:pt modelId="{4954B3B3-3792-46B6-A8DF-E32F4B387437}">
      <dgm:prSet phldrT="[Text]" phldr="0"/>
      <dgm:spPr/>
      <dgm:t>
        <a:bodyPr/>
        <a:lstStyle/>
        <a:p>
          <a:r>
            <a:rPr lang="en-US"/>
            <a:t>Other comments</a:t>
          </a:r>
        </a:p>
      </dgm:t>
    </dgm:pt>
    <dgm:pt modelId="{A4EEB34F-C4C1-478D-9790-CD24B7B05060}" type="parTrans" cxnId="{E4121DFA-E830-42BC-8C83-985AC194F9BC}">
      <dgm:prSet/>
      <dgm:spPr/>
      <dgm:t>
        <a:bodyPr/>
        <a:lstStyle/>
        <a:p>
          <a:endParaRPr lang="en-US"/>
        </a:p>
      </dgm:t>
    </dgm:pt>
    <dgm:pt modelId="{6D5C2415-F03F-497F-A93A-20AC2162ABAD}" type="sibTrans" cxnId="{E4121DFA-E830-42BC-8C83-985AC194F9BC}">
      <dgm:prSet/>
      <dgm:spPr/>
      <dgm:t>
        <a:bodyPr/>
        <a:lstStyle/>
        <a:p>
          <a:endParaRPr lang="en-US"/>
        </a:p>
      </dgm:t>
    </dgm:pt>
    <dgm:pt modelId="{1603D71B-067E-40BA-94D8-EDDA630ACF0B}" type="pres">
      <dgm:prSet presAssocID="{27ACD4BC-66DC-4D8C-8447-F03BE8304F9C}" presName="linear" presStyleCnt="0">
        <dgm:presLayoutVars>
          <dgm:animLvl val="lvl"/>
          <dgm:resizeHandles val="exact"/>
        </dgm:presLayoutVars>
      </dgm:prSet>
      <dgm:spPr/>
    </dgm:pt>
    <dgm:pt modelId="{C783A8C1-7498-4D69-96AC-7CF512CB9121}" type="pres">
      <dgm:prSet presAssocID="{0C212A29-9A4A-49D6-9EE7-5AD959C73CAB}" presName="parentText" presStyleLbl="node1" presStyleIdx="0" presStyleCnt="8">
        <dgm:presLayoutVars>
          <dgm:chMax val="0"/>
          <dgm:bulletEnabled val="1"/>
        </dgm:presLayoutVars>
      </dgm:prSet>
      <dgm:spPr/>
    </dgm:pt>
    <dgm:pt modelId="{4BA16674-8E4D-4752-9EFD-04C9DE1C0655}" type="pres">
      <dgm:prSet presAssocID="{D1B142A8-41D5-45A5-9D99-14A6DC8FC96B}" presName="spacer" presStyleCnt="0"/>
      <dgm:spPr/>
    </dgm:pt>
    <dgm:pt modelId="{C8DDBE8D-CEC5-4865-8E67-AE5DBC1B98CF}" type="pres">
      <dgm:prSet presAssocID="{74A78BAA-1FB4-4380-BA05-5284F445FC42}" presName="parentText" presStyleLbl="node1" presStyleIdx="1" presStyleCnt="8">
        <dgm:presLayoutVars>
          <dgm:chMax val="0"/>
          <dgm:bulletEnabled val="1"/>
        </dgm:presLayoutVars>
      </dgm:prSet>
      <dgm:spPr/>
    </dgm:pt>
    <dgm:pt modelId="{BEFD996D-1DD8-4B1B-B7CE-FC1DDC60653F}" type="pres">
      <dgm:prSet presAssocID="{F12ACEEB-AF1E-43E4-91B0-A233A0D1A805}" presName="spacer" presStyleCnt="0"/>
      <dgm:spPr/>
    </dgm:pt>
    <dgm:pt modelId="{02D464C9-B89C-4C4D-A664-B5152661D3DD}" type="pres">
      <dgm:prSet presAssocID="{8E007A8E-FAD6-4E6B-8B76-5D6497929CB6}" presName="parentText" presStyleLbl="node1" presStyleIdx="2" presStyleCnt="8">
        <dgm:presLayoutVars>
          <dgm:chMax val="0"/>
          <dgm:bulletEnabled val="1"/>
        </dgm:presLayoutVars>
      </dgm:prSet>
      <dgm:spPr/>
    </dgm:pt>
    <dgm:pt modelId="{72C779F2-3181-49B7-B4C0-89C9D49EB0E4}" type="pres">
      <dgm:prSet presAssocID="{DEB5CFF0-8F96-45BA-B68F-92A9C74092C8}" presName="spacer" presStyleCnt="0"/>
      <dgm:spPr/>
    </dgm:pt>
    <dgm:pt modelId="{A38643AE-F57B-45F3-8385-D12A20C58F42}" type="pres">
      <dgm:prSet presAssocID="{78235259-9276-49C6-99FA-59CBABE58019}" presName="parentText" presStyleLbl="node1" presStyleIdx="3" presStyleCnt="8">
        <dgm:presLayoutVars>
          <dgm:chMax val="0"/>
          <dgm:bulletEnabled val="1"/>
        </dgm:presLayoutVars>
      </dgm:prSet>
      <dgm:spPr/>
    </dgm:pt>
    <dgm:pt modelId="{0E7ADF52-F062-405F-A3CC-48781CE80A89}" type="pres">
      <dgm:prSet presAssocID="{A0E89EF4-269F-4871-9443-403B2C4EB238}" presName="spacer" presStyleCnt="0"/>
      <dgm:spPr/>
    </dgm:pt>
    <dgm:pt modelId="{3AB1286A-FB6C-4874-AF9E-7599F439F124}" type="pres">
      <dgm:prSet presAssocID="{2134BB8F-36B8-48F7-89A4-5FAC6DEB6557}" presName="parentText" presStyleLbl="node1" presStyleIdx="4" presStyleCnt="8">
        <dgm:presLayoutVars>
          <dgm:chMax val="0"/>
          <dgm:bulletEnabled val="1"/>
        </dgm:presLayoutVars>
      </dgm:prSet>
      <dgm:spPr/>
    </dgm:pt>
    <dgm:pt modelId="{B9041B64-C4C5-43CB-91D9-DE467178DAF4}" type="pres">
      <dgm:prSet presAssocID="{4C8464CE-4B48-4D98-9795-F1FBE4A4B99A}" presName="spacer" presStyleCnt="0"/>
      <dgm:spPr/>
    </dgm:pt>
    <dgm:pt modelId="{0C5CD00A-D0D9-4FC5-964F-24BDCA547FD9}" type="pres">
      <dgm:prSet presAssocID="{ECDF21DE-4922-4DC6-B330-C0563D0F921F}" presName="parentText" presStyleLbl="node1" presStyleIdx="5" presStyleCnt="8">
        <dgm:presLayoutVars>
          <dgm:chMax val="0"/>
          <dgm:bulletEnabled val="1"/>
        </dgm:presLayoutVars>
      </dgm:prSet>
      <dgm:spPr/>
    </dgm:pt>
    <dgm:pt modelId="{AEF55BB3-CEBC-4537-91B9-14AF88890FF3}" type="pres">
      <dgm:prSet presAssocID="{8E4CF67C-E886-4B32-B8D2-A4CE370ACB44}" presName="spacer" presStyleCnt="0"/>
      <dgm:spPr/>
    </dgm:pt>
    <dgm:pt modelId="{C85AECF1-BF6D-4EF6-B44A-F3E3B52C3DF4}" type="pres">
      <dgm:prSet presAssocID="{A6BAEEA3-F618-4117-9037-CBB4093BBB35}" presName="parentText" presStyleLbl="node1" presStyleIdx="6" presStyleCnt="8">
        <dgm:presLayoutVars>
          <dgm:chMax val="0"/>
          <dgm:bulletEnabled val="1"/>
        </dgm:presLayoutVars>
      </dgm:prSet>
      <dgm:spPr/>
    </dgm:pt>
    <dgm:pt modelId="{B8EF2550-1010-4DBA-8B32-B7779CF9F10A}" type="pres">
      <dgm:prSet presAssocID="{84B92333-62C4-4B2C-BA4A-777DB99C3C6D}" presName="spacer" presStyleCnt="0"/>
      <dgm:spPr/>
    </dgm:pt>
    <dgm:pt modelId="{18B7BAE2-F47D-4061-8E6E-5B5B278D8B92}" type="pres">
      <dgm:prSet presAssocID="{4954B3B3-3792-46B6-A8DF-E32F4B387437}" presName="parentText" presStyleLbl="node1" presStyleIdx="7" presStyleCnt="8">
        <dgm:presLayoutVars>
          <dgm:chMax val="0"/>
          <dgm:bulletEnabled val="1"/>
        </dgm:presLayoutVars>
      </dgm:prSet>
      <dgm:spPr/>
    </dgm:pt>
  </dgm:ptLst>
  <dgm:cxnLst>
    <dgm:cxn modelId="{D4F50202-112A-4A59-A0BF-84530516D24F}" type="presOf" srcId="{27ACD4BC-66DC-4D8C-8447-F03BE8304F9C}" destId="{1603D71B-067E-40BA-94D8-EDDA630ACF0B}" srcOrd="0" destOrd="0" presId="urn:microsoft.com/office/officeart/2005/8/layout/vList2"/>
    <dgm:cxn modelId="{13DE0014-5407-4B23-9AD9-C86F027AC944}" srcId="{27ACD4BC-66DC-4D8C-8447-F03BE8304F9C}" destId="{8E007A8E-FAD6-4E6B-8B76-5D6497929CB6}" srcOrd="2" destOrd="0" parTransId="{6DC9D1CB-22CC-4620-BB00-0DEC6545DBE9}" sibTransId="{DEB5CFF0-8F96-45BA-B68F-92A9C74092C8}"/>
    <dgm:cxn modelId="{47364B2B-EDBA-4169-A899-1785C3211B86}" type="presOf" srcId="{ECDF21DE-4922-4DC6-B330-C0563D0F921F}" destId="{0C5CD00A-D0D9-4FC5-964F-24BDCA547FD9}" srcOrd="0" destOrd="0" presId="urn:microsoft.com/office/officeart/2005/8/layout/vList2"/>
    <dgm:cxn modelId="{234BBF5C-6D21-4B81-AF67-393F31DBF7ED}" type="presOf" srcId="{74A78BAA-1FB4-4380-BA05-5284F445FC42}" destId="{C8DDBE8D-CEC5-4865-8E67-AE5DBC1B98CF}" srcOrd="0" destOrd="0" presId="urn:microsoft.com/office/officeart/2005/8/layout/vList2"/>
    <dgm:cxn modelId="{30917667-63FB-4A63-A7E3-BF0E9274589E}" type="presOf" srcId="{4954B3B3-3792-46B6-A8DF-E32F4B387437}" destId="{18B7BAE2-F47D-4061-8E6E-5B5B278D8B92}" srcOrd="0" destOrd="0" presId="urn:microsoft.com/office/officeart/2005/8/layout/vList2"/>
    <dgm:cxn modelId="{ACAD3A86-DBD4-4D48-AC60-E13007868813}" srcId="{27ACD4BC-66DC-4D8C-8447-F03BE8304F9C}" destId="{ECDF21DE-4922-4DC6-B330-C0563D0F921F}" srcOrd="5" destOrd="0" parTransId="{B758F4EA-69D1-42DF-A83B-77D0A1803BA0}" sibTransId="{8E4CF67C-E886-4B32-B8D2-A4CE370ACB44}"/>
    <dgm:cxn modelId="{A054B08B-ED01-40CD-BC6A-B1449E3A8F75}" srcId="{27ACD4BC-66DC-4D8C-8447-F03BE8304F9C}" destId="{2134BB8F-36B8-48F7-89A4-5FAC6DEB6557}" srcOrd="4" destOrd="0" parTransId="{39D26A28-F6E3-4B20-B8E4-BC4B161ED48F}" sibTransId="{4C8464CE-4B48-4D98-9795-F1FBE4A4B99A}"/>
    <dgm:cxn modelId="{34ED14A1-9F97-4948-9A87-40F3A133AD44}" type="presOf" srcId="{2134BB8F-36B8-48F7-89A4-5FAC6DEB6557}" destId="{3AB1286A-FB6C-4874-AF9E-7599F439F124}" srcOrd="0" destOrd="0" presId="urn:microsoft.com/office/officeart/2005/8/layout/vList2"/>
    <dgm:cxn modelId="{957563A6-7A0D-4233-B1A6-F2A4276C6718}" srcId="{27ACD4BC-66DC-4D8C-8447-F03BE8304F9C}" destId="{74A78BAA-1FB4-4380-BA05-5284F445FC42}" srcOrd="1" destOrd="0" parTransId="{F5E2827C-5127-4DC5-9392-3BCEAA3D9105}" sibTransId="{F12ACEEB-AF1E-43E4-91B0-A233A0D1A805}"/>
    <dgm:cxn modelId="{2A268FAB-13D0-43A3-A780-3988E00ECC97}" type="presOf" srcId="{A6BAEEA3-F618-4117-9037-CBB4093BBB35}" destId="{C85AECF1-BF6D-4EF6-B44A-F3E3B52C3DF4}" srcOrd="0" destOrd="0" presId="urn:microsoft.com/office/officeart/2005/8/layout/vList2"/>
    <dgm:cxn modelId="{9EE995AC-3FF2-476F-AB11-104E0FD6D585}" srcId="{27ACD4BC-66DC-4D8C-8447-F03BE8304F9C}" destId="{A6BAEEA3-F618-4117-9037-CBB4093BBB35}" srcOrd="6" destOrd="0" parTransId="{0A359261-22CC-4A55-A341-AF740409D251}" sibTransId="{84B92333-62C4-4B2C-BA4A-777DB99C3C6D}"/>
    <dgm:cxn modelId="{8B28C0BE-08FC-4C4B-ACC6-ED18C255979B}" type="presOf" srcId="{8E007A8E-FAD6-4E6B-8B76-5D6497929CB6}" destId="{02D464C9-B89C-4C4D-A664-B5152661D3DD}" srcOrd="0" destOrd="0" presId="urn:microsoft.com/office/officeart/2005/8/layout/vList2"/>
    <dgm:cxn modelId="{1BC4DFBE-17BD-4398-B188-2D0EF26180AA}" type="presOf" srcId="{78235259-9276-49C6-99FA-59CBABE58019}" destId="{A38643AE-F57B-45F3-8385-D12A20C58F42}" srcOrd="0" destOrd="0" presId="urn:microsoft.com/office/officeart/2005/8/layout/vList2"/>
    <dgm:cxn modelId="{FEC354D3-B5C6-4B33-9C26-482CF7D11A8D}" srcId="{27ACD4BC-66DC-4D8C-8447-F03BE8304F9C}" destId="{0C212A29-9A4A-49D6-9EE7-5AD959C73CAB}" srcOrd="0" destOrd="0" parTransId="{4813685A-E693-40A6-984F-5F01E23383FC}" sibTransId="{D1B142A8-41D5-45A5-9D99-14A6DC8FC96B}"/>
    <dgm:cxn modelId="{144B49E4-D56F-4922-B722-F7544F7999AD}" srcId="{27ACD4BC-66DC-4D8C-8447-F03BE8304F9C}" destId="{78235259-9276-49C6-99FA-59CBABE58019}" srcOrd="3" destOrd="0" parTransId="{44DA53EF-ACA9-4505-952E-7A64D61B8606}" sibTransId="{A0E89EF4-269F-4871-9443-403B2C4EB238}"/>
    <dgm:cxn modelId="{E4121DFA-E830-42BC-8C83-985AC194F9BC}" srcId="{27ACD4BC-66DC-4D8C-8447-F03BE8304F9C}" destId="{4954B3B3-3792-46B6-A8DF-E32F4B387437}" srcOrd="7" destOrd="0" parTransId="{A4EEB34F-C4C1-478D-9790-CD24B7B05060}" sibTransId="{6D5C2415-F03F-497F-A93A-20AC2162ABAD}"/>
    <dgm:cxn modelId="{C5C2D5FF-914E-4DA3-8552-C25DC43743CE}" type="presOf" srcId="{0C212A29-9A4A-49D6-9EE7-5AD959C73CAB}" destId="{C783A8C1-7498-4D69-96AC-7CF512CB9121}" srcOrd="0" destOrd="0" presId="urn:microsoft.com/office/officeart/2005/8/layout/vList2"/>
    <dgm:cxn modelId="{BE98FAAF-8B56-4913-9945-455F97358844}" type="presParOf" srcId="{1603D71B-067E-40BA-94D8-EDDA630ACF0B}" destId="{C783A8C1-7498-4D69-96AC-7CF512CB9121}" srcOrd="0" destOrd="0" presId="urn:microsoft.com/office/officeart/2005/8/layout/vList2"/>
    <dgm:cxn modelId="{63B6B316-3043-44EE-83C2-D7292F6C6AFE}" type="presParOf" srcId="{1603D71B-067E-40BA-94D8-EDDA630ACF0B}" destId="{4BA16674-8E4D-4752-9EFD-04C9DE1C0655}" srcOrd="1" destOrd="0" presId="urn:microsoft.com/office/officeart/2005/8/layout/vList2"/>
    <dgm:cxn modelId="{F3EB8316-7864-41D1-9C1D-E9F309BB84C4}" type="presParOf" srcId="{1603D71B-067E-40BA-94D8-EDDA630ACF0B}" destId="{C8DDBE8D-CEC5-4865-8E67-AE5DBC1B98CF}" srcOrd="2" destOrd="0" presId="urn:microsoft.com/office/officeart/2005/8/layout/vList2"/>
    <dgm:cxn modelId="{940F88D2-2D4A-4D6D-A7EC-E35B6E24FD90}" type="presParOf" srcId="{1603D71B-067E-40BA-94D8-EDDA630ACF0B}" destId="{BEFD996D-1DD8-4B1B-B7CE-FC1DDC60653F}" srcOrd="3" destOrd="0" presId="urn:microsoft.com/office/officeart/2005/8/layout/vList2"/>
    <dgm:cxn modelId="{01C4146B-0B11-4034-A2E3-59A9CF50CDA1}" type="presParOf" srcId="{1603D71B-067E-40BA-94D8-EDDA630ACF0B}" destId="{02D464C9-B89C-4C4D-A664-B5152661D3DD}" srcOrd="4" destOrd="0" presId="urn:microsoft.com/office/officeart/2005/8/layout/vList2"/>
    <dgm:cxn modelId="{31B3A526-3CAF-434B-B907-FAF84E767033}" type="presParOf" srcId="{1603D71B-067E-40BA-94D8-EDDA630ACF0B}" destId="{72C779F2-3181-49B7-B4C0-89C9D49EB0E4}" srcOrd="5" destOrd="0" presId="urn:microsoft.com/office/officeart/2005/8/layout/vList2"/>
    <dgm:cxn modelId="{C1B5537C-BEC3-48E7-9EE1-AD5DEF64A0FE}" type="presParOf" srcId="{1603D71B-067E-40BA-94D8-EDDA630ACF0B}" destId="{A38643AE-F57B-45F3-8385-D12A20C58F42}" srcOrd="6" destOrd="0" presId="urn:microsoft.com/office/officeart/2005/8/layout/vList2"/>
    <dgm:cxn modelId="{652D8EA1-41CB-4848-8DF1-AC6C5CBCE796}" type="presParOf" srcId="{1603D71B-067E-40BA-94D8-EDDA630ACF0B}" destId="{0E7ADF52-F062-405F-A3CC-48781CE80A89}" srcOrd="7" destOrd="0" presId="urn:microsoft.com/office/officeart/2005/8/layout/vList2"/>
    <dgm:cxn modelId="{94B9696D-87AC-4326-A3AA-2CF804FCC106}" type="presParOf" srcId="{1603D71B-067E-40BA-94D8-EDDA630ACF0B}" destId="{3AB1286A-FB6C-4874-AF9E-7599F439F124}" srcOrd="8" destOrd="0" presId="urn:microsoft.com/office/officeart/2005/8/layout/vList2"/>
    <dgm:cxn modelId="{5F64A0E6-43EF-43C7-8623-9A1ADB2B8BA8}" type="presParOf" srcId="{1603D71B-067E-40BA-94D8-EDDA630ACF0B}" destId="{B9041B64-C4C5-43CB-91D9-DE467178DAF4}" srcOrd="9" destOrd="0" presId="urn:microsoft.com/office/officeart/2005/8/layout/vList2"/>
    <dgm:cxn modelId="{AFBC69F7-A18F-4F4C-93BA-82D84D55BF5E}" type="presParOf" srcId="{1603D71B-067E-40BA-94D8-EDDA630ACF0B}" destId="{0C5CD00A-D0D9-4FC5-964F-24BDCA547FD9}" srcOrd="10" destOrd="0" presId="urn:microsoft.com/office/officeart/2005/8/layout/vList2"/>
    <dgm:cxn modelId="{2A8468A5-8FFD-44BA-A0CB-A4D36B29AD7A}" type="presParOf" srcId="{1603D71B-067E-40BA-94D8-EDDA630ACF0B}" destId="{AEF55BB3-CEBC-4537-91B9-14AF88890FF3}" srcOrd="11" destOrd="0" presId="urn:microsoft.com/office/officeart/2005/8/layout/vList2"/>
    <dgm:cxn modelId="{62DAC76A-D19C-497C-A0AE-905E4A2CCE19}" type="presParOf" srcId="{1603D71B-067E-40BA-94D8-EDDA630ACF0B}" destId="{C85AECF1-BF6D-4EF6-B44A-F3E3B52C3DF4}" srcOrd="12" destOrd="0" presId="urn:microsoft.com/office/officeart/2005/8/layout/vList2"/>
    <dgm:cxn modelId="{CB7265B7-006C-4F94-BD06-E3600EF7BEFD}" type="presParOf" srcId="{1603D71B-067E-40BA-94D8-EDDA630ACF0B}" destId="{B8EF2550-1010-4DBA-8B32-B7779CF9F10A}" srcOrd="13" destOrd="0" presId="urn:microsoft.com/office/officeart/2005/8/layout/vList2"/>
    <dgm:cxn modelId="{4780EF77-0054-44A7-A839-A3DBF00FB01A}" type="presParOf" srcId="{1603D71B-067E-40BA-94D8-EDDA630ACF0B}" destId="{18B7BAE2-F47D-4061-8E6E-5B5B278D8B92}" srcOrd="1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C75AE2D-36A8-4570-975C-3D66AC223171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AB979ABA-9203-4B91-9E33-B057A0167458}">
      <dgm:prSet phldrT="[Text]" phldr="0"/>
      <dgm:spPr/>
      <dgm:t>
        <a:bodyPr/>
        <a:lstStyle/>
        <a:p>
          <a:r>
            <a:rPr lang="en-US"/>
            <a:t>Individual PAPPs</a:t>
          </a:r>
        </a:p>
      </dgm:t>
    </dgm:pt>
    <dgm:pt modelId="{3DE41872-1239-49B4-9C40-BA77FBB575C7}" type="parTrans" cxnId="{84B582BB-ABF5-4301-BD7E-1808E28FC1B0}">
      <dgm:prSet/>
      <dgm:spPr/>
      <dgm:t>
        <a:bodyPr/>
        <a:lstStyle/>
        <a:p>
          <a:endParaRPr lang="en-US"/>
        </a:p>
      </dgm:t>
    </dgm:pt>
    <dgm:pt modelId="{662F4826-94FC-4FB5-992D-D9FFD51EC359}" type="sibTrans" cxnId="{84B582BB-ABF5-4301-BD7E-1808E28FC1B0}">
      <dgm:prSet/>
      <dgm:spPr/>
      <dgm:t>
        <a:bodyPr/>
        <a:lstStyle/>
        <a:p>
          <a:endParaRPr lang="en-US"/>
        </a:p>
      </dgm:t>
    </dgm:pt>
    <dgm:pt modelId="{D56994E2-59E6-4A70-A5C5-F2AA854C559E}">
      <dgm:prSet phldrT="[Text]" phldr="0"/>
      <dgm:spPr/>
      <dgm:t>
        <a:bodyPr/>
        <a:lstStyle/>
        <a:p>
          <a:r>
            <a:rPr lang="en-US"/>
            <a:t>Network Firms</a:t>
          </a:r>
        </a:p>
      </dgm:t>
    </dgm:pt>
    <dgm:pt modelId="{27668516-20C9-4118-8F0F-2DFC96CFF428}" type="parTrans" cxnId="{EEE2971F-8748-4021-BE72-F11EE533B853}">
      <dgm:prSet/>
      <dgm:spPr/>
      <dgm:t>
        <a:bodyPr/>
        <a:lstStyle/>
        <a:p>
          <a:endParaRPr lang="en-US"/>
        </a:p>
      </dgm:t>
    </dgm:pt>
    <dgm:pt modelId="{CD0CD10D-7C81-4F62-8769-10BA13603262}" type="sibTrans" cxnId="{EEE2971F-8748-4021-BE72-F11EE533B853}">
      <dgm:prSet/>
      <dgm:spPr/>
      <dgm:t>
        <a:bodyPr/>
        <a:lstStyle/>
        <a:p>
          <a:endParaRPr lang="en-US"/>
        </a:p>
      </dgm:t>
    </dgm:pt>
    <dgm:pt modelId="{83C5631E-6DF2-4225-9D50-9455D1F4BF49}">
      <dgm:prSet phldrT="[Text]" phldr="0"/>
      <dgm:spPr/>
      <dgm:t>
        <a:bodyPr/>
        <a:lstStyle/>
        <a:p>
          <a:r>
            <a:rPr lang="en-US"/>
            <a:t>Firms</a:t>
          </a:r>
        </a:p>
      </dgm:t>
    </dgm:pt>
    <dgm:pt modelId="{D883D5F7-6C36-4E0F-AF1B-6DCE621D72FA}" type="parTrans" cxnId="{1E9A9FB1-AB53-4344-A2AB-9347F76D36DF}">
      <dgm:prSet/>
      <dgm:spPr/>
      <dgm:t>
        <a:bodyPr/>
        <a:lstStyle/>
        <a:p>
          <a:endParaRPr lang="en-US"/>
        </a:p>
      </dgm:t>
    </dgm:pt>
    <dgm:pt modelId="{2B1F00C7-D4B4-474E-9B24-274D7E20253F}" type="sibTrans" cxnId="{1E9A9FB1-AB53-4344-A2AB-9347F76D36DF}">
      <dgm:prSet/>
      <dgm:spPr/>
      <dgm:t>
        <a:bodyPr/>
        <a:lstStyle/>
        <a:p>
          <a:endParaRPr lang="en-US"/>
        </a:p>
      </dgm:t>
    </dgm:pt>
    <dgm:pt modelId="{278F3583-C3CC-481F-B7B3-1219E14D138E}" type="pres">
      <dgm:prSet presAssocID="{2C75AE2D-36A8-4570-975C-3D66AC223171}" presName="Name0" presStyleCnt="0">
        <dgm:presLayoutVars>
          <dgm:chMax val="7"/>
          <dgm:chPref val="7"/>
          <dgm:dir/>
        </dgm:presLayoutVars>
      </dgm:prSet>
      <dgm:spPr/>
    </dgm:pt>
    <dgm:pt modelId="{16C467B0-AF95-46B8-858D-CDB2D21284EB}" type="pres">
      <dgm:prSet presAssocID="{2C75AE2D-36A8-4570-975C-3D66AC223171}" presName="Name1" presStyleCnt="0"/>
      <dgm:spPr/>
    </dgm:pt>
    <dgm:pt modelId="{2E9E7C94-D7C5-4522-B021-8B89E21F5F13}" type="pres">
      <dgm:prSet presAssocID="{2C75AE2D-36A8-4570-975C-3D66AC223171}" presName="cycle" presStyleCnt="0"/>
      <dgm:spPr/>
    </dgm:pt>
    <dgm:pt modelId="{70357635-BFB4-4EB7-9BCF-67D32C2FFE55}" type="pres">
      <dgm:prSet presAssocID="{2C75AE2D-36A8-4570-975C-3D66AC223171}" presName="srcNode" presStyleLbl="node1" presStyleIdx="0" presStyleCnt="3"/>
      <dgm:spPr/>
    </dgm:pt>
    <dgm:pt modelId="{AB2019DE-5DFE-4C52-87DA-7ADB8692964D}" type="pres">
      <dgm:prSet presAssocID="{2C75AE2D-36A8-4570-975C-3D66AC223171}" presName="conn" presStyleLbl="parChTrans1D2" presStyleIdx="0" presStyleCnt="1"/>
      <dgm:spPr/>
    </dgm:pt>
    <dgm:pt modelId="{F18A3D92-A186-4E4F-873F-4319E9246666}" type="pres">
      <dgm:prSet presAssocID="{2C75AE2D-36A8-4570-975C-3D66AC223171}" presName="extraNode" presStyleLbl="node1" presStyleIdx="0" presStyleCnt="3"/>
      <dgm:spPr/>
    </dgm:pt>
    <dgm:pt modelId="{5F5031CD-B223-48AA-98F9-FFC984D20DB4}" type="pres">
      <dgm:prSet presAssocID="{2C75AE2D-36A8-4570-975C-3D66AC223171}" presName="dstNode" presStyleLbl="node1" presStyleIdx="0" presStyleCnt="3"/>
      <dgm:spPr/>
    </dgm:pt>
    <dgm:pt modelId="{DFCBF06F-E93B-4796-93B6-D9E349DB8F30}" type="pres">
      <dgm:prSet presAssocID="{AB979ABA-9203-4B91-9E33-B057A0167458}" presName="text_1" presStyleLbl="node1" presStyleIdx="0" presStyleCnt="3">
        <dgm:presLayoutVars>
          <dgm:bulletEnabled val="1"/>
        </dgm:presLayoutVars>
      </dgm:prSet>
      <dgm:spPr/>
    </dgm:pt>
    <dgm:pt modelId="{5858F0C8-E4C1-46EB-B5AC-87D639793CFF}" type="pres">
      <dgm:prSet presAssocID="{AB979ABA-9203-4B91-9E33-B057A0167458}" presName="accent_1" presStyleCnt="0"/>
      <dgm:spPr/>
    </dgm:pt>
    <dgm:pt modelId="{459FB1E3-C60F-4846-800A-FAE179AC112A}" type="pres">
      <dgm:prSet presAssocID="{AB979ABA-9203-4B91-9E33-B057A0167458}" presName="accentRepeatNode" presStyleLbl="solidFgAcc1" presStyleIdx="0" presStyleCnt="3"/>
      <dgm:spPr/>
    </dgm:pt>
    <dgm:pt modelId="{CC4C2E4D-94AB-4EE3-B135-61A820894078}" type="pres">
      <dgm:prSet presAssocID="{83C5631E-6DF2-4225-9D50-9455D1F4BF49}" presName="text_2" presStyleLbl="node1" presStyleIdx="1" presStyleCnt="3">
        <dgm:presLayoutVars>
          <dgm:bulletEnabled val="1"/>
        </dgm:presLayoutVars>
      </dgm:prSet>
      <dgm:spPr/>
    </dgm:pt>
    <dgm:pt modelId="{98C7ADA7-BB3D-4568-AF70-735D018956EB}" type="pres">
      <dgm:prSet presAssocID="{83C5631E-6DF2-4225-9D50-9455D1F4BF49}" presName="accent_2" presStyleCnt="0"/>
      <dgm:spPr/>
    </dgm:pt>
    <dgm:pt modelId="{60D1510B-7C27-4760-88DD-E03E7A50E31C}" type="pres">
      <dgm:prSet presAssocID="{83C5631E-6DF2-4225-9D50-9455D1F4BF49}" presName="accentRepeatNode" presStyleLbl="solidFgAcc1" presStyleIdx="1" presStyleCnt="3"/>
      <dgm:spPr/>
    </dgm:pt>
    <dgm:pt modelId="{66B87B46-2785-41C7-8567-3FB1FD3E2994}" type="pres">
      <dgm:prSet presAssocID="{D56994E2-59E6-4A70-A5C5-F2AA854C559E}" presName="text_3" presStyleLbl="node1" presStyleIdx="2" presStyleCnt="3">
        <dgm:presLayoutVars>
          <dgm:bulletEnabled val="1"/>
        </dgm:presLayoutVars>
      </dgm:prSet>
      <dgm:spPr/>
    </dgm:pt>
    <dgm:pt modelId="{6A610233-45DA-4185-BA3C-A34C5CF144B3}" type="pres">
      <dgm:prSet presAssocID="{D56994E2-59E6-4A70-A5C5-F2AA854C559E}" presName="accent_3" presStyleCnt="0"/>
      <dgm:spPr/>
    </dgm:pt>
    <dgm:pt modelId="{97976EFE-1E43-4ECA-BBB2-70F1C64C37DF}" type="pres">
      <dgm:prSet presAssocID="{D56994E2-59E6-4A70-A5C5-F2AA854C559E}" presName="accentRepeatNode" presStyleLbl="solidFgAcc1" presStyleIdx="2" presStyleCnt="3"/>
      <dgm:spPr/>
    </dgm:pt>
  </dgm:ptLst>
  <dgm:cxnLst>
    <dgm:cxn modelId="{EEE2971F-8748-4021-BE72-F11EE533B853}" srcId="{2C75AE2D-36A8-4570-975C-3D66AC223171}" destId="{D56994E2-59E6-4A70-A5C5-F2AA854C559E}" srcOrd="2" destOrd="0" parTransId="{27668516-20C9-4118-8F0F-2DFC96CFF428}" sibTransId="{CD0CD10D-7C81-4F62-8769-10BA13603262}"/>
    <dgm:cxn modelId="{B2C1473D-16B2-4527-A9FE-2E780FD5FD94}" type="presOf" srcId="{D56994E2-59E6-4A70-A5C5-F2AA854C559E}" destId="{66B87B46-2785-41C7-8567-3FB1FD3E2994}" srcOrd="0" destOrd="0" presId="urn:microsoft.com/office/officeart/2008/layout/VerticalCurvedList"/>
    <dgm:cxn modelId="{82A85961-530A-48C1-9F2C-5209BDA2B87C}" type="presOf" srcId="{2C75AE2D-36A8-4570-975C-3D66AC223171}" destId="{278F3583-C3CC-481F-B7B3-1219E14D138E}" srcOrd="0" destOrd="0" presId="urn:microsoft.com/office/officeart/2008/layout/VerticalCurvedList"/>
    <dgm:cxn modelId="{74E05543-A02C-4B4A-A043-51A3879B1C07}" type="presOf" srcId="{AB979ABA-9203-4B91-9E33-B057A0167458}" destId="{DFCBF06F-E93B-4796-93B6-D9E349DB8F30}" srcOrd="0" destOrd="0" presId="urn:microsoft.com/office/officeart/2008/layout/VerticalCurvedList"/>
    <dgm:cxn modelId="{1E9A9FB1-AB53-4344-A2AB-9347F76D36DF}" srcId="{2C75AE2D-36A8-4570-975C-3D66AC223171}" destId="{83C5631E-6DF2-4225-9D50-9455D1F4BF49}" srcOrd="1" destOrd="0" parTransId="{D883D5F7-6C36-4E0F-AF1B-6DCE621D72FA}" sibTransId="{2B1F00C7-D4B4-474E-9B24-274D7E20253F}"/>
    <dgm:cxn modelId="{84B582BB-ABF5-4301-BD7E-1808E28FC1B0}" srcId="{2C75AE2D-36A8-4570-975C-3D66AC223171}" destId="{AB979ABA-9203-4B91-9E33-B057A0167458}" srcOrd="0" destOrd="0" parTransId="{3DE41872-1239-49B4-9C40-BA77FBB575C7}" sibTransId="{662F4826-94FC-4FB5-992D-D9FFD51EC359}"/>
    <dgm:cxn modelId="{4309DDBD-793C-4FC2-9F08-0F047475CBC5}" type="presOf" srcId="{662F4826-94FC-4FB5-992D-D9FFD51EC359}" destId="{AB2019DE-5DFE-4C52-87DA-7ADB8692964D}" srcOrd="0" destOrd="0" presId="urn:microsoft.com/office/officeart/2008/layout/VerticalCurvedList"/>
    <dgm:cxn modelId="{42230CD3-AAA4-4A35-8B56-D8AC37621969}" type="presOf" srcId="{83C5631E-6DF2-4225-9D50-9455D1F4BF49}" destId="{CC4C2E4D-94AB-4EE3-B135-61A820894078}" srcOrd="0" destOrd="0" presId="urn:microsoft.com/office/officeart/2008/layout/VerticalCurvedList"/>
    <dgm:cxn modelId="{A42BBDAD-4967-4B02-8BC9-A7FFE989F446}" type="presParOf" srcId="{278F3583-C3CC-481F-B7B3-1219E14D138E}" destId="{16C467B0-AF95-46B8-858D-CDB2D21284EB}" srcOrd="0" destOrd="0" presId="urn:microsoft.com/office/officeart/2008/layout/VerticalCurvedList"/>
    <dgm:cxn modelId="{8D7B32B1-4F12-4C7E-8835-443924E5126D}" type="presParOf" srcId="{16C467B0-AF95-46B8-858D-CDB2D21284EB}" destId="{2E9E7C94-D7C5-4522-B021-8B89E21F5F13}" srcOrd="0" destOrd="0" presId="urn:microsoft.com/office/officeart/2008/layout/VerticalCurvedList"/>
    <dgm:cxn modelId="{2EA0649B-62A9-4C0E-BB81-FA329D0B4CD3}" type="presParOf" srcId="{2E9E7C94-D7C5-4522-B021-8B89E21F5F13}" destId="{70357635-BFB4-4EB7-9BCF-67D32C2FFE55}" srcOrd="0" destOrd="0" presId="urn:microsoft.com/office/officeart/2008/layout/VerticalCurvedList"/>
    <dgm:cxn modelId="{818413BD-127A-4373-853A-C9BE70DE61C6}" type="presParOf" srcId="{2E9E7C94-D7C5-4522-B021-8B89E21F5F13}" destId="{AB2019DE-5DFE-4C52-87DA-7ADB8692964D}" srcOrd="1" destOrd="0" presId="urn:microsoft.com/office/officeart/2008/layout/VerticalCurvedList"/>
    <dgm:cxn modelId="{D7313129-879F-46F8-829D-2BFB2F2DE8D5}" type="presParOf" srcId="{2E9E7C94-D7C5-4522-B021-8B89E21F5F13}" destId="{F18A3D92-A186-4E4F-873F-4319E9246666}" srcOrd="2" destOrd="0" presId="urn:microsoft.com/office/officeart/2008/layout/VerticalCurvedList"/>
    <dgm:cxn modelId="{0A1AD877-6E3E-4A0E-BB28-568130D57FC0}" type="presParOf" srcId="{2E9E7C94-D7C5-4522-B021-8B89E21F5F13}" destId="{5F5031CD-B223-48AA-98F9-FFC984D20DB4}" srcOrd="3" destOrd="0" presId="urn:microsoft.com/office/officeart/2008/layout/VerticalCurvedList"/>
    <dgm:cxn modelId="{B2CD3D05-0C1A-47F0-A092-2A096BAA9B82}" type="presParOf" srcId="{16C467B0-AF95-46B8-858D-CDB2D21284EB}" destId="{DFCBF06F-E93B-4796-93B6-D9E349DB8F30}" srcOrd="1" destOrd="0" presId="urn:microsoft.com/office/officeart/2008/layout/VerticalCurvedList"/>
    <dgm:cxn modelId="{503E0B96-037B-415F-A036-1B4DFBAB8D1B}" type="presParOf" srcId="{16C467B0-AF95-46B8-858D-CDB2D21284EB}" destId="{5858F0C8-E4C1-46EB-B5AC-87D639793CFF}" srcOrd="2" destOrd="0" presId="urn:microsoft.com/office/officeart/2008/layout/VerticalCurvedList"/>
    <dgm:cxn modelId="{560C12BE-5C34-4CF4-9839-C47162B2B90F}" type="presParOf" srcId="{5858F0C8-E4C1-46EB-B5AC-87D639793CFF}" destId="{459FB1E3-C60F-4846-800A-FAE179AC112A}" srcOrd="0" destOrd="0" presId="urn:microsoft.com/office/officeart/2008/layout/VerticalCurvedList"/>
    <dgm:cxn modelId="{E2BE2419-1EFE-45B3-B073-526A91AE5B48}" type="presParOf" srcId="{16C467B0-AF95-46B8-858D-CDB2D21284EB}" destId="{CC4C2E4D-94AB-4EE3-B135-61A820894078}" srcOrd="3" destOrd="0" presId="urn:microsoft.com/office/officeart/2008/layout/VerticalCurvedList"/>
    <dgm:cxn modelId="{C6556DB3-1A1D-426D-9DA7-C13F27D0A179}" type="presParOf" srcId="{16C467B0-AF95-46B8-858D-CDB2D21284EB}" destId="{98C7ADA7-BB3D-4568-AF70-735D018956EB}" srcOrd="4" destOrd="0" presId="urn:microsoft.com/office/officeart/2008/layout/VerticalCurvedList"/>
    <dgm:cxn modelId="{BD58B8F7-B870-4481-9ECA-1ED9D6007A0A}" type="presParOf" srcId="{98C7ADA7-BB3D-4568-AF70-735D018956EB}" destId="{60D1510B-7C27-4760-88DD-E03E7A50E31C}" srcOrd="0" destOrd="0" presId="urn:microsoft.com/office/officeart/2008/layout/VerticalCurvedList"/>
    <dgm:cxn modelId="{CF9E5BD7-7F5F-4D40-BAA4-74ACBD14866C}" type="presParOf" srcId="{16C467B0-AF95-46B8-858D-CDB2D21284EB}" destId="{66B87B46-2785-41C7-8567-3FB1FD3E2994}" srcOrd="5" destOrd="0" presId="urn:microsoft.com/office/officeart/2008/layout/VerticalCurvedList"/>
    <dgm:cxn modelId="{CFBD9880-5034-4076-8EFE-20CF210C16BB}" type="presParOf" srcId="{16C467B0-AF95-46B8-858D-CDB2D21284EB}" destId="{6A610233-45DA-4185-BA3C-A34C5CF144B3}" srcOrd="6" destOrd="0" presId="urn:microsoft.com/office/officeart/2008/layout/VerticalCurvedList"/>
    <dgm:cxn modelId="{9E389637-6055-4A28-9ABD-144D7C557CFC}" type="presParOf" srcId="{6A610233-45DA-4185-BA3C-A34C5CF144B3}" destId="{97976EFE-1E43-4ECA-BBB2-70F1C64C37D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23CFDEA-4490-4D7A-BEF3-C354CA1C4BB7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1F2F3A97-A414-45C3-B96A-13D399A73C8A}">
      <dgm:prSet phldrT="[Text]" phldr="0"/>
      <dgm:spPr/>
      <dgm:t>
        <a:bodyPr/>
        <a:lstStyle/>
        <a:p>
          <a:r>
            <a:rPr lang="en-US"/>
            <a:t>Jurisdictional Standard Setters</a:t>
          </a:r>
        </a:p>
      </dgm:t>
    </dgm:pt>
    <dgm:pt modelId="{C15FD2C8-6830-4487-8116-4E643E269D99}" type="parTrans" cxnId="{8C005752-3AAB-42A6-8987-83A9748D6001}">
      <dgm:prSet/>
      <dgm:spPr/>
      <dgm:t>
        <a:bodyPr/>
        <a:lstStyle/>
        <a:p>
          <a:endParaRPr lang="en-US"/>
        </a:p>
      </dgm:t>
    </dgm:pt>
    <dgm:pt modelId="{F0941529-275E-46D3-88D8-32CB66A76D92}" type="sibTrans" cxnId="{8C005752-3AAB-42A6-8987-83A9748D6001}">
      <dgm:prSet/>
      <dgm:spPr/>
      <dgm:t>
        <a:bodyPr/>
        <a:lstStyle/>
        <a:p>
          <a:endParaRPr lang="en-US"/>
        </a:p>
      </dgm:t>
    </dgm:pt>
    <dgm:pt modelId="{DEDFA23C-8CD6-46E2-AC19-B84F93CA79EE}">
      <dgm:prSet phldrT="[Text]" phldr="0"/>
      <dgm:spPr/>
      <dgm:t>
        <a:bodyPr/>
        <a:lstStyle/>
        <a:p>
          <a:r>
            <a:rPr lang="en-US"/>
            <a:t>Professional Accounting Organizations</a:t>
          </a:r>
        </a:p>
      </dgm:t>
    </dgm:pt>
    <dgm:pt modelId="{BC0936AF-DB7F-46EA-91FA-CC1A1EAB6F9A}" type="parTrans" cxnId="{3D40288C-4876-4F39-A62A-803DBB022883}">
      <dgm:prSet/>
      <dgm:spPr/>
      <dgm:t>
        <a:bodyPr/>
        <a:lstStyle/>
        <a:p>
          <a:endParaRPr lang="en-US"/>
        </a:p>
      </dgm:t>
    </dgm:pt>
    <dgm:pt modelId="{8AA7ADF0-CBE9-4AF0-B780-8A4BEDF6C042}" type="sibTrans" cxnId="{3D40288C-4876-4F39-A62A-803DBB022883}">
      <dgm:prSet/>
      <dgm:spPr/>
      <dgm:t>
        <a:bodyPr/>
        <a:lstStyle/>
        <a:p>
          <a:endParaRPr lang="en-US"/>
        </a:p>
      </dgm:t>
    </dgm:pt>
    <dgm:pt modelId="{08AB98CE-90D0-40B1-B83B-1BF5B25439DB}">
      <dgm:prSet phldrT="[Text]" phldr="0"/>
      <dgm:spPr/>
      <dgm:t>
        <a:bodyPr/>
        <a:lstStyle/>
        <a:p>
          <a:r>
            <a:rPr lang="en-US"/>
            <a:t>Regulators and Oversight Bodies</a:t>
          </a:r>
        </a:p>
      </dgm:t>
    </dgm:pt>
    <dgm:pt modelId="{70E1625D-921D-4D93-B489-12C9AE4C6A77}" type="parTrans" cxnId="{C2CF5DD1-90F3-4804-A34A-58E5E61DB103}">
      <dgm:prSet/>
      <dgm:spPr/>
      <dgm:t>
        <a:bodyPr/>
        <a:lstStyle/>
        <a:p>
          <a:endParaRPr lang="en-US"/>
        </a:p>
      </dgm:t>
    </dgm:pt>
    <dgm:pt modelId="{0B86BA7E-2497-4AD9-8DB7-1B816F7AD989}" type="sibTrans" cxnId="{C2CF5DD1-90F3-4804-A34A-58E5E61DB103}">
      <dgm:prSet/>
      <dgm:spPr/>
      <dgm:t>
        <a:bodyPr/>
        <a:lstStyle/>
        <a:p>
          <a:endParaRPr lang="en-US"/>
        </a:p>
      </dgm:t>
    </dgm:pt>
    <dgm:pt modelId="{BB262CBC-582A-43F0-9C56-6A72F0601613}">
      <dgm:prSet phldrT="[Text]" phldr="0"/>
      <dgm:spPr/>
      <dgm:t>
        <a:bodyPr/>
        <a:lstStyle/>
        <a:p>
          <a:r>
            <a:rPr lang="en-US"/>
            <a:t>Accounting Firms</a:t>
          </a:r>
        </a:p>
      </dgm:t>
    </dgm:pt>
    <dgm:pt modelId="{8C542F59-9C07-4C61-B9AC-44EB51C85C8B}" type="parTrans" cxnId="{18C8F7FC-2260-412B-B01D-3E9E138B1548}">
      <dgm:prSet/>
      <dgm:spPr/>
      <dgm:t>
        <a:bodyPr/>
        <a:lstStyle/>
        <a:p>
          <a:endParaRPr lang="en-US"/>
        </a:p>
      </dgm:t>
    </dgm:pt>
    <dgm:pt modelId="{FDAFECF3-7F8F-4C2A-BC00-ACADF75D23EC}" type="sibTrans" cxnId="{18C8F7FC-2260-412B-B01D-3E9E138B1548}">
      <dgm:prSet/>
      <dgm:spPr/>
      <dgm:t>
        <a:bodyPr/>
        <a:lstStyle/>
        <a:p>
          <a:endParaRPr lang="en-US"/>
        </a:p>
      </dgm:t>
    </dgm:pt>
    <dgm:pt modelId="{B26FF16E-5668-4707-8717-1C686B8EB2C7}">
      <dgm:prSet phldrT="[Text]" phldr="0"/>
      <dgm:spPr/>
      <dgm:t>
        <a:bodyPr/>
        <a:lstStyle/>
        <a:p>
          <a:r>
            <a:rPr lang="en-US">
              <a:solidFill>
                <a:schemeClr val="accent2"/>
              </a:solidFill>
            </a:rPr>
            <a:t>Professional Accountants in Business</a:t>
          </a:r>
        </a:p>
      </dgm:t>
    </dgm:pt>
    <dgm:pt modelId="{80ED4C1B-3C13-4A68-8E55-4BA34E9CB198}" type="parTrans" cxnId="{D11F2431-83AE-41A5-96CA-4E60FCC67C53}">
      <dgm:prSet/>
      <dgm:spPr/>
      <dgm:t>
        <a:bodyPr/>
        <a:lstStyle/>
        <a:p>
          <a:endParaRPr lang="en-US"/>
        </a:p>
      </dgm:t>
    </dgm:pt>
    <dgm:pt modelId="{219A08F1-5F1C-47A5-B512-72144DC086B1}" type="sibTrans" cxnId="{D11F2431-83AE-41A5-96CA-4E60FCC67C53}">
      <dgm:prSet/>
      <dgm:spPr/>
      <dgm:t>
        <a:bodyPr/>
        <a:lstStyle/>
        <a:p>
          <a:endParaRPr lang="en-US"/>
        </a:p>
      </dgm:t>
    </dgm:pt>
    <dgm:pt modelId="{9AFC82F4-5687-41EB-B831-0D49807C78FF}">
      <dgm:prSet phldrT="[Text]" phldr="0"/>
      <dgm:spPr/>
      <dgm:t>
        <a:bodyPr/>
        <a:lstStyle/>
        <a:p>
          <a:r>
            <a:rPr lang="en-US"/>
            <a:t>Other Users or Beneficiaries of the Code</a:t>
          </a:r>
        </a:p>
      </dgm:t>
    </dgm:pt>
    <dgm:pt modelId="{A132BE86-DDE8-48F1-BD06-78F17ACEE4C1}" type="parTrans" cxnId="{B1F99EF3-52C2-4A42-9FA0-0F38CAAA99B2}">
      <dgm:prSet/>
      <dgm:spPr/>
      <dgm:t>
        <a:bodyPr/>
        <a:lstStyle/>
        <a:p>
          <a:endParaRPr lang="en-US"/>
        </a:p>
      </dgm:t>
    </dgm:pt>
    <dgm:pt modelId="{C456B80F-332F-4237-A621-66F13AF62A3F}" type="sibTrans" cxnId="{B1F99EF3-52C2-4A42-9FA0-0F38CAAA99B2}">
      <dgm:prSet/>
      <dgm:spPr/>
      <dgm:t>
        <a:bodyPr/>
        <a:lstStyle/>
        <a:p>
          <a:endParaRPr lang="en-US"/>
        </a:p>
      </dgm:t>
    </dgm:pt>
    <dgm:pt modelId="{4C4CC1BF-11B9-4C9A-8281-E13923A8BFAA}" type="pres">
      <dgm:prSet presAssocID="{B23CFDEA-4490-4D7A-BEF3-C354CA1C4BB7}" presName="Name0" presStyleCnt="0">
        <dgm:presLayoutVars>
          <dgm:chMax val="7"/>
          <dgm:chPref val="7"/>
          <dgm:dir/>
        </dgm:presLayoutVars>
      </dgm:prSet>
      <dgm:spPr/>
    </dgm:pt>
    <dgm:pt modelId="{D26B7C14-1E9C-4EC4-984A-17EBE479E765}" type="pres">
      <dgm:prSet presAssocID="{B23CFDEA-4490-4D7A-BEF3-C354CA1C4BB7}" presName="Name1" presStyleCnt="0"/>
      <dgm:spPr/>
    </dgm:pt>
    <dgm:pt modelId="{EF74B7A4-9AF5-4B0B-9F26-73E44FBA2674}" type="pres">
      <dgm:prSet presAssocID="{B23CFDEA-4490-4D7A-BEF3-C354CA1C4BB7}" presName="cycle" presStyleCnt="0"/>
      <dgm:spPr/>
    </dgm:pt>
    <dgm:pt modelId="{463034DB-F3AD-437D-AAF4-6C006A77DE09}" type="pres">
      <dgm:prSet presAssocID="{B23CFDEA-4490-4D7A-BEF3-C354CA1C4BB7}" presName="srcNode" presStyleLbl="node1" presStyleIdx="0" presStyleCnt="6"/>
      <dgm:spPr/>
    </dgm:pt>
    <dgm:pt modelId="{F5AFFA49-CA29-458A-8EC4-0A9F9D573CAE}" type="pres">
      <dgm:prSet presAssocID="{B23CFDEA-4490-4D7A-BEF3-C354CA1C4BB7}" presName="conn" presStyleLbl="parChTrans1D2" presStyleIdx="0" presStyleCnt="1"/>
      <dgm:spPr/>
    </dgm:pt>
    <dgm:pt modelId="{6DDF22E9-6CE1-414F-83CE-70A74F383C0A}" type="pres">
      <dgm:prSet presAssocID="{B23CFDEA-4490-4D7A-BEF3-C354CA1C4BB7}" presName="extraNode" presStyleLbl="node1" presStyleIdx="0" presStyleCnt="6"/>
      <dgm:spPr/>
    </dgm:pt>
    <dgm:pt modelId="{0D2A5A88-4C1E-486D-8E83-1A5E10D71B82}" type="pres">
      <dgm:prSet presAssocID="{B23CFDEA-4490-4D7A-BEF3-C354CA1C4BB7}" presName="dstNode" presStyleLbl="node1" presStyleIdx="0" presStyleCnt="6"/>
      <dgm:spPr/>
    </dgm:pt>
    <dgm:pt modelId="{06CD43C2-71A8-4DF5-AEF1-ECC7F242DD33}" type="pres">
      <dgm:prSet presAssocID="{1F2F3A97-A414-45C3-B96A-13D399A73C8A}" presName="text_1" presStyleLbl="node1" presStyleIdx="0" presStyleCnt="6">
        <dgm:presLayoutVars>
          <dgm:bulletEnabled val="1"/>
        </dgm:presLayoutVars>
      </dgm:prSet>
      <dgm:spPr/>
    </dgm:pt>
    <dgm:pt modelId="{D26043F8-96AB-4163-9002-AD8B017F9D70}" type="pres">
      <dgm:prSet presAssocID="{1F2F3A97-A414-45C3-B96A-13D399A73C8A}" presName="accent_1" presStyleCnt="0"/>
      <dgm:spPr/>
    </dgm:pt>
    <dgm:pt modelId="{B670CDB2-E488-4672-8832-721E17320E1E}" type="pres">
      <dgm:prSet presAssocID="{1F2F3A97-A414-45C3-B96A-13D399A73C8A}" presName="accentRepeatNode" presStyleLbl="solidFgAcc1" presStyleIdx="0" presStyleCnt="6"/>
      <dgm:spPr/>
    </dgm:pt>
    <dgm:pt modelId="{8CF9A5EB-308F-4620-869E-A7E8E7504D26}" type="pres">
      <dgm:prSet presAssocID="{DEDFA23C-8CD6-46E2-AC19-B84F93CA79EE}" presName="text_2" presStyleLbl="node1" presStyleIdx="1" presStyleCnt="6">
        <dgm:presLayoutVars>
          <dgm:bulletEnabled val="1"/>
        </dgm:presLayoutVars>
      </dgm:prSet>
      <dgm:spPr/>
    </dgm:pt>
    <dgm:pt modelId="{2761DE48-8B99-4000-B7F2-E45A36C62237}" type="pres">
      <dgm:prSet presAssocID="{DEDFA23C-8CD6-46E2-AC19-B84F93CA79EE}" presName="accent_2" presStyleCnt="0"/>
      <dgm:spPr/>
    </dgm:pt>
    <dgm:pt modelId="{412AE17D-420D-4B40-9966-9A6B76EBB85E}" type="pres">
      <dgm:prSet presAssocID="{DEDFA23C-8CD6-46E2-AC19-B84F93CA79EE}" presName="accentRepeatNode" presStyleLbl="solidFgAcc1" presStyleIdx="1" presStyleCnt="6"/>
      <dgm:spPr/>
    </dgm:pt>
    <dgm:pt modelId="{73A06FE2-154A-4064-BFD2-B6EB74FD6611}" type="pres">
      <dgm:prSet presAssocID="{08AB98CE-90D0-40B1-B83B-1BF5B25439DB}" presName="text_3" presStyleLbl="node1" presStyleIdx="2" presStyleCnt="6">
        <dgm:presLayoutVars>
          <dgm:bulletEnabled val="1"/>
        </dgm:presLayoutVars>
      </dgm:prSet>
      <dgm:spPr/>
    </dgm:pt>
    <dgm:pt modelId="{68C49AE7-BE02-46F6-AD8A-CB2BCEB42F54}" type="pres">
      <dgm:prSet presAssocID="{08AB98CE-90D0-40B1-B83B-1BF5B25439DB}" presName="accent_3" presStyleCnt="0"/>
      <dgm:spPr/>
    </dgm:pt>
    <dgm:pt modelId="{76F3FC4B-8F66-4D09-9F9F-89F993190DDD}" type="pres">
      <dgm:prSet presAssocID="{08AB98CE-90D0-40B1-B83B-1BF5B25439DB}" presName="accentRepeatNode" presStyleLbl="solidFgAcc1" presStyleIdx="2" presStyleCnt="6"/>
      <dgm:spPr/>
    </dgm:pt>
    <dgm:pt modelId="{7BC393A5-6EDB-437C-9053-D344D073334C}" type="pres">
      <dgm:prSet presAssocID="{BB262CBC-582A-43F0-9C56-6A72F0601613}" presName="text_4" presStyleLbl="node1" presStyleIdx="3" presStyleCnt="6">
        <dgm:presLayoutVars>
          <dgm:bulletEnabled val="1"/>
        </dgm:presLayoutVars>
      </dgm:prSet>
      <dgm:spPr/>
    </dgm:pt>
    <dgm:pt modelId="{99E738BA-EBE3-4B18-A5AB-1B98EFB91154}" type="pres">
      <dgm:prSet presAssocID="{BB262CBC-582A-43F0-9C56-6A72F0601613}" presName="accent_4" presStyleCnt="0"/>
      <dgm:spPr/>
    </dgm:pt>
    <dgm:pt modelId="{F9BA4407-DE3F-49CA-BDEE-AB6E9DF19351}" type="pres">
      <dgm:prSet presAssocID="{BB262CBC-582A-43F0-9C56-6A72F0601613}" presName="accentRepeatNode" presStyleLbl="solidFgAcc1" presStyleIdx="3" presStyleCnt="6"/>
      <dgm:spPr/>
    </dgm:pt>
    <dgm:pt modelId="{8D436ABF-B801-429F-9824-F8724E27A96A}" type="pres">
      <dgm:prSet presAssocID="{B26FF16E-5668-4707-8717-1C686B8EB2C7}" presName="text_5" presStyleLbl="node1" presStyleIdx="4" presStyleCnt="6">
        <dgm:presLayoutVars>
          <dgm:bulletEnabled val="1"/>
        </dgm:presLayoutVars>
      </dgm:prSet>
      <dgm:spPr/>
    </dgm:pt>
    <dgm:pt modelId="{CB8B5E05-67AA-44DD-BE58-91C55418B8F6}" type="pres">
      <dgm:prSet presAssocID="{B26FF16E-5668-4707-8717-1C686B8EB2C7}" presName="accent_5" presStyleCnt="0"/>
      <dgm:spPr/>
    </dgm:pt>
    <dgm:pt modelId="{8935231F-308F-41E4-BFC9-A7C2D749E538}" type="pres">
      <dgm:prSet presAssocID="{B26FF16E-5668-4707-8717-1C686B8EB2C7}" presName="accentRepeatNode" presStyleLbl="solidFgAcc1" presStyleIdx="4" presStyleCnt="6"/>
      <dgm:spPr/>
    </dgm:pt>
    <dgm:pt modelId="{89F48FEB-D428-46A9-874F-77413E04555E}" type="pres">
      <dgm:prSet presAssocID="{9AFC82F4-5687-41EB-B831-0D49807C78FF}" presName="text_6" presStyleLbl="node1" presStyleIdx="5" presStyleCnt="6">
        <dgm:presLayoutVars>
          <dgm:bulletEnabled val="1"/>
        </dgm:presLayoutVars>
      </dgm:prSet>
      <dgm:spPr/>
    </dgm:pt>
    <dgm:pt modelId="{E1B9DA17-773C-4365-9880-0883B075993C}" type="pres">
      <dgm:prSet presAssocID="{9AFC82F4-5687-41EB-B831-0D49807C78FF}" presName="accent_6" presStyleCnt="0"/>
      <dgm:spPr/>
    </dgm:pt>
    <dgm:pt modelId="{EB3EA762-F411-44F2-8AB0-E4FBE5862800}" type="pres">
      <dgm:prSet presAssocID="{9AFC82F4-5687-41EB-B831-0D49807C78FF}" presName="accentRepeatNode" presStyleLbl="solidFgAcc1" presStyleIdx="5" presStyleCnt="6"/>
      <dgm:spPr/>
    </dgm:pt>
  </dgm:ptLst>
  <dgm:cxnLst>
    <dgm:cxn modelId="{487FD208-0A61-4845-A9F2-BFD06CAA7B42}" type="presOf" srcId="{F0941529-275E-46D3-88D8-32CB66A76D92}" destId="{F5AFFA49-CA29-458A-8EC4-0A9F9D573CAE}" srcOrd="0" destOrd="0" presId="urn:microsoft.com/office/officeart/2008/layout/VerticalCurvedList"/>
    <dgm:cxn modelId="{846EF015-E15A-4264-B969-14DE0B0446F8}" type="presOf" srcId="{08AB98CE-90D0-40B1-B83B-1BF5B25439DB}" destId="{73A06FE2-154A-4064-BFD2-B6EB74FD6611}" srcOrd="0" destOrd="0" presId="urn:microsoft.com/office/officeart/2008/layout/VerticalCurvedList"/>
    <dgm:cxn modelId="{D11F2431-83AE-41A5-96CA-4E60FCC67C53}" srcId="{B23CFDEA-4490-4D7A-BEF3-C354CA1C4BB7}" destId="{B26FF16E-5668-4707-8717-1C686B8EB2C7}" srcOrd="4" destOrd="0" parTransId="{80ED4C1B-3C13-4A68-8E55-4BA34E9CB198}" sibTransId="{219A08F1-5F1C-47A5-B512-72144DC086B1}"/>
    <dgm:cxn modelId="{1F3D5F49-4068-4BFD-BD89-B487E96C41D8}" type="presOf" srcId="{B26FF16E-5668-4707-8717-1C686B8EB2C7}" destId="{8D436ABF-B801-429F-9824-F8724E27A96A}" srcOrd="0" destOrd="0" presId="urn:microsoft.com/office/officeart/2008/layout/VerticalCurvedList"/>
    <dgm:cxn modelId="{8C005752-3AAB-42A6-8987-83A9748D6001}" srcId="{B23CFDEA-4490-4D7A-BEF3-C354CA1C4BB7}" destId="{1F2F3A97-A414-45C3-B96A-13D399A73C8A}" srcOrd="0" destOrd="0" parTransId="{C15FD2C8-6830-4487-8116-4E643E269D99}" sibTransId="{F0941529-275E-46D3-88D8-32CB66A76D92}"/>
    <dgm:cxn modelId="{1468657E-2C19-4A01-9B2F-296F3A740B42}" type="presOf" srcId="{9AFC82F4-5687-41EB-B831-0D49807C78FF}" destId="{89F48FEB-D428-46A9-874F-77413E04555E}" srcOrd="0" destOrd="0" presId="urn:microsoft.com/office/officeart/2008/layout/VerticalCurvedList"/>
    <dgm:cxn modelId="{762EE485-E1FD-429D-B17A-200F9727CB6D}" type="presOf" srcId="{1F2F3A97-A414-45C3-B96A-13D399A73C8A}" destId="{06CD43C2-71A8-4DF5-AEF1-ECC7F242DD33}" srcOrd="0" destOrd="0" presId="urn:microsoft.com/office/officeart/2008/layout/VerticalCurvedList"/>
    <dgm:cxn modelId="{3D40288C-4876-4F39-A62A-803DBB022883}" srcId="{B23CFDEA-4490-4D7A-BEF3-C354CA1C4BB7}" destId="{DEDFA23C-8CD6-46E2-AC19-B84F93CA79EE}" srcOrd="1" destOrd="0" parTransId="{BC0936AF-DB7F-46EA-91FA-CC1A1EAB6F9A}" sibTransId="{8AA7ADF0-CBE9-4AF0-B780-8A4BEDF6C042}"/>
    <dgm:cxn modelId="{4B6A628F-FF23-4F4E-810E-1C8DCCF5E215}" type="presOf" srcId="{BB262CBC-582A-43F0-9C56-6A72F0601613}" destId="{7BC393A5-6EDB-437C-9053-D344D073334C}" srcOrd="0" destOrd="0" presId="urn:microsoft.com/office/officeart/2008/layout/VerticalCurvedList"/>
    <dgm:cxn modelId="{3AD1CB98-3C69-4043-82F2-5686AD7C7B70}" type="presOf" srcId="{DEDFA23C-8CD6-46E2-AC19-B84F93CA79EE}" destId="{8CF9A5EB-308F-4620-869E-A7E8E7504D26}" srcOrd="0" destOrd="0" presId="urn:microsoft.com/office/officeart/2008/layout/VerticalCurvedList"/>
    <dgm:cxn modelId="{C2CF5DD1-90F3-4804-A34A-58E5E61DB103}" srcId="{B23CFDEA-4490-4D7A-BEF3-C354CA1C4BB7}" destId="{08AB98CE-90D0-40B1-B83B-1BF5B25439DB}" srcOrd="2" destOrd="0" parTransId="{70E1625D-921D-4D93-B489-12C9AE4C6A77}" sibTransId="{0B86BA7E-2497-4AD9-8DB7-1B816F7AD989}"/>
    <dgm:cxn modelId="{6D2F24D7-FC67-4B39-ADB5-EE3D610D1802}" type="presOf" srcId="{B23CFDEA-4490-4D7A-BEF3-C354CA1C4BB7}" destId="{4C4CC1BF-11B9-4C9A-8281-E13923A8BFAA}" srcOrd="0" destOrd="0" presId="urn:microsoft.com/office/officeart/2008/layout/VerticalCurvedList"/>
    <dgm:cxn modelId="{B1F99EF3-52C2-4A42-9FA0-0F38CAAA99B2}" srcId="{B23CFDEA-4490-4D7A-BEF3-C354CA1C4BB7}" destId="{9AFC82F4-5687-41EB-B831-0D49807C78FF}" srcOrd="5" destOrd="0" parTransId="{A132BE86-DDE8-48F1-BD06-78F17ACEE4C1}" sibTransId="{C456B80F-332F-4237-A621-66F13AF62A3F}"/>
    <dgm:cxn modelId="{18C8F7FC-2260-412B-B01D-3E9E138B1548}" srcId="{B23CFDEA-4490-4D7A-BEF3-C354CA1C4BB7}" destId="{BB262CBC-582A-43F0-9C56-6A72F0601613}" srcOrd="3" destOrd="0" parTransId="{8C542F59-9C07-4C61-B9AC-44EB51C85C8B}" sibTransId="{FDAFECF3-7F8F-4C2A-BC00-ACADF75D23EC}"/>
    <dgm:cxn modelId="{B5850796-AB71-44EA-B1DE-7769337F5F97}" type="presParOf" srcId="{4C4CC1BF-11B9-4C9A-8281-E13923A8BFAA}" destId="{D26B7C14-1E9C-4EC4-984A-17EBE479E765}" srcOrd="0" destOrd="0" presId="urn:microsoft.com/office/officeart/2008/layout/VerticalCurvedList"/>
    <dgm:cxn modelId="{1C687ECC-4A30-4D27-9BE7-E33CA079B808}" type="presParOf" srcId="{D26B7C14-1E9C-4EC4-984A-17EBE479E765}" destId="{EF74B7A4-9AF5-4B0B-9F26-73E44FBA2674}" srcOrd="0" destOrd="0" presId="urn:microsoft.com/office/officeart/2008/layout/VerticalCurvedList"/>
    <dgm:cxn modelId="{C48B2B37-7009-41EF-8FDF-5CF5A0A81D26}" type="presParOf" srcId="{EF74B7A4-9AF5-4B0B-9F26-73E44FBA2674}" destId="{463034DB-F3AD-437D-AAF4-6C006A77DE09}" srcOrd="0" destOrd="0" presId="urn:microsoft.com/office/officeart/2008/layout/VerticalCurvedList"/>
    <dgm:cxn modelId="{D3964F3B-F08C-4042-ABED-E93A7C0B34BC}" type="presParOf" srcId="{EF74B7A4-9AF5-4B0B-9F26-73E44FBA2674}" destId="{F5AFFA49-CA29-458A-8EC4-0A9F9D573CAE}" srcOrd="1" destOrd="0" presId="urn:microsoft.com/office/officeart/2008/layout/VerticalCurvedList"/>
    <dgm:cxn modelId="{90722356-C200-41A5-BD58-A9EA5275D422}" type="presParOf" srcId="{EF74B7A4-9AF5-4B0B-9F26-73E44FBA2674}" destId="{6DDF22E9-6CE1-414F-83CE-70A74F383C0A}" srcOrd="2" destOrd="0" presId="urn:microsoft.com/office/officeart/2008/layout/VerticalCurvedList"/>
    <dgm:cxn modelId="{9D554174-CB02-48DC-AF3C-DC814A2CFB3C}" type="presParOf" srcId="{EF74B7A4-9AF5-4B0B-9F26-73E44FBA2674}" destId="{0D2A5A88-4C1E-486D-8E83-1A5E10D71B82}" srcOrd="3" destOrd="0" presId="urn:microsoft.com/office/officeart/2008/layout/VerticalCurvedList"/>
    <dgm:cxn modelId="{DFAE3662-656B-4A1D-BECE-E1C2BC48A4DF}" type="presParOf" srcId="{D26B7C14-1E9C-4EC4-984A-17EBE479E765}" destId="{06CD43C2-71A8-4DF5-AEF1-ECC7F242DD33}" srcOrd="1" destOrd="0" presId="urn:microsoft.com/office/officeart/2008/layout/VerticalCurvedList"/>
    <dgm:cxn modelId="{B2424CF0-F523-43C1-B079-648ED0869423}" type="presParOf" srcId="{D26B7C14-1E9C-4EC4-984A-17EBE479E765}" destId="{D26043F8-96AB-4163-9002-AD8B017F9D70}" srcOrd="2" destOrd="0" presId="urn:microsoft.com/office/officeart/2008/layout/VerticalCurvedList"/>
    <dgm:cxn modelId="{E1683F3C-B9F5-4F11-92EE-DF1B0C993BC5}" type="presParOf" srcId="{D26043F8-96AB-4163-9002-AD8B017F9D70}" destId="{B670CDB2-E488-4672-8832-721E17320E1E}" srcOrd="0" destOrd="0" presId="urn:microsoft.com/office/officeart/2008/layout/VerticalCurvedList"/>
    <dgm:cxn modelId="{BA357480-F187-4BFC-9E03-667F57A5CCB1}" type="presParOf" srcId="{D26B7C14-1E9C-4EC4-984A-17EBE479E765}" destId="{8CF9A5EB-308F-4620-869E-A7E8E7504D26}" srcOrd="3" destOrd="0" presId="urn:microsoft.com/office/officeart/2008/layout/VerticalCurvedList"/>
    <dgm:cxn modelId="{0E2EB9CD-7A33-416F-BC41-D9D6A7B1F95C}" type="presParOf" srcId="{D26B7C14-1E9C-4EC4-984A-17EBE479E765}" destId="{2761DE48-8B99-4000-B7F2-E45A36C62237}" srcOrd="4" destOrd="0" presId="urn:microsoft.com/office/officeart/2008/layout/VerticalCurvedList"/>
    <dgm:cxn modelId="{D05482DE-995B-4EEC-963E-8522C395C570}" type="presParOf" srcId="{2761DE48-8B99-4000-B7F2-E45A36C62237}" destId="{412AE17D-420D-4B40-9966-9A6B76EBB85E}" srcOrd="0" destOrd="0" presId="urn:microsoft.com/office/officeart/2008/layout/VerticalCurvedList"/>
    <dgm:cxn modelId="{CD5DB5DB-4B70-4751-922E-8473B8F7311F}" type="presParOf" srcId="{D26B7C14-1E9C-4EC4-984A-17EBE479E765}" destId="{73A06FE2-154A-4064-BFD2-B6EB74FD6611}" srcOrd="5" destOrd="0" presId="urn:microsoft.com/office/officeart/2008/layout/VerticalCurvedList"/>
    <dgm:cxn modelId="{7D84EF83-0711-438B-B135-3533C2AC27F1}" type="presParOf" srcId="{D26B7C14-1E9C-4EC4-984A-17EBE479E765}" destId="{68C49AE7-BE02-46F6-AD8A-CB2BCEB42F54}" srcOrd="6" destOrd="0" presId="urn:microsoft.com/office/officeart/2008/layout/VerticalCurvedList"/>
    <dgm:cxn modelId="{A9617EDC-BC6E-4954-9436-A51AE5F1C444}" type="presParOf" srcId="{68C49AE7-BE02-46F6-AD8A-CB2BCEB42F54}" destId="{76F3FC4B-8F66-4D09-9F9F-89F993190DDD}" srcOrd="0" destOrd="0" presId="urn:microsoft.com/office/officeart/2008/layout/VerticalCurvedList"/>
    <dgm:cxn modelId="{B06B4511-7BA2-4B3E-B238-5DE1627BEA70}" type="presParOf" srcId="{D26B7C14-1E9C-4EC4-984A-17EBE479E765}" destId="{7BC393A5-6EDB-437C-9053-D344D073334C}" srcOrd="7" destOrd="0" presId="urn:microsoft.com/office/officeart/2008/layout/VerticalCurvedList"/>
    <dgm:cxn modelId="{827BD7DD-BD9F-40DD-AE92-D6E7FBF795A2}" type="presParOf" srcId="{D26B7C14-1E9C-4EC4-984A-17EBE479E765}" destId="{99E738BA-EBE3-4B18-A5AB-1B98EFB91154}" srcOrd="8" destOrd="0" presId="urn:microsoft.com/office/officeart/2008/layout/VerticalCurvedList"/>
    <dgm:cxn modelId="{6FE2C51D-60CB-4585-900B-1C644F2C2F4A}" type="presParOf" srcId="{99E738BA-EBE3-4B18-A5AB-1B98EFB91154}" destId="{F9BA4407-DE3F-49CA-BDEE-AB6E9DF19351}" srcOrd="0" destOrd="0" presId="urn:microsoft.com/office/officeart/2008/layout/VerticalCurvedList"/>
    <dgm:cxn modelId="{F52E42DE-B853-4754-8E04-D96D56B47B4A}" type="presParOf" srcId="{D26B7C14-1E9C-4EC4-984A-17EBE479E765}" destId="{8D436ABF-B801-429F-9824-F8724E27A96A}" srcOrd="9" destOrd="0" presId="urn:microsoft.com/office/officeart/2008/layout/VerticalCurvedList"/>
    <dgm:cxn modelId="{593E2D20-6129-4B1B-BBE9-1694116371B2}" type="presParOf" srcId="{D26B7C14-1E9C-4EC4-984A-17EBE479E765}" destId="{CB8B5E05-67AA-44DD-BE58-91C55418B8F6}" srcOrd="10" destOrd="0" presId="urn:microsoft.com/office/officeart/2008/layout/VerticalCurvedList"/>
    <dgm:cxn modelId="{30346599-A9D2-45CB-BB47-0A430C40F2F1}" type="presParOf" srcId="{CB8B5E05-67AA-44DD-BE58-91C55418B8F6}" destId="{8935231F-308F-41E4-BFC9-A7C2D749E538}" srcOrd="0" destOrd="0" presId="urn:microsoft.com/office/officeart/2008/layout/VerticalCurvedList"/>
    <dgm:cxn modelId="{589E4EB9-9D52-4B2F-A740-D4446F898664}" type="presParOf" srcId="{D26B7C14-1E9C-4EC4-984A-17EBE479E765}" destId="{89F48FEB-D428-46A9-874F-77413E04555E}" srcOrd="11" destOrd="0" presId="urn:microsoft.com/office/officeart/2008/layout/VerticalCurvedList"/>
    <dgm:cxn modelId="{C70AB0B8-1209-4059-91CA-BA7B0063F43E}" type="presParOf" srcId="{D26B7C14-1E9C-4EC4-984A-17EBE479E765}" destId="{E1B9DA17-773C-4365-9880-0883B075993C}" srcOrd="12" destOrd="0" presId="urn:microsoft.com/office/officeart/2008/layout/VerticalCurvedList"/>
    <dgm:cxn modelId="{A9BABF91-1B08-4752-96C0-5813C6BD9DAC}" type="presParOf" srcId="{E1B9DA17-773C-4365-9880-0883B075993C}" destId="{EB3EA762-F411-44F2-8AB0-E4FBE586280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6DA0AB3-C345-40F8-AC5E-1DEA07D83767}" type="doc">
      <dgm:prSet loTypeId="urn:microsoft.com/office/officeart/2005/8/layout/hList6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2D92BAB8-9B91-4ACD-AD5D-20CB35395A88}">
      <dgm:prSet phldrT="[Text]" custT="1"/>
      <dgm:spPr/>
      <dgm:t>
        <a:bodyPr/>
        <a:lstStyle/>
        <a:p>
          <a:r>
            <a:rPr lang="en-US" sz="2000"/>
            <a:t>Organizations with multiple roles are asked to respond to all relevant sections of the survey</a:t>
          </a:r>
        </a:p>
      </dgm:t>
    </dgm:pt>
    <dgm:pt modelId="{9D3ADDEF-3035-46E5-9148-EE21B21A8268}" type="parTrans" cxnId="{0E51E62F-4588-4630-9F41-B3513D537970}">
      <dgm:prSet/>
      <dgm:spPr/>
      <dgm:t>
        <a:bodyPr/>
        <a:lstStyle/>
        <a:p>
          <a:endParaRPr lang="en-US"/>
        </a:p>
      </dgm:t>
    </dgm:pt>
    <dgm:pt modelId="{BB959D3A-F5B0-4CD0-9523-F33F2E7541E6}" type="sibTrans" cxnId="{0E51E62F-4588-4630-9F41-B3513D537970}">
      <dgm:prSet/>
      <dgm:spPr/>
      <dgm:t>
        <a:bodyPr/>
        <a:lstStyle/>
        <a:p>
          <a:endParaRPr lang="en-US"/>
        </a:p>
      </dgm:t>
    </dgm:pt>
    <dgm:pt modelId="{6EAF2B35-E7B1-42B1-8C9B-E15F05B03AF6}">
      <dgm:prSet custT="1"/>
      <dgm:spPr/>
      <dgm:t>
        <a:bodyPr/>
        <a:lstStyle/>
        <a:p>
          <a:r>
            <a:rPr lang="en-US" sz="2000"/>
            <a:t>Respondents are encouraged to explain the basis for their response and provide supporting evidence where applicable</a:t>
          </a:r>
        </a:p>
      </dgm:t>
    </dgm:pt>
    <dgm:pt modelId="{439CE030-AA96-4481-BBEA-C09B8F8E99C7}" type="parTrans" cxnId="{387EA621-6929-43CB-BF68-BE14E9208DA3}">
      <dgm:prSet/>
      <dgm:spPr/>
      <dgm:t>
        <a:bodyPr/>
        <a:lstStyle/>
        <a:p>
          <a:endParaRPr lang="en-US"/>
        </a:p>
      </dgm:t>
    </dgm:pt>
    <dgm:pt modelId="{968E9447-6E89-479A-A5B7-6F0F6F5EE1AC}" type="sibTrans" cxnId="{387EA621-6929-43CB-BF68-BE14E9208DA3}">
      <dgm:prSet/>
      <dgm:spPr/>
      <dgm:t>
        <a:bodyPr/>
        <a:lstStyle/>
        <a:p>
          <a:endParaRPr lang="en-US"/>
        </a:p>
      </dgm:t>
    </dgm:pt>
    <dgm:pt modelId="{96F479E1-2FD5-413B-B506-70D6083CD678}">
      <dgm:prSet custT="1"/>
      <dgm:spPr/>
      <dgm:t>
        <a:bodyPr/>
        <a:lstStyle/>
        <a:p>
          <a:r>
            <a:rPr lang="en-US" sz="2000"/>
            <a:t>Questions are intentionally broad so as not to influence the response, and are not designed to target specific circumstances</a:t>
          </a:r>
        </a:p>
      </dgm:t>
    </dgm:pt>
    <dgm:pt modelId="{1C378765-E3F1-4D6E-8F68-70F12A754AEA}" type="parTrans" cxnId="{F89BC8B7-791B-4626-9CF2-262485D7DA65}">
      <dgm:prSet/>
      <dgm:spPr/>
      <dgm:t>
        <a:bodyPr/>
        <a:lstStyle/>
        <a:p>
          <a:endParaRPr lang="en-US"/>
        </a:p>
      </dgm:t>
    </dgm:pt>
    <dgm:pt modelId="{584D0022-5340-49B3-9304-8CFCC7DF3570}" type="sibTrans" cxnId="{F89BC8B7-791B-4626-9CF2-262485D7DA65}">
      <dgm:prSet/>
      <dgm:spPr/>
      <dgm:t>
        <a:bodyPr/>
        <a:lstStyle/>
        <a:p>
          <a:endParaRPr lang="en-US"/>
        </a:p>
      </dgm:t>
    </dgm:pt>
    <dgm:pt modelId="{9E7872CB-57E5-499F-8139-2F9EDDEAC93A}" type="pres">
      <dgm:prSet presAssocID="{C6DA0AB3-C345-40F8-AC5E-1DEA07D83767}" presName="Name0" presStyleCnt="0">
        <dgm:presLayoutVars>
          <dgm:dir/>
          <dgm:resizeHandles val="exact"/>
        </dgm:presLayoutVars>
      </dgm:prSet>
      <dgm:spPr/>
    </dgm:pt>
    <dgm:pt modelId="{6F6A0D12-6AE4-4960-A528-AF7DE74AEE62}" type="pres">
      <dgm:prSet presAssocID="{2D92BAB8-9B91-4ACD-AD5D-20CB35395A88}" presName="node" presStyleLbl="node1" presStyleIdx="0" presStyleCnt="3">
        <dgm:presLayoutVars>
          <dgm:bulletEnabled val="1"/>
        </dgm:presLayoutVars>
      </dgm:prSet>
      <dgm:spPr/>
    </dgm:pt>
    <dgm:pt modelId="{0C4A022B-E7F6-46F7-9580-C8FE614634F3}" type="pres">
      <dgm:prSet presAssocID="{BB959D3A-F5B0-4CD0-9523-F33F2E7541E6}" presName="sibTrans" presStyleCnt="0"/>
      <dgm:spPr/>
    </dgm:pt>
    <dgm:pt modelId="{354CA073-5895-4681-8165-1CE2CD41AFCE}" type="pres">
      <dgm:prSet presAssocID="{6EAF2B35-E7B1-42B1-8C9B-E15F05B03AF6}" presName="node" presStyleLbl="node1" presStyleIdx="1" presStyleCnt="3">
        <dgm:presLayoutVars>
          <dgm:bulletEnabled val="1"/>
        </dgm:presLayoutVars>
      </dgm:prSet>
      <dgm:spPr/>
    </dgm:pt>
    <dgm:pt modelId="{5A13F370-1BA1-4738-BD12-ED873B8BB195}" type="pres">
      <dgm:prSet presAssocID="{968E9447-6E89-479A-A5B7-6F0F6F5EE1AC}" presName="sibTrans" presStyleCnt="0"/>
      <dgm:spPr/>
    </dgm:pt>
    <dgm:pt modelId="{8A22F6EE-9B00-4B05-B920-EDAD804EE90E}" type="pres">
      <dgm:prSet presAssocID="{96F479E1-2FD5-413B-B506-70D6083CD678}" presName="node" presStyleLbl="node1" presStyleIdx="2" presStyleCnt="3">
        <dgm:presLayoutVars>
          <dgm:bulletEnabled val="1"/>
        </dgm:presLayoutVars>
      </dgm:prSet>
      <dgm:spPr/>
    </dgm:pt>
  </dgm:ptLst>
  <dgm:cxnLst>
    <dgm:cxn modelId="{387EA621-6929-43CB-BF68-BE14E9208DA3}" srcId="{C6DA0AB3-C345-40F8-AC5E-1DEA07D83767}" destId="{6EAF2B35-E7B1-42B1-8C9B-E15F05B03AF6}" srcOrd="1" destOrd="0" parTransId="{439CE030-AA96-4481-BBEA-C09B8F8E99C7}" sibTransId="{968E9447-6E89-479A-A5B7-6F0F6F5EE1AC}"/>
    <dgm:cxn modelId="{0E51E62F-4588-4630-9F41-B3513D537970}" srcId="{C6DA0AB3-C345-40F8-AC5E-1DEA07D83767}" destId="{2D92BAB8-9B91-4ACD-AD5D-20CB35395A88}" srcOrd="0" destOrd="0" parTransId="{9D3ADDEF-3035-46E5-9148-EE21B21A8268}" sibTransId="{BB959D3A-F5B0-4CD0-9523-F33F2E7541E6}"/>
    <dgm:cxn modelId="{65F60956-4FED-4A2E-A678-EDAE4F409891}" type="presOf" srcId="{6EAF2B35-E7B1-42B1-8C9B-E15F05B03AF6}" destId="{354CA073-5895-4681-8165-1CE2CD41AFCE}" srcOrd="0" destOrd="0" presId="urn:microsoft.com/office/officeart/2005/8/layout/hList6"/>
    <dgm:cxn modelId="{CE9CDE87-BB06-4FCF-88B6-D448E608ABF8}" type="presOf" srcId="{96F479E1-2FD5-413B-B506-70D6083CD678}" destId="{8A22F6EE-9B00-4B05-B920-EDAD804EE90E}" srcOrd="0" destOrd="0" presId="urn:microsoft.com/office/officeart/2005/8/layout/hList6"/>
    <dgm:cxn modelId="{F89BC8B7-791B-4626-9CF2-262485D7DA65}" srcId="{C6DA0AB3-C345-40F8-AC5E-1DEA07D83767}" destId="{96F479E1-2FD5-413B-B506-70D6083CD678}" srcOrd="2" destOrd="0" parTransId="{1C378765-E3F1-4D6E-8F68-70F12A754AEA}" sibTransId="{584D0022-5340-49B3-9304-8CFCC7DF3570}"/>
    <dgm:cxn modelId="{1739F7BC-6D82-45DE-B21E-703F780A7321}" type="presOf" srcId="{C6DA0AB3-C345-40F8-AC5E-1DEA07D83767}" destId="{9E7872CB-57E5-499F-8139-2F9EDDEAC93A}" srcOrd="0" destOrd="0" presId="urn:microsoft.com/office/officeart/2005/8/layout/hList6"/>
    <dgm:cxn modelId="{1DB8D0C0-BE06-4FFB-9CDF-EA51A4260311}" type="presOf" srcId="{2D92BAB8-9B91-4ACD-AD5D-20CB35395A88}" destId="{6F6A0D12-6AE4-4960-A528-AF7DE74AEE62}" srcOrd="0" destOrd="0" presId="urn:microsoft.com/office/officeart/2005/8/layout/hList6"/>
    <dgm:cxn modelId="{7895654D-3D06-47BF-9933-F253222295F2}" type="presParOf" srcId="{9E7872CB-57E5-499F-8139-2F9EDDEAC93A}" destId="{6F6A0D12-6AE4-4960-A528-AF7DE74AEE62}" srcOrd="0" destOrd="0" presId="urn:microsoft.com/office/officeart/2005/8/layout/hList6"/>
    <dgm:cxn modelId="{8AB91084-ACDF-4E64-A1A4-BAEF50504523}" type="presParOf" srcId="{9E7872CB-57E5-499F-8139-2F9EDDEAC93A}" destId="{0C4A022B-E7F6-46F7-9580-C8FE614634F3}" srcOrd="1" destOrd="0" presId="urn:microsoft.com/office/officeart/2005/8/layout/hList6"/>
    <dgm:cxn modelId="{ED1F03A0-6B3B-4B85-B395-FE27D63DCA8E}" type="presParOf" srcId="{9E7872CB-57E5-499F-8139-2F9EDDEAC93A}" destId="{354CA073-5895-4681-8165-1CE2CD41AFCE}" srcOrd="2" destOrd="0" presId="urn:microsoft.com/office/officeart/2005/8/layout/hList6"/>
    <dgm:cxn modelId="{620194F7-A600-4A02-80F7-69B868A0C500}" type="presParOf" srcId="{9E7872CB-57E5-499F-8139-2F9EDDEAC93A}" destId="{5A13F370-1BA1-4738-BD12-ED873B8BB195}" srcOrd="3" destOrd="0" presId="urn:microsoft.com/office/officeart/2005/8/layout/hList6"/>
    <dgm:cxn modelId="{945E946C-AD7C-4221-959F-96279A75B625}" type="presParOf" srcId="{9E7872CB-57E5-499F-8139-2F9EDDEAC93A}" destId="{8A22F6EE-9B00-4B05-B920-EDAD804EE90E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D1375CF-0F8B-4FB7-AD42-991916E4B463}" type="doc">
      <dgm:prSet loTypeId="urn:microsoft.com/office/officeart/2005/8/layout/default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8A9BAB9F-A8C2-44BF-A5BD-744A6FDB964D}">
      <dgm:prSet phldrT="[Text]" phldr="0" custT="1"/>
      <dgm:spPr/>
      <dgm:t>
        <a:bodyPr/>
        <a:lstStyle/>
        <a:p>
          <a:r>
            <a:rPr lang="en-US" sz="2400"/>
            <a:t>Adoption status and effective date*</a:t>
          </a:r>
        </a:p>
      </dgm:t>
    </dgm:pt>
    <dgm:pt modelId="{DD8816DC-767C-41F1-B8AD-1E534F19FBA6}" type="parTrans" cxnId="{86FC6213-F79B-4341-88BA-1AC4CBCEA9C1}">
      <dgm:prSet/>
      <dgm:spPr/>
      <dgm:t>
        <a:bodyPr/>
        <a:lstStyle/>
        <a:p>
          <a:endParaRPr lang="en-US"/>
        </a:p>
      </dgm:t>
    </dgm:pt>
    <dgm:pt modelId="{B57C3678-BC58-4FEE-A09C-3CABC96D0FBC}" type="sibTrans" cxnId="{86FC6213-F79B-4341-88BA-1AC4CBCEA9C1}">
      <dgm:prSet/>
      <dgm:spPr/>
      <dgm:t>
        <a:bodyPr/>
        <a:lstStyle/>
        <a:p>
          <a:endParaRPr lang="en-US"/>
        </a:p>
      </dgm:t>
    </dgm:pt>
    <dgm:pt modelId="{AA8123DD-3C5A-4ADA-8905-CEE4D76DB982}">
      <dgm:prSet phldrT="[Text]" phldr="0" custT="1"/>
      <dgm:spPr/>
      <dgm:t>
        <a:bodyPr/>
        <a:lstStyle/>
        <a:p>
          <a:r>
            <a:rPr lang="en-US" sz="2400"/>
            <a:t>Guidance and education materials</a:t>
          </a:r>
        </a:p>
      </dgm:t>
    </dgm:pt>
    <dgm:pt modelId="{B70F52A5-14E7-4613-984D-03F0B97AA8BF}" type="parTrans" cxnId="{6A7D27A2-26DF-4877-ACE1-C696FA6AFBC9}">
      <dgm:prSet/>
      <dgm:spPr/>
      <dgm:t>
        <a:bodyPr/>
        <a:lstStyle/>
        <a:p>
          <a:endParaRPr lang="en-US"/>
        </a:p>
      </dgm:t>
    </dgm:pt>
    <dgm:pt modelId="{3818A1E9-4864-40A0-94ED-7ADBB2D1D97D}" type="sibTrans" cxnId="{6A7D27A2-26DF-4877-ACE1-C696FA6AFBC9}">
      <dgm:prSet/>
      <dgm:spPr/>
      <dgm:t>
        <a:bodyPr/>
        <a:lstStyle/>
        <a:p>
          <a:endParaRPr lang="en-US"/>
        </a:p>
      </dgm:t>
    </dgm:pt>
    <dgm:pt modelId="{C4665968-4C70-4F0C-87DE-35020883E979}">
      <dgm:prSet phldrT="[Text]" phldr="0" custT="1"/>
      <dgm:spPr/>
      <dgm:t>
        <a:bodyPr/>
        <a:lstStyle/>
        <a:p>
          <a:r>
            <a:rPr lang="en-US" sz="2400"/>
            <a:t>Other support</a:t>
          </a:r>
        </a:p>
      </dgm:t>
    </dgm:pt>
    <dgm:pt modelId="{D41DDF28-A34A-427A-A611-C9FA24FD5392}" type="parTrans" cxnId="{2689A413-C724-44DC-B4B1-B63866BB1423}">
      <dgm:prSet/>
      <dgm:spPr/>
      <dgm:t>
        <a:bodyPr/>
        <a:lstStyle/>
        <a:p>
          <a:endParaRPr lang="en-US"/>
        </a:p>
      </dgm:t>
    </dgm:pt>
    <dgm:pt modelId="{FF6C9759-040A-4B15-8ED8-5CAAB36DDB7F}" type="sibTrans" cxnId="{2689A413-C724-44DC-B4B1-B63866BB1423}">
      <dgm:prSet/>
      <dgm:spPr/>
      <dgm:t>
        <a:bodyPr/>
        <a:lstStyle/>
        <a:p>
          <a:endParaRPr lang="en-US"/>
        </a:p>
      </dgm:t>
    </dgm:pt>
    <dgm:pt modelId="{8D1B1EED-F708-45D9-AFD7-91293C947ED6}">
      <dgm:prSet phldrT="[Text]" phldr="0" custT="1"/>
      <dgm:spPr/>
      <dgm:t>
        <a:bodyPr/>
        <a:lstStyle/>
        <a:p>
          <a:r>
            <a:rPr lang="en-US" sz="2400"/>
            <a:t>Inquiries and Questions</a:t>
          </a:r>
        </a:p>
      </dgm:t>
    </dgm:pt>
    <dgm:pt modelId="{A3ED3F3A-EE71-4652-A169-A05E7D96D44E}" type="parTrans" cxnId="{EF082293-01A4-4304-AB29-CADA48CD792F}">
      <dgm:prSet/>
      <dgm:spPr/>
      <dgm:t>
        <a:bodyPr/>
        <a:lstStyle/>
        <a:p>
          <a:endParaRPr lang="en-US"/>
        </a:p>
      </dgm:t>
    </dgm:pt>
    <dgm:pt modelId="{57644DAF-9644-4995-93E2-DA70103F12F5}" type="sibTrans" cxnId="{EF082293-01A4-4304-AB29-CADA48CD792F}">
      <dgm:prSet/>
      <dgm:spPr/>
      <dgm:t>
        <a:bodyPr/>
        <a:lstStyle/>
        <a:p>
          <a:endParaRPr lang="en-US"/>
        </a:p>
      </dgm:t>
    </dgm:pt>
    <dgm:pt modelId="{5C863FEA-8E79-4B72-B2EA-ED79F2449685}">
      <dgm:prSet phldrT="[Text]" phldr="0" custT="1"/>
      <dgm:spPr/>
      <dgm:t>
        <a:bodyPr/>
        <a:lstStyle/>
        <a:p>
          <a:r>
            <a:rPr lang="en-US" sz="2400">
              <a:solidFill>
                <a:schemeClr val="accent2"/>
              </a:solidFill>
            </a:rPr>
            <a:t>Level of understanding</a:t>
          </a:r>
        </a:p>
      </dgm:t>
    </dgm:pt>
    <dgm:pt modelId="{1ACB4910-26BC-4F64-BA90-2821E6FE72A1}" type="parTrans" cxnId="{1D4CFFA2-5DAC-40E6-A775-A443CAF47710}">
      <dgm:prSet/>
      <dgm:spPr/>
      <dgm:t>
        <a:bodyPr/>
        <a:lstStyle/>
        <a:p>
          <a:endParaRPr lang="en-US"/>
        </a:p>
      </dgm:t>
    </dgm:pt>
    <dgm:pt modelId="{9512B57B-39A4-4DCA-8301-348543E69C6B}" type="sibTrans" cxnId="{1D4CFFA2-5DAC-40E6-A775-A443CAF47710}">
      <dgm:prSet/>
      <dgm:spPr/>
      <dgm:t>
        <a:bodyPr/>
        <a:lstStyle/>
        <a:p>
          <a:endParaRPr lang="en-US"/>
        </a:p>
      </dgm:t>
    </dgm:pt>
    <dgm:pt modelId="{FB7500BD-8DBC-44D0-9DCD-4ADBAD156298}">
      <dgm:prSet phldrT="[Text]" phldr="0" custT="1"/>
      <dgm:spPr/>
      <dgm:t>
        <a:bodyPr/>
        <a:lstStyle/>
        <a:p>
          <a:r>
            <a:rPr lang="en-US" sz="2400"/>
            <a:t>Data collection and analysis</a:t>
          </a:r>
        </a:p>
      </dgm:t>
    </dgm:pt>
    <dgm:pt modelId="{76C936DA-C8DB-47C5-8879-46D7135EBFF8}" type="parTrans" cxnId="{646FD7E3-DF5E-471A-BFAC-8438D5C707B9}">
      <dgm:prSet/>
      <dgm:spPr/>
      <dgm:t>
        <a:bodyPr/>
        <a:lstStyle/>
        <a:p>
          <a:endParaRPr lang="en-US"/>
        </a:p>
      </dgm:t>
    </dgm:pt>
    <dgm:pt modelId="{EB2B0BB8-3F27-4137-8BA9-FEC95E9A084C}" type="sibTrans" cxnId="{646FD7E3-DF5E-471A-BFAC-8438D5C707B9}">
      <dgm:prSet/>
      <dgm:spPr/>
      <dgm:t>
        <a:bodyPr/>
        <a:lstStyle/>
        <a:p>
          <a:endParaRPr lang="en-US"/>
        </a:p>
      </dgm:t>
    </dgm:pt>
    <dgm:pt modelId="{6D363996-1F5F-445F-A7D8-0188BF8B72D3}">
      <dgm:prSet phldrT="[Text]" phldr="0" custT="1"/>
      <dgm:spPr/>
      <dgm:t>
        <a:bodyPr/>
        <a:lstStyle/>
        <a:p>
          <a:r>
            <a:rPr lang="en-US" sz="2400"/>
            <a:t>Effectiveness of provisions</a:t>
          </a:r>
        </a:p>
      </dgm:t>
    </dgm:pt>
    <dgm:pt modelId="{BE56D98C-5096-44B5-886F-078AC347011C}" type="parTrans" cxnId="{125D6502-A68A-4839-9DBF-966CB8E4BD58}">
      <dgm:prSet/>
      <dgm:spPr/>
      <dgm:t>
        <a:bodyPr/>
        <a:lstStyle/>
        <a:p>
          <a:endParaRPr lang="en-US"/>
        </a:p>
      </dgm:t>
    </dgm:pt>
    <dgm:pt modelId="{5FEE4876-A49A-4BFE-9124-6DB4E45A0EF5}" type="sibTrans" cxnId="{125D6502-A68A-4839-9DBF-966CB8E4BD58}">
      <dgm:prSet/>
      <dgm:spPr/>
      <dgm:t>
        <a:bodyPr/>
        <a:lstStyle/>
        <a:p>
          <a:endParaRPr lang="en-US"/>
        </a:p>
      </dgm:t>
    </dgm:pt>
    <dgm:pt modelId="{D3876B41-160F-4B59-BE06-C745495014E0}">
      <dgm:prSet phldrT="[Text]" phldr="0" custT="1"/>
      <dgm:spPr/>
      <dgm:t>
        <a:bodyPr/>
        <a:lstStyle/>
        <a:p>
          <a:r>
            <a:rPr lang="en-US" sz="2400"/>
            <a:t>Legal protection</a:t>
          </a:r>
        </a:p>
      </dgm:t>
    </dgm:pt>
    <dgm:pt modelId="{3708592A-D763-45CD-8A51-12333BAEB194}" type="parTrans" cxnId="{9CEDB3AE-8488-4664-A6AA-3DBB3EA857CB}">
      <dgm:prSet/>
      <dgm:spPr/>
      <dgm:t>
        <a:bodyPr/>
        <a:lstStyle/>
        <a:p>
          <a:endParaRPr lang="en-US"/>
        </a:p>
      </dgm:t>
    </dgm:pt>
    <dgm:pt modelId="{2422EB6B-4B66-4272-AD0A-C2C332F11AD6}" type="sibTrans" cxnId="{9CEDB3AE-8488-4664-A6AA-3DBB3EA857CB}">
      <dgm:prSet/>
      <dgm:spPr/>
      <dgm:t>
        <a:bodyPr/>
        <a:lstStyle/>
        <a:p>
          <a:endParaRPr lang="en-US"/>
        </a:p>
      </dgm:t>
    </dgm:pt>
    <dgm:pt modelId="{BEE84DD1-99D6-4D1C-ADE5-F47F9E2CA183}">
      <dgm:prSet phldrT="[Text]" phldr="0" custT="1"/>
      <dgm:spPr/>
      <dgm:t>
        <a:bodyPr/>
        <a:lstStyle/>
        <a:p>
          <a:r>
            <a:rPr lang="en-US" sz="2400"/>
            <a:t>Observed outcomes*$</a:t>
          </a:r>
        </a:p>
      </dgm:t>
    </dgm:pt>
    <dgm:pt modelId="{1F597644-9B64-4402-BFA5-2874EDC972C0}" type="parTrans" cxnId="{4B96F6CD-E1F6-4485-ADC9-1DCEE19677DF}">
      <dgm:prSet/>
      <dgm:spPr/>
      <dgm:t>
        <a:bodyPr/>
        <a:lstStyle/>
        <a:p>
          <a:endParaRPr lang="en-US"/>
        </a:p>
      </dgm:t>
    </dgm:pt>
    <dgm:pt modelId="{F7FFC0C8-D244-4C31-A342-AF97178F2D62}" type="sibTrans" cxnId="{4B96F6CD-E1F6-4485-ADC9-1DCEE19677DF}">
      <dgm:prSet/>
      <dgm:spPr/>
      <dgm:t>
        <a:bodyPr/>
        <a:lstStyle/>
        <a:p>
          <a:endParaRPr lang="en-US"/>
        </a:p>
      </dgm:t>
    </dgm:pt>
    <dgm:pt modelId="{FCDE4E18-5F86-4471-8BE8-4710781126BE}">
      <dgm:prSet phldrT="[Text]" phldr="0" custT="1"/>
      <dgm:spPr/>
      <dgm:t>
        <a:bodyPr/>
        <a:lstStyle/>
        <a:p>
          <a:r>
            <a:rPr lang="en-US" sz="2400">
              <a:solidFill>
                <a:schemeClr val="accent2"/>
              </a:solidFill>
            </a:rPr>
            <a:t>Other comments</a:t>
          </a:r>
        </a:p>
      </dgm:t>
    </dgm:pt>
    <dgm:pt modelId="{62E128DF-9194-441B-AC34-B28DF4D65BE3}" type="parTrans" cxnId="{0DE4E65F-493B-4BDB-AAC4-5DDCA83287C7}">
      <dgm:prSet/>
      <dgm:spPr/>
      <dgm:t>
        <a:bodyPr/>
        <a:lstStyle/>
        <a:p>
          <a:endParaRPr lang="en-US"/>
        </a:p>
      </dgm:t>
    </dgm:pt>
    <dgm:pt modelId="{4764E31F-724B-40F0-A05C-42BF11346F96}" type="sibTrans" cxnId="{0DE4E65F-493B-4BDB-AAC4-5DDCA83287C7}">
      <dgm:prSet/>
      <dgm:spPr/>
      <dgm:t>
        <a:bodyPr/>
        <a:lstStyle/>
        <a:p>
          <a:endParaRPr lang="en-US"/>
        </a:p>
      </dgm:t>
    </dgm:pt>
    <dgm:pt modelId="{4179B96C-BCB4-410F-BF5C-CACEF1F797A3}" type="pres">
      <dgm:prSet presAssocID="{1D1375CF-0F8B-4FB7-AD42-991916E4B463}" presName="diagram" presStyleCnt="0">
        <dgm:presLayoutVars>
          <dgm:dir/>
          <dgm:resizeHandles val="exact"/>
        </dgm:presLayoutVars>
      </dgm:prSet>
      <dgm:spPr/>
    </dgm:pt>
    <dgm:pt modelId="{1E33F512-DD84-48AD-86F5-F956283690F5}" type="pres">
      <dgm:prSet presAssocID="{8A9BAB9F-A8C2-44BF-A5BD-744A6FDB964D}" presName="node" presStyleLbl="node1" presStyleIdx="0" presStyleCnt="10">
        <dgm:presLayoutVars>
          <dgm:bulletEnabled val="1"/>
        </dgm:presLayoutVars>
      </dgm:prSet>
      <dgm:spPr/>
    </dgm:pt>
    <dgm:pt modelId="{BAECCE85-6E8B-4E8E-9046-BDF8F17D34EF}" type="pres">
      <dgm:prSet presAssocID="{B57C3678-BC58-4FEE-A09C-3CABC96D0FBC}" presName="sibTrans" presStyleCnt="0"/>
      <dgm:spPr/>
    </dgm:pt>
    <dgm:pt modelId="{8A421B0B-7E8F-459F-A9C2-544222EC2EE2}" type="pres">
      <dgm:prSet presAssocID="{AA8123DD-3C5A-4ADA-8905-CEE4D76DB982}" presName="node" presStyleLbl="node1" presStyleIdx="1" presStyleCnt="10">
        <dgm:presLayoutVars>
          <dgm:bulletEnabled val="1"/>
        </dgm:presLayoutVars>
      </dgm:prSet>
      <dgm:spPr/>
    </dgm:pt>
    <dgm:pt modelId="{790C7B5B-07EC-4398-A789-D2A0EB330475}" type="pres">
      <dgm:prSet presAssocID="{3818A1E9-4864-40A0-94ED-7ADBB2D1D97D}" presName="sibTrans" presStyleCnt="0"/>
      <dgm:spPr/>
    </dgm:pt>
    <dgm:pt modelId="{96E22B32-E2B1-49BA-A42C-47AE0D7E21DE}" type="pres">
      <dgm:prSet presAssocID="{C4665968-4C70-4F0C-87DE-35020883E979}" presName="node" presStyleLbl="node1" presStyleIdx="2" presStyleCnt="10">
        <dgm:presLayoutVars>
          <dgm:bulletEnabled val="1"/>
        </dgm:presLayoutVars>
      </dgm:prSet>
      <dgm:spPr/>
    </dgm:pt>
    <dgm:pt modelId="{3F8A8892-5062-405E-90F2-1BDD3CD64F81}" type="pres">
      <dgm:prSet presAssocID="{FF6C9759-040A-4B15-8ED8-5CAAB36DDB7F}" presName="sibTrans" presStyleCnt="0"/>
      <dgm:spPr/>
    </dgm:pt>
    <dgm:pt modelId="{23CE02E0-C5C5-43D5-89F5-F871F996E332}" type="pres">
      <dgm:prSet presAssocID="{8D1B1EED-F708-45D9-AFD7-91293C947ED6}" presName="node" presStyleLbl="node1" presStyleIdx="3" presStyleCnt="10">
        <dgm:presLayoutVars>
          <dgm:bulletEnabled val="1"/>
        </dgm:presLayoutVars>
      </dgm:prSet>
      <dgm:spPr/>
    </dgm:pt>
    <dgm:pt modelId="{EEDA0643-8451-4DD7-A325-0066B8BD516C}" type="pres">
      <dgm:prSet presAssocID="{57644DAF-9644-4995-93E2-DA70103F12F5}" presName="sibTrans" presStyleCnt="0"/>
      <dgm:spPr/>
    </dgm:pt>
    <dgm:pt modelId="{5852F55B-9F4C-4B16-9E54-B19CD10F7259}" type="pres">
      <dgm:prSet presAssocID="{5C863FEA-8E79-4B72-B2EA-ED79F2449685}" presName="node" presStyleLbl="node1" presStyleIdx="4" presStyleCnt="10">
        <dgm:presLayoutVars>
          <dgm:bulletEnabled val="1"/>
        </dgm:presLayoutVars>
      </dgm:prSet>
      <dgm:spPr/>
    </dgm:pt>
    <dgm:pt modelId="{8D8C124D-9945-4A64-AF52-AB2685893CCB}" type="pres">
      <dgm:prSet presAssocID="{9512B57B-39A4-4DCA-8301-348543E69C6B}" presName="sibTrans" presStyleCnt="0"/>
      <dgm:spPr/>
    </dgm:pt>
    <dgm:pt modelId="{A82A6C63-B39A-4CA8-AB1B-E28A20A52BFF}" type="pres">
      <dgm:prSet presAssocID="{FB7500BD-8DBC-44D0-9DCD-4ADBAD156298}" presName="node" presStyleLbl="node1" presStyleIdx="5" presStyleCnt="10">
        <dgm:presLayoutVars>
          <dgm:bulletEnabled val="1"/>
        </dgm:presLayoutVars>
      </dgm:prSet>
      <dgm:spPr/>
    </dgm:pt>
    <dgm:pt modelId="{E207C5C9-176A-4DC7-BDEF-247917676236}" type="pres">
      <dgm:prSet presAssocID="{EB2B0BB8-3F27-4137-8BA9-FEC95E9A084C}" presName="sibTrans" presStyleCnt="0"/>
      <dgm:spPr/>
    </dgm:pt>
    <dgm:pt modelId="{9806ADBC-1D36-47E3-9ECC-4DB9FED2F6C4}" type="pres">
      <dgm:prSet presAssocID="{6D363996-1F5F-445F-A7D8-0188BF8B72D3}" presName="node" presStyleLbl="node1" presStyleIdx="6" presStyleCnt="10">
        <dgm:presLayoutVars>
          <dgm:bulletEnabled val="1"/>
        </dgm:presLayoutVars>
      </dgm:prSet>
      <dgm:spPr/>
    </dgm:pt>
    <dgm:pt modelId="{1B693A11-1DFB-4484-B87B-F72FD22C3F91}" type="pres">
      <dgm:prSet presAssocID="{5FEE4876-A49A-4BFE-9124-6DB4E45A0EF5}" presName="sibTrans" presStyleCnt="0"/>
      <dgm:spPr/>
    </dgm:pt>
    <dgm:pt modelId="{4DB32210-ABC6-45C4-BC2C-9080EF109F67}" type="pres">
      <dgm:prSet presAssocID="{D3876B41-160F-4B59-BE06-C745495014E0}" presName="node" presStyleLbl="node1" presStyleIdx="7" presStyleCnt="10">
        <dgm:presLayoutVars>
          <dgm:bulletEnabled val="1"/>
        </dgm:presLayoutVars>
      </dgm:prSet>
      <dgm:spPr/>
    </dgm:pt>
    <dgm:pt modelId="{F14864C7-BDD9-4E12-84FC-42FB96586E96}" type="pres">
      <dgm:prSet presAssocID="{2422EB6B-4B66-4272-AD0A-C2C332F11AD6}" presName="sibTrans" presStyleCnt="0"/>
      <dgm:spPr/>
    </dgm:pt>
    <dgm:pt modelId="{D92EC835-CA9B-4EBC-AB8F-DC4BC479A235}" type="pres">
      <dgm:prSet presAssocID="{BEE84DD1-99D6-4D1C-ADE5-F47F9E2CA183}" presName="node" presStyleLbl="node1" presStyleIdx="8" presStyleCnt="10">
        <dgm:presLayoutVars>
          <dgm:bulletEnabled val="1"/>
        </dgm:presLayoutVars>
      </dgm:prSet>
      <dgm:spPr/>
    </dgm:pt>
    <dgm:pt modelId="{A1BB8935-6CE9-45B5-8F63-F8E8A40ED012}" type="pres">
      <dgm:prSet presAssocID="{F7FFC0C8-D244-4C31-A342-AF97178F2D62}" presName="sibTrans" presStyleCnt="0"/>
      <dgm:spPr/>
    </dgm:pt>
    <dgm:pt modelId="{3986B724-9774-434E-8DD3-475677189CDE}" type="pres">
      <dgm:prSet presAssocID="{FCDE4E18-5F86-4471-8BE8-4710781126BE}" presName="node" presStyleLbl="node1" presStyleIdx="9" presStyleCnt="10">
        <dgm:presLayoutVars>
          <dgm:bulletEnabled val="1"/>
        </dgm:presLayoutVars>
      </dgm:prSet>
      <dgm:spPr/>
    </dgm:pt>
  </dgm:ptLst>
  <dgm:cxnLst>
    <dgm:cxn modelId="{125D6502-A68A-4839-9DBF-966CB8E4BD58}" srcId="{1D1375CF-0F8B-4FB7-AD42-991916E4B463}" destId="{6D363996-1F5F-445F-A7D8-0188BF8B72D3}" srcOrd="6" destOrd="0" parTransId="{BE56D98C-5096-44B5-886F-078AC347011C}" sibTransId="{5FEE4876-A49A-4BFE-9124-6DB4E45A0EF5}"/>
    <dgm:cxn modelId="{E6ADF10D-77F0-48C2-8AA7-4E3B46CE5FEA}" type="presOf" srcId="{8D1B1EED-F708-45D9-AFD7-91293C947ED6}" destId="{23CE02E0-C5C5-43D5-89F5-F871F996E332}" srcOrd="0" destOrd="0" presId="urn:microsoft.com/office/officeart/2005/8/layout/default"/>
    <dgm:cxn modelId="{86FC6213-F79B-4341-88BA-1AC4CBCEA9C1}" srcId="{1D1375CF-0F8B-4FB7-AD42-991916E4B463}" destId="{8A9BAB9F-A8C2-44BF-A5BD-744A6FDB964D}" srcOrd="0" destOrd="0" parTransId="{DD8816DC-767C-41F1-B8AD-1E534F19FBA6}" sibTransId="{B57C3678-BC58-4FEE-A09C-3CABC96D0FBC}"/>
    <dgm:cxn modelId="{2689A413-C724-44DC-B4B1-B63866BB1423}" srcId="{1D1375CF-0F8B-4FB7-AD42-991916E4B463}" destId="{C4665968-4C70-4F0C-87DE-35020883E979}" srcOrd="2" destOrd="0" parTransId="{D41DDF28-A34A-427A-A611-C9FA24FD5392}" sibTransId="{FF6C9759-040A-4B15-8ED8-5CAAB36DDB7F}"/>
    <dgm:cxn modelId="{430F472E-EE77-43B7-BBD4-2DEF01256BAB}" type="presOf" srcId="{FCDE4E18-5F86-4471-8BE8-4710781126BE}" destId="{3986B724-9774-434E-8DD3-475677189CDE}" srcOrd="0" destOrd="0" presId="urn:microsoft.com/office/officeart/2005/8/layout/default"/>
    <dgm:cxn modelId="{C24B4B5B-D6F5-43DE-8247-DE6C7DEB4E92}" type="presOf" srcId="{BEE84DD1-99D6-4D1C-ADE5-F47F9E2CA183}" destId="{D92EC835-CA9B-4EBC-AB8F-DC4BC479A235}" srcOrd="0" destOrd="0" presId="urn:microsoft.com/office/officeart/2005/8/layout/default"/>
    <dgm:cxn modelId="{0DE4E65F-493B-4BDB-AAC4-5DDCA83287C7}" srcId="{1D1375CF-0F8B-4FB7-AD42-991916E4B463}" destId="{FCDE4E18-5F86-4471-8BE8-4710781126BE}" srcOrd="9" destOrd="0" parTransId="{62E128DF-9194-441B-AC34-B28DF4D65BE3}" sibTransId="{4764E31F-724B-40F0-A05C-42BF11346F96}"/>
    <dgm:cxn modelId="{29079E48-1086-4901-B2A2-2127C6B8DA6D}" type="presOf" srcId="{8A9BAB9F-A8C2-44BF-A5BD-744A6FDB964D}" destId="{1E33F512-DD84-48AD-86F5-F956283690F5}" srcOrd="0" destOrd="0" presId="urn:microsoft.com/office/officeart/2005/8/layout/default"/>
    <dgm:cxn modelId="{BEE78769-A438-4725-BD31-D2F026C8BA61}" type="presOf" srcId="{6D363996-1F5F-445F-A7D8-0188BF8B72D3}" destId="{9806ADBC-1D36-47E3-9ECC-4DB9FED2F6C4}" srcOrd="0" destOrd="0" presId="urn:microsoft.com/office/officeart/2005/8/layout/default"/>
    <dgm:cxn modelId="{4FEA5C4A-96F5-4DCD-9E0B-C77698D7E3B0}" type="presOf" srcId="{C4665968-4C70-4F0C-87DE-35020883E979}" destId="{96E22B32-E2B1-49BA-A42C-47AE0D7E21DE}" srcOrd="0" destOrd="0" presId="urn:microsoft.com/office/officeart/2005/8/layout/default"/>
    <dgm:cxn modelId="{AF1C4B6A-6975-41EB-9994-D12F379BBB72}" type="presOf" srcId="{5C863FEA-8E79-4B72-B2EA-ED79F2449685}" destId="{5852F55B-9F4C-4B16-9E54-B19CD10F7259}" srcOrd="0" destOrd="0" presId="urn:microsoft.com/office/officeart/2005/8/layout/default"/>
    <dgm:cxn modelId="{E7E55D76-A393-4344-AC48-45F684465CEB}" type="presOf" srcId="{AA8123DD-3C5A-4ADA-8905-CEE4D76DB982}" destId="{8A421B0B-7E8F-459F-A9C2-544222EC2EE2}" srcOrd="0" destOrd="0" presId="urn:microsoft.com/office/officeart/2005/8/layout/default"/>
    <dgm:cxn modelId="{EF082293-01A4-4304-AB29-CADA48CD792F}" srcId="{1D1375CF-0F8B-4FB7-AD42-991916E4B463}" destId="{8D1B1EED-F708-45D9-AFD7-91293C947ED6}" srcOrd="3" destOrd="0" parTransId="{A3ED3F3A-EE71-4652-A169-A05E7D96D44E}" sibTransId="{57644DAF-9644-4995-93E2-DA70103F12F5}"/>
    <dgm:cxn modelId="{6A7D27A2-26DF-4877-ACE1-C696FA6AFBC9}" srcId="{1D1375CF-0F8B-4FB7-AD42-991916E4B463}" destId="{AA8123DD-3C5A-4ADA-8905-CEE4D76DB982}" srcOrd="1" destOrd="0" parTransId="{B70F52A5-14E7-4613-984D-03F0B97AA8BF}" sibTransId="{3818A1E9-4864-40A0-94ED-7ADBB2D1D97D}"/>
    <dgm:cxn modelId="{1D4CFFA2-5DAC-40E6-A775-A443CAF47710}" srcId="{1D1375CF-0F8B-4FB7-AD42-991916E4B463}" destId="{5C863FEA-8E79-4B72-B2EA-ED79F2449685}" srcOrd="4" destOrd="0" parTransId="{1ACB4910-26BC-4F64-BA90-2821E6FE72A1}" sibTransId="{9512B57B-39A4-4DCA-8301-348543E69C6B}"/>
    <dgm:cxn modelId="{9CEDB3AE-8488-4664-A6AA-3DBB3EA857CB}" srcId="{1D1375CF-0F8B-4FB7-AD42-991916E4B463}" destId="{D3876B41-160F-4B59-BE06-C745495014E0}" srcOrd="7" destOrd="0" parTransId="{3708592A-D763-45CD-8A51-12333BAEB194}" sibTransId="{2422EB6B-4B66-4272-AD0A-C2C332F11AD6}"/>
    <dgm:cxn modelId="{4B96F6CD-E1F6-4485-ADC9-1DCEE19677DF}" srcId="{1D1375CF-0F8B-4FB7-AD42-991916E4B463}" destId="{BEE84DD1-99D6-4D1C-ADE5-F47F9E2CA183}" srcOrd="8" destOrd="0" parTransId="{1F597644-9B64-4402-BFA5-2874EDC972C0}" sibTransId="{F7FFC0C8-D244-4C31-A342-AF97178F2D62}"/>
    <dgm:cxn modelId="{646FD7E3-DF5E-471A-BFAC-8438D5C707B9}" srcId="{1D1375CF-0F8B-4FB7-AD42-991916E4B463}" destId="{FB7500BD-8DBC-44D0-9DCD-4ADBAD156298}" srcOrd="5" destOrd="0" parTransId="{76C936DA-C8DB-47C5-8879-46D7135EBFF8}" sibTransId="{EB2B0BB8-3F27-4137-8BA9-FEC95E9A084C}"/>
    <dgm:cxn modelId="{A12961EC-5FB3-4133-9C4F-61FC5B5B9837}" type="presOf" srcId="{FB7500BD-8DBC-44D0-9DCD-4ADBAD156298}" destId="{A82A6C63-B39A-4CA8-AB1B-E28A20A52BFF}" srcOrd="0" destOrd="0" presId="urn:microsoft.com/office/officeart/2005/8/layout/default"/>
    <dgm:cxn modelId="{01FBC6F3-9F63-44E0-A757-ED74AEFDF669}" type="presOf" srcId="{D3876B41-160F-4B59-BE06-C745495014E0}" destId="{4DB32210-ABC6-45C4-BC2C-9080EF109F67}" srcOrd="0" destOrd="0" presId="urn:microsoft.com/office/officeart/2005/8/layout/default"/>
    <dgm:cxn modelId="{ADE33CFD-18EC-4346-9056-FD0734B64C3F}" type="presOf" srcId="{1D1375CF-0F8B-4FB7-AD42-991916E4B463}" destId="{4179B96C-BCB4-410F-BF5C-CACEF1F797A3}" srcOrd="0" destOrd="0" presId="urn:microsoft.com/office/officeart/2005/8/layout/default"/>
    <dgm:cxn modelId="{3EE60A25-18D3-46BE-B215-6D4C0B8E4F01}" type="presParOf" srcId="{4179B96C-BCB4-410F-BF5C-CACEF1F797A3}" destId="{1E33F512-DD84-48AD-86F5-F956283690F5}" srcOrd="0" destOrd="0" presId="urn:microsoft.com/office/officeart/2005/8/layout/default"/>
    <dgm:cxn modelId="{F61B71F1-0403-47BF-BFE0-88EACDDB602C}" type="presParOf" srcId="{4179B96C-BCB4-410F-BF5C-CACEF1F797A3}" destId="{BAECCE85-6E8B-4E8E-9046-BDF8F17D34EF}" srcOrd="1" destOrd="0" presId="urn:microsoft.com/office/officeart/2005/8/layout/default"/>
    <dgm:cxn modelId="{A1E97A19-C300-401B-B79C-FE01DD7187D5}" type="presParOf" srcId="{4179B96C-BCB4-410F-BF5C-CACEF1F797A3}" destId="{8A421B0B-7E8F-459F-A9C2-544222EC2EE2}" srcOrd="2" destOrd="0" presId="urn:microsoft.com/office/officeart/2005/8/layout/default"/>
    <dgm:cxn modelId="{14444C19-8C73-492D-B886-385F8E4BD012}" type="presParOf" srcId="{4179B96C-BCB4-410F-BF5C-CACEF1F797A3}" destId="{790C7B5B-07EC-4398-A789-D2A0EB330475}" srcOrd="3" destOrd="0" presId="urn:microsoft.com/office/officeart/2005/8/layout/default"/>
    <dgm:cxn modelId="{6058E508-72D9-4CD0-B486-7AD7540A5060}" type="presParOf" srcId="{4179B96C-BCB4-410F-BF5C-CACEF1F797A3}" destId="{96E22B32-E2B1-49BA-A42C-47AE0D7E21DE}" srcOrd="4" destOrd="0" presId="urn:microsoft.com/office/officeart/2005/8/layout/default"/>
    <dgm:cxn modelId="{C0174216-9A51-4F81-803D-B0C031406D78}" type="presParOf" srcId="{4179B96C-BCB4-410F-BF5C-CACEF1F797A3}" destId="{3F8A8892-5062-405E-90F2-1BDD3CD64F81}" srcOrd="5" destOrd="0" presId="urn:microsoft.com/office/officeart/2005/8/layout/default"/>
    <dgm:cxn modelId="{C8404C5E-5B10-4DF0-A8D5-2BB0E37A0A23}" type="presParOf" srcId="{4179B96C-BCB4-410F-BF5C-CACEF1F797A3}" destId="{23CE02E0-C5C5-43D5-89F5-F871F996E332}" srcOrd="6" destOrd="0" presId="urn:microsoft.com/office/officeart/2005/8/layout/default"/>
    <dgm:cxn modelId="{6C94D93B-7835-498D-9269-7F96276F0CFD}" type="presParOf" srcId="{4179B96C-BCB4-410F-BF5C-CACEF1F797A3}" destId="{EEDA0643-8451-4DD7-A325-0066B8BD516C}" srcOrd="7" destOrd="0" presId="urn:microsoft.com/office/officeart/2005/8/layout/default"/>
    <dgm:cxn modelId="{56CDB9D8-CA14-4BB8-B8E5-872324D1A432}" type="presParOf" srcId="{4179B96C-BCB4-410F-BF5C-CACEF1F797A3}" destId="{5852F55B-9F4C-4B16-9E54-B19CD10F7259}" srcOrd="8" destOrd="0" presId="urn:microsoft.com/office/officeart/2005/8/layout/default"/>
    <dgm:cxn modelId="{D054B800-35EE-4378-A169-905A2CB1A445}" type="presParOf" srcId="{4179B96C-BCB4-410F-BF5C-CACEF1F797A3}" destId="{8D8C124D-9945-4A64-AF52-AB2685893CCB}" srcOrd="9" destOrd="0" presId="urn:microsoft.com/office/officeart/2005/8/layout/default"/>
    <dgm:cxn modelId="{39DCEEAC-D192-460C-A1D1-2B5B4AF56211}" type="presParOf" srcId="{4179B96C-BCB4-410F-BF5C-CACEF1F797A3}" destId="{A82A6C63-B39A-4CA8-AB1B-E28A20A52BFF}" srcOrd="10" destOrd="0" presId="urn:microsoft.com/office/officeart/2005/8/layout/default"/>
    <dgm:cxn modelId="{4BF4F1F7-3E43-4F44-A733-8BFED72ADD6C}" type="presParOf" srcId="{4179B96C-BCB4-410F-BF5C-CACEF1F797A3}" destId="{E207C5C9-176A-4DC7-BDEF-247917676236}" srcOrd="11" destOrd="0" presId="urn:microsoft.com/office/officeart/2005/8/layout/default"/>
    <dgm:cxn modelId="{E8262823-370D-4DA0-9DCC-4DED8D0AA379}" type="presParOf" srcId="{4179B96C-BCB4-410F-BF5C-CACEF1F797A3}" destId="{9806ADBC-1D36-47E3-9ECC-4DB9FED2F6C4}" srcOrd="12" destOrd="0" presId="urn:microsoft.com/office/officeart/2005/8/layout/default"/>
    <dgm:cxn modelId="{02B0D1FF-C4D4-4E3E-81A3-939F0AF1540E}" type="presParOf" srcId="{4179B96C-BCB4-410F-BF5C-CACEF1F797A3}" destId="{1B693A11-1DFB-4484-B87B-F72FD22C3F91}" srcOrd="13" destOrd="0" presId="urn:microsoft.com/office/officeart/2005/8/layout/default"/>
    <dgm:cxn modelId="{79924C0B-77C9-4ECC-94D1-9B1FA0F1E38A}" type="presParOf" srcId="{4179B96C-BCB4-410F-BF5C-CACEF1F797A3}" destId="{4DB32210-ABC6-45C4-BC2C-9080EF109F67}" srcOrd="14" destOrd="0" presId="urn:microsoft.com/office/officeart/2005/8/layout/default"/>
    <dgm:cxn modelId="{208E5ECC-4826-4599-B619-2E688E89BA8F}" type="presParOf" srcId="{4179B96C-BCB4-410F-BF5C-CACEF1F797A3}" destId="{F14864C7-BDD9-4E12-84FC-42FB96586E96}" srcOrd="15" destOrd="0" presId="urn:microsoft.com/office/officeart/2005/8/layout/default"/>
    <dgm:cxn modelId="{5A0E017A-C01A-4748-A5F8-FA33D93FF406}" type="presParOf" srcId="{4179B96C-BCB4-410F-BF5C-CACEF1F797A3}" destId="{D92EC835-CA9B-4EBC-AB8F-DC4BC479A235}" srcOrd="16" destOrd="0" presId="urn:microsoft.com/office/officeart/2005/8/layout/default"/>
    <dgm:cxn modelId="{3FB5ADC0-981A-4219-81E1-9990DC5CD06A}" type="presParOf" srcId="{4179B96C-BCB4-410F-BF5C-CACEF1F797A3}" destId="{A1BB8935-6CE9-45B5-8F63-F8E8A40ED012}" srcOrd="17" destOrd="0" presId="urn:microsoft.com/office/officeart/2005/8/layout/default"/>
    <dgm:cxn modelId="{487BBBD2-EABC-4FBE-B1E2-DF46AE92C402}" type="presParOf" srcId="{4179B96C-BCB4-410F-BF5C-CACEF1F797A3}" destId="{3986B724-9774-434E-8DD3-475677189CDE}" srcOrd="1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763F0D6-F7CD-43F3-B657-EBC33D693581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EE43992E-D4FC-4F0A-8BB2-3DAB57DD19D4}">
      <dgm:prSet phldrT="[Text]" phldr="0" custT="1"/>
      <dgm:spPr/>
      <dgm:t>
        <a:bodyPr/>
        <a:lstStyle/>
        <a:p>
          <a:r>
            <a:rPr lang="en-US" sz="2400" b="1"/>
            <a:t>Enforcement</a:t>
          </a:r>
        </a:p>
      </dgm:t>
    </dgm:pt>
    <dgm:pt modelId="{61B1D9AB-B853-4167-A6AA-920ED0620A96}" type="parTrans" cxnId="{39DD9896-E742-46F5-9C41-1782E3A4B374}">
      <dgm:prSet/>
      <dgm:spPr/>
      <dgm:t>
        <a:bodyPr/>
        <a:lstStyle/>
        <a:p>
          <a:endParaRPr lang="en-US"/>
        </a:p>
      </dgm:t>
    </dgm:pt>
    <dgm:pt modelId="{09E106A4-4FEF-410F-8526-068B1D817DBA}" type="sibTrans" cxnId="{39DD9896-E742-46F5-9C41-1782E3A4B374}">
      <dgm:prSet/>
      <dgm:spPr/>
      <dgm:t>
        <a:bodyPr/>
        <a:lstStyle/>
        <a:p>
          <a:endParaRPr lang="en-US"/>
        </a:p>
      </dgm:t>
    </dgm:pt>
    <dgm:pt modelId="{AEB3195F-F966-4E60-983B-DDE05F5D1AA3}">
      <dgm:prSet phldrT="[Text]" phldr="0" custT="1"/>
      <dgm:spPr/>
      <dgm:t>
        <a:bodyPr/>
        <a:lstStyle/>
        <a:p>
          <a:r>
            <a:rPr lang="en-US" sz="2400" b="1"/>
            <a:t>Appropriate Authority</a:t>
          </a:r>
        </a:p>
      </dgm:t>
    </dgm:pt>
    <dgm:pt modelId="{D4B86A5A-D8EF-4700-988F-512A4709DE0B}" type="parTrans" cxnId="{1FDF23E5-6A5A-4775-9ED2-3188BE26E5D6}">
      <dgm:prSet/>
      <dgm:spPr/>
      <dgm:t>
        <a:bodyPr/>
        <a:lstStyle/>
        <a:p>
          <a:endParaRPr lang="en-US"/>
        </a:p>
      </dgm:t>
    </dgm:pt>
    <dgm:pt modelId="{55FD4BBC-CAA1-4F8B-8EFF-004CA2EE1874}" type="sibTrans" cxnId="{1FDF23E5-6A5A-4775-9ED2-3188BE26E5D6}">
      <dgm:prSet/>
      <dgm:spPr/>
      <dgm:t>
        <a:bodyPr/>
        <a:lstStyle/>
        <a:p>
          <a:endParaRPr lang="en-US"/>
        </a:p>
      </dgm:t>
    </dgm:pt>
    <dgm:pt modelId="{C7D86EAB-1718-4F3B-A313-22E21EE68C1D}" type="pres">
      <dgm:prSet presAssocID="{4763F0D6-F7CD-43F3-B657-EBC33D693581}" presName="diagram" presStyleCnt="0">
        <dgm:presLayoutVars>
          <dgm:dir/>
          <dgm:resizeHandles val="exact"/>
        </dgm:presLayoutVars>
      </dgm:prSet>
      <dgm:spPr/>
    </dgm:pt>
    <dgm:pt modelId="{F372A3CD-44F7-4428-B996-56E67BC1196B}" type="pres">
      <dgm:prSet presAssocID="{EE43992E-D4FC-4F0A-8BB2-3DAB57DD19D4}" presName="node" presStyleLbl="node1" presStyleIdx="0" presStyleCnt="2">
        <dgm:presLayoutVars>
          <dgm:bulletEnabled val="1"/>
        </dgm:presLayoutVars>
      </dgm:prSet>
      <dgm:spPr/>
    </dgm:pt>
    <dgm:pt modelId="{BD655862-7557-403B-BCDC-604ABAD2CB2D}" type="pres">
      <dgm:prSet presAssocID="{09E106A4-4FEF-410F-8526-068B1D817DBA}" presName="sibTrans" presStyleCnt="0"/>
      <dgm:spPr/>
    </dgm:pt>
    <dgm:pt modelId="{35A27398-3F68-4D2D-B41A-E602CADF279B}" type="pres">
      <dgm:prSet presAssocID="{AEB3195F-F966-4E60-983B-DDE05F5D1AA3}" presName="node" presStyleLbl="node1" presStyleIdx="1" presStyleCnt="2">
        <dgm:presLayoutVars>
          <dgm:bulletEnabled val="1"/>
        </dgm:presLayoutVars>
      </dgm:prSet>
      <dgm:spPr/>
    </dgm:pt>
  </dgm:ptLst>
  <dgm:cxnLst>
    <dgm:cxn modelId="{20DA3004-BE18-466B-90C9-70EED78A909D}" type="presOf" srcId="{AEB3195F-F966-4E60-983B-DDE05F5D1AA3}" destId="{35A27398-3F68-4D2D-B41A-E602CADF279B}" srcOrd="0" destOrd="0" presId="urn:microsoft.com/office/officeart/2005/8/layout/default"/>
    <dgm:cxn modelId="{5B5BEF77-AF85-41E5-B3C4-B4B748EF5A9C}" type="presOf" srcId="{EE43992E-D4FC-4F0A-8BB2-3DAB57DD19D4}" destId="{F372A3CD-44F7-4428-B996-56E67BC1196B}" srcOrd="0" destOrd="0" presId="urn:microsoft.com/office/officeart/2005/8/layout/default"/>
    <dgm:cxn modelId="{0A9E6995-18C3-45B4-90F7-F0A1F705C1C2}" type="presOf" srcId="{4763F0D6-F7CD-43F3-B657-EBC33D693581}" destId="{C7D86EAB-1718-4F3B-A313-22E21EE68C1D}" srcOrd="0" destOrd="0" presId="urn:microsoft.com/office/officeart/2005/8/layout/default"/>
    <dgm:cxn modelId="{39DD9896-E742-46F5-9C41-1782E3A4B374}" srcId="{4763F0D6-F7CD-43F3-B657-EBC33D693581}" destId="{EE43992E-D4FC-4F0A-8BB2-3DAB57DD19D4}" srcOrd="0" destOrd="0" parTransId="{61B1D9AB-B853-4167-A6AA-920ED0620A96}" sibTransId="{09E106A4-4FEF-410F-8526-068B1D817DBA}"/>
    <dgm:cxn modelId="{1FDF23E5-6A5A-4775-9ED2-3188BE26E5D6}" srcId="{4763F0D6-F7CD-43F3-B657-EBC33D693581}" destId="{AEB3195F-F966-4E60-983B-DDE05F5D1AA3}" srcOrd="1" destOrd="0" parTransId="{D4B86A5A-D8EF-4700-988F-512A4709DE0B}" sibTransId="{55FD4BBC-CAA1-4F8B-8EFF-004CA2EE1874}"/>
    <dgm:cxn modelId="{1DE38F13-23A1-4451-9E12-1176A6F3A211}" type="presParOf" srcId="{C7D86EAB-1718-4F3B-A313-22E21EE68C1D}" destId="{F372A3CD-44F7-4428-B996-56E67BC1196B}" srcOrd="0" destOrd="0" presId="urn:microsoft.com/office/officeart/2005/8/layout/default"/>
    <dgm:cxn modelId="{3625D2E7-F9D6-4F1A-83D5-48326BC2C158}" type="presParOf" srcId="{C7D86EAB-1718-4F3B-A313-22E21EE68C1D}" destId="{BD655862-7557-403B-BCDC-604ABAD2CB2D}" srcOrd="1" destOrd="0" presId="urn:microsoft.com/office/officeart/2005/8/layout/default"/>
    <dgm:cxn modelId="{A8E690D5-4016-4A1D-A983-E6F5A73BAA9B}" type="presParOf" srcId="{C7D86EAB-1718-4F3B-A313-22E21EE68C1D}" destId="{35A27398-3F68-4D2D-B41A-E602CADF279B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6287771-F1E0-40DB-9008-3994AEA309BE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F201A27-4B52-4B2E-BA40-FCA5939C264F}">
      <dgm:prSet phldrT="[Text]" phldr="0" custT="1"/>
      <dgm:spPr>
        <a:solidFill>
          <a:schemeClr val="accent5"/>
        </a:solidFill>
      </dgm:spPr>
      <dgm:t>
        <a:bodyPr/>
        <a:lstStyle/>
        <a:p>
          <a:r>
            <a:rPr lang="en-US" sz="2000" b="1"/>
            <a:t>Practical Experience</a:t>
          </a:r>
        </a:p>
      </dgm:t>
    </dgm:pt>
    <dgm:pt modelId="{5712C003-57CF-49E0-8303-61AF7302ADDE}" type="parTrans" cxnId="{9B19AD55-19CD-47FE-9F12-8AB5F7F7E841}">
      <dgm:prSet/>
      <dgm:spPr/>
      <dgm:t>
        <a:bodyPr/>
        <a:lstStyle/>
        <a:p>
          <a:endParaRPr lang="en-US"/>
        </a:p>
      </dgm:t>
    </dgm:pt>
    <dgm:pt modelId="{246B47F2-839E-468E-AED4-D292B5EE9FAB}" type="sibTrans" cxnId="{9B19AD55-19CD-47FE-9F12-8AB5F7F7E841}">
      <dgm:prSet/>
      <dgm:spPr/>
      <dgm:t>
        <a:bodyPr/>
        <a:lstStyle/>
        <a:p>
          <a:endParaRPr lang="en-US"/>
        </a:p>
      </dgm:t>
    </dgm:pt>
    <dgm:pt modelId="{69BB1C32-5946-48E6-B27C-441F22FF2400}" type="pres">
      <dgm:prSet presAssocID="{C6287771-F1E0-40DB-9008-3994AEA309BE}" presName="diagram" presStyleCnt="0">
        <dgm:presLayoutVars>
          <dgm:dir/>
          <dgm:resizeHandles val="exact"/>
        </dgm:presLayoutVars>
      </dgm:prSet>
      <dgm:spPr/>
    </dgm:pt>
    <dgm:pt modelId="{985DCC5D-48AF-4C8F-8CE3-552420086EE5}" type="pres">
      <dgm:prSet presAssocID="{FF201A27-4B52-4B2E-BA40-FCA5939C264F}" presName="node" presStyleLbl="node1" presStyleIdx="0" presStyleCnt="1" custLinFactNeighborX="-1249" custLinFactNeighborY="-4811">
        <dgm:presLayoutVars>
          <dgm:bulletEnabled val="1"/>
        </dgm:presLayoutVars>
      </dgm:prSet>
      <dgm:spPr/>
    </dgm:pt>
  </dgm:ptLst>
  <dgm:cxnLst>
    <dgm:cxn modelId="{9564E305-8BD7-432E-9D72-60C4CCD6DC5B}" type="presOf" srcId="{C6287771-F1E0-40DB-9008-3994AEA309BE}" destId="{69BB1C32-5946-48E6-B27C-441F22FF2400}" srcOrd="0" destOrd="0" presId="urn:microsoft.com/office/officeart/2005/8/layout/default"/>
    <dgm:cxn modelId="{771C0D6C-C6F2-4E75-BFEF-F316B5251F9C}" type="presOf" srcId="{FF201A27-4B52-4B2E-BA40-FCA5939C264F}" destId="{985DCC5D-48AF-4C8F-8CE3-552420086EE5}" srcOrd="0" destOrd="0" presId="urn:microsoft.com/office/officeart/2005/8/layout/default"/>
    <dgm:cxn modelId="{9B19AD55-19CD-47FE-9F12-8AB5F7F7E841}" srcId="{C6287771-F1E0-40DB-9008-3994AEA309BE}" destId="{FF201A27-4B52-4B2E-BA40-FCA5939C264F}" srcOrd="0" destOrd="0" parTransId="{5712C003-57CF-49E0-8303-61AF7302ADDE}" sibTransId="{246B47F2-839E-468E-AED4-D292B5EE9FAB}"/>
    <dgm:cxn modelId="{8F612E33-DD8C-43E7-AD16-4A6F6E4B3ACA}" type="presParOf" srcId="{69BB1C32-5946-48E6-B27C-441F22FF2400}" destId="{985DCC5D-48AF-4C8F-8CE3-552420086EE5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1A82CF9-615D-40B4-893F-D9C95FC69639}" type="doc">
      <dgm:prSet loTypeId="urn:microsoft.com/office/officeart/2005/8/layout/default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A21F6749-AEEA-45DF-ADA2-C40155C2414D}">
      <dgm:prSet/>
      <dgm:spPr/>
      <dgm:t>
        <a:bodyPr/>
        <a:lstStyle/>
        <a:p>
          <a:r>
            <a:rPr lang="en-US"/>
            <a:t>Awareness of local NOCLAR provisions</a:t>
          </a:r>
        </a:p>
      </dgm:t>
    </dgm:pt>
    <dgm:pt modelId="{DE63B7C6-8030-4970-B5EA-102F4753A01D}" type="parTrans" cxnId="{ACA439C3-C074-4118-A50E-AB23B0CA061B}">
      <dgm:prSet/>
      <dgm:spPr/>
      <dgm:t>
        <a:bodyPr/>
        <a:lstStyle/>
        <a:p>
          <a:endParaRPr lang="en-US"/>
        </a:p>
      </dgm:t>
    </dgm:pt>
    <dgm:pt modelId="{DF4D1ADF-3671-4F76-AE10-6D830F0655B8}" type="sibTrans" cxnId="{ACA439C3-C074-4118-A50E-AB23B0CA061B}">
      <dgm:prSet/>
      <dgm:spPr/>
      <dgm:t>
        <a:bodyPr/>
        <a:lstStyle/>
        <a:p>
          <a:endParaRPr lang="en-US"/>
        </a:p>
      </dgm:t>
    </dgm:pt>
    <dgm:pt modelId="{2D6E960F-1326-4DAB-B27B-546DD5AEFC02}">
      <dgm:prSet/>
      <dgm:spPr/>
      <dgm:t>
        <a:bodyPr/>
        <a:lstStyle/>
        <a:p>
          <a:r>
            <a:rPr lang="en-US"/>
            <a:t>Expected impact of local NOCLAR provisions</a:t>
          </a:r>
        </a:p>
      </dgm:t>
    </dgm:pt>
    <dgm:pt modelId="{FEC2DEE1-E115-4999-8C5E-85BC62AB4108}" type="parTrans" cxnId="{1231464B-97CC-4F99-B117-BE83006546B8}">
      <dgm:prSet/>
      <dgm:spPr/>
      <dgm:t>
        <a:bodyPr/>
        <a:lstStyle/>
        <a:p>
          <a:endParaRPr lang="en-US"/>
        </a:p>
      </dgm:t>
    </dgm:pt>
    <dgm:pt modelId="{C8DF5592-BBB4-4FA3-9D66-16FCD727B3ED}" type="sibTrans" cxnId="{1231464B-97CC-4F99-B117-BE83006546B8}">
      <dgm:prSet/>
      <dgm:spPr/>
      <dgm:t>
        <a:bodyPr/>
        <a:lstStyle/>
        <a:p>
          <a:endParaRPr lang="en-US"/>
        </a:p>
      </dgm:t>
    </dgm:pt>
    <dgm:pt modelId="{B3B154EE-C186-4B38-9044-A5E70F38FCF4}">
      <dgm:prSet/>
      <dgm:spPr/>
      <dgm:t>
        <a:bodyPr/>
        <a:lstStyle/>
        <a:p>
          <a:r>
            <a:rPr lang="en-US">
              <a:solidFill>
                <a:schemeClr val="accent2"/>
              </a:solidFill>
            </a:rPr>
            <a:t>Further efforts by IESBA to enhance effective implementation of local NOCLAR provisions</a:t>
          </a:r>
        </a:p>
      </dgm:t>
    </dgm:pt>
    <dgm:pt modelId="{016617B7-2B03-4424-8284-B1CAF6E0CE12}" type="parTrans" cxnId="{8E24F136-A123-4848-8E7C-29789095AFC3}">
      <dgm:prSet/>
      <dgm:spPr/>
      <dgm:t>
        <a:bodyPr/>
        <a:lstStyle/>
        <a:p>
          <a:endParaRPr lang="en-US"/>
        </a:p>
      </dgm:t>
    </dgm:pt>
    <dgm:pt modelId="{20D61EB2-F1DF-489D-AEFD-AE6715BA8D41}" type="sibTrans" cxnId="{8E24F136-A123-4848-8E7C-29789095AFC3}">
      <dgm:prSet/>
      <dgm:spPr/>
      <dgm:t>
        <a:bodyPr/>
        <a:lstStyle/>
        <a:p>
          <a:endParaRPr lang="en-US"/>
        </a:p>
      </dgm:t>
    </dgm:pt>
    <dgm:pt modelId="{AF968BA2-E345-4A50-87CD-92ABB60C0A9F}">
      <dgm:prSet/>
      <dgm:spPr/>
      <dgm:t>
        <a:bodyPr/>
        <a:lstStyle/>
        <a:p>
          <a:r>
            <a:rPr lang="en-US"/>
            <a:t>Enhance confidence in PAs and accounting firm’s response to NOCLAR</a:t>
          </a:r>
        </a:p>
      </dgm:t>
    </dgm:pt>
    <dgm:pt modelId="{63646A0C-8A80-40A8-8CC8-CBA506930389}" type="parTrans" cxnId="{F785222D-256D-445A-89EF-F050E11D4EE3}">
      <dgm:prSet/>
      <dgm:spPr/>
      <dgm:t>
        <a:bodyPr/>
        <a:lstStyle/>
        <a:p>
          <a:endParaRPr lang="en-US"/>
        </a:p>
      </dgm:t>
    </dgm:pt>
    <dgm:pt modelId="{9E86A898-6BA2-4CB0-96C8-B083D6FCF040}" type="sibTrans" cxnId="{F785222D-256D-445A-89EF-F050E11D4EE3}">
      <dgm:prSet/>
      <dgm:spPr/>
      <dgm:t>
        <a:bodyPr/>
        <a:lstStyle/>
        <a:p>
          <a:endParaRPr lang="en-US"/>
        </a:p>
      </dgm:t>
    </dgm:pt>
    <dgm:pt modelId="{8346931C-613B-4AAD-8C8C-33A0457CF44B}">
      <dgm:prSet/>
      <dgm:spPr/>
      <dgm:t>
        <a:bodyPr/>
        <a:lstStyle/>
        <a:p>
          <a:r>
            <a:rPr lang="en-US"/>
            <a:t>Stakeholders support in implementation of local NOCLAR provisions</a:t>
          </a:r>
        </a:p>
      </dgm:t>
    </dgm:pt>
    <dgm:pt modelId="{F411ACE0-CFB2-488E-86A9-DEBDD61D1D8F}" type="parTrans" cxnId="{2E77B95E-BD16-4E1C-AABB-D58B950098B6}">
      <dgm:prSet/>
      <dgm:spPr/>
      <dgm:t>
        <a:bodyPr/>
        <a:lstStyle/>
        <a:p>
          <a:endParaRPr lang="en-US"/>
        </a:p>
      </dgm:t>
    </dgm:pt>
    <dgm:pt modelId="{BF6B4215-EC88-4EB2-BB8C-E9DBC4C6E791}" type="sibTrans" cxnId="{2E77B95E-BD16-4E1C-AABB-D58B950098B6}">
      <dgm:prSet/>
      <dgm:spPr/>
      <dgm:t>
        <a:bodyPr/>
        <a:lstStyle/>
        <a:p>
          <a:endParaRPr lang="en-US"/>
        </a:p>
      </dgm:t>
    </dgm:pt>
    <dgm:pt modelId="{A357DA1F-1D00-435B-9EA3-58D3F48817DE}">
      <dgm:prSet/>
      <dgm:spPr/>
      <dgm:t>
        <a:bodyPr/>
        <a:lstStyle/>
        <a:p>
          <a:r>
            <a:rPr lang="en-US"/>
            <a:t>Existence of Jurisdictional legislation / regulation that provides protection</a:t>
          </a:r>
        </a:p>
      </dgm:t>
    </dgm:pt>
    <dgm:pt modelId="{CA2F0E14-F96B-4A32-86B2-A8001D8DB276}" type="parTrans" cxnId="{957D41AA-701B-4B64-95A1-F3C3E9C10354}">
      <dgm:prSet/>
      <dgm:spPr/>
      <dgm:t>
        <a:bodyPr/>
        <a:lstStyle/>
        <a:p>
          <a:endParaRPr lang="en-US"/>
        </a:p>
      </dgm:t>
    </dgm:pt>
    <dgm:pt modelId="{4C8C139B-AE4D-4C09-A59D-FECDDF15ABCF}" type="sibTrans" cxnId="{957D41AA-701B-4B64-95A1-F3C3E9C10354}">
      <dgm:prSet/>
      <dgm:spPr/>
      <dgm:t>
        <a:bodyPr/>
        <a:lstStyle/>
        <a:p>
          <a:endParaRPr lang="en-US"/>
        </a:p>
      </dgm:t>
    </dgm:pt>
    <dgm:pt modelId="{B89CD10A-A194-4CAE-83B5-3AA6B45762A2}">
      <dgm:prSet/>
      <dgm:spPr/>
      <dgm:t>
        <a:bodyPr/>
        <a:lstStyle/>
        <a:p>
          <a:r>
            <a:rPr lang="en-US"/>
            <a:t>Other comments</a:t>
          </a:r>
        </a:p>
      </dgm:t>
    </dgm:pt>
    <dgm:pt modelId="{2B57F35E-A5F2-4DC7-B047-9410392A64BE}" type="parTrans" cxnId="{F80ABFE5-2C55-4237-9EF8-2A9D7941894E}">
      <dgm:prSet/>
      <dgm:spPr/>
      <dgm:t>
        <a:bodyPr/>
        <a:lstStyle/>
        <a:p>
          <a:endParaRPr lang="en-US"/>
        </a:p>
      </dgm:t>
    </dgm:pt>
    <dgm:pt modelId="{AE5E8F0E-A944-4521-9652-68CC33A1C271}" type="sibTrans" cxnId="{F80ABFE5-2C55-4237-9EF8-2A9D7941894E}">
      <dgm:prSet/>
      <dgm:spPr/>
      <dgm:t>
        <a:bodyPr/>
        <a:lstStyle/>
        <a:p>
          <a:endParaRPr lang="en-US"/>
        </a:p>
      </dgm:t>
    </dgm:pt>
    <dgm:pt modelId="{D8101FFC-D3AC-4291-98B5-CADA5EFD8324}" type="pres">
      <dgm:prSet presAssocID="{21A82CF9-615D-40B4-893F-D9C95FC69639}" presName="diagram" presStyleCnt="0">
        <dgm:presLayoutVars>
          <dgm:dir/>
          <dgm:resizeHandles val="exact"/>
        </dgm:presLayoutVars>
      </dgm:prSet>
      <dgm:spPr/>
    </dgm:pt>
    <dgm:pt modelId="{04DBB141-FD90-4D63-AAB9-7F307D41A63B}" type="pres">
      <dgm:prSet presAssocID="{A21F6749-AEEA-45DF-ADA2-C40155C2414D}" presName="node" presStyleLbl="node1" presStyleIdx="0" presStyleCnt="7">
        <dgm:presLayoutVars>
          <dgm:bulletEnabled val="1"/>
        </dgm:presLayoutVars>
      </dgm:prSet>
      <dgm:spPr/>
    </dgm:pt>
    <dgm:pt modelId="{18804E29-2B8B-4441-AD7C-911D01BE251B}" type="pres">
      <dgm:prSet presAssocID="{DF4D1ADF-3671-4F76-AE10-6D830F0655B8}" presName="sibTrans" presStyleCnt="0"/>
      <dgm:spPr/>
    </dgm:pt>
    <dgm:pt modelId="{34DB812A-5195-4194-A717-36B32ACBB700}" type="pres">
      <dgm:prSet presAssocID="{2D6E960F-1326-4DAB-B27B-546DD5AEFC02}" presName="node" presStyleLbl="node1" presStyleIdx="1" presStyleCnt="7">
        <dgm:presLayoutVars>
          <dgm:bulletEnabled val="1"/>
        </dgm:presLayoutVars>
      </dgm:prSet>
      <dgm:spPr/>
    </dgm:pt>
    <dgm:pt modelId="{84BA04CE-4C9D-409A-906C-6FB119AA085E}" type="pres">
      <dgm:prSet presAssocID="{C8DF5592-BBB4-4FA3-9D66-16FCD727B3ED}" presName="sibTrans" presStyleCnt="0"/>
      <dgm:spPr/>
    </dgm:pt>
    <dgm:pt modelId="{52CA522E-9518-478D-8496-2FF7B02C8F4C}" type="pres">
      <dgm:prSet presAssocID="{AF968BA2-E345-4A50-87CD-92ABB60C0A9F}" presName="node" presStyleLbl="node1" presStyleIdx="2" presStyleCnt="7">
        <dgm:presLayoutVars>
          <dgm:bulletEnabled val="1"/>
        </dgm:presLayoutVars>
      </dgm:prSet>
      <dgm:spPr/>
    </dgm:pt>
    <dgm:pt modelId="{E84AFB17-E8C8-4689-9D50-5AFF8CF9E2D5}" type="pres">
      <dgm:prSet presAssocID="{9E86A898-6BA2-4CB0-96C8-B083D6FCF040}" presName="sibTrans" presStyleCnt="0"/>
      <dgm:spPr/>
    </dgm:pt>
    <dgm:pt modelId="{1321D742-C6A4-4458-9BA5-B6168853EA52}" type="pres">
      <dgm:prSet presAssocID="{8346931C-613B-4AAD-8C8C-33A0457CF44B}" presName="node" presStyleLbl="node1" presStyleIdx="3" presStyleCnt="7">
        <dgm:presLayoutVars>
          <dgm:bulletEnabled val="1"/>
        </dgm:presLayoutVars>
      </dgm:prSet>
      <dgm:spPr/>
    </dgm:pt>
    <dgm:pt modelId="{31C20BC0-D6C3-4614-8C84-D2781F08B6AE}" type="pres">
      <dgm:prSet presAssocID="{BF6B4215-EC88-4EB2-BB8C-E9DBC4C6E791}" presName="sibTrans" presStyleCnt="0"/>
      <dgm:spPr/>
    </dgm:pt>
    <dgm:pt modelId="{069BB179-AA78-4F70-9A9D-4A6D50DC4686}" type="pres">
      <dgm:prSet presAssocID="{B3B154EE-C186-4B38-9044-A5E70F38FCF4}" presName="node" presStyleLbl="node1" presStyleIdx="4" presStyleCnt="7">
        <dgm:presLayoutVars>
          <dgm:bulletEnabled val="1"/>
        </dgm:presLayoutVars>
      </dgm:prSet>
      <dgm:spPr/>
    </dgm:pt>
    <dgm:pt modelId="{26DD91C4-C31E-451C-A109-6D6B6915CF50}" type="pres">
      <dgm:prSet presAssocID="{20D61EB2-F1DF-489D-AEFD-AE6715BA8D41}" presName="sibTrans" presStyleCnt="0"/>
      <dgm:spPr/>
    </dgm:pt>
    <dgm:pt modelId="{9F7BAEEA-9736-4655-933A-8AC1AE099E72}" type="pres">
      <dgm:prSet presAssocID="{A357DA1F-1D00-435B-9EA3-58D3F48817DE}" presName="node" presStyleLbl="node1" presStyleIdx="5" presStyleCnt="7">
        <dgm:presLayoutVars>
          <dgm:bulletEnabled val="1"/>
        </dgm:presLayoutVars>
      </dgm:prSet>
      <dgm:spPr/>
    </dgm:pt>
    <dgm:pt modelId="{C852AE97-B1AC-4151-8DFC-B9653BBB37D7}" type="pres">
      <dgm:prSet presAssocID="{4C8C139B-AE4D-4C09-A59D-FECDDF15ABCF}" presName="sibTrans" presStyleCnt="0"/>
      <dgm:spPr/>
    </dgm:pt>
    <dgm:pt modelId="{692AD8CB-32B3-41A4-ABA0-64E622FC4B49}" type="pres">
      <dgm:prSet presAssocID="{B89CD10A-A194-4CAE-83B5-3AA6B45762A2}" presName="node" presStyleLbl="node1" presStyleIdx="6" presStyleCnt="7">
        <dgm:presLayoutVars>
          <dgm:bulletEnabled val="1"/>
        </dgm:presLayoutVars>
      </dgm:prSet>
      <dgm:spPr/>
    </dgm:pt>
  </dgm:ptLst>
  <dgm:cxnLst>
    <dgm:cxn modelId="{F785222D-256D-445A-89EF-F050E11D4EE3}" srcId="{21A82CF9-615D-40B4-893F-D9C95FC69639}" destId="{AF968BA2-E345-4A50-87CD-92ABB60C0A9F}" srcOrd="2" destOrd="0" parTransId="{63646A0C-8A80-40A8-8CC8-CBA506930389}" sibTransId="{9E86A898-6BA2-4CB0-96C8-B083D6FCF040}"/>
    <dgm:cxn modelId="{8E24F136-A123-4848-8E7C-29789095AFC3}" srcId="{21A82CF9-615D-40B4-893F-D9C95FC69639}" destId="{B3B154EE-C186-4B38-9044-A5E70F38FCF4}" srcOrd="4" destOrd="0" parTransId="{016617B7-2B03-4424-8284-B1CAF6E0CE12}" sibTransId="{20D61EB2-F1DF-489D-AEFD-AE6715BA8D41}"/>
    <dgm:cxn modelId="{2E77B95E-BD16-4E1C-AABB-D58B950098B6}" srcId="{21A82CF9-615D-40B4-893F-D9C95FC69639}" destId="{8346931C-613B-4AAD-8C8C-33A0457CF44B}" srcOrd="3" destOrd="0" parTransId="{F411ACE0-CFB2-488E-86A9-DEBDD61D1D8F}" sibTransId="{BF6B4215-EC88-4EB2-BB8C-E9DBC4C6E791}"/>
    <dgm:cxn modelId="{E5FBF56A-7FA3-4711-A7DD-2CE3A4B5FA27}" type="presOf" srcId="{2D6E960F-1326-4DAB-B27B-546DD5AEFC02}" destId="{34DB812A-5195-4194-A717-36B32ACBB700}" srcOrd="0" destOrd="0" presId="urn:microsoft.com/office/officeart/2005/8/layout/default"/>
    <dgm:cxn modelId="{1231464B-97CC-4F99-B117-BE83006546B8}" srcId="{21A82CF9-615D-40B4-893F-D9C95FC69639}" destId="{2D6E960F-1326-4DAB-B27B-546DD5AEFC02}" srcOrd="1" destOrd="0" parTransId="{FEC2DEE1-E115-4999-8C5E-85BC62AB4108}" sibTransId="{C8DF5592-BBB4-4FA3-9D66-16FCD727B3ED}"/>
    <dgm:cxn modelId="{BDD7837D-EBAB-49F1-BB6E-E9949F88C981}" type="presOf" srcId="{B3B154EE-C186-4B38-9044-A5E70F38FCF4}" destId="{069BB179-AA78-4F70-9A9D-4A6D50DC4686}" srcOrd="0" destOrd="0" presId="urn:microsoft.com/office/officeart/2005/8/layout/default"/>
    <dgm:cxn modelId="{03D71496-F0BC-48F5-8AE2-4697F8FECFF4}" type="presOf" srcId="{AF968BA2-E345-4A50-87CD-92ABB60C0A9F}" destId="{52CA522E-9518-478D-8496-2FF7B02C8F4C}" srcOrd="0" destOrd="0" presId="urn:microsoft.com/office/officeart/2005/8/layout/default"/>
    <dgm:cxn modelId="{957D41AA-701B-4B64-95A1-F3C3E9C10354}" srcId="{21A82CF9-615D-40B4-893F-D9C95FC69639}" destId="{A357DA1F-1D00-435B-9EA3-58D3F48817DE}" srcOrd="5" destOrd="0" parTransId="{CA2F0E14-F96B-4A32-86B2-A8001D8DB276}" sibTransId="{4C8C139B-AE4D-4C09-A59D-FECDDF15ABCF}"/>
    <dgm:cxn modelId="{88457FC1-8D4E-47AE-9C64-694EFA114B05}" type="presOf" srcId="{21A82CF9-615D-40B4-893F-D9C95FC69639}" destId="{D8101FFC-D3AC-4291-98B5-CADA5EFD8324}" srcOrd="0" destOrd="0" presId="urn:microsoft.com/office/officeart/2005/8/layout/default"/>
    <dgm:cxn modelId="{ACA439C3-C074-4118-A50E-AB23B0CA061B}" srcId="{21A82CF9-615D-40B4-893F-D9C95FC69639}" destId="{A21F6749-AEEA-45DF-ADA2-C40155C2414D}" srcOrd="0" destOrd="0" parTransId="{DE63B7C6-8030-4970-B5EA-102F4753A01D}" sibTransId="{DF4D1ADF-3671-4F76-AE10-6D830F0655B8}"/>
    <dgm:cxn modelId="{390C92C9-C3B2-4368-A76B-16C56063D508}" type="presOf" srcId="{A357DA1F-1D00-435B-9EA3-58D3F48817DE}" destId="{9F7BAEEA-9736-4655-933A-8AC1AE099E72}" srcOrd="0" destOrd="0" presId="urn:microsoft.com/office/officeart/2005/8/layout/default"/>
    <dgm:cxn modelId="{A67927D7-5259-4F73-AF45-97FEC4204F32}" type="presOf" srcId="{B89CD10A-A194-4CAE-83B5-3AA6B45762A2}" destId="{692AD8CB-32B3-41A4-ABA0-64E622FC4B49}" srcOrd="0" destOrd="0" presId="urn:microsoft.com/office/officeart/2005/8/layout/default"/>
    <dgm:cxn modelId="{B4A81CE5-D276-4368-8906-87986A70C6E8}" type="presOf" srcId="{8346931C-613B-4AAD-8C8C-33A0457CF44B}" destId="{1321D742-C6A4-4458-9BA5-B6168853EA52}" srcOrd="0" destOrd="0" presId="urn:microsoft.com/office/officeart/2005/8/layout/default"/>
    <dgm:cxn modelId="{F80ABFE5-2C55-4237-9EF8-2A9D7941894E}" srcId="{21A82CF9-615D-40B4-893F-D9C95FC69639}" destId="{B89CD10A-A194-4CAE-83B5-3AA6B45762A2}" srcOrd="6" destOrd="0" parTransId="{2B57F35E-A5F2-4DC7-B047-9410392A64BE}" sibTransId="{AE5E8F0E-A944-4521-9652-68CC33A1C271}"/>
    <dgm:cxn modelId="{32C608F0-A46C-423B-9551-1CEEAD8518F8}" type="presOf" srcId="{A21F6749-AEEA-45DF-ADA2-C40155C2414D}" destId="{04DBB141-FD90-4D63-AAB9-7F307D41A63B}" srcOrd="0" destOrd="0" presId="urn:microsoft.com/office/officeart/2005/8/layout/default"/>
    <dgm:cxn modelId="{721573AB-BFC6-4AA9-967E-8793EDA72932}" type="presParOf" srcId="{D8101FFC-D3AC-4291-98B5-CADA5EFD8324}" destId="{04DBB141-FD90-4D63-AAB9-7F307D41A63B}" srcOrd="0" destOrd="0" presId="urn:microsoft.com/office/officeart/2005/8/layout/default"/>
    <dgm:cxn modelId="{D77F8CE6-377A-4D29-9163-7BA6B9AAF2A8}" type="presParOf" srcId="{D8101FFC-D3AC-4291-98B5-CADA5EFD8324}" destId="{18804E29-2B8B-4441-AD7C-911D01BE251B}" srcOrd="1" destOrd="0" presId="urn:microsoft.com/office/officeart/2005/8/layout/default"/>
    <dgm:cxn modelId="{BB7DCBAE-4D89-432A-B4BF-291BC1B417C7}" type="presParOf" srcId="{D8101FFC-D3AC-4291-98B5-CADA5EFD8324}" destId="{34DB812A-5195-4194-A717-36B32ACBB700}" srcOrd="2" destOrd="0" presId="urn:microsoft.com/office/officeart/2005/8/layout/default"/>
    <dgm:cxn modelId="{8640D7EB-6285-4067-A050-09E5B3364047}" type="presParOf" srcId="{D8101FFC-D3AC-4291-98B5-CADA5EFD8324}" destId="{84BA04CE-4C9D-409A-906C-6FB119AA085E}" srcOrd="3" destOrd="0" presId="urn:microsoft.com/office/officeart/2005/8/layout/default"/>
    <dgm:cxn modelId="{BEA611FF-20F2-476E-8BFF-11A4B7B13C9E}" type="presParOf" srcId="{D8101FFC-D3AC-4291-98B5-CADA5EFD8324}" destId="{52CA522E-9518-478D-8496-2FF7B02C8F4C}" srcOrd="4" destOrd="0" presId="urn:microsoft.com/office/officeart/2005/8/layout/default"/>
    <dgm:cxn modelId="{F9456104-3D2E-41F6-B7E7-FE79347F5F64}" type="presParOf" srcId="{D8101FFC-D3AC-4291-98B5-CADA5EFD8324}" destId="{E84AFB17-E8C8-4689-9D50-5AFF8CF9E2D5}" srcOrd="5" destOrd="0" presId="urn:microsoft.com/office/officeart/2005/8/layout/default"/>
    <dgm:cxn modelId="{C83C48AE-0F52-452A-AB42-01802187FEF8}" type="presParOf" srcId="{D8101FFC-D3AC-4291-98B5-CADA5EFD8324}" destId="{1321D742-C6A4-4458-9BA5-B6168853EA52}" srcOrd="6" destOrd="0" presId="urn:microsoft.com/office/officeart/2005/8/layout/default"/>
    <dgm:cxn modelId="{48D419A4-217A-4A0F-955A-C6343459509C}" type="presParOf" srcId="{D8101FFC-D3AC-4291-98B5-CADA5EFD8324}" destId="{31C20BC0-D6C3-4614-8C84-D2781F08B6AE}" srcOrd="7" destOrd="0" presId="urn:microsoft.com/office/officeart/2005/8/layout/default"/>
    <dgm:cxn modelId="{08D606DA-C9E1-474E-9908-37CBA006303B}" type="presParOf" srcId="{D8101FFC-D3AC-4291-98B5-CADA5EFD8324}" destId="{069BB179-AA78-4F70-9A9D-4A6D50DC4686}" srcOrd="8" destOrd="0" presId="urn:microsoft.com/office/officeart/2005/8/layout/default"/>
    <dgm:cxn modelId="{BC0854BC-DE56-4214-974C-C518920AB288}" type="presParOf" srcId="{D8101FFC-D3AC-4291-98B5-CADA5EFD8324}" destId="{26DD91C4-C31E-451C-A109-6D6B6915CF50}" srcOrd="9" destOrd="0" presId="urn:microsoft.com/office/officeart/2005/8/layout/default"/>
    <dgm:cxn modelId="{21D119DE-76BB-40EC-BBAD-2CED66E2C261}" type="presParOf" srcId="{D8101FFC-D3AC-4291-98B5-CADA5EFD8324}" destId="{9F7BAEEA-9736-4655-933A-8AC1AE099E72}" srcOrd="10" destOrd="0" presId="urn:microsoft.com/office/officeart/2005/8/layout/default"/>
    <dgm:cxn modelId="{DF0BDFF5-AFCE-41DB-8DFC-1E3626612580}" type="presParOf" srcId="{D8101FFC-D3AC-4291-98B5-CADA5EFD8324}" destId="{C852AE97-B1AC-4151-8DFC-B9653BBB37D7}" srcOrd="11" destOrd="0" presId="urn:microsoft.com/office/officeart/2005/8/layout/default"/>
    <dgm:cxn modelId="{7F45560C-3B92-4D5F-B0BE-2EE76A9C1FDC}" type="presParOf" srcId="{D8101FFC-D3AC-4291-98B5-CADA5EFD8324}" destId="{692AD8CB-32B3-41A4-ABA0-64E622FC4B49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6DA0AB3-C345-40F8-AC5E-1DEA07D83767}" type="doc">
      <dgm:prSet loTypeId="urn:microsoft.com/office/officeart/2005/8/layout/hList6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2D92BAB8-9B91-4ACD-AD5D-20CB35395A88}">
      <dgm:prSet phldrT="[Text]" custT="1"/>
      <dgm:spPr/>
      <dgm:t>
        <a:bodyPr/>
        <a:lstStyle/>
        <a:p>
          <a:r>
            <a:rPr lang="en-US" sz="2000"/>
            <a:t>Respond to either all or only selected questions or matters</a:t>
          </a:r>
        </a:p>
      </dgm:t>
    </dgm:pt>
    <dgm:pt modelId="{9D3ADDEF-3035-46E5-9148-EE21B21A8268}" type="parTrans" cxnId="{0E51E62F-4588-4630-9F41-B3513D537970}">
      <dgm:prSet/>
      <dgm:spPr/>
      <dgm:t>
        <a:bodyPr/>
        <a:lstStyle/>
        <a:p>
          <a:endParaRPr lang="en-US"/>
        </a:p>
      </dgm:t>
    </dgm:pt>
    <dgm:pt modelId="{BB959D3A-F5B0-4CD0-9523-F33F2E7541E6}" type="sibTrans" cxnId="{0E51E62F-4588-4630-9F41-B3513D537970}">
      <dgm:prSet/>
      <dgm:spPr/>
      <dgm:t>
        <a:bodyPr/>
        <a:lstStyle/>
        <a:p>
          <a:endParaRPr lang="en-US"/>
        </a:p>
      </dgm:t>
    </dgm:pt>
    <dgm:pt modelId="{EC575D19-8BC9-4DA0-A941-8998B0240B29}">
      <dgm:prSet custT="1"/>
      <dgm:spPr/>
      <dgm:t>
        <a:bodyPr/>
        <a:lstStyle/>
        <a:p>
          <a:r>
            <a:rPr lang="en-US" sz="2000"/>
            <a:t>Background information and explanations are provided to support understanding of questions</a:t>
          </a:r>
        </a:p>
      </dgm:t>
    </dgm:pt>
    <dgm:pt modelId="{15E8212A-83B7-4E6D-9542-D1554D2CF85E}" type="parTrans" cxnId="{18FA817C-B1E8-49BF-A4B2-A1F6F2E7B76C}">
      <dgm:prSet/>
      <dgm:spPr/>
      <dgm:t>
        <a:bodyPr/>
        <a:lstStyle/>
        <a:p>
          <a:endParaRPr lang="en-US"/>
        </a:p>
      </dgm:t>
    </dgm:pt>
    <dgm:pt modelId="{F8E57740-1E70-436D-A7EA-AD182F8C885C}" type="sibTrans" cxnId="{18FA817C-B1E8-49BF-A4B2-A1F6F2E7B76C}">
      <dgm:prSet/>
      <dgm:spPr/>
      <dgm:t>
        <a:bodyPr/>
        <a:lstStyle/>
        <a:p>
          <a:endParaRPr lang="en-US"/>
        </a:p>
      </dgm:t>
    </dgm:pt>
    <dgm:pt modelId="{6EAF2B35-E7B1-42B1-8C9B-E15F05B03AF6}">
      <dgm:prSet custT="1"/>
      <dgm:spPr/>
      <dgm:t>
        <a:bodyPr/>
        <a:lstStyle/>
        <a:p>
          <a:r>
            <a:rPr lang="en-US" sz="2000"/>
            <a:t>Respondents are encouraged to explain the basis for their response and provide supporting evidence where applicable</a:t>
          </a:r>
        </a:p>
      </dgm:t>
    </dgm:pt>
    <dgm:pt modelId="{439CE030-AA96-4481-BBEA-C09B8F8E99C7}" type="parTrans" cxnId="{387EA621-6929-43CB-BF68-BE14E9208DA3}">
      <dgm:prSet/>
      <dgm:spPr/>
      <dgm:t>
        <a:bodyPr/>
        <a:lstStyle/>
        <a:p>
          <a:endParaRPr lang="en-US"/>
        </a:p>
      </dgm:t>
    </dgm:pt>
    <dgm:pt modelId="{968E9447-6E89-479A-A5B7-6F0F6F5EE1AC}" type="sibTrans" cxnId="{387EA621-6929-43CB-BF68-BE14E9208DA3}">
      <dgm:prSet/>
      <dgm:spPr/>
      <dgm:t>
        <a:bodyPr/>
        <a:lstStyle/>
        <a:p>
          <a:endParaRPr lang="en-US"/>
        </a:p>
      </dgm:t>
    </dgm:pt>
    <dgm:pt modelId="{CFAE8B4E-8A1A-459F-A97C-9C07D6AEFE6C}">
      <dgm:prSet custT="1"/>
      <dgm:spPr/>
      <dgm:t>
        <a:bodyPr/>
        <a:lstStyle/>
        <a:p>
          <a:r>
            <a:rPr lang="en-US" sz="2000"/>
            <a:t>Similar wording as included in NOCLAR PIR Survey</a:t>
          </a:r>
        </a:p>
      </dgm:t>
    </dgm:pt>
    <dgm:pt modelId="{63B419C0-A62E-4210-AE8F-9C14715EFA75}" type="parTrans" cxnId="{99B2C1F1-2700-4964-BA2E-6DE33991CD1B}">
      <dgm:prSet/>
      <dgm:spPr/>
      <dgm:t>
        <a:bodyPr/>
        <a:lstStyle/>
        <a:p>
          <a:endParaRPr lang="en-US"/>
        </a:p>
      </dgm:t>
    </dgm:pt>
    <dgm:pt modelId="{8F16A9D7-8D52-4729-927E-A9F492DFA21C}" type="sibTrans" cxnId="{99B2C1F1-2700-4964-BA2E-6DE33991CD1B}">
      <dgm:prSet/>
      <dgm:spPr/>
      <dgm:t>
        <a:bodyPr/>
        <a:lstStyle/>
        <a:p>
          <a:endParaRPr lang="en-US"/>
        </a:p>
      </dgm:t>
    </dgm:pt>
    <dgm:pt modelId="{9E7872CB-57E5-499F-8139-2F9EDDEAC93A}" type="pres">
      <dgm:prSet presAssocID="{C6DA0AB3-C345-40F8-AC5E-1DEA07D83767}" presName="Name0" presStyleCnt="0">
        <dgm:presLayoutVars>
          <dgm:dir/>
          <dgm:resizeHandles val="exact"/>
        </dgm:presLayoutVars>
      </dgm:prSet>
      <dgm:spPr/>
    </dgm:pt>
    <dgm:pt modelId="{6F6A0D12-6AE4-4960-A528-AF7DE74AEE62}" type="pres">
      <dgm:prSet presAssocID="{2D92BAB8-9B91-4ACD-AD5D-20CB35395A88}" presName="node" presStyleLbl="node1" presStyleIdx="0" presStyleCnt="4">
        <dgm:presLayoutVars>
          <dgm:bulletEnabled val="1"/>
        </dgm:presLayoutVars>
      </dgm:prSet>
      <dgm:spPr/>
    </dgm:pt>
    <dgm:pt modelId="{0C4A022B-E7F6-46F7-9580-C8FE614634F3}" type="pres">
      <dgm:prSet presAssocID="{BB959D3A-F5B0-4CD0-9523-F33F2E7541E6}" presName="sibTrans" presStyleCnt="0"/>
      <dgm:spPr/>
    </dgm:pt>
    <dgm:pt modelId="{8BD27F6F-96F7-46A3-A0A2-684A9B267150}" type="pres">
      <dgm:prSet presAssocID="{EC575D19-8BC9-4DA0-A941-8998B0240B29}" presName="node" presStyleLbl="node1" presStyleIdx="1" presStyleCnt="4">
        <dgm:presLayoutVars>
          <dgm:bulletEnabled val="1"/>
        </dgm:presLayoutVars>
      </dgm:prSet>
      <dgm:spPr/>
    </dgm:pt>
    <dgm:pt modelId="{A5C6EA03-CFD9-4651-8CC9-6EEB2C9599CA}" type="pres">
      <dgm:prSet presAssocID="{F8E57740-1E70-436D-A7EA-AD182F8C885C}" presName="sibTrans" presStyleCnt="0"/>
      <dgm:spPr/>
    </dgm:pt>
    <dgm:pt modelId="{354CA073-5895-4681-8165-1CE2CD41AFCE}" type="pres">
      <dgm:prSet presAssocID="{6EAF2B35-E7B1-42B1-8C9B-E15F05B03AF6}" presName="node" presStyleLbl="node1" presStyleIdx="2" presStyleCnt="4">
        <dgm:presLayoutVars>
          <dgm:bulletEnabled val="1"/>
        </dgm:presLayoutVars>
      </dgm:prSet>
      <dgm:spPr/>
    </dgm:pt>
    <dgm:pt modelId="{E486E53F-C37A-4DAF-98FF-DCC140AFD200}" type="pres">
      <dgm:prSet presAssocID="{968E9447-6E89-479A-A5B7-6F0F6F5EE1AC}" presName="sibTrans" presStyleCnt="0"/>
      <dgm:spPr/>
    </dgm:pt>
    <dgm:pt modelId="{B183F4DB-4E74-46BB-B3B8-E238E6D324A1}" type="pres">
      <dgm:prSet presAssocID="{CFAE8B4E-8A1A-459F-A97C-9C07D6AEFE6C}" presName="node" presStyleLbl="node1" presStyleIdx="3" presStyleCnt="4">
        <dgm:presLayoutVars>
          <dgm:bulletEnabled val="1"/>
        </dgm:presLayoutVars>
      </dgm:prSet>
      <dgm:spPr/>
    </dgm:pt>
  </dgm:ptLst>
  <dgm:cxnLst>
    <dgm:cxn modelId="{36CB0602-1DF6-47A5-85A2-5F27455F5DF1}" type="presOf" srcId="{EC575D19-8BC9-4DA0-A941-8998B0240B29}" destId="{8BD27F6F-96F7-46A3-A0A2-684A9B267150}" srcOrd="0" destOrd="0" presId="urn:microsoft.com/office/officeart/2005/8/layout/hList6"/>
    <dgm:cxn modelId="{387EA621-6929-43CB-BF68-BE14E9208DA3}" srcId="{C6DA0AB3-C345-40F8-AC5E-1DEA07D83767}" destId="{6EAF2B35-E7B1-42B1-8C9B-E15F05B03AF6}" srcOrd="2" destOrd="0" parTransId="{439CE030-AA96-4481-BBEA-C09B8F8E99C7}" sibTransId="{968E9447-6E89-479A-A5B7-6F0F6F5EE1AC}"/>
    <dgm:cxn modelId="{0E51E62F-4588-4630-9F41-B3513D537970}" srcId="{C6DA0AB3-C345-40F8-AC5E-1DEA07D83767}" destId="{2D92BAB8-9B91-4ACD-AD5D-20CB35395A88}" srcOrd="0" destOrd="0" parTransId="{9D3ADDEF-3035-46E5-9148-EE21B21A8268}" sibTransId="{BB959D3A-F5B0-4CD0-9523-F33F2E7541E6}"/>
    <dgm:cxn modelId="{65F60956-4FED-4A2E-A678-EDAE4F409891}" type="presOf" srcId="{6EAF2B35-E7B1-42B1-8C9B-E15F05B03AF6}" destId="{354CA073-5895-4681-8165-1CE2CD41AFCE}" srcOrd="0" destOrd="0" presId="urn:microsoft.com/office/officeart/2005/8/layout/hList6"/>
    <dgm:cxn modelId="{18FA817C-B1E8-49BF-A4B2-A1F6F2E7B76C}" srcId="{C6DA0AB3-C345-40F8-AC5E-1DEA07D83767}" destId="{EC575D19-8BC9-4DA0-A941-8998B0240B29}" srcOrd="1" destOrd="0" parTransId="{15E8212A-83B7-4E6D-9542-D1554D2CF85E}" sibTransId="{F8E57740-1E70-436D-A7EA-AD182F8C885C}"/>
    <dgm:cxn modelId="{1739F7BC-6D82-45DE-B21E-703F780A7321}" type="presOf" srcId="{C6DA0AB3-C345-40F8-AC5E-1DEA07D83767}" destId="{9E7872CB-57E5-499F-8139-2F9EDDEAC93A}" srcOrd="0" destOrd="0" presId="urn:microsoft.com/office/officeart/2005/8/layout/hList6"/>
    <dgm:cxn modelId="{1DB8D0C0-BE06-4FFB-9CDF-EA51A4260311}" type="presOf" srcId="{2D92BAB8-9B91-4ACD-AD5D-20CB35395A88}" destId="{6F6A0D12-6AE4-4960-A528-AF7DE74AEE62}" srcOrd="0" destOrd="0" presId="urn:microsoft.com/office/officeart/2005/8/layout/hList6"/>
    <dgm:cxn modelId="{79455FCC-B601-41CF-B792-59BEF64F1BC9}" type="presOf" srcId="{CFAE8B4E-8A1A-459F-A97C-9C07D6AEFE6C}" destId="{B183F4DB-4E74-46BB-B3B8-E238E6D324A1}" srcOrd="0" destOrd="0" presId="urn:microsoft.com/office/officeart/2005/8/layout/hList6"/>
    <dgm:cxn modelId="{99B2C1F1-2700-4964-BA2E-6DE33991CD1B}" srcId="{C6DA0AB3-C345-40F8-AC5E-1DEA07D83767}" destId="{CFAE8B4E-8A1A-459F-A97C-9C07D6AEFE6C}" srcOrd="3" destOrd="0" parTransId="{63B419C0-A62E-4210-AE8F-9C14715EFA75}" sibTransId="{8F16A9D7-8D52-4729-927E-A9F492DFA21C}"/>
    <dgm:cxn modelId="{7895654D-3D06-47BF-9933-F253222295F2}" type="presParOf" srcId="{9E7872CB-57E5-499F-8139-2F9EDDEAC93A}" destId="{6F6A0D12-6AE4-4960-A528-AF7DE74AEE62}" srcOrd="0" destOrd="0" presId="urn:microsoft.com/office/officeart/2005/8/layout/hList6"/>
    <dgm:cxn modelId="{8AB91084-ACDF-4E64-A1A4-BAEF50504523}" type="presParOf" srcId="{9E7872CB-57E5-499F-8139-2F9EDDEAC93A}" destId="{0C4A022B-E7F6-46F7-9580-C8FE614634F3}" srcOrd="1" destOrd="0" presId="urn:microsoft.com/office/officeart/2005/8/layout/hList6"/>
    <dgm:cxn modelId="{1B233A3B-ECD1-4419-929E-2E794E8142B0}" type="presParOf" srcId="{9E7872CB-57E5-499F-8139-2F9EDDEAC93A}" destId="{8BD27F6F-96F7-46A3-A0A2-684A9B267150}" srcOrd="2" destOrd="0" presId="urn:microsoft.com/office/officeart/2005/8/layout/hList6"/>
    <dgm:cxn modelId="{C54850C4-A7B6-424B-BA7D-35B77C906FB5}" type="presParOf" srcId="{9E7872CB-57E5-499F-8139-2F9EDDEAC93A}" destId="{A5C6EA03-CFD9-4651-8CC9-6EEB2C9599CA}" srcOrd="3" destOrd="0" presId="urn:microsoft.com/office/officeart/2005/8/layout/hList6"/>
    <dgm:cxn modelId="{ED1F03A0-6B3B-4B85-B395-FE27D63DCA8E}" type="presParOf" srcId="{9E7872CB-57E5-499F-8139-2F9EDDEAC93A}" destId="{354CA073-5895-4681-8165-1CE2CD41AFCE}" srcOrd="4" destOrd="0" presId="urn:microsoft.com/office/officeart/2005/8/layout/hList6"/>
    <dgm:cxn modelId="{15C59FF4-7975-49CD-BFBC-B22DD65D3197}" type="presParOf" srcId="{9E7872CB-57E5-499F-8139-2F9EDDEAC93A}" destId="{E486E53F-C37A-4DAF-98FF-DCC140AFD200}" srcOrd="5" destOrd="0" presId="urn:microsoft.com/office/officeart/2005/8/layout/hList6"/>
    <dgm:cxn modelId="{8D4D7E90-AC72-4B4C-89CC-72955E58A5D3}" type="presParOf" srcId="{9E7872CB-57E5-499F-8139-2F9EDDEAC93A}" destId="{B183F4DB-4E74-46BB-B3B8-E238E6D324A1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7ACD4BC-66DC-4D8C-8447-F03BE8304F9C}" type="doc">
      <dgm:prSet loTypeId="urn:microsoft.com/office/officeart/2005/8/layout/default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C212A29-9A4A-49D6-9EE7-5AD959C73CAB}">
      <dgm:prSet phldrT="[Text]" phldr="0" custT="1"/>
      <dgm:spPr/>
      <dgm:t>
        <a:bodyPr/>
        <a:lstStyle/>
        <a:p>
          <a:r>
            <a:rPr lang="en-US" sz="3600"/>
            <a:t>Adoption Status</a:t>
          </a:r>
        </a:p>
      </dgm:t>
    </dgm:pt>
    <dgm:pt modelId="{4813685A-E693-40A6-984F-5F01E23383FC}" type="parTrans" cxnId="{FEC354D3-B5C6-4B33-9C26-482CF7D11A8D}">
      <dgm:prSet/>
      <dgm:spPr/>
      <dgm:t>
        <a:bodyPr/>
        <a:lstStyle/>
        <a:p>
          <a:endParaRPr lang="en-US"/>
        </a:p>
      </dgm:t>
    </dgm:pt>
    <dgm:pt modelId="{D1B142A8-41D5-45A5-9D99-14A6DC8FC96B}" type="sibTrans" cxnId="{FEC354D3-B5C6-4B33-9C26-482CF7D11A8D}">
      <dgm:prSet/>
      <dgm:spPr/>
      <dgm:t>
        <a:bodyPr/>
        <a:lstStyle/>
        <a:p>
          <a:endParaRPr lang="en-US"/>
        </a:p>
      </dgm:t>
    </dgm:pt>
    <dgm:pt modelId="{74A78BAA-1FB4-4380-BA05-5284F445FC42}">
      <dgm:prSet phldrT="[Text]" phldr="0" custT="1"/>
      <dgm:spPr/>
      <dgm:t>
        <a:bodyPr/>
        <a:lstStyle/>
        <a:p>
          <a:r>
            <a:rPr lang="en-US" sz="3600"/>
            <a:t>Guidance and Educational Materials*</a:t>
          </a:r>
        </a:p>
      </dgm:t>
    </dgm:pt>
    <dgm:pt modelId="{F5E2827C-5127-4DC5-9392-3BCEAA3D9105}" type="parTrans" cxnId="{957563A6-7A0D-4233-B1A6-F2A4276C6718}">
      <dgm:prSet/>
      <dgm:spPr/>
      <dgm:t>
        <a:bodyPr/>
        <a:lstStyle/>
        <a:p>
          <a:endParaRPr lang="en-US"/>
        </a:p>
      </dgm:t>
    </dgm:pt>
    <dgm:pt modelId="{F12ACEEB-AF1E-43E4-91B0-A233A0D1A805}" type="sibTrans" cxnId="{957563A6-7A0D-4233-B1A6-F2A4276C6718}">
      <dgm:prSet/>
      <dgm:spPr/>
      <dgm:t>
        <a:bodyPr/>
        <a:lstStyle/>
        <a:p>
          <a:endParaRPr lang="en-US"/>
        </a:p>
      </dgm:t>
    </dgm:pt>
    <dgm:pt modelId="{8E007A8E-FAD6-4E6B-8B76-5D6497929CB6}">
      <dgm:prSet phldrT="[Text]" phldr="0" custT="1"/>
      <dgm:spPr/>
      <dgm:t>
        <a:bodyPr/>
        <a:lstStyle/>
        <a:p>
          <a:r>
            <a:rPr lang="en-US" sz="3600"/>
            <a:t>Other Support*</a:t>
          </a:r>
        </a:p>
      </dgm:t>
    </dgm:pt>
    <dgm:pt modelId="{6DC9D1CB-22CC-4620-BB00-0DEC6545DBE9}" type="parTrans" cxnId="{13DE0014-5407-4B23-9AD9-C86F027AC944}">
      <dgm:prSet/>
      <dgm:spPr/>
      <dgm:t>
        <a:bodyPr/>
        <a:lstStyle/>
        <a:p>
          <a:endParaRPr lang="en-US"/>
        </a:p>
      </dgm:t>
    </dgm:pt>
    <dgm:pt modelId="{DEB5CFF0-8F96-45BA-B68F-92A9C74092C8}" type="sibTrans" cxnId="{13DE0014-5407-4B23-9AD9-C86F027AC944}">
      <dgm:prSet/>
      <dgm:spPr/>
      <dgm:t>
        <a:bodyPr/>
        <a:lstStyle/>
        <a:p>
          <a:endParaRPr lang="en-US"/>
        </a:p>
      </dgm:t>
    </dgm:pt>
    <dgm:pt modelId="{78235259-9276-49C6-99FA-59CBABE58019}">
      <dgm:prSet phldrT="[Text]" phldr="0" custT="1"/>
      <dgm:spPr/>
      <dgm:t>
        <a:bodyPr/>
        <a:lstStyle/>
        <a:p>
          <a:r>
            <a:rPr lang="en-US" sz="3600"/>
            <a:t>Inquiries and Questions*</a:t>
          </a:r>
        </a:p>
      </dgm:t>
    </dgm:pt>
    <dgm:pt modelId="{44DA53EF-ACA9-4505-952E-7A64D61B8606}" type="parTrans" cxnId="{144B49E4-D56F-4922-B722-F7544F7999AD}">
      <dgm:prSet/>
      <dgm:spPr/>
      <dgm:t>
        <a:bodyPr/>
        <a:lstStyle/>
        <a:p>
          <a:endParaRPr lang="en-US"/>
        </a:p>
      </dgm:t>
    </dgm:pt>
    <dgm:pt modelId="{A0E89EF4-269F-4871-9443-403B2C4EB238}" type="sibTrans" cxnId="{144B49E4-D56F-4922-B722-F7544F7999AD}">
      <dgm:prSet/>
      <dgm:spPr/>
      <dgm:t>
        <a:bodyPr/>
        <a:lstStyle/>
        <a:p>
          <a:endParaRPr lang="en-US"/>
        </a:p>
      </dgm:t>
    </dgm:pt>
    <dgm:pt modelId="{270F4F7F-CAE5-4993-A948-C165A9035F59}" type="pres">
      <dgm:prSet presAssocID="{27ACD4BC-66DC-4D8C-8447-F03BE8304F9C}" presName="diagram" presStyleCnt="0">
        <dgm:presLayoutVars>
          <dgm:dir/>
          <dgm:resizeHandles val="exact"/>
        </dgm:presLayoutVars>
      </dgm:prSet>
      <dgm:spPr/>
    </dgm:pt>
    <dgm:pt modelId="{F3093989-E6AB-49D0-BF71-58694E8072F6}" type="pres">
      <dgm:prSet presAssocID="{0C212A29-9A4A-49D6-9EE7-5AD959C73CAB}" presName="node" presStyleLbl="node1" presStyleIdx="0" presStyleCnt="4">
        <dgm:presLayoutVars>
          <dgm:bulletEnabled val="1"/>
        </dgm:presLayoutVars>
      </dgm:prSet>
      <dgm:spPr/>
    </dgm:pt>
    <dgm:pt modelId="{B115BF99-852C-467F-B929-28A2B3C5152E}" type="pres">
      <dgm:prSet presAssocID="{D1B142A8-41D5-45A5-9D99-14A6DC8FC96B}" presName="sibTrans" presStyleCnt="0"/>
      <dgm:spPr/>
    </dgm:pt>
    <dgm:pt modelId="{C6797851-1C39-4D49-AE0B-28A216C1236E}" type="pres">
      <dgm:prSet presAssocID="{74A78BAA-1FB4-4380-BA05-5284F445FC42}" presName="node" presStyleLbl="node1" presStyleIdx="1" presStyleCnt="4">
        <dgm:presLayoutVars>
          <dgm:bulletEnabled val="1"/>
        </dgm:presLayoutVars>
      </dgm:prSet>
      <dgm:spPr/>
    </dgm:pt>
    <dgm:pt modelId="{D32E83B4-DD74-4B7A-83A5-2A8E99BD666B}" type="pres">
      <dgm:prSet presAssocID="{F12ACEEB-AF1E-43E4-91B0-A233A0D1A805}" presName="sibTrans" presStyleCnt="0"/>
      <dgm:spPr/>
    </dgm:pt>
    <dgm:pt modelId="{3E79F21D-F2AF-458A-8266-3DD8B1BCEE6B}" type="pres">
      <dgm:prSet presAssocID="{8E007A8E-FAD6-4E6B-8B76-5D6497929CB6}" presName="node" presStyleLbl="node1" presStyleIdx="2" presStyleCnt="4">
        <dgm:presLayoutVars>
          <dgm:bulletEnabled val="1"/>
        </dgm:presLayoutVars>
      </dgm:prSet>
      <dgm:spPr/>
    </dgm:pt>
    <dgm:pt modelId="{2809E426-1F75-4D05-A276-1186A545C0FA}" type="pres">
      <dgm:prSet presAssocID="{DEB5CFF0-8F96-45BA-B68F-92A9C74092C8}" presName="sibTrans" presStyleCnt="0"/>
      <dgm:spPr/>
    </dgm:pt>
    <dgm:pt modelId="{61A05D50-ABC3-4582-82F0-2D10CFE12C17}" type="pres">
      <dgm:prSet presAssocID="{78235259-9276-49C6-99FA-59CBABE58019}" presName="node" presStyleLbl="node1" presStyleIdx="3" presStyleCnt="4">
        <dgm:presLayoutVars>
          <dgm:bulletEnabled val="1"/>
        </dgm:presLayoutVars>
      </dgm:prSet>
      <dgm:spPr/>
    </dgm:pt>
  </dgm:ptLst>
  <dgm:cxnLst>
    <dgm:cxn modelId="{13DE0014-5407-4B23-9AD9-C86F027AC944}" srcId="{27ACD4BC-66DC-4D8C-8447-F03BE8304F9C}" destId="{8E007A8E-FAD6-4E6B-8B76-5D6497929CB6}" srcOrd="2" destOrd="0" parTransId="{6DC9D1CB-22CC-4620-BB00-0DEC6545DBE9}" sibTransId="{DEB5CFF0-8F96-45BA-B68F-92A9C74092C8}"/>
    <dgm:cxn modelId="{577B111D-3655-40D8-95CC-1B73813B298E}" type="presOf" srcId="{27ACD4BC-66DC-4D8C-8447-F03BE8304F9C}" destId="{270F4F7F-CAE5-4993-A948-C165A9035F59}" srcOrd="0" destOrd="0" presId="urn:microsoft.com/office/officeart/2005/8/layout/default"/>
    <dgm:cxn modelId="{C38D5F26-E41C-47C1-A1BE-0BC7011A194A}" type="presOf" srcId="{74A78BAA-1FB4-4380-BA05-5284F445FC42}" destId="{C6797851-1C39-4D49-AE0B-28A216C1236E}" srcOrd="0" destOrd="0" presId="urn:microsoft.com/office/officeart/2005/8/layout/default"/>
    <dgm:cxn modelId="{0D178666-38ED-42E7-BD1E-99D3E510CF6C}" type="presOf" srcId="{8E007A8E-FAD6-4E6B-8B76-5D6497929CB6}" destId="{3E79F21D-F2AF-458A-8266-3DD8B1BCEE6B}" srcOrd="0" destOrd="0" presId="urn:microsoft.com/office/officeart/2005/8/layout/default"/>
    <dgm:cxn modelId="{957563A6-7A0D-4233-B1A6-F2A4276C6718}" srcId="{27ACD4BC-66DC-4D8C-8447-F03BE8304F9C}" destId="{74A78BAA-1FB4-4380-BA05-5284F445FC42}" srcOrd="1" destOrd="0" parTransId="{F5E2827C-5127-4DC5-9392-3BCEAA3D9105}" sibTransId="{F12ACEEB-AF1E-43E4-91B0-A233A0D1A805}"/>
    <dgm:cxn modelId="{87C068C5-B8CA-4B93-BE12-D14979AF68FD}" type="presOf" srcId="{0C212A29-9A4A-49D6-9EE7-5AD959C73CAB}" destId="{F3093989-E6AB-49D0-BF71-58694E8072F6}" srcOrd="0" destOrd="0" presId="urn:microsoft.com/office/officeart/2005/8/layout/default"/>
    <dgm:cxn modelId="{FEC354D3-B5C6-4B33-9C26-482CF7D11A8D}" srcId="{27ACD4BC-66DC-4D8C-8447-F03BE8304F9C}" destId="{0C212A29-9A4A-49D6-9EE7-5AD959C73CAB}" srcOrd="0" destOrd="0" parTransId="{4813685A-E693-40A6-984F-5F01E23383FC}" sibTransId="{D1B142A8-41D5-45A5-9D99-14A6DC8FC96B}"/>
    <dgm:cxn modelId="{144B49E4-D56F-4922-B722-F7544F7999AD}" srcId="{27ACD4BC-66DC-4D8C-8447-F03BE8304F9C}" destId="{78235259-9276-49C6-99FA-59CBABE58019}" srcOrd="3" destOrd="0" parTransId="{44DA53EF-ACA9-4505-952E-7A64D61B8606}" sibTransId="{A0E89EF4-269F-4871-9443-403B2C4EB238}"/>
    <dgm:cxn modelId="{4E553FF4-CC53-44A1-8509-A5F29D3370E0}" type="presOf" srcId="{78235259-9276-49C6-99FA-59CBABE58019}" destId="{61A05D50-ABC3-4582-82F0-2D10CFE12C17}" srcOrd="0" destOrd="0" presId="urn:microsoft.com/office/officeart/2005/8/layout/default"/>
    <dgm:cxn modelId="{A39181B7-9C0E-4F59-B0FB-641D80EC629D}" type="presParOf" srcId="{270F4F7F-CAE5-4993-A948-C165A9035F59}" destId="{F3093989-E6AB-49D0-BF71-58694E8072F6}" srcOrd="0" destOrd="0" presId="urn:microsoft.com/office/officeart/2005/8/layout/default"/>
    <dgm:cxn modelId="{9C16C2AD-0FF8-4BCF-9940-987E4AE477A1}" type="presParOf" srcId="{270F4F7F-CAE5-4993-A948-C165A9035F59}" destId="{B115BF99-852C-467F-B929-28A2B3C5152E}" srcOrd="1" destOrd="0" presId="urn:microsoft.com/office/officeart/2005/8/layout/default"/>
    <dgm:cxn modelId="{2B004A7E-CD5E-4FD5-9362-871D96757291}" type="presParOf" srcId="{270F4F7F-CAE5-4993-A948-C165A9035F59}" destId="{C6797851-1C39-4D49-AE0B-28A216C1236E}" srcOrd="2" destOrd="0" presId="urn:microsoft.com/office/officeart/2005/8/layout/default"/>
    <dgm:cxn modelId="{C0908678-C097-4D6D-9F5F-E11A2AD4CD6D}" type="presParOf" srcId="{270F4F7F-CAE5-4993-A948-C165A9035F59}" destId="{D32E83B4-DD74-4B7A-83A5-2A8E99BD666B}" srcOrd="3" destOrd="0" presId="urn:microsoft.com/office/officeart/2005/8/layout/default"/>
    <dgm:cxn modelId="{088CF5D6-D48C-4081-A40C-09822CBACC42}" type="presParOf" srcId="{270F4F7F-CAE5-4993-A948-C165A9035F59}" destId="{3E79F21D-F2AF-458A-8266-3DD8B1BCEE6B}" srcOrd="4" destOrd="0" presId="urn:microsoft.com/office/officeart/2005/8/layout/default"/>
    <dgm:cxn modelId="{44C231FF-986B-47EB-AFCC-7DFEC39B6AE2}" type="presParOf" srcId="{270F4F7F-CAE5-4993-A948-C165A9035F59}" destId="{2809E426-1F75-4D05-A276-1186A545C0FA}" srcOrd="5" destOrd="0" presId="urn:microsoft.com/office/officeart/2005/8/layout/default"/>
    <dgm:cxn modelId="{475305D7-398D-47FC-9808-A637E9CE1D7E}" type="presParOf" srcId="{270F4F7F-CAE5-4993-A948-C165A9035F59}" destId="{61A05D50-ABC3-4582-82F0-2D10CFE12C17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65E045-DEEA-42D2-A1C4-ED4000F00880}">
      <dsp:nvSpPr>
        <dsp:cNvPr id="0" name=""/>
        <dsp:cNvSpPr/>
      </dsp:nvSpPr>
      <dsp:spPr>
        <a:xfrm>
          <a:off x="237344" y="2497"/>
          <a:ext cx="1750413" cy="105024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Singapore Chief Financial Officers (CFOs)</a:t>
          </a:r>
        </a:p>
      </dsp:txBody>
      <dsp:txXfrm>
        <a:off x="237344" y="2497"/>
        <a:ext cx="1750413" cy="1050248"/>
      </dsp:txXfrm>
    </dsp:sp>
    <dsp:sp modelId="{8473E394-895A-4F89-BC70-50A09F009774}">
      <dsp:nvSpPr>
        <dsp:cNvPr id="0" name=""/>
        <dsp:cNvSpPr/>
      </dsp:nvSpPr>
      <dsp:spPr>
        <a:xfrm>
          <a:off x="2162799" y="2497"/>
          <a:ext cx="1750413" cy="1050248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Singapore Firms</a:t>
          </a:r>
        </a:p>
      </dsp:txBody>
      <dsp:txXfrm>
        <a:off x="2162799" y="2497"/>
        <a:ext cx="1750413" cy="1050248"/>
      </dsp:txXfrm>
    </dsp:sp>
    <dsp:sp modelId="{A36D7E8D-8B36-4E93-9D74-04EA885F034C}">
      <dsp:nvSpPr>
        <dsp:cNvPr id="0" name=""/>
        <dsp:cNvSpPr/>
      </dsp:nvSpPr>
      <dsp:spPr>
        <a:xfrm>
          <a:off x="4088254" y="2497"/>
          <a:ext cx="1750413" cy="1050248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Association of Chartered Certified Accountants Asia-Pacific (ACCA APAC)</a:t>
          </a:r>
        </a:p>
      </dsp:txBody>
      <dsp:txXfrm>
        <a:off x="4088254" y="2497"/>
        <a:ext cx="1750413" cy="1050248"/>
      </dsp:txXfrm>
    </dsp:sp>
    <dsp:sp modelId="{B8C38C89-DFC0-40C4-9DDB-260746B235C0}">
      <dsp:nvSpPr>
        <dsp:cNvPr id="0" name=""/>
        <dsp:cNvSpPr/>
      </dsp:nvSpPr>
      <dsp:spPr>
        <a:xfrm>
          <a:off x="237344" y="1227786"/>
          <a:ext cx="1750413" cy="1050248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Malaysian CFOs</a:t>
          </a:r>
        </a:p>
      </dsp:txBody>
      <dsp:txXfrm>
        <a:off x="237344" y="1227786"/>
        <a:ext cx="1750413" cy="1050248"/>
      </dsp:txXfrm>
    </dsp:sp>
    <dsp:sp modelId="{8ED4D851-1B27-4F64-A560-237771F88E87}">
      <dsp:nvSpPr>
        <dsp:cNvPr id="0" name=""/>
        <dsp:cNvSpPr/>
      </dsp:nvSpPr>
      <dsp:spPr>
        <a:xfrm>
          <a:off x="2162799" y="1227786"/>
          <a:ext cx="1750413" cy="105024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solidFill>
                <a:schemeClr val="accent2"/>
              </a:solidFill>
            </a:rPr>
            <a:t>Malaysian Firms</a:t>
          </a:r>
        </a:p>
      </dsp:txBody>
      <dsp:txXfrm>
        <a:off x="2162799" y="1227786"/>
        <a:ext cx="1750413" cy="1050248"/>
      </dsp:txXfrm>
    </dsp:sp>
    <dsp:sp modelId="{CE04D230-67F9-4BC9-BFA2-5B95429BA2AB}">
      <dsp:nvSpPr>
        <dsp:cNvPr id="0" name=""/>
        <dsp:cNvSpPr/>
      </dsp:nvSpPr>
      <dsp:spPr>
        <a:xfrm>
          <a:off x="4088254" y="1227786"/>
          <a:ext cx="1750413" cy="105024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Malaysian Institute of Certified Public Accountants (MICPA)</a:t>
          </a:r>
        </a:p>
      </dsp:txBody>
      <dsp:txXfrm>
        <a:off x="4088254" y="1227786"/>
        <a:ext cx="1750413" cy="1050248"/>
      </dsp:txXfrm>
    </dsp:sp>
    <dsp:sp modelId="{6A80DF48-1CFD-4B34-8F23-147CD262707E}">
      <dsp:nvSpPr>
        <dsp:cNvPr id="0" name=""/>
        <dsp:cNvSpPr/>
      </dsp:nvSpPr>
      <dsp:spPr>
        <a:xfrm>
          <a:off x="237344" y="2453076"/>
          <a:ext cx="1750413" cy="1050248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Hong Kong CFOs</a:t>
          </a:r>
        </a:p>
      </dsp:txBody>
      <dsp:txXfrm>
        <a:off x="237344" y="2453076"/>
        <a:ext cx="1750413" cy="1050248"/>
      </dsp:txXfrm>
    </dsp:sp>
    <dsp:sp modelId="{902D4778-2D50-4E21-B915-7BABE83534E4}">
      <dsp:nvSpPr>
        <dsp:cNvPr id="0" name=""/>
        <dsp:cNvSpPr/>
      </dsp:nvSpPr>
      <dsp:spPr>
        <a:xfrm>
          <a:off x="2162799" y="2453076"/>
          <a:ext cx="1750413" cy="1050248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Hong Kong Firms</a:t>
          </a:r>
        </a:p>
      </dsp:txBody>
      <dsp:txXfrm>
        <a:off x="2162799" y="2453076"/>
        <a:ext cx="1750413" cy="1050248"/>
      </dsp:txXfrm>
    </dsp:sp>
    <dsp:sp modelId="{E4BB479E-D31A-44D1-8037-E2CEEC4330B7}">
      <dsp:nvSpPr>
        <dsp:cNvPr id="0" name=""/>
        <dsp:cNvSpPr/>
      </dsp:nvSpPr>
      <dsp:spPr>
        <a:xfrm>
          <a:off x="4088254" y="2453076"/>
          <a:ext cx="1750413" cy="1050248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Hong Kong Independent Commission Against Corruption (ICAC)</a:t>
          </a:r>
        </a:p>
      </dsp:txBody>
      <dsp:txXfrm>
        <a:off x="4088254" y="2453076"/>
        <a:ext cx="1750413" cy="1050248"/>
      </dsp:txXfrm>
    </dsp:sp>
    <dsp:sp modelId="{066BA868-3C92-4011-A256-52E695CB3741}">
      <dsp:nvSpPr>
        <dsp:cNvPr id="0" name=""/>
        <dsp:cNvSpPr/>
      </dsp:nvSpPr>
      <dsp:spPr>
        <a:xfrm>
          <a:off x="4104603" y="3642143"/>
          <a:ext cx="1750413" cy="105024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solidFill>
                <a:schemeClr val="accent2"/>
              </a:solidFill>
            </a:rPr>
            <a:t>Confederation of Asian and Pacific Accountants (CAPA)</a:t>
          </a:r>
        </a:p>
      </dsp:txBody>
      <dsp:txXfrm>
        <a:off x="4104603" y="3642143"/>
        <a:ext cx="1750413" cy="105024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83A8C1-7498-4D69-96AC-7CF512CB9121}">
      <dsp:nvSpPr>
        <dsp:cNvPr id="0" name=""/>
        <dsp:cNvSpPr/>
      </dsp:nvSpPr>
      <dsp:spPr>
        <a:xfrm>
          <a:off x="0" y="37647"/>
          <a:ext cx="9704990" cy="45571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Building-blocks approach</a:t>
          </a:r>
        </a:p>
      </dsp:txBody>
      <dsp:txXfrm>
        <a:off x="22246" y="59893"/>
        <a:ext cx="9660498" cy="411223"/>
      </dsp:txXfrm>
    </dsp:sp>
    <dsp:sp modelId="{C8DDBE8D-CEC5-4865-8E67-AE5DBC1B98CF}">
      <dsp:nvSpPr>
        <dsp:cNvPr id="0" name=""/>
        <dsp:cNvSpPr/>
      </dsp:nvSpPr>
      <dsp:spPr>
        <a:xfrm>
          <a:off x="0" y="548082"/>
          <a:ext cx="9704990" cy="455715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Guide to the IESBA Code</a:t>
          </a:r>
        </a:p>
      </dsp:txBody>
      <dsp:txXfrm>
        <a:off x="22246" y="570328"/>
        <a:ext cx="9660498" cy="411223"/>
      </dsp:txXfrm>
    </dsp:sp>
    <dsp:sp modelId="{02D464C9-B89C-4C4D-A664-B5152661D3DD}">
      <dsp:nvSpPr>
        <dsp:cNvPr id="0" name=""/>
        <dsp:cNvSpPr/>
      </dsp:nvSpPr>
      <dsp:spPr>
        <a:xfrm>
          <a:off x="0" y="1058517"/>
          <a:ext cx="9704990" cy="45571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Responsibility to comply with fundamental principles and apply conceptual framework</a:t>
          </a:r>
        </a:p>
      </dsp:txBody>
      <dsp:txXfrm>
        <a:off x="22246" y="1080763"/>
        <a:ext cx="9660498" cy="411223"/>
      </dsp:txXfrm>
    </dsp:sp>
    <dsp:sp modelId="{A38643AE-F57B-45F3-8385-D12A20C58F42}">
      <dsp:nvSpPr>
        <dsp:cNvPr id="0" name=""/>
        <dsp:cNvSpPr/>
      </dsp:nvSpPr>
      <dsp:spPr>
        <a:xfrm>
          <a:off x="0" y="1568952"/>
          <a:ext cx="9704990" cy="45571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Requirement versus application paragraphs</a:t>
          </a:r>
        </a:p>
      </dsp:txBody>
      <dsp:txXfrm>
        <a:off x="22246" y="1591198"/>
        <a:ext cx="9660498" cy="411223"/>
      </dsp:txXfrm>
    </dsp:sp>
    <dsp:sp modelId="{3AB1286A-FB6C-4874-AF9E-7599F439F124}">
      <dsp:nvSpPr>
        <dsp:cNvPr id="0" name=""/>
        <dsp:cNvSpPr/>
      </dsp:nvSpPr>
      <dsp:spPr>
        <a:xfrm>
          <a:off x="0" y="2079387"/>
          <a:ext cx="9704990" cy="455715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>
              <a:solidFill>
                <a:schemeClr val="accent2"/>
              </a:solidFill>
            </a:rPr>
            <a:t>Public Interest Entities (PIE) vs Non-PIE</a:t>
          </a:r>
        </a:p>
      </dsp:txBody>
      <dsp:txXfrm>
        <a:off x="22246" y="2101633"/>
        <a:ext cx="9660498" cy="411223"/>
      </dsp:txXfrm>
    </dsp:sp>
    <dsp:sp modelId="{0C5CD00A-D0D9-4FC5-964F-24BDCA547FD9}">
      <dsp:nvSpPr>
        <dsp:cNvPr id="0" name=""/>
        <dsp:cNvSpPr/>
      </dsp:nvSpPr>
      <dsp:spPr>
        <a:xfrm>
          <a:off x="0" y="2589822"/>
          <a:ext cx="9704990" cy="45571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Language clear, readable and understandable</a:t>
          </a:r>
        </a:p>
      </dsp:txBody>
      <dsp:txXfrm>
        <a:off x="22246" y="2612068"/>
        <a:ext cx="9660498" cy="411223"/>
      </dsp:txXfrm>
    </dsp:sp>
    <dsp:sp modelId="{C85AECF1-BF6D-4EF6-B44A-F3E3B52C3DF4}">
      <dsp:nvSpPr>
        <dsp:cNvPr id="0" name=""/>
        <dsp:cNvSpPr/>
      </dsp:nvSpPr>
      <dsp:spPr>
        <a:xfrm>
          <a:off x="0" y="3100256"/>
          <a:ext cx="9704990" cy="455715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Translatability </a:t>
          </a:r>
        </a:p>
      </dsp:txBody>
      <dsp:txXfrm>
        <a:off x="22246" y="3122502"/>
        <a:ext cx="9660498" cy="411223"/>
      </dsp:txXfrm>
    </dsp:sp>
    <dsp:sp modelId="{18B7BAE2-F47D-4061-8E6E-5B5B278D8B92}">
      <dsp:nvSpPr>
        <dsp:cNvPr id="0" name=""/>
        <dsp:cNvSpPr/>
      </dsp:nvSpPr>
      <dsp:spPr>
        <a:xfrm>
          <a:off x="0" y="3610692"/>
          <a:ext cx="9704990" cy="45571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Other comments</a:t>
          </a:r>
        </a:p>
      </dsp:txBody>
      <dsp:txXfrm>
        <a:off x="22246" y="3632938"/>
        <a:ext cx="9660498" cy="411223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2019DE-5DFE-4C52-87DA-7ADB8692964D}">
      <dsp:nvSpPr>
        <dsp:cNvPr id="0" name=""/>
        <dsp:cNvSpPr/>
      </dsp:nvSpPr>
      <dsp:spPr>
        <a:xfrm>
          <a:off x="-4984304" y="-763693"/>
          <a:ext cx="5936071" cy="5936071"/>
        </a:xfrm>
        <a:prstGeom prst="blockArc">
          <a:avLst>
            <a:gd name="adj1" fmla="val 18900000"/>
            <a:gd name="adj2" fmla="val 2700000"/>
            <a:gd name="adj3" fmla="val 364"/>
          </a:avLst>
        </a:pr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CBF06F-E93B-4796-93B6-D9E349DB8F30}">
      <dsp:nvSpPr>
        <dsp:cNvPr id="0" name=""/>
        <dsp:cNvSpPr/>
      </dsp:nvSpPr>
      <dsp:spPr>
        <a:xfrm>
          <a:off x="612134" y="440868"/>
          <a:ext cx="8725966" cy="88173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9879" tIns="116840" rIns="116840" bIns="116840" numCol="1" spcCol="1270" anchor="ctr" anchorCtr="0">
          <a:noAutofit/>
        </a:bodyPr>
        <a:lstStyle/>
        <a:p>
          <a:pPr marL="0" lvl="0" indent="0" algn="l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Individual PAPPs</a:t>
          </a:r>
        </a:p>
      </dsp:txBody>
      <dsp:txXfrm>
        <a:off x="612134" y="440868"/>
        <a:ext cx="8725966" cy="881736"/>
      </dsp:txXfrm>
    </dsp:sp>
    <dsp:sp modelId="{459FB1E3-C60F-4846-800A-FAE179AC112A}">
      <dsp:nvSpPr>
        <dsp:cNvPr id="0" name=""/>
        <dsp:cNvSpPr/>
      </dsp:nvSpPr>
      <dsp:spPr>
        <a:xfrm>
          <a:off x="61049" y="330651"/>
          <a:ext cx="1102171" cy="110217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4C2E4D-94AB-4EE3-B135-61A820894078}">
      <dsp:nvSpPr>
        <dsp:cNvPr id="0" name=""/>
        <dsp:cNvSpPr/>
      </dsp:nvSpPr>
      <dsp:spPr>
        <a:xfrm>
          <a:off x="932646" y="1763473"/>
          <a:ext cx="8405455" cy="88173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9879" tIns="116840" rIns="116840" bIns="116840" numCol="1" spcCol="1270" anchor="ctr" anchorCtr="0">
          <a:noAutofit/>
        </a:bodyPr>
        <a:lstStyle/>
        <a:p>
          <a:pPr marL="0" lvl="0" indent="0" algn="l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Firms</a:t>
          </a:r>
        </a:p>
      </dsp:txBody>
      <dsp:txXfrm>
        <a:off x="932646" y="1763473"/>
        <a:ext cx="8405455" cy="881736"/>
      </dsp:txXfrm>
    </dsp:sp>
    <dsp:sp modelId="{60D1510B-7C27-4760-88DD-E03E7A50E31C}">
      <dsp:nvSpPr>
        <dsp:cNvPr id="0" name=""/>
        <dsp:cNvSpPr/>
      </dsp:nvSpPr>
      <dsp:spPr>
        <a:xfrm>
          <a:off x="381560" y="1653256"/>
          <a:ext cx="1102171" cy="110217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B87B46-2785-41C7-8567-3FB1FD3E2994}">
      <dsp:nvSpPr>
        <dsp:cNvPr id="0" name=""/>
        <dsp:cNvSpPr/>
      </dsp:nvSpPr>
      <dsp:spPr>
        <a:xfrm>
          <a:off x="612134" y="3086078"/>
          <a:ext cx="8725966" cy="88173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9879" tIns="116840" rIns="116840" bIns="116840" numCol="1" spcCol="1270" anchor="ctr" anchorCtr="0">
          <a:noAutofit/>
        </a:bodyPr>
        <a:lstStyle/>
        <a:p>
          <a:pPr marL="0" lvl="0" indent="0" algn="l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Network Firms</a:t>
          </a:r>
        </a:p>
      </dsp:txBody>
      <dsp:txXfrm>
        <a:off x="612134" y="3086078"/>
        <a:ext cx="8725966" cy="881736"/>
      </dsp:txXfrm>
    </dsp:sp>
    <dsp:sp modelId="{97976EFE-1E43-4ECA-BBB2-70F1C64C37DF}">
      <dsp:nvSpPr>
        <dsp:cNvPr id="0" name=""/>
        <dsp:cNvSpPr/>
      </dsp:nvSpPr>
      <dsp:spPr>
        <a:xfrm>
          <a:off x="61049" y="2975861"/>
          <a:ext cx="1102171" cy="110217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AFFA49-CA29-458A-8EC4-0A9F9D573CAE}">
      <dsp:nvSpPr>
        <dsp:cNvPr id="0" name=""/>
        <dsp:cNvSpPr/>
      </dsp:nvSpPr>
      <dsp:spPr>
        <a:xfrm>
          <a:off x="-5211476" y="-798229"/>
          <a:ext cx="6205934" cy="6205934"/>
        </a:xfrm>
        <a:prstGeom prst="blockArc">
          <a:avLst>
            <a:gd name="adj1" fmla="val 18900000"/>
            <a:gd name="adj2" fmla="val 2700000"/>
            <a:gd name="adj3" fmla="val 348"/>
          </a:avLst>
        </a:pr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CD43C2-71A8-4DF5-AEF1-ECC7F242DD33}">
      <dsp:nvSpPr>
        <dsp:cNvPr id="0" name=""/>
        <dsp:cNvSpPr/>
      </dsp:nvSpPr>
      <dsp:spPr>
        <a:xfrm>
          <a:off x="370871" y="242734"/>
          <a:ext cx="7486567" cy="48528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5195" tIns="63500" rIns="63500" bIns="6350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Jurisdictional Standard Setters</a:t>
          </a:r>
        </a:p>
      </dsp:txBody>
      <dsp:txXfrm>
        <a:off x="370871" y="242734"/>
        <a:ext cx="7486567" cy="485285"/>
      </dsp:txXfrm>
    </dsp:sp>
    <dsp:sp modelId="{B670CDB2-E488-4672-8832-721E17320E1E}">
      <dsp:nvSpPr>
        <dsp:cNvPr id="0" name=""/>
        <dsp:cNvSpPr/>
      </dsp:nvSpPr>
      <dsp:spPr>
        <a:xfrm>
          <a:off x="67568" y="182074"/>
          <a:ext cx="606606" cy="60660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F9A5EB-308F-4620-869E-A7E8E7504D26}">
      <dsp:nvSpPr>
        <dsp:cNvPr id="0" name=""/>
        <dsp:cNvSpPr/>
      </dsp:nvSpPr>
      <dsp:spPr>
        <a:xfrm>
          <a:off x="770052" y="970571"/>
          <a:ext cx="7087386" cy="48528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5195" tIns="63500" rIns="63500" bIns="6350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Professional Accounting Organizations</a:t>
          </a:r>
        </a:p>
      </dsp:txBody>
      <dsp:txXfrm>
        <a:off x="770052" y="970571"/>
        <a:ext cx="7087386" cy="485285"/>
      </dsp:txXfrm>
    </dsp:sp>
    <dsp:sp modelId="{412AE17D-420D-4B40-9966-9A6B76EBB85E}">
      <dsp:nvSpPr>
        <dsp:cNvPr id="0" name=""/>
        <dsp:cNvSpPr/>
      </dsp:nvSpPr>
      <dsp:spPr>
        <a:xfrm>
          <a:off x="466748" y="909910"/>
          <a:ext cx="606606" cy="60660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A06FE2-154A-4064-BFD2-B6EB74FD6611}">
      <dsp:nvSpPr>
        <dsp:cNvPr id="0" name=""/>
        <dsp:cNvSpPr/>
      </dsp:nvSpPr>
      <dsp:spPr>
        <a:xfrm>
          <a:off x="952587" y="1698407"/>
          <a:ext cx="6904851" cy="48528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5195" tIns="63500" rIns="63500" bIns="6350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Regulators and Oversight Bodies</a:t>
          </a:r>
        </a:p>
      </dsp:txBody>
      <dsp:txXfrm>
        <a:off x="952587" y="1698407"/>
        <a:ext cx="6904851" cy="485285"/>
      </dsp:txXfrm>
    </dsp:sp>
    <dsp:sp modelId="{76F3FC4B-8F66-4D09-9F9F-89F993190DDD}">
      <dsp:nvSpPr>
        <dsp:cNvPr id="0" name=""/>
        <dsp:cNvSpPr/>
      </dsp:nvSpPr>
      <dsp:spPr>
        <a:xfrm>
          <a:off x="649284" y="1637746"/>
          <a:ext cx="606606" cy="60660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C393A5-6EDB-437C-9053-D344D073334C}">
      <dsp:nvSpPr>
        <dsp:cNvPr id="0" name=""/>
        <dsp:cNvSpPr/>
      </dsp:nvSpPr>
      <dsp:spPr>
        <a:xfrm>
          <a:off x="952587" y="2425782"/>
          <a:ext cx="6904851" cy="48528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5195" tIns="63500" rIns="63500" bIns="6350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Accounting Firms</a:t>
          </a:r>
        </a:p>
      </dsp:txBody>
      <dsp:txXfrm>
        <a:off x="952587" y="2425782"/>
        <a:ext cx="6904851" cy="485285"/>
      </dsp:txXfrm>
    </dsp:sp>
    <dsp:sp modelId="{F9BA4407-DE3F-49CA-BDEE-AB6E9DF19351}">
      <dsp:nvSpPr>
        <dsp:cNvPr id="0" name=""/>
        <dsp:cNvSpPr/>
      </dsp:nvSpPr>
      <dsp:spPr>
        <a:xfrm>
          <a:off x="649284" y="2365121"/>
          <a:ext cx="606606" cy="60660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436ABF-B801-429F-9824-F8724E27A96A}">
      <dsp:nvSpPr>
        <dsp:cNvPr id="0" name=""/>
        <dsp:cNvSpPr/>
      </dsp:nvSpPr>
      <dsp:spPr>
        <a:xfrm>
          <a:off x="770052" y="3153618"/>
          <a:ext cx="7087386" cy="485285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5195" tIns="63500" rIns="63500" bIns="6350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>
              <a:solidFill>
                <a:schemeClr val="accent2"/>
              </a:solidFill>
            </a:rPr>
            <a:t>Professional Accountants in Business</a:t>
          </a:r>
        </a:p>
      </dsp:txBody>
      <dsp:txXfrm>
        <a:off x="770052" y="3153618"/>
        <a:ext cx="7087386" cy="485285"/>
      </dsp:txXfrm>
    </dsp:sp>
    <dsp:sp modelId="{8935231F-308F-41E4-BFC9-A7C2D749E538}">
      <dsp:nvSpPr>
        <dsp:cNvPr id="0" name=""/>
        <dsp:cNvSpPr/>
      </dsp:nvSpPr>
      <dsp:spPr>
        <a:xfrm>
          <a:off x="466748" y="3092957"/>
          <a:ext cx="606606" cy="60660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F48FEB-D428-46A9-874F-77413E04555E}">
      <dsp:nvSpPr>
        <dsp:cNvPr id="0" name=""/>
        <dsp:cNvSpPr/>
      </dsp:nvSpPr>
      <dsp:spPr>
        <a:xfrm>
          <a:off x="370871" y="3881454"/>
          <a:ext cx="7486567" cy="48528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5195" tIns="63500" rIns="63500" bIns="6350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Other Users or Beneficiaries of the Code</a:t>
          </a:r>
        </a:p>
      </dsp:txBody>
      <dsp:txXfrm>
        <a:off x="370871" y="3881454"/>
        <a:ext cx="7486567" cy="485285"/>
      </dsp:txXfrm>
    </dsp:sp>
    <dsp:sp modelId="{EB3EA762-F411-44F2-8AB0-E4FBE5862800}">
      <dsp:nvSpPr>
        <dsp:cNvPr id="0" name=""/>
        <dsp:cNvSpPr/>
      </dsp:nvSpPr>
      <dsp:spPr>
        <a:xfrm>
          <a:off x="67568" y="3820793"/>
          <a:ext cx="606606" cy="60660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6A0D12-6AE4-4960-A528-AF7DE74AEE62}">
      <dsp:nvSpPr>
        <dsp:cNvPr id="0" name=""/>
        <dsp:cNvSpPr/>
      </dsp:nvSpPr>
      <dsp:spPr>
        <a:xfrm rot="16200000">
          <a:off x="-559837" y="560991"/>
          <a:ext cx="4124010" cy="3002026"/>
        </a:xfrm>
        <a:prstGeom prst="flowChartManualOperati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Organizations with multiple roles are asked to respond to all relevant sections of the survey</a:t>
          </a:r>
        </a:p>
      </dsp:txBody>
      <dsp:txXfrm rot="5400000">
        <a:off x="1155" y="824801"/>
        <a:ext cx="3002026" cy="2474406"/>
      </dsp:txXfrm>
    </dsp:sp>
    <dsp:sp modelId="{354CA073-5895-4681-8165-1CE2CD41AFCE}">
      <dsp:nvSpPr>
        <dsp:cNvPr id="0" name=""/>
        <dsp:cNvSpPr/>
      </dsp:nvSpPr>
      <dsp:spPr>
        <a:xfrm rot="16200000">
          <a:off x="2667341" y="560991"/>
          <a:ext cx="4124010" cy="3002026"/>
        </a:xfrm>
        <a:prstGeom prst="flowChartManualOperati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Respondents are encouraged to explain the basis for their response and provide supporting evidence where applicable</a:t>
          </a:r>
        </a:p>
      </dsp:txBody>
      <dsp:txXfrm rot="5400000">
        <a:off x="3228333" y="824801"/>
        <a:ext cx="3002026" cy="2474406"/>
      </dsp:txXfrm>
    </dsp:sp>
    <dsp:sp modelId="{8A22F6EE-9B00-4B05-B920-EDAD804EE90E}">
      <dsp:nvSpPr>
        <dsp:cNvPr id="0" name=""/>
        <dsp:cNvSpPr/>
      </dsp:nvSpPr>
      <dsp:spPr>
        <a:xfrm rot="16200000">
          <a:off x="5894520" y="560991"/>
          <a:ext cx="4124010" cy="3002026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Questions are intentionally broad so as not to influence the response, and are not designed to target specific circumstances</a:t>
          </a:r>
        </a:p>
      </dsp:txBody>
      <dsp:txXfrm rot="5400000">
        <a:off x="6455512" y="824801"/>
        <a:ext cx="3002026" cy="247440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33F512-DD84-48AD-86F5-F956283690F5}">
      <dsp:nvSpPr>
        <dsp:cNvPr id="0" name=""/>
        <dsp:cNvSpPr/>
      </dsp:nvSpPr>
      <dsp:spPr>
        <a:xfrm>
          <a:off x="96711" y="1512"/>
          <a:ext cx="2145828" cy="128749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Adoption status and effective date*</a:t>
          </a:r>
        </a:p>
      </dsp:txBody>
      <dsp:txXfrm>
        <a:off x="96711" y="1512"/>
        <a:ext cx="2145828" cy="1287496"/>
      </dsp:txXfrm>
    </dsp:sp>
    <dsp:sp modelId="{8A421B0B-7E8F-459F-A9C2-544222EC2EE2}">
      <dsp:nvSpPr>
        <dsp:cNvPr id="0" name=""/>
        <dsp:cNvSpPr/>
      </dsp:nvSpPr>
      <dsp:spPr>
        <a:xfrm>
          <a:off x="2457122" y="1512"/>
          <a:ext cx="2145828" cy="1287496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Guidance and education materials</a:t>
          </a:r>
        </a:p>
      </dsp:txBody>
      <dsp:txXfrm>
        <a:off x="2457122" y="1512"/>
        <a:ext cx="2145828" cy="1287496"/>
      </dsp:txXfrm>
    </dsp:sp>
    <dsp:sp modelId="{96E22B32-E2B1-49BA-A42C-47AE0D7E21DE}">
      <dsp:nvSpPr>
        <dsp:cNvPr id="0" name=""/>
        <dsp:cNvSpPr/>
      </dsp:nvSpPr>
      <dsp:spPr>
        <a:xfrm>
          <a:off x="4817533" y="1512"/>
          <a:ext cx="2145828" cy="1287496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Other support</a:t>
          </a:r>
        </a:p>
      </dsp:txBody>
      <dsp:txXfrm>
        <a:off x="4817533" y="1512"/>
        <a:ext cx="2145828" cy="1287496"/>
      </dsp:txXfrm>
    </dsp:sp>
    <dsp:sp modelId="{23CE02E0-C5C5-43D5-89F5-F871F996E332}">
      <dsp:nvSpPr>
        <dsp:cNvPr id="0" name=""/>
        <dsp:cNvSpPr/>
      </dsp:nvSpPr>
      <dsp:spPr>
        <a:xfrm>
          <a:off x="7177944" y="1512"/>
          <a:ext cx="2145828" cy="128749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Inquiries and Questions</a:t>
          </a:r>
        </a:p>
      </dsp:txBody>
      <dsp:txXfrm>
        <a:off x="7177944" y="1512"/>
        <a:ext cx="2145828" cy="1287496"/>
      </dsp:txXfrm>
    </dsp:sp>
    <dsp:sp modelId="{5852F55B-9F4C-4B16-9E54-B19CD10F7259}">
      <dsp:nvSpPr>
        <dsp:cNvPr id="0" name=""/>
        <dsp:cNvSpPr/>
      </dsp:nvSpPr>
      <dsp:spPr>
        <a:xfrm>
          <a:off x="96711" y="1503592"/>
          <a:ext cx="2145828" cy="1287496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accent2"/>
              </a:solidFill>
            </a:rPr>
            <a:t>Level of understanding</a:t>
          </a:r>
        </a:p>
      </dsp:txBody>
      <dsp:txXfrm>
        <a:off x="96711" y="1503592"/>
        <a:ext cx="2145828" cy="1287496"/>
      </dsp:txXfrm>
    </dsp:sp>
    <dsp:sp modelId="{A82A6C63-B39A-4CA8-AB1B-E28A20A52BFF}">
      <dsp:nvSpPr>
        <dsp:cNvPr id="0" name=""/>
        <dsp:cNvSpPr/>
      </dsp:nvSpPr>
      <dsp:spPr>
        <a:xfrm>
          <a:off x="2457122" y="1503592"/>
          <a:ext cx="2145828" cy="128749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Data collection and analysis</a:t>
          </a:r>
        </a:p>
      </dsp:txBody>
      <dsp:txXfrm>
        <a:off x="2457122" y="1503592"/>
        <a:ext cx="2145828" cy="1287496"/>
      </dsp:txXfrm>
    </dsp:sp>
    <dsp:sp modelId="{9806ADBC-1D36-47E3-9ECC-4DB9FED2F6C4}">
      <dsp:nvSpPr>
        <dsp:cNvPr id="0" name=""/>
        <dsp:cNvSpPr/>
      </dsp:nvSpPr>
      <dsp:spPr>
        <a:xfrm>
          <a:off x="4817533" y="1503592"/>
          <a:ext cx="2145828" cy="1287496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Effectiveness of provisions</a:t>
          </a:r>
        </a:p>
      </dsp:txBody>
      <dsp:txXfrm>
        <a:off x="4817533" y="1503592"/>
        <a:ext cx="2145828" cy="1287496"/>
      </dsp:txXfrm>
    </dsp:sp>
    <dsp:sp modelId="{4DB32210-ABC6-45C4-BC2C-9080EF109F67}">
      <dsp:nvSpPr>
        <dsp:cNvPr id="0" name=""/>
        <dsp:cNvSpPr/>
      </dsp:nvSpPr>
      <dsp:spPr>
        <a:xfrm>
          <a:off x="7177944" y="1503592"/>
          <a:ext cx="2145828" cy="1287496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Legal protection</a:t>
          </a:r>
        </a:p>
      </dsp:txBody>
      <dsp:txXfrm>
        <a:off x="7177944" y="1503592"/>
        <a:ext cx="2145828" cy="1287496"/>
      </dsp:txXfrm>
    </dsp:sp>
    <dsp:sp modelId="{D92EC835-CA9B-4EBC-AB8F-DC4BC479A235}">
      <dsp:nvSpPr>
        <dsp:cNvPr id="0" name=""/>
        <dsp:cNvSpPr/>
      </dsp:nvSpPr>
      <dsp:spPr>
        <a:xfrm>
          <a:off x="2457122" y="3005672"/>
          <a:ext cx="2145828" cy="128749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Observed outcomes*$</a:t>
          </a:r>
        </a:p>
      </dsp:txBody>
      <dsp:txXfrm>
        <a:off x="2457122" y="3005672"/>
        <a:ext cx="2145828" cy="1287496"/>
      </dsp:txXfrm>
    </dsp:sp>
    <dsp:sp modelId="{3986B724-9774-434E-8DD3-475677189CDE}">
      <dsp:nvSpPr>
        <dsp:cNvPr id="0" name=""/>
        <dsp:cNvSpPr/>
      </dsp:nvSpPr>
      <dsp:spPr>
        <a:xfrm>
          <a:off x="4817533" y="3005672"/>
          <a:ext cx="2145828" cy="1287496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accent2"/>
              </a:solidFill>
            </a:rPr>
            <a:t>Other comments</a:t>
          </a:r>
        </a:p>
      </dsp:txBody>
      <dsp:txXfrm>
        <a:off x="4817533" y="3005672"/>
        <a:ext cx="2145828" cy="128749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72A3CD-44F7-4428-B996-56E67BC1196B}">
      <dsp:nvSpPr>
        <dsp:cNvPr id="0" name=""/>
        <dsp:cNvSpPr/>
      </dsp:nvSpPr>
      <dsp:spPr>
        <a:xfrm>
          <a:off x="1220139" y="680"/>
          <a:ext cx="2399018" cy="143941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/>
            <a:t>Enforcement</a:t>
          </a:r>
        </a:p>
      </dsp:txBody>
      <dsp:txXfrm>
        <a:off x="1220139" y="680"/>
        <a:ext cx="2399018" cy="1439410"/>
      </dsp:txXfrm>
    </dsp:sp>
    <dsp:sp modelId="{35A27398-3F68-4D2D-B41A-E602CADF279B}">
      <dsp:nvSpPr>
        <dsp:cNvPr id="0" name=""/>
        <dsp:cNvSpPr/>
      </dsp:nvSpPr>
      <dsp:spPr>
        <a:xfrm>
          <a:off x="3859059" y="680"/>
          <a:ext cx="2399018" cy="143941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/>
            <a:t>Appropriate Authority</a:t>
          </a:r>
        </a:p>
      </dsp:txBody>
      <dsp:txXfrm>
        <a:off x="3859059" y="680"/>
        <a:ext cx="2399018" cy="143941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5DCC5D-48AF-4C8F-8CE3-552420086EE5}">
      <dsp:nvSpPr>
        <dsp:cNvPr id="0" name=""/>
        <dsp:cNvSpPr/>
      </dsp:nvSpPr>
      <dsp:spPr>
        <a:xfrm>
          <a:off x="1359414" y="0"/>
          <a:ext cx="2399500" cy="1439700"/>
        </a:xfrm>
        <a:prstGeom prst="rect">
          <a:avLst/>
        </a:prstGeom>
        <a:solidFill>
          <a:schemeClr val="accent5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/>
            <a:t>Practical Experience</a:t>
          </a:r>
        </a:p>
      </dsp:txBody>
      <dsp:txXfrm>
        <a:off x="1359414" y="0"/>
        <a:ext cx="2399500" cy="143970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DBB141-FD90-4D63-AAB9-7F307D41A63B}">
      <dsp:nvSpPr>
        <dsp:cNvPr id="0" name=""/>
        <dsp:cNvSpPr/>
      </dsp:nvSpPr>
      <dsp:spPr>
        <a:xfrm>
          <a:off x="2862" y="767618"/>
          <a:ext cx="2271014" cy="136260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Awareness of local NOCLAR provisions</a:t>
          </a:r>
        </a:p>
      </dsp:txBody>
      <dsp:txXfrm>
        <a:off x="2862" y="767618"/>
        <a:ext cx="2271014" cy="1362608"/>
      </dsp:txXfrm>
    </dsp:sp>
    <dsp:sp modelId="{34DB812A-5195-4194-A717-36B32ACBB700}">
      <dsp:nvSpPr>
        <dsp:cNvPr id="0" name=""/>
        <dsp:cNvSpPr/>
      </dsp:nvSpPr>
      <dsp:spPr>
        <a:xfrm>
          <a:off x="2500978" y="767618"/>
          <a:ext cx="2271014" cy="1362608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Expected impact of local NOCLAR provisions</a:t>
          </a:r>
        </a:p>
      </dsp:txBody>
      <dsp:txXfrm>
        <a:off x="2500978" y="767618"/>
        <a:ext cx="2271014" cy="1362608"/>
      </dsp:txXfrm>
    </dsp:sp>
    <dsp:sp modelId="{52CA522E-9518-478D-8496-2FF7B02C8F4C}">
      <dsp:nvSpPr>
        <dsp:cNvPr id="0" name=""/>
        <dsp:cNvSpPr/>
      </dsp:nvSpPr>
      <dsp:spPr>
        <a:xfrm>
          <a:off x="4999094" y="767618"/>
          <a:ext cx="2271014" cy="1362608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Enhance confidence in PAs and accounting firm’s response to NOCLAR</a:t>
          </a:r>
        </a:p>
      </dsp:txBody>
      <dsp:txXfrm>
        <a:off x="4999094" y="767618"/>
        <a:ext cx="2271014" cy="1362608"/>
      </dsp:txXfrm>
    </dsp:sp>
    <dsp:sp modelId="{1321D742-C6A4-4458-9BA5-B6168853EA52}">
      <dsp:nvSpPr>
        <dsp:cNvPr id="0" name=""/>
        <dsp:cNvSpPr/>
      </dsp:nvSpPr>
      <dsp:spPr>
        <a:xfrm>
          <a:off x="7497210" y="767618"/>
          <a:ext cx="2271014" cy="1362608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Stakeholders support in implementation of local NOCLAR provisions</a:t>
          </a:r>
        </a:p>
      </dsp:txBody>
      <dsp:txXfrm>
        <a:off x="7497210" y="767618"/>
        <a:ext cx="2271014" cy="1362608"/>
      </dsp:txXfrm>
    </dsp:sp>
    <dsp:sp modelId="{069BB179-AA78-4F70-9A9D-4A6D50DC4686}">
      <dsp:nvSpPr>
        <dsp:cNvPr id="0" name=""/>
        <dsp:cNvSpPr/>
      </dsp:nvSpPr>
      <dsp:spPr>
        <a:xfrm>
          <a:off x="1251920" y="2357328"/>
          <a:ext cx="2271014" cy="136260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>
              <a:solidFill>
                <a:schemeClr val="accent2"/>
              </a:solidFill>
            </a:rPr>
            <a:t>Further efforts by IESBA to enhance effective implementation of local NOCLAR provisions</a:t>
          </a:r>
        </a:p>
      </dsp:txBody>
      <dsp:txXfrm>
        <a:off x="1251920" y="2357328"/>
        <a:ext cx="2271014" cy="1362608"/>
      </dsp:txXfrm>
    </dsp:sp>
    <dsp:sp modelId="{9F7BAEEA-9736-4655-933A-8AC1AE099E72}">
      <dsp:nvSpPr>
        <dsp:cNvPr id="0" name=""/>
        <dsp:cNvSpPr/>
      </dsp:nvSpPr>
      <dsp:spPr>
        <a:xfrm>
          <a:off x="3750036" y="2357328"/>
          <a:ext cx="2271014" cy="136260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Existence of Jurisdictional legislation / regulation that provides protection</a:t>
          </a:r>
        </a:p>
      </dsp:txBody>
      <dsp:txXfrm>
        <a:off x="3750036" y="2357328"/>
        <a:ext cx="2271014" cy="1362608"/>
      </dsp:txXfrm>
    </dsp:sp>
    <dsp:sp modelId="{692AD8CB-32B3-41A4-ABA0-64E622FC4B49}">
      <dsp:nvSpPr>
        <dsp:cNvPr id="0" name=""/>
        <dsp:cNvSpPr/>
      </dsp:nvSpPr>
      <dsp:spPr>
        <a:xfrm>
          <a:off x="6248152" y="2357328"/>
          <a:ext cx="2271014" cy="1362608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Other comments</a:t>
          </a:r>
        </a:p>
      </dsp:txBody>
      <dsp:txXfrm>
        <a:off x="6248152" y="2357328"/>
        <a:ext cx="2271014" cy="136260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6A0D12-6AE4-4960-A528-AF7DE74AEE62}">
      <dsp:nvSpPr>
        <dsp:cNvPr id="0" name=""/>
        <dsp:cNvSpPr/>
      </dsp:nvSpPr>
      <dsp:spPr>
        <a:xfrm rot="16200000">
          <a:off x="-940892" y="943172"/>
          <a:ext cx="4124010" cy="2237664"/>
        </a:xfrm>
        <a:prstGeom prst="flowChartManualOperati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Respond to either all or only selected questions or matters</a:t>
          </a:r>
        </a:p>
      </dsp:txBody>
      <dsp:txXfrm rot="5400000">
        <a:off x="2281" y="824801"/>
        <a:ext cx="2237664" cy="2474406"/>
      </dsp:txXfrm>
    </dsp:sp>
    <dsp:sp modelId="{8BD27F6F-96F7-46A3-A0A2-684A9B267150}">
      <dsp:nvSpPr>
        <dsp:cNvPr id="0" name=""/>
        <dsp:cNvSpPr/>
      </dsp:nvSpPr>
      <dsp:spPr>
        <a:xfrm rot="16200000">
          <a:off x="1464596" y="943172"/>
          <a:ext cx="4124010" cy="2237664"/>
        </a:xfrm>
        <a:prstGeom prst="flowChartManualOperati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Background information and explanations are provided to support understanding of questions</a:t>
          </a:r>
        </a:p>
      </dsp:txBody>
      <dsp:txXfrm rot="5400000">
        <a:off x="2407769" y="824801"/>
        <a:ext cx="2237664" cy="2474406"/>
      </dsp:txXfrm>
    </dsp:sp>
    <dsp:sp modelId="{354CA073-5895-4681-8165-1CE2CD41AFCE}">
      <dsp:nvSpPr>
        <dsp:cNvPr id="0" name=""/>
        <dsp:cNvSpPr/>
      </dsp:nvSpPr>
      <dsp:spPr>
        <a:xfrm rot="16200000">
          <a:off x="3870086" y="943172"/>
          <a:ext cx="4124010" cy="2237664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Respondents are encouraged to explain the basis for their response and provide supporting evidence where applicable</a:t>
          </a:r>
        </a:p>
      </dsp:txBody>
      <dsp:txXfrm rot="5400000">
        <a:off x="4813259" y="824801"/>
        <a:ext cx="2237664" cy="2474406"/>
      </dsp:txXfrm>
    </dsp:sp>
    <dsp:sp modelId="{B183F4DB-4E74-46BB-B3B8-E238E6D324A1}">
      <dsp:nvSpPr>
        <dsp:cNvPr id="0" name=""/>
        <dsp:cNvSpPr/>
      </dsp:nvSpPr>
      <dsp:spPr>
        <a:xfrm rot="16200000">
          <a:off x="6275575" y="943172"/>
          <a:ext cx="4124010" cy="2237664"/>
        </a:xfrm>
        <a:prstGeom prst="flowChartManualOperati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Similar wording as included in NOCLAR PIR Survey</a:t>
          </a:r>
        </a:p>
      </dsp:txBody>
      <dsp:txXfrm rot="5400000">
        <a:off x="7218748" y="824801"/>
        <a:ext cx="2237664" cy="247440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093989-E6AB-49D0-BF71-58694E8072F6}">
      <dsp:nvSpPr>
        <dsp:cNvPr id="0" name=""/>
        <dsp:cNvSpPr/>
      </dsp:nvSpPr>
      <dsp:spPr>
        <a:xfrm>
          <a:off x="1538676" y="615"/>
          <a:ext cx="3156017" cy="189361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/>
            <a:t>Adoption Status</a:t>
          </a:r>
        </a:p>
      </dsp:txBody>
      <dsp:txXfrm>
        <a:off x="1538676" y="615"/>
        <a:ext cx="3156017" cy="1893610"/>
      </dsp:txXfrm>
    </dsp:sp>
    <dsp:sp modelId="{C6797851-1C39-4D49-AE0B-28A216C1236E}">
      <dsp:nvSpPr>
        <dsp:cNvPr id="0" name=""/>
        <dsp:cNvSpPr/>
      </dsp:nvSpPr>
      <dsp:spPr>
        <a:xfrm>
          <a:off x="5010295" y="615"/>
          <a:ext cx="3156017" cy="1893610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/>
            <a:t>Guidance and Educational Materials*</a:t>
          </a:r>
        </a:p>
      </dsp:txBody>
      <dsp:txXfrm>
        <a:off x="5010295" y="615"/>
        <a:ext cx="3156017" cy="1893610"/>
      </dsp:txXfrm>
    </dsp:sp>
    <dsp:sp modelId="{3E79F21D-F2AF-458A-8266-3DD8B1BCEE6B}">
      <dsp:nvSpPr>
        <dsp:cNvPr id="0" name=""/>
        <dsp:cNvSpPr/>
      </dsp:nvSpPr>
      <dsp:spPr>
        <a:xfrm>
          <a:off x="1538676" y="2209827"/>
          <a:ext cx="3156017" cy="189361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/>
            <a:t>Other Support*</a:t>
          </a:r>
        </a:p>
      </dsp:txBody>
      <dsp:txXfrm>
        <a:off x="1538676" y="2209827"/>
        <a:ext cx="3156017" cy="1893610"/>
      </dsp:txXfrm>
    </dsp:sp>
    <dsp:sp modelId="{61A05D50-ABC3-4582-82F0-2D10CFE12C17}">
      <dsp:nvSpPr>
        <dsp:cNvPr id="0" name=""/>
        <dsp:cNvSpPr/>
      </dsp:nvSpPr>
      <dsp:spPr>
        <a:xfrm>
          <a:off x="5010295" y="2209827"/>
          <a:ext cx="3156017" cy="189361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/>
            <a:t>Inquiries and Questions*</a:t>
          </a:r>
        </a:p>
      </dsp:txBody>
      <dsp:txXfrm>
        <a:off x="5010295" y="2209827"/>
        <a:ext cx="3156017" cy="18936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9D0781-142E-CC49-A611-A51DCE654331}" type="datetimeFigureOut">
              <a:rPr lang="en-US" smtClean="0"/>
              <a:t>3/7/2026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D7B25E-7D87-DB4C-BF4D-098E9D2844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207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694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1403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2F3424-30B5-47D2-BBBD-F8A6090E189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62396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0148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3752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87FC52-1D83-E13B-BDEA-142EB16C5D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E6723A3-ECDD-EAC7-2CDD-1A0302FC58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B0B015-B84A-E848-9075-649F413A61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2F1746-565B-0799-B772-714FA42162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640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12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5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7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7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8.xml"/><Relationship Id="rId4" Type="http://schemas.microsoft.com/office/2007/relationships/hdphoto" Target="../media/hdphoto2.wdp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8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D398E4A3-EAC0-0BE6-2F4B-EFA6998C6A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49344"/>
          <a:stretch/>
        </p:blipFill>
        <p:spPr>
          <a:xfrm>
            <a:off x="4876874" y="396606"/>
            <a:ext cx="2438252" cy="133911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1"/>
            <a:ext cx="12192001" cy="4114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820091" y="3057085"/>
            <a:ext cx="8751026" cy="241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 b="0" i="0" spc="0" baseline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Foundation for Ethics and Audit (IFEA) is a nonprofit organization dedicated to promoting high-quality, international standards in the areas of ethics, audit, and assurance, with the aim of serving the public good. IFEA accomplishes its mission through its two standard-setting bodies, the International Auditing and Assurance Standards Board (IAASB) and the International Ethics Standards Board for Accountants (IESBA).</a:t>
            </a:r>
          </a:p>
          <a:p>
            <a:endParaRPr lang="en-US" sz="1600">
              <a:solidFill>
                <a:schemeClr val="accent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0A1493-6F9D-207E-E573-E4621BFDDE30}"/>
              </a:ext>
            </a:extLst>
          </p:cNvPr>
          <p:cNvSpPr txBox="1"/>
          <p:nvPr userDrawn="1"/>
        </p:nvSpPr>
        <p:spPr>
          <a:xfrm>
            <a:off x="0" y="2340192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231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A214976-CBA0-A1D5-F9B2-58760B5348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5447084" y="528809"/>
            <a:ext cx="1297833" cy="123239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Auditing and Assurance Standards Board sets</a:t>
            </a:r>
          </a:p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high-quality international standards for auditing, assurance, and quality</a:t>
            </a:r>
          </a:p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management that strengthen public confidence in the global profession.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764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DC415EB-A487-D16E-226A-55CB1BAFF30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8014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BCD19FE-E24B-5B6B-1EF8-3FFD17CAAFFD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8741710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3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25000"/>
                  </a:schemeClr>
                </a:solidFill>
              </a:defRPr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2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6353359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3D5903-92D0-85B3-FD78-C21E34898378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863476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BADDF4F-246E-E1A3-EE57-31294875A131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7774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634AAC0-E37B-AECD-B0C9-397FC19E4B7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6744873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7979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5667337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656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8851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9658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9181248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828163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518912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2193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1878968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46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8890032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317764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3659" y="912462"/>
            <a:ext cx="1512376" cy="163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831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978872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58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F363A2D0-3348-EDCB-E9C1-55CD69A8AA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7500357" y="1609106"/>
            <a:ext cx="3808036" cy="36160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8193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12F54EA-E923-FB2D-AB1B-5212D0245E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4097" y="862181"/>
            <a:ext cx="2923007" cy="101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5575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67054" y="0"/>
            <a:ext cx="5624945" cy="6858000"/>
          </a:xfrm>
          <a:prstGeom prst="rect">
            <a:avLst/>
          </a:prstGeom>
          <a:solidFill>
            <a:schemeClr val="tx1">
              <a:alpha val="3974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A9C286-81AB-6D4F-560A-EE17333B15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7659585" y="1604901"/>
            <a:ext cx="3674426" cy="36376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13860"/>
            <a:ext cx="4495800" cy="9500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F8E644-0137-29E6-325D-654CB8ECA7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5471" y="828102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0393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-59377"/>
            <a:ext cx="12192000" cy="6917377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90B9318E-6CFB-517A-8DC1-DBE5229A04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278323" y="1235037"/>
            <a:ext cx="2426139" cy="2303814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8460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73881"/>
            <a:ext cx="3831336" cy="86975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1"/>
            <a:ext cx="3011424" cy="8906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80594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692914"/>
            <a:ext cx="8858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Auditing and Assurance Standards Board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50242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82AA819-BD9E-C600-05A0-6FD2382E0C32}"/>
              </a:ext>
            </a:extLst>
          </p:cNvPr>
          <p:cNvSpPr txBox="1"/>
          <p:nvPr userDrawn="1"/>
        </p:nvSpPr>
        <p:spPr>
          <a:xfrm>
            <a:off x="8953997" y="3800109"/>
            <a:ext cx="27313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215301C7-F4D1-3414-B19F-13341E6B47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1625354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2640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Bottom Inf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B624FA-76FB-3BD9-ECAC-47BD68E258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331548" y="1199409"/>
            <a:ext cx="2423527" cy="2399293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1049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85756"/>
            <a:ext cx="3831336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0"/>
            <a:ext cx="3011424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9246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704785"/>
            <a:ext cx="8526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Ethics Standards Board for Accountants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6211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BCCA985-B729-3249-3152-0C8201ECB55A}"/>
              </a:ext>
            </a:extLst>
          </p:cNvPr>
          <p:cNvSpPr txBox="1"/>
          <p:nvPr userDrawn="1"/>
        </p:nvSpPr>
        <p:spPr>
          <a:xfrm>
            <a:off x="8823365" y="3811980"/>
            <a:ext cx="3004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75B9A43-F3C7-E4C5-45D8-20D288E2A3D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04098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20285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715175"/>
            <a:ext cx="7041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Foundation for Ethics and Audit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7250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1221673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0614421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68321136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60000"/>
              <a:lumOff val="40000"/>
              <a:alpha val="4035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42970186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1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808914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638207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1" b="12735"/>
          <a:stretch/>
        </p:blipFill>
        <p:spPr>
          <a:xfrm>
            <a:off x="0" y="-1"/>
            <a:ext cx="12192000" cy="455088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926717" y="4900058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55489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DE969F4-97EE-EE7D-0DD9-11837211B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0802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269972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8E723A3-AAFB-5829-A257-05340351DE9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06E414A0-FEB2-9CAB-42A4-E220C092CF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t="15625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5165766" y="3918857"/>
            <a:ext cx="7026234" cy="2939143"/>
          </a:xfrm>
          <a:prstGeom prst="rect">
            <a:avLst/>
          </a:prstGeom>
          <a:solidFill>
            <a:schemeClr val="tx1">
              <a:alpha val="9479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8214" y="4602122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784025" y="5452281"/>
            <a:ext cx="5378780" cy="1055398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879212" y="4555672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478489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205725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32120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Page - 3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47672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C840030-2A8B-90A8-AD4A-3BF64A3993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4650" y="5056186"/>
            <a:ext cx="1490554" cy="16160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95151" y="5746648"/>
            <a:ext cx="2126187" cy="7410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10D6C7B-9708-ECB6-8CC3-3CAF592DD7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699052" y="5699286"/>
            <a:ext cx="2219099" cy="811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38C7C42-AF72-EE18-C509-0EAF382C478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15000"/>
          </a:blip>
          <a:srcRect t="-1380" b="17684"/>
          <a:stretch/>
        </p:blipFill>
        <p:spPr>
          <a:xfrm>
            <a:off x="5462649" y="130629"/>
            <a:ext cx="6729351" cy="6727371"/>
          </a:xfrm>
          <a:prstGeom prst="rect">
            <a:avLst/>
          </a:prstGeom>
        </p:spPr>
      </p:pic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1D873ABF-F8A2-7130-507B-CDB1A29202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00260" y="5823917"/>
            <a:ext cx="2208810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EthicsandAudit.org</a:t>
            </a:r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3FC046F-DF83-B46E-9BF2-477CF95307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6858771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en-US"/>
              <a:t>International Foundation for Ethics and Audit</a:t>
            </a:r>
          </a:p>
        </p:txBody>
      </p:sp>
    </p:spTree>
    <p:extLst>
      <p:ext uri="{BB962C8B-B14F-4D97-AF65-F5344CB8AC3E}">
        <p14:creationId xmlns:p14="http://schemas.microsoft.com/office/powerpoint/2010/main" val="200164881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40000"/>
              <a:lumOff val="60000"/>
              <a:alpha val="5966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27205" y="4972051"/>
            <a:ext cx="3610656" cy="125852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AA75F5-0A89-1A6E-6AD7-9CEDD104B8F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5000"/>
          </a:blip>
          <a:srcRect t="-789" b="16650"/>
          <a:stretch/>
        </p:blipFill>
        <p:spPr>
          <a:xfrm>
            <a:off x="5462649" y="95003"/>
            <a:ext cx="6729351" cy="6762997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ADF24AB-90E7-2EA8-48FD-CF32569F94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12778" y="5705167"/>
            <a:ext cx="1496291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IAASB.org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9428978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Auditing and Assurance Standards Board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9F9A2A-5191-7B90-16C8-80A6DF155187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628234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995B5C-4EAE-26C8-8EB6-2D408A782FA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54420" y="4878036"/>
            <a:ext cx="3959846" cy="14487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FCF3ED0E-DF79-A38E-7AA0-5DCE04691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9C053BF-2EED-9865-5F53-6F86D7A917B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88384" y="5705167"/>
            <a:ext cx="2220685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EthicsBoard.org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7600177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Ethics Standards Board for Accountants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1CA54C-CD06-E29E-9EA5-2B0FD850F202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299784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18">
            <a:extLst>
              <a:ext uri="{FF2B5EF4-FFF2-40B4-BE49-F238E27FC236}">
                <a16:creationId xmlns:a16="http://schemas.microsoft.com/office/drawing/2014/main" id="{8305E93B-211D-4EFA-63FA-C74D5B1C9A17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3">
              <a:alpha val="89617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3">
              <a:lumMod val="60000"/>
              <a:lumOff val="40000"/>
              <a:alpha val="5994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IAASB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3"/>
                </a:solidFill>
              </a:rPr>
              <a:t>TO LEARN MORE</a:t>
            </a:r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7E24F94-A103-45D6-6CEB-A2CBD27563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81621" y="2967485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5ACAA7C-C5AC-3A33-B2D3-BB3B4D01A78B}"/>
              </a:ext>
            </a:extLst>
          </p:cNvPr>
          <p:cNvSpPr txBox="1"/>
          <p:nvPr userDrawn="1"/>
        </p:nvSpPr>
        <p:spPr>
          <a:xfrm>
            <a:off x="2187147" y="2990335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@IAASB News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7C9203-6886-C266-0E96-6A3AF85E7D97}"/>
              </a:ext>
            </a:extLst>
          </p:cNvPr>
          <p:cNvSpPr txBox="1"/>
          <p:nvPr userDrawn="1"/>
        </p:nvSpPr>
        <p:spPr>
          <a:xfrm>
            <a:off x="2171700" y="3958283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International Auditing and    </a:t>
            </a:r>
          </a:p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     Assurance Standards Board</a:t>
            </a:r>
          </a:p>
        </p:txBody>
      </p:sp>
      <p:pic>
        <p:nvPicPr>
          <p:cNvPr id="13" name="Picture 12" descr="A blue and black logo&#10;&#10;Description automatically generated">
            <a:extLst>
              <a:ext uri="{FF2B5EF4-FFF2-40B4-BE49-F238E27FC236}">
                <a16:creationId xmlns:a16="http://schemas.microsoft.com/office/drawing/2014/main" id="{2813CD03-C804-D238-6708-E57AF29F3C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39987" y="4083913"/>
            <a:ext cx="727996" cy="617839"/>
          </a:xfrm>
          <a:prstGeom prst="rect">
            <a:avLst/>
          </a:prstGeom>
        </p:spPr>
      </p:pic>
      <p:pic>
        <p:nvPicPr>
          <p:cNvPr id="15" name="Picture 1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E90BAA3B-BD4C-281B-3644-F603A97225D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223478" y="5354592"/>
            <a:ext cx="768156" cy="50662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57D87E8-CFA8-DB33-3BCF-E8945504546E}"/>
              </a:ext>
            </a:extLst>
          </p:cNvPr>
          <p:cNvSpPr txBox="1"/>
          <p:nvPr userDrawn="1"/>
        </p:nvSpPr>
        <p:spPr>
          <a:xfrm>
            <a:off x="2171700" y="5247504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International Auditing &amp;    </a:t>
            </a:r>
          </a:p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     Assurance Standards Board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3C80E2-B1A1-0448-C255-2739CFA134C2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www.IAASB.org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ECE4636-B132-6AF5-6FC0-B82BFF70F6F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69180"/>
          <a:stretch/>
        </p:blipFill>
        <p:spPr>
          <a:xfrm>
            <a:off x="9378081" y="3316246"/>
            <a:ext cx="1112805" cy="12585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00E8259-4671-DF54-0DF7-8426CFCA9D2B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22899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52" userDrawn="1">
          <p15:clr>
            <a:srgbClr val="FBAE40"/>
          </p15:clr>
        </p15:guide>
        <p15:guide id="2" pos="1368" userDrawn="1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@Ethics 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8504671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3F665ECE-9319-818D-5CFB-D84A47760EB4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tx1">
              <a:alpha val="50064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D23A66-DFF6-2BBA-362E-CCE63F890C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1154" r="22436" b="49854"/>
          <a:stretch/>
        </p:blipFill>
        <p:spPr>
          <a:xfrm>
            <a:off x="9452919" y="3326241"/>
            <a:ext cx="1087395" cy="10480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tx1">
                    <a:lumMod val="90000"/>
                  </a:schemeClr>
                </a:solidFill>
                <a:latin typeface="+mj-lt"/>
              </a:rPr>
              <a:t>Follow IFEA</a:t>
            </a:r>
            <a:r>
              <a:rPr lang="en-US" sz="6000" b="0" cap="none">
                <a:solidFill>
                  <a:schemeClr val="tx1">
                    <a:lumMod val="9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E4B5FA-375C-51DA-E475-E16B2D6F5F49}"/>
              </a:ext>
            </a:extLst>
          </p:cNvPr>
          <p:cNvSpPr txBox="1"/>
          <p:nvPr userDrawn="1"/>
        </p:nvSpPr>
        <p:spPr>
          <a:xfrm>
            <a:off x="2171700" y="3958283"/>
            <a:ext cx="62610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International Foundation for</a:t>
            </a:r>
            <a:br>
              <a:rPr lang="en-US" sz="3200">
                <a:solidFill>
                  <a:schemeClr val="accent1"/>
                </a:solidFill>
              </a:rPr>
            </a:br>
            <a:r>
              <a:rPr lang="en-US" sz="3200">
                <a:solidFill>
                  <a:schemeClr val="accent1"/>
                </a:solidFill>
              </a:rPr>
              <a:t>     Ethics and Audit</a:t>
            </a:r>
          </a:p>
        </p:txBody>
      </p:sp>
      <p:pic>
        <p:nvPicPr>
          <p:cNvPr id="10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EBA353C9-D36C-9C56-5409-69B577B266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52344" y="4059193"/>
            <a:ext cx="727996" cy="61783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4C16F25-490C-F0A6-F493-7C0FA6E68651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www.IFEA.org</a:t>
            </a:r>
          </a:p>
        </p:txBody>
      </p:sp>
    </p:spTree>
    <p:extLst>
      <p:ext uri="{BB962C8B-B14F-4D97-AF65-F5344CB8AC3E}">
        <p14:creationId xmlns:p14="http://schemas.microsoft.com/office/powerpoint/2010/main" val="16569051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2933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1849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2037297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41799714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57207127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2618573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7328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18425229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2217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33495327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9715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78117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13722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@Ethics 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b="0" i="0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Calibri" panose="020F050202020403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37880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693512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12070690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3668811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1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2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7" Type="http://schemas.openxmlformats.org/officeDocument/2006/relationships/theme" Target="../theme/theme7.xml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b="20270"/>
          <a:stretch/>
        </p:blipFill>
        <p:spPr>
          <a:xfrm>
            <a:off x="771182" y="6015592"/>
            <a:ext cx="759900" cy="656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643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675" r:id="rId2"/>
    <p:sldLayoutId id="2147483676" r:id="rId3"/>
    <p:sldLayoutId id="2147483672" r:id="rId4"/>
    <p:sldLayoutId id="2147483673" r:id="rId5"/>
    <p:sldLayoutId id="2147483674" r:id="rId6"/>
    <p:sldLayoutId id="2147483683" r:id="rId7"/>
    <p:sldLayoutId id="2147483720" r:id="rId8"/>
    <p:sldLayoutId id="2147483723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l="311" r="-7291" b="-9852"/>
          <a:stretch/>
        </p:blipFill>
        <p:spPr>
          <a:xfrm>
            <a:off x="1005550" y="6113245"/>
            <a:ext cx="2016086" cy="721605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528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5284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87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4" r:id="rId7"/>
    <p:sldLayoutId id="2147483721" r:id="rId8"/>
    <p:sldLayoutId id="2147483724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42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686" r:id="rId2"/>
    <p:sldLayoutId id="2147483687" r:id="rId3"/>
    <p:sldLayoutId id="2147483688" r:id="rId4"/>
    <p:sldLayoutId id="2147483689" r:id="rId5"/>
    <p:sldLayoutId id="2147483691" r:id="rId6"/>
    <p:sldLayoutId id="2147483690" r:id="rId7"/>
    <p:sldLayoutId id="2147483722" r:id="rId8"/>
    <p:sldLayoutId id="2147483725" r:id="rId9"/>
    <p:sldLayoutId id="2147483754" r:id="rId10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3EF0AC-C127-EE5A-DE01-FDD1A00E2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68BBC0-2FD6-5E93-AE5A-38C4FB8C3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CBF57C-634F-6CFA-152A-BEAB18DE87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FE06A58-B8C5-124B-9AF8-20A3F797F049}" type="datetimeFigureOut">
              <a:rPr lang="en-US" smtClean="0"/>
              <a:t>3/7/2026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DD20AC-7D6E-4C17-3D66-ACD50CC977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5EBF3-0E5B-60CA-81C1-E5F65599FF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E49149-D529-8A40-9D51-5A83DC376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913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43" r:id="rId2"/>
    <p:sldLayoutId id="2147483744" r:id="rId3"/>
    <p:sldLayoutId id="2147483745" r:id="rId4"/>
    <p:sldLayoutId id="2147483746" r:id="rId5"/>
    <p:sldLayoutId id="2147483704" r:id="rId6"/>
    <p:sldLayoutId id="21474837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0892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1637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48" r:id="rId2"/>
    <p:sldLayoutId id="2147483749" r:id="rId3"/>
    <p:sldLayoutId id="2147483719" r:id="rId4"/>
    <p:sldLayoutId id="214748374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638EDE-F04B-8072-C965-75F8233CD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6F1B93-63A7-C432-1FDC-D468F4F08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58230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4" r:id="rId2"/>
    <p:sldLayoutId id="2147483736" r:id="rId3"/>
    <p:sldLayoutId id="2147483737" r:id="rId4"/>
    <p:sldLayoutId id="2147483750" r:id="rId5"/>
    <p:sldLayoutId id="2147483751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325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3" Type="http://schemas.openxmlformats.org/officeDocument/2006/relationships/diagramLayout" Target="../diagrams/layout11.xml"/><Relationship Id="rId7" Type="http://schemas.openxmlformats.org/officeDocument/2006/relationships/image" Target="../media/image33.png"/><Relationship Id="rId12" Type="http://schemas.openxmlformats.org/officeDocument/2006/relationships/image" Target="../media/image38.sv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11.xml"/><Relationship Id="rId11" Type="http://schemas.openxmlformats.org/officeDocument/2006/relationships/image" Target="../media/image37.png"/><Relationship Id="rId5" Type="http://schemas.openxmlformats.org/officeDocument/2006/relationships/diagramColors" Target="../diagrams/colors11.xml"/><Relationship Id="rId10" Type="http://schemas.openxmlformats.org/officeDocument/2006/relationships/image" Target="../media/image36.svg"/><Relationship Id="rId4" Type="http://schemas.openxmlformats.org/officeDocument/2006/relationships/diagramQuickStyle" Target="../diagrams/quickStyle11.xml"/><Relationship Id="rId9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8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13" Type="http://schemas.openxmlformats.org/officeDocument/2006/relationships/image" Target="../media/image25.png"/><Relationship Id="rId18" Type="http://schemas.openxmlformats.org/officeDocument/2006/relationships/image" Target="../media/image30.svg"/><Relationship Id="rId3" Type="http://schemas.openxmlformats.org/officeDocument/2006/relationships/diagramLayout" Target="../diagrams/layout2.xml"/><Relationship Id="rId7" Type="http://schemas.openxmlformats.org/officeDocument/2006/relationships/image" Target="../media/image19.png"/><Relationship Id="rId12" Type="http://schemas.openxmlformats.org/officeDocument/2006/relationships/image" Target="../media/image24.svg"/><Relationship Id="rId17" Type="http://schemas.openxmlformats.org/officeDocument/2006/relationships/image" Target="../media/image29.png"/><Relationship Id="rId2" Type="http://schemas.openxmlformats.org/officeDocument/2006/relationships/diagramData" Target="../diagrams/data2.xml"/><Relationship Id="rId16" Type="http://schemas.openxmlformats.org/officeDocument/2006/relationships/image" Target="../media/image28.svg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2.xml"/><Relationship Id="rId11" Type="http://schemas.openxmlformats.org/officeDocument/2006/relationships/image" Target="../media/image23.png"/><Relationship Id="rId5" Type="http://schemas.openxmlformats.org/officeDocument/2006/relationships/diagramColors" Target="../diagrams/colors2.xml"/><Relationship Id="rId15" Type="http://schemas.openxmlformats.org/officeDocument/2006/relationships/image" Target="../media/image27.png"/><Relationship Id="rId10" Type="http://schemas.openxmlformats.org/officeDocument/2006/relationships/image" Target="../media/image22.sv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21.png"/><Relationship Id="rId14" Type="http://schemas.openxmlformats.org/officeDocument/2006/relationships/image" Target="../media/image26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DC2AE9D-22F4-15DE-F0DA-D4AB558DFF59}"/>
              </a:ext>
            </a:extLst>
          </p:cNvPr>
          <p:cNvSpPr txBox="1"/>
          <p:nvPr/>
        </p:nvSpPr>
        <p:spPr>
          <a:xfrm>
            <a:off x="533400" y="3630726"/>
            <a:ext cx="57467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strike="sngStrike">
              <a:solidFill>
                <a:srgbClr val="FF0000"/>
              </a:solidFill>
            </a:endParaRPr>
          </a:p>
          <a:p>
            <a:endParaRPr lang="en-US" sz="2400" strike="sngStrike">
              <a:solidFill>
                <a:srgbClr val="FF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FD3CF8-238B-A38F-F7D6-1DF3CEF48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801926"/>
            <a:ext cx="5937250" cy="1828800"/>
          </a:xfrm>
        </p:spPr>
        <p:txBody>
          <a:bodyPr>
            <a:noAutofit/>
          </a:bodyPr>
          <a:lstStyle/>
          <a:p>
            <a:pPr>
              <a:lnSpc>
                <a:spcPts val="3200"/>
              </a:lnSpc>
              <a:spcBef>
                <a:spcPts val="1200"/>
              </a:spcBef>
            </a:pPr>
            <a:br>
              <a:rPr lang="en-US" sz="3000"/>
            </a:br>
            <a:r>
              <a:rPr lang="en-US" sz="3000"/>
              <a:t>PIRs of NOCLAR and the Restructured Code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510920-E34D-0155-F62D-93F157BD0A0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3400" y="5370287"/>
            <a:ext cx="4495800" cy="929764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/>
              <a:t>Kam Leung, IESBA Director</a:t>
            </a:r>
          </a:p>
          <a:p>
            <a:pPr>
              <a:spcBef>
                <a:spcPts val="600"/>
              </a:spcBef>
            </a:pPr>
            <a:r>
              <a:rPr lang="en-US"/>
              <a:t>Jeanne Viljoen, IESBA Principal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D2FA02-AE70-13DF-CD86-DADD75DB6C58}"/>
              </a:ext>
            </a:extLst>
          </p:cNvPr>
          <p:cNvSpPr txBox="1"/>
          <p:nvPr/>
        </p:nvSpPr>
        <p:spPr>
          <a:xfrm>
            <a:off x="533400" y="4001252"/>
            <a:ext cx="536330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>
                <a:solidFill>
                  <a:schemeClr val="tx2">
                    <a:lumMod val="75000"/>
                  </a:schemeClr>
                </a:solidFill>
              </a:rPr>
              <a:t>March 2026 IESBA meeting</a:t>
            </a:r>
          </a:p>
        </p:txBody>
      </p:sp>
    </p:spTree>
    <p:extLst>
      <p:ext uri="{BB962C8B-B14F-4D97-AF65-F5344CB8AC3E}">
        <p14:creationId xmlns:p14="http://schemas.microsoft.com/office/powerpoint/2010/main" val="35520680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20893C-49DE-35D3-BDDC-7F196263D8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A70BB-1DC7-40B8-C1C6-547975199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NOCLAR PIR Survey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B16AF23-65A9-FC22-92E6-E0F7936B0D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FB8F5D-94EC-51B8-9A2D-87C2703E5F9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Additional questions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D28DE68B-2AEF-7722-9FE8-F553A2289CA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0311218"/>
              </p:ext>
            </p:extLst>
          </p:nvPr>
        </p:nvGraphicFramePr>
        <p:xfrm>
          <a:off x="-185504" y="1873332"/>
          <a:ext cx="7478218" cy="14407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BEE26E31-8E4E-F5FB-2C8E-DF1E3EA4E9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31591570"/>
              </p:ext>
            </p:extLst>
          </p:nvPr>
        </p:nvGraphicFramePr>
        <p:xfrm>
          <a:off x="964470" y="4063715"/>
          <a:ext cx="5178269" cy="14407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1824D73-F006-5477-88EB-BDCA45B09B8A}"/>
              </a:ext>
            </a:extLst>
          </p:cNvPr>
          <p:cNvCxnSpPr/>
          <p:nvPr/>
        </p:nvCxnSpPr>
        <p:spPr>
          <a:xfrm>
            <a:off x="1028700" y="3702570"/>
            <a:ext cx="998157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3C3CF761-D139-2EEA-8294-8D43E02BB000}"/>
              </a:ext>
            </a:extLst>
          </p:cNvPr>
          <p:cNvSpPr/>
          <p:nvPr/>
        </p:nvSpPr>
        <p:spPr>
          <a:xfrm>
            <a:off x="7442615" y="1873332"/>
            <a:ext cx="3567660" cy="150413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accent2"/>
                </a:solidFill>
              </a:rPr>
              <a:t>PAOs and Regulator or Oversight Body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8C39FFA-DF8F-AB21-D7BB-05D5EC50CBFB}"/>
              </a:ext>
            </a:extLst>
          </p:cNvPr>
          <p:cNvSpPr/>
          <p:nvPr/>
        </p:nvSpPr>
        <p:spPr>
          <a:xfrm>
            <a:off x="7442615" y="3943780"/>
            <a:ext cx="3567660" cy="150413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accent2"/>
                </a:solidFill>
              </a:rPr>
              <a:t>Accounting Firms and PAIBs</a:t>
            </a:r>
          </a:p>
        </p:txBody>
      </p:sp>
    </p:spTree>
    <p:extLst>
      <p:ext uri="{BB962C8B-B14F-4D97-AF65-F5344CB8AC3E}">
        <p14:creationId xmlns:p14="http://schemas.microsoft.com/office/powerpoint/2010/main" val="36088682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75B612-CE23-2FDC-8E9A-4655D5966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100"/>
              <a:t>NOCLAR PIR Survey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E1AA283-5C71-D4AD-326A-D1DB7DC26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99A02339-D840-6844-BF2C-3B4B9517014C}" type="slidenum">
              <a:rPr lang="en-US" smtClean="0"/>
              <a:pPr>
                <a:spcAft>
                  <a:spcPts val="600"/>
                </a:spcAft>
              </a:pPr>
              <a:t>11</a:t>
            </a:fld>
            <a:endParaRPr lang="en-US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955D19D1-FE20-6F66-7631-EC7A7E550D1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Other users or beneficiaries of the code</a:t>
            </a:r>
          </a:p>
        </p:txBody>
      </p:sp>
      <p:graphicFrame>
        <p:nvGraphicFramePr>
          <p:cNvPr id="7" name="Text Placeholder 4">
            <a:extLst>
              <a:ext uri="{FF2B5EF4-FFF2-40B4-BE49-F238E27FC236}">
                <a16:creationId xmlns:a16="http://schemas.microsoft.com/office/drawing/2014/main" id="{901F696D-B424-F59E-A348-C4E8A7B24F3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2050653"/>
              </p:ext>
            </p:extLst>
          </p:nvPr>
        </p:nvGraphicFramePr>
        <p:xfrm>
          <a:off x="1210456" y="1729649"/>
          <a:ext cx="9771088" cy="44875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152975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B0EF7D-6456-F99C-C013-59BC22105D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780652-7C89-BA30-C710-0DF10E415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8214" y="4602122"/>
            <a:ext cx="4947268" cy="676275"/>
          </a:xfrm>
        </p:spPr>
        <p:txBody>
          <a:bodyPr anchor="b">
            <a:normAutofit fontScale="90000"/>
          </a:bodyPr>
          <a:lstStyle/>
          <a:p>
            <a:r>
              <a:rPr lang="en-US" sz="4000" b="1"/>
              <a:t>Questions or Comments</a:t>
            </a:r>
          </a:p>
        </p:txBody>
      </p:sp>
    </p:spTree>
    <p:extLst>
      <p:ext uri="{BB962C8B-B14F-4D97-AF65-F5344CB8AC3E}">
        <p14:creationId xmlns:p14="http://schemas.microsoft.com/office/powerpoint/2010/main" val="3094473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6848C4-487D-02B2-4690-D382EAC9B7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NOCLAR PIR Survey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8E64EB2-8A59-A701-F514-35B17AE38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748344-F0DE-EE12-444A-11F2C25805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FDE496C-0CF8-2C63-E83C-3CF1B82EDB4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24661" y="2405921"/>
            <a:ext cx="7442617" cy="3537678"/>
          </a:xfrm>
        </p:spPr>
        <p:txBody>
          <a:bodyPr/>
          <a:lstStyle/>
          <a:p>
            <a:pPr algn="ctr"/>
            <a:r>
              <a:rPr lang="en-US" sz="8000"/>
              <a:t>SURVEY </a:t>
            </a:r>
          </a:p>
          <a:p>
            <a:pPr algn="ctr"/>
            <a:r>
              <a:rPr lang="en-US" sz="8000"/>
              <a:t>WALK-THROUGH</a:t>
            </a:r>
          </a:p>
        </p:txBody>
      </p:sp>
      <p:pic>
        <p:nvPicPr>
          <p:cNvPr id="8" name="Graphic 7" descr="Walk with solid fill">
            <a:extLst>
              <a:ext uri="{FF2B5EF4-FFF2-40B4-BE49-F238E27FC236}">
                <a16:creationId xmlns:a16="http://schemas.microsoft.com/office/drawing/2014/main" id="{FCA5445F-B0AE-676B-3D5D-A895CA6A81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8700" y="1879550"/>
            <a:ext cx="3674306" cy="367430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37868278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0B51E-8EDC-1875-FF86-ECB151E22E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Restructured Code Survey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FADC86-31EE-A26A-6901-9F62EA0672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Agenda item 2-b</a:t>
            </a:r>
          </a:p>
        </p:txBody>
      </p:sp>
    </p:spTree>
    <p:extLst>
      <p:ext uri="{BB962C8B-B14F-4D97-AF65-F5344CB8AC3E}">
        <p14:creationId xmlns:p14="http://schemas.microsoft.com/office/powerpoint/2010/main" val="22122574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F6BA1E-D1A6-5470-38FF-9153A74E1F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A1DCEF-D5D7-E656-C444-95202E74E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557123"/>
            <a:ext cx="10134600" cy="550843"/>
          </a:xfrm>
        </p:spPr>
        <p:txBody>
          <a:bodyPr/>
          <a:lstStyle/>
          <a:p>
            <a:r>
              <a:rPr lang="en-US"/>
              <a:t>Restructured Code PIR Survey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C69165-394E-0FEC-24C2-CE96948E5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FE2FA8-C7EF-50B7-7FD1-D86C97D669B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Structure and drafting of the code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E321F5-D078-4A8B-8417-4C99562462D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690734" y="2044852"/>
            <a:ext cx="7914808" cy="3898747"/>
          </a:xfrm>
        </p:spPr>
        <p:txBody>
          <a:bodyPr lIns="91440" tIns="45720" rIns="91440" bIns="45720" anchor="t"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Calibri"/>
                <a:ea typeface="Calibri"/>
                <a:cs typeface="Calibri"/>
              </a:rPr>
              <a:t>To determine:</a:t>
            </a:r>
          </a:p>
          <a:p>
            <a:pPr marL="801370" lvl="1" indent="-34417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800">
                <a:latin typeface="Calibri"/>
                <a:ea typeface="Calibri"/>
                <a:cs typeface="Calibri"/>
              </a:rPr>
              <a:t>Whether restructuring of the Code has achieved intended purpose by identifying </a:t>
            </a:r>
            <a:r>
              <a:rPr lang="en-US" sz="1800" b="1">
                <a:latin typeface="Calibri"/>
                <a:ea typeface="Calibri"/>
                <a:cs typeface="Calibri"/>
              </a:rPr>
              <a:t>benefits</a:t>
            </a:r>
            <a:r>
              <a:rPr lang="en-US" sz="1800">
                <a:latin typeface="Calibri"/>
                <a:ea typeface="Calibri"/>
                <a:cs typeface="Calibri"/>
              </a:rPr>
              <a:t> and </a:t>
            </a:r>
            <a:r>
              <a:rPr lang="en-US" sz="1800" b="1">
                <a:latin typeface="Calibri"/>
                <a:ea typeface="Calibri"/>
                <a:cs typeface="Calibri"/>
              </a:rPr>
              <a:t>any</a:t>
            </a:r>
            <a:r>
              <a:rPr lang="en-US" sz="1800">
                <a:latin typeface="Calibri"/>
                <a:ea typeface="Calibri"/>
                <a:cs typeface="Calibri"/>
              </a:rPr>
              <a:t> </a:t>
            </a:r>
            <a:r>
              <a:rPr lang="en-US" sz="1800" b="1">
                <a:latin typeface="Calibri"/>
                <a:ea typeface="Calibri"/>
                <a:cs typeface="Calibri"/>
              </a:rPr>
              <a:t>practical challenges or questions </a:t>
            </a:r>
            <a:r>
              <a:rPr lang="en-US" sz="1800">
                <a:latin typeface="Calibri"/>
                <a:ea typeface="Calibri"/>
                <a:cs typeface="Calibri"/>
              </a:rPr>
              <a:t>regarding implementation; and</a:t>
            </a: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800">
                <a:latin typeface="Calibri"/>
                <a:ea typeface="Calibri"/>
                <a:cs typeface="Calibri"/>
              </a:rPr>
              <a:t>What actions need to address identified matters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Calibri"/>
                <a:ea typeface="Calibri"/>
                <a:cs typeface="Calibri"/>
              </a:rPr>
              <a:t>Unless confidentiality is specifically requested, submissions considered public record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Calibri"/>
                <a:ea typeface="Calibri"/>
                <a:cs typeface="Calibri"/>
              </a:rPr>
              <a:t>Survey is linked to an overview of the </a:t>
            </a:r>
            <a:r>
              <a:rPr lang="en-US">
                <a:latin typeface="Calibri"/>
                <a:ea typeface="Calibri"/>
                <a:cs typeface="Calibri"/>
              </a:rPr>
              <a:t>structure and drafting enhancements </a:t>
            </a:r>
            <a:endParaRPr lang="en-US" dirty="0">
              <a:ea typeface="Calibri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>
              <a:ea typeface="Calibri" panose="020F0502020204030204" pitchFamily="34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6516EC5-577C-84ED-41CA-167430CF207E}"/>
              </a:ext>
            </a:extLst>
          </p:cNvPr>
          <p:cNvSpPr/>
          <p:nvPr/>
        </p:nvSpPr>
        <p:spPr>
          <a:xfrm>
            <a:off x="915077" y="2044852"/>
            <a:ext cx="1775656" cy="3785014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/>
              <a:t>Respondents that use 2018 or later IESBA Code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2B75764-0CB4-479D-9A51-AB727C70B761}"/>
              </a:ext>
            </a:extLst>
          </p:cNvPr>
          <p:cNvSpPr txBox="1"/>
          <p:nvPr/>
        </p:nvSpPr>
        <p:spPr>
          <a:xfrm flipH="1">
            <a:off x="1028699" y="5552867"/>
            <a:ext cx="16620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bg1"/>
                </a:solidFill>
              </a:rPr>
              <a:t>*Part 5 outside scope</a:t>
            </a:r>
          </a:p>
        </p:txBody>
      </p:sp>
    </p:spTree>
    <p:extLst>
      <p:ext uri="{BB962C8B-B14F-4D97-AF65-F5344CB8AC3E}">
        <p14:creationId xmlns:p14="http://schemas.microsoft.com/office/powerpoint/2010/main" val="14680813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45852C-08BE-E46A-50DE-C6BD28053A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Restructured Code PIR Survey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71787DF-43FD-B893-6920-BED1CF990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076850-574F-D530-0F58-FC1A772914B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approach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6F472B23-D7FA-F88C-A1D2-D03C07E4124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63184613"/>
              </p:ext>
            </p:extLst>
          </p:nvPr>
        </p:nvGraphicFramePr>
        <p:xfrm>
          <a:off x="1095115" y="1861334"/>
          <a:ext cx="9458693" cy="41240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535773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E54954-0F79-6D95-CF4A-8F9013077B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Restructured Code Survey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1AA768-2471-5403-00FA-367709338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8342C6-8AD7-659F-4722-8692D1DBC21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General information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D7B8A83C-1F7D-1871-4831-446FE4A6A7D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69060153"/>
              </p:ext>
            </p:extLst>
          </p:nvPr>
        </p:nvGraphicFramePr>
        <p:xfrm>
          <a:off x="1028700" y="1787081"/>
          <a:ext cx="9704990" cy="41040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Oval 8">
            <a:extLst>
              <a:ext uri="{FF2B5EF4-FFF2-40B4-BE49-F238E27FC236}">
                <a16:creationId xmlns:a16="http://schemas.microsoft.com/office/drawing/2014/main" id="{75460357-7B04-BB12-E831-50D2B9F6E763}"/>
              </a:ext>
            </a:extLst>
          </p:cNvPr>
          <p:cNvSpPr/>
          <p:nvPr/>
        </p:nvSpPr>
        <p:spPr>
          <a:xfrm>
            <a:off x="8304550" y="412229"/>
            <a:ext cx="3762531" cy="1374851"/>
          </a:xfrm>
          <a:prstGeom prst="ellipse">
            <a:avLst/>
          </a:prstGeom>
          <a:solidFill>
            <a:srgbClr val="E4DE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accent2"/>
                </a:solidFill>
              </a:rPr>
              <a:t>* Questions tailored: Organizations or Individuals</a:t>
            </a:r>
          </a:p>
        </p:txBody>
      </p:sp>
    </p:spTree>
    <p:extLst>
      <p:ext uri="{BB962C8B-B14F-4D97-AF65-F5344CB8AC3E}">
        <p14:creationId xmlns:p14="http://schemas.microsoft.com/office/powerpoint/2010/main" val="4086626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72628D-D2B8-A7E2-C5A5-B151557653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17B931-E71A-1C64-8389-A9207A9036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8938" y="557123"/>
            <a:ext cx="9544362" cy="566597"/>
          </a:xfrm>
        </p:spPr>
        <p:txBody>
          <a:bodyPr/>
          <a:lstStyle/>
          <a:p>
            <a:r>
              <a:rPr lang="en-US"/>
              <a:t>Restructured Code Survey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2A63FC2-C2EE-17B1-6198-74464802B5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EB8753-1EA9-B293-F4C4-55917E3F20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16374" y="1163052"/>
            <a:ext cx="9446926" cy="566597"/>
          </a:xfrm>
        </p:spPr>
        <p:txBody>
          <a:bodyPr/>
          <a:lstStyle/>
          <a:p>
            <a:r>
              <a:rPr lang="en-US"/>
              <a:t>Usability and clarity of language and responsibility 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52586C9A-0966-8442-856F-0F97DD7C7C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60955833"/>
              </p:ext>
            </p:extLst>
          </p:nvPr>
        </p:nvGraphicFramePr>
        <p:xfrm>
          <a:off x="1028700" y="1787081"/>
          <a:ext cx="9704990" cy="41040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tar: 5 Points 4">
            <a:extLst>
              <a:ext uri="{FF2B5EF4-FFF2-40B4-BE49-F238E27FC236}">
                <a16:creationId xmlns:a16="http://schemas.microsoft.com/office/drawing/2014/main" id="{ABEBC6AC-BFC1-7ADB-C527-604B5EAF1CC1}"/>
              </a:ext>
            </a:extLst>
          </p:cNvPr>
          <p:cNvSpPr/>
          <p:nvPr/>
        </p:nvSpPr>
        <p:spPr>
          <a:xfrm>
            <a:off x="164892" y="224853"/>
            <a:ext cx="1454046" cy="1377380"/>
          </a:xfrm>
          <a:prstGeom prst="star5">
            <a:avLst/>
          </a:prstGeom>
          <a:solidFill>
            <a:schemeClr val="accent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chemeClr val="accent2"/>
                </a:solidFill>
              </a:rPr>
              <a:t>ALL</a:t>
            </a:r>
          </a:p>
        </p:txBody>
      </p:sp>
    </p:spTree>
    <p:extLst>
      <p:ext uri="{BB962C8B-B14F-4D97-AF65-F5344CB8AC3E}">
        <p14:creationId xmlns:p14="http://schemas.microsoft.com/office/powerpoint/2010/main" val="9270528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87D360-3478-CC18-63B4-34A8D7CA72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Restructured Code Survey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056E032-0B5D-F0E7-EE07-732061F97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C0F6C1-6FB3-8C98-7AF5-AA3C081AAAE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Clarity of responsibility in relation to independence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A1164FEA-9AB5-D560-D2FA-8D600C3C6A4C}"/>
              </a:ext>
            </a:extLst>
          </p:cNvPr>
          <p:cNvSpPr/>
          <p:nvPr/>
        </p:nvSpPr>
        <p:spPr>
          <a:xfrm>
            <a:off x="8514413" y="204129"/>
            <a:ext cx="3567660" cy="1504139"/>
          </a:xfrm>
          <a:prstGeom prst="ellipse">
            <a:avLst/>
          </a:prstGeom>
          <a:solidFill>
            <a:srgbClr val="E4DE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accent2"/>
                </a:solidFill>
              </a:rPr>
              <a:t>Individual PAPPs, Accounting Firms, Regulators and Oversight Bodies and PAOs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27E71D01-21E4-5FED-24AF-880EC380C2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83041843"/>
              </p:ext>
            </p:extLst>
          </p:nvPr>
        </p:nvGraphicFramePr>
        <p:xfrm>
          <a:off x="1334958" y="1727934"/>
          <a:ext cx="9398732" cy="44086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Graphic 10" descr="User outline">
            <a:extLst>
              <a:ext uri="{FF2B5EF4-FFF2-40B4-BE49-F238E27FC236}">
                <a16:creationId xmlns:a16="http://schemas.microsoft.com/office/drawing/2014/main" id="{F91739D3-DDEA-7350-C5D5-22DA86DC9E8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479026" y="2079894"/>
            <a:ext cx="914400" cy="914400"/>
          </a:xfrm>
          <a:prstGeom prst="rect">
            <a:avLst/>
          </a:prstGeom>
        </p:spPr>
      </p:pic>
      <p:pic>
        <p:nvPicPr>
          <p:cNvPr id="13" name="Graphic 12" descr="Users outline">
            <a:extLst>
              <a:ext uri="{FF2B5EF4-FFF2-40B4-BE49-F238E27FC236}">
                <a16:creationId xmlns:a16="http://schemas.microsoft.com/office/drawing/2014/main" id="{11382356-98A0-243C-1A68-0B0F706802D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801314" y="3466474"/>
            <a:ext cx="914400" cy="914400"/>
          </a:xfrm>
          <a:prstGeom prst="rect">
            <a:avLst/>
          </a:prstGeom>
        </p:spPr>
      </p:pic>
      <p:pic>
        <p:nvPicPr>
          <p:cNvPr id="15" name="Graphic 14" descr="Connections with solid fill">
            <a:extLst>
              <a:ext uri="{FF2B5EF4-FFF2-40B4-BE49-F238E27FC236}">
                <a16:creationId xmlns:a16="http://schemas.microsoft.com/office/drawing/2014/main" id="{A2979855-2042-2350-A6C4-CB2B94DB3DB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464031" y="482308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7777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CD1B29-B8CF-8182-BC21-EE0242055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909E89-197E-5101-B180-7D67960427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86550" y="2103438"/>
            <a:ext cx="4684835" cy="4543547"/>
          </a:xfrm>
        </p:spPr>
        <p:txBody>
          <a:bodyPr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500">
                <a:solidFill>
                  <a:schemeClr val="accent1"/>
                </a:solidFill>
              </a:rPr>
              <a:t>Recap: September 2025 Meeting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500">
                <a:solidFill>
                  <a:schemeClr val="accent1"/>
                </a:solidFill>
              </a:rPr>
              <a:t>Outreach: Q1 2026</a:t>
            </a:r>
          </a:p>
          <a:p>
            <a:pPr marL="342900" lvl="1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500">
                <a:solidFill>
                  <a:schemeClr val="accent1"/>
                </a:solidFill>
              </a:rPr>
              <a:t>NOCLAR Survey</a:t>
            </a:r>
          </a:p>
          <a:p>
            <a:pPr marL="342900" lvl="1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500">
                <a:solidFill>
                  <a:schemeClr val="accent1"/>
                </a:solidFill>
              </a:rPr>
              <a:t>Restructured Code Survey</a:t>
            </a:r>
          </a:p>
          <a:p>
            <a:pPr marL="342900" lvl="1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500">
                <a:solidFill>
                  <a:schemeClr val="accent1"/>
                </a:solidFill>
              </a:rPr>
              <a:t>Next steps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sz="25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8659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02B03C-462C-A7C7-16F6-33D59ED8BF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384828-02BB-B4F9-3843-28919BB87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8214" y="4602122"/>
            <a:ext cx="4947268" cy="676275"/>
          </a:xfrm>
        </p:spPr>
        <p:txBody>
          <a:bodyPr anchor="b">
            <a:normAutofit fontScale="90000"/>
          </a:bodyPr>
          <a:lstStyle/>
          <a:p>
            <a:r>
              <a:rPr lang="en-US" sz="4000" b="1"/>
              <a:t>Questions or Comments</a:t>
            </a:r>
          </a:p>
        </p:txBody>
      </p:sp>
    </p:spTree>
    <p:extLst>
      <p:ext uri="{BB962C8B-B14F-4D97-AF65-F5344CB8AC3E}">
        <p14:creationId xmlns:p14="http://schemas.microsoft.com/office/powerpoint/2010/main" val="16900736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AFD4FB-7364-373C-3F88-0B249182EF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A17EC7-6FC7-FB5B-B5CB-9C871E286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Restructured Code Survey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08B4546-CA1C-D633-E519-960ADAD04A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B242E4-92FA-001F-3E4E-1727F92600B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560330C-88A8-1013-E644-7B043CEDBD2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24661" y="2405921"/>
            <a:ext cx="7442617" cy="3537678"/>
          </a:xfrm>
          <a:noFill/>
        </p:spPr>
        <p:txBody>
          <a:bodyPr/>
          <a:lstStyle/>
          <a:p>
            <a:pPr algn="ctr"/>
            <a:r>
              <a:rPr lang="en-US" sz="8000"/>
              <a:t>SURVEY </a:t>
            </a:r>
          </a:p>
          <a:p>
            <a:pPr algn="ctr"/>
            <a:r>
              <a:rPr lang="en-US" sz="8000"/>
              <a:t>WALK-THROUGH</a:t>
            </a:r>
          </a:p>
        </p:txBody>
      </p:sp>
      <p:pic>
        <p:nvPicPr>
          <p:cNvPr id="7" name="Graphic 6" descr="Walk with solid fill">
            <a:extLst>
              <a:ext uri="{FF2B5EF4-FFF2-40B4-BE49-F238E27FC236}">
                <a16:creationId xmlns:a16="http://schemas.microsoft.com/office/drawing/2014/main" id="{12074AAF-DE2B-49D4-2E7C-877D9CD09E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8700" y="1879550"/>
            <a:ext cx="3674306" cy="367430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7516681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14FDC-5ABF-C1C2-96E0-79C3DB03A9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descr="Basic Timeline">
            <a:extLst>
              <a:ext uri="{FF2B5EF4-FFF2-40B4-BE49-F238E27FC236}">
                <a16:creationId xmlns:a16="http://schemas.microsoft.com/office/drawing/2014/main" id="{31345035-4ADD-8ADF-064D-584F050B088B}"/>
              </a:ext>
            </a:extLst>
          </p:cNvPr>
          <p:cNvGrpSpPr/>
          <p:nvPr/>
        </p:nvGrpSpPr>
        <p:grpSpPr>
          <a:xfrm>
            <a:off x="935564" y="2303279"/>
            <a:ext cx="8292747" cy="3873356"/>
            <a:chOff x="4461961" y="2279845"/>
            <a:chExt cx="8292747" cy="3603792"/>
          </a:xfrm>
        </p:grpSpPr>
        <p:sp>
          <p:nvSpPr>
            <p:cNvPr id="10" name="Straight Connector 9">
              <a:extLst>
                <a:ext uri="{FF2B5EF4-FFF2-40B4-BE49-F238E27FC236}">
                  <a16:creationId xmlns:a16="http://schemas.microsoft.com/office/drawing/2014/main" id="{3A7CCFFD-FE41-739A-4040-45317982BA6C}"/>
                </a:ext>
              </a:extLst>
            </p:cNvPr>
            <p:cNvSpPr/>
            <p:nvPr/>
          </p:nvSpPr>
          <p:spPr>
            <a:xfrm>
              <a:off x="4461961" y="3920879"/>
              <a:ext cx="8292747" cy="55103"/>
            </a:xfrm>
            <a:prstGeom prst="line">
              <a:avLst/>
            </a:prstGeom>
            <a:solidFill>
              <a:schemeClr val="dk2">
                <a:alpha val="90000"/>
                <a:hueOff val="0"/>
                <a:satOff val="0"/>
                <a:lumOff val="0"/>
                <a:alphaOff val="0"/>
              </a:schemeClr>
            </a:solidFill>
            <a:ln w="76200" cap="flat" cmpd="sng" algn="ctr">
              <a:solidFill>
                <a:schemeClr val="accent4"/>
              </a:solidFill>
              <a:prstDash val="solid"/>
              <a:miter lim="800000"/>
              <a:tailEnd type="arrow" w="med" len="me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DCBE6074-C654-3C3E-C695-4507C041F453}"/>
                </a:ext>
              </a:extLst>
            </p:cNvPr>
            <p:cNvSpPr/>
            <p:nvPr/>
          </p:nvSpPr>
          <p:spPr>
            <a:xfrm>
              <a:off x="4744840" y="2558214"/>
              <a:ext cx="1820140" cy="1214366"/>
            </a:xfrm>
            <a:custGeom>
              <a:avLst/>
              <a:gdLst>
                <a:gd name="connsiteX0" fmla="*/ 0 w 1820140"/>
                <a:gd name="connsiteY0" fmla="*/ 0 h 1214366"/>
                <a:gd name="connsiteX1" fmla="*/ 1820140 w 1820140"/>
                <a:gd name="connsiteY1" fmla="*/ 0 h 1214366"/>
                <a:gd name="connsiteX2" fmla="*/ 1820140 w 1820140"/>
                <a:gd name="connsiteY2" fmla="*/ 1214366 h 1214366"/>
                <a:gd name="connsiteX3" fmla="*/ 0 w 1820140"/>
                <a:gd name="connsiteY3" fmla="*/ 1214366 h 1214366"/>
                <a:gd name="connsiteX4" fmla="*/ 0 w 1820140"/>
                <a:gd name="connsiteY4" fmla="*/ 0 h 1214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0140" h="1214366">
                  <a:moveTo>
                    <a:pt x="0" y="0"/>
                  </a:moveTo>
                  <a:lnTo>
                    <a:pt x="1820140" y="0"/>
                  </a:lnTo>
                  <a:lnTo>
                    <a:pt x="1820140" y="1214366"/>
                  </a:lnTo>
                  <a:lnTo>
                    <a:pt x="0" y="121436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95250" rIns="95250" bIns="142875" numCol="1" spcCol="1270" anchor="t" anchorCtr="0">
              <a:noAutofit/>
            </a:bodyPr>
            <a:lstStyle/>
            <a:p>
              <a:pPr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>
                  <a:solidFill>
                    <a:schemeClr val="accent1"/>
                  </a:solidFill>
                </a:rPr>
                <a:t>Developed objectives</a:t>
              </a:r>
              <a:r>
                <a:rPr lang="en-US" kern="1200">
                  <a:solidFill>
                    <a:schemeClr val="accent1"/>
                  </a:solidFill>
                </a:rPr>
                <a:t>, scope, approach </a:t>
              </a:r>
              <a:r>
                <a:rPr lang="en-US">
                  <a:solidFill>
                    <a:schemeClr val="accent1"/>
                  </a:solidFill>
                </a:rPr>
                <a:t>Information gathering</a:t>
              </a:r>
              <a:endParaRPr lang="en-US" kern="1200">
                <a:solidFill>
                  <a:schemeClr val="accent1"/>
                </a:solidFill>
                <a:ea typeface="Calibri"/>
                <a:cs typeface="Calibri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25C54500-27B7-195A-E0D3-43A64DA6760B}"/>
                </a:ext>
              </a:extLst>
            </p:cNvPr>
            <p:cNvSpPr/>
            <p:nvPr/>
          </p:nvSpPr>
          <p:spPr>
            <a:xfrm>
              <a:off x="4744840" y="2279845"/>
              <a:ext cx="1820140" cy="426669"/>
            </a:xfrm>
            <a:custGeom>
              <a:avLst/>
              <a:gdLst>
                <a:gd name="connsiteX0" fmla="*/ 0 w 1820140"/>
                <a:gd name="connsiteY0" fmla="*/ 0 h 426669"/>
                <a:gd name="connsiteX1" fmla="*/ 1820140 w 1820140"/>
                <a:gd name="connsiteY1" fmla="*/ 0 h 426669"/>
                <a:gd name="connsiteX2" fmla="*/ 1820140 w 1820140"/>
                <a:gd name="connsiteY2" fmla="*/ 426669 h 426669"/>
                <a:gd name="connsiteX3" fmla="*/ 0 w 1820140"/>
                <a:gd name="connsiteY3" fmla="*/ 426669 h 426669"/>
                <a:gd name="connsiteX4" fmla="*/ 0 w 1820140"/>
                <a:gd name="connsiteY4" fmla="*/ 0 h 4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0140" h="426669">
                  <a:moveTo>
                    <a:pt x="0" y="0"/>
                  </a:moveTo>
                  <a:lnTo>
                    <a:pt x="1820140" y="0"/>
                  </a:lnTo>
                  <a:lnTo>
                    <a:pt x="1820140" y="426669"/>
                  </a:lnTo>
                  <a:lnTo>
                    <a:pt x="0" y="42666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alpha val="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accent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127000" bIns="0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  <a:defRPr b="1"/>
              </a:pPr>
              <a:r>
                <a:rPr lang="en-US" sz="2000" kern="1200">
                  <a:solidFill>
                    <a:schemeClr val="accent5"/>
                  </a:solidFill>
                </a:rPr>
                <a:t>Q3 2025</a:t>
              </a:r>
            </a:p>
          </p:txBody>
        </p:sp>
        <p:sp>
          <p:nvSpPr>
            <p:cNvPr id="13" name="Straight Connector 12">
              <a:extLst>
                <a:ext uri="{FF2B5EF4-FFF2-40B4-BE49-F238E27FC236}">
                  <a16:creationId xmlns:a16="http://schemas.microsoft.com/office/drawing/2014/main" id="{948CEF82-4BE2-B145-FEC1-2C2474BF618C}"/>
                </a:ext>
              </a:extLst>
            </p:cNvPr>
            <p:cNvSpPr/>
            <p:nvPr/>
          </p:nvSpPr>
          <p:spPr>
            <a:xfrm>
              <a:off x="4671285" y="2279845"/>
              <a:ext cx="0" cy="1641035"/>
            </a:xfrm>
            <a:prstGeom prst="line">
              <a:avLst/>
            </a:prstGeom>
            <a:ln w="22225">
              <a:solidFill>
                <a:schemeClr val="accent5"/>
              </a:solidFill>
            </a:ln>
          </p:spPr>
          <p:style>
            <a:lnRef idx="1">
              <a:schemeClr val="dk2">
                <a:hueOff val="0"/>
                <a:satOff val="0"/>
                <a:lumOff val="0"/>
                <a:alphaOff val="0"/>
              </a:schemeClr>
            </a:lnRef>
            <a:fillRef idx="0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D20E373A-DFFC-E3FE-9525-6665136F6CD4}"/>
                </a:ext>
              </a:extLst>
            </p:cNvPr>
            <p:cNvSpPr/>
            <p:nvPr/>
          </p:nvSpPr>
          <p:spPr>
            <a:xfrm>
              <a:off x="4627522" y="3871814"/>
              <a:ext cx="96150" cy="98133"/>
            </a:xfrm>
            <a:prstGeom prst="ellipse">
              <a:avLst/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 w="6350" cap="flat" cmpd="sng" algn="ctr">
              <a:solidFill>
                <a:schemeClr val="lt1">
                  <a:hueOff val="0"/>
                  <a:satOff val="0"/>
                  <a:lumOff val="0"/>
                  <a:alphaOff val="0"/>
                </a:scheme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9C6E63E-BED7-F070-E891-D6FED17BBB69}"/>
                </a:ext>
              </a:extLst>
            </p:cNvPr>
            <p:cNvSpPr/>
            <p:nvPr/>
          </p:nvSpPr>
          <p:spPr>
            <a:xfrm>
              <a:off x="5865222" y="4305060"/>
              <a:ext cx="2126133" cy="410258"/>
            </a:xfrm>
            <a:custGeom>
              <a:avLst/>
              <a:gdLst>
                <a:gd name="connsiteX0" fmla="*/ 0 w 1820140"/>
                <a:gd name="connsiteY0" fmla="*/ 0 h 656414"/>
                <a:gd name="connsiteX1" fmla="*/ 1820140 w 1820140"/>
                <a:gd name="connsiteY1" fmla="*/ 0 h 656414"/>
                <a:gd name="connsiteX2" fmla="*/ 1820140 w 1820140"/>
                <a:gd name="connsiteY2" fmla="*/ 656414 h 656414"/>
                <a:gd name="connsiteX3" fmla="*/ 0 w 1820140"/>
                <a:gd name="connsiteY3" fmla="*/ 656414 h 656414"/>
                <a:gd name="connsiteX4" fmla="*/ 0 w 1820140"/>
                <a:gd name="connsiteY4" fmla="*/ 0 h 65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0140" h="656414">
                  <a:moveTo>
                    <a:pt x="0" y="0"/>
                  </a:moveTo>
                  <a:lnTo>
                    <a:pt x="1820140" y="0"/>
                  </a:lnTo>
                  <a:lnTo>
                    <a:pt x="1820140" y="656414"/>
                  </a:lnTo>
                  <a:lnTo>
                    <a:pt x="0" y="65641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142875" rIns="142875" bIns="95250" numCol="1" spcCol="1270" anchor="t" anchorCtr="0">
              <a:noAutofit/>
            </a:bodyPr>
            <a:lstStyle/>
            <a:p>
              <a:pPr marL="0" lvl="0" indent="0" algn="l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>
                  <a:solidFill>
                    <a:schemeClr val="accent1"/>
                  </a:solidFill>
                  <a:latin typeface="Calibri"/>
                </a:rPr>
                <a:t>Develop survey</a:t>
              </a:r>
              <a:endParaRPr lang="en-US" kern="1200">
                <a:solidFill>
                  <a:schemeClr val="accent1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AEA68D0-6A7D-0B95-C1B5-D8FB38137EAB}"/>
                </a:ext>
              </a:extLst>
            </p:cNvPr>
            <p:cNvSpPr/>
            <p:nvPr/>
          </p:nvSpPr>
          <p:spPr>
            <a:xfrm>
              <a:off x="5865223" y="4037274"/>
              <a:ext cx="1820140" cy="410258"/>
            </a:xfrm>
            <a:custGeom>
              <a:avLst/>
              <a:gdLst>
                <a:gd name="connsiteX0" fmla="*/ 0 w 1820140"/>
                <a:gd name="connsiteY0" fmla="*/ 0 h 410258"/>
                <a:gd name="connsiteX1" fmla="*/ 1820140 w 1820140"/>
                <a:gd name="connsiteY1" fmla="*/ 0 h 410258"/>
                <a:gd name="connsiteX2" fmla="*/ 1820140 w 1820140"/>
                <a:gd name="connsiteY2" fmla="*/ 410258 h 410258"/>
                <a:gd name="connsiteX3" fmla="*/ 0 w 1820140"/>
                <a:gd name="connsiteY3" fmla="*/ 410258 h 410258"/>
                <a:gd name="connsiteX4" fmla="*/ 0 w 1820140"/>
                <a:gd name="connsiteY4" fmla="*/ 0 h 410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0140" h="410258">
                  <a:moveTo>
                    <a:pt x="0" y="0"/>
                  </a:moveTo>
                  <a:lnTo>
                    <a:pt x="1820140" y="0"/>
                  </a:lnTo>
                  <a:lnTo>
                    <a:pt x="1820140" y="410258"/>
                  </a:lnTo>
                  <a:lnTo>
                    <a:pt x="0" y="41025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alpha val="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accent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127000" bIns="0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  <a:defRPr b="1"/>
              </a:pPr>
              <a:r>
                <a:rPr lang="en-US" sz="2000" kern="1200">
                  <a:solidFill>
                    <a:schemeClr val="accent5"/>
                  </a:solidFill>
                </a:rPr>
                <a:t>Q1 2026</a:t>
              </a:r>
            </a:p>
          </p:txBody>
        </p:sp>
        <p:sp>
          <p:nvSpPr>
            <p:cNvPr id="18" name="Straight Connector 17">
              <a:extLst>
                <a:ext uri="{FF2B5EF4-FFF2-40B4-BE49-F238E27FC236}">
                  <a16:creationId xmlns:a16="http://schemas.microsoft.com/office/drawing/2014/main" id="{C2809646-43C5-D2BB-8E9D-084D2CC786BA}"/>
                </a:ext>
              </a:extLst>
            </p:cNvPr>
            <p:cNvSpPr/>
            <p:nvPr/>
          </p:nvSpPr>
          <p:spPr>
            <a:xfrm flipH="1">
              <a:off x="5773702" y="3920880"/>
              <a:ext cx="8458" cy="1962757"/>
            </a:xfrm>
            <a:prstGeom prst="line">
              <a:avLst/>
            </a:prstGeom>
            <a:ln w="22225">
              <a:solidFill>
                <a:schemeClr val="accent5"/>
              </a:solidFill>
            </a:ln>
          </p:spPr>
          <p:style>
            <a:lnRef idx="1">
              <a:schemeClr val="dk2">
                <a:hueOff val="0"/>
                <a:satOff val="0"/>
                <a:lumOff val="0"/>
                <a:alphaOff val="0"/>
              </a:schemeClr>
            </a:lnRef>
            <a:fillRef idx="0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B10DBDAE-E471-1540-4ACC-C1A3E0A80E9B}"/>
                </a:ext>
              </a:extLst>
            </p:cNvPr>
            <p:cNvSpPr/>
            <p:nvPr/>
          </p:nvSpPr>
          <p:spPr>
            <a:xfrm>
              <a:off x="5738397" y="3871814"/>
              <a:ext cx="96150" cy="98133"/>
            </a:xfrm>
            <a:prstGeom prst="ellipse">
              <a:avLst/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 w="6350" cap="flat" cmpd="sng" algn="ctr">
              <a:solidFill>
                <a:schemeClr val="lt1">
                  <a:hueOff val="0"/>
                  <a:satOff val="0"/>
                  <a:lumOff val="0"/>
                  <a:alphaOff val="0"/>
                </a:scheme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8B8473C-3131-3DA2-0597-240E14B82736}"/>
                </a:ext>
              </a:extLst>
            </p:cNvPr>
            <p:cNvSpPr/>
            <p:nvPr/>
          </p:nvSpPr>
          <p:spPr>
            <a:xfrm>
              <a:off x="7102057" y="2706514"/>
              <a:ext cx="1820140" cy="1214366"/>
            </a:xfrm>
            <a:custGeom>
              <a:avLst/>
              <a:gdLst>
                <a:gd name="connsiteX0" fmla="*/ 0 w 1820140"/>
                <a:gd name="connsiteY0" fmla="*/ 0 h 1214366"/>
                <a:gd name="connsiteX1" fmla="*/ 1820140 w 1820140"/>
                <a:gd name="connsiteY1" fmla="*/ 0 h 1214366"/>
                <a:gd name="connsiteX2" fmla="*/ 1820140 w 1820140"/>
                <a:gd name="connsiteY2" fmla="*/ 1214366 h 1214366"/>
                <a:gd name="connsiteX3" fmla="*/ 0 w 1820140"/>
                <a:gd name="connsiteY3" fmla="*/ 1214366 h 1214366"/>
                <a:gd name="connsiteX4" fmla="*/ 0 w 1820140"/>
                <a:gd name="connsiteY4" fmla="*/ 0 h 1214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0140" h="1214366">
                  <a:moveTo>
                    <a:pt x="0" y="0"/>
                  </a:moveTo>
                  <a:lnTo>
                    <a:pt x="1820140" y="0"/>
                  </a:lnTo>
                  <a:lnTo>
                    <a:pt x="1820140" y="1214366"/>
                  </a:lnTo>
                  <a:lnTo>
                    <a:pt x="0" y="121436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95250" rIns="95250" bIns="142875" numCol="1" spcCol="1270" anchor="t" anchorCtr="0">
              <a:noAutofit/>
            </a:bodyPr>
            <a:lstStyle/>
            <a:p>
              <a:pPr marL="0" lvl="0" indent="0" algn="l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kern="120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15A67C7B-9194-535A-98A1-012FD30F4A1E}"/>
                </a:ext>
              </a:extLst>
            </p:cNvPr>
            <p:cNvSpPr/>
            <p:nvPr/>
          </p:nvSpPr>
          <p:spPr>
            <a:xfrm>
              <a:off x="6969805" y="2400941"/>
              <a:ext cx="1707551" cy="188093"/>
            </a:xfrm>
            <a:custGeom>
              <a:avLst/>
              <a:gdLst>
                <a:gd name="connsiteX0" fmla="*/ 0 w 1820140"/>
                <a:gd name="connsiteY0" fmla="*/ 0 h 426669"/>
                <a:gd name="connsiteX1" fmla="*/ 1820140 w 1820140"/>
                <a:gd name="connsiteY1" fmla="*/ 0 h 426669"/>
                <a:gd name="connsiteX2" fmla="*/ 1820140 w 1820140"/>
                <a:gd name="connsiteY2" fmla="*/ 426669 h 426669"/>
                <a:gd name="connsiteX3" fmla="*/ 0 w 1820140"/>
                <a:gd name="connsiteY3" fmla="*/ 426669 h 426669"/>
                <a:gd name="connsiteX4" fmla="*/ 0 w 1820140"/>
                <a:gd name="connsiteY4" fmla="*/ 0 h 4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0140" h="426669">
                  <a:moveTo>
                    <a:pt x="0" y="0"/>
                  </a:moveTo>
                  <a:lnTo>
                    <a:pt x="1820140" y="0"/>
                  </a:lnTo>
                  <a:lnTo>
                    <a:pt x="1820140" y="426669"/>
                  </a:lnTo>
                  <a:lnTo>
                    <a:pt x="0" y="42666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alpha val="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accent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127000" bIns="0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  <a:defRPr b="1"/>
              </a:pPr>
              <a:r>
                <a:rPr lang="en-US" sz="2000" kern="1200">
                  <a:solidFill>
                    <a:schemeClr val="accent5"/>
                  </a:solidFill>
                </a:rPr>
                <a:t>Q</a:t>
              </a:r>
              <a:r>
                <a:rPr lang="en-US" sz="2000">
                  <a:solidFill>
                    <a:schemeClr val="accent5"/>
                  </a:solidFill>
                </a:rPr>
                <a:t>2</a:t>
              </a:r>
              <a:r>
                <a:rPr lang="en-US" sz="2000" kern="1200">
                  <a:solidFill>
                    <a:schemeClr val="accent5"/>
                  </a:solidFill>
                </a:rPr>
                <a:t>-Q3 2026</a:t>
              </a:r>
            </a:p>
          </p:txBody>
        </p:sp>
        <p:sp>
          <p:nvSpPr>
            <p:cNvPr id="28" name="Straight Connector 27">
              <a:extLst>
                <a:ext uri="{FF2B5EF4-FFF2-40B4-BE49-F238E27FC236}">
                  <a16:creationId xmlns:a16="http://schemas.microsoft.com/office/drawing/2014/main" id="{F4FB6CAA-E486-89D2-7583-338844D3464C}"/>
                </a:ext>
              </a:extLst>
            </p:cNvPr>
            <p:cNvSpPr/>
            <p:nvPr/>
          </p:nvSpPr>
          <p:spPr>
            <a:xfrm>
              <a:off x="6893035" y="2279845"/>
              <a:ext cx="0" cy="1641035"/>
            </a:xfrm>
            <a:prstGeom prst="line">
              <a:avLst/>
            </a:prstGeom>
            <a:ln w="22225">
              <a:solidFill>
                <a:schemeClr val="accent5"/>
              </a:solidFill>
            </a:ln>
          </p:spPr>
          <p:style>
            <a:lnRef idx="1">
              <a:schemeClr val="dk2">
                <a:hueOff val="0"/>
                <a:satOff val="0"/>
                <a:lumOff val="0"/>
                <a:alphaOff val="0"/>
              </a:schemeClr>
            </a:lnRef>
            <a:fillRef idx="0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2169D59C-B27D-7817-A8E3-36409AFF63E6}"/>
                </a:ext>
              </a:extLst>
            </p:cNvPr>
            <p:cNvSpPr/>
            <p:nvPr/>
          </p:nvSpPr>
          <p:spPr>
            <a:xfrm>
              <a:off x="6849272" y="3871814"/>
              <a:ext cx="96150" cy="98133"/>
            </a:xfrm>
            <a:prstGeom prst="ellipse">
              <a:avLst/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 w="6350" cap="flat" cmpd="sng" algn="ctr">
              <a:solidFill>
                <a:schemeClr val="lt1">
                  <a:hueOff val="0"/>
                  <a:satOff val="0"/>
                  <a:lumOff val="0"/>
                  <a:alphaOff val="0"/>
                </a:scheme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F1422DEC-AD25-E625-BE39-1BEF02E8623D}"/>
                </a:ext>
              </a:extLst>
            </p:cNvPr>
            <p:cNvSpPr/>
            <p:nvPr/>
          </p:nvSpPr>
          <p:spPr>
            <a:xfrm>
              <a:off x="8087687" y="4258563"/>
              <a:ext cx="2403892" cy="656414"/>
            </a:xfrm>
            <a:custGeom>
              <a:avLst/>
              <a:gdLst>
                <a:gd name="connsiteX0" fmla="*/ 0 w 1820140"/>
                <a:gd name="connsiteY0" fmla="*/ 0 h 656414"/>
                <a:gd name="connsiteX1" fmla="*/ 1820140 w 1820140"/>
                <a:gd name="connsiteY1" fmla="*/ 0 h 656414"/>
                <a:gd name="connsiteX2" fmla="*/ 1820140 w 1820140"/>
                <a:gd name="connsiteY2" fmla="*/ 656414 h 656414"/>
                <a:gd name="connsiteX3" fmla="*/ 0 w 1820140"/>
                <a:gd name="connsiteY3" fmla="*/ 656414 h 656414"/>
                <a:gd name="connsiteX4" fmla="*/ 0 w 1820140"/>
                <a:gd name="connsiteY4" fmla="*/ 0 h 65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0140" h="656414">
                  <a:moveTo>
                    <a:pt x="0" y="0"/>
                  </a:moveTo>
                  <a:lnTo>
                    <a:pt x="1820140" y="0"/>
                  </a:lnTo>
                  <a:lnTo>
                    <a:pt x="1820140" y="656414"/>
                  </a:lnTo>
                  <a:lnTo>
                    <a:pt x="0" y="65641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142875" rIns="142875" bIns="95250" numCol="1" spcCol="1270" anchor="t" anchorCtr="0">
              <a:noAutofit/>
            </a:bodyPr>
            <a:lstStyle/>
            <a:p>
              <a:pPr marL="0" lvl="0" indent="0" algn="l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>
                  <a:solidFill>
                    <a:schemeClr val="accent1"/>
                  </a:solidFill>
                </a:rPr>
                <a:t>Analy</a:t>
              </a:r>
              <a:r>
                <a:rPr lang="en-US">
                  <a:solidFill>
                    <a:schemeClr val="accent1"/>
                  </a:solidFill>
                </a:rPr>
                <a:t>ze feedback Develop report</a:t>
              </a:r>
              <a:endParaRPr lang="en-US" kern="1200">
                <a:solidFill>
                  <a:schemeClr val="accent1"/>
                </a:solidFill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28749381-D388-B810-5097-7FFB496F163E}"/>
                </a:ext>
              </a:extLst>
            </p:cNvPr>
            <p:cNvSpPr/>
            <p:nvPr/>
          </p:nvSpPr>
          <p:spPr>
            <a:xfrm>
              <a:off x="8107816" y="4013103"/>
              <a:ext cx="1820140" cy="410258"/>
            </a:xfrm>
            <a:custGeom>
              <a:avLst/>
              <a:gdLst>
                <a:gd name="connsiteX0" fmla="*/ 0 w 1820140"/>
                <a:gd name="connsiteY0" fmla="*/ 0 h 410258"/>
                <a:gd name="connsiteX1" fmla="*/ 1820140 w 1820140"/>
                <a:gd name="connsiteY1" fmla="*/ 0 h 410258"/>
                <a:gd name="connsiteX2" fmla="*/ 1820140 w 1820140"/>
                <a:gd name="connsiteY2" fmla="*/ 410258 h 410258"/>
                <a:gd name="connsiteX3" fmla="*/ 0 w 1820140"/>
                <a:gd name="connsiteY3" fmla="*/ 410258 h 410258"/>
                <a:gd name="connsiteX4" fmla="*/ 0 w 1820140"/>
                <a:gd name="connsiteY4" fmla="*/ 0 h 410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0140" h="410258">
                  <a:moveTo>
                    <a:pt x="0" y="0"/>
                  </a:moveTo>
                  <a:lnTo>
                    <a:pt x="1820140" y="0"/>
                  </a:lnTo>
                  <a:lnTo>
                    <a:pt x="1820140" y="410258"/>
                  </a:lnTo>
                  <a:lnTo>
                    <a:pt x="0" y="41025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alpha val="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accent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127000" bIns="0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  <a:defRPr b="1"/>
              </a:pPr>
              <a:r>
                <a:rPr lang="en-US" sz="2000">
                  <a:solidFill>
                    <a:schemeClr val="accent5"/>
                  </a:solidFill>
                </a:rPr>
                <a:t>Q3 2026</a:t>
              </a:r>
              <a:endParaRPr lang="en-US" sz="2000" kern="1200">
                <a:solidFill>
                  <a:schemeClr val="accent5"/>
                </a:solidFill>
              </a:endParaRPr>
            </a:p>
          </p:txBody>
        </p:sp>
        <p:sp>
          <p:nvSpPr>
            <p:cNvPr id="35" name="Straight Connector 34">
              <a:extLst>
                <a:ext uri="{FF2B5EF4-FFF2-40B4-BE49-F238E27FC236}">
                  <a16:creationId xmlns:a16="http://schemas.microsoft.com/office/drawing/2014/main" id="{E2027959-B4CD-B7FA-674F-EBFC06469F9D}"/>
                </a:ext>
              </a:extLst>
            </p:cNvPr>
            <p:cNvSpPr/>
            <p:nvPr/>
          </p:nvSpPr>
          <p:spPr>
            <a:xfrm>
              <a:off x="8003910" y="3920880"/>
              <a:ext cx="0" cy="1962728"/>
            </a:xfrm>
            <a:prstGeom prst="line">
              <a:avLst/>
            </a:prstGeom>
            <a:ln w="22225">
              <a:solidFill>
                <a:schemeClr val="accent5"/>
              </a:solidFill>
            </a:ln>
          </p:spPr>
          <p:style>
            <a:lnRef idx="1">
              <a:schemeClr val="dk2">
                <a:hueOff val="0"/>
                <a:satOff val="0"/>
                <a:lumOff val="0"/>
                <a:alphaOff val="0"/>
              </a:schemeClr>
            </a:lnRef>
            <a:fillRef idx="0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29F18D80-C912-C405-6369-F22977E90DAE}"/>
                </a:ext>
              </a:extLst>
            </p:cNvPr>
            <p:cNvSpPr/>
            <p:nvPr/>
          </p:nvSpPr>
          <p:spPr>
            <a:xfrm>
              <a:off x="7960148" y="3871814"/>
              <a:ext cx="96150" cy="98133"/>
            </a:xfrm>
            <a:prstGeom prst="ellipse">
              <a:avLst/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 w="6350" cap="flat" cmpd="sng" algn="ctr">
              <a:solidFill>
                <a:schemeClr val="lt1">
                  <a:hueOff val="0"/>
                  <a:satOff val="0"/>
                  <a:lumOff val="0"/>
                  <a:alphaOff val="0"/>
                </a:scheme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33CE059B-6088-5D4E-4368-5729FA338E70}"/>
                </a:ext>
              </a:extLst>
            </p:cNvPr>
            <p:cNvSpPr/>
            <p:nvPr/>
          </p:nvSpPr>
          <p:spPr>
            <a:xfrm>
              <a:off x="9188339" y="2558214"/>
              <a:ext cx="1820140" cy="1214366"/>
            </a:xfrm>
            <a:custGeom>
              <a:avLst/>
              <a:gdLst>
                <a:gd name="connsiteX0" fmla="*/ 0 w 1820140"/>
                <a:gd name="connsiteY0" fmla="*/ 0 h 1214366"/>
                <a:gd name="connsiteX1" fmla="*/ 1820140 w 1820140"/>
                <a:gd name="connsiteY1" fmla="*/ 0 h 1214366"/>
                <a:gd name="connsiteX2" fmla="*/ 1820140 w 1820140"/>
                <a:gd name="connsiteY2" fmla="*/ 1214366 h 1214366"/>
                <a:gd name="connsiteX3" fmla="*/ 0 w 1820140"/>
                <a:gd name="connsiteY3" fmla="*/ 1214366 h 1214366"/>
                <a:gd name="connsiteX4" fmla="*/ 0 w 1820140"/>
                <a:gd name="connsiteY4" fmla="*/ 0 h 1214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0140" h="1214366">
                  <a:moveTo>
                    <a:pt x="0" y="0"/>
                  </a:moveTo>
                  <a:lnTo>
                    <a:pt x="1820140" y="0"/>
                  </a:lnTo>
                  <a:lnTo>
                    <a:pt x="1820140" y="1214366"/>
                  </a:lnTo>
                  <a:lnTo>
                    <a:pt x="0" y="121436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95250" rIns="95250" bIns="142875" numCol="1" spcCol="1270" anchor="t" anchorCtr="0">
              <a:noAutofit/>
            </a:bodyPr>
            <a:lstStyle/>
            <a:p>
              <a:pPr marL="0" lvl="0" indent="0" algn="l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>
                  <a:solidFill>
                    <a:schemeClr val="accent1"/>
                  </a:solidFill>
                </a:rPr>
                <a:t>Final report &amp; recommendations for </a:t>
              </a:r>
              <a:r>
                <a:rPr lang="en-US" b="1" kern="1200">
                  <a:solidFill>
                    <a:schemeClr val="accent1"/>
                  </a:solidFill>
                </a:rPr>
                <a:t>Restructured Code</a:t>
              </a: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7E8B6D73-ACF0-83ED-E795-E0252A9FDD18}"/>
                </a:ext>
              </a:extLst>
            </p:cNvPr>
            <p:cNvSpPr/>
            <p:nvPr/>
          </p:nvSpPr>
          <p:spPr>
            <a:xfrm>
              <a:off x="9188339" y="2279845"/>
              <a:ext cx="1820140" cy="426669"/>
            </a:xfrm>
            <a:custGeom>
              <a:avLst/>
              <a:gdLst>
                <a:gd name="connsiteX0" fmla="*/ 0 w 1820140"/>
                <a:gd name="connsiteY0" fmla="*/ 0 h 426669"/>
                <a:gd name="connsiteX1" fmla="*/ 1820140 w 1820140"/>
                <a:gd name="connsiteY1" fmla="*/ 0 h 426669"/>
                <a:gd name="connsiteX2" fmla="*/ 1820140 w 1820140"/>
                <a:gd name="connsiteY2" fmla="*/ 426669 h 426669"/>
                <a:gd name="connsiteX3" fmla="*/ 0 w 1820140"/>
                <a:gd name="connsiteY3" fmla="*/ 426669 h 426669"/>
                <a:gd name="connsiteX4" fmla="*/ 0 w 1820140"/>
                <a:gd name="connsiteY4" fmla="*/ 0 h 4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0140" h="426669">
                  <a:moveTo>
                    <a:pt x="0" y="0"/>
                  </a:moveTo>
                  <a:lnTo>
                    <a:pt x="1820140" y="0"/>
                  </a:lnTo>
                  <a:lnTo>
                    <a:pt x="1820140" y="426669"/>
                  </a:lnTo>
                  <a:lnTo>
                    <a:pt x="0" y="42666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alpha val="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accent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127000" bIns="0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  <a:defRPr b="1"/>
              </a:pPr>
              <a:r>
                <a:rPr lang="en-US" sz="2000">
                  <a:solidFill>
                    <a:schemeClr val="accent5"/>
                  </a:solidFill>
                </a:rPr>
                <a:t>Q4 2026</a:t>
              </a:r>
              <a:endParaRPr lang="en-US" sz="2000" kern="1200">
                <a:solidFill>
                  <a:schemeClr val="accent5"/>
                </a:solidFill>
              </a:endParaRPr>
            </a:p>
          </p:txBody>
        </p:sp>
        <p:sp>
          <p:nvSpPr>
            <p:cNvPr id="45" name="Straight Connector 44">
              <a:extLst>
                <a:ext uri="{FF2B5EF4-FFF2-40B4-BE49-F238E27FC236}">
                  <a16:creationId xmlns:a16="http://schemas.microsoft.com/office/drawing/2014/main" id="{510A16A4-A632-F72B-CF4E-B78B31DE1908}"/>
                </a:ext>
              </a:extLst>
            </p:cNvPr>
            <p:cNvSpPr/>
            <p:nvPr/>
          </p:nvSpPr>
          <p:spPr>
            <a:xfrm>
              <a:off x="9114785" y="2279845"/>
              <a:ext cx="0" cy="1641035"/>
            </a:xfrm>
            <a:prstGeom prst="line">
              <a:avLst/>
            </a:prstGeom>
            <a:ln w="22225">
              <a:solidFill>
                <a:schemeClr val="accent5"/>
              </a:solidFill>
            </a:ln>
          </p:spPr>
          <p:style>
            <a:lnRef idx="1">
              <a:schemeClr val="dk2">
                <a:hueOff val="0"/>
                <a:satOff val="0"/>
                <a:lumOff val="0"/>
                <a:alphaOff val="0"/>
              </a:schemeClr>
            </a:lnRef>
            <a:fillRef idx="0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C9B9F6B9-F7FC-C135-082D-F4C6F1F7C8EE}"/>
                </a:ext>
              </a:extLst>
            </p:cNvPr>
            <p:cNvSpPr/>
            <p:nvPr/>
          </p:nvSpPr>
          <p:spPr>
            <a:xfrm>
              <a:off x="9071023" y="3871814"/>
              <a:ext cx="96150" cy="98133"/>
            </a:xfrm>
            <a:prstGeom prst="ellipse">
              <a:avLst/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 w="6350" cap="flat" cmpd="sng" algn="ctr">
              <a:solidFill>
                <a:schemeClr val="lt1">
                  <a:hueOff val="0"/>
                  <a:satOff val="0"/>
                  <a:lumOff val="0"/>
                  <a:alphaOff val="0"/>
                </a:scheme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41B57EB-E7E7-E76C-60F4-DC25222E6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9D3C7451-06CC-7BCF-12AE-0261A98ED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564" y="520138"/>
            <a:ext cx="10058400" cy="533400"/>
          </a:xfrm>
        </p:spPr>
        <p:txBody>
          <a:bodyPr/>
          <a:lstStyle/>
          <a:p>
            <a:r>
              <a:rPr lang="en-US"/>
              <a:t>Next Steps and</a:t>
            </a:r>
            <a:br>
              <a:rPr lang="en-US"/>
            </a:br>
            <a:r>
              <a:rPr lang="en-US"/>
              <a:t>Proposed Timeline</a:t>
            </a: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B7EC0DD9-DB04-9D78-50B8-B03BE39B6CE3}"/>
              </a:ext>
            </a:extLst>
          </p:cNvPr>
          <p:cNvSpPr/>
          <p:nvPr/>
        </p:nvSpPr>
        <p:spPr>
          <a:xfrm>
            <a:off x="3440192" y="2610006"/>
            <a:ext cx="1820140" cy="1305200"/>
          </a:xfrm>
          <a:custGeom>
            <a:avLst/>
            <a:gdLst>
              <a:gd name="connsiteX0" fmla="*/ 0 w 1820140"/>
              <a:gd name="connsiteY0" fmla="*/ 0 h 1214366"/>
              <a:gd name="connsiteX1" fmla="*/ 1820140 w 1820140"/>
              <a:gd name="connsiteY1" fmla="*/ 0 h 1214366"/>
              <a:gd name="connsiteX2" fmla="*/ 1820140 w 1820140"/>
              <a:gd name="connsiteY2" fmla="*/ 1214366 h 1214366"/>
              <a:gd name="connsiteX3" fmla="*/ 0 w 1820140"/>
              <a:gd name="connsiteY3" fmla="*/ 1214366 h 1214366"/>
              <a:gd name="connsiteX4" fmla="*/ 0 w 1820140"/>
              <a:gd name="connsiteY4" fmla="*/ 0 h 121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140" h="1214366">
                <a:moveTo>
                  <a:pt x="0" y="0"/>
                </a:moveTo>
                <a:lnTo>
                  <a:pt x="1820140" y="0"/>
                </a:lnTo>
                <a:lnTo>
                  <a:pt x="1820140" y="1214366"/>
                </a:lnTo>
                <a:lnTo>
                  <a:pt x="0" y="121436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95250" rIns="95250" bIns="142875" numCol="1" spcCol="1270" anchor="t" anchorCtr="0">
            <a:noAutofit/>
          </a:bodyPr>
          <a:lstStyle/>
          <a:p>
            <a:pPr marL="0" lvl="0" indent="0" algn="l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kern="1200">
                <a:solidFill>
                  <a:schemeClr val="accent1"/>
                </a:solidFill>
              </a:rPr>
              <a:t>Public survey</a:t>
            </a:r>
          </a:p>
          <a:p>
            <a:pPr marL="0" lvl="0" indent="0" algn="l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kern="1200">
                <a:solidFill>
                  <a:schemeClr val="accent1"/>
                </a:solidFill>
              </a:rPr>
              <a:t>Targeted outreach</a:t>
            </a:r>
          </a:p>
        </p:txBody>
      </p:sp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C9481B8A-BD46-2AB3-F2CE-60F1F2CBD500}"/>
              </a:ext>
            </a:extLst>
          </p:cNvPr>
          <p:cNvSpPr/>
          <p:nvPr/>
        </p:nvSpPr>
        <p:spPr>
          <a:xfrm>
            <a:off x="5661942" y="429084"/>
            <a:ext cx="5760562" cy="1367396"/>
          </a:xfrm>
          <a:prstGeom prst="wedgeEllipseCallout">
            <a:avLst>
              <a:gd name="adj1" fmla="val -66878"/>
              <a:gd name="adj2" fmla="val 93032"/>
            </a:avLst>
          </a:prstGeom>
          <a:solidFill>
            <a:schemeClr val="accent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chemeClr val="accent2"/>
                </a:solidFill>
              </a:rPr>
              <a:t>Comment Period</a:t>
            </a:r>
            <a:endParaRPr lang="en-US">
              <a:solidFill>
                <a:schemeClr val="accent2"/>
              </a:solidFill>
            </a:endParaRPr>
          </a:p>
          <a:p>
            <a:pPr algn="ctr"/>
            <a:r>
              <a:rPr lang="en-US">
                <a:solidFill>
                  <a:schemeClr val="accent2"/>
                </a:solidFill>
              </a:rPr>
              <a:t>Restructured Code April 1</a:t>
            </a:r>
            <a:r>
              <a:rPr lang="en-US" baseline="30000">
                <a:solidFill>
                  <a:schemeClr val="accent2"/>
                </a:solidFill>
              </a:rPr>
              <a:t>st</a:t>
            </a:r>
            <a:r>
              <a:rPr lang="en-US">
                <a:solidFill>
                  <a:schemeClr val="accent2"/>
                </a:solidFill>
              </a:rPr>
              <a:t> – July 3</a:t>
            </a:r>
            <a:r>
              <a:rPr lang="en-US" baseline="30000">
                <a:solidFill>
                  <a:schemeClr val="accent2"/>
                </a:solidFill>
              </a:rPr>
              <a:t>rd</a:t>
            </a:r>
            <a:endParaRPr lang="en-US">
              <a:solidFill>
                <a:schemeClr val="accent2"/>
              </a:solidFill>
            </a:endParaRPr>
          </a:p>
          <a:p>
            <a:pPr algn="ctr"/>
            <a:r>
              <a:rPr lang="en-US">
                <a:solidFill>
                  <a:schemeClr val="accent2"/>
                </a:solidFill>
              </a:rPr>
              <a:t>NOCLAR April 1</a:t>
            </a:r>
            <a:r>
              <a:rPr lang="en-US" baseline="30000">
                <a:solidFill>
                  <a:schemeClr val="accent2"/>
                </a:solidFill>
              </a:rPr>
              <a:t>st</a:t>
            </a:r>
            <a:r>
              <a:rPr lang="en-US">
                <a:solidFill>
                  <a:schemeClr val="accent2"/>
                </a:solidFill>
              </a:rPr>
              <a:t> – July 30</a:t>
            </a:r>
            <a:r>
              <a:rPr lang="en-US" baseline="30000">
                <a:solidFill>
                  <a:schemeClr val="accent2"/>
                </a:solidFill>
              </a:rPr>
              <a:t>th</a:t>
            </a:r>
            <a:r>
              <a:rPr lang="en-US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7" name="Straight Connector 6">
            <a:extLst>
              <a:ext uri="{FF2B5EF4-FFF2-40B4-BE49-F238E27FC236}">
                <a16:creationId xmlns:a16="http://schemas.microsoft.com/office/drawing/2014/main" id="{E0FB1A51-DE3F-DB28-6A81-B9C9F4FFF03D}"/>
              </a:ext>
            </a:extLst>
          </p:cNvPr>
          <p:cNvSpPr/>
          <p:nvPr/>
        </p:nvSpPr>
        <p:spPr>
          <a:xfrm>
            <a:off x="6746387" y="4080749"/>
            <a:ext cx="0" cy="2109540"/>
          </a:xfrm>
          <a:prstGeom prst="line">
            <a:avLst/>
          </a:prstGeom>
          <a:ln w="22225">
            <a:solidFill>
              <a:schemeClr val="accent5"/>
            </a:solidFill>
          </a:ln>
        </p:spPr>
        <p:style>
          <a:lnRef idx="1">
            <a:schemeClr val="dk2">
              <a:hueOff val="0"/>
              <a:satOff val="0"/>
              <a:lumOff val="0"/>
              <a:alphaOff val="0"/>
            </a:schemeClr>
          </a:lnRef>
          <a:fillRef idx="0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46826398-FD08-0B0F-C915-9E0364E669F9}"/>
              </a:ext>
            </a:extLst>
          </p:cNvPr>
          <p:cNvSpPr/>
          <p:nvPr/>
        </p:nvSpPr>
        <p:spPr>
          <a:xfrm>
            <a:off x="6702627" y="4074261"/>
            <a:ext cx="96150" cy="105473"/>
          </a:xfrm>
          <a:prstGeom prst="ellipse">
            <a:avLst/>
          </a:prstGeom>
          <a:solidFill>
            <a:schemeClr val="accent1">
              <a:hueOff val="0"/>
              <a:satOff val="0"/>
              <a:lumOff val="0"/>
              <a:alphaOff val="0"/>
            </a:schemeClr>
          </a:solidFill>
          <a:ln w="6350" cap="flat" cmpd="sng" algn="ctr">
            <a:solidFill>
              <a:schemeClr val="lt1">
                <a:hueOff val="0"/>
                <a:satOff val="0"/>
                <a:lumOff val="0"/>
                <a:alphaOff val="0"/>
              </a:scheme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6ABC31A9-4B28-9815-046D-AF0F7949CBB0}"/>
              </a:ext>
            </a:extLst>
          </p:cNvPr>
          <p:cNvSpPr/>
          <p:nvPr/>
        </p:nvSpPr>
        <p:spPr>
          <a:xfrm>
            <a:off x="6920782" y="4270206"/>
            <a:ext cx="1820140" cy="440945"/>
          </a:xfrm>
          <a:custGeom>
            <a:avLst/>
            <a:gdLst>
              <a:gd name="connsiteX0" fmla="*/ 0 w 1820140"/>
              <a:gd name="connsiteY0" fmla="*/ 0 h 410258"/>
              <a:gd name="connsiteX1" fmla="*/ 1820140 w 1820140"/>
              <a:gd name="connsiteY1" fmla="*/ 0 h 410258"/>
              <a:gd name="connsiteX2" fmla="*/ 1820140 w 1820140"/>
              <a:gd name="connsiteY2" fmla="*/ 410258 h 410258"/>
              <a:gd name="connsiteX3" fmla="*/ 0 w 1820140"/>
              <a:gd name="connsiteY3" fmla="*/ 410258 h 410258"/>
              <a:gd name="connsiteX4" fmla="*/ 0 w 1820140"/>
              <a:gd name="connsiteY4" fmla="*/ 0 h 410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140" h="410258">
                <a:moveTo>
                  <a:pt x="0" y="0"/>
                </a:moveTo>
                <a:lnTo>
                  <a:pt x="1820140" y="0"/>
                </a:lnTo>
                <a:lnTo>
                  <a:pt x="1820140" y="410258"/>
                </a:lnTo>
                <a:lnTo>
                  <a:pt x="0" y="41025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alpha val="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accent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127000" bIns="0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  <a:defRPr b="1"/>
            </a:pPr>
            <a:r>
              <a:rPr lang="en-US" sz="2000">
                <a:solidFill>
                  <a:schemeClr val="accent5"/>
                </a:solidFill>
              </a:rPr>
              <a:t>Q1 2027</a:t>
            </a:r>
            <a:endParaRPr lang="en-US" sz="2000" kern="1200">
              <a:solidFill>
                <a:schemeClr val="accent5"/>
              </a:solidFill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A3F5C751-48F2-9E96-E6EF-6F15224D9049}"/>
              </a:ext>
            </a:extLst>
          </p:cNvPr>
          <p:cNvSpPr/>
          <p:nvPr/>
        </p:nvSpPr>
        <p:spPr>
          <a:xfrm>
            <a:off x="6920782" y="4647691"/>
            <a:ext cx="1820140" cy="1305201"/>
          </a:xfrm>
          <a:custGeom>
            <a:avLst/>
            <a:gdLst>
              <a:gd name="connsiteX0" fmla="*/ 0 w 1820140"/>
              <a:gd name="connsiteY0" fmla="*/ 0 h 1214366"/>
              <a:gd name="connsiteX1" fmla="*/ 1820140 w 1820140"/>
              <a:gd name="connsiteY1" fmla="*/ 0 h 1214366"/>
              <a:gd name="connsiteX2" fmla="*/ 1820140 w 1820140"/>
              <a:gd name="connsiteY2" fmla="*/ 1214366 h 1214366"/>
              <a:gd name="connsiteX3" fmla="*/ 0 w 1820140"/>
              <a:gd name="connsiteY3" fmla="*/ 1214366 h 1214366"/>
              <a:gd name="connsiteX4" fmla="*/ 0 w 1820140"/>
              <a:gd name="connsiteY4" fmla="*/ 0 h 121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140" h="1214366">
                <a:moveTo>
                  <a:pt x="0" y="0"/>
                </a:moveTo>
                <a:lnTo>
                  <a:pt x="1820140" y="0"/>
                </a:lnTo>
                <a:lnTo>
                  <a:pt x="1820140" y="1214366"/>
                </a:lnTo>
                <a:lnTo>
                  <a:pt x="0" y="121436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95250" rIns="95250" bIns="142875" numCol="1" spcCol="1270" anchor="t" anchorCtr="0">
            <a:noAutofit/>
          </a:bodyPr>
          <a:lstStyle/>
          <a:p>
            <a:pPr marL="0" lvl="0" indent="0" algn="l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kern="1200">
                <a:solidFill>
                  <a:schemeClr val="accent1"/>
                </a:solidFill>
              </a:rPr>
              <a:t>Final report &amp; recommendations for </a:t>
            </a:r>
            <a:r>
              <a:rPr lang="en-US" b="1" kern="1200">
                <a:solidFill>
                  <a:schemeClr val="accent1"/>
                </a:solidFill>
              </a:rPr>
              <a:t>NOCLAR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4B54E6F-8751-EE78-068C-47D5A7C19D58}"/>
              </a:ext>
            </a:extLst>
          </p:cNvPr>
          <p:cNvSpPr txBox="1"/>
          <p:nvPr/>
        </p:nvSpPr>
        <p:spPr>
          <a:xfrm>
            <a:off x="9272071" y="2888912"/>
            <a:ext cx="2789789" cy="25545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endParaRPr lang="en-US" sz="1600"/>
          </a:p>
          <a:p>
            <a:endParaRPr lang="en-US" sz="1600"/>
          </a:p>
          <a:p>
            <a:endParaRPr lang="en-US" sz="1600"/>
          </a:p>
          <a:p>
            <a:endParaRPr lang="en-US" sz="1600"/>
          </a:p>
          <a:p>
            <a:endParaRPr lang="en-US" sz="1600"/>
          </a:p>
          <a:p>
            <a:endParaRPr lang="en-US" sz="1600"/>
          </a:p>
          <a:p>
            <a:endParaRPr lang="en-US" sz="1600"/>
          </a:p>
          <a:p>
            <a:endParaRPr lang="en-US" sz="1600"/>
          </a:p>
          <a:p>
            <a:endParaRPr lang="en-US" sz="1600"/>
          </a:p>
          <a:p>
            <a:endParaRPr lang="en-US" sz="1600"/>
          </a:p>
        </p:txBody>
      </p:sp>
      <p:sp>
        <p:nvSpPr>
          <p:cNvPr id="29" name="Text Placeholder 4">
            <a:extLst>
              <a:ext uri="{FF2B5EF4-FFF2-40B4-BE49-F238E27FC236}">
                <a16:creationId xmlns:a16="http://schemas.microsoft.com/office/drawing/2014/main" id="{570E683B-5262-4154-F8F9-92BD77086449}"/>
              </a:ext>
            </a:extLst>
          </p:cNvPr>
          <p:cNvSpPr txBox="1">
            <a:spLocks/>
          </p:cNvSpPr>
          <p:nvPr/>
        </p:nvSpPr>
        <p:spPr>
          <a:xfrm>
            <a:off x="9407539" y="3586336"/>
            <a:ext cx="2508767" cy="185712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/>
              <a:t>May include no further actions or one or more of the following: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200"/>
              <a:t>Further information gathering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200"/>
              <a:t>Standard-setting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200"/>
              <a:t>Development of NAMs or other initiatives</a:t>
            </a: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0F2276E6-F473-87EA-A5B6-A70C21028BFD}"/>
              </a:ext>
            </a:extLst>
          </p:cNvPr>
          <p:cNvSpPr txBox="1">
            <a:spLocks/>
          </p:cNvSpPr>
          <p:nvPr/>
        </p:nvSpPr>
        <p:spPr>
          <a:xfrm>
            <a:off x="9219684" y="3094815"/>
            <a:ext cx="2696622" cy="31964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b="1"/>
              <a:t>Final Report with Recommendations</a:t>
            </a:r>
          </a:p>
        </p:txBody>
      </p:sp>
    </p:spTree>
    <p:extLst>
      <p:ext uri="{BB962C8B-B14F-4D97-AF65-F5344CB8AC3E}">
        <p14:creationId xmlns:p14="http://schemas.microsoft.com/office/powerpoint/2010/main" val="38458183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6B6FAE-2A23-B96C-BDDF-CC7C8BD813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399005-DD58-FE25-A6E0-1D2584F3813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F26287-84E2-CCA3-9D84-CD933030DEB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496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50716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453948F-306B-99A8-E417-3CD32E76AEFE}"/>
              </a:ext>
            </a:extLst>
          </p:cNvPr>
          <p:cNvSpPr txBox="1"/>
          <p:nvPr/>
        </p:nvSpPr>
        <p:spPr>
          <a:xfrm>
            <a:off x="907676" y="6067475"/>
            <a:ext cx="1983441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8E3D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8E3D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0389EDA-163F-97B4-5921-2A487C689B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1BE7DF00-117B-6428-4952-D918D07E1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806" y="690323"/>
            <a:ext cx="10134600" cy="550843"/>
          </a:xfrm>
        </p:spPr>
        <p:txBody>
          <a:bodyPr/>
          <a:lstStyle/>
          <a:p>
            <a:r>
              <a:rPr lang="en-US"/>
              <a:t>Recap: September 2025 Meeting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1458ED2-6E3D-BCA5-B9E0-F86F276B105E}"/>
              </a:ext>
            </a:extLst>
          </p:cNvPr>
          <p:cNvSpPr txBox="1">
            <a:spLocks/>
          </p:cNvSpPr>
          <p:nvPr/>
        </p:nvSpPr>
        <p:spPr>
          <a:xfrm>
            <a:off x="5710106" y="1757103"/>
            <a:ext cx="5631931" cy="4066287"/>
          </a:xfrm>
          <a:prstGeom prst="rect">
            <a:avLst/>
          </a:prstGeom>
          <a:noFill/>
          <a:ln w="57150">
            <a:noFill/>
          </a:ln>
        </p:spPr>
        <p:txBody>
          <a:bodyPr anchor="ctr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00000"/>
              </a:lnSpc>
              <a:spcAft>
                <a:spcPts val="600"/>
              </a:spcAft>
              <a:defRPr/>
            </a:pPr>
            <a:r>
              <a:rPr lang="en-US" sz="2000"/>
              <a:t>The IESBA considered and supported the Project Team’s proposed objectives, scope and approach for the two PIRs</a:t>
            </a:r>
          </a:p>
          <a:p>
            <a:pPr lvl="0">
              <a:lnSpc>
                <a:spcPct val="100000"/>
              </a:lnSpc>
              <a:spcAft>
                <a:spcPts val="600"/>
              </a:spcAft>
              <a:defRPr/>
            </a:pPr>
            <a:r>
              <a:rPr lang="en-US" sz="2000"/>
              <a:t>IESBA members discussed the importance of understanding, among others: </a:t>
            </a:r>
          </a:p>
          <a:p>
            <a:pPr marL="342900" indent="-342900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US" sz="2000"/>
              <a:t>The impact of the standard, including evidence of effective implementation; and </a:t>
            </a:r>
          </a:p>
          <a:p>
            <a:pPr marL="342900" indent="-342900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US" sz="2000"/>
              <a:t>How the standard has been adopted and implemented in various jurisdictions, including the rationale for any modifications or carve-outs.</a:t>
            </a:r>
          </a:p>
        </p:txBody>
      </p:sp>
      <p:pic>
        <p:nvPicPr>
          <p:cNvPr id="4" name="Picture 3" descr="Empty office room">
            <a:extLst>
              <a:ext uri="{FF2B5EF4-FFF2-40B4-BE49-F238E27FC236}">
                <a16:creationId xmlns:a16="http://schemas.microsoft.com/office/drawing/2014/main" id="{C4421C26-DFD3-77AF-E653-176093EEAD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113" y="2231477"/>
            <a:ext cx="4676307" cy="3117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0583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FA2B13-E459-824E-ADE7-61CA4D33F6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Targeted Outreach: Q1 2026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E2867D0-EB41-43B5-C4EC-7C35CB835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4</a:t>
            </a:fld>
            <a:endParaRPr lang="en-US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769EBAB1-69AC-E812-7E6A-F602D4970DD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34721621"/>
              </p:ext>
            </p:extLst>
          </p:nvPr>
        </p:nvGraphicFramePr>
        <p:xfrm>
          <a:off x="5561351" y="1729649"/>
          <a:ext cx="6076013" cy="4731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6" descr="Blue world map">
            <a:extLst>
              <a:ext uri="{FF2B5EF4-FFF2-40B4-BE49-F238E27FC236}">
                <a16:creationId xmlns:a16="http://schemas.microsoft.com/office/drawing/2014/main" id="{2F4B0CBD-0465-2CCC-DF6F-BE6D446BAD20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50592" t="10383" r="2546" b="28852"/>
          <a:stretch>
            <a:fillRect/>
          </a:stretch>
        </p:blipFill>
        <p:spPr>
          <a:xfrm>
            <a:off x="607102" y="1729649"/>
            <a:ext cx="5141627" cy="4167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7726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2C20E-7D90-2491-DB43-59ABDBF8EF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NOCLAR Survey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AC60E5-2328-BF77-8062-E3E5E48B3E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Agenda item 2-a</a:t>
            </a:r>
          </a:p>
        </p:txBody>
      </p:sp>
    </p:spTree>
    <p:extLst>
      <p:ext uri="{BB962C8B-B14F-4D97-AF65-F5344CB8AC3E}">
        <p14:creationId xmlns:p14="http://schemas.microsoft.com/office/powerpoint/2010/main" val="17116820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1A1B9C-535F-DA59-2059-F9C9CED59D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557123"/>
            <a:ext cx="10134600" cy="550843"/>
          </a:xfrm>
        </p:spPr>
        <p:txBody>
          <a:bodyPr/>
          <a:lstStyle/>
          <a:p>
            <a:r>
              <a:rPr lang="en-US"/>
              <a:t>NOCLAR PIR Survey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1C77279-7CA5-2EA2-34C4-C27A28F05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5A7D1F-474B-1552-C500-08FCB43B12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600792" y="1888760"/>
            <a:ext cx="9054059" cy="4054839"/>
          </a:xfrm>
        </p:spPr>
        <p:txBody>
          <a:bodyPr/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000"/>
              <a:t>To determine:</a:t>
            </a:r>
          </a:p>
          <a:p>
            <a:pPr marL="801688" lvl="1" indent="-344488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US" sz="2000"/>
              <a:t>Whether NOLAR provisions achieved intended purpose by identifying </a:t>
            </a:r>
            <a:r>
              <a:rPr lang="en-US" sz="2000" b="1"/>
              <a:t>benefits</a:t>
            </a:r>
            <a:r>
              <a:rPr lang="en-US" sz="2000"/>
              <a:t> and </a:t>
            </a:r>
            <a:r>
              <a:rPr lang="en-US" sz="2000" b="1"/>
              <a:t>practical challenges or questions </a:t>
            </a:r>
            <a:r>
              <a:rPr lang="en-US" sz="2000"/>
              <a:t>regarding implementation; and</a:t>
            </a:r>
          </a:p>
          <a:p>
            <a:pPr marL="800100" lvl="1" indent="-342900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US" sz="2000"/>
              <a:t>What actions need to address identified matters</a:t>
            </a:r>
          </a:p>
          <a:p>
            <a:pPr marL="342900" indent="-342900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/>
              <a:t>Information to be submitted on an </a:t>
            </a:r>
            <a:r>
              <a:rPr lang="en-US" sz="2000" u="sng"/>
              <a:t>anonymized basis</a:t>
            </a:r>
            <a:r>
              <a:rPr lang="en-US" sz="2000"/>
              <a:t>, however confidential matters can be discussed with IESBA PIR Project Team</a:t>
            </a:r>
          </a:p>
          <a:p>
            <a:pPr marL="342900" indent="-342900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/>
              <a:t>Unless confidentiality is specifically requested, submissions considered public record</a:t>
            </a:r>
          </a:p>
          <a:p>
            <a:pPr marL="342900" indent="-342900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/>
              <a:t>Survey is linked to an overview and explanation of how to apply the NOCLAR provisions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240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B4AAA1D-D31B-643B-FFE4-FAD073FB2D02}"/>
              </a:ext>
            </a:extLst>
          </p:cNvPr>
          <p:cNvSpPr/>
          <p:nvPr/>
        </p:nvSpPr>
        <p:spPr>
          <a:xfrm>
            <a:off x="1028700" y="2044641"/>
            <a:ext cx="1572093" cy="3898957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/>
              <a:t>Respondents that have adopted or use NOCLAR provisions* </a:t>
            </a:r>
          </a:p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ECB5808-5F54-D6CA-54ED-123D0847E369}"/>
              </a:ext>
            </a:extLst>
          </p:cNvPr>
          <p:cNvSpPr txBox="1"/>
          <p:nvPr/>
        </p:nvSpPr>
        <p:spPr>
          <a:xfrm flipH="1">
            <a:off x="1028699" y="5666599"/>
            <a:ext cx="14982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bg1"/>
                </a:solidFill>
              </a:rPr>
              <a:t>*IESSA outside scope</a:t>
            </a:r>
          </a:p>
        </p:txBody>
      </p:sp>
    </p:spTree>
    <p:extLst>
      <p:ext uri="{BB962C8B-B14F-4D97-AF65-F5344CB8AC3E}">
        <p14:creationId xmlns:p14="http://schemas.microsoft.com/office/powerpoint/2010/main" val="25027620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0431D-ABB9-3114-D199-FE81A13F5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NOCLAR PIR Survey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E948240-601F-4025-8A2A-DDC0E921E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A93B88-D219-C0C4-9594-C35C524F69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Stakeholder categories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B015CE15-26B8-5B09-1658-7A40142CDE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7146817"/>
              </p:ext>
            </p:extLst>
          </p:nvPr>
        </p:nvGraphicFramePr>
        <p:xfrm>
          <a:off x="1296650" y="1588958"/>
          <a:ext cx="7921241" cy="4609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Graphic 8" descr="Gavel outline">
            <a:extLst>
              <a:ext uri="{FF2B5EF4-FFF2-40B4-BE49-F238E27FC236}">
                <a16:creationId xmlns:a16="http://schemas.microsoft.com/office/drawing/2014/main" id="{DFA0EC4B-849E-6E5D-28A6-3CDAC346297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981199" y="3214671"/>
            <a:ext cx="566597" cy="566597"/>
          </a:xfrm>
          <a:prstGeom prst="rect">
            <a:avLst/>
          </a:prstGeom>
        </p:spPr>
      </p:pic>
      <p:pic>
        <p:nvPicPr>
          <p:cNvPr id="11" name="Graphic 10" descr="City outline">
            <a:extLst>
              <a:ext uri="{FF2B5EF4-FFF2-40B4-BE49-F238E27FC236}">
                <a16:creationId xmlns:a16="http://schemas.microsoft.com/office/drawing/2014/main" id="{55CE7667-A6A3-18C0-E331-91A39B1706C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041156" y="4092315"/>
            <a:ext cx="393488" cy="393488"/>
          </a:xfrm>
          <a:prstGeom prst="rect">
            <a:avLst/>
          </a:prstGeom>
        </p:spPr>
      </p:pic>
      <p:pic>
        <p:nvPicPr>
          <p:cNvPr id="13" name="Graphic 12" descr="Board Of Directors outline">
            <a:extLst>
              <a:ext uri="{FF2B5EF4-FFF2-40B4-BE49-F238E27FC236}">
                <a16:creationId xmlns:a16="http://schemas.microsoft.com/office/drawing/2014/main" id="{F851A674-ED9E-6686-F2F1-B8C49650466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835041" y="4772492"/>
            <a:ext cx="457200" cy="457200"/>
          </a:xfrm>
          <a:prstGeom prst="rect">
            <a:avLst/>
          </a:prstGeom>
        </p:spPr>
      </p:pic>
      <p:pic>
        <p:nvPicPr>
          <p:cNvPr id="15" name="Graphic 14" descr="Users outline">
            <a:extLst>
              <a:ext uri="{FF2B5EF4-FFF2-40B4-BE49-F238E27FC236}">
                <a16:creationId xmlns:a16="http://schemas.microsoft.com/office/drawing/2014/main" id="{E8F927A2-2729-1071-52E2-046F5C0F198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392117" y="5463955"/>
            <a:ext cx="566597" cy="566597"/>
          </a:xfrm>
          <a:prstGeom prst="rect">
            <a:avLst/>
          </a:prstGeom>
        </p:spPr>
      </p:pic>
      <p:pic>
        <p:nvPicPr>
          <p:cNvPr id="19" name="Graphic 18" descr="Open hand outline">
            <a:extLst>
              <a:ext uri="{FF2B5EF4-FFF2-40B4-BE49-F238E27FC236}">
                <a16:creationId xmlns:a16="http://schemas.microsoft.com/office/drawing/2014/main" id="{B511A4D2-0B15-ADBD-E02B-8B39D5A3633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780342" y="2530942"/>
            <a:ext cx="566597" cy="566597"/>
          </a:xfrm>
          <a:prstGeom prst="rect">
            <a:avLst/>
          </a:prstGeom>
        </p:spPr>
      </p:pic>
      <p:pic>
        <p:nvPicPr>
          <p:cNvPr id="21" name="Graphic 20" descr="Shield Tick outline">
            <a:extLst>
              <a:ext uri="{FF2B5EF4-FFF2-40B4-BE49-F238E27FC236}">
                <a16:creationId xmlns:a16="http://schemas.microsoft.com/office/drawing/2014/main" id="{72DF7CFC-5246-8A30-8275-64F418C099B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446815" y="1870082"/>
            <a:ext cx="457200" cy="457200"/>
          </a:xfrm>
          <a:prstGeom prst="rect">
            <a:avLst/>
          </a:prstGeom>
        </p:spPr>
      </p:pic>
      <p:sp>
        <p:nvSpPr>
          <p:cNvPr id="22" name="Callout: Line 21">
            <a:extLst>
              <a:ext uri="{FF2B5EF4-FFF2-40B4-BE49-F238E27FC236}">
                <a16:creationId xmlns:a16="http://schemas.microsoft.com/office/drawing/2014/main" id="{1385D238-A528-B270-6356-F1869ECCD500}"/>
              </a:ext>
            </a:extLst>
          </p:cNvPr>
          <p:cNvSpPr/>
          <p:nvPr/>
        </p:nvSpPr>
        <p:spPr>
          <a:xfrm>
            <a:off x="9962397" y="3527226"/>
            <a:ext cx="1952512" cy="2503325"/>
          </a:xfrm>
          <a:prstGeom prst="borderCallout1">
            <a:avLst>
              <a:gd name="adj1" fmla="val 29771"/>
              <a:gd name="adj2" fmla="val 39"/>
              <a:gd name="adj3" fmla="val 29776"/>
              <a:gd name="adj4" fmla="val -42558"/>
            </a:avLst>
          </a:prstGeom>
          <a:solidFill>
            <a:schemeClr val="accent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If firm is part of a global or regional network, the global or regional firm is asked to respond to the survey on behalf of the network</a:t>
            </a:r>
          </a:p>
        </p:txBody>
      </p:sp>
    </p:spTree>
    <p:extLst>
      <p:ext uri="{BB962C8B-B14F-4D97-AF65-F5344CB8AC3E}">
        <p14:creationId xmlns:p14="http://schemas.microsoft.com/office/powerpoint/2010/main" val="41369906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D4EC5D-AF2E-0975-F7B7-57EFAFFC64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NOCLAR Survey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0826888-948B-5203-BD33-C5798D2E3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F0B596-C1D4-0158-2A17-8724D5AE2A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approach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CFE72771-C84E-C524-D4E2-B631B2C93F1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50214156"/>
              </p:ext>
            </p:extLst>
          </p:nvPr>
        </p:nvGraphicFramePr>
        <p:xfrm>
          <a:off x="1274996" y="1729649"/>
          <a:ext cx="9458693" cy="41240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742414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4C6F10-C76E-0F83-A0AC-5CF480CCF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NOCLAR PIR Survey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09859E4-63D6-E4A7-CB61-5AA6812E9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CB119C-30E8-E669-C316-40B7BE7348F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structure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F94CB7BC-474C-6A0E-791B-EB76959B28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21259293"/>
              </p:ext>
            </p:extLst>
          </p:nvPr>
        </p:nvGraphicFramePr>
        <p:xfrm>
          <a:off x="1200046" y="1858780"/>
          <a:ext cx="9420485" cy="42946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Oval 8">
            <a:extLst>
              <a:ext uri="{FF2B5EF4-FFF2-40B4-BE49-F238E27FC236}">
                <a16:creationId xmlns:a16="http://schemas.microsoft.com/office/drawing/2014/main" id="{019B4054-FCEB-5646-CF9A-B7AE327AC594}"/>
              </a:ext>
            </a:extLst>
          </p:cNvPr>
          <p:cNvSpPr/>
          <p:nvPr/>
        </p:nvSpPr>
        <p:spPr>
          <a:xfrm>
            <a:off x="8431967" y="87638"/>
            <a:ext cx="3567660" cy="150413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accent2"/>
                </a:solidFill>
              </a:rPr>
              <a:t>JSS, PAOs, Regulator or Oversight Body, Accounting Firms, PAIBs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DE7CBDB-7BE2-A21F-6E62-F721DB8B3FFD}"/>
              </a:ext>
            </a:extLst>
          </p:cNvPr>
          <p:cNvSpPr txBox="1"/>
          <p:nvPr/>
        </p:nvSpPr>
        <p:spPr>
          <a:xfrm>
            <a:off x="3596640" y="6265176"/>
            <a:ext cx="3152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2"/>
                </a:solidFill>
              </a:rPr>
              <a:t>* Not applicable to PAIBs</a:t>
            </a:r>
          </a:p>
          <a:p>
            <a:r>
              <a:rPr lang="en-US" sz="1400">
                <a:solidFill>
                  <a:schemeClr val="accent2"/>
                </a:solidFill>
              </a:rPr>
              <a:t>$ Not applicable to Accounting Firms</a:t>
            </a:r>
          </a:p>
        </p:txBody>
      </p:sp>
    </p:spTree>
    <p:extLst>
      <p:ext uri="{BB962C8B-B14F-4D97-AF65-F5344CB8AC3E}">
        <p14:creationId xmlns:p14="http://schemas.microsoft.com/office/powerpoint/2010/main" val="397005319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167CEAF1-BDA2-7649-8F7A-47FD8D7CA4EA}"/>
    </a:ext>
  </a:extLst>
</a:theme>
</file>

<file path=ppt/theme/theme2.xml><?xml version="1.0" encoding="utf-8"?>
<a:theme xmlns:a="http://schemas.openxmlformats.org/drawingml/2006/main" name="2_Office Theme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F8DB4503-21A6-D343-8682-FEA51757885F}"/>
    </a:ext>
  </a:extLst>
</a:theme>
</file>

<file path=ppt/theme/theme3.xml><?xml version="1.0" encoding="utf-8"?>
<a:theme xmlns:a="http://schemas.openxmlformats.org/drawingml/2006/main" name="3_Office Theme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44B41928-69F5-B04D-A628-76368FAF4B62}"/>
    </a:ext>
  </a:extLst>
</a:theme>
</file>

<file path=ppt/theme/theme4.xml><?xml version="1.0" encoding="utf-8"?>
<a:theme xmlns:a="http://schemas.openxmlformats.org/drawingml/2006/main" name="3_Custom Design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Custom Design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3218D24A-828C-2042-9529-5BEF9F2F68C9}"/>
    </a:ext>
  </a:extLst>
</a:theme>
</file>

<file path=ppt/theme/theme6.xml><?xml version="1.0" encoding="utf-8"?>
<a:theme xmlns:a="http://schemas.openxmlformats.org/drawingml/2006/main" name="1_Custom Design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C8181BA3-2C5E-904C-BC83-7D1FDF100DD4}"/>
    </a:ext>
  </a:extLst>
</a:theme>
</file>

<file path=ppt/theme/theme7.xml><?xml version="1.0" encoding="utf-8"?>
<a:theme xmlns:a="http://schemas.openxmlformats.org/drawingml/2006/main" name="2_Custom Design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FE6BC949-E171-9547-A807-FC8E59B81467}"/>
    </a:ext>
  </a:extLst>
</a:theme>
</file>

<file path=ppt/theme/theme8.xml><?xml version="1.0" encoding="utf-8"?>
<a:theme xmlns:a="http://schemas.openxmlformats.org/drawingml/2006/main" name="3_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B129556-978E-4E85-91EF-DB54862DE19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F9BF7BF040754EB0609B7514AA22E6" ma:contentTypeVersion="7" ma:contentTypeDescription="Create a new document." ma:contentTypeScope="" ma:versionID="1dc66b96697afa73475f49b16920787c">
  <xsd:schema xmlns:xsd="http://www.w3.org/2001/XMLSchema" xmlns:xs="http://www.w3.org/2001/XMLSchema" xmlns:p="http://schemas.microsoft.com/office/2006/metadata/properties" xmlns:ns2="8d5afeea-82e3-411b-817e-9a0396f7d81d" targetNamespace="http://schemas.microsoft.com/office/2006/metadata/properties" ma:root="true" ma:fieldsID="d4ce146d18ae33747792eb1d65cb1e36" ns2:_="">
    <xsd:import namespace="8d5afeea-82e3-411b-817e-9a0396f7d81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5afeea-82e3-411b-817e-9a0396f7d81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F838CB8-0881-406E-A9B8-51DD25DC81A4}">
  <ds:schemaRefs>
    <ds:schemaRef ds:uri="8d5afeea-82e3-411b-817e-9a0396f7d81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29AABD9C-D970-4C35-BF91-27D6489A2935}">
  <ds:schemaRefs>
    <ds:schemaRef ds:uri="8d5afeea-82e3-411b-817e-9a0396f7d81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DD24316B-8354-494F-AAD2-737255834BD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1_Office Theme</Template>
  <Application>Microsoft Office PowerPoint</Application>
  <PresentationFormat>Widescreen</PresentationFormat>
  <Slides>24</Slides>
  <Notes>6</Notes>
  <HiddenSlides>0</HiddenSlides>
  <ScaleCrop>false</ScaleCrop>
  <HeadingPairs>
    <vt:vector size="4" baseType="variant">
      <vt:variant>
        <vt:lpstr>Theme</vt:lpstr>
      </vt:variant>
      <vt:variant>
        <vt:i4>8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1_Office Theme</vt:lpstr>
      <vt:lpstr>2_Office Theme</vt:lpstr>
      <vt:lpstr>3_Office Theme</vt:lpstr>
      <vt:lpstr>3_Custom Design</vt:lpstr>
      <vt:lpstr>Custom Design</vt:lpstr>
      <vt:lpstr>1_Custom Design</vt:lpstr>
      <vt:lpstr>2_Custom Design</vt:lpstr>
      <vt:lpstr>3_IESBA slides</vt:lpstr>
      <vt:lpstr> PIRs of NOCLAR and the Restructured Code</vt:lpstr>
      <vt:lpstr>Agenda</vt:lpstr>
      <vt:lpstr>Recap: September 2025 Meeting</vt:lpstr>
      <vt:lpstr>Targeted Outreach: Q1 2026</vt:lpstr>
      <vt:lpstr>NOCLAR Survey</vt:lpstr>
      <vt:lpstr>NOCLAR PIR Survey</vt:lpstr>
      <vt:lpstr>NOCLAR PIR Survey</vt:lpstr>
      <vt:lpstr>NOCLAR Survey</vt:lpstr>
      <vt:lpstr>NOCLAR PIR Survey</vt:lpstr>
      <vt:lpstr>NOCLAR PIR Survey</vt:lpstr>
      <vt:lpstr>NOCLAR PIR Survey</vt:lpstr>
      <vt:lpstr>Questions or Comments</vt:lpstr>
      <vt:lpstr>NOCLAR PIR Survey</vt:lpstr>
      <vt:lpstr>Restructured Code Survey</vt:lpstr>
      <vt:lpstr>Restructured Code PIR Survey</vt:lpstr>
      <vt:lpstr>Restructured Code PIR Survey</vt:lpstr>
      <vt:lpstr>Restructured Code Survey </vt:lpstr>
      <vt:lpstr>Restructured Code Survey </vt:lpstr>
      <vt:lpstr>Restructured Code Survey </vt:lpstr>
      <vt:lpstr>Questions or Comments</vt:lpstr>
      <vt:lpstr>Restructured Code Survey</vt:lpstr>
      <vt:lpstr>Next Steps and Proposed Timeline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 Loague</dc:creator>
  <cp:revision>4</cp:revision>
  <cp:lastPrinted>2025-03-11T21:11:40Z</cp:lastPrinted>
  <dcterms:created xsi:type="dcterms:W3CDTF">2024-07-30T18:40:14Z</dcterms:created>
  <dcterms:modified xsi:type="dcterms:W3CDTF">2026-03-07T15:03:33Z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0x01010050F9BF7BF040754EB0609B7514AA22E6</vt:lpwstr>
  </property>
  <property fmtid="{D5CDD505-2E9C-101B-9397-08002B2CF9AE}" pid="3" name="MediaServiceImageTags">
    <vt:lpwstr/>
  </property>
</Properties>
</file>