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6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1" r:id="rId4"/>
    <p:sldMasterId id="2147483975" r:id="rId5"/>
    <p:sldMasterId id="2147483982" r:id="rId6"/>
    <p:sldMasterId id="2147483992" r:id="rId7"/>
    <p:sldMasterId id="2147483999" r:id="rId8"/>
    <p:sldMasterId id="2147484006" r:id="rId9"/>
    <p:sldMasterId id="2147484013" r:id="rId10"/>
  </p:sldMasterIdLst>
  <p:notesMasterIdLst>
    <p:notesMasterId r:id="rId26"/>
  </p:notesMasterIdLst>
  <p:handoutMasterIdLst>
    <p:handoutMasterId r:id="rId27"/>
  </p:handoutMasterIdLst>
  <p:sldIdLst>
    <p:sldId id="2147472237" r:id="rId11"/>
    <p:sldId id="274" r:id="rId12"/>
    <p:sldId id="2147472288" r:id="rId13"/>
    <p:sldId id="2147472293" r:id="rId14"/>
    <p:sldId id="2147472295" r:id="rId15"/>
    <p:sldId id="2147472298" r:id="rId16"/>
    <p:sldId id="2147472299" r:id="rId17"/>
    <p:sldId id="2147472340" r:id="rId18"/>
    <p:sldId id="2147472297" r:id="rId19"/>
    <p:sldId id="2147472300" r:id="rId20"/>
    <p:sldId id="2147472301" r:id="rId21"/>
    <p:sldId id="2147472302" r:id="rId22"/>
    <p:sldId id="2147472303" r:id="rId23"/>
    <p:sldId id="2147472305" r:id="rId24"/>
    <p:sldId id="2147472294" r:id="rId25"/>
  </p:sldIdLst>
  <p:sldSz cx="12192000" cy="6858000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2AAFBA-E39E-4827-944E-4BAD445F6401}">
          <p14:sldIdLst>
            <p14:sldId id="2147472237"/>
            <p14:sldId id="274"/>
            <p14:sldId id="2147472288"/>
            <p14:sldId id="2147472293"/>
            <p14:sldId id="2147472295"/>
            <p14:sldId id="2147472298"/>
            <p14:sldId id="2147472299"/>
            <p14:sldId id="2147472340"/>
            <p14:sldId id="2147472297"/>
            <p14:sldId id="2147472300"/>
            <p14:sldId id="2147472301"/>
            <p14:sldId id="2147472302"/>
            <p14:sldId id="2147472303"/>
            <p14:sldId id="2147472305"/>
            <p14:sldId id="2147472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1B4E009-0569-A402-D4EF-1C93507A8624}" name="Claire Grayston" initials="CG" userId="S::ClaireGrayston@iaasb.org::a54eba8d-3b58-4427-a862-9b941ce461dd" providerId="AD"/>
  <p188:author id="{E0713B1A-C97C-D931-C473-A555025FA3C2}" name="Ida Diu" initials="ID" userId="S::IdaDiu@iaasb.org::29ccfda3-e8a7-4622-8f11-8ac1a07b75dd" providerId="AD"/>
  <p188:author id="{2DB22629-5B86-A429-F91D-B29B44DE4773}" name="Megan Hartman" initials="MH" userId="S::MeganHartman@ifac.org::56d6b706-209a-4a47-89d9-1ca5f4a96e4e" providerId="AD"/>
  <p188:author id="{57ABB731-887E-C94D-23D0-92A02692FA0F}" name="Tom Seidenstein" initials="TS" userId="S::TomSeidenstein@iaasb.org::0a71646e-4534-45a3-882c-c3b5a8833ce8" providerId="AD"/>
  <p188:author id="{73BFA935-47F8-803E-3C97-0662AE950832}" name="Ida Diu" initials="IDA" userId="Ida Diu" providerId="None"/>
  <p188:author id="{A2A5E347-AFDB-919D-F1D8-7ABA776AED65}" name="Kazuko Yoshimura" initials="KY" userId="S::kazukoyoshimura@iaasb.org::dcdf927f-d4e3-4271-ab1d-85c7ccd68b3b" providerId="AD"/>
  <p188:author id="{43CDA678-0F18-81E2-E429-3C55CE8926F2}" name="Jane Talatala" initials="JT" userId="S::JaneTalatala@iaasb.org::0b75c357-2d7f-4a9b-be6b-0a67c58966d1" providerId="AD"/>
  <p188:author id="{5D668591-887B-B86C-A999-AC569E606D19}" name="Claire Grayston" initials="CG" userId="S::clairegrayston@iaasb.org::a54eba8d-3b58-4427-a862-9b941ce461dd" providerId="AD"/>
  <p188:author id="{6F539EBA-415A-B1EA-B55B-88B3300C0372}" name="Nathalie Baumgaertener Dutang" initials="NBD" userId="S::NathalieBaumgaertenerDutang@iaasb.org::f910c9d3-ed58-4fbc-9be5-8f315fa98f3e" providerId="AD"/>
  <p188:author id="{A4201BBD-D233-70A5-3DB8-D643FB89FF8B}" name="Willie Botha" initials="WB" userId="S::WillieBotha@iaasb.org::1d64e684-352d-424c-a1f4-5d6d7c4ec44b" providerId="AD"/>
  <p188:author id="{F44400D2-E005-1013-44EB-0C89F22D3D14}" name="Kevin Reinhardt" initials="KR" userId="S::kevinreinhardt@iaasb.org::ccacebe1-f3fa-43e0-9179-ccab8746686b" providerId="AD"/>
  <p188:author id="{B5CC8DF7-48B6-5604-F0E7-734938723F92}" name="Corden, Julie" initials="CJ" userId="S::jcorden_deloitte.ca#ext#@ifac529.onmicrosoft.com::e01b750a-dcfb-4815-88de-94169dcfbf0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Zietsman" initials="MZ" lastIdx="62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4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2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BJ" initials="BJ" lastIdx="4" clrIdx="4">
    <p:extLst>
      <p:ext uri="{19B8F6BF-5375-455C-9EA6-DF929625EA0E}">
        <p15:presenceInfo xmlns:p15="http://schemas.microsoft.com/office/powerpoint/2012/main" userId="BJ" providerId="None"/>
      </p:ext>
    </p:extLst>
  </p:cmAuthor>
  <p:cmAuthor id="6" name="French, Karin (GTI)" initials="FK(" lastIdx="1" clrIdx="5">
    <p:extLst>
      <p:ext uri="{19B8F6BF-5375-455C-9EA6-DF929625EA0E}">
        <p15:presenceInfo xmlns:p15="http://schemas.microsoft.com/office/powerpoint/2012/main" userId="S-1-5-21-507921405-362288127-725345543-304280" providerId="AD"/>
      </p:ext>
    </p:extLst>
  </p:cmAuthor>
  <p:cmAuthor id="7" name="Natalie Klonaridis" initials="NK [2]" lastIdx="28" clrIdx="6">
    <p:extLst>
      <p:ext uri="{19B8F6BF-5375-455C-9EA6-DF929625EA0E}">
        <p15:presenceInfo xmlns:p15="http://schemas.microsoft.com/office/powerpoint/2012/main" userId="S::NatalieKlonaridis@iaasb.org::f4aa4316-d059-440e-b12a-ca731c4153ce" providerId="AD"/>
      </p:ext>
    </p:extLst>
  </p:cmAuthor>
  <p:cmAuthor id="8" name="Joy Thurgood" initials="JT" lastIdx="10" clrIdx="7">
    <p:extLst>
      <p:ext uri="{19B8F6BF-5375-455C-9EA6-DF929625EA0E}">
        <p15:presenceInfo xmlns:p15="http://schemas.microsoft.com/office/powerpoint/2012/main" userId="S::JoyThurgood@iaasb.org::01610e7c-ea5a-4194-bb03-406d8259ff03" providerId="AD"/>
      </p:ext>
    </p:extLst>
  </p:cmAuthor>
  <p:cmAuthor id="9" name="Tom Seidenstein" initials="TS" lastIdx="13" clrIdx="8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0" name="Jane Talatala" initials="JT" lastIdx="1" clrIdx="9">
    <p:extLst>
      <p:ext uri="{19B8F6BF-5375-455C-9EA6-DF929625EA0E}">
        <p15:presenceInfo xmlns:p15="http://schemas.microsoft.com/office/powerpoint/2012/main" userId="S::JaneTalatala@iaasb.org::0b75c357-2d7f-4a9b-be6b-0a67c58966d1" providerId="AD"/>
      </p:ext>
    </p:extLst>
  </p:cmAuthor>
  <p:cmAuthor id="11" name="Beverley Bahlmann" initials="BB" lastIdx="5" clrIdx="10">
    <p:extLst>
      <p:ext uri="{19B8F6BF-5375-455C-9EA6-DF929625EA0E}">
        <p15:presenceInfo xmlns:p15="http://schemas.microsoft.com/office/powerpoint/2012/main" userId="S::beverleybahlmann@iaasb.org::26c932bf-e64d-4384-9c74-928387d01801" providerId="AD"/>
      </p:ext>
    </p:extLst>
  </p:cmAuthor>
  <p:cmAuthor id="12" name="Yvonne Chan" initials="YC" lastIdx="48" clrIdx="11">
    <p:extLst>
      <p:ext uri="{19B8F6BF-5375-455C-9EA6-DF929625EA0E}">
        <p15:presenceInfo xmlns:p15="http://schemas.microsoft.com/office/powerpoint/2012/main" userId="S::YvonneChan@iaasb.org::a2d74012-b4a3-4e68-a859-fa9ac816e5f7" providerId="AD"/>
      </p:ext>
    </p:extLst>
  </p:cmAuthor>
  <p:cmAuthor id="13" name="Brett James" initials="BJ" lastIdx="24" clrIdx="12">
    <p:extLst>
      <p:ext uri="{19B8F6BF-5375-455C-9EA6-DF929625EA0E}">
        <p15:presenceInfo xmlns:p15="http://schemas.microsoft.com/office/powerpoint/2012/main" userId="S::BrettJames@iaasb.org::7a107198-8c75-4344-900d-303402d948f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151"/>
    <a:srgbClr val="F3F7F6"/>
    <a:srgbClr val="637C79"/>
    <a:srgbClr val="4B5E7C"/>
    <a:srgbClr val="E8E4D7"/>
    <a:srgbClr val="2E4151"/>
    <a:srgbClr val="D9C49B"/>
    <a:srgbClr val="ABC2BD"/>
    <a:srgbClr val="CFD3D3"/>
    <a:srgbClr val="2D415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187D26-DCF7-4093-B6FF-19019F2D10E9}" v="76" dt="2026-03-10T12:25:38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6247" autoAdjust="0"/>
  </p:normalViewPr>
  <p:slideViewPr>
    <p:cSldViewPr snapToGrid="0">
      <p:cViewPr varScale="1">
        <p:scale>
          <a:sx n="92" d="100"/>
          <a:sy n="92" d="100"/>
        </p:scale>
        <p:origin x="48" y="14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4124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elo Giardina" userId="863b5486-9e78-4fab-a2af-1e069a1333ee" providerId="ADAL" clId="{04A2B91E-3903-4B29-ADB2-EFEA8E3F68EF}"/>
    <pc:docChg chg="undo custSel modSld">
      <pc:chgData name="Angelo Giardina" userId="863b5486-9e78-4fab-a2af-1e069a1333ee" providerId="ADAL" clId="{04A2B91E-3903-4B29-ADB2-EFEA8E3F68EF}" dt="2025-03-10T20:12:05.052" v="54" actId="207"/>
      <pc:docMkLst>
        <pc:docMk/>
      </pc:docMkLst>
      <pc:sldChg chg="delSp modSp mod">
        <pc:chgData name="Angelo Giardina" userId="863b5486-9e78-4fab-a2af-1e069a1333ee" providerId="ADAL" clId="{04A2B91E-3903-4B29-ADB2-EFEA8E3F68EF}" dt="2025-03-10T20:12:05.052" v="54" actId="207"/>
        <pc:sldMkLst>
          <pc:docMk/>
          <pc:sldMk cId="2383149850" sldId="294"/>
        </pc:sldMkLst>
      </pc:sldChg>
      <pc:sldChg chg="modSp mod">
        <pc:chgData name="Angelo Giardina" userId="863b5486-9e78-4fab-a2af-1e069a1333ee" providerId="ADAL" clId="{04A2B91E-3903-4B29-ADB2-EFEA8E3F68EF}" dt="2025-03-10T12:10:09.284" v="8" actId="1076"/>
        <pc:sldMkLst>
          <pc:docMk/>
          <pc:sldMk cId="892517305" sldId="2147472201"/>
        </pc:sldMkLst>
      </pc:sldChg>
    </pc:docChg>
  </pc:docChgLst>
  <pc:docChgLst>
    <pc:chgData name="Angelo Giardina" userId="863b5486-9e78-4fab-a2af-1e069a1333ee" providerId="ADAL" clId="{E77715EA-0800-4E6E-8454-46299D616814}"/>
    <pc:docChg chg="undo custSel delSld modSld sldOrd modSection">
      <pc:chgData name="Angelo Giardina" userId="863b5486-9e78-4fab-a2af-1e069a1333ee" providerId="ADAL" clId="{E77715EA-0800-4E6E-8454-46299D616814}" dt="2025-03-09T14:45:41.889" v="3580" actId="113"/>
      <pc:docMkLst>
        <pc:docMk/>
      </pc:docMkLst>
      <pc:sldChg chg="modSp mod">
        <pc:chgData name="Angelo Giardina" userId="863b5486-9e78-4fab-a2af-1e069a1333ee" providerId="ADAL" clId="{E77715EA-0800-4E6E-8454-46299D616814}" dt="2025-03-09T14:44:57.573" v="3576" actId="6549"/>
        <pc:sldMkLst>
          <pc:docMk/>
          <pc:sldMk cId="700064346" sldId="258"/>
        </pc:sldMkLst>
      </pc:sldChg>
      <pc:sldChg chg="addSp delSp modSp del mod ord">
        <pc:chgData name="Angelo Giardina" userId="863b5486-9e78-4fab-a2af-1e069a1333ee" providerId="ADAL" clId="{E77715EA-0800-4E6E-8454-46299D616814}" dt="2025-03-09T14:37:32.888" v="3392" actId="47"/>
        <pc:sldMkLst>
          <pc:docMk/>
          <pc:sldMk cId="2838043945" sldId="260"/>
        </pc:sldMkLst>
      </pc:sldChg>
      <pc:sldChg chg="modSp mod">
        <pc:chgData name="Angelo Giardina" userId="863b5486-9e78-4fab-a2af-1e069a1333ee" providerId="ADAL" clId="{E77715EA-0800-4E6E-8454-46299D616814}" dt="2025-03-08T17:03:24.565" v="823" actId="207"/>
        <pc:sldMkLst>
          <pc:docMk/>
          <pc:sldMk cId="3065996249" sldId="292"/>
        </pc:sldMkLst>
      </pc:sldChg>
      <pc:sldChg chg="addSp delSp modSp mod">
        <pc:chgData name="Angelo Giardina" userId="863b5486-9e78-4fab-a2af-1e069a1333ee" providerId="ADAL" clId="{E77715EA-0800-4E6E-8454-46299D616814}" dt="2025-03-09T14:45:41.889" v="3580" actId="113"/>
        <pc:sldMkLst>
          <pc:docMk/>
          <pc:sldMk cId="2383149850" sldId="294"/>
        </pc:sldMkLst>
      </pc:sldChg>
      <pc:sldChg chg="del">
        <pc:chgData name="Angelo Giardina" userId="863b5486-9e78-4fab-a2af-1e069a1333ee" providerId="ADAL" clId="{E77715EA-0800-4E6E-8454-46299D616814}" dt="2025-03-08T17:00:18.187" v="811" actId="2696"/>
        <pc:sldMkLst>
          <pc:docMk/>
          <pc:sldMk cId="3590341670" sldId="301"/>
        </pc:sldMkLst>
      </pc:sldChg>
      <pc:sldChg chg="addSp delSp modSp mod ord">
        <pc:chgData name="Angelo Giardina" userId="863b5486-9e78-4fab-a2af-1e069a1333ee" providerId="ADAL" clId="{E77715EA-0800-4E6E-8454-46299D616814}" dt="2025-03-09T14:39:49.262" v="3406" actId="1076"/>
        <pc:sldMkLst>
          <pc:docMk/>
          <pc:sldMk cId="892517305" sldId="2147472201"/>
        </pc:sldMkLst>
      </pc:sldChg>
      <pc:sldChg chg="del">
        <pc:chgData name="Angelo Giardina" userId="863b5486-9e78-4fab-a2af-1e069a1333ee" providerId="ADAL" clId="{E77715EA-0800-4E6E-8454-46299D616814}" dt="2025-03-08T17:00:24.328" v="812" actId="2696"/>
        <pc:sldMkLst>
          <pc:docMk/>
          <pc:sldMk cId="3728902753" sldId="2147472204"/>
        </pc:sldMkLst>
      </pc:sldChg>
      <pc:sldChg chg="modSp mod">
        <pc:chgData name="Angelo Giardina" userId="863b5486-9e78-4fab-a2af-1e069a1333ee" providerId="ADAL" clId="{E77715EA-0800-4E6E-8454-46299D616814}" dt="2025-03-08T17:27:23.192" v="2178" actId="207"/>
        <pc:sldMkLst>
          <pc:docMk/>
          <pc:sldMk cId="994209147" sldId="2147472205"/>
        </pc:sldMkLst>
      </pc:sldChg>
      <pc:sldChg chg="del">
        <pc:chgData name="Angelo Giardina" userId="863b5486-9e78-4fab-a2af-1e069a1333ee" providerId="ADAL" clId="{E77715EA-0800-4E6E-8454-46299D616814}" dt="2025-03-08T16:09:28.020" v="0" actId="2696"/>
        <pc:sldMkLst>
          <pc:docMk/>
          <pc:sldMk cId="905380202" sldId="2147472234"/>
        </pc:sldMkLst>
      </pc:sldChg>
      <pc:sldChg chg="modSp del mod">
        <pc:chgData name="Angelo Giardina" userId="863b5486-9e78-4fab-a2af-1e069a1333ee" providerId="ADAL" clId="{E77715EA-0800-4E6E-8454-46299D616814}" dt="2025-03-08T17:00:11.222" v="810" actId="2696"/>
        <pc:sldMkLst>
          <pc:docMk/>
          <pc:sldMk cId="2340961517" sldId="2147472235"/>
        </pc:sldMkLst>
      </pc:sldChg>
      <pc:sldChg chg="addSp modSp mod">
        <pc:chgData name="Angelo Giardina" userId="863b5486-9e78-4fab-a2af-1e069a1333ee" providerId="ADAL" clId="{E77715EA-0800-4E6E-8454-46299D616814}" dt="2025-03-08T19:00:56.377" v="2282" actId="122"/>
        <pc:sldMkLst>
          <pc:docMk/>
          <pc:sldMk cId="697652837" sldId="2147472236"/>
        </pc:sldMkLst>
      </pc:sldChg>
    </pc:docChg>
  </pc:docChgLst>
  <pc:docChgLst>
    <pc:chgData name="Carla Vijian" userId="0685818c105fcfa6" providerId="LiveId" clId="{8FA1D612-E695-4E4B-87C6-07318679842C}"/>
    <pc:docChg chg="undo redo custSel addSld delSld modSld sldOrd delMainMaster modSection">
      <pc:chgData name="Carla Vijian" userId="0685818c105fcfa6" providerId="LiveId" clId="{8FA1D612-E695-4E4B-87C6-07318679842C}" dt="2025-03-12T12:59:46.726" v="780" actId="6549"/>
      <pc:docMkLst>
        <pc:docMk/>
      </pc:docMkLst>
      <pc:sldChg chg="modSp add mod">
        <pc:chgData name="Carla Vijian" userId="0685818c105fcfa6" providerId="LiveId" clId="{8FA1D612-E695-4E4B-87C6-07318679842C}" dt="2025-03-12T00:10:10.753" v="767" actId="11"/>
        <pc:sldMkLst>
          <pc:docMk/>
          <pc:sldMk cId="3371385139" sldId="274"/>
        </pc:sldMkLst>
      </pc:sldChg>
      <pc:sldChg chg="addSp delSp modSp add del mod">
        <pc:chgData name="Carla Vijian" userId="0685818c105fcfa6" providerId="LiveId" clId="{8FA1D612-E695-4E4B-87C6-07318679842C}" dt="2025-03-12T00:02:14.997" v="613" actId="2696"/>
        <pc:sldMkLst>
          <pc:docMk/>
          <pc:sldMk cId="382068398" sldId="300"/>
        </pc:sldMkLst>
      </pc:sldChg>
      <pc:sldChg chg="addSp delSp modSp add del mod setBg delDesignElem">
        <pc:chgData name="Carla Vijian" userId="0685818c105fcfa6" providerId="LiveId" clId="{8FA1D612-E695-4E4B-87C6-07318679842C}" dt="2025-03-12T00:05:36.748" v="740" actId="2696"/>
        <pc:sldMkLst>
          <pc:docMk/>
          <pc:sldMk cId="685109109" sldId="1679"/>
        </pc:sldMkLst>
      </pc:sldChg>
      <pc:sldChg chg="modSp new mod ord">
        <pc:chgData name="Carla Vijian" userId="0685818c105fcfa6" providerId="LiveId" clId="{8FA1D612-E695-4E4B-87C6-07318679842C}" dt="2025-03-11T20:58:00.803" v="57" actId="20577"/>
        <pc:sldMkLst>
          <pc:docMk/>
          <pc:sldMk cId="2807784682" sldId="2147472237"/>
        </pc:sldMkLst>
      </pc:sldChg>
      <pc:sldChg chg="addSp delSp modSp add mod">
        <pc:chgData name="Carla Vijian" userId="0685818c105fcfa6" providerId="LiveId" clId="{8FA1D612-E695-4E4B-87C6-07318679842C}" dt="2025-03-12T00:06:01.747" v="741" actId="1076"/>
        <pc:sldMkLst>
          <pc:docMk/>
          <pc:sldMk cId="2177361138" sldId="2147472288"/>
        </pc:sldMkLst>
      </pc:sldChg>
      <pc:sldChg chg="add del">
        <pc:chgData name="Carla Vijian" userId="0685818c105fcfa6" providerId="LiveId" clId="{8FA1D612-E695-4E4B-87C6-07318679842C}" dt="2025-03-12T00:11:19.164" v="769" actId="2696"/>
        <pc:sldMkLst>
          <pc:docMk/>
          <pc:sldMk cId="2096940357" sldId="2147472292"/>
        </pc:sldMkLst>
      </pc:sldChg>
      <pc:sldChg chg="modSp add del mod ord">
        <pc:chgData name="Carla Vijian" userId="0685818c105fcfa6" providerId="LiveId" clId="{8FA1D612-E695-4E4B-87C6-07318679842C}" dt="2025-03-11T21:11:32.440" v="463" actId="2696"/>
        <pc:sldMkLst>
          <pc:docMk/>
          <pc:sldMk cId="416559675" sldId="2147472293"/>
        </pc:sldMkLst>
      </pc:sldChg>
      <pc:sldChg chg="delSp modSp add mod ord">
        <pc:chgData name="Carla Vijian" userId="0685818c105fcfa6" providerId="LiveId" clId="{8FA1D612-E695-4E4B-87C6-07318679842C}" dt="2025-03-12T12:59:46.726" v="780" actId="6549"/>
        <pc:sldMkLst>
          <pc:docMk/>
          <pc:sldMk cId="4082874504" sldId="2147472293"/>
        </pc:sldMkLst>
      </pc:sldChg>
      <pc:sldChg chg="new">
        <pc:chgData name="Carla Vijian" userId="0685818c105fcfa6" providerId="LiveId" clId="{8FA1D612-E695-4E4B-87C6-07318679842C}" dt="2025-03-12T00:11:15.309" v="768" actId="680"/>
        <pc:sldMkLst>
          <pc:docMk/>
          <pc:sldMk cId="2826367375" sldId="2147472294"/>
        </pc:sldMkLst>
      </pc:sldChg>
      <pc:sldMasterChg chg="delSldLayout">
        <pc:chgData name="Carla Vijian" userId="0685818c105fcfa6" providerId="LiveId" clId="{8FA1D612-E695-4E4B-87C6-07318679842C}" dt="2025-03-12T00:02:14.997" v="613" actId="2696"/>
        <pc:sldMasterMkLst>
          <pc:docMk/>
          <pc:sldMasterMk cId="2236028081" sldId="2147483975"/>
        </pc:sldMasterMkLst>
        <pc:sldLayoutChg chg="del">
          <pc:chgData name="Carla Vijian" userId="0685818c105fcfa6" providerId="LiveId" clId="{8FA1D612-E695-4E4B-87C6-07318679842C}" dt="2025-03-12T00:02:14.997" v="613" actId="2696"/>
          <pc:sldLayoutMkLst>
            <pc:docMk/>
            <pc:sldMasterMk cId="2236028081" sldId="2147483975"/>
            <pc:sldLayoutMk cId="3387797595" sldId="2147484018"/>
          </pc:sldLayoutMkLst>
        </pc:sldLayoutChg>
      </pc:sldMasterChg>
      <pc:sldMasterChg chg="delSldLayout">
        <pc:chgData name="Carla Vijian" userId="0685818c105fcfa6" providerId="LiveId" clId="{8FA1D612-E695-4E4B-87C6-07318679842C}" dt="2025-03-12T00:11:19.164" v="769" actId="2696"/>
        <pc:sldMasterMkLst>
          <pc:docMk/>
          <pc:sldMasterMk cId="3408317485" sldId="2147483982"/>
        </pc:sldMasterMkLst>
        <pc:sldLayoutChg chg="del">
          <pc:chgData name="Carla Vijian" userId="0685818c105fcfa6" providerId="LiveId" clId="{8FA1D612-E695-4E4B-87C6-07318679842C}" dt="2025-03-12T00:11:19.164" v="769" actId="2696"/>
          <pc:sldLayoutMkLst>
            <pc:docMk/>
            <pc:sldMasterMk cId="3408317485" sldId="2147483982"/>
            <pc:sldLayoutMk cId="3839604347" sldId="2147484020"/>
          </pc:sldLayoutMkLst>
        </pc:sldLayoutChg>
      </pc:sldMasterChg>
      <pc:sldMasterChg chg="del delSldLayout">
        <pc:chgData name="Carla Vijian" userId="0685818c105fcfa6" providerId="LiveId" clId="{8FA1D612-E695-4E4B-87C6-07318679842C}" dt="2025-03-12T00:05:36.748" v="740" actId="2696"/>
        <pc:sldMasterMkLst>
          <pc:docMk/>
          <pc:sldMasterMk cId="1854146058" sldId="2147484022"/>
        </pc:sldMasterMkLst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2438186806" sldId="2147484023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1684619024" sldId="2147484024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4210628199" sldId="2147484025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1461783976" sldId="2147484026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1821172667" sldId="2147484027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318088832" sldId="2147484028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2919473496" sldId="2147484029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721924306" sldId="2147484030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179709378" sldId="2147484031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1750778518" sldId="2147484032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1264619511" sldId="2147484033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4031149396" sldId="2147484034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3959672384" sldId="2147484035"/>
          </pc:sldLayoutMkLst>
        </pc:sldLayoutChg>
        <pc:sldLayoutChg chg="del">
          <pc:chgData name="Carla Vijian" userId="0685818c105fcfa6" providerId="LiveId" clId="{8FA1D612-E695-4E4B-87C6-07318679842C}" dt="2025-03-12T00:05:36.748" v="740" actId="2696"/>
          <pc:sldLayoutMkLst>
            <pc:docMk/>
            <pc:sldMasterMk cId="1854146058" sldId="2147484022"/>
            <pc:sldLayoutMk cId="4171881721" sldId="2147484036"/>
          </pc:sldLayoutMkLst>
        </pc:sldLayoutChg>
      </pc:sldMasterChg>
    </pc:docChg>
  </pc:docChgLst>
  <pc:docChgLst>
    <pc:chgData name="Carla Vijian" userId="0685818c105fcfa6" providerId="LiveId" clId="{736957E1-992A-4604-BD01-7D921F4D5040}"/>
    <pc:docChg chg="undo custSel addSld delSld modSld sldOrd modSection">
      <pc:chgData name="Carla Vijian" userId="0685818c105fcfa6" providerId="LiveId" clId="{736957E1-992A-4604-BD01-7D921F4D5040}" dt="2026-03-10T12:25:38.403" v="2886" actId="20577"/>
      <pc:docMkLst>
        <pc:docMk/>
      </pc:docMkLst>
      <pc:sldChg chg="del">
        <pc:chgData name="Carla Vijian" userId="0685818c105fcfa6" providerId="LiveId" clId="{736957E1-992A-4604-BD01-7D921F4D5040}" dt="2026-03-03T14:34:07.399" v="38" actId="2696"/>
        <pc:sldMkLst>
          <pc:docMk/>
          <pc:sldMk cId="700064346" sldId="258"/>
        </pc:sldMkLst>
      </pc:sldChg>
      <pc:sldChg chg="modSp mod">
        <pc:chgData name="Carla Vijian" userId="0685818c105fcfa6" providerId="LiveId" clId="{736957E1-992A-4604-BD01-7D921F4D5040}" dt="2026-03-10T01:36:37.769" v="2613" actId="20577"/>
        <pc:sldMkLst>
          <pc:docMk/>
          <pc:sldMk cId="3371385139" sldId="274"/>
        </pc:sldMkLst>
        <pc:spChg chg="mod">
          <ac:chgData name="Carla Vijian" userId="0685818c105fcfa6" providerId="LiveId" clId="{736957E1-992A-4604-BD01-7D921F4D5040}" dt="2026-03-10T01:36:37.769" v="2613" actId="20577"/>
          <ac:spMkLst>
            <pc:docMk/>
            <pc:sldMk cId="3371385139" sldId="274"/>
            <ac:spMk id="3" creationId="{9809DE27-7D84-12A7-4F51-3BB535B02EDE}"/>
          </ac:spMkLst>
        </pc:spChg>
      </pc:sldChg>
      <pc:sldChg chg="del">
        <pc:chgData name="Carla Vijian" userId="0685818c105fcfa6" providerId="LiveId" clId="{736957E1-992A-4604-BD01-7D921F4D5040}" dt="2026-03-03T14:34:07.399" v="38" actId="2696"/>
        <pc:sldMkLst>
          <pc:docMk/>
          <pc:sldMk cId="3065996249" sldId="292"/>
        </pc:sldMkLst>
      </pc:sldChg>
      <pc:sldChg chg="del">
        <pc:chgData name="Carla Vijian" userId="0685818c105fcfa6" providerId="LiveId" clId="{736957E1-992A-4604-BD01-7D921F4D5040}" dt="2026-03-03T14:34:07.399" v="38" actId="2696"/>
        <pc:sldMkLst>
          <pc:docMk/>
          <pc:sldMk cId="2383149850" sldId="294"/>
        </pc:sldMkLst>
      </pc:sldChg>
      <pc:sldChg chg="del">
        <pc:chgData name="Carla Vijian" userId="0685818c105fcfa6" providerId="LiveId" clId="{736957E1-992A-4604-BD01-7D921F4D5040}" dt="2026-03-03T14:34:07.399" v="38" actId="2696"/>
        <pc:sldMkLst>
          <pc:docMk/>
          <pc:sldMk cId="892517305" sldId="2147472201"/>
        </pc:sldMkLst>
      </pc:sldChg>
      <pc:sldChg chg="del">
        <pc:chgData name="Carla Vijian" userId="0685818c105fcfa6" providerId="LiveId" clId="{736957E1-992A-4604-BD01-7D921F4D5040}" dt="2026-03-03T14:34:07.399" v="38" actId="2696"/>
        <pc:sldMkLst>
          <pc:docMk/>
          <pc:sldMk cId="994209147" sldId="2147472205"/>
        </pc:sldMkLst>
      </pc:sldChg>
      <pc:sldChg chg="del">
        <pc:chgData name="Carla Vijian" userId="0685818c105fcfa6" providerId="LiveId" clId="{736957E1-992A-4604-BD01-7D921F4D5040}" dt="2026-03-03T14:34:07.399" v="38" actId="2696"/>
        <pc:sldMkLst>
          <pc:docMk/>
          <pc:sldMk cId="697652837" sldId="2147472236"/>
        </pc:sldMkLst>
      </pc:sldChg>
      <pc:sldChg chg="modSp mod">
        <pc:chgData name="Carla Vijian" userId="0685818c105fcfa6" providerId="LiveId" clId="{736957E1-992A-4604-BD01-7D921F4D5040}" dt="2026-03-09T19:38:32.858" v="385" actId="207"/>
        <pc:sldMkLst>
          <pc:docMk/>
          <pc:sldMk cId="2807784682" sldId="2147472237"/>
        </pc:sldMkLst>
        <pc:spChg chg="mod">
          <ac:chgData name="Carla Vijian" userId="0685818c105fcfa6" providerId="LiveId" clId="{736957E1-992A-4604-BD01-7D921F4D5040}" dt="2026-03-09T19:38:32.858" v="385" actId="207"/>
          <ac:spMkLst>
            <pc:docMk/>
            <pc:sldMk cId="2807784682" sldId="2147472237"/>
            <ac:spMk id="2" creationId="{40AC9BC7-A746-A2C9-6A56-D6D3CCA96024}"/>
          </ac:spMkLst>
        </pc:spChg>
        <pc:spChg chg="mod">
          <ac:chgData name="Carla Vijian" userId="0685818c105fcfa6" providerId="LiveId" clId="{736957E1-992A-4604-BD01-7D921F4D5040}" dt="2026-03-09T19:38:32.368" v="384" actId="207"/>
          <ac:spMkLst>
            <pc:docMk/>
            <pc:sldMk cId="2807784682" sldId="2147472237"/>
            <ac:spMk id="3" creationId="{22D796D3-32A2-A201-F2F2-F255CB5A21A5}"/>
          </ac:spMkLst>
        </pc:spChg>
        <pc:spChg chg="mod">
          <ac:chgData name="Carla Vijian" userId="0685818c105fcfa6" providerId="LiveId" clId="{736957E1-992A-4604-BD01-7D921F4D5040}" dt="2026-03-03T14:33:17.252" v="3" actId="20577"/>
          <ac:spMkLst>
            <pc:docMk/>
            <pc:sldMk cId="2807784682" sldId="2147472237"/>
            <ac:spMk id="4" creationId="{378CC17A-F1D2-BC71-69B3-42C77B15003B}"/>
          </ac:spMkLst>
        </pc:spChg>
      </pc:sldChg>
      <pc:sldChg chg="modSp add del mod ord">
        <pc:chgData name="Carla Vijian" userId="0685818c105fcfa6" providerId="LiveId" clId="{736957E1-992A-4604-BD01-7D921F4D5040}" dt="2026-03-10T01:40:25.183" v="2759" actId="20577"/>
        <pc:sldMkLst>
          <pc:docMk/>
          <pc:sldMk cId="4082874504" sldId="2147472293"/>
        </pc:sldMkLst>
        <pc:spChg chg="mod">
          <ac:chgData name="Carla Vijian" userId="0685818c105fcfa6" providerId="LiveId" clId="{736957E1-992A-4604-BD01-7D921F4D5040}" dt="2026-03-10T01:40:04.187" v="2745" actId="1076"/>
          <ac:spMkLst>
            <pc:docMk/>
            <pc:sldMk cId="4082874504" sldId="2147472293"/>
            <ac:spMk id="2" creationId="{6EBE2780-644A-673A-348B-8B17C5B0F5CA}"/>
          </ac:spMkLst>
        </pc:spChg>
        <pc:spChg chg="mod">
          <ac:chgData name="Carla Vijian" userId="0685818c105fcfa6" providerId="LiveId" clId="{736957E1-992A-4604-BD01-7D921F4D5040}" dt="2026-03-10T01:40:25.183" v="2759" actId="20577"/>
          <ac:spMkLst>
            <pc:docMk/>
            <pc:sldMk cId="4082874504" sldId="2147472293"/>
            <ac:spMk id="7" creationId="{44C896B2-67BC-55AF-F888-7800DB00706E}"/>
          </ac:spMkLst>
        </pc:spChg>
      </pc:sldChg>
      <pc:sldChg chg="delSp modSp new mod">
        <pc:chgData name="Carla Vijian" userId="0685818c105fcfa6" providerId="LiveId" clId="{736957E1-992A-4604-BD01-7D921F4D5040}" dt="2026-03-10T01:40:51.532" v="2762" actId="20577"/>
        <pc:sldMkLst>
          <pc:docMk/>
          <pc:sldMk cId="1661325980" sldId="2147472295"/>
        </pc:sldMkLst>
        <pc:spChg chg="mod">
          <ac:chgData name="Carla Vijian" userId="0685818c105fcfa6" providerId="LiveId" clId="{736957E1-992A-4604-BD01-7D921F4D5040}" dt="2026-03-10T01:40:51.532" v="2762" actId="20577"/>
          <ac:spMkLst>
            <pc:docMk/>
            <pc:sldMk cId="1661325980" sldId="2147472295"/>
            <ac:spMk id="2" creationId="{2AAC1EC7-5724-44A8-CFEE-A33FEF7CB563}"/>
          </ac:spMkLst>
        </pc:spChg>
        <pc:spChg chg="del">
          <ac:chgData name="Carla Vijian" userId="0685818c105fcfa6" providerId="LiveId" clId="{736957E1-992A-4604-BD01-7D921F4D5040}" dt="2026-03-09T18:21:01.438" v="107" actId="478"/>
          <ac:spMkLst>
            <pc:docMk/>
            <pc:sldMk cId="1661325980" sldId="2147472295"/>
            <ac:spMk id="3" creationId="{08C88EB1-04BE-A62F-CCCB-1DE27ED7D9EC}"/>
          </ac:spMkLst>
        </pc:spChg>
      </pc:sldChg>
      <pc:sldChg chg="addSp delSp modSp add del mod ord">
        <pc:chgData name="Carla Vijian" userId="0685818c105fcfa6" providerId="LiveId" clId="{736957E1-992A-4604-BD01-7D921F4D5040}" dt="2026-03-10T01:34:30.998" v="2603" actId="2696"/>
        <pc:sldMkLst>
          <pc:docMk/>
          <pc:sldMk cId="2899814907" sldId="2147472296"/>
        </pc:sldMkLst>
        <pc:spChg chg="mod">
          <ac:chgData name="Carla Vijian" userId="0685818c105fcfa6" providerId="LiveId" clId="{736957E1-992A-4604-BD01-7D921F4D5040}" dt="2026-03-09T19:40:52.919" v="388"/>
          <ac:spMkLst>
            <pc:docMk/>
            <pc:sldMk cId="2899814907" sldId="2147472296"/>
            <ac:spMk id="2" creationId="{5F7FF7E0-9073-1807-6A7E-65F525DBC210}"/>
          </ac:spMkLst>
        </pc:spChg>
        <pc:spChg chg="del">
          <ac:chgData name="Carla Vijian" userId="0685818c105fcfa6" providerId="LiveId" clId="{736957E1-992A-4604-BD01-7D921F4D5040}" dt="2026-03-09T18:15:12.410" v="48" actId="478"/>
          <ac:spMkLst>
            <pc:docMk/>
            <pc:sldMk cId="2899814907" sldId="2147472296"/>
            <ac:spMk id="4" creationId="{AF2187B9-8824-F598-148C-361A0F937F5A}"/>
          </ac:spMkLst>
        </pc:spChg>
        <pc:spChg chg="del">
          <ac:chgData name="Carla Vijian" userId="0685818c105fcfa6" providerId="LiveId" clId="{736957E1-992A-4604-BD01-7D921F4D5040}" dt="2026-03-09T18:15:36.702" v="57" actId="478"/>
          <ac:spMkLst>
            <pc:docMk/>
            <pc:sldMk cId="2899814907" sldId="2147472296"/>
            <ac:spMk id="7" creationId="{19341552-06B3-D4F2-01D8-9B3728FD6A21}"/>
          </ac:spMkLst>
        </pc:spChg>
        <pc:spChg chg="add del mod">
          <ac:chgData name="Carla Vijian" userId="0685818c105fcfa6" providerId="LiveId" clId="{736957E1-992A-4604-BD01-7D921F4D5040}" dt="2026-03-09T18:15:19.573" v="49" actId="478"/>
          <ac:spMkLst>
            <pc:docMk/>
            <pc:sldMk cId="2899814907" sldId="2147472296"/>
            <ac:spMk id="8" creationId="{AEBA5BA4-4EED-1011-9968-446C94B71503}"/>
          </ac:spMkLst>
        </pc:spChg>
        <pc:graphicFrameChg chg="add mod">
          <ac:chgData name="Carla Vijian" userId="0685818c105fcfa6" providerId="LiveId" clId="{736957E1-992A-4604-BD01-7D921F4D5040}" dt="2026-03-10T01:34:19.043" v="2602"/>
          <ac:graphicFrameMkLst>
            <pc:docMk/>
            <pc:sldMk cId="2899814907" sldId="2147472296"/>
            <ac:graphicFrameMk id="9" creationId="{E30E2DA5-6A9E-9654-AFDC-AB2B2742E35B}"/>
          </ac:graphicFrameMkLst>
        </pc:graphicFrameChg>
      </pc:sldChg>
      <pc:sldChg chg="addSp delSp modSp add del mod">
        <pc:chgData name="Carla Vijian" userId="0685818c105fcfa6" providerId="LiveId" clId="{736957E1-992A-4604-BD01-7D921F4D5040}" dt="2026-03-10T01:41:55.644" v="2779" actId="20577"/>
        <pc:sldMkLst>
          <pc:docMk/>
          <pc:sldMk cId="1564967903" sldId="2147472297"/>
        </pc:sldMkLst>
        <pc:spChg chg="mod">
          <ac:chgData name="Carla Vijian" userId="0685818c105fcfa6" providerId="LiveId" clId="{736957E1-992A-4604-BD01-7D921F4D5040}" dt="2026-03-10T01:41:55.644" v="2779" actId="20577"/>
          <ac:spMkLst>
            <pc:docMk/>
            <pc:sldMk cId="1564967903" sldId="2147472297"/>
            <ac:spMk id="2" creationId="{59F8E5D6-E763-7AC0-FEB9-741CB5621C75}"/>
          </ac:spMkLst>
        </pc:spChg>
        <pc:spChg chg="del mod ord">
          <ac:chgData name="Carla Vijian" userId="0685818c105fcfa6" providerId="LiveId" clId="{736957E1-992A-4604-BD01-7D921F4D5040}" dt="2026-03-09T18:19:16.515" v="74" actId="478"/>
          <ac:spMkLst>
            <pc:docMk/>
            <pc:sldMk cId="1564967903" sldId="2147472297"/>
            <ac:spMk id="5" creationId="{A9D29B32-E6D4-49D6-1921-540181B4D907}"/>
          </ac:spMkLst>
        </pc:spChg>
        <pc:spChg chg="add del mod">
          <ac:chgData name="Carla Vijian" userId="0685818c105fcfa6" providerId="LiveId" clId="{736957E1-992A-4604-BD01-7D921F4D5040}" dt="2026-03-09T18:19:19.423" v="75" actId="478"/>
          <ac:spMkLst>
            <pc:docMk/>
            <pc:sldMk cId="1564967903" sldId="2147472297"/>
            <ac:spMk id="6" creationId="{E3FE529D-869F-E0FC-7AD6-99A56C2263D3}"/>
          </ac:spMkLst>
        </pc:spChg>
        <pc:spChg chg="add mod">
          <ac:chgData name="Carla Vijian" userId="0685818c105fcfa6" providerId="LiveId" clId="{736957E1-992A-4604-BD01-7D921F4D5040}" dt="2026-03-09T18:28:50.829" v="155" actId="14100"/>
          <ac:spMkLst>
            <pc:docMk/>
            <pc:sldMk cId="1564967903" sldId="2147472297"/>
            <ac:spMk id="8" creationId="{61517C48-B4F3-7935-B479-42E117A1A0E5}"/>
          </ac:spMkLst>
        </pc:spChg>
        <pc:spChg chg="add mod">
          <ac:chgData name="Carla Vijian" userId="0685818c105fcfa6" providerId="LiveId" clId="{736957E1-992A-4604-BD01-7D921F4D5040}" dt="2026-03-09T18:28:50.829" v="155" actId="14100"/>
          <ac:spMkLst>
            <pc:docMk/>
            <pc:sldMk cId="1564967903" sldId="2147472297"/>
            <ac:spMk id="9" creationId="{75F47364-1970-EEBC-1C37-F1730FDCD6D3}"/>
          </ac:spMkLst>
        </pc:spChg>
        <pc:spChg chg="add mod">
          <ac:chgData name="Carla Vijian" userId="0685818c105fcfa6" providerId="LiveId" clId="{736957E1-992A-4604-BD01-7D921F4D5040}" dt="2026-03-09T18:28:50.829" v="155" actId="14100"/>
          <ac:spMkLst>
            <pc:docMk/>
            <pc:sldMk cId="1564967903" sldId="2147472297"/>
            <ac:spMk id="10" creationId="{6FE5D81F-ADF3-558E-210B-0D55889F4286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14" creationId="{36B8CC65-83F1-B916-A049-F06FAF44E6B2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16" creationId="{2F3EA654-BAE4-9FFE-57F0-270917A15505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18" creationId="{90C513A7-6007-84A7-5C5B-7C84D20F1235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21" creationId="{F0F581C5-EA5F-A06D-C875-117DB364BE64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22" creationId="{7726CC0D-9B4C-ABE5-373F-3BBD31996A5B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23" creationId="{5DADCEDE-4BC3-C834-78DB-CBE1511203C8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26" creationId="{5F841560-669E-B21C-1FE4-B2AB4A3169DD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28" creationId="{AA4680F4-2F3E-701A-CFC8-2FF36D8A4586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29" creationId="{ECC26D2C-A0CC-898C-0CC6-127DFFD7C7A4}"/>
          </ac:spMkLst>
        </pc:spChg>
        <pc:spChg chg="add mod">
          <ac:chgData name="Carla Vijian" userId="0685818c105fcfa6" providerId="LiveId" clId="{736957E1-992A-4604-BD01-7D921F4D5040}" dt="2026-03-09T18:31:25.134" v="318" actId="14100"/>
          <ac:spMkLst>
            <pc:docMk/>
            <pc:sldMk cId="1564967903" sldId="2147472297"/>
            <ac:spMk id="31" creationId="{1CE610F8-B54B-A443-7F42-7D6671491C89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33" creationId="{0F3F350C-D012-F967-B6F8-29E1A7F6B103}"/>
          </ac:spMkLst>
        </pc:spChg>
        <pc:spChg chg="mod">
          <ac:chgData name="Carla Vijian" userId="0685818c105fcfa6" providerId="LiveId" clId="{736957E1-992A-4604-BD01-7D921F4D5040}" dt="2026-03-10T01:33:15.824" v="2592" actId="1076"/>
          <ac:spMkLst>
            <pc:docMk/>
            <pc:sldMk cId="1564967903" sldId="2147472297"/>
            <ac:spMk id="34" creationId="{8EBBCFA4-086A-65BF-1CBA-4D057B4DF4EC}"/>
          </ac:spMkLst>
        </pc:spChg>
        <pc:spChg chg="mod">
          <ac:chgData name="Carla Vijian" userId="0685818c105fcfa6" providerId="LiveId" clId="{736957E1-992A-4604-BD01-7D921F4D5040}" dt="2026-03-09T20:11:21.708" v="1142" actId="255"/>
          <ac:spMkLst>
            <pc:docMk/>
            <pc:sldMk cId="1564967903" sldId="2147472297"/>
            <ac:spMk id="35" creationId="{14EAD9FC-FA51-5022-524F-C306B587917F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36" creationId="{AEB2AA00-02F5-175C-B5DF-7B8CFA79C24F}"/>
          </ac:spMkLst>
        </pc:spChg>
        <pc:spChg chg="mod">
          <ac:chgData name="Carla Vijian" userId="0685818c105fcfa6" providerId="LiveId" clId="{736957E1-992A-4604-BD01-7D921F4D5040}" dt="2026-03-09T20:11:21.708" v="1142" actId="255"/>
          <ac:spMkLst>
            <pc:docMk/>
            <pc:sldMk cId="1564967903" sldId="2147472297"/>
            <ac:spMk id="37" creationId="{98EBACD7-688C-C7D7-5157-A157066CF75A}"/>
          </ac:spMkLst>
        </pc:spChg>
        <pc:spChg chg="mod">
          <ac:chgData name="Carla Vijian" userId="0685818c105fcfa6" providerId="LiveId" clId="{736957E1-992A-4604-BD01-7D921F4D5040}" dt="2026-03-09T20:11:21.708" v="1142" actId="255"/>
          <ac:spMkLst>
            <pc:docMk/>
            <pc:sldMk cId="1564967903" sldId="2147472297"/>
            <ac:spMk id="38" creationId="{B3749B6C-9843-BC41-08C4-E976A85F2275}"/>
          </ac:spMkLst>
        </pc:spChg>
        <pc:spChg chg="del mod">
          <ac:chgData name="Carla Vijian" userId="0685818c105fcfa6" providerId="LiveId" clId="{736957E1-992A-4604-BD01-7D921F4D5040}" dt="2026-03-09T19:37:12.852" v="324" actId="478"/>
          <ac:spMkLst>
            <pc:docMk/>
            <pc:sldMk cId="1564967903" sldId="2147472297"/>
            <ac:spMk id="39" creationId="{D9D0D66D-C2B8-9544-D0DF-195595215B8B}"/>
          </ac:spMkLst>
        </pc:spChg>
        <pc:spChg chg="mod">
          <ac:chgData name="Carla Vijian" userId="0685818c105fcfa6" providerId="LiveId" clId="{736957E1-992A-4604-BD01-7D921F4D5040}" dt="2026-03-10T01:34:41.101" v="2604" actId="1076"/>
          <ac:spMkLst>
            <pc:docMk/>
            <pc:sldMk cId="1564967903" sldId="2147472297"/>
            <ac:spMk id="41" creationId="{97137167-D289-AC43-A7F6-5E3CE2569F6B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42" creationId="{D1A29B08-4F70-E2B2-DBB6-EACCD678443E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43" creationId="{56E50AA0-21EF-0245-6FBE-1DE6CB8DAE54}"/>
          </ac:spMkLst>
        </pc:spChg>
        <pc:spChg chg="del">
          <ac:chgData name="Carla Vijian" userId="0685818c105fcfa6" providerId="LiveId" clId="{736957E1-992A-4604-BD01-7D921F4D5040}" dt="2026-03-09T19:37:15.979" v="325" actId="478"/>
          <ac:spMkLst>
            <pc:docMk/>
            <pc:sldMk cId="1564967903" sldId="2147472297"/>
            <ac:spMk id="44" creationId="{7DF20780-F51E-D426-8431-8C9BB900F92C}"/>
          </ac:spMkLst>
        </pc:spChg>
        <pc:spChg chg="mod">
          <ac:chgData name="Carla Vijian" userId="0685818c105fcfa6" providerId="LiveId" clId="{736957E1-992A-4604-BD01-7D921F4D5040}" dt="2026-03-10T01:33:34.078" v="2597" actId="14100"/>
          <ac:spMkLst>
            <pc:docMk/>
            <pc:sldMk cId="1564967903" sldId="2147472297"/>
            <ac:spMk id="46" creationId="{04A459D5-CE25-12E5-1F46-563A48D16559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47" creationId="{3D516F36-C982-01CE-553B-4F47C0B5AA58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48" creationId="{D4AB25EC-B93A-221D-B462-6C4D25552BBC}"/>
          </ac:spMkLst>
        </pc:spChg>
        <pc:spChg chg="del">
          <ac:chgData name="Carla Vijian" userId="0685818c105fcfa6" providerId="LiveId" clId="{736957E1-992A-4604-BD01-7D921F4D5040}" dt="2026-03-09T19:37:19.413" v="326" actId="478"/>
          <ac:spMkLst>
            <pc:docMk/>
            <pc:sldMk cId="1564967903" sldId="2147472297"/>
            <ac:spMk id="49" creationId="{13B29C28-79D4-556B-F04E-55D5E52B64E9}"/>
          </ac:spMkLst>
        </pc:spChg>
        <pc:spChg chg="mod">
          <ac:chgData name="Carla Vijian" userId="0685818c105fcfa6" providerId="LiveId" clId="{736957E1-992A-4604-BD01-7D921F4D5040}" dt="2026-03-10T01:33:44.788" v="2598" actId="1076"/>
          <ac:spMkLst>
            <pc:docMk/>
            <pc:sldMk cId="1564967903" sldId="2147472297"/>
            <ac:spMk id="51" creationId="{35B0F46D-874E-E14F-8307-C61BEEB01864}"/>
          </ac:spMkLst>
        </pc:spChg>
        <pc:spChg chg="mod">
          <ac:chgData name="Carla Vijian" userId="0685818c105fcfa6" providerId="LiveId" clId="{736957E1-992A-4604-BD01-7D921F4D5040}" dt="2026-03-09T20:11:21.708" v="1142" actId="255"/>
          <ac:spMkLst>
            <pc:docMk/>
            <pc:sldMk cId="1564967903" sldId="2147472297"/>
            <ac:spMk id="52" creationId="{170B043A-5196-AACC-2CAA-59D64DA041A6}"/>
          </ac:spMkLst>
        </pc:spChg>
        <pc:spChg chg="mod">
          <ac:chgData name="Carla Vijian" userId="0685818c105fcfa6" providerId="LiveId" clId="{736957E1-992A-4604-BD01-7D921F4D5040}" dt="2026-03-10T01:33:11.941" v="2590" actId="255"/>
          <ac:spMkLst>
            <pc:docMk/>
            <pc:sldMk cId="1564967903" sldId="2147472297"/>
            <ac:spMk id="53" creationId="{34E8295C-D736-9EBC-D6BF-F6E18A4268E9}"/>
          </ac:spMkLst>
        </pc:spChg>
        <pc:spChg chg="del mod">
          <ac:chgData name="Carla Vijian" userId="0685818c105fcfa6" providerId="LiveId" clId="{736957E1-992A-4604-BD01-7D921F4D5040}" dt="2026-03-09T19:37:22.745" v="327" actId="478"/>
          <ac:spMkLst>
            <pc:docMk/>
            <pc:sldMk cId="1564967903" sldId="2147472297"/>
            <ac:spMk id="54" creationId="{27FB5983-DDBE-8F83-6FDA-48EB0780E3FB}"/>
          </ac:spMkLst>
        </pc:spChg>
        <pc:spChg chg="mod">
          <ac:chgData name="Carla Vijian" userId="0685818c105fcfa6" providerId="LiveId" clId="{736957E1-992A-4604-BD01-7D921F4D5040}" dt="2026-03-10T01:33:53.964" v="2600" actId="1076"/>
          <ac:spMkLst>
            <pc:docMk/>
            <pc:sldMk cId="1564967903" sldId="2147472297"/>
            <ac:spMk id="56" creationId="{30F92902-8F1D-D1D2-39C7-94C92610836C}"/>
          </ac:spMkLst>
        </pc:spChg>
        <pc:spChg chg="del">
          <ac:chgData name="Carla Vijian" userId="0685818c105fcfa6" providerId="LiveId" clId="{736957E1-992A-4604-BD01-7D921F4D5040}" dt="2026-03-09T19:42:57.104" v="409" actId="478"/>
          <ac:spMkLst>
            <pc:docMk/>
            <pc:sldMk cId="1564967903" sldId="2147472297"/>
            <ac:spMk id="57" creationId="{0D38C909-2F88-F7BF-5867-9D8EEDEC6F00}"/>
          </ac:spMkLst>
        </pc:spChg>
        <pc:spChg chg="del">
          <ac:chgData name="Carla Vijian" userId="0685818c105fcfa6" providerId="LiveId" clId="{736957E1-992A-4604-BD01-7D921F4D5040}" dt="2026-03-09T19:43:05.355" v="410" actId="478"/>
          <ac:spMkLst>
            <pc:docMk/>
            <pc:sldMk cId="1564967903" sldId="2147472297"/>
            <ac:spMk id="58" creationId="{7D061ACF-2181-93F8-41DA-2D2DE44B92D5}"/>
          </ac:spMkLst>
        </pc:spChg>
        <pc:spChg chg="del mod">
          <ac:chgData name="Carla Vijian" userId="0685818c105fcfa6" providerId="LiveId" clId="{736957E1-992A-4604-BD01-7D921F4D5040}" dt="2026-03-09T19:42:53.161" v="408" actId="478"/>
          <ac:spMkLst>
            <pc:docMk/>
            <pc:sldMk cId="1564967903" sldId="2147472297"/>
            <ac:spMk id="59" creationId="{20352560-8B70-4AB8-33BA-4A65124728F7}"/>
          </ac:spMkLst>
        </pc:spChg>
        <pc:spChg chg="del">
          <ac:chgData name="Carla Vijian" userId="0685818c105fcfa6" providerId="LiveId" clId="{736957E1-992A-4604-BD01-7D921F4D5040}" dt="2026-03-09T19:42:30.266" v="404" actId="478"/>
          <ac:spMkLst>
            <pc:docMk/>
            <pc:sldMk cId="1564967903" sldId="2147472297"/>
            <ac:spMk id="60" creationId="{0E5928AC-AE8F-54A8-24FA-9B883EE6A822}"/>
          </ac:spMkLst>
        </pc:spChg>
        <pc:spChg chg="del mod">
          <ac:chgData name="Carla Vijian" userId="0685818c105fcfa6" providerId="LiveId" clId="{736957E1-992A-4604-BD01-7D921F4D5040}" dt="2026-03-09T19:42:47.964" v="407" actId="478"/>
          <ac:spMkLst>
            <pc:docMk/>
            <pc:sldMk cId="1564967903" sldId="2147472297"/>
            <ac:spMk id="61" creationId="{3ABA4B4D-7B93-C5A5-A1EF-B5E62CB9732A}"/>
          </ac:spMkLst>
        </pc:spChg>
        <pc:spChg chg="del">
          <ac:chgData name="Carla Vijian" userId="0685818c105fcfa6" providerId="LiveId" clId="{736957E1-992A-4604-BD01-7D921F4D5040}" dt="2026-03-09T19:42:35.942" v="405" actId="478"/>
          <ac:spMkLst>
            <pc:docMk/>
            <pc:sldMk cId="1564967903" sldId="2147472297"/>
            <ac:spMk id="62" creationId="{C59C20A9-AE33-53EB-2400-4D8452B0B30D}"/>
          </ac:spMkLst>
        </pc:spChg>
        <pc:spChg chg="del">
          <ac:chgData name="Carla Vijian" userId="0685818c105fcfa6" providerId="LiveId" clId="{736957E1-992A-4604-BD01-7D921F4D5040}" dt="2026-03-09T19:42:38.991" v="406" actId="478"/>
          <ac:spMkLst>
            <pc:docMk/>
            <pc:sldMk cId="1564967903" sldId="2147472297"/>
            <ac:spMk id="63" creationId="{7F85BD4B-C499-0985-5FCB-02EA663AF1DF}"/>
          </ac:spMkLst>
        </pc:spChg>
        <pc:spChg chg="del">
          <ac:chgData name="Carla Vijian" userId="0685818c105fcfa6" providerId="LiveId" clId="{736957E1-992A-4604-BD01-7D921F4D5040}" dt="2026-03-09T19:42:20.631" v="401" actId="478"/>
          <ac:spMkLst>
            <pc:docMk/>
            <pc:sldMk cId="1564967903" sldId="2147472297"/>
            <ac:spMk id="1024" creationId="{BB690B51-8462-DFE5-3625-A057A87AA7DD}"/>
          </ac:spMkLst>
        </pc:spChg>
        <pc:spChg chg="del">
          <ac:chgData name="Carla Vijian" userId="0685818c105fcfa6" providerId="LiveId" clId="{736957E1-992A-4604-BD01-7D921F4D5040}" dt="2026-03-09T19:42:14.484" v="400" actId="478"/>
          <ac:spMkLst>
            <pc:docMk/>
            <pc:sldMk cId="1564967903" sldId="2147472297"/>
            <ac:spMk id="1025" creationId="{9724EA2D-29C6-93C9-2C83-CDDEB7797D60}"/>
          </ac:spMkLst>
        </pc:spChg>
        <pc:spChg chg="del mod">
          <ac:chgData name="Carla Vijian" userId="0685818c105fcfa6" providerId="LiveId" clId="{736957E1-992A-4604-BD01-7D921F4D5040}" dt="2026-03-09T19:42:10.438" v="399" actId="478"/>
          <ac:spMkLst>
            <pc:docMk/>
            <pc:sldMk cId="1564967903" sldId="2147472297"/>
            <ac:spMk id="1027" creationId="{851EFE0E-5616-069C-550F-32170CB10597}"/>
          </ac:spMkLst>
        </pc:spChg>
        <pc:spChg chg="del">
          <ac:chgData name="Carla Vijian" userId="0685818c105fcfa6" providerId="LiveId" clId="{736957E1-992A-4604-BD01-7D921F4D5040}" dt="2026-03-09T19:42:27.539" v="403" actId="478"/>
          <ac:spMkLst>
            <pc:docMk/>
            <pc:sldMk cId="1564967903" sldId="2147472297"/>
            <ac:spMk id="1028" creationId="{818B0118-9170-4EEB-8545-671B6B1A8188}"/>
          </ac:spMkLst>
        </pc:spChg>
        <pc:spChg chg="del">
          <ac:chgData name="Carla Vijian" userId="0685818c105fcfa6" providerId="LiveId" clId="{736957E1-992A-4604-BD01-7D921F4D5040}" dt="2026-03-09T19:41:59.178" v="396" actId="478"/>
          <ac:spMkLst>
            <pc:docMk/>
            <pc:sldMk cId="1564967903" sldId="2147472297"/>
            <ac:spMk id="1029" creationId="{20AAEBFC-CE22-37C7-0C66-CC02BD5B63C0}"/>
          </ac:spMkLst>
        </pc:spChg>
        <pc:spChg chg="del">
          <ac:chgData name="Carla Vijian" userId="0685818c105fcfa6" providerId="LiveId" clId="{736957E1-992A-4604-BD01-7D921F4D5040}" dt="2026-03-09T19:42:24.622" v="402" actId="478"/>
          <ac:spMkLst>
            <pc:docMk/>
            <pc:sldMk cId="1564967903" sldId="2147472297"/>
            <ac:spMk id="1030" creationId="{C4E4AD6C-0614-3717-3FA8-F640EA1E46FF}"/>
          </ac:spMkLst>
        </pc:spChg>
        <pc:spChg chg="del">
          <ac:chgData name="Carla Vijian" userId="0685818c105fcfa6" providerId="LiveId" clId="{736957E1-992A-4604-BD01-7D921F4D5040}" dt="2026-03-09T19:42:06.448" v="398" actId="478"/>
          <ac:spMkLst>
            <pc:docMk/>
            <pc:sldMk cId="1564967903" sldId="2147472297"/>
            <ac:spMk id="1031" creationId="{361B1755-CE87-BC93-AA7B-D9ACEFA49FDA}"/>
          </ac:spMkLst>
        </pc:spChg>
        <pc:spChg chg="del mod">
          <ac:chgData name="Carla Vijian" userId="0685818c105fcfa6" providerId="LiveId" clId="{736957E1-992A-4604-BD01-7D921F4D5040}" dt="2026-03-09T19:42:02.381" v="397" actId="478"/>
          <ac:spMkLst>
            <pc:docMk/>
            <pc:sldMk cId="1564967903" sldId="2147472297"/>
            <ac:spMk id="1032" creationId="{B096EF95-C564-E15C-92EC-063B46119EC2}"/>
          </ac:spMkLst>
        </pc:spChg>
        <pc:spChg chg="del">
          <ac:chgData name="Carla Vijian" userId="0685818c105fcfa6" providerId="LiveId" clId="{736957E1-992A-4604-BD01-7D921F4D5040}" dt="2026-03-09T19:41:53.589" v="395" actId="478"/>
          <ac:spMkLst>
            <pc:docMk/>
            <pc:sldMk cId="1564967903" sldId="2147472297"/>
            <ac:spMk id="1033" creationId="{FF08041C-6FFD-8973-9485-4BD777358ACE}"/>
          </ac:spMkLst>
        </pc:spChg>
        <pc:spChg chg="del">
          <ac:chgData name="Carla Vijian" userId="0685818c105fcfa6" providerId="LiveId" clId="{736957E1-992A-4604-BD01-7D921F4D5040}" dt="2026-03-09T19:41:48.631" v="394" actId="478"/>
          <ac:spMkLst>
            <pc:docMk/>
            <pc:sldMk cId="1564967903" sldId="2147472297"/>
            <ac:spMk id="1034" creationId="{6B994F54-7A51-AE27-95E8-AC08F9ACBEAE}"/>
          </ac:spMkLst>
        </pc:spChg>
        <pc:spChg chg="del">
          <ac:chgData name="Carla Vijian" userId="0685818c105fcfa6" providerId="LiveId" clId="{736957E1-992A-4604-BD01-7D921F4D5040}" dt="2026-03-09T19:41:37.001" v="391" actId="478"/>
          <ac:spMkLst>
            <pc:docMk/>
            <pc:sldMk cId="1564967903" sldId="2147472297"/>
            <ac:spMk id="1035" creationId="{A8C47A5C-9EFE-CB86-09B6-229C91330426}"/>
          </ac:spMkLst>
        </pc:spChg>
        <pc:grpChg chg="mod">
          <ac:chgData name="Carla Vijian" userId="0685818c105fcfa6" providerId="LiveId" clId="{736957E1-992A-4604-BD01-7D921F4D5040}" dt="2026-03-09T19:36:57.722" v="322" actId="1076"/>
          <ac:grpSpMkLst>
            <pc:docMk/>
            <pc:sldMk cId="1564967903" sldId="2147472297"/>
            <ac:grpSpMk id="32" creationId="{C0300971-1DFE-9B95-66AA-47F7BEC62FF8}"/>
          </ac:grpSpMkLst>
        </pc:grpChg>
        <pc:grpChg chg="del">
          <ac:chgData name="Carla Vijian" userId="0685818c105fcfa6" providerId="LiveId" clId="{736957E1-992A-4604-BD01-7D921F4D5040}" dt="2026-03-09T19:41:37.001" v="391" actId="478"/>
          <ac:grpSpMkLst>
            <pc:docMk/>
            <pc:sldMk cId="1564967903" sldId="2147472297"/>
            <ac:grpSpMk id="40" creationId="{923D2277-30CB-4070-AECB-91638E0C12A6}"/>
          </ac:grpSpMkLst>
        </pc:grpChg>
        <pc:grpChg chg="del">
          <ac:chgData name="Carla Vijian" userId="0685818c105fcfa6" providerId="LiveId" clId="{736957E1-992A-4604-BD01-7D921F4D5040}" dt="2026-03-09T19:42:24.622" v="402" actId="478"/>
          <ac:grpSpMkLst>
            <pc:docMk/>
            <pc:sldMk cId="1564967903" sldId="2147472297"/>
            <ac:grpSpMk id="45" creationId="{087005BB-F6EA-BC68-33CB-310561B9DB03}"/>
          </ac:grpSpMkLst>
        </pc:grpChg>
        <pc:grpChg chg="del">
          <ac:chgData name="Carla Vijian" userId="0685818c105fcfa6" providerId="LiveId" clId="{736957E1-992A-4604-BD01-7D921F4D5040}" dt="2026-03-09T19:42:38.991" v="406" actId="478"/>
          <ac:grpSpMkLst>
            <pc:docMk/>
            <pc:sldMk cId="1564967903" sldId="2147472297"/>
            <ac:grpSpMk id="50" creationId="{A9AB025A-F647-3535-94B0-680BCA1AB645}"/>
          </ac:grpSpMkLst>
        </pc:grpChg>
        <pc:grpChg chg="del">
          <ac:chgData name="Carla Vijian" userId="0685818c105fcfa6" providerId="LiveId" clId="{736957E1-992A-4604-BD01-7D921F4D5040}" dt="2026-03-09T19:42:57.104" v="409" actId="478"/>
          <ac:grpSpMkLst>
            <pc:docMk/>
            <pc:sldMk cId="1564967903" sldId="2147472297"/>
            <ac:grpSpMk id="55" creationId="{4FF688C6-426A-1050-29CA-3C7E42500027}"/>
          </ac:grpSpMkLst>
        </pc:grpChg>
        <pc:picChg chg="add del mod">
          <ac:chgData name="Carla Vijian" userId="0685818c105fcfa6" providerId="LiveId" clId="{736957E1-992A-4604-BD01-7D921F4D5040}" dt="2026-03-09T18:28:50.829" v="155" actId="14100"/>
          <ac:picMkLst>
            <pc:docMk/>
            <pc:sldMk cId="1564967903" sldId="2147472297"/>
            <ac:picMk id="7" creationId="{95E16D23-0DF9-DAA9-B1AE-04C58E03D9FC}"/>
          </ac:picMkLst>
        </pc:picChg>
        <pc:picChg chg="add del mod">
          <ac:chgData name="Carla Vijian" userId="0685818c105fcfa6" providerId="LiveId" clId="{736957E1-992A-4604-BD01-7D921F4D5040}" dt="2026-03-09T18:22:48.662" v="114" actId="478"/>
          <ac:picMkLst>
            <pc:docMk/>
            <pc:sldMk cId="1564967903" sldId="2147472297"/>
            <ac:picMk id="1026" creationId="{C80BE054-05D4-D62F-C810-C117EE06872B}"/>
          </ac:picMkLst>
        </pc:picChg>
      </pc:sldChg>
      <pc:sldChg chg="addSp modSp add mod ord">
        <pc:chgData name="Carla Vijian" userId="0685818c105fcfa6" providerId="LiveId" clId="{736957E1-992A-4604-BD01-7D921F4D5040}" dt="2026-03-09T19:39:07.262" v="386" actId="1076"/>
        <pc:sldMkLst>
          <pc:docMk/>
          <pc:sldMk cId="261857028" sldId="2147472298"/>
        </pc:sldMkLst>
        <pc:spChg chg="mod">
          <ac:chgData name="Carla Vijian" userId="0685818c105fcfa6" providerId="LiveId" clId="{736957E1-992A-4604-BD01-7D921F4D5040}" dt="2026-03-09T19:39:07.262" v="386" actId="1076"/>
          <ac:spMkLst>
            <pc:docMk/>
            <pc:sldMk cId="261857028" sldId="2147472298"/>
            <ac:spMk id="2" creationId="{646413D6-74E3-6C09-B848-7F0009E9E91E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7" creationId="{758EDF21-1B39-F242-325B-9A4D6B1EFF02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8" creationId="{AEBB3BA2-DF8A-C0DD-1A5B-20B56C857A9E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9" creationId="{19428E72-AE74-C236-22EA-911BD60D4CB3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14" creationId="{5573EE1C-94BF-C9EB-F582-DF41335AD6B0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15" creationId="{3865EA2C-F53C-94BD-CD3B-F61EB46523A2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16" creationId="{D4432C81-CAA5-48F7-47E8-2AD1D8B85086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17" creationId="{1EAC9D1D-C96C-F672-B488-838DCA87DDDB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19" creationId="{3C831990-10D6-CADC-1B96-91BAF216E115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20" creationId="{67CF661E-D820-FB2E-F836-8731A21307BA}"/>
          </ac:spMkLst>
        </pc:spChg>
        <pc:spChg chg="mod">
          <ac:chgData name="Carla Vijian" userId="0685818c105fcfa6" providerId="LiveId" clId="{736957E1-992A-4604-BD01-7D921F4D5040}" dt="2026-03-09T18:16:46.934" v="66"/>
          <ac:spMkLst>
            <pc:docMk/>
            <pc:sldMk cId="261857028" sldId="2147472298"/>
            <ac:spMk id="21" creationId="{9C5C7AB6-3CB3-30CF-074A-9F0B7F594B94}"/>
          </ac:spMkLst>
        </pc:spChg>
      </pc:sldChg>
      <pc:sldChg chg="addSp delSp modSp add mod">
        <pc:chgData name="Carla Vijian" userId="0685818c105fcfa6" providerId="LiveId" clId="{736957E1-992A-4604-BD01-7D921F4D5040}" dt="2026-03-09T19:39:12.566" v="387" actId="1076"/>
        <pc:sldMkLst>
          <pc:docMk/>
          <pc:sldMk cId="3288299109" sldId="2147472299"/>
        </pc:sldMkLst>
        <pc:spChg chg="mod">
          <ac:chgData name="Carla Vijian" userId="0685818c105fcfa6" providerId="LiveId" clId="{736957E1-992A-4604-BD01-7D921F4D5040}" dt="2026-03-09T19:39:12.566" v="387" actId="1076"/>
          <ac:spMkLst>
            <pc:docMk/>
            <pc:sldMk cId="3288299109" sldId="2147472299"/>
            <ac:spMk id="2" creationId="{39D7F320-0A25-CD18-3DC9-BA0F1663F4D1}"/>
          </ac:spMkLst>
        </pc:spChg>
        <pc:grpChg chg="del">
          <ac:chgData name="Carla Vijian" userId="0685818c105fcfa6" providerId="LiveId" clId="{736957E1-992A-4604-BD01-7D921F4D5040}" dt="2026-03-09T18:20:36.364" v="78" actId="478"/>
          <ac:grpSpMkLst>
            <pc:docMk/>
            <pc:sldMk cId="3288299109" sldId="2147472299"/>
            <ac:grpSpMk id="4" creationId="{A8448AD4-3AF8-5729-C796-28233448AB96}"/>
          </ac:grpSpMkLst>
        </pc:grpChg>
        <pc:graphicFrameChg chg="add mod">
          <ac:chgData name="Carla Vijian" userId="0685818c105fcfa6" providerId="LiveId" clId="{736957E1-992A-4604-BD01-7D921F4D5040}" dt="2026-03-09T18:30:56.787" v="315" actId="1076"/>
          <ac:graphicFrameMkLst>
            <pc:docMk/>
            <pc:sldMk cId="3288299109" sldId="2147472299"/>
            <ac:graphicFrameMk id="22" creationId="{0AE017ED-2239-73B5-DDB7-F47AA20734BB}"/>
          </ac:graphicFrameMkLst>
        </pc:graphicFrameChg>
      </pc:sldChg>
      <pc:sldChg chg="addSp delSp modSp add mod ord">
        <pc:chgData name="Carla Vijian" userId="0685818c105fcfa6" providerId="LiveId" clId="{736957E1-992A-4604-BD01-7D921F4D5040}" dt="2026-03-10T01:42:25.067" v="2782" actId="1076"/>
        <pc:sldMkLst>
          <pc:docMk/>
          <pc:sldMk cId="23527099" sldId="2147472300"/>
        </pc:sldMkLst>
        <pc:spChg chg="mod">
          <ac:chgData name="Carla Vijian" userId="0685818c105fcfa6" providerId="LiveId" clId="{736957E1-992A-4604-BD01-7D921F4D5040}" dt="2026-03-10T01:36:56.756" v="2614" actId="1076"/>
          <ac:spMkLst>
            <pc:docMk/>
            <pc:sldMk cId="23527099" sldId="2147472300"/>
            <ac:spMk id="2" creationId="{AA707E41-61B0-5BE6-749E-D544624F22C2}"/>
          </ac:spMkLst>
        </pc:spChg>
        <pc:spChg chg="del mod">
          <ac:chgData name="Carla Vijian" userId="0685818c105fcfa6" providerId="LiveId" clId="{736957E1-992A-4604-BD01-7D921F4D5040}" dt="2026-03-09T20:10:06.858" v="1083" actId="478"/>
          <ac:spMkLst>
            <pc:docMk/>
            <pc:sldMk cId="23527099" sldId="2147472300"/>
            <ac:spMk id="3" creationId="{9DBF5F01-EEF3-8646-B36F-2A4897EF2192}"/>
          </ac:spMkLst>
        </pc:spChg>
        <pc:spChg chg="add mod">
          <ac:chgData name="Carla Vijian" userId="0685818c105fcfa6" providerId="LiveId" clId="{736957E1-992A-4604-BD01-7D921F4D5040}" dt="2026-03-10T01:33:00.012" v="2589" actId="1076"/>
          <ac:spMkLst>
            <pc:docMk/>
            <pc:sldMk cId="23527099" sldId="2147472300"/>
            <ac:spMk id="4" creationId="{E42193EC-FFD4-9C8B-C980-8A07C112D7A6}"/>
          </ac:spMkLst>
        </pc:spChg>
        <pc:spChg chg="del mod">
          <ac:chgData name="Carla Vijian" userId="0685818c105fcfa6" providerId="LiveId" clId="{736957E1-992A-4604-BD01-7D921F4D5040}" dt="2026-03-09T20:08:55.566" v="1050" actId="478"/>
          <ac:spMkLst>
            <pc:docMk/>
            <pc:sldMk cId="23527099" sldId="2147472300"/>
            <ac:spMk id="5" creationId="{452B9C78-051E-C2C6-A626-622951488360}"/>
          </ac:spMkLst>
        </pc:spChg>
        <pc:spChg chg="add mod">
          <ac:chgData name="Carla Vijian" userId="0685818c105fcfa6" providerId="LiveId" clId="{736957E1-992A-4604-BD01-7D921F4D5040}" dt="2026-03-10T01:42:25.067" v="2782" actId="1076"/>
          <ac:spMkLst>
            <pc:docMk/>
            <pc:sldMk cId="23527099" sldId="2147472300"/>
            <ac:spMk id="5" creationId="{CB7F83D3-FAE5-381F-6635-B4F043CDF4C0}"/>
          </ac:spMkLst>
        </pc:spChg>
        <pc:spChg chg="add mod">
          <ac:chgData name="Carla Vijian" userId="0685818c105fcfa6" providerId="LiveId" clId="{736957E1-992A-4604-BD01-7D921F4D5040}" dt="2026-03-10T01:32:57.715" v="2588" actId="1076"/>
          <ac:spMkLst>
            <pc:docMk/>
            <pc:sldMk cId="23527099" sldId="2147472300"/>
            <ac:spMk id="6" creationId="{D29D0977-443D-4BBA-8967-28BF8F664124}"/>
          </ac:spMkLst>
        </pc:spChg>
        <pc:spChg chg="add mod">
          <ac:chgData name="Carla Vijian" userId="0685818c105fcfa6" providerId="LiveId" clId="{736957E1-992A-4604-BD01-7D921F4D5040}" dt="2026-03-10T01:32:52.653" v="2587" actId="1076"/>
          <ac:spMkLst>
            <pc:docMk/>
            <pc:sldMk cId="23527099" sldId="2147472300"/>
            <ac:spMk id="7" creationId="{889D1B17-09C9-0F08-2499-0F52BA1FB7DE}"/>
          </ac:spMkLst>
        </pc:spChg>
        <pc:spChg chg="add mod">
          <ac:chgData name="Carla Vijian" userId="0685818c105fcfa6" providerId="LiveId" clId="{736957E1-992A-4604-BD01-7D921F4D5040}" dt="2026-03-10T01:42:19.964" v="2781" actId="1076"/>
          <ac:spMkLst>
            <pc:docMk/>
            <pc:sldMk cId="23527099" sldId="2147472300"/>
            <ac:spMk id="10" creationId="{DE99BE76-8BD3-69B9-A8C9-D66856911FAB}"/>
          </ac:spMkLst>
        </pc:spChg>
        <pc:spChg chg="add mod">
          <ac:chgData name="Carla Vijian" userId="0685818c105fcfa6" providerId="LiveId" clId="{736957E1-992A-4604-BD01-7D921F4D5040}" dt="2026-03-10T01:32:52.653" v="2587" actId="1076"/>
          <ac:spMkLst>
            <pc:docMk/>
            <pc:sldMk cId="23527099" sldId="2147472300"/>
            <ac:spMk id="11" creationId="{FE093998-CCA6-47C6-7E68-876D51907E75}"/>
          </ac:spMkLst>
        </pc:spChg>
        <pc:spChg chg="add mod">
          <ac:chgData name="Carla Vijian" userId="0685818c105fcfa6" providerId="LiveId" clId="{736957E1-992A-4604-BD01-7D921F4D5040}" dt="2026-03-10T01:32:52.653" v="2587" actId="1076"/>
          <ac:spMkLst>
            <pc:docMk/>
            <pc:sldMk cId="23527099" sldId="2147472300"/>
            <ac:spMk id="12" creationId="{38888A89-BDD0-A8ED-EC21-9165884C7B18}"/>
          </ac:spMkLst>
        </pc:spChg>
        <pc:spChg chg="add mod">
          <ac:chgData name="Carla Vijian" userId="0685818c105fcfa6" providerId="LiveId" clId="{736957E1-992A-4604-BD01-7D921F4D5040}" dt="2026-03-10T01:32:52.653" v="2587" actId="1076"/>
          <ac:spMkLst>
            <pc:docMk/>
            <pc:sldMk cId="23527099" sldId="2147472300"/>
            <ac:spMk id="13" creationId="{4D6E67F4-D219-5E8E-EB7A-2B6C79C50AF5}"/>
          </ac:spMkLst>
        </pc:spChg>
        <pc:spChg chg="add mod">
          <ac:chgData name="Carla Vijian" userId="0685818c105fcfa6" providerId="LiveId" clId="{736957E1-992A-4604-BD01-7D921F4D5040}" dt="2026-03-10T01:32:52.653" v="2587" actId="1076"/>
          <ac:spMkLst>
            <pc:docMk/>
            <pc:sldMk cId="23527099" sldId="2147472300"/>
            <ac:spMk id="14" creationId="{19F675CC-B157-4B00-639C-3BB742F12E7C}"/>
          </ac:spMkLst>
        </pc:spChg>
        <pc:graphicFrameChg chg="del">
          <ac:chgData name="Carla Vijian" userId="0685818c105fcfa6" providerId="LiveId" clId="{736957E1-992A-4604-BD01-7D921F4D5040}" dt="2026-03-09T19:37:35.075" v="331" actId="478"/>
          <ac:graphicFrameMkLst>
            <pc:docMk/>
            <pc:sldMk cId="23527099" sldId="2147472300"/>
            <ac:graphicFrameMk id="9" creationId="{358599EF-7094-4100-7C2D-8781F38D88F5}"/>
          </ac:graphicFrameMkLst>
        </pc:graphicFrameChg>
        <pc:picChg chg="add mod">
          <ac:chgData name="Carla Vijian" userId="0685818c105fcfa6" providerId="LiveId" clId="{736957E1-992A-4604-BD01-7D921F4D5040}" dt="2026-03-10T01:32:52.653" v="2587" actId="1076"/>
          <ac:picMkLst>
            <pc:docMk/>
            <pc:sldMk cId="23527099" sldId="2147472300"/>
            <ac:picMk id="8" creationId="{F0C56560-021B-0CDB-368F-9E8400CD9786}"/>
          </ac:picMkLst>
        </pc:picChg>
      </pc:sldChg>
      <pc:sldChg chg="addSp delSp modSp add mod">
        <pc:chgData name="Carla Vijian" userId="0685818c105fcfa6" providerId="LiveId" clId="{736957E1-992A-4604-BD01-7D921F4D5040}" dt="2026-03-10T09:44:29.456" v="2849" actId="14100"/>
        <pc:sldMkLst>
          <pc:docMk/>
          <pc:sldMk cId="201229404" sldId="2147472301"/>
        </pc:sldMkLst>
        <pc:spChg chg="mod">
          <ac:chgData name="Carla Vijian" userId="0685818c105fcfa6" providerId="LiveId" clId="{736957E1-992A-4604-BD01-7D921F4D5040}" dt="2026-03-10T01:37:00.967" v="2615" actId="1076"/>
          <ac:spMkLst>
            <pc:docMk/>
            <pc:sldMk cId="201229404" sldId="2147472301"/>
            <ac:spMk id="2" creationId="{5B8F01BA-5F10-1B2F-C89D-79822F473E3D}"/>
          </ac:spMkLst>
        </pc:spChg>
        <pc:spChg chg="add mod">
          <ac:chgData name="Carla Vijian" userId="0685818c105fcfa6" providerId="LiveId" clId="{736957E1-992A-4604-BD01-7D921F4D5040}" dt="2026-03-10T01:35:01.753" v="2605" actId="1076"/>
          <ac:spMkLst>
            <pc:docMk/>
            <pc:sldMk cId="201229404" sldId="2147472301"/>
            <ac:spMk id="4" creationId="{7AA7E7DD-5DBC-340A-E65D-5F88D060E8AB}"/>
          </ac:spMkLst>
        </pc:spChg>
        <pc:spChg chg="del">
          <ac:chgData name="Carla Vijian" userId="0685818c105fcfa6" providerId="LiveId" clId="{736957E1-992A-4604-BD01-7D921F4D5040}" dt="2026-03-10T00:48:44.422" v="1668" actId="478"/>
          <ac:spMkLst>
            <pc:docMk/>
            <pc:sldMk cId="201229404" sldId="2147472301"/>
            <ac:spMk id="5" creationId="{BE7EC10A-EF6F-30FF-27DA-BFE8223FE345}"/>
          </ac:spMkLst>
        </pc:spChg>
        <pc:spChg chg="add mod">
          <ac:chgData name="Carla Vijian" userId="0685818c105fcfa6" providerId="LiveId" clId="{736957E1-992A-4604-BD01-7D921F4D5040}" dt="2026-03-10T00:54:22.628" v="1752" actId="255"/>
          <ac:spMkLst>
            <pc:docMk/>
            <pc:sldMk cId="201229404" sldId="2147472301"/>
            <ac:spMk id="6" creationId="{88D98FEC-027C-A543-EBA0-E1C4347D4E86}"/>
          </ac:spMkLst>
        </pc:spChg>
        <pc:spChg chg="add del mod">
          <ac:chgData name="Carla Vijian" userId="0685818c105fcfa6" providerId="LiveId" clId="{736957E1-992A-4604-BD01-7D921F4D5040}" dt="2026-03-10T00:51:11.123" v="1674" actId="478"/>
          <ac:spMkLst>
            <pc:docMk/>
            <pc:sldMk cId="201229404" sldId="2147472301"/>
            <ac:spMk id="7" creationId="{5A6EC2DC-382A-B314-BA2D-911EE31FD4B2}"/>
          </ac:spMkLst>
        </pc:spChg>
        <pc:spChg chg="add mod">
          <ac:chgData name="Carla Vijian" userId="0685818c105fcfa6" providerId="LiveId" clId="{736957E1-992A-4604-BD01-7D921F4D5040}" dt="2026-03-09T20:34:44.809" v="1490" actId="14100"/>
          <ac:spMkLst>
            <pc:docMk/>
            <pc:sldMk cId="201229404" sldId="2147472301"/>
            <ac:spMk id="8" creationId="{82ACDB1E-22C5-9983-5B37-ADD65029DC5D}"/>
          </ac:spMkLst>
        </pc:spChg>
        <pc:spChg chg="add mod">
          <ac:chgData name="Carla Vijian" userId="0685818c105fcfa6" providerId="LiveId" clId="{736957E1-992A-4604-BD01-7D921F4D5040}" dt="2026-03-09T20:23:30.547" v="1229" actId="1076"/>
          <ac:spMkLst>
            <pc:docMk/>
            <pc:sldMk cId="201229404" sldId="2147472301"/>
            <ac:spMk id="9" creationId="{4EDB3F76-0871-D400-984E-E04724BEE86B}"/>
          </ac:spMkLst>
        </pc:spChg>
        <pc:spChg chg="add mod">
          <ac:chgData name="Carla Vijian" userId="0685818c105fcfa6" providerId="LiveId" clId="{736957E1-992A-4604-BD01-7D921F4D5040}" dt="2026-03-09T20:34:55.069" v="1494" actId="14100"/>
          <ac:spMkLst>
            <pc:docMk/>
            <pc:sldMk cId="201229404" sldId="2147472301"/>
            <ac:spMk id="10" creationId="{0687AB7D-5230-6B8B-5FA1-C4FF0F01BAAE}"/>
          </ac:spMkLst>
        </pc:spChg>
        <pc:spChg chg="add del mod">
          <ac:chgData name="Carla Vijian" userId="0685818c105fcfa6" providerId="LiveId" clId="{736957E1-992A-4604-BD01-7D921F4D5040}" dt="2026-03-09T20:31:43.455" v="1359" actId="478"/>
          <ac:spMkLst>
            <pc:docMk/>
            <pc:sldMk cId="201229404" sldId="2147472301"/>
            <ac:spMk id="11" creationId="{6217B5BE-305B-976B-B588-F22D8BF706EC}"/>
          </ac:spMkLst>
        </pc:spChg>
        <pc:spChg chg="add mod">
          <ac:chgData name="Carla Vijian" userId="0685818c105fcfa6" providerId="LiveId" clId="{736957E1-992A-4604-BD01-7D921F4D5040}" dt="2026-03-09T20:33:00.003" v="1468" actId="20577"/>
          <ac:spMkLst>
            <pc:docMk/>
            <pc:sldMk cId="201229404" sldId="2147472301"/>
            <ac:spMk id="12" creationId="{30141086-3CB9-4627-A543-7D8EA6D405B6}"/>
          </ac:spMkLst>
        </pc:spChg>
        <pc:spChg chg="add del mod">
          <ac:chgData name="Carla Vijian" userId="0685818c105fcfa6" providerId="LiveId" clId="{736957E1-992A-4604-BD01-7D921F4D5040}" dt="2026-03-09T20:32:32.681" v="1457" actId="478"/>
          <ac:spMkLst>
            <pc:docMk/>
            <pc:sldMk cId="201229404" sldId="2147472301"/>
            <ac:spMk id="13" creationId="{145187A2-65B1-B1DD-5734-467D052324E4}"/>
          </ac:spMkLst>
        </pc:spChg>
        <pc:spChg chg="add del mod">
          <ac:chgData name="Carla Vijian" userId="0685818c105fcfa6" providerId="LiveId" clId="{736957E1-992A-4604-BD01-7D921F4D5040}" dt="2026-03-10T00:48:48.446" v="1669" actId="478"/>
          <ac:spMkLst>
            <pc:docMk/>
            <pc:sldMk cId="201229404" sldId="2147472301"/>
            <ac:spMk id="13" creationId="{833A0FC2-9D7B-B74E-FE7A-86ECE473C850}"/>
          </ac:spMkLst>
        </pc:spChg>
        <pc:spChg chg="add del mod">
          <ac:chgData name="Carla Vijian" userId="0685818c105fcfa6" providerId="LiveId" clId="{736957E1-992A-4604-BD01-7D921F4D5040}" dt="2026-03-09T20:32:55.957" v="1458" actId="21"/>
          <ac:spMkLst>
            <pc:docMk/>
            <pc:sldMk cId="201229404" sldId="2147472301"/>
            <ac:spMk id="14" creationId="{67C16456-F404-7713-C38E-2E80D4CD7A0A}"/>
          </ac:spMkLst>
        </pc:spChg>
        <pc:spChg chg="add">
          <ac:chgData name="Carla Vijian" userId="0685818c105fcfa6" providerId="LiveId" clId="{736957E1-992A-4604-BD01-7D921F4D5040}" dt="2026-03-10T00:52:01.565" v="1681"/>
          <ac:spMkLst>
            <pc:docMk/>
            <pc:sldMk cId="201229404" sldId="2147472301"/>
            <ac:spMk id="14" creationId="{8F92CBB4-52AF-65C6-942A-D7FB0B776AE3}"/>
          </ac:spMkLst>
        </pc:spChg>
        <pc:spChg chg="add del mod">
          <ac:chgData name="Carla Vijian" userId="0685818c105fcfa6" providerId="LiveId" clId="{736957E1-992A-4604-BD01-7D921F4D5040}" dt="2026-03-09T20:32:55.957" v="1458" actId="21"/>
          <ac:spMkLst>
            <pc:docMk/>
            <pc:sldMk cId="201229404" sldId="2147472301"/>
            <ac:spMk id="15" creationId="{02870AEE-0536-1274-9DD5-5FE2BC76BA2D}"/>
          </ac:spMkLst>
        </pc:spChg>
        <pc:spChg chg="add del mod">
          <ac:chgData name="Carla Vijian" userId="0685818c105fcfa6" providerId="LiveId" clId="{736957E1-992A-4604-BD01-7D921F4D5040}" dt="2026-03-09T20:32:55.957" v="1458" actId="21"/>
          <ac:spMkLst>
            <pc:docMk/>
            <pc:sldMk cId="201229404" sldId="2147472301"/>
            <ac:spMk id="16" creationId="{B6B8E25C-4E45-B4CE-5D75-32B75349CC1C}"/>
          </ac:spMkLst>
        </pc:spChg>
        <pc:spChg chg="add del mod">
          <ac:chgData name="Carla Vijian" userId="0685818c105fcfa6" providerId="LiveId" clId="{736957E1-992A-4604-BD01-7D921F4D5040}" dt="2026-03-09T20:32:55.957" v="1458" actId="21"/>
          <ac:spMkLst>
            <pc:docMk/>
            <pc:sldMk cId="201229404" sldId="2147472301"/>
            <ac:spMk id="17" creationId="{14FD841B-4718-F637-623E-3A302CCA01CE}"/>
          </ac:spMkLst>
        </pc:spChg>
        <pc:spChg chg="add mod">
          <ac:chgData name="Carla Vijian" userId="0685818c105fcfa6" providerId="LiveId" clId="{736957E1-992A-4604-BD01-7D921F4D5040}" dt="2026-03-10T09:44:24.826" v="2848" actId="14100"/>
          <ac:spMkLst>
            <pc:docMk/>
            <pc:sldMk cId="201229404" sldId="2147472301"/>
            <ac:spMk id="18" creationId="{67C16456-F404-7713-C38E-2E80D4CD7A0A}"/>
          </ac:spMkLst>
        </pc:spChg>
        <pc:spChg chg="add mod">
          <ac:chgData name="Carla Vijian" userId="0685818c105fcfa6" providerId="LiveId" clId="{736957E1-992A-4604-BD01-7D921F4D5040}" dt="2026-03-10T09:44:29.456" v="2849" actId="14100"/>
          <ac:spMkLst>
            <pc:docMk/>
            <pc:sldMk cId="201229404" sldId="2147472301"/>
            <ac:spMk id="19" creationId="{02870AEE-0536-1274-9DD5-5FE2BC76BA2D}"/>
          </ac:spMkLst>
        </pc:spChg>
        <pc:spChg chg="add mod">
          <ac:chgData name="Carla Vijian" userId="0685818c105fcfa6" providerId="LiveId" clId="{736957E1-992A-4604-BD01-7D921F4D5040}" dt="2026-03-09T20:35:04.268" v="1496" actId="1076"/>
          <ac:spMkLst>
            <pc:docMk/>
            <pc:sldMk cId="201229404" sldId="2147472301"/>
            <ac:spMk id="20" creationId="{B6B8E25C-4E45-B4CE-5D75-32B75349CC1C}"/>
          </ac:spMkLst>
        </pc:spChg>
        <pc:spChg chg="add mod">
          <ac:chgData name="Carla Vijian" userId="0685818c105fcfa6" providerId="LiveId" clId="{736957E1-992A-4604-BD01-7D921F4D5040}" dt="2026-03-10T09:44:15.962" v="2847" actId="5793"/>
          <ac:spMkLst>
            <pc:docMk/>
            <pc:sldMk cId="201229404" sldId="2147472301"/>
            <ac:spMk id="21" creationId="{14FD841B-4718-F637-623E-3A302CCA01CE}"/>
          </ac:spMkLst>
        </pc:spChg>
      </pc:sldChg>
      <pc:sldChg chg="add del">
        <pc:chgData name="Carla Vijian" userId="0685818c105fcfa6" providerId="LiveId" clId="{736957E1-992A-4604-BD01-7D921F4D5040}" dt="2026-03-09T20:07:10.884" v="1035" actId="2890"/>
        <pc:sldMkLst>
          <pc:docMk/>
          <pc:sldMk cId="1106868544" sldId="2147472302"/>
        </pc:sldMkLst>
      </pc:sldChg>
      <pc:sldChg chg="addSp delSp modSp add mod">
        <pc:chgData name="Carla Vijian" userId="0685818c105fcfa6" providerId="LiveId" clId="{736957E1-992A-4604-BD01-7D921F4D5040}" dt="2026-03-10T01:43:05.644" v="2805" actId="20577"/>
        <pc:sldMkLst>
          <pc:docMk/>
          <pc:sldMk cId="1425495228" sldId="2147472302"/>
        </pc:sldMkLst>
        <pc:spChg chg="mod">
          <ac:chgData name="Carla Vijian" userId="0685818c105fcfa6" providerId="LiveId" clId="{736957E1-992A-4604-BD01-7D921F4D5040}" dt="2026-03-09T20:24:54.227" v="1280" actId="1076"/>
          <ac:spMkLst>
            <pc:docMk/>
            <pc:sldMk cId="1425495228" sldId="2147472302"/>
            <ac:spMk id="2" creationId="{2321BF65-B267-C70B-28DE-AADF75C4237F}"/>
          </ac:spMkLst>
        </pc:spChg>
        <pc:spChg chg="add mod">
          <ac:chgData name="Carla Vijian" userId="0685818c105fcfa6" providerId="LiveId" clId="{736957E1-992A-4604-BD01-7D921F4D5040}" dt="2026-03-10T01:35:14.016" v="2608" actId="1076"/>
          <ac:spMkLst>
            <pc:docMk/>
            <pc:sldMk cId="1425495228" sldId="2147472302"/>
            <ac:spMk id="4" creationId="{DC1A5AB9-409D-1E18-7B68-7B570CBD7663}"/>
          </ac:spMkLst>
        </pc:spChg>
        <pc:spChg chg="del">
          <ac:chgData name="Carla Vijian" userId="0685818c105fcfa6" providerId="LiveId" clId="{736957E1-992A-4604-BD01-7D921F4D5040}" dt="2026-03-10T01:35:07.923" v="2606" actId="478"/>
          <ac:spMkLst>
            <pc:docMk/>
            <pc:sldMk cId="1425495228" sldId="2147472302"/>
            <ac:spMk id="5" creationId="{C06D9927-018F-9322-4142-10B7E2AC85CA}"/>
          </ac:spMkLst>
        </pc:spChg>
        <pc:spChg chg="add mod">
          <ac:chgData name="Carla Vijian" userId="0685818c105fcfa6" providerId="LiveId" clId="{736957E1-992A-4604-BD01-7D921F4D5040}" dt="2026-03-10T01:42:44.141" v="2786" actId="20577"/>
          <ac:spMkLst>
            <pc:docMk/>
            <pc:sldMk cId="1425495228" sldId="2147472302"/>
            <ac:spMk id="6" creationId="{2950E2C7-A198-03DC-D825-C445649FCC61}"/>
          </ac:spMkLst>
        </pc:spChg>
        <pc:spChg chg="add del mod">
          <ac:chgData name="Carla Vijian" userId="0685818c105fcfa6" providerId="LiveId" clId="{736957E1-992A-4604-BD01-7D921F4D5040}" dt="2026-03-09T20:27:53.031" v="1319" actId="478"/>
          <ac:spMkLst>
            <pc:docMk/>
            <pc:sldMk cId="1425495228" sldId="2147472302"/>
            <ac:spMk id="7" creationId="{27603C64-7234-5F8E-B519-3F43445AFBA2}"/>
          </ac:spMkLst>
        </pc:spChg>
        <pc:spChg chg="add del mod">
          <ac:chgData name="Carla Vijian" userId="0685818c105fcfa6" providerId="LiveId" clId="{736957E1-992A-4604-BD01-7D921F4D5040}" dt="2026-03-10T01:35:10.197" v="2607" actId="478"/>
          <ac:spMkLst>
            <pc:docMk/>
            <pc:sldMk cId="1425495228" sldId="2147472302"/>
            <ac:spMk id="9" creationId="{D0010786-3AE1-FC1B-901F-0A92C49631A0}"/>
          </ac:spMkLst>
        </pc:spChg>
        <pc:spChg chg="add del mod">
          <ac:chgData name="Carla Vijian" userId="0685818c105fcfa6" providerId="LiveId" clId="{736957E1-992A-4604-BD01-7D921F4D5040}" dt="2026-03-09T20:29:26.078" v="1338" actId="478"/>
          <ac:spMkLst>
            <pc:docMk/>
            <pc:sldMk cId="1425495228" sldId="2147472302"/>
            <ac:spMk id="9" creationId="{FBC72C54-89B1-38A5-1E88-953D7DFBFE3B}"/>
          </ac:spMkLst>
        </pc:spChg>
        <pc:spChg chg="add mod">
          <ac:chgData name="Carla Vijian" userId="0685818c105fcfa6" providerId="LiveId" clId="{736957E1-992A-4604-BD01-7D921F4D5040}" dt="2026-03-10T01:43:05.644" v="2805" actId="20577"/>
          <ac:spMkLst>
            <pc:docMk/>
            <pc:sldMk cId="1425495228" sldId="2147472302"/>
            <ac:spMk id="10" creationId="{9610D3D0-C6BB-77E4-7D2E-0C7FCE570376}"/>
          </ac:spMkLst>
        </pc:spChg>
        <pc:spChg chg="add mod">
          <ac:chgData name="Carla Vijian" userId="0685818c105fcfa6" providerId="LiveId" clId="{736957E1-992A-4604-BD01-7D921F4D5040}" dt="2026-03-10T01:42:32.540" v="2783" actId="1076"/>
          <ac:spMkLst>
            <pc:docMk/>
            <pc:sldMk cId="1425495228" sldId="2147472302"/>
            <ac:spMk id="12" creationId="{15888F92-C889-470E-BAE1-308867BF130F}"/>
          </ac:spMkLst>
        </pc:spChg>
        <pc:spChg chg="add mod">
          <ac:chgData name="Carla Vijian" userId="0685818c105fcfa6" providerId="LiveId" clId="{736957E1-992A-4604-BD01-7D921F4D5040}" dt="2026-03-10T00:56:13.464" v="1757" actId="14100"/>
          <ac:spMkLst>
            <pc:docMk/>
            <pc:sldMk cId="1425495228" sldId="2147472302"/>
            <ac:spMk id="13" creationId="{8F1353E3-0C94-E80E-B93C-F6555D983073}"/>
          </ac:spMkLst>
        </pc:spChg>
        <pc:spChg chg="add mod">
          <ac:chgData name="Carla Vijian" userId="0685818c105fcfa6" providerId="LiveId" clId="{736957E1-992A-4604-BD01-7D921F4D5040}" dt="2026-03-10T00:56:19.712" v="1758" actId="14100"/>
          <ac:spMkLst>
            <pc:docMk/>
            <pc:sldMk cId="1425495228" sldId="2147472302"/>
            <ac:spMk id="14" creationId="{81AB10C9-15F6-B8F3-9F3C-9979EF14237C}"/>
          </ac:spMkLst>
        </pc:spChg>
        <pc:spChg chg="add mod">
          <ac:chgData name="Carla Vijian" userId="0685818c105fcfa6" providerId="LiveId" clId="{736957E1-992A-4604-BD01-7D921F4D5040}" dt="2026-03-09T20:31:16.477" v="1354" actId="1076"/>
          <ac:spMkLst>
            <pc:docMk/>
            <pc:sldMk cId="1425495228" sldId="2147472302"/>
            <ac:spMk id="15" creationId="{8E4A0D44-1242-496A-6BE9-F8B5BE21F6B3}"/>
          </ac:spMkLst>
        </pc:spChg>
        <pc:spChg chg="add mod">
          <ac:chgData name="Carla Vijian" userId="0685818c105fcfa6" providerId="LiveId" clId="{736957E1-992A-4604-BD01-7D921F4D5040}" dt="2026-03-09T20:37:24.746" v="1513" actId="255"/>
          <ac:spMkLst>
            <pc:docMk/>
            <pc:sldMk cId="1425495228" sldId="2147472302"/>
            <ac:spMk id="16" creationId="{73BAE97F-A61B-4412-EF10-00633DF23DBC}"/>
          </ac:spMkLst>
        </pc:spChg>
        <pc:picChg chg="add mod">
          <ac:chgData name="Carla Vijian" userId="0685818c105fcfa6" providerId="LiveId" clId="{736957E1-992A-4604-BD01-7D921F4D5040}" dt="2026-03-09T20:26:52.905" v="1302" actId="1076"/>
          <ac:picMkLst>
            <pc:docMk/>
            <pc:sldMk cId="1425495228" sldId="2147472302"/>
            <ac:picMk id="8" creationId="{CF964DBD-780B-571F-FDD5-DB581903A855}"/>
          </ac:picMkLst>
        </pc:picChg>
        <pc:picChg chg="add mod">
          <ac:chgData name="Carla Vijian" userId="0685818c105fcfa6" providerId="LiveId" clId="{736957E1-992A-4604-BD01-7D921F4D5040}" dt="2026-03-09T20:27:26.429" v="1314" actId="1076"/>
          <ac:picMkLst>
            <pc:docMk/>
            <pc:sldMk cId="1425495228" sldId="2147472302"/>
            <ac:picMk id="11" creationId="{417097C3-E289-ECEE-25D2-0FE4FD24F7DF}"/>
          </ac:picMkLst>
        </pc:picChg>
      </pc:sldChg>
      <pc:sldChg chg="addSp delSp modSp add mod">
        <pc:chgData name="Carla Vijian" userId="0685818c105fcfa6" providerId="LiveId" clId="{736957E1-992A-4604-BD01-7D921F4D5040}" dt="2026-03-10T01:35:18.962" v="2609" actId="14100"/>
        <pc:sldMkLst>
          <pc:docMk/>
          <pc:sldMk cId="1045612882" sldId="2147472303"/>
        </pc:sldMkLst>
        <pc:spChg chg="mod">
          <ac:chgData name="Carla Vijian" userId="0685818c105fcfa6" providerId="LiveId" clId="{736957E1-992A-4604-BD01-7D921F4D5040}" dt="2026-03-09T20:38:23.612" v="1593" actId="1076"/>
          <ac:spMkLst>
            <pc:docMk/>
            <pc:sldMk cId="1045612882" sldId="2147472303"/>
            <ac:spMk id="2" creationId="{FBC9CD10-FB9A-C19C-83ED-302AE45E8C70}"/>
          </ac:spMkLst>
        </pc:spChg>
        <pc:spChg chg="del">
          <ac:chgData name="Carla Vijian" userId="0685818c105fcfa6" providerId="LiveId" clId="{736957E1-992A-4604-BD01-7D921F4D5040}" dt="2026-03-09T20:41:29.855" v="1612" actId="478"/>
          <ac:spMkLst>
            <pc:docMk/>
            <pc:sldMk cId="1045612882" sldId="2147472303"/>
            <ac:spMk id="3" creationId="{D0563926-D59B-3956-6DE8-AB1C107F3F50}"/>
          </ac:spMkLst>
        </pc:spChg>
        <pc:spChg chg="add mod">
          <ac:chgData name="Carla Vijian" userId="0685818c105fcfa6" providerId="LiveId" clId="{736957E1-992A-4604-BD01-7D921F4D5040}" dt="2026-03-10T01:35:18.962" v="2609" actId="14100"/>
          <ac:spMkLst>
            <pc:docMk/>
            <pc:sldMk cId="1045612882" sldId="2147472303"/>
            <ac:spMk id="4" creationId="{1F61A584-EEAA-8094-C282-0591EF5E741C}"/>
          </ac:spMkLst>
        </pc:spChg>
        <pc:spChg chg="add mod">
          <ac:chgData name="Carla Vijian" userId="0685818c105fcfa6" providerId="LiveId" clId="{736957E1-992A-4604-BD01-7D921F4D5040}" dt="2026-03-09T23:50:07.082" v="1641" actId="14100"/>
          <ac:spMkLst>
            <pc:docMk/>
            <pc:sldMk cId="1045612882" sldId="2147472303"/>
            <ac:spMk id="6" creationId="{FDF9B074-A122-63F6-4515-E04F25E5EB40}"/>
          </ac:spMkLst>
        </pc:spChg>
        <pc:spChg chg="add mod">
          <ac:chgData name="Carla Vijian" userId="0685818c105fcfa6" providerId="LiveId" clId="{736957E1-992A-4604-BD01-7D921F4D5040}" dt="2026-03-09T20:50:36.966" v="1634" actId="1076"/>
          <ac:spMkLst>
            <pc:docMk/>
            <pc:sldMk cId="1045612882" sldId="2147472303"/>
            <ac:spMk id="7" creationId="{00FDB78D-01E0-DB57-07EC-9A8F9B0EFA07}"/>
          </ac:spMkLst>
        </pc:spChg>
        <pc:spChg chg="add mod">
          <ac:chgData name="Carla Vijian" userId="0685818c105fcfa6" providerId="LiveId" clId="{736957E1-992A-4604-BD01-7D921F4D5040}" dt="2026-03-10T00:57:27.991" v="1908" actId="20577"/>
          <ac:spMkLst>
            <pc:docMk/>
            <pc:sldMk cId="1045612882" sldId="2147472303"/>
            <ac:spMk id="8" creationId="{C0331EAC-43DE-3016-E1A7-E890B356005E}"/>
          </ac:spMkLst>
        </pc:spChg>
        <pc:spChg chg="add mod">
          <ac:chgData name="Carla Vijian" userId="0685818c105fcfa6" providerId="LiveId" clId="{736957E1-992A-4604-BD01-7D921F4D5040}" dt="2026-03-09T23:50:28.497" v="1645" actId="14100"/>
          <ac:spMkLst>
            <pc:docMk/>
            <pc:sldMk cId="1045612882" sldId="2147472303"/>
            <ac:spMk id="9" creationId="{6A91A8EA-ACBC-9AA2-A1C5-655EB9C7736E}"/>
          </ac:spMkLst>
        </pc:spChg>
        <pc:spChg chg="add mod">
          <ac:chgData name="Carla Vijian" userId="0685818c105fcfa6" providerId="LiveId" clId="{736957E1-992A-4604-BD01-7D921F4D5040}" dt="2026-03-09T20:50:02.007" v="1630" actId="1076"/>
          <ac:spMkLst>
            <pc:docMk/>
            <pc:sldMk cId="1045612882" sldId="2147472303"/>
            <ac:spMk id="10" creationId="{FC6882EE-3496-D5E8-A84C-E41E627170C7}"/>
          </ac:spMkLst>
        </pc:spChg>
        <pc:spChg chg="add mod">
          <ac:chgData name="Carla Vijian" userId="0685818c105fcfa6" providerId="LiveId" clId="{736957E1-992A-4604-BD01-7D921F4D5040}" dt="2026-03-10T00:57:34.069" v="1909" actId="20577"/>
          <ac:spMkLst>
            <pc:docMk/>
            <pc:sldMk cId="1045612882" sldId="2147472303"/>
            <ac:spMk id="11" creationId="{43B8A5BA-C50E-4178-989C-89C409FC0BF1}"/>
          </ac:spMkLst>
        </pc:spChg>
        <pc:spChg chg="add mod">
          <ac:chgData name="Carla Vijian" userId="0685818c105fcfa6" providerId="LiveId" clId="{736957E1-992A-4604-BD01-7D921F4D5040}" dt="2026-03-09T23:50:24.126" v="1644" actId="14100"/>
          <ac:spMkLst>
            <pc:docMk/>
            <pc:sldMk cId="1045612882" sldId="2147472303"/>
            <ac:spMk id="12" creationId="{8BD53AE5-C6D7-FEF3-D86C-20393805B3FA}"/>
          </ac:spMkLst>
        </pc:spChg>
        <pc:spChg chg="add mod">
          <ac:chgData name="Carla Vijian" userId="0685818c105fcfa6" providerId="LiveId" clId="{736957E1-992A-4604-BD01-7D921F4D5040}" dt="2026-03-10T00:57:48.404" v="1912" actId="1076"/>
          <ac:spMkLst>
            <pc:docMk/>
            <pc:sldMk cId="1045612882" sldId="2147472303"/>
            <ac:spMk id="13" creationId="{F92573C2-4D82-052E-DCB9-19E44BA0E59B}"/>
          </ac:spMkLst>
        </pc:spChg>
        <pc:spChg chg="add mod">
          <ac:chgData name="Carla Vijian" userId="0685818c105fcfa6" providerId="LiveId" clId="{736957E1-992A-4604-BD01-7D921F4D5040}" dt="2026-03-10T00:57:43.726" v="1911" actId="20577"/>
          <ac:spMkLst>
            <pc:docMk/>
            <pc:sldMk cId="1045612882" sldId="2147472303"/>
            <ac:spMk id="14" creationId="{34EA148D-604F-16CB-8B7E-03D4851B54E8}"/>
          </ac:spMkLst>
        </pc:spChg>
      </pc:sldChg>
      <pc:sldChg chg="modSp add del mod">
        <pc:chgData name="Carla Vijian" userId="0685818c105fcfa6" providerId="LiveId" clId="{736957E1-992A-4604-BD01-7D921F4D5040}" dt="2026-03-10T01:35:30.741" v="2611" actId="2696"/>
        <pc:sldMkLst>
          <pc:docMk/>
          <pc:sldMk cId="560614959" sldId="2147472304"/>
        </pc:sldMkLst>
        <pc:spChg chg="mod">
          <ac:chgData name="Carla Vijian" userId="0685818c105fcfa6" providerId="LiveId" clId="{736957E1-992A-4604-BD01-7D921F4D5040}" dt="2026-03-10T01:35:23.191" v="2610" actId="14100"/>
          <ac:spMkLst>
            <pc:docMk/>
            <pc:sldMk cId="560614959" sldId="2147472304"/>
            <ac:spMk id="4" creationId="{C364D7B6-FF0A-E319-FE7D-C1A1909FBC93}"/>
          </ac:spMkLst>
        </pc:spChg>
      </pc:sldChg>
      <pc:sldChg chg="addSp delSp modSp add mod">
        <pc:chgData name="Carla Vijian" userId="0685818c105fcfa6" providerId="LiveId" clId="{736957E1-992A-4604-BD01-7D921F4D5040}" dt="2026-03-10T09:47:21.869" v="2872" actId="255"/>
        <pc:sldMkLst>
          <pc:docMk/>
          <pc:sldMk cId="4009279875" sldId="2147472305"/>
        </pc:sldMkLst>
        <pc:spChg chg="add mod">
          <ac:chgData name="Carla Vijian" userId="0685818c105fcfa6" providerId="LiveId" clId="{736957E1-992A-4604-BD01-7D921F4D5040}" dt="2026-03-10T09:46:31.990" v="2864" actId="1076"/>
          <ac:spMkLst>
            <pc:docMk/>
            <pc:sldMk cId="4009279875" sldId="2147472305"/>
            <ac:spMk id="3" creationId="{7DC4A728-C3CD-6FC9-3954-245567CB457A}"/>
          </ac:spMkLst>
        </pc:spChg>
        <pc:spChg chg="add mod">
          <ac:chgData name="Carla Vijian" userId="0685818c105fcfa6" providerId="LiveId" clId="{736957E1-992A-4604-BD01-7D921F4D5040}" dt="2026-03-10T09:46:31.990" v="2864" actId="1076"/>
          <ac:spMkLst>
            <pc:docMk/>
            <pc:sldMk cId="4009279875" sldId="2147472305"/>
            <ac:spMk id="4" creationId="{3E1E0A1D-4938-49A1-CD97-E71ECACE5373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4" creationId="{7DE1A067-D912-F2D7-3973-62FE96653BCC}"/>
          </ac:spMkLst>
        </pc:spChg>
        <pc:spChg chg="add mod">
          <ac:chgData name="Carla Vijian" userId="0685818c105fcfa6" providerId="LiveId" clId="{736957E1-992A-4604-BD01-7D921F4D5040}" dt="2026-03-10T09:47:21.869" v="2872" actId="255"/>
          <ac:spMkLst>
            <pc:docMk/>
            <pc:sldMk cId="4009279875" sldId="2147472305"/>
            <ac:spMk id="6" creationId="{24655B77-1BA6-654C-F6BD-CC705E592163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6" creationId="{30F5B875-8B85-B9AC-ADB1-5FA05A3A317E}"/>
          </ac:spMkLst>
        </pc:spChg>
        <pc:spChg chg="add mod">
          <ac:chgData name="Carla Vijian" userId="0685818c105fcfa6" providerId="LiveId" clId="{736957E1-992A-4604-BD01-7D921F4D5040}" dt="2026-03-10T09:46:31.990" v="2864" actId="1076"/>
          <ac:spMkLst>
            <pc:docMk/>
            <pc:sldMk cId="4009279875" sldId="2147472305"/>
            <ac:spMk id="7" creationId="{55979AC4-0B63-5D34-F043-EAE8B91E7C50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7" creationId="{D2E4EE75-0ABD-33DC-CCF4-24F286CC83AB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8" creationId="{7C0BBCC7-E82A-B5F0-5AB6-DF9E1E9C9B8F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9" creationId="{AD463286-3BCF-202C-B3CD-81109FE9ACBA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10" creationId="{BDF08081-56AF-1856-E2D9-51D6ABD1E94F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11" creationId="{24F452E6-A8EE-D095-45A3-2FD738ED026A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12" creationId="{7DFCDDD1-AB7B-5E9D-26F0-010E7EEE4BFE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13" creationId="{B36E5E7D-A4CC-FD07-72D0-822F80753E3F}"/>
          </ac:spMkLst>
        </pc:spChg>
        <pc:spChg chg="del">
          <ac:chgData name="Carla Vijian" userId="0685818c105fcfa6" providerId="LiveId" clId="{736957E1-992A-4604-BD01-7D921F4D5040}" dt="2026-03-10T01:00:22.927" v="1915" actId="478"/>
          <ac:spMkLst>
            <pc:docMk/>
            <pc:sldMk cId="4009279875" sldId="2147472305"/>
            <ac:spMk id="14" creationId="{E41B4617-5F9E-E206-4202-DF1803234865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17" creationId="{62CAED12-1DBA-545A-0A1C-BA1CF9053CFC}"/>
          </ac:spMkLst>
        </pc:spChg>
        <pc:spChg chg="mod">
          <ac:chgData name="Carla Vijian" userId="0685818c105fcfa6" providerId="LiveId" clId="{736957E1-992A-4604-BD01-7D921F4D5040}" dt="2026-03-10T01:31:51.516" v="2583" actId="1076"/>
          <ac:spMkLst>
            <pc:docMk/>
            <pc:sldMk cId="4009279875" sldId="2147472305"/>
            <ac:spMk id="18" creationId="{18E8C2A0-D2E7-F706-9570-2CCAA31BC53A}"/>
          </ac:spMkLst>
        </pc:spChg>
        <pc:spChg chg="mod">
          <ac:chgData name="Carla Vijian" userId="0685818c105fcfa6" providerId="LiveId" clId="{736957E1-992A-4604-BD01-7D921F4D5040}" dt="2026-03-10T01:08:51.021" v="2415" actId="14100"/>
          <ac:spMkLst>
            <pc:docMk/>
            <pc:sldMk cId="4009279875" sldId="2147472305"/>
            <ac:spMk id="19" creationId="{53AAB201-4C51-5F09-0782-F8D520D83A6E}"/>
          </ac:spMkLst>
        </pc:spChg>
        <pc:spChg chg="mod">
          <ac:chgData name="Carla Vijian" userId="0685818c105fcfa6" providerId="LiveId" clId="{736957E1-992A-4604-BD01-7D921F4D5040}" dt="2026-03-10T01:10:05.506" v="2452" actId="20577"/>
          <ac:spMkLst>
            <pc:docMk/>
            <pc:sldMk cId="4009279875" sldId="2147472305"/>
            <ac:spMk id="20" creationId="{61E467D3-A945-EE0C-898C-F90FD93E202A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21" creationId="{DEDEC030-CC5B-1F90-79EF-C6D27CB3FE7F}"/>
          </ac:spMkLst>
        </pc:spChg>
        <pc:spChg chg="mod">
          <ac:chgData name="Carla Vijian" userId="0685818c105fcfa6" providerId="LiveId" clId="{736957E1-992A-4604-BD01-7D921F4D5040}" dt="2026-03-10T01:04:19.200" v="1948" actId="20577"/>
          <ac:spMkLst>
            <pc:docMk/>
            <pc:sldMk cId="4009279875" sldId="2147472305"/>
            <ac:spMk id="24" creationId="{DBFD5722-26C6-738A-5035-4CC988AFB390}"/>
          </ac:spMkLst>
        </pc:spChg>
        <pc:spChg chg="mod">
          <ac:chgData name="Carla Vijian" userId="0685818c105fcfa6" providerId="LiveId" clId="{736957E1-992A-4604-BD01-7D921F4D5040}" dt="2026-03-10T01:04:25.055" v="1951" actId="20577"/>
          <ac:spMkLst>
            <pc:docMk/>
            <pc:sldMk cId="4009279875" sldId="2147472305"/>
            <ac:spMk id="27" creationId="{BE276212-C4F3-326E-1E70-40CF42D594CC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31" creationId="{D9A82A31-D8EA-174D-7DD6-D98AAC93DC4F}"/>
          </ac:spMkLst>
        </pc:spChg>
        <pc:spChg chg="mod">
          <ac:chgData name="Carla Vijian" userId="0685818c105fcfa6" providerId="LiveId" clId="{736957E1-992A-4604-BD01-7D921F4D5040}" dt="2026-03-10T01:04:29.335" v="1952" actId="20577"/>
          <ac:spMkLst>
            <pc:docMk/>
            <pc:sldMk cId="4009279875" sldId="2147472305"/>
            <ac:spMk id="34" creationId="{BD4FF428-4574-8CC2-F33E-FB1D387BA4F4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35" creationId="{203B3545-41B5-8418-DEEE-7239BA344A25}"/>
          </ac:spMkLst>
        </pc:spChg>
        <pc:spChg chg="mod">
          <ac:chgData name="Carla Vijian" userId="0685818c105fcfa6" providerId="LiveId" clId="{736957E1-992A-4604-BD01-7D921F4D5040}" dt="2026-03-10T01:04:32.071" v="1953" actId="20577"/>
          <ac:spMkLst>
            <pc:docMk/>
            <pc:sldMk cId="4009279875" sldId="2147472305"/>
            <ac:spMk id="37" creationId="{D1996440-C50F-1D08-F8B2-F2F3CBDE8FDC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38" creationId="{9704B89E-0B5F-275D-9663-695E9B69CB71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41" creationId="{BA673DC5-4C11-081C-B8A8-3F98886C9BEE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42" creationId="{0DD4A230-10DB-17F4-A208-C293CFBF355E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45" creationId="{F8C88171-C5F3-5260-3B43-DB82E80A4CFA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46" creationId="{93838644-0C91-D3A7-3894-C54E685F5BCE}"/>
          </ac:spMkLst>
        </pc:spChg>
        <pc:spChg chg="mod">
          <ac:chgData name="Carla Vijian" userId="0685818c105fcfa6" providerId="LiveId" clId="{736957E1-992A-4604-BD01-7D921F4D5040}" dt="2026-03-10T01:09:46.651" v="2416"/>
          <ac:spMkLst>
            <pc:docMk/>
            <pc:sldMk cId="4009279875" sldId="2147472305"/>
            <ac:spMk id="54" creationId="{535DB594-3EF3-83AA-C31E-6B4985452D21}"/>
          </ac:spMkLst>
        </pc:spChg>
        <pc:spChg chg="add mod">
          <ac:chgData name="Carla Vijian" userId="0685818c105fcfa6" providerId="LiveId" clId="{736957E1-992A-4604-BD01-7D921F4D5040}" dt="2026-03-10T09:47:05.586" v="2870" actId="20577"/>
          <ac:spMkLst>
            <pc:docMk/>
            <pc:sldMk cId="4009279875" sldId="2147472305"/>
            <ac:spMk id="62" creationId="{1FAA9515-897D-9207-384B-910D9B031FC5}"/>
          </ac:spMkLst>
        </pc:spChg>
        <pc:spChg chg="add mod">
          <ac:chgData name="Carla Vijian" userId="0685818c105fcfa6" providerId="LiveId" clId="{736957E1-992A-4604-BD01-7D921F4D5040}" dt="2026-03-10T09:46:43.814" v="2866" actId="1076"/>
          <ac:spMkLst>
            <pc:docMk/>
            <pc:sldMk cId="4009279875" sldId="2147472305"/>
            <ac:spMk id="64" creationId="{41497D65-8233-029E-6AB7-B0FEE0DB65A4}"/>
          </ac:spMkLst>
        </pc:spChg>
        <pc:grpChg chg="mod">
          <ac:chgData name="Carla Vijian" userId="0685818c105fcfa6" providerId="LiveId" clId="{736957E1-992A-4604-BD01-7D921F4D5040}" dt="2026-03-10T09:45:17.110" v="2851" actId="1076"/>
          <ac:grpSpMkLst>
            <pc:docMk/>
            <pc:sldMk cId="4009279875" sldId="2147472305"/>
            <ac:grpSpMk id="15" creationId="{0B3D85DE-47C9-B37A-925E-5A6C8C6C8C1B}"/>
          </ac:grpSpMkLst>
        </pc:grpChg>
        <pc:picChg chg="add mod">
          <ac:chgData name="Carla Vijian" userId="0685818c105fcfa6" providerId="LiveId" clId="{736957E1-992A-4604-BD01-7D921F4D5040}" dt="2026-03-10T01:00:34.138" v="1916"/>
          <ac:picMkLst>
            <pc:docMk/>
            <pc:sldMk cId="4009279875" sldId="2147472305"/>
            <ac:picMk id="3" creationId="{97785ABC-CF57-2DF3-D42D-951AAFBE2DCE}"/>
          </ac:picMkLst>
        </pc:picChg>
        <pc:picChg chg="add del mod">
          <ac:chgData name="Carla Vijian" userId="0685818c105fcfa6" providerId="LiveId" clId="{736957E1-992A-4604-BD01-7D921F4D5040}" dt="2026-03-10T01:08:48.125" v="2414" actId="478"/>
          <ac:picMkLst>
            <pc:docMk/>
            <pc:sldMk cId="4009279875" sldId="2147472305"/>
            <ac:picMk id="61" creationId="{82A0F0F7-3209-F886-B987-BAA10FB51BC1}"/>
          </ac:picMkLst>
        </pc:picChg>
        <pc:picChg chg="add mod">
          <ac:chgData name="Carla Vijian" userId="0685818c105fcfa6" providerId="LiveId" clId="{736957E1-992A-4604-BD01-7D921F4D5040}" dt="2026-03-10T09:47:00.907" v="2869" actId="1076"/>
          <ac:picMkLst>
            <pc:docMk/>
            <pc:sldMk cId="4009279875" sldId="2147472305"/>
            <ac:picMk id="63" creationId="{3F9138C0-7DAA-CE92-2565-E8C984D58C95}"/>
          </ac:picMkLst>
        </pc:picChg>
      </pc:sldChg>
      <pc:sldChg chg="addSp delSp modSp add mod">
        <pc:chgData name="Carla Vijian" userId="0685818c105fcfa6" providerId="LiveId" clId="{736957E1-992A-4604-BD01-7D921F4D5040}" dt="2026-03-10T12:25:38.403" v="2886" actId="20577"/>
        <pc:sldMkLst>
          <pc:docMk/>
          <pc:sldMk cId="128461111" sldId="2147472340"/>
        </pc:sldMkLst>
        <pc:spChg chg="del mod">
          <ac:chgData name="Carla Vijian" userId="0685818c105fcfa6" providerId="LiveId" clId="{736957E1-992A-4604-BD01-7D921F4D5040}" dt="2026-03-10T12:21:47.519" v="2876" actId="478"/>
          <ac:spMkLst>
            <pc:docMk/>
            <pc:sldMk cId="128461111" sldId="2147472340"/>
            <ac:spMk id="2" creationId="{14801B4B-C4B2-3847-324E-0000470B171E}"/>
          </ac:spMkLst>
        </pc:spChg>
        <pc:spChg chg="del mod">
          <ac:chgData name="Carla Vijian" userId="0685818c105fcfa6" providerId="LiveId" clId="{736957E1-992A-4604-BD01-7D921F4D5040}" dt="2026-03-10T12:21:47.519" v="2876" actId="478"/>
          <ac:spMkLst>
            <pc:docMk/>
            <pc:sldMk cId="128461111" sldId="2147472340"/>
            <ac:spMk id="5" creationId="{29E860EA-D8AD-4A7D-68AF-AFB65C76C742}"/>
          </ac:spMkLst>
        </pc:spChg>
        <pc:spChg chg="add del mod">
          <ac:chgData name="Carla Vijian" userId="0685818c105fcfa6" providerId="LiveId" clId="{736957E1-992A-4604-BD01-7D921F4D5040}" dt="2026-03-10T12:21:53.803" v="2879" actId="478"/>
          <ac:spMkLst>
            <pc:docMk/>
            <pc:sldMk cId="128461111" sldId="2147472340"/>
            <ac:spMk id="7" creationId="{59CF49FA-2E22-16E8-51E6-77E5DCDD1DA0}"/>
          </ac:spMkLst>
        </pc:spChg>
        <pc:spChg chg="add del mod">
          <ac:chgData name="Carla Vijian" userId="0685818c105fcfa6" providerId="LiveId" clId="{736957E1-992A-4604-BD01-7D921F4D5040}" dt="2026-03-10T12:21:51.171" v="2878" actId="478"/>
          <ac:spMkLst>
            <pc:docMk/>
            <pc:sldMk cId="128461111" sldId="2147472340"/>
            <ac:spMk id="9" creationId="{4DBCED18-AB56-BD94-87BB-77BA90615B15}"/>
          </ac:spMkLst>
        </pc:spChg>
        <pc:spChg chg="add mod">
          <ac:chgData name="Carla Vijian" userId="0685818c105fcfa6" providerId="LiveId" clId="{736957E1-992A-4604-BD01-7D921F4D5040}" dt="2026-03-10T12:25:28.046" v="2884" actId="1076"/>
          <ac:spMkLst>
            <pc:docMk/>
            <pc:sldMk cId="128461111" sldId="2147472340"/>
            <ac:spMk id="10" creationId="{A2E9EBF7-AF84-B1D8-EC95-8C253F8A72A3}"/>
          </ac:spMkLst>
        </pc:spChg>
        <pc:spChg chg="add mod">
          <ac:chgData name="Carla Vijian" userId="0685818c105fcfa6" providerId="LiveId" clId="{736957E1-992A-4604-BD01-7D921F4D5040}" dt="2026-03-10T12:25:33.894" v="2885" actId="1076"/>
          <ac:spMkLst>
            <pc:docMk/>
            <pc:sldMk cId="128461111" sldId="2147472340"/>
            <ac:spMk id="11" creationId="{A09864EA-9F07-F46C-0C4F-6B95B83277FC}"/>
          </ac:spMkLst>
        </pc:spChg>
        <pc:graphicFrameChg chg="del mod">
          <ac:chgData name="Carla Vijian" userId="0685818c105fcfa6" providerId="LiveId" clId="{736957E1-992A-4604-BD01-7D921F4D5040}" dt="2026-03-10T12:21:47.519" v="2876" actId="478"/>
          <ac:graphicFrameMkLst>
            <pc:docMk/>
            <pc:sldMk cId="128461111" sldId="2147472340"/>
            <ac:graphicFrameMk id="6" creationId="{BFBA0D4D-2AFE-B82B-6001-F2DC58AC4E60}"/>
          </ac:graphicFrameMkLst>
        </pc:graphicFrameChg>
        <pc:graphicFrameChg chg="add mod">
          <ac:chgData name="Carla Vijian" userId="0685818c105fcfa6" providerId="LiveId" clId="{736957E1-992A-4604-BD01-7D921F4D5040}" dt="2026-03-10T12:25:38.403" v="2886" actId="20577"/>
          <ac:graphicFrameMkLst>
            <pc:docMk/>
            <pc:sldMk cId="128461111" sldId="2147472340"/>
            <ac:graphicFrameMk id="12" creationId="{67AA34F6-7170-7DD3-0CAB-F45FBABC7273}"/>
          </ac:graphicFrameMkLst>
        </pc:graphicFrameChg>
      </pc:sldChg>
      <pc:sldMasterChg chg="delSldLayout">
        <pc:chgData name="Carla Vijian" userId="0685818c105fcfa6" providerId="LiveId" clId="{736957E1-992A-4604-BD01-7D921F4D5040}" dt="2026-03-03T14:34:07.399" v="38" actId="2696"/>
        <pc:sldMasterMkLst>
          <pc:docMk/>
          <pc:sldMasterMk cId="2216924071" sldId="2147484013"/>
        </pc:sldMasterMkLst>
        <pc:sldLayoutChg chg="del">
          <pc:chgData name="Carla Vijian" userId="0685818c105fcfa6" providerId="LiveId" clId="{736957E1-992A-4604-BD01-7D921F4D5040}" dt="2026-03-03T14:34:07.399" v="38" actId="2696"/>
          <pc:sldLayoutMkLst>
            <pc:docMk/>
            <pc:sldMasterMk cId="2216924071" sldId="2147484013"/>
            <pc:sldLayoutMk cId="2092054514" sldId="2147484017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4D1847-55F3-4615-B9CD-2F0E7102E1B7}" type="doc">
      <dgm:prSet loTypeId="urn:diagrams.loki3.com/Bracket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8943C3A-57F0-4D53-B117-C16EEC040BB8}">
      <dgm:prSet phldrT="[Text]" custT="1"/>
      <dgm:spPr/>
      <dgm:t>
        <a:bodyPr/>
        <a:lstStyle/>
        <a:p>
          <a:r>
            <a:rPr lang="en-US" sz="2200" dirty="0">
              <a:solidFill>
                <a:schemeClr val="accent2"/>
              </a:solidFill>
            </a:rPr>
            <a:t>The Underlying Public Interest Issue to be Addressed</a:t>
          </a:r>
        </a:p>
      </dgm:t>
    </dgm:pt>
    <dgm:pt modelId="{57E051A8-F732-423C-B3AB-0A4CE85941FE}" type="parTrans" cxnId="{4E6A0C32-DA35-4FDB-BB20-DB96181163B0}">
      <dgm:prSet/>
      <dgm:spPr/>
      <dgm:t>
        <a:bodyPr/>
        <a:lstStyle/>
        <a:p>
          <a:endParaRPr lang="en-US"/>
        </a:p>
      </dgm:t>
    </dgm:pt>
    <dgm:pt modelId="{677F205B-262B-4305-9C5B-25ED2330B65D}" type="sibTrans" cxnId="{4E6A0C32-DA35-4FDB-BB20-DB96181163B0}">
      <dgm:prSet/>
      <dgm:spPr/>
      <dgm:t>
        <a:bodyPr/>
        <a:lstStyle/>
        <a:p>
          <a:endParaRPr lang="en-US"/>
        </a:p>
      </dgm:t>
    </dgm:pt>
    <dgm:pt modelId="{368E63E6-32ED-4D65-88D9-8C678CD46CC7}">
      <dgm:prSet phldrT="[Text]" custT="1"/>
      <dgm:spPr/>
      <dgm:t>
        <a:bodyPr/>
        <a:lstStyle/>
        <a:p>
          <a:pPr marL="228600" indent="-228600">
            <a:buFont typeface="Arial" panose="020B0604020202020204" pitchFamily="34" charset="0"/>
            <a:buChar char="•"/>
          </a:pPr>
          <a:r>
            <a:rPr lang="en-US" sz="2000" dirty="0"/>
            <a:t>Inconsistencies in practice relating to the performance of interim review engagements – needs of users and other stakeholders’ expectations may not be fully met</a:t>
          </a:r>
        </a:p>
      </dgm:t>
    </dgm:pt>
    <dgm:pt modelId="{17752D3C-A7AB-4BEF-9E03-4C48441EF7EB}" type="parTrans" cxnId="{9D996460-32FE-447B-BF43-5E292F05B64A}">
      <dgm:prSet/>
      <dgm:spPr/>
      <dgm:t>
        <a:bodyPr/>
        <a:lstStyle/>
        <a:p>
          <a:endParaRPr lang="en-US"/>
        </a:p>
      </dgm:t>
    </dgm:pt>
    <dgm:pt modelId="{06263E5A-260A-4640-8694-5EBD90CAA607}" type="sibTrans" cxnId="{9D996460-32FE-447B-BF43-5E292F05B64A}">
      <dgm:prSet/>
      <dgm:spPr/>
      <dgm:t>
        <a:bodyPr/>
        <a:lstStyle/>
        <a:p>
          <a:endParaRPr lang="en-US"/>
        </a:p>
      </dgm:t>
    </dgm:pt>
    <dgm:pt modelId="{AE20C241-7938-4EF8-BC75-2CE36D16BDBA}">
      <dgm:prSet phldrT="[Text]" custT="1"/>
      <dgm:spPr/>
      <dgm:t>
        <a:bodyPr/>
        <a:lstStyle/>
        <a:p>
          <a:r>
            <a:rPr lang="en-US" sz="2200" dirty="0">
              <a:solidFill>
                <a:schemeClr val="accent2"/>
              </a:solidFill>
            </a:rPr>
            <a:t>The Overarching Project Objective to Support the Public Interest</a:t>
          </a:r>
        </a:p>
      </dgm:t>
    </dgm:pt>
    <dgm:pt modelId="{19313326-A780-46C7-A69E-D132C2826F37}" type="parTrans" cxnId="{7A18E268-C7CC-4296-9E03-1D127A09F3BC}">
      <dgm:prSet/>
      <dgm:spPr/>
      <dgm:t>
        <a:bodyPr/>
        <a:lstStyle/>
        <a:p>
          <a:endParaRPr lang="en-US"/>
        </a:p>
      </dgm:t>
    </dgm:pt>
    <dgm:pt modelId="{E9615A56-1510-4AC1-BC9B-E781ED457578}" type="sibTrans" cxnId="{7A18E268-C7CC-4296-9E03-1D127A09F3BC}">
      <dgm:prSet/>
      <dgm:spPr/>
      <dgm:t>
        <a:bodyPr/>
        <a:lstStyle/>
        <a:p>
          <a:endParaRPr lang="en-US"/>
        </a:p>
      </dgm:t>
    </dgm:pt>
    <dgm:pt modelId="{13F73116-CF22-4B2D-AACE-72756F813CAC}">
      <dgm:prSet phldrT="[Text]" custT="1"/>
      <dgm:spPr/>
      <dgm:t>
        <a:bodyPr/>
        <a:lstStyle/>
        <a:p>
          <a:r>
            <a:rPr lang="en-US" sz="2200" dirty="0">
              <a:solidFill>
                <a:schemeClr val="accent2"/>
              </a:solidFill>
            </a:rPr>
            <a:t>Project Output</a:t>
          </a:r>
        </a:p>
      </dgm:t>
    </dgm:pt>
    <dgm:pt modelId="{18AA6322-F272-47EB-941C-42D05D9CFD56}" type="parTrans" cxnId="{3D4EC6CA-5366-428A-975C-F8AACC328523}">
      <dgm:prSet/>
      <dgm:spPr/>
      <dgm:t>
        <a:bodyPr/>
        <a:lstStyle/>
        <a:p>
          <a:endParaRPr lang="en-US"/>
        </a:p>
      </dgm:t>
    </dgm:pt>
    <dgm:pt modelId="{27C9DBA6-87BF-4A76-A533-F5BDCD3EBE8F}" type="sibTrans" cxnId="{3D4EC6CA-5366-428A-975C-F8AACC328523}">
      <dgm:prSet/>
      <dgm:spPr/>
      <dgm:t>
        <a:bodyPr/>
        <a:lstStyle/>
        <a:p>
          <a:endParaRPr lang="en-US"/>
        </a:p>
      </dgm:t>
    </dgm:pt>
    <dgm:pt modelId="{A69A9121-DAFC-445B-A04F-4AA13D76663D}">
      <dgm:prSet phldrT="[Text]" custT="1"/>
      <dgm:spPr/>
      <dgm:t>
        <a:bodyPr/>
        <a:lstStyle/>
        <a:p>
          <a:r>
            <a:rPr lang="en-US" sz="2000" u="none" dirty="0"/>
            <a:t>A clearer and more specific ISRE 2410 aligned (but proportionate) with recent ISAs and equivalent national standards</a:t>
          </a:r>
          <a:endParaRPr lang="en-US" sz="2000" b="0" dirty="0"/>
        </a:p>
      </dgm:t>
    </dgm:pt>
    <dgm:pt modelId="{50BEFBAD-E1D4-4168-BBBA-5C83B0751A82}" type="parTrans" cxnId="{B1E0D4EA-CC37-4D4D-9E6C-15772495DA31}">
      <dgm:prSet/>
      <dgm:spPr/>
      <dgm:t>
        <a:bodyPr/>
        <a:lstStyle/>
        <a:p>
          <a:endParaRPr lang="en-US"/>
        </a:p>
      </dgm:t>
    </dgm:pt>
    <dgm:pt modelId="{F9233DA6-65A6-48D4-8699-38672C76AF38}" type="sibTrans" cxnId="{B1E0D4EA-CC37-4D4D-9E6C-15772495DA31}">
      <dgm:prSet/>
      <dgm:spPr/>
      <dgm:t>
        <a:bodyPr/>
        <a:lstStyle/>
        <a:p>
          <a:endParaRPr lang="en-US"/>
        </a:p>
      </dgm:t>
    </dgm:pt>
    <dgm:pt modelId="{F2D1732E-B4E5-40FC-BCDB-1E18F54D9FF1}">
      <dgm:prSet phldrT="[Text]" custT="1"/>
      <dgm:spPr/>
      <dgm:t>
        <a:bodyPr/>
        <a:lstStyle/>
        <a:p>
          <a:r>
            <a:rPr lang="en-US" sz="2000" dirty="0"/>
            <a:t>Establish a global baseline for consistent performance of, and reporting on, interim review engagements</a:t>
          </a:r>
        </a:p>
      </dgm:t>
    </dgm:pt>
    <dgm:pt modelId="{7435180C-71EA-46B9-9EBB-282AD7CA5113}" type="parTrans" cxnId="{C05959D7-687F-4830-A4AA-65A567BCBCF8}">
      <dgm:prSet/>
      <dgm:spPr/>
      <dgm:t>
        <a:bodyPr/>
        <a:lstStyle/>
        <a:p>
          <a:endParaRPr lang="en-US"/>
        </a:p>
      </dgm:t>
    </dgm:pt>
    <dgm:pt modelId="{8045AF32-0B89-4E4E-A087-87A20535F4C4}" type="sibTrans" cxnId="{C05959D7-687F-4830-A4AA-65A567BCBCF8}">
      <dgm:prSet/>
      <dgm:spPr/>
      <dgm:t>
        <a:bodyPr/>
        <a:lstStyle/>
        <a:p>
          <a:endParaRPr lang="en-US"/>
        </a:p>
      </dgm:t>
    </dgm:pt>
    <dgm:pt modelId="{4584F632-2383-49D9-AB6C-D75217637086}">
      <dgm:prSet phldrT="[Text]" custT="1"/>
      <dgm:spPr/>
      <dgm:t>
        <a:bodyPr/>
        <a:lstStyle/>
        <a:p>
          <a:r>
            <a:rPr lang="en-US" sz="2000" b="0" dirty="0"/>
            <a:t>Qualitative standard-setting characteristics of most relevance: </a:t>
          </a:r>
          <a:r>
            <a:rPr lang="en-US" sz="1800" b="0" i="1" dirty="0"/>
            <a:t>coherence; appropriate scope; proportionality; comprehensiveness; ability to be consistently applied and be globally operable</a:t>
          </a:r>
        </a:p>
      </dgm:t>
    </dgm:pt>
    <dgm:pt modelId="{19709B8A-DCB0-4E08-A8DC-9369F9C20E37}" type="parTrans" cxnId="{E44230B2-7279-4091-B5DF-DEAD5939A9D8}">
      <dgm:prSet/>
      <dgm:spPr/>
      <dgm:t>
        <a:bodyPr/>
        <a:lstStyle/>
        <a:p>
          <a:endParaRPr lang="en-US"/>
        </a:p>
      </dgm:t>
    </dgm:pt>
    <dgm:pt modelId="{D159A331-2FA2-43C2-8CEA-C26EF684B724}" type="sibTrans" cxnId="{E44230B2-7279-4091-B5DF-DEAD5939A9D8}">
      <dgm:prSet/>
      <dgm:spPr/>
      <dgm:t>
        <a:bodyPr/>
        <a:lstStyle/>
        <a:p>
          <a:endParaRPr lang="en-US"/>
        </a:p>
      </dgm:t>
    </dgm:pt>
    <dgm:pt modelId="{BA6971B2-32BF-4F1B-954D-C138D3F9BDA6}" type="pres">
      <dgm:prSet presAssocID="{524D1847-55F3-4615-B9CD-2F0E7102E1B7}" presName="Name0" presStyleCnt="0">
        <dgm:presLayoutVars>
          <dgm:dir/>
          <dgm:animLvl val="lvl"/>
          <dgm:resizeHandles val="exact"/>
        </dgm:presLayoutVars>
      </dgm:prSet>
      <dgm:spPr/>
    </dgm:pt>
    <dgm:pt modelId="{75EA4332-23E4-49DA-A4E9-879E83796027}" type="pres">
      <dgm:prSet presAssocID="{88943C3A-57F0-4D53-B117-C16EEC040BB8}" presName="linNode" presStyleCnt="0"/>
      <dgm:spPr/>
    </dgm:pt>
    <dgm:pt modelId="{CED5BC42-037B-40D4-BF66-17BE0EFF0CC8}" type="pres">
      <dgm:prSet presAssocID="{88943C3A-57F0-4D53-B117-C16EEC040BB8}" presName="parTx" presStyleLbl="revTx" presStyleIdx="0" presStyleCnt="3">
        <dgm:presLayoutVars>
          <dgm:chMax val="1"/>
          <dgm:bulletEnabled val="1"/>
        </dgm:presLayoutVars>
      </dgm:prSet>
      <dgm:spPr/>
    </dgm:pt>
    <dgm:pt modelId="{A1D05EBE-40DC-4825-98DE-273BE734BAA8}" type="pres">
      <dgm:prSet presAssocID="{88943C3A-57F0-4D53-B117-C16EEC040BB8}" presName="bracket" presStyleLbl="parChTrans1D1" presStyleIdx="0" presStyleCnt="3"/>
      <dgm:spPr/>
    </dgm:pt>
    <dgm:pt modelId="{1D70B0B0-768E-4360-BBA2-97A3D0EE7303}" type="pres">
      <dgm:prSet presAssocID="{88943C3A-57F0-4D53-B117-C16EEC040BB8}" presName="spH" presStyleCnt="0"/>
      <dgm:spPr/>
    </dgm:pt>
    <dgm:pt modelId="{0749C8A8-1872-4A8D-8FCE-CB694EB78208}" type="pres">
      <dgm:prSet presAssocID="{88943C3A-57F0-4D53-B117-C16EEC040BB8}" presName="desTx" presStyleLbl="node1" presStyleIdx="0" presStyleCnt="3">
        <dgm:presLayoutVars>
          <dgm:bulletEnabled val="1"/>
        </dgm:presLayoutVars>
      </dgm:prSet>
      <dgm:spPr/>
    </dgm:pt>
    <dgm:pt modelId="{61062AFC-F633-472E-82F4-CD99479982D0}" type="pres">
      <dgm:prSet presAssocID="{677F205B-262B-4305-9C5B-25ED2330B65D}" presName="spV" presStyleCnt="0"/>
      <dgm:spPr/>
    </dgm:pt>
    <dgm:pt modelId="{5D629C1D-27AB-4B11-847A-D0CBCDF6A593}" type="pres">
      <dgm:prSet presAssocID="{AE20C241-7938-4EF8-BC75-2CE36D16BDBA}" presName="linNode" presStyleCnt="0"/>
      <dgm:spPr/>
    </dgm:pt>
    <dgm:pt modelId="{8C4CC0B2-D266-4F76-8878-AAF3D645D29E}" type="pres">
      <dgm:prSet presAssocID="{AE20C241-7938-4EF8-BC75-2CE36D16BDBA}" presName="parTx" presStyleLbl="revTx" presStyleIdx="1" presStyleCnt="3">
        <dgm:presLayoutVars>
          <dgm:chMax val="1"/>
          <dgm:bulletEnabled val="1"/>
        </dgm:presLayoutVars>
      </dgm:prSet>
      <dgm:spPr/>
    </dgm:pt>
    <dgm:pt modelId="{40A650E0-360E-43A4-963C-B4CBFD5225A6}" type="pres">
      <dgm:prSet presAssocID="{AE20C241-7938-4EF8-BC75-2CE36D16BDBA}" presName="bracket" presStyleLbl="parChTrans1D1" presStyleIdx="1" presStyleCnt="3"/>
      <dgm:spPr/>
    </dgm:pt>
    <dgm:pt modelId="{754F62F1-2A6A-4E0D-9E49-454F3D8BA2A4}" type="pres">
      <dgm:prSet presAssocID="{AE20C241-7938-4EF8-BC75-2CE36D16BDBA}" presName="spH" presStyleCnt="0"/>
      <dgm:spPr/>
    </dgm:pt>
    <dgm:pt modelId="{0410BB15-71A8-4CAD-857C-085B0980A315}" type="pres">
      <dgm:prSet presAssocID="{AE20C241-7938-4EF8-BC75-2CE36D16BDBA}" presName="desTx" presStyleLbl="node1" presStyleIdx="1" presStyleCnt="3">
        <dgm:presLayoutVars>
          <dgm:bulletEnabled val="1"/>
        </dgm:presLayoutVars>
      </dgm:prSet>
      <dgm:spPr/>
    </dgm:pt>
    <dgm:pt modelId="{8EDB6B3C-B30F-436F-94B1-25F55B605D30}" type="pres">
      <dgm:prSet presAssocID="{E9615A56-1510-4AC1-BC9B-E781ED457578}" presName="spV" presStyleCnt="0"/>
      <dgm:spPr/>
    </dgm:pt>
    <dgm:pt modelId="{5BDFF16E-4743-4E57-9977-CBE086A46367}" type="pres">
      <dgm:prSet presAssocID="{13F73116-CF22-4B2D-AACE-72756F813CAC}" presName="linNode" presStyleCnt="0"/>
      <dgm:spPr/>
    </dgm:pt>
    <dgm:pt modelId="{09697B5E-50F1-4DB8-BE48-3A36F331CC95}" type="pres">
      <dgm:prSet presAssocID="{13F73116-CF22-4B2D-AACE-72756F813CAC}" presName="parTx" presStyleLbl="revTx" presStyleIdx="2" presStyleCnt="3">
        <dgm:presLayoutVars>
          <dgm:chMax val="1"/>
          <dgm:bulletEnabled val="1"/>
        </dgm:presLayoutVars>
      </dgm:prSet>
      <dgm:spPr/>
    </dgm:pt>
    <dgm:pt modelId="{53DBF76D-C52E-4F79-9884-747DB16D3767}" type="pres">
      <dgm:prSet presAssocID="{13F73116-CF22-4B2D-AACE-72756F813CAC}" presName="bracket" presStyleLbl="parChTrans1D1" presStyleIdx="2" presStyleCnt="3"/>
      <dgm:spPr/>
    </dgm:pt>
    <dgm:pt modelId="{6595B678-77F8-4A06-80AD-BBD7196CC498}" type="pres">
      <dgm:prSet presAssocID="{13F73116-CF22-4B2D-AACE-72756F813CAC}" presName="spH" presStyleCnt="0"/>
      <dgm:spPr/>
    </dgm:pt>
    <dgm:pt modelId="{601FE091-5668-4302-8DCB-81C616ADBCD0}" type="pres">
      <dgm:prSet presAssocID="{13F73116-CF22-4B2D-AACE-72756F813CAC}" presName="desTx" presStyleLbl="node1" presStyleIdx="2" presStyleCnt="3">
        <dgm:presLayoutVars>
          <dgm:bulletEnabled val="1"/>
        </dgm:presLayoutVars>
      </dgm:prSet>
      <dgm:spPr/>
    </dgm:pt>
  </dgm:ptLst>
  <dgm:cxnLst>
    <dgm:cxn modelId="{5C52221A-4034-46CF-895E-0DF8DB9E69BD}" type="presOf" srcId="{524D1847-55F3-4615-B9CD-2F0E7102E1B7}" destId="{BA6971B2-32BF-4F1B-954D-C138D3F9BDA6}" srcOrd="0" destOrd="0" presId="urn:diagrams.loki3.com/BracketList"/>
    <dgm:cxn modelId="{4E6A0C32-DA35-4FDB-BB20-DB96181163B0}" srcId="{524D1847-55F3-4615-B9CD-2F0E7102E1B7}" destId="{88943C3A-57F0-4D53-B117-C16EEC040BB8}" srcOrd="0" destOrd="0" parTransId="{57E051A8-F732-423C-B3AB-0A4CE85941FE}" sibTransId="{677F205B-262B-4305-9C5B-25ED2330B65D}"/>
    <dgm:cxn modelId="{C89F0C39-41EF-4F3B-BECB-701B4CAF2FA6}" type="presOf" srcId="{F2D1732E-B4E5-40FC-BCDB-1E18F54D9FF1}" destId="{0410BB15-71A8-4CAD-857C-085B0980A315}" srcOrd="0" destOrd="0" presId="urn:diagrams.loki3.com/BracketList"/>
    <dgm:cxn modelId="{9D996460-32FE-447B-BF43-5E292F05B64A}" srcId="{88943C3A-57F0-4D53-B117-C16EEC040BB8}" destId="{368E63E6-32ED-4D65-88D9-8C678CD46CC7}" srcOrd="0" destOrd="0" parTransId="{17752D3C-A7AB-4BEF-9E03-4C48441EF7EB}" sibTransId="{06263E5A-260A-4640-8694-5EBD90CAA607}"/>
    <dgm:cxn modelId="{E9E00947-A6E8-407C-BC04-6D7D58B07EAB}" type="presOf" srcId="{4584F632-2383-49D9-AB6C-D75217637086}" destId="{601FE091-5668-4302-8DCB-81C616ADBCD0}" srcOrd="0" destOrd="1" presId="urn:diagrams.loki3.com/BracketList"/>
    <dgm:cxn modelId="{7A18E268-C7CC-4296-9E03-1D127A09F3BC}" srcId="{524D1847-55F3-4615-B9CD-2F0E7102E1B7}" destId="{AE20C241-7938-4EF8-BC75-2CE36D16BDBA}" srcOrd="1" destOrd="0" parTransId="{19313326-A780-46C7-A69E-D132C2826F37}" sibTransId="{E9615A56-1510-4AC1-BC9B-E781ED457578}"/>
    <dgm:cxn modelId="{42E4C957-77A1-4842-9743-72EDBBF3EA62}" type="presOf" srcId="{AE20C241-7938-4EF8-BC75-2CE36D16BDBA}" destId="{8C4CC0B2-D266-4F76-8878-AAF3D645D29E}" srcOrd="0" destOrd="0" presId="urn:diagrams.loki3.com/BracketList"/>
    <dgm:cxn modelId="{BF41639B-040A-4D49-84DC-289CC9BC1BFD}" type="presOf" srcId="{13F73116-CF22-4B2D-AACE-72756F813CAC}" destId="{09697B5E-50F1-4DB8-BE48-3A36F331CC95}" srcOrd="0" destOrd="0" presId="urn:diagrams.loki3.com/BracketList"/>
    <dgm:cxn modelId="{E44230B2-7279-4091-B5DF-DEAD5939A9D8}" srcId="{13F73116-CF22-4B2D-AACE-72756F813CAC}" destId="{4584F632-2383-49D9-AB6C-D75217637086}" srcOrd="1" destOrd="0" parTransId="{19709B8A-DCB0-4E08-A8DC-9369F9C20E37}" sibTransId="{D159A331-2FA2-43C2-8CEA-C26EF684B724}"/>
    <dgm:cxn modelId="{2C4C17B8-9662-4859-AA3F-40DE610BBAA3}" type="presOf" srcId="{368E63E6-32ED-4D65-88D9-8C678CD46CC7}" destId="{0749C8A8-1872-4A8D-8FCE-CB694EB78208}" srcOrd="0" destOrd="0" presId="urn:diagrams.loki3.com/BracketList"/>
    <dgm:cxn modelId="{E81EB0BE-7673-46AB-A19D-568F5AAE790E}" type="presOf" srcId="{88943C3A-57F0-4D53-B117-C16EEC040BB8}" destId="{CED5BC42-037B-40D4-BF66-17BE0EFF0CC8}" srcOrd="0" destOrd="0" presId="urn:diagrams.loki3.com/BracketList"/>
    <dgm:cxn modelId="{3D4EC6CA-5366-428A-975C-F8AACC328523}" srcId="{524D1847-55F3-4615-B9CD-2F0E7102E1B7}" destId="{13F73116-CF22-4B2D-AACE-72756F813CAC}" srcOrd="2" destOrd="0" parTransId="{18AA6322-F272-47EB-941C-42D05D9CFD56}" sibTransId="{27C9DBA6-87BF-4A76-A533-F5BDCD3EBE8F}"/>
    <dgm:cxn modelId="{C05959D7-687F-4830-A4AA-65A567BCBCF8}" srcId="{AE20C241-7938-4EF8-BC75-2CE36D16BDBA}" destId="{F2D1732E-B4E5-40FC-BCDB-1E18F54D9FF1}" srcOrd="0" destOrd="0" parTransId="{7435180C-71EA-46B9-9EBB-282AD7CA5113}" sibTransId="{8045AF32-0B89-4E4E-A087-87A20535F4C4}"/>
    <dgm:cxn modelId="{ADAEBDE7-1EFE-4ADE-86F8-97D9046DE783}" type="presOf" srcId="{A69A9121-DAFC-445B-A04F-4AA13D76663D}" destId="{601FE091-5668-4302-8DCB-81C616ADBCD0}" srcOrd="0" destOrd="0" presId="urn:diagrams.loki3.com/BracketList"/>
    <dgm:cxn modelId="{B1E0D4EA-CC37-4D4D-9E6C-15772495DA31}" srcId="{13F73116-CF22-4B2D-AACE-72756F813CAC}" destId="{A69A9121-DAFC-445B-A04F-4AA13D76663D}" srcOrd="0" destOrd="0" parTransId="{50BEFBAD-E1D4-4168-BBBA-5C83B0751A82}" sibTransId="{F9233DA6-65A6-48D4-8699-38672C76AF38}"/>
    <dgm:cxn modelId="{75DF45F9-8B2B-4C20-ACE3-F0F0C85E3DDD}" type="presParOf" srcId="{BA6971B2-32BF-4F1B-954D-C138D3F9BDA6}" destId="{75EA4332-23E4-49DA-A4E9-879E83796027}" srcOrd="0" destOrd="0" presId="urn:diagrams.loki3.com/BracketList"/>
    <dgm:cxn modelId="{D9ED5F84-3551-405B-A6E1-A61613F49E6C}" type="presParOf" srcId="{75EA4332-23E4-49DA-A4E9-879E83796027}" destId="{CED5BC42-037B-40D4-BF66-17BE0EFF0CC8}" srcOrd="0" destOrd="0" presId="urn:diagrams.loki3.com/BracketList"/>
    <dgm:cxn modelId="{FF812FD5-A413-440B-895C-87543F3A4417}" type="presParOf" srcId="{75EA4332-23E4-49DA-A4E9-879E83796027}" destId="{A1D05EBE-40DC-4825-98DE-273BE734BAA8}" srcOrd="1" destOrd="0" presId="urn:diagrams.loki3.com/BracketList"/>
    <dgm:cxn modelId="{F745A282-2876-4469-86E3-0303A95ED489}" type="presParOf" srcId="{75EA4332-23E4-49DA-A4E9-879E83796027}" destId="{1D70B0B0-768E-4360-BBA2-97A3D0EE7303}" srcOrd="2" destOrd="0" presId="urn:diagrams.loki3.com/BracketList"/>
    <dgm:cxn modelId="{B823DAB2-5656-413F-9D19-F62DC5BCCAAA}" type="presParOf" srcId="{75EA4332-23E4-49DA-A4E9-879E83796027}" destId="{0749C8A8-1872-4A8D-8FCE-CB694EB78208}" srcOrd="3" destOrd="0" presId="urn:diagrams.loki3.com/BracketList"/>
    <dgm:cxn modelId="{34434D4C-E677-44E9-AFB9-D58463DB3D80}" type="presParOf" srcId="{BA6971B2-32BF-4F1B-954D-C138D3F9BDA6}" destId="{61062AFC-F633-472E-82F4-CD99479982D0}" srcOrd="1" destOrd="0" presId="urn:diagrams.loki3.com/BracketList"/>
    <dgm:cxn modelId="{FC1D66A8-A955-4889-9834-69CABBEA8182}" type="presParOf" srcId="{BA6971B2-32BF-4F1B-954D-C138D3F9BDA6}" destId="{5D629C1D-27AB-4B11-847A-D0CBCDF6A593}" srcOrd="2" destOrd="0" presId="urn:diagrams.loki3.com/BracketList"/>
    <dgm:cxn modelId="{A61D7200-804F-41EE-B543-2343C840A0B3}" type="presParOf" srcId="{5D629C1D-27AB-4B11-847A-D0CBCDF6A593}" destId="{8C4CC0B2-D266-4F76-8878-AAF3D645D29E}" srcOrd="0" destOrd="0" presId="urn:diagrams.loki3.com/BracketList"/>
    <dgm:cxn modelId="{55E56DD0-4416-4611-AB0A-468E7D3DB674}" type="presParOf" srcId="{5D629C1D-27AB-4B11-847A-D0CBCDF6A593}" destId="{40A650E0-360E-43A4-963C-B4CBFD5225A6}" srcOrd="1" destOrd="0" presId="urn:diagrams.loki3.com/BracketList"/>
    <dgm:cxn modelId="{E69C56A6-9DDE-4B8A-80C8-076D5F8AED37}" type="presParOf" srcId="{5D629C1D-27AB-4B11-847A-D0CBCDF6A593}" destId="{754F62F1-2A6A-4E0D-9E49-454F3D8BA2A4}" srcOrd="2" destOrd="0" presId="urn:diagrams.loki3.com/BracketList"/>
    <dgm:cxn modelId="{6F6637A0-4B03-44A4-A3FE-71F816C5BDEE}" type="presParOf" srcId="{5D629C1D-27AB-4B11-847A-D0CBCDF6A593}" destId="{0410BB15-71A8-4CAD-857C-085B0980A315}" srcOrd="3" destOrd="0" presId="urn:diagrams.loki3.com/BracketList"/>
    <dgm:cxn modelId="{287289C6-073D-4BF0-B541-AEDC19C5AA60}" type="presParOf" srcId="{BA6971B2-32BF-4F1B-954D-C138D3F9BDA6}" destId="{8EDB6B3C-B30F-436F-94B1-25F55B605D30}" srcOrd="3" destOrd="0" presId="urn:diagrams.loki3.com/BracketList"/>
    <dgm:cxn modelId="{E932C216-D51C-4D3A-AF0E-D1D0E7C48C8E}" type="presParOf" srcId="{BA6971B2-32BF-4F1B-954D-C138D3F9BDA6}" destId="{5BDFF16E-4743-4E57-9977-CBE086A46367}" srcOrd="4" destOrd="0" presId="urn:diagrams.loki3.com/BracketList"/>
    <dgm:cxn modelId="{8A79139A-68A2-49EB-A3AD-D154E1B4C35B}" type="presParOf" srcId="{5BDFF16E-4743-4E57-9977-CBE086A46367}" destId="{09697B5E-50F1-4DB8-BE48-3A36F331CC95}" srcOrd="0" destOrd="0" presId="urn:diagrams.loki3.com/BracketList"/>
    <dgm:cxn modelId="{D75FD3ED-0972-4E1B-AA0C-6B57500F67AD}" type="presParOf" srcId="{5BDFF16E-4743-4E57-9977-CBE086A46367}" destId="{53DBF76D-C52E-4F79-9884-747DB16D3767}" srcOrd="1" destOrd="0" presId="urn:diagrams.loki3.com/BracketList"/>
    <dgm:cxn modelId="{925E6596-A969-4D0C-8284-4DA10E9B42D2}" type="presParOf" srcId="{5BDFF16E-4743-4E57-9977-CBE086A46367}" destId="{6595B678-77F8-4A06-80AD-BBD7196CC498}" srcOrd="2" destOrd="0" presId="urn:diagrams.loki3.com/BracketList"/>
    <dgm:cxn modelId="{1C5FE868-8AC7-49F1-A1BE-386505A47163}" type="presParOf" srcId="{5BDFF16E-4743-4E57-9977-CBE086A46367}" destId="{601FE091-5668-4302-8DCB-81C616ADBCD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6BED45-45C8-4474-8DEC-0DB742CFFF2C}" type="doc">
      <dgm:prSet loTypeId="urn:microsoft.com/office/officeart/2005/8/layout/process4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915802E3-5BCE-4A37-8272-C0AE37C06E54}">
      <dgm:prSet phldrT="[Text]" custT="1"/>
      <dgm:spPr/>
      <dgm:t>
        <a:bodyPr/>
        <a:lstStyle/>
        <a:p>
          <a:r>
            <a:rPr lang="en-US" sz="2800" dirty="0"/>
            <a:t>March 2026</a:t>
          </a:r>
        </a:p>
      </dgm:t>
    </dgm:pt>
    <dgm:pt modelId="{82842E57-C0A3-4689-9978-E461193DF577}" type="parTrans" cxnId="{5953FA81-1C0C-4C11-8781-33F0237C04F3}">
      <dgm:prSet/>
      <dgm:spPr/>
      <dgm:t>
        <a:bodyPr/>
        <a:lstStyle/>
        <a:p>
          <a:endParaRPr lang="en-US"/>
        </a:p>
      </dgm:t>
    </dgm:pt>
    <dgm:pt modelId="{3B91BBCD-D310-4F82-92A2-2289FD28AF2C}" type="sibTrans" cxnId="{5953FA81-1C0C-4C11-8781-33F0237C04F3}">
      <dgm:prSet/>
      <dgm:spPr/>
      <dgm:t>
        <a:bodyPr/>
        <a:lstStyle/>
        <a:p>
          <a:endParaRPr lang="en-US"/>
        </a:p>
      </dgm:t>
    </dgm:pt>
    <dgm:pt modelId="{0D9F1488-81F3-4F85-B341-F32A23098FAE}">
      <dgm:prSet phldrT="[Text]" custT="1"/>
      <dgm:spPr/>
      <dgm:t>
        <a:bodyPr/>
        <a:lstStyle/>
        <a:p>
          <a:r>
            <a:rPr lang="en-US" sz="2600" dirty="0">
              <a:solidFill>
                <a:schemeClr val="accent6">
                  <a:lumMod val="10000"/>
                </a:schemeClr>
              </a:solidFill>
            </a:rPr>
            <a:t>Anticipated vote to approve ED-2410</a:t>
          </a:r>
        </a:p>
      </dgm:t>
    </dgm:pt>
    <dgm:pt modelId="{62FC88AB-6818-4118-A156-D538C07B0EEC}" type="parTrans" cxnId="{9252855D-F963-458D-91E7-336E6AF402C0}">
      <dgm:prSet/>
      <dgm:spPr/>
      <dgm:t>
        <a:bodyPr/>
        <a:lstStyle/>
        <a:p>
          <a:endParaRPr lang="en-US"/>
        </a:p>
      </dgm:t>
    </dgm:pt>
    <dgm:pt modelId="{BCA77F00-C7F2-415C-B1B6-D5FB647394C1}" type="sibTrans" cxnId="{9252855D-F963-458D-91E7-336E6AF402C0}">
      <dgm:prSet/>
      <dgm:spPr/>
      <dgm:t>
        <a:bodyPr/>
        <a:lstStyle/>
        <a:p>
          <a:endParaRPr lang="en-US"/>
        </a:p>
      </dgm:t>
    </dgm:pt>
    <dgm:pt modelId="{F9ECEB7A-5FE4-41AB-BA1C-65957EE329F3}">
      <dgm:prSet phldrT="[Text]" custT="1"/>
      <dgm:spPr/>
      <dgm:t>
        <a:bodyPr/>
        <a:lstStyle/>
        <a:p>
          <a:r>
            <a:rPr lang="en-US" sz="2800" dirty="0"/>
            <a:t>December - March 2026</a:t>
          </a:r>
        </a:p>
      </dgm:t>
    </dgm:pt>
    <dgm:pt modelId="{7C0FF8FA-C364-48C4-AB6B-AB4E6568CA8C}" type="parTrans" cxnId="{1132CE56-8EC9-435F-9E74-936B9A478E90}">
      <dgm:prSet/>
      <dgm:spPr/>
      <dgm:t>
        <a:bodyPr/>
        <a:lstStyle/>
        <a:p>
          <a:endParaRPr lang="en-US"/>
        </a:p>
      </dgm:t>
    </dgm:pt>
    <dgm:pt modelId="{258A6027-6B95-4B9B-A573-26E4BDC7D5B3}" type="sibTrans" cxnId="{1132CE56-8EC9-435F-9E74-936B9A478E90}">
      <dgm:prSet/>
      <dgm:spPr/>
      <dgm:t>
        <a:bodyPr/>
        <a:lstStyle/>
        <a:p>
          <a:endParaRPr lang="en-US"/>
        </a:p>
      </dgm:t>
    </dgm:pt>
    <dgm:pt modelId="{9542C01B-CCF6-49D6-A30E-A1585023AE7D}">
      <dgm:prSet phldrT="[Text]" custT="1"/>
      <dgm:spPr/>
      <dgm:t>
        <a:bodyPr/>
        <a:lstStyle/>
        <a:p>
          <a:r>
            <a:rPr lang="en-US" sz="2600" i="0">
              <a:solidFill>
                <a:schemeClr val="accent6">
                  <a:lumMod val="10000"/>
                </a:schemeClr>
              </a:solidFill>
            </a:rPr>
            <a:t>Refinements to </a:t>
          </a:r>
          <a:r>
            <a:rPr lang="en-US" sz="2600" i="0" dirty="0">
              <a:solidFill>
                <a:schemeClr val="accent6">
                  <a:lumMod val="10000"/>
                </a:schemeClr>
              </a:solidFill>
            </a:rPr>
            <a:t>proposed ISRE 2410 (Revised) and targeted outreach</a:t>
          </a:r>
        </a:p>
      </dgm:t>
    </dgm:pt>
    <dgm:pt modelId="{DF00F062-80D0-450E-AC0F-94C78C0C477C}" type="parTrans" cxnId="{86F1C556-3725-4EE0-85B9-29FB3ADEA4C0}">
      <dgm:prSet/>
      <dgm:spPr/>
      <dgm:t>
        <a:bodyPr/>
        <a:lstStyle/>
        <a:p>
          <a:endParaRPr lang="en-US"/>
        </a:p>
      </dgm:t>
    </dgm:pt>
    <dgm:pt modelId="{C6082349-F88F-4F5B-894F-21EE1BE0CDCC}" type="sibTrans" cxnId="{86F1C556-3725-4EE0-85B9-29FB3ADEA4C0}">
      <dgm:prSet/>
      <dgm:spPr/>
      <dgm:t>
        <a:bodyPr/>
        <a:lstStyle/>
        <a:p>
          <a:endParaRPr lang="en-US"/>
        </a:p>
      </dgm:t>
    </dgm:pt>
    <dgm:pt modelId="{6CB3BD8B-1424-406B-AE40-F760FC039D31}">
      <dgm:prSet phldrT="[Text]" custT="1"/>
      <dgm:spPr/>
      <dgm:t>
        <a:bodyPr/>
        <a:lstStyle/>
        <a:p>
          <a:r>
            <a:rPr lang="en-US" sz="2600" dirty="0">
              <a:solidFill>
                <a:schemeClr val="accent6">
                  <a:lumMod val="10000"/>
                </a:schemeClr>
              </a:solidFill>
            </a:rPr>
            <a:t>Anticipated exposure </a:t>
          </a:r>
          <a:r>
            <a:rPr lang="en-US" sz="2600">
              <a:solidFill>
                <a:schemeClr val="accent6">
                  <a:lumMod val="10000"/>
                </a:schemeClr>
              </a:solidFill>
            </a:rPr>
            <a:t>draft issued</a:t>
          </a:r>
          <a:endParaRPr lang="en-US" sz="2600" dirty="0">
            <a:solidFill>
              <a:schemeClr val="accent6">
                <a:lumMod val="10000"/>
              </a:schemeClr>
            </a:solidFill>
          </a:endParaRPr>
        </a:p>
      </dgm:t>
    </dgm:pt>
    <dgm:pt modelId="{9C833C4C-FDB9-441C-B164-4CD3495C3264}" type="parTrans" cxnId="{A9FA5FEA-685A-4D10-96C4-2575C1738D8B}">
      <dgm:prSet/>
      <dgm:spPr/>
      <dgm:t>
        <a:bodyPr/>
        <a:lstStyle/>
        <a:p>
          <a:endParaRPr lang="en-US"/>
        </a:p>
      </dgm:t>
    </dgm:pt>
    <dgm:pt modelId="{2A88F29C-C747-48CF-905D-FF46349C37ED}" type="sibTrans" cxnId="{A9FA5FEA-685A-4D10-96C4-2575C1738D8B}">
      <dgm:prSet/>
      <dgm:spPr/>
      <dgm:t>
        <a:bodyPr/>
        <a:lstStyle/>
        <a:p>
          <a:endParaRPr lang="en-US"/>
        </a:p>
      </dgm:t>
    </dgm:pt>
    <dgm:pt modelId="{F4E7EC5C-0645-4257-A8EC-BE1018817846}">
      <dgm:prSet phldrT="[Text]" custT="1"/>
      <dgm:spPr/>
      <dgm:t>
        <a:bodyPr/>
        <a:lstStyle/>
        <a:p>
          <a:r>
            <a:rPr lang="en-US" sz="2800" dirty="0"/>
            <a:t>Q2 2026</a:t>
          </a:r>
        </a:p>
      </dgm:t>
    </dgm:pt>
    <dgm:pt modelId="{5CE0A5A2-DC98-4822-87B6-DA6EE345FE0B}" type="parTrans" cxnId="{49A84F7D-805B-4585-9113-E29FCA7D3B9A}">
      <dgm:prSet/>
      <dgm:spPr/>
      <dgm:t>
        <a:bodyPr/>
        <a:lstStyle/>
        <a:p>
          <a:endParaRPr lang="en-US"/>
        </a:p>
      </dgm:t>
    </dgm:pt>
    <dgm:pt modelId="{A00BB102-FDA4-4A0F-BCD5-9F9BC60C9439}" type="sibTrans" cxnId="{49A84F7D-805B-4585-9113-E29FCA7D3B9A}">
      <dgm:prSet/>
      <dgm:spPr/>
      <dgm:t>
        <a:bodyPr/>
        <a:lstStyle/>
        <a:p>
          <a:endParaRPr lang="en-US"/>
        </a:p>
      </dgm:t>
    </dgm:pt>
    <dgm:pt modelId="{9A6D26A1-5FE1-4E12-87E9-2D45D9D0FEC2}" type="pres">
      <dgm:prSet presAssocID="{876BED45-45C8-4474-8DEC-0DB742CFFF2C}" presName="Name0" presStyleCnt="0">
        <dgm:presLayoutVars>
          <dgm:dir/>
          <dgm:animLvl val="lvl"/>
          <dgm:resizeHandles val="exact"/>
        </dgm:presLayoutVars>
      </dgm:prSet>
      <dgm:spPr/>
    </dgm:pt>
    <dgm:pt modelId="{814B7A6A-0583-4A80-B6F0-F4494CE56E97}" type="pres">
      <dgm:prSet presAssocID="{F4E7EC5C-0645-4257-A8EC-BE1018817846}" presName="boxAndChildren" presStyleCnt="0"/>
      <dgm:spPr/>
    </dgm:pt>
    <dgm:pt modelId="{75AC0A08-32FD-41A8-A4A2-F3810ADACE3B}" type="pres">
      <dgm:prSet presAssocID="{F4E7EC5C-0645-4257-A8EC-BE1018817846}" presName="parentTextBox" presStyleLbl="node1" presStyleIdx="0" presStyleCnt="3"/>
      <dgm:spPr/>
    </dgm:pt>
    <dgm:pt modelId="{BC340FD4-B868-479D-B5D4-C5BFAB1AC940}" type="pres">
      <dgm:prSet presAssocID="{F4E7EC5C-0645-4257-A8EC-BE1018817846}" presName="entireBox" presStyleLbl="node1" presStyleIdx="0" presStyleCnt="3"/>
      <dgm:spPr/>
    </dgm:pt>
    <dgm:pt modelId="{DA911534-D9DF-4837-BB86-A37D8698D30D}" type="pres">
      <dgm:prSet presAssocID="{F4E7EC5C-0645-4257-A8EC-BE1018817846}" presName="descendantBox" presStyleCnt="0"/>
      <dgm:spPr/>
    </dgm:pt>
    <dgm:pt modelId="{0E391B13-A87E-417E-8A31-2D666B762013}" type="pres">
      <dgm:prSet presAssocID="{6CB3BD8B-1424-406B-AE40-F760FC039D31}" presName="childTextBox" presStyleLbl="fgAccFollowNode1" presStyleIdx="0" presStyleCnt="3" custLinFactNeighborX="0">
        <dgm:presLayoutVars>
          <dgm:bulletEnabled val="1"/>
        </dgm:presLayoutVars>
      </dgm:prSet>
      <dgm:spPr/>
    </dgm:pt>
    <dgm:pt modelId="{39FAA0D3-DBCF-43D0-BCF9-EE5462B84047}" type="pres">
      <dgm:prSet presAssocID="{3B91BBCD-D310-4F82-92A2-2289FD28AF2C}" presName="sp" presStyleCnt="0"/>
      <dgm:spPr/>
    </dgm:pt>
    <dgm:pt modelId="{7A7F1782-F6BC-40DA-B8F3-233E7A1E3E8B}" type="pres">
      <dgm:prSet presAssocID="{915802E3-5BCE-4A37-8272-C0AE37C06E54}" presName="arrowAndChildren" presStyleCnt="0"/>
      <dgm:spPr/>
    </dgm:pt>
    <dgm:pt modelId="{2F2614EF-FACF-434A-8504-267094C50394}" type="pres">
      <dgm:prSet presAssocID="{915802E3-5BCE-4A37-8272-C0AE37C06E54}" presName="parentTextArrow" presStyleLbl="node1" presStyleIdx="0" presStyleCnt="3"/>
      <dgm:spPr/>
    </dgm:pt>
    <dgm:pt modelId="{F032FEBA-4690-493D-BE82-8ED6BF751A92}" type="pres">
      <dgm:prSet presAssocID="{915802E3-5BCE-4A37-8272-C0AE37C06E54}" presName="arrow" presStyleLbl="node1" presStyleIdx="1" presStyleCnt="3"/>
      <dgm:spPr/>
    </dgm:pt>
    <dgm:pt modelId="{C47C55C4-EB24-4BEF-854B-4415A62253C3}" type="pres">
      <dgm:prSet presAssocID="{915802E3-5BCE-4A37-8272-C0AE37C06E54}" presName="descendantArrow" presStyleCnt="0"/>
      <dgm:spPr/>
    </dgm:pt>
    <dgm:pt modelId="{DEC86037-7899-4009-BD0C-87D3C5736145}" type="pres">
      <dgm:prSet presAssocID="{0D9F1488-81F3-4F85-B341-F32A23098FAE}" presName="childTextArrow" presStyleLbl="fgAccFollowNode1" presStyleIdx="1" presStyleCnt="3">
        <dgm:presLayoutVars>
          <dgm:bulletEnabled val="1"/>
        </dgm:presLayoutVars>
      </dgm:prSet>
      <dgm:spPr/>
    </dgm:pt>
    <dgm:pt modelId="{FF418432-B3FB-4781-BB26-9AACB947B989}" type="pres">
      <dgm:prSet presAssocID="{258A6027-6B95-4B9B-A573-26E4BDC7D5B3}" presName="sp" presStyleCnt="0"/>
      <dgm:spPr/>
    </dgm:pt>
    <dgm:pt modelId="{6E5E36A0-5BC1-4FF4-8377-9FD83AB7E6DB}" type="pres">
      <dgm:prSet presAssocID="{F9ECEB7A-5FE4-41AB-BA1C-65957EE329F3}" presName="arrowAndChildren" presStyleCnt="0"/>
      <dgm:spPr/>
    </dgm:pt>
    <dgm:pt modelId="{BB62FFA0-F6BB-4771-A10C-9242BAF8F1F4}" type="pres">
      <dgm:prSet presAssocID="{F9ECEB7A-5FE4-41AB-BA1C-65957EE329F3}" presName="parentTextArrow" presStyleLbl="node1" presStyleIdx="1" presStyleCnt="3"/>
      <dgm:spPr/>
    </dgm:pt>
    <dgm:pt modelId="{51425273-DFD1-4BB7-84D7-0F444DA4D211}" type="pres">
      <dgm:prSet presAssocID="{F9ECEB7A-5FE4-41AB-BA1C-65957EE329F3}" presName="arrow" presStyleLbl="node1" presStyleIdx="2" presStyleCnt="3"/>
      <dgm:spPr/>
    </dgm:pt>
    <dgm:pt modelId="{782E72EF-05C7-4D71-9311-3682FC268A11}" type="pres">
      <dgm:prSet presAssocID="{F9ECEB7A-5FE4-41AB-BA1C-65957EE329F3}" presName="descendantArrow" presStyleCnt="0"/>
      <dgm:spPr/>
    </dgm:pt>
    <dgm:pt modelId="{69CB8453-6754-45AE-9B62-7C9B583BBFCE}" type="pres">
      <dgm:prSet presAssocID="{9542C01B-CCF6-49D6-A30E-A1585023AE7D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3E2C3F19-E866-4775-B6F5-F7190A88EAA8}" type="presOf" srcId="{F9ECEB7A-5FE4-41AB-BA1C-65957EE329F3}" destId="{BB62FFA0-F6BB-4771-A10C-9242BAF8F1F4}" srcOrd="0" destOrd="0" presId="urn:microsoft.com/office/officeart/2005/8/layout/process4"/>
    <dgm:cxn modelId="{DFB19831-65D6-4701-AC99-CF9D3F4B9E9E}" type="presOf" srcId="{F4E7EC5C-0645-4257-A8EC-BE1018817846}" destId="{BC340FD4-B868-479D-B5D4-C5BFAB1AC940}" srcOrd="1" destOrd="0" presId="urn:microsoft.com/office/officeart/2005/8/layout/process4"/>
    <dgm:cxn modelId="{01F0A232-AC32-4E5A-97B9-C42E9FFBC20D}" type="presOf" srcId="{F4E7EC5C-0645-4257-A8EC-BE1018817846}" destId="{75AC0A08-32FD-41A8-A4A2-F3810ADACE3B}" srcOrd="0" destOrd="0" presId="urn:microsoft.com/office/officeart/2005/8/layout/process4"/>
    <dgm:cxn modelId="{E68D113E-AC8F-4BF3-A2B5-BC743779B190}" type="presOf" srcId="{876BED45-45C8-4474-8DEC-0DB742CFFF2C}" destId="{9A6D26A1-5FE1-4E12-87E9-2D45D9D0FEC2}" srcOrd="0" destOrd="0" presId="urn:microsoft.com/office/officeart/2005/8/layout/process4"/>
    <dgm:cxn modelId="{9252855D-F963-458D-91E7-336E6AF402C0}" srcId="{915802E3-5BCE-4A37-8272-C0AE37C06E54}" destId="{0D9F1488-81F3-4F85-B341-F32A23098FAE}" srcOrd="0" destOrd="0" parTransId="{62FC88AB-6818-4118-A156-D538C07B0EEC}" sibTransId="{BCA77F00-C7F2-415C-B1B6-D5FB647394C1}"/>
    <dgm:cxn modelId="{0F7A5265-4AB1-403D-91EF-BDFB6D3D0D09}" type="presOf" srcId="{6CB3BD8B-1424-406B-AE40-F760FC039D31}" destId="{0E391B13-A87E-417E-8A31-2D666B762013}" srcOrd="0" destOrd="0" presId="urn:microsoft.com/office/officeart/2005/8/layout/process4"/>
    <dgm:cxn modelId="{86F1C556-3725-4EE0-85B9-29FB3ADEA4C0}" srcId="{F9ECEB7A-5FE4-41AB-BA1C-65957EE329F3}" destId="{9542C01B-CCF6-49D6-A30E-A1585023AE7D}" srcOrd="0" destOrd="0" parTransId="{DF00F062-80D0-450E-AC0F-94C78C0C477C}" sibTransId="{C6082349-F88F-4F5B-894F-21EE1BE0CDCC}"/>
    <dgm:cxn modelId="{1132CE56-8EC9-435F-9E74-936B9A478E90}" srcId="{876BED45-45C8-4474-8DEC-0DB742CFFF2C}" destId="{F9ECEB7A-5FE4-41AB-BA1C-65957EE329F3}" srcOrd="0" destOrd="0" parTransId="{7C0FF8FA-C364-48C4-AB6B-AB4E6568CA8C}" sibTransId="{258A6027-6B95-4B9B-A573-26E4BDC7D5B3}"/>
    <dgm:cxn modelId="{49A84F7D-805B-4585-9113-E29FCA7D3B9A}" srcId="{876BED45-45C8-4474-8DEC-0DB742CFFF2C}" destId="{F4E7EC5C-0645-4257-A8EC-BE1018817846}" srcOrd="2" destOrd="0" parTransId="{5CE0A5A2-DC98-4822-87B6-DA6EE345FE0B}" sibTransId="{A00BB102-FDA4-4A0F-BCD5-9F9BC60C9439}"/>
    <dgm:cxn modelId="{5953FA81-1C0C-4C11-8781-33F0237C04F3}" srcId="{876BED45-45C8-4474-8DEC-0DB742CFFF2C}" destId="{915802E3-5BCE-4A37-8272-C0AE37C06E54}" srcOrd="1" destOrd="0" parTransId="{82842E57-C0A3-4689-9978-E461193DF577}" sibTransId="{3B91BBCD-D310-4F82-92A2-2289FD28AF2C}"/>
    <dgm:cxn modelId="{82BC6B88-2D40-460D-A102-409991FE00A6}" type="presOf" srcId="{F9ECEB7A-5FE4-41AB-BA1C-65957EE329F3}" destId="{51425273-DFD1-4BB7-84D7-0F444DA4D211}" srcOrd="1" destOrd="0" presId="urn:microsoft.com/office/officeart/2005/8/layout/process4"/>
    <dgm:cxn modelId="{7FB03E99-315C-4169-BB5B-968C4F181273}" type="presOf" srcId="{915802E3-5BCE-4A37-8272-C0AE37C06E54}" destId="{2F2614EF-FACF-434A-8504-267094C50394}" srcOrd="0" destOrd="0" presId="urn:microsoft.com/office/officeart/2005/8/layout/process4"/>
    <dgm:cxn modelId="{E4AFC5A9-1D97-4CD6-92F2-44A45E38B096}" type="presOf" srcId="{915802E3-5BCE-4A37-8272-C0AE37C06E54}" destId="{F032FEBA-4690-493D-BE82-8ED6BF751A92}" srcOrd="1" destOrd="0" presId="urn:microsoft.com/office/officeart/2005/8/layout/process4"/>
    <dgm:cxn modelId="{A9FA5FEA-685A-4D10-96C4-2575C1738D8B}" srcId="{F4E7EC5C-0645-4257-A8EC-BE1018817846}" destId="{6CB3BD8B-1424-406B-AE40-F760FC039D31}" srcOrd="0" destOrd="0" parTransId="{9C833C4C-FDB9-441C-B164-4CD3495C3264}" sibTransId="{2A88F29C-C747-48CF-905D-FF46349C37ED}"/>
    <dgm:cxn modelId="{C6AF48EB-111B-4635-9630-92DF317481F1}" type="presOf" srcId="{0D9F1488-81F3-4F85-B341-F32A23098FAE}" destId="{DEC86037-7899-4009-BD0C-87D3C5736145}" srcOrd="0" destOrd="0" presId="urn:microsoft.com/office/officeart/2005/8/layout/process4"/>
    <dgm:cxn modelId="{360BA1EC-9167-4FBD-9938-E965CEE3E3D7}" type="presOf" srcId="{9542C01B-CCF6-49D6-A30E-A1585023AE7D}" destId="{69CB8453-6754-45AE-9B62-7C9B583BBFCE}" srcOrd="0" destOrd="0" presId="urn:microsoft.com/office/officeart/2005/8/layout/process4"/>
    <dgm:cxn modelId="{FD38B1E5-76C2-4BFE-9A94-BB8BEA23E532}" type="presParOf" srcId="{9A6D26A1-5FE1-4E12-87E9-2D45D9D0FEC2}" destId="{814B7A6A-0583-4A80-B6F0-F4494CE56E97}" srcOrd="0" destOrd="0" presId="urn:microsoft.com/office/officeart/2005/8/layout/process4"/>
    <dgm:cxn modelId="{EAA8230F-0891-4204-B336-56E0D903DF98}" type="presParOf" srcId="{814B7A6A-0583-4A80-B6F0-F4494CE56E97}" destId="{75AC0A08-32FD-41A8-A4A2-F3810ADACE3B}" srcOrd="0" destOrd="0" presId="urn:microsoft.com/office/officeart/2005/8/layout/process4"/>
    <dgm:cxn modelId="{5C0409F7-22A8-4425-A694-8621462A736B}" type="presParOf" srcId="{814B7A6A-0583-4A80-B6F0-F4494CE56E97}" destId="{BC340FD4-B868-479D-B5D4-C5BFAB1AC940}" srcOrd="1" destOrd="0" presId="urn:microsoft.com/office/officeart/2005/8/layout/process4"/>
    <dgm:cxn modelId="{C7A777F7-7068-4C28-99F1-A1CA1BF6170C}" type="presParOf" srcId="{814B7A6A-0583-4A80-B6F0-F4494CE56E97}" destId="{DA911534-D9DF-4837-BB86-A37D8698D30D}" srcOrd="2" destOrd="0" presId="urn:microsoft.com/office/officeart/2005/8/layout/process4"/>
    <dgm:cxn modelId="{0C9EEF9A-325B-4436-A275-C2A49A81F1C8}" type="presParOf" srcId="{DA911534-D9DF-4837-BB86-A37D8698D30D}" destId="{0E391B13-A87E-417E-8A31-2D666B762013}" srcOrd="0" destOrd="0" presId="urn:microsoft.com/office/officeart/2005/8/layout/process4"/>
    <dgm:cxn modelId="{9D3F81D3-0639-4566-BD32-332552731FDE}" type="presParOf" srcId="{9A6D26A1-5FE1-4E12-87E9-2D45D9D0FEC2}" destId="{39FAA0D3-DBCF-43D0-BCF9-EE5462B84047}" srcOrd="1" destOrd="0" presId="urn:microsoft.com/office/officeart/2005/8/layout/process4"/>
    <dgm:cxn modelId="{3843D348-439B-4726-AB2C-DC38E7041CA8}" type="presParOf" srcId="{9A6D26A1-5FE1-4E12-87E9-2D45D9D0FEC2}" destId="{7A7F1782-F6BC-40DA-B8F3-233E7A1E3E8B}" srcOrd="2" destOrd="0" presId="urn:microsoft.com/office/officeart/2005/8/layout/process4"/>
    <dgm:cxn modelId="{BA0866FE-49F4-481E-94AA-6655A68C2A84}" type="presParOf" srcId="{7A7F1782-F6BC-40DA-B8F3-233E7A1E3E8B}" destId="{2F2614EF-FACF-434A-8504-267094C50394}" srcOrd="0" destOrd="0" presId="urn:microsoft.com/office/officeart/2005/8/layout/process4"/>
    <dgm:cxn modelId="{188B41AB-B000-45E7-99F9-FF60B116334B}" type="presParOf" srcId="{7A7F1782-F6BC-40DA-B8F3-233E7A1E3E8B}" destId="{F032FEBA-4690-493D-BE82-8ED6BF751A92}" srcOrd="1" destOrd="0" presId="urn:microsoft.com/office/officeart/2005/8/layout/process4"/>
    <dgm:cxn modelId="{D1DC815E-9AA9-41A2-A651-5771A539057C}" type="presParOf" srcId="{7A7F1782-F6BC-40DA-B8F3-233E7A1E3E8B}" destId="{C47C55C4-EB24-4BEF-854B-4415A62253C3}" srcOrd="2" destOrd="0" presId="urn:microsoft.com/office/officeart/2005/8/layout/process4"/>
    <dgm:cxn modelId="{6AF82CC4-1027-4701-97DF-C3D314AC366F}" type="presParOf" srcId="{C47C55C4-EB24-4BEF-854B-4415A62253C3}" destId="{DEC86037-7899-4009-BD0C-87D3C5736145}" srcOrd="0" destOrd="0" presId="urn:microsoft.com/office/officeart/2005/8/layout/process4"/>
    <dgm:cxn modelId="{8C7E7AFD-C32E-4569-A832-6FCEE3E3E43E}" type="presParOf" srcId="{9A6D26A1-5FE1-4E12-87E9-2D45D9D0FEC2}" destId="{FF418432-B3FB-4781-BB26-9AACB947B989}" srcOrd="3" destOrd="0" presId="urn:microsoft.com/office/officeart/2005/8/layout/process4"/>
    <dgm:cxn modelId="{5A2A60EB-6E63-42C4-882C-B199B2148440}" type="presParOf" srcId="{9A6D26A1-5FE1-4E12-87E9-2D45D9D0FEC2}" destId="{6E5E36A0-5BC1-4FF4-8377-9FD83AB7E6DB}" srcOrd="4" destOrd="0" presId="urn:microsoft.com/office/officeart/2005/8/layout/process4"/>
    <dgm:cxn modelId="{D00857DA-1846-4900-8A08-419CCEA96D35}" type="presParOf" srcId="{6E5E36A0-5BC1-4FF4-8377-9FD83AB7E6DB}" destId="{BB62FFA0-F6BB-4771-A10C-9242BAF8F1F4}" srcOrd="0" destOrd="0" presId="urn:microsoft.com/office/officeart/2005/8/layout/process4"/>
    <dgm:cxn modelId="{B1FE1D32-32C9-4526-B0D7-B99B8FFB9C05}" type="presParOf" srcId="{6E5E36A0-5BC1-4FF4-8377-9FD83AB7E6DB}" destId="{51425273-DFD1-4BB7-84D7-0F444DA4D211}" srcOrd="1" destOrd="0" presId="urn:microsoft.com/office/officeart/2005/8/layout/process4"/>
    <dgm:cxn modelId="{E6DEBC4D-736E-4F01-81E9-1FCD0DE99ED2}" type="presParOf" srcId="{6E5E36A0-5BC1-4FF4-8377-9FD83AB7E6DB}" destId="{782E72EF-05C7-4D71-9311-3682FC268A11}" srcOrd="2" destOrd="0" presId="urn:microsoft.com/office/officeart/2005/8/layout/process4"/>
    <dgm:cxn modelId="{7618A1F1-F23E-46EA-AAAA-BE873C706562}" type="presParOf" srcId="{782E72EF-05C7-4D71-9311-3682FC268A11}" destId="{69CB8453-6754-45AE-9B62-7C9B583BBFC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D5BC42-037B-40D4-BF66-17BE0EFF0CC8}">
      <dsp:nvSpPr>
        <dsp:cNvPr id="0" name=""/>
        <dsp:cNvSpPr/>
      </dsp:nvSpPr>
      <dsp:spPr>
        <a:xfrm>
          <a:off x="0" y="16678"/>
          <a:ext cx="2533650" cy="1351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55880" rIns="156464" bIns="5588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accent2"/>
              </a:solidFill>
            </a:rPr>
            <a:t>The Underlying Public Interest Issue to be Addressed</a:t>
          </a:r>
        </a:p>
      </dsp:txBody>
      <dsp:txXfrm>
        <a:off x="0" y="16678"/>
        <a:ext cx="2533650" cy="1351350"/>
      </dsp:txXfrm>
    </dsp:sp>
    <dsp:sp modelId="{A1D05EBE-40DC-4825-98DE-273BE734BAA8}">
      <dsp:nvSpPr>
        <dsp:cNvPr id="0" name=""/>
        <dsp:cNvSpPr/>
      </dsp:nvSpPr>
      <dsp:spPr>
        <a:xfrm>
          <a:off x="2533649" y="16678"/>
          <a:ext cx="506730" cy="135135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9C8A8-1872-4A8D-8FCE-CB694EB78208}">
      <dsp:nvSpPr>
        <dsp:cNvPr id="0" name=""/>
        <dsp:cNvSpPr/>
      </dsp:nvSpPr>
      <dsp:spPr>
        <a:xfrm>
          <a:off x="3243071" y="16678"/>
          <a:ext cx="6891528" cy="13513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kern="1200" dirty="0"/>
            <a:t>Inconsistencies in practice relating to the performance of interim review engagements – needs of users and other stakeholders’ expectations may not be fully met</a:t>
          </a:r>
        </a:p>
      </dsp:txBody>
      <dsp:txXfrm>
        <a:off x="3243071" y="16678"/>
        <a:ext cx="6891528" cy="1351350"/>
      </dsp:txXfrm>
    </dsp:sp>
    <dsp:sp modelId="{8C4CC0B2-D266-4F76-8878-AAF3D645D29E}">
      <dsp:nvSpPr>
        <dsp:cNvPr id="0" name=""/>
        <dsp:cNvSpPr/>
      </dsp:nvSpPr>
      <dsp:spPr>
        <a:xfrm>
          <a:off x="0" y="1443628"/>
          <a:ext cx="2533650" cy="1351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55880" rIns="156464" bIns="5588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accent2"/>
              </a:solidFill>
            </a:rPr>
            <a:t>The Overarching Project Objective to Support the Public Interest</a:t>
          </a:r>
        </a:p>
      </dsp:txBody>
      <dsp:txXfrm>
        <a:off x="0" y="1443628"/>
        <a:ext cx="2533650" cy="1351350"/>
      </dsp:txXfrm>
    </dsp:sp>
    <dsp:sp modelId="{40A650E0-360E-43A4-963C-B4CBFD5225A6}">
      <dsp:nvSpPr>
        <dsp:cNvPr id="0" name=""/>
        <dsp:cNvSpPr/>
      </dsp:nvSpPr>
      <dsp:spPr>
        <a:xfrm>
          <a:off x="2533649" y="1443628"/>
          <a:ext cx="506730" cy="135135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0BB15-71A8-4CAD-857C-085B0980A315}">
      <dsp:nvSpPr>
        <dsp:cNvPr id="0" name=""/>
        <dsp:cNvSpPr/>
      </dsp:nvSpPr>
      <dsp:spPr>
        <a:xfrm>
          <a:off x="3243071" y="1443628"/>
          <a:ext cx="6891528" cy="1351350"/>
        </a:xfrm>
        <a:prstGeom prst="rect">
          <a:avLst/>
        </a:prstGeom>
        <a:solidFill>
          <a:schemeClr val="accent2">
            <a:hueOff val="-1193748"/>
            <a:satOff val="-6774"/>
            <a:lumOff val="2186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Establish a global baseline for consistent performance of, and reporting on, interim review engagements</a:t>
          </a:r>
        </a:p>
      </dsp:txBody>
      <dsp:txXfrm>
        <a:off x="3243071" y="1443628"/>
        <a:ext cx="6891528" cy="1351350"/>
      </dsp:txXfrm>
    </dsp:sp>
    <dsp:sp modelId="{09697B5E-50F1-4DB8-BE48-3A36F331CC95}">
      <dsp:nvSpPr>
        <dsp:cNvPr id="0" name=""/>
        <dsp:cNvSpPr/>
      </dsp:nvSpPr>
      <dsp:spPr>
        <a:xfrm>
          <a:off x="0" y="3567368"/>
          <a:ext cx="2533650" cy="428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55880" rIns="156464" bIns="5588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accent2"/>
              </a:solidFill>
            </a:rPr>
            <a:t>Project Output</a:t>
          </a:r>
        </a:p>
      </dsp:txBody>
      <dsp:txXfrm>
        <a:off x="0" y="3567368"/>
        <a:ext cx="2533650" cy="428793"/>
      </dsp:txXfrm>
    </dsp:sp>
    <dsp:sp modelId="{53DBF76D-C52E-4F79-9884-747DB16D3767}">
      <dsp:nvSpPr>
        <dsp:cNvPr id="0" name=""/>
        <dsp:cNvSpPr/>
      </dsp:nvSpPr>
      <dsp:spPr>
        <a:xfrm>
          <a:off x="2533649" y="2870578"/>
          <a:ext cx="506730" cy="1822373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FE091-5668-4302-8DCB-81C616ADBCD0}">
      <dsp:nvSpPr>
        <dsp:cNvPr id="0" name=""/>
        <dsp:cNvSpPr/>
      </dsp:nvSpPr>
      <dsp:spPr>
        <a:xfrm>
          <a:off x="3243071" y="2870578"/>
          <a:ext cx="6891528" cy="1822373"/>
        </a:xfrm>
        <a:prstGeom prst="rect">
          <a:avLst/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u="none" kern="1200" dirty="0"/>
            <a:t>A clearer and more specific ISRE 2410 aligned (but proportionate) with recent ISAs and equivalent national standards</a:t>
          </a:r>
          <a:endParaRPr lang="en-US" sz="2000" b="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dirty="0"/>
            <a:t>Qualitative standard-setting characteristics of most relevance: </a:t>
          </a:r>
          <a:r>
            <a:rPr lang="en-US" sz="1800" b="0" i="1" kern="1200" dirty="0"/>
            <a:t>coherence; appropriate scope; proportionality; comprehensiveness; ability to be consistently applied and be globally operable</a:t>
          </a:r>
        </a:p>
      </dsp:txBody>
      <dsp:txXfrm>
        <a:off x="3243071" y="2870578"/>
        <a:ext cx="6891528" cy="18223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40FD4-B868-479D-B5D4-C5BFAB1AC940}">
      <dsp:nvSpPr>
        <dsp:cNvPr id="0" name=""/>
        <dsp:cNvSpPr/>
      </dsp:nvSpPr>
      <dsp:spPr>
        <a:xfrm>
          <a:off x="0" y="3318649"/>
          <a:ext cx="10134599" cy="10892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Q2 2026</a:t>
          </a:r>
        </a:p>
      </dsp:txBody>
      <dsp:txXfrm>
        <a:off x="0" y="3318649"/>
        <a:ext cx="10134599" cy="588197"/>
      </dsp:txXfrm>
    </dsp:sp>
    <dsp:sp modelId="{0E391B13-A87E-417E-8A31-2D666B762013}">
      <dsp:nvSpPr>
        <dsp:cNvPr id="0" name=""/>
        <dsp:cNvSpPr/>
      </dsp:nvSpPr>
      <dsp:spPr>
        <a:xfrm>
          <a:off x="0" y="3885062"/>
          <a:ext cx="10134599" cy="501057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accent6">
                  <a:lumMod val="10000"/>
                </a:schemeClr>
              </a:solidFill>
            </a:rPr>
            <a:t>Anticipated exposure </a:t>
          </a:r>
          <a:r>
            <a:rPr lang="en-US" sz="2600" kern="1200">
              <a:solidFill>
                <a:schemeClr val="accent6">
                  <a:lumMod val="10000"/>
                </a:schemeClr>
              </a:solidFill>
            </a:rPr>
            <a:t>draft issued</a:t>
          </a:r>
          <a:endParaRPr lang="en-US" sz="2600" kern="1200" dirty="0">
            <a:solidFill>
              <a:schemeClr val="accent6">
                <a:lumMod val="10000"/>
              </a:schemeClr>
            </a:solidFill>
          </a:endParaRPr>
        </a:p>
      </dsp:txBody>
      <dsp:txXfrm>
        <a:off x="0" y="3885062"/>
        <a:ext cx="10134599" cy="501057"/>
      </dsp:txXfrm>
    </dsp:sp>
    <dsp:sp modelId="{F032FEBA-4690-493D-BE82-8ED6BF751A92}">
      <dsp:nvSpPr>
        <dsp:cNvPr id="0" name=""/>
        <dsp:cNvSpPr/>
      </dsp:nvSpPr>
      <dsp:spPr>
        <a:xfrm rot="10800000">
          <a:off x="0" y="1659714"/>
          <a:ext cx="10134599" cy="1675274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March 2026</a:t>
          </a:r>
        </a:p>
      </dsp:txBody>
      <dsp:txXfrm rot="-10800000">
        <a:off x="0" y="1659714"/>
        <a:ext cx="10134599" cy="588021"/>
      </dsp:txXfrm>
    </dsp:sp>
    <dsp:sp modelId="{DEC86037-7899-4009-BD0C-87D3C5736145}">
      <dsp:nvSpPr>
        <dsp:cNvPr id="0" name=""/>
        <dsp:cNvSpPr/>
      </dsp:nvSpPr>
      <dsp:spPr>
        <a:xfrm>
          <a:off x="0" y="2247735"/>
          <a:ext cx="10134599" cy="500906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accent6">
                  <a:lumMod val="10000"/>
                </a:schemeClr>
              </a:solidFill>
            </a:rPr>
            <a:t>Anticipated vote to approve ED-2410</a:t>
          </a:r>
        </a:p>
      </dsp:txBody>
      <dsp:txXfrm>
        <a:off x="0" y="2247735"/>
        <a:ext cx="10134599" cy="500906"/>
      </dsp:txXfrm>
    </dsp:sp>
    <dsp:sp modelId="{51425273-DFD1-4BB7-84D7-0F444DA4D211}">
      <dsp:nvSpPr>
        <dsp:cNvPr id="0" name=""/>
        <dsp:cNvSpPr/>
      </dsp:nvSpPr>
      <dsp:spPr>
        <a:xfrm rot="10800000">
          <a:off x="0" y="779"/>
          <a:ext cx="10134599" cy="1675274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December - March 2026</a:t>
          </a:r>
        </a:p>
      </dsp:txBody>
      <dsp:txXfrm rot="-10800000">
        <a:off x="0" y="779"/>
        <a:ext cx="10134599" cy="588021"/>
      </dsp:txXfrm>
    </dsp:sp>
    <dsp:sp modelId="{69CB8453-6754-45AE-9B62-7C9B583BBFCE}">
      <dsp:nvSpPr>
        <dsp:cNvPr id="0" name=""/>
        <dsp:cNvSpPr/>
      </dsp:nvSpPr>
      <dsp:spPr>
        <a:xfrm>
          <a:off x="0" y="588800"/>
          <a:ext cx="10134599" cy="500906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i="0" kern="1200">
              <a:solidFill>
                <a:schemeClr val="accent6">
                  <a:lumMod val="10000"/>
                </a:schemeClr>
              </a:solidFill>
            </a:rPr>
            <a:t>Refinements to </a:t>
          </a:r>
          <a:r>
            <a:rPr lang="en-US" sz="2600" i="0" kern="1200" dirty="0">
              <a:solidFill>
                <a:schemeClr val="accent6">
                  <a:lumMod val="10000"/>
                </a:schemeClr>
              </a:solidFill>
            </a:rPr>
            <a:t>proposed ISRE 2410 (Revised) and targeted outreach</a:t>
          </a:r>
        </a:p>
      </dsp:txBody>
      <dsp:txXfrm>
        <a:off x="0" y="588800"/>
        <a:ext cx="10134599" cy="500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CC3DEE4-8688-4D7A-8F89-DDCCEC1338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4876" cy="466259"/>
          </a:xfrm>
          <a:prstGeom prst="rect">
            <a:avLst/>
          </a:prstGeom>
        </p:spPr>
        <p:txBody>
          <a:bodyPr vert="horz" lIns="92044" tIns="46022" rIns="92044" bIns="4602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02D4B3-6F7D-4B7C-975E-090D02AD17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67575" y="0"/>
            <a:ext cx="3034876" cy="466259"/>
          </a:xfrm>
          <a:prstGeom prst="rect">
            <a:avLst/>
          </a:prstGeom>
        </p:spPr>
        <p:txBody>
          <a:bodyPr vert="horz" lIns="92044" tIns="46022" rIns="92044" bIns="46022" rtlCol="0"/>
          <a:lstStyle>
            <a:lvl1pPr algn="r">
              <a:defRPr sz="1200"/>
            </a:lvl1pPr>
          </a:lstStyle>
          <a:p>
            <a:fld id="{7E673960-EE1F-4594-8E55-E9A59A910D72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FE1DB-CDE0-4918-A238-411F7CCAF4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3791"/>
            <a:ext cx="3034876" cy="466259"/>
          </a:xfrm>
          <a:prstGeom prst="rect">
            <a:avLst/>
          </a:prstGeom>
        </p:spPr>
        <p:txBody>
          <a:bodyPr vert="horz" lIns="92044" tIns="46022" rIns="92044" bIns="4602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48BA0-FB5F-49C8-9202-B99458EFC7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67575" y="8823791"/>
            <a:ext cx="3034876" cy="466259"/>
          </a:xfrm>
          <a:prstGeom prst="rect">
            <a:avLst/>
          </a:prstGeom>
        </p:spPr>
        <p:txBody>
          <a:bodyPr vert="horz" lIns="92044" tIns="46022" rIns="92044" bIns="46022" rtlCol="0" anchor="b"/>
          <a:lstStyle>
            <a:lvl1pPr algn="r">
              <a:defRPr sz="1200"/>
            </a:lvl1pPr>
          </a:lstStyle>
          <a:p>
            <a:fld id="{E2D5AAEC-8E2B-4C41-B3F7-21B34357BF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524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5088" cy="466116"/>
          </a:xfrm>
          <a:prstGeom prst="rect">
            <a:avLst/>
          </a:prstGeom>
        </p:spPr>
        <p:txBody>
          <a:bodyPr vert="horz" lIns="93102" tIns="46551" rIns="93102" bIns="4655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342" y="0"/>
            <a:ext cx="3035088" cy="466116"/>
          </a:xfrm>
          <a:prstGeom prst="rect">
            <a:avLst/>
          </a:prstGeom>
        </p:spPr>
        <p:txBody>
          <a:bodyPr vert="horz" lIns="93102" tIns="46551" rIns="93102" bIns="46551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4375" y="1160463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2" tIns="46551" rIns="93102" bIns="4655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06" y="4470837"/>
            <a:ext cx="5603240" cy="3657958"/>
          </a:xfrm>
          <a:prstGeom prst="rect">
            <a:avLst/>
          </a:prstGeom>
        </p:spPr>
        <p:txBody>
          <a:bodyPr vert="horz" lIns="93102" tIns="46551" rIns="93102" bIns="4655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3936"/>
            <a:ext cx="3035088" cy="466115"/>
          </a:xfrm>
          <a:prstGeom prst="rect">
            <a:avLst/>
          </a:prstGeom>
        </p:spPr>
        <p:txBody>
          <a:bodyPr vert="horz" lIns="93102" tIns="46551" rIns="93102" bIns="4655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342" y="8823936"/>
            <a:ext cx="3035088" cy="466115"/>
          </a:xfrm>
          <a:prstGeom prst="rect">
            <a:avLst/>
          </a:prstGeom>
        </p:spPr>
        <p:txBody>
          <a:bodyPr vert="horz" lIns="93102" tIns="46551" rIns="93102" bIns="46551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564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9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6.jpe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1.jpeg"/><Relationship Id="rId2" Type="http://schemas.openxmlformats.org/officeDocument/2006/relationships/image" Target="../media/image2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4.png"/><Relationship Id="rId15" Type="http://schemas.openxmlformats.org/officeDocument/2006/relationships/image" Target="../media/image10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hyperlink" Target="https://twitter.com/IAASB_News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8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 dirty="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74418"/>
            <a:chOff x="1191857" y="4985338"/>
            <a:chExt cx="9358835" cy="874418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 dirty="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03092" y="5587848"/>
              <a:ext cx="770407" cy="27190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223" r="10638"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653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65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73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244352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23101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9411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673378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974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350927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033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07470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31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EthicsandAudit.org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 dirty="0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1572862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International Auditing and Assurance Standards Board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1A4C7D-084D-5D72-1844-5829A734751F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5755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International Ethics Standards Board for Accountants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DBACDE-97DF-64CA-7763-DA19AA2C8A7D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9394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8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72B4E2-4AB8-E6C1-1AC4-13C89D9BB493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8971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>
          <p15:clr>
            <a:srgbClr val="FBAE40"/>
          </p15:clr>
        </p15:guide>
        <p15:guide id="2" pos="136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8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22697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60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4800" dirty="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2576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60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4800" dirty="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C1D619-6292-49B0-2C4F-1F8260C337DA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32986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8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for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E99EFBB-D0AE-63F0-61B0-717F5005CC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360229" y="2915710"/>
            <a:ext cx="3188945" cy="345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26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09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20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69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02076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9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665130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41266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01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43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1880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083570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7828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7606466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67770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4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35688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07484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72809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38753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60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229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3/10/2026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6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02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4019" r:id="rId7"/>
    <p:sldLayoutId id="2147484021" r:id="rId8"/>
    <p:sldLayoutId id="214748402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317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242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194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390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692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C9BC7-A746-A2C9-6A56-D6D3CCA96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445" y="2698668"/>
            <a:ext cx="5857009" cy="1104325"/>
          </a:xfrm>
        </p:spPr>
        <p:txBody>
          <a:bodyPr>
            <a:normAutofit fontScale="90000"/>
          </a:bodyPr>
          <a:lstStyle/>
          <a:p>
            <a:r>
              <a:rPr lang="en-US" dirty="0"/>
              <a:t>IAASB - IESBA Coordination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D796D3-32A2-A201-F2F2-F255CB5A21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159" y="4258046"/>
            <a:ext cx="4911436" cy="950026"/>
          </a:xfrm>
        </p:spPr>
        <p:txBody>
          <a:bodyPr>
            <a:normAutofit/>
          </a:bodyPr>
          <a:lstStyle/>
          <a:p>
            <a:r>
              <a:rPr lang="en-US" dirty="0"/>
              <a:t>Ken Siong, IESBA Program and Senior Director</a:t>
            </a:r>
          </a:p>
          <a:p>
            <a:r>
              <a:rPr lang="en-US" dirty="0"/>
              <a:t>Carla Vijian, IESBA Principal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8CC17A-F1D2-BC71-69B3-42C77B1500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York | March 10, 2026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784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4D4C4-0CA9-5180-4FDC-12CE47750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07E41-61B0-5BE6-749E-D544624F2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73" y="712059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MATTER 1: GENERAL ETHICAL REQUIREMENTS</a:t>
            </a:r>
            <a:endParaRPr lang="en-US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E42193EC-FFD4-9C8B-C980-8A07C112D7A6}"/>
              </a:ext>
            </a:extLst>
          </p:cNvPr>
          <p:cNvSpPr/>
          <p:nvPr/>
        </p:nvSpPr>
        <p:spPr>
          <a:xfrm>
            <a:off x="569663" y="181580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What is being proposed?</a:t>
            </a:r>
            <a:endParaRPr lang="en-US" sz="2200" dirty="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D29D0977-443D-4BBA-8967-28BF8F664124}"/>
              </a:ext>
            </a:extLst>
          </p:cNvPr>
          <p:cNvSpPr/>
          <p:nvPr/>
        </p:nvSpPr>
        <p:spPr>
          <a:xfrm>
            <a:off x="569663" y="2370075"/>
            <a:ext cx="10877270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Extant ISRE 2410 required compliance with ethical requirements relevant to the audit of annual financial statements</a:t>
            </a:r>
          </a:p>
          <a:p>
            <a:pPr marL="0" indent="0" algn="l">
              <a:lnSpc>
                <a:spcPts val="2850"/>
              </a:lnSpc>
              <a:buNone/>
            </a:pPr>
            <a:endParaRPr lang="en-US" sz="2000" dirty="0">
              <a:solidFill>
                <a:srgbClr val="000000"/>
              </a:solidFill>
              <a:ea typeface="Inter" pitchFamily="34" charset="-122"/>
              <a:cs typeface="Inter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The revised formulation requires compliance with </a:t>
            </a:r>
            <a:r>
              <a:rPr lang="en-US" sz="2000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relevant ethical requirements</a:t>
            </a:r>
            <a:r>
              <a:rPr lang="en-US" sz="20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 broadly, with application material referencing the IESBA Code and Part 4A independence provisions</a:t>
            </a:r>
            <a:endParaRPr lang="en-US" sz="2000" dirty="0"/>
          </a:p>
        </p:txBody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889D1B17-09C9-0F08-2499-0F52BA1FB7DE}"/>
              </a:ext>
            </a:extLst>
          </p:cNvPr>
          <p:cNvSpPr/>
          <p:nvPr/>
        </p:nvSpPr>
        <p:spPr>
          <a:xfrm>
            <a:off x="518431" y="4593042"/>
            <a:ext cx="6897170" cy="1523762"/>
          </a:xfrm>
          <a:prstGeom prst="roundRect">
            <a:avLst>
              <a:gd name="adj" fmla="val 4642"/>
            </a:avLst>
          </a:prstGeom>
          <a:solidFill>
            <a:srgbClr val="D2D7DF"/>
          </a:solidFill>
          <a:ln/>
        </p:spPr>
        <p:txBody>
          <a:bodyPr/>
          <a:lstStyle/>
          <a:p>
            <a:endParaRPr lang="en-US" dirty="0"/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F0C56560-021B-0CDB-368F-9E8400CD9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41" y="4884881"/>
            <a:ext cx="283488" cy="226814"/>
          </a:xfrm>
          <a:prstGeom prst="rect">
            <a:avLst/>
          </a:prstGeom>
        </p:spPr>
      </p:pic>
      <p:sp>
        <p:nvSpPr>
          <p:cNvPr id="10" name="Text 4">
            <a:extLst>
              <a:ext uri="{FF2B5EF4-FFF2-40B4-BE49-F238E27FC236}">
                <a16:creationId xmlns:a16="http://schemas.microsoft.com/office/drawing/2014/main" id="{DE99BE76-8BD3-69B9-A8C9-D66856911FAB}"/>
              </a:ext>
            </a:extLst>
          </p:cNvPr>
          <p:cNvSpPr/>
          <p:nvPr/>
        </p:nvSpPr>
        <p:spPr>
          <a:xfrm>
            <a:off x="1231306" y="4990830"/>
            <a:ext cx="5986917" cy="11259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Staff found </a:t>
            </a:r>
            <a:r>
              <a:rPr lang="en-US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no interoperability concern</a:t>
            </a: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 with this revision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The framing is consistent with how ethical requirements are typically addressed in IAASB standards</a:t>
            </a:r>
            <a:endParaRPr lang="en-US" dirty="0"/>
          </a:p>
        </p:txBody>
      </p:sp>
      <p:sp>
        <p:nvSpPr>
          <p:cNvPr id="11" name="Shape 5">
            <a:extLst>
              <a:ext uri="{FF2B5EF4-FFF2-40B4-BE49-F238E27FC236}">
                <a16:creationId xmlns:a16="http://schemas.microsoft.com/office/drawing/2014/main" id="{FE093998-CCA6-47C6-7E68-876D51907E75}"/>
              </a:ext>
            </a:extLst>
          </p:cNvPr>
          <p:cNvSpPr/>
          <p:nvPr/>
        </p:nvSpPr>
        <p:spPr>
          <a:xfrm>
            <a:off x="7679452" y="4593042"/>
            <a:ext cx="4123374" cy="1552899"/>
          </a:xfrm>
          <a:prstGeom prst="roundRect">
            <a:avLst>
              <a:gd name="adj" fmla="val 8032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" name="Shape 6">
            <a:extLst>
              <a:ext uri="{FF2B5EF4-FFF2-40B4-BE49-F238E27FC236}">
                <a16:creationId xmlns:a16="http://schemas.microsoft.com/office/drawing/2014/main" id="{38888A89-BDD0-A8ED-EC21-9165884C7B18}"/>
              </a:ext>
            </a:extLst>
          </p:cNvPr>
          <p:cNvSpPr/>
          <p:nvPr/>
        </p:nvSpPr>
        <p:spPr>
          <a:xfrm>
            <a:off x="7647610" y="4562674"/>
            <a:ext cx="115422" cy="1583267"/>
          </a:xfrm>
          <a:prstGeom prst="roundRect">
            <a:avLst>
              <a:gd name="adj" fmla="val 78139"/>
            </a:avLst>
          </a:prstGeom>
          <a:solidFill>
            <a:srgbClr val="657690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13" name="Text 7">
            <a:extLst>
              <a:ext uri="{FF2B5EF4-FFF2-40B4-BE49-F238E27FC236}">
                <a16:creationId xmlns:a16="http://schemas.microsoft.com/office/drawing/2014/main" id="{4D6E67F4-D219-5E8E-EB7A-2B6C79C50AF5}"/>
              </a:ext>
            </a:extLst>
          </p:cNvPr>
          <p:cNvSpPr/>
          <p:nvPr/>
        </p:nvSpPr>
        <p:spPr>
          <a:xfrm>
            <a:off x="7948414" y="4687168"/>
            <a:ext cx="2591559" cy="316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Question 1</a:t>
            </a:r>
            <a:endParaRPr lang="en-US" sz="2200" dirty="0"/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19F675CC-B157-4B00-639C-3BB742F12E7C}"/>
              </a:ext>
            </a:extLst>
          </p:cNvPr>
          <p:cNvSpPr/>
          <p:nvPr/>
        </p:nvSpPr>
        <p:spPr>
          <a:xfrm>
            <a:off x="7963199" y="5004077"/>
            <a:ext cx="3714384" cy="6491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Do IESBA members agree with staff's assessment that no interoperability concern exists?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7F83D3-FAE5-381F-6635-B4F043CDF4C0}"/>
              </a:ext>
            </a:extLst>
          </p:cNvPr>
          <p:cNvSpPr txBox="1"/>
          <p:nvPr/>
        </p:nvSpPr>
        <p:spPr>
          <a:xfrm>
            <a:off x="1122223" y="4575736"/>
            <a:ext cx="6096000" cy="42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2750"/>
              </a:lnSpc>
              <a:buNone/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Staff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7CFCF-6936-B801-7A57-193C61613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F01BA-5F10-1B2F-C89D-79822F473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738" y="724795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MATTER 2: FRAUD AND NOCLAR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186BBD-CED2-F35D-32F0-129AB8EE5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7AA7E7DD-5DBC-340A-E65D-5F88D060E8AB}"/>
              </a:ext>
            </a:extLst>
          </p:cNvPr>
          <p:cNvSpPr/>
          <p:nvPr/>
        </p:nvSpPr>
        <p:spPr>
          <a:xfrm>
            <a:off x="492456" y="178285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2200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What is being proposed?</a:t>
            </a:r>
            <a:endParaRPr lang="en-US" sz="2200" dirty="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88D98FEC-027C-A543-EBA0-E1C4347D4E86}"/>
              </a:ext>
            </a:extLst>
          </p:cNvPr>
          <p:cNvSpPr/>
          <p:nvPr/>
        </p:nvSpPr>
        <p:spPr>
          <a:xfrm>
            <a:off x="452005" y="2195776"/>
            <a:ext cx="5979968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Proposed ISRE 2410 requires consideration of whether law, regulation, or relevant ethical requirements require or permit external reporting of NOCLAR</a:t>
            </a:r>
          </a:p>
          <a:p>
            <a:pPr marL="342900" indent="-34290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Should the Code be applied based on the interim review engagement, or based on the practitioner’s status as the entity’s auditor?</a:t>
            </a:r>
          </a:p>
          <a:p>
            <a:pPr marL="342900" indent="-34290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Section 360 distinguishes between audit and non-audit pathways, and unlike Part 4A, Part 3 does not equate “audit” with “review”</a:t>
            </a:r>
          </a:p>
          <a:p>
            <a:pPr marL="342900" indent="-34290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Firms may respond more robustly in practice because the review sits within the wider audit relationship, but that is an operational matter, not one for ISRE 2410 to prescribe</a:t>
            </a:r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82ACDB1E-22C5-9983-5B37-ADD65029DC5D}"/>
              </a:ext>
            </a:extLst>
          </p:cNvPr>
          <p:cNvSpPr/>
          <p:nvPr/>
        </p:nvSpPr>
        <p:spPr>
          <a:xfrm>
            <a:off x="6743386" y="2102742"/>
            <a:ext cx="4956158" cy="1872913"/>
          </a:xfrm>
          <a:prstGeom prst="roundRect">
            <a:avLst>
              <a:gd name="adj" fmla="val 3166"/>
            </a:avLst>
          </a:prstGeom>
          <a:solidFill>
            <a:srgbClr val="E1E5EA"/>
          </a:solidFill>
          <a:ln w="762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4EDB3F76-0871-D400-984E-E04724BEE86B}"/>
              </a:ext>
            </a:extLst>
          </p:cNvPr>
          <p:cNvSpPr/>
          <p:nvPr/>
        </p:nvSpPr>
        <p:spPr>
          <a:xfrm>
            <a:off x="6977820" y="2274694"/>
            <a:ext cx="25400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Staff Proposal</a:t>
            </a:r>
            <a:endParaRPr lang="en-US" dirty="0"/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0687AB7D-5230-6B8B-5FA1-C4FF0F01BAAE}"/>
              </a:ext>
            </a:extLst>
          </p:cNvPr>
          <p:cNvSpPr/>
          <p:nvPr/>
        </p:nvSpPr>
        <p:spPr>
          <a:xfrm>
            <a:off x="6977820" y="2696548"/>
            <a:ext cx="4587262" cy="11272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Frame this as a </a:t>
            </a:r>
            <a:r>
              <a:rPr lang="en-US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clarity question</a:t>
            </a: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 for stakeholders during exposure to avoid inconsistent global practice</a:t>
            </a:r>
            <a:endParaRPr lang="en-US" dirty="0"/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30141086-3CB9-4627-A543-7D8EA6D405B6}"/>
              </a:ext>
            </a:extLst>
          </p:cNvPr>
          <p:cNvSpPr/>
          <p:nvPr/>
        </p:nvSpPr>
        <p:spPr>
          <a:xfrm>
            <a:off x="9517899" y="2243917"/>
            <a:ext cx="25400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dirty="0"/>
          </a:p>
        </p:txBody>
      </p:sp>
      <p:sp>
        <p:nvSpPr>
          <p:cNvPr id="18" name="Shape 5">
            <a:extLst>
              <a:ext uri="{FF2B5EF4-FFF2-40B4-BE49-F238E27FC236}">
                <a16:creationId xmlns:a16="http://schemas.microsoft.com/office/drawing/2014/main" id="{67C16456-F404-7713-C38E-2E80D4CD7A0A}"/>
              </a:ext>
            </a:extLst>
          </p:cNvPr>
          <p:cNvSpPr/>
          <p:nvPr/>
        </p:nvSpPr>
        <p:spPr>
          <a:xfrm>
            <a:off x="6783836" y="4163514"/>
            <a:ext cx="4956158" cy="2461653"/>
          </a:xfrm>
          <a:prstGeom prst="roundRect">
            <a:avLst>
              <a:gd name="adj" fmla="val 8032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" name="Shape 6">
            <a:extLst>
              <a:ext uri="{FF2B5EF4-FFF2-40B4-BE49-F238E27FC236}">
                <a16:creationId xmlns:a16="http://schemas.microsoft.com/office/drawing/2014/main" id="{02870AEE-0536-1274-9DD5-5FE2BC76BA2D}"/>
              </a:ext>
            </a:extLst>
          </p:cNvPr>
          <p:cNvSpPr/>
          <p:nvPr/>
        </p:nvSpPr>
        <p:spPr>
          <a:xfrm>
            <a:off x="6783835" y="4144174"/>
            <a:ext cx="116961" cy="2461653"/>
          </a:xfrm>
          <a:prstGeom prst="roundRect">
            <a:avLst>
              <a:gd name="adj" fmla="val 78139"/>
            </a:avLst>
          </a:prstGeom>
          <a:solidFill>
            <a:srgbClr val="657690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20" name="Text 7">
            <a:extLst>
              <a:ext uri="{FF2B5EF4-FFF2-40B4-BE49-F238E27FC236}">
                <a16:creationId xmlns:a16="http://schemas.microsoft.com/office/drawing/2014/main" id="{B6B8E25C-4E45-B4CE-5D75-32B75349CC1C}"/>
              </a:ext>
            </a:extLst>
          </p:cNvPr>
          <p:cNvSpPr/>
          <p:nvPr/>
        </p:nvSpPr>
        <p:spPr>
          <a:xfrm>
            <a:off x="7103185" y="4286983"/>
            <a:ext cx="301483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Question 2</a:t>
            </a:r>
            <a:endParaRPr lang="en-US" sz="2200" dirty="0"/>
          </a:p>
        </p:txBody>
      </p:sp>
      <p:sp>
        <p:nvSpPr>
          <p:cNvPr id="21" name="Text 8">
            <a:extLst>
              <a:ext uri="{FF2B5EF4-FFF2-40B4-BE49-F238E27FC236}">
                <a16:creationId xmlns:a16="http://schemas.microsoft.com/office/drawing/2014/main" id="{14FD841B-4718-F637-623E-3A302CCA01CE}"/>
              </a:ext>
            </a:extLst>
          </p:cNvPr>
          <p:cNvSpPr/>
          <p:nvPr/>
        </p:nvSpPr>
        <p:spPr>
          <a:xfrm>
            <a:off x="7132568" y="4764781"/>
            <a:ext cx="454161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Does the engagement-based framing appropriately reflect Section 360?</a:t>
            </a:r>
          </a:p>
          <a:p>
            <a:pPr marL="285750" indent="-285750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Should the IESBA encourage IAASB include a targeted question on this in its explanatory memorandum?</a:t>
            </a:r>
            <a:endParaRPr lang="en-US" dirty="0"/>
          </a:p>
          <a:p>
            <a:pPr>
              <a:lnSpc>
                <a:spcPts val="2850"/>
              </a:lnSpc>
            </a:pPr>
            <a:endParaRPr lang="en-US" sz="1600" dirty="0">
              <a:solidFill>
                <a:srgbClr val="000000"/>
              </a:solidFill>
              <a:ea typeface="Inter" pitchFamily="34" charset="-122"/>
              <a:cs typeface="Inter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201229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EFCD6-03DA-8C36-F0F2-F264E3D45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1BF65-B267-C70B-28DE-AADF75C4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861" y="720899"/>
            <a:ext cx="11570277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MATTER 3: REPORTING STATEMENT OF INDEPENDENCE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42651E-A525-3474-2634-736BF4BBB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DC1A5AB9-409D-1E18-7B68-7B570CBD7663}"/>
              </a:ext>
            </a:extLst>
          </p:cNvPr>
          <p:cNvSpPr/>
          <p:nvPr/>
        </p:nvSpPr>
        <p:spPr>
          <a:xfrm>
            <a:off x="472787" y="18342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2200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What is being proposed?</a:t>
            </a:r>
            <a:endParaRPr lang="en-US" sz="2200" dirty="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2950E2C7-A198-03DC-D825-C445649FCC61}"/>
              </a:ext>
            </a:extLst>
          </p:cNvPr>
          <p:cNvSpPr/>
          <p:nvPr/>
        </p:nvSpPr>
        <p:spPr>
          <a:xfrm>
            <a:off x="477536" y="2288018"/>
            <a:ext cx="10199123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Extant ISRE 2410 does not require an explicit independence statement in the interim review report. 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The revised standard would require:</a:t>
            </a:r>
          </a:p>
          <a:p>
            <a:pPr marL="285750" indent="-285750">
              <a:lnSpc>
                <a:spcPts val="285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A statement that the auditor is independent and has fulfilled other ethical responsibilities</a:t>
            </a:r>
          </a:p>
          <a:p>
            <a:pPr marL="285750" indent="-285750">
              <a:lnSpc>
                <a:spcPts val="285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Identification of the ethical framework used (jurisdiction or IESBA Code)</a:t>
            </a:r>
          </a:p>
          <a:p>
            <a:pPr marL="285750" indent="-285750">
              <a:lnSpc>
                <a:spcPts val="285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a typeface="Inter" pitchFamily="34" charset="-122"/>
              </a:rPr>
              <a:t>Additional disclosure where specific independence requirements apply</a:t>
            </a:r>
          </a:p>
          <a:p>
            <a:pPr marL="0" indent="0" algn="l">
              <a:lnSpc>
                <a:spcPts val="2850"/>
              </a:lnSpc>
              <a:buNone/>
            </a:pPr>
            <a:endParaRPr lang="en-US" dirty="0">
              <a:solidFill>
                <a:srgbClr val="000000"/>
              </a:solidFill>
              <a:ea typeface="Inter" pitchFamily="34" charset="-122"/>
              <a:cs typeface="Inter" pitchFamily="34" charset="-120"/>
            </a:endParaRPr>
          </a:p>
        </p:txBody>
      </p:sp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CF964DBD-780B-571F-FDD5-DB581903A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245" y="4644610"/>
            <a:ext cx="197287" cy="157758"/>
          </a:xfrm>
          <a:prstGeom prst="rect">
            <a:avLst/>
          </a:prstGeom>
        </p:spPr>
      </p:pic>
      <p:sp>
        <p:nvSpPr>
          <p:cNvPr id="10" name="Shape 3">
            <a:extLst>
              <a:ext uri="{FF2B5EF4-FFF2-40B4-BE49-F238E27FC236}">
                <a16:creationId xmlns:a16="http://schemas.microsoft.com/office/drawing/2014/main" id="{9610D3D0-C6BB-77E4-7D2E-0C7FCE570376}"/>
              </a:ext>
            </a:extLst>
          </p:cNvPr>
          <p:cNvSpPr/>
          <p:nvPr/>
        </p:nvSpPr>
        <p:spPr>
          <a:xfrm>
            <a:off x="472787" y="4589359"/>
            <a:ext cx="6897170" cy="1523762"/>
          </a:xfrm>
          <a:prstGeom prst="roundRect">
            <a:avLst>
              <a:gd name="adj" fmla="val 4642"/>
            </a:avLst>
          </a:prstGeom>
          <a:solidFill>
            <a:srgbClr val="D2D7DF"/>
          </a:solidFill>
          <a:ln/>
        </p:spPr>
        <p:txBody>
          <a:bodyPr/>
          <a:lstStyle/>
          <a:p>
            <a:pPr>
              <a:lnSpc>
                <a:spcPts val="2750"/>
              </a:lnSpc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           Staff Proposal</a:t>
            </a:r>
            <a:endParaRPr lang="en-US" dirty="0"/>
          </a:p>
        </p:txBody>
      </p:sp>
      <p:pic>
        <p:nvPicPr>
          <p:cNvPr id="11" name="Image 0" descr="preencoded.png">
            <a:extLst>
              <a:ext uri="{FF2B5EF4-FFF2-40B4-BE49-F238E27FC236}">
                <a16:creationId xmlns:a16="http://schemas.microsoft.com/office/drawing/2014/main" id="{417097C3-E289-ECEE-25D2-0FE4FD24F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797" y="4881198"/>
            <a:ext cx="283488" cy="226814"/>
          </a:xfrm>
          <a:prstGeom prst="rect">
            <a:avLst/>
          </a:prstGeom>
        </p:spPr>
      </p:pic>
      <p:sp>
        <p:nvSpPr>
          <p:cNvPr id="12" name="Text 4">
            <a:extLst>
              <a:ext uri="{FF2B5EF4-FFF2-40B4-BE49-F238E27FC236}">
                <a16:creationId xmlns:a16="http://schemas.microsoft.com/office/drawing/2014/main" id="{15888F92-C889-470E-BAE1-308867BF130F}"/>
              </a:ext>
            </a:extLst>
          </p:cNvPr>
          <p:cNvSpPr/>
          <p:nvPr/>
        </p:nvSpPr>
        <p:spPr>
          <a:xfrm>
            <a:off x="1150309" y="4994605"/>
            <a:ext cx="5986917" cy="11259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Staff found </a:t>
            </a:r>
            <a:r>
              <a:rPr lang="en-US" sz="1750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no interoperability concern</a:t>
            </a:r>
            <a:r>
              <a:rPr lang="en-US" sz="175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 with this proposal</a:t>
            </a:r>
          </a:p>
          <a:p>
            <a:pPr>
              <a:lnSpc>
                <a:spcPts val="2850"/>
              </a:lnSpc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The requirement is framed as a statement of compliance, not an importation of Code obligations</a:t>
            </a:r>
            <a:endParaRPr lang="en-US" sz="1750" dirty="0"/>
          </a:p>
        </p:txBody>
      </p:sp>
      <p:sp>
        <p:nvSpPr>
          <p:cNvPr id="13" name="Shape 5">
            <a:extLst>
              <a:ext uri="{FF2B5EF4-FFF2-40B4-BE49-F238E27FC236}">
                <a16:creationId xmlns:a16="http://schemas.microsoft.com/office/drawing/2014/main" id="{8F1353E3-0C94-E80E-B93C-F6555D983073}"/>
              </a:ext>
            </a:extLst>
          </p:cNvPr>
          <p:cNvSpPr/>
          <p:nvPr/>
        </p:nvSpPr>
        <p:spPr>
          <a:xfrm>
            <a:off x="7531981" y="4551219"/>
            <a:ext cx="4511082" cy="1722582"/>
          </a:xfrm>
          <a:prstGeom prst="roundRect">
            <a:avLst>
              <a:gd name="adj" fmla="val 8032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Shape 6">
            <a:extLst>
              <a:ext uri="{FF2B5EF4-FFF2-40B4-BE49-F238E27FC236}">
                <a16:creationId xmlns:a16="http://schemas.microsoft.com/office/drawing/2014/main" id="{81AB10C9-15F6-B8F3-9F3C-9979EF14237C}"/>
              </a:ext>
            </a:extLst>
          </p:cNvPr>
          <p:cNvSpPr/>
          <p:nvPr/>
        </p:nvSpPr>
        <p:spPr>
          <a:xfrm>
            <a:off x="7531981" y="4551219"/>
            <a:ext cx="91438" cy="1764914"/>
          </a:xfrm>
          <a:prstGeom prst="roundRect">
            <a:avLst>
              <a:gd name="adj" fmla="val 78139"/>
            </a:avLst>
          </a:prstGeom>
          <a:solidFill>
            <a:srgbClr val="657690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8E4A0D44-1242-496A-6BE9-F8B5BE21F6B3}"/>
              </a:ext>
            </a:extLst>
          </p:cNvPr>
          <p:cNvSpPr/>
          <p:nvPr/>
        </p:nvSpPr>
        <p:spPr>
          <a:xfrm>
            <a:off x="7841424" y="46686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Question 3</a:t>
            </a:r>
            <a:endParaRPr lang="en-US" sz="2200" dirty="0"/>
          </a:p>
        </p:txBody>
      </p:sp>
      <p:sp>
        <p:nvSpPr>
          <p:cNvPr id="16" name="Text 8">
            <a:extLst>
              <a:ext uri="{FF2B5EF4-FFF2-40B4-BE49-F238E27FC236}">
                <a16:creationId xmlns:a16="http://schemas.microsoft.com/office/drawing/2014/main" id="{73BAE97F-A61B-4412-EF10-00633DF23DBC}"/>
              </a:ext>
            </a:extLst>
          </p:cNvPr>
          <p:cNvSpPr/>
          <p:nvPr/>
        </p:nvSpPr>
        <p:spPr>
          <a:xfrm>
            <a:off x="7880714" y="5090882"/>
            <a:ext cx="40636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Do IESBA members agree with staff's assessment that no interoperability concern exists?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495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0F57B-1DB0-BF7D-3B4B-3573DC520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9CD10-FB9A-C19C-83ED-302AE45E8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80" y="710054"/>
            <a:ext cx="11637819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MATTER 4: GROUP INTERIM REVIEWS AND SECTION 405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DD8996-CDF1-C6DF-413C-CB6E4A56FB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01677" y="1520196"/>
            <a:ext cx="4893369" cy="1702312"/>
          </a:xfrm>
        </p:spPr>
        <p:txBody>
          <a:bodyPr lIns="91440" tIns="45720" rIns="91440" bIns="45720" anchor="t"/>
          <a:lstStyle/>
          <a:p>
            <a:pPr marL="342900" indent="-342900">
              <a:buAutoNum type="arabicPeriod"/>
            </a:pP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endParaRPr lang="en-US" dirty="0">
              <a:ea typeface="Calibri" panose="020F050202020403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1F61A584-EEAA-8094-C282-0591EF5E741C}"/>
              </a:ext>
            </a:extLst>
          </p:cNvPr>
          <p:cNvSpPr/>
          <p:nvPr/>
        </p:nvSpPr>
        <p:spPr>
          <a:xfrm>
            <a:off x="563033" y="1830070"/>
            <a:ext cx="1107998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Proposed ISRE 2410 (Revised) introduces explicit group requirements — including involvement of component auditors This creates a scope-boundary question:</a:t>
            </a:r>
            <a:endParaRPr lang="en-US" dirty="0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FDF9B074-A122-63F6-4515-E04F25E5EB40}"/>
              </a:ext>
            </a:extLst>
          </p:cNvPr>
          <p:cNvSpPr/>
          <p:nvPr/>
        </p:nvSpPr>
        <p:spPr>
          <a:xfrm>
            <a:off x="461281" y="2811026"/>
            <a:ext cx="3471486" cy="3545324"/>
          </a:xfrm>
          <a:prstGeom prst="roundRect">
            <a:avLst>
              <a:gd name="adj" fmla="val 2687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00FDB78D-01E0-DB57-07EC-9A8F9B0EFA07}"/>
              </a:ext>
            </a:extLst>
          </p:cNvPr>
          <p:cNvSpPr/>
          <p:nvPr/>
        </p:nvSpPr>
        <p:spPr>
          <a:xfrm>
            <a:off x="718575" y="30243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The Gap</a:t>
            </a:r>
            <a:endParaRPr lang="en-US" dirty="0"/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C0331EAC-43DE-3016-E1A7-E890B356005E}"/>
              </a:ext>
            </a:extLst>
          </p:cNvPr>
          <p:cNvSpPr/>
          <p:nvPr/>
        </p:nvSpPr>
        <p:spPr>
          <a:xfrm>
            <a:off x="718575" y="3450502"/>
            <a:ext cx="3040625" cy="25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Section 405 (group-specific independence) is scoped to </a:t>
            </a:r>
            <a:r>
              <a:rPr lang="en-US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group audits</a:t>
            </a: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 linked to ISA 600 (Revised)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It does not address group review engagements</a:t>
            </a:r>
            <a:endParaRPr lang="en-US" dirty="0"/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6A91A8EA-ACBC-9AA2-A1C5-655EB9C7736E}"/>
              </a:ext>
            </a:extLst>
          </p:cNvPr>
          <p:cNvSpPr/>
          <p:nvPr/>
        </p:nvSpPr>
        <p:spPr>
          <a:xfrm>
            <a:off x="4314450" y="2811025"/>
            <a:ext cx="3343650" cy="3545324"/>
          </a:xfrm>
          <a:prstGeom prst="roundRect">
            <a:avLst>
              <a:gd name="adj" fmla="val 2687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FC6882EE-3496-D5E8-A84C-E41E627170C7}"/>
              </a:ext>
            </a:extLst>
          </p:cNvPr>
          <p:cNvSpPr/>
          <p:nvPr/>
        </p:nvSpPr>
        <p:spPr>
          <a:xfrm>
            <a:off x="4556563" y="30453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Key Questions</a:t>
            </a:r>
            <a:endParaRPr lang="en-US" dirty="0"/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43B8A5BA-C50E-4178-989C-89C409FC0BF1}"/>
              </a:ext>
            </a:extLst>
          </p:cNvPr>
          <p:cNvSpPr/>
          <p:nvPr/>
        </p:nvSpPr>
        <p:spPr>
          <a:xfrm>
            <a:off x="4556563" y="3461706"/>
            <a:ext cx="3014458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What independence requirements apply to component auditors in a group interim review? 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What should the group engagement team communicate to them?</a:t>
            </a:r>
            <a:endParaRPr lang="en-US" dirty="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8BD53AE5-C6D7-FEF3-D86C-20393805B3FA}"/>
              </a:ext>
            </a:extLst>
          </p:cNvPr>
          <p:cNvSpPr/>
          <p:nvPr/>
        </p:nvSpPr>
        <p:spPr>
          <a:xfrm>
            <a:off x="8098119" y="2811025"/>
            <a:ext cx="3544896" cy="3545324"/>
          </a:xfrm>
          <a:prstGeom prst="roundRect">
            <a:avLst>
              <a:gd name="adj" fmla="val 2687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F92573C2-4D82-052E-DCB9-19E44BA0E59B}"/>
              </a:ext>
            </a:extLst>
          </p:cNvPr>
          <p:cNvSpPr/>
          <p:nvPr/>
        </p:nvSpPr>
        <p:spPr>
          <a:xfrm>
            <a:off x="8402916" y="297980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Current Practice</a:t>
            </a:r>
            <a:endParaRPr lang="en-US" dirty="0"/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id="{34EA148D-604F-16CB-8B7E-03D4851B54E8}"/>
              </a:ext>
            </a:extLst>
          </p:cNvPr>
          <p:cNvSpPr/>
          <p:nvPr/>
        </p:nvSpPr>
        <p:spPr>
          <a:xfrm>
            <a:off x="8402916" y="3461706"/>
            <a:ext cx="3070509" cy="25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Firms likely apply a consistent approach across the audit client relationship, often using the same component auditors but explicit group requirements may surface questions not previously considered significant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612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E09F0-1AF8-7FA0-782F-A4F3AAE1C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1AAFE-C901-5055-9F2F-2C0FEF706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80" y="710054"/>
            <a:ext cx="11637819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MATTER 4: GROUP INTERIM REVIEWS AND SECTION 405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77C59B-EAE8-B3C6-F885-6A5523C333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01677" y="1520196"/>
            <a:ext cx="4893369" cy="1702312"/>
          </a:xfrm>
        </p:spPr>
        <p:txBody>
          <a:bodyPr lIns="91440" tIns="45720" rIns="91440" bIns="45720" anchor="t"/>
          <a:lstStyle/>
          <a:p>
            <a:pPr marL="342900" indent="-342900">
              <a:buAutoNum type="arabicPeriod"/>
            </a:pP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endParaRPr lang="en-US" dirty="0">
              <a:ea typeface="Calibri" panose="020F050202020403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3D85DE-47C9-B37A-925E-5A6C8C6C8C1B}"/>
              </a:ext>
            </a:extLst>
          </p:cNvPr>
          <p:cNvGrpSpPr/>
          <p:nvPr/>
        </p:nvGrpSpPr>
        <p:grpSpPr>
          <a:xfrm>
            <a:off x="108723" y="1882429"/>
            <a:ext cx="9750330" cy="4683050"/>
            <a:chOff x="1468209" y="1784861"/>
            <a:chExt cx="9255582" cy="432880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EA6C48A-B3C4-81C9-C535-4B0844B977D1}"/>
                </a:ext>
              </a:extLst>
            </p:cNvPr>
            <p:cNvGrpSpPr/>
            <p:nvPr/>
          </p:nvGrpSpPr>
          <p:grpSpPr>
            <a:xfrm>
              <a:off x="1468209" y="1784861"/>
              <a:ext cx="9255582" cy="4328803"/>
              <a:chOff x="1468209" y="1879454"/>
              <a:chExt cx="9255582" cy="4328803"/>
            </a:xfrm>
          </p:grpSpPr>
          <p:sp>
            <p:nvSpPr>
              <p:cNvPr id="21" name="Google Shape;672;p25">
                <a:extLst>
                  <a:ext uri="{FF2B5EF4-FFF2-40B4-BE49-F238E27FC236}">
                    <a16:creationId xmlns:a16="http://schemas.microsoft.com/office/drawing/2014/main" id="{DEDEC030-CC5B-1F90-79EF-C6D27CB3FE7F}"/>
                  </a:ext>
                </a:extLst>
              </p:cNvPr>
              <p:cNvSpPr/>
              <p:nvPr/>
            </p:nvSpPr>
            <p:spPr>
              <a:xfrm>
                <a:off x="1468209" y="1915350"/>
                <a:ext cx="3372510" cy="4292907"/>
              </a:xfrm>
              <a:custGeom>
                <a:avLst/>
                <a:gdLst/>
                <a:ahLst/>
                <a:cxnLst/>
                <a:rect l="l" t="t" r="r" b="b"/>
                <a:pathLst>
                  <a:path w="108984" h="138727" fill="none" extrusionOk="0">
                    <a:moveTo>
                      <a:pt x="96333" y="138727"/>
                    </a:moveTo>
                    <a:cubicBezTo>
                      <a:pt x="105897" y="132946"/>
                      <a:pt x="108984" y="120491"/>
                      <a:pt x="103203" y="110928"/>
                    </a:cubicBezTo>
                    <a:cubicBezTo>
                      <a:pt x="97440" y="101346"/>
                      <a:pt x="85449" y="100436"/>
                      <a:pt x="75404" y="104040"/>
                    </a:cubicBezTo>
                    <a:cubicBezTo>
                      <a:pt x="65359" y="107645"/>
                      <a:pt x="53386" y="106735"/>
                      <a:pt x="47605" y="97153"/>
                    </a:cubicBezTo>
                    <a:cubicBezTo>
                      <a:pt x="41842" y="87572"/>
                      <a:pt x="44929" y="75135"/>
                      <a:pt x="54510" y="69354"/>
                    </a:cubicBezTo>
                    <a:lnTo>
                      <a:pt x="54510" y="69354"/>
                    </a:lnTo>
                    <a:cubicBezTo>
                      <a:pt x="64074" y="63591"/>
                      <a:pt x="67161" y="51137"/>
                      <a:pt x="61380" y="41556"/>
                    </a:cubicBezTo>
                    <a:cubicBezTo>
                      <a:pt x="55599" y="31992"/>
                      <a:pt x="43626" y="31082"/>
                      <a:pt x="33581" y="34686"/>
                    </a:cubicBezTo>
                    <a:cubicBezTo>
                      <a:pt x="23535" y="38290"/>
                      <a:pt x="11563" y="37380"/>
                      <a:pt x="5782" y="27799"/>
                    </a:cubicBezTo>
                    <a:cubicBezTo>
                      <a:pt x="1" y="18235"/>
                      <a:pt x="3088" y="5781"/>
                      <a:pt x="12651" y="0"/>
                    </a:cubicBezTo>
                  </a:path>
                </a:pathLst>
              </a:custGeom>
              <a:noFill/>
              <a:ln w="11150" cap="rnd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2" name="Google Shape;673;p25">
                <a:extLst>
                  <a:ext uri="{FF2B5EF4-FFF2-40B4-BE49-F238E27FC236}">
                    <a16:creationId xmlns:a16="http://schemas.microsoft.com/office/drawing/2014/main" id="{AE35EB0C-3FCD-F88C-3423-DD3602827256}"/>
                  </a:ext>
                </a:extLst>
              </p:cNvPr>
              <p:cNvSpPr/>
              <p:nvPr/>
            </p:nvSpPr>
            <p:spPr>
              <a:xfrm>
                <a:off x="1703419" y="2046184"/>
                <a:ext cx="828243" cy="796834"/>
              </a:xfrm>
              <a:custGeom>
                <a:avLst/>
                <a:gdLst/>
                <a:ahLst/>
                <a:cxnLst/>
                <a:rect l="l" t="t" r="r" b="b"/>
                <a:pathLst>
                  <a:path w="26765" h="25750" extrusionOk="0">
                    <a:moveTo>
                      <a:pt x="13900" y="1"/>
                    </a:moveTo>
                    <a:cubicBezTo>
                      <a:pt x="8690" y="1"/>
                      <a:pt x="3998" y="3141"/>
                      <a:pt x="1999" y="7941"/>
                    </a:cubicBezTo>
                    <a:cubicBezTo>
                      <a:pt x="1" y="12758"/>
                      <a:pt x="1107" y="18290"/>
                      <a:pt x="4783" y="21983"/>
                    </a:cubicBezTo>
                    <a:cubicBezTo>
                      <a:pt x="7252" y="24441"/>
                      <a:pt x="10544" y="25750"/>
                      <a:pt x="13894" y="25750"/>
                    </a:cubicBezTo>
                    <a:cubicBezTo>
                      <a:pt x="15554" y="25750"/>
                      <a:pt x="17229" y="25428"/>
                      <a:pt x="18825" y="24766"/>
                    </a:cubicBezTo>
                    <a:cubicBezTo>
                      <a:pt x="23625" y="22768"/>
                      <a:pt x="26765" y="18075"/>
                      <a:pt x="26765" y="12865"/>
                    </a:cubicBezTo>
                    <a:lnTo>
                      <a:pt x="25587" y="12865"/>
                    </a:lnTo>
                    <a:cubicBezTo>
                      <a:pt x="25587" y="19324"/>
                      <a:pt x="20359" y="24570"/>
                      <a:pt x="13900" y="24570"/>
                    </a:cubicBezTo>
                    <a:cubicBezTo>
                      <a:pt x="13846" y="24571"/>
                      <a:pt x="13791" y="24571"/>
                      <a:pt x="13737" y="24571"/>
                    </a:cubicBezTo>
                    <a:cubicBezTo>
                      <a:pt x="7281" y="24571"/>
                      <a:pt x="2035" y="19341"/>
                      <a:pt x="2035" y="12865"/>
                    </a:cubicBezTo>
                    <a:cubicBezTo>
                      <a:pt x="2035" y="6407"/>
                      <a:pt x="7281" y="1177"/>
                      <a:pt x="13737" y="1177"/>
                    </a:cubicBezTo>
                    <a:cubicBezTo>
                      <a:pt x="13791" y="1177"/>
                      <a:pt x="13846" y="1178"/>
                      <a:pt x="13900" y="1178"/>
                    </a:cubicBezTo>
                    <a:lnTo>
                      <a:pt x="1390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" name="Google Shape;674;p25">
                <a:extLst>
                  <a:ext uri="{FF2B5EF4-FFF2-40B4-BE49-F238E27FC236}">
                    <a16:creationId xmlns:a16="http://schemas.microsoft.com/office/drawing/2014/main" id="{22F6FDB5-BC6F-9268-8A05-04BFA0723C23}"/>
                  </a:ext>
                </a:extLst>
              </p:cNvPr>
              <p:cNvSpPr/>
              <p:nvPr/>
            </p:nvSpPr>
            <p:spPr>
              <a:xfrm>
                <a:off x="2133550" y="2046184"/>
                <a:ext cx="398107" cy="398138"/>
              </a:xfrm>
              <a:custGeom>
                <a:avLst/>
                <a:gdLst/>
                <a:ahLst/>
                <a:cxnLst/>
                <a:rect l="l" t="t" r="r" b="b"/>
                <a:pathLst>
                  <a:path w="12865" h="12866" extrusionOk="0">
                    <a:moveTo>
                      <a:pt x="0" y="1"/>
                    </a:moveTo>
                    <a:lnTo>
                      <a:pt x="0" y="1178"/>
                    </a:lnTo>
                    <a:cubicBezTo>
                      <a:pt x="6459" y="1178"/>
                      <a:pt x="11687" y="6406"/>
                      <a:pt x="11687" y="12865"/>
                    </a:cubicBezTo>
                    <a:lnTo>
                      <a:pt x="12865" y="12865"/>
                    </a:lnTo>
                    <a:cubicBezTo>
                      <a:pt x="12847" y="5764"/>
                      <a:pt x="7102" y="1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4" name="Google Shape;675;p25">
                <a:extLst>
                  <a:ext uri="{FF2B5EF4-FFF2-40B4-BE49-F238E27FC236}">
                    <a16:creationId xmlns:a16="http://schemas.microsoft.com/office/drawing/2014/main" id="{DBFD5722-26C6-738A-5035-4CC988AFB390}"/>
                  </a:ext>
                </a:extLst>
              </p:cNvPr>
              <p:cNvSpPr/>
              <p:nvPr/>
            </p:nvSpPr>
            <p:spPr>
              <a:xfrm>
                <a:off x="1851397" y="2162690"/>
                <a:ext cx="563230" cy="563756"/>
              </a:xfrm>
              <a:custGeom>
                <a:avLst/>
                <a:gdLst/>
                <a:ahLst/>
                <a:cxnLst/>
                <a:rect l="l" t="t" r="r" b="b"/>
                <a:pathLst>
                  <a:path w="18201" h="18218" extrusionOk="0">
                    <a:moveTo>
                      <a:pt x="9100" y="1"/>
                    </a:moveTo>
                    <a:cubicBezTo>
                      <a:pt x="4069" y="1"/>
                      <a:pt x="1" y="4087"/>
                      <a:pt x="1" y="9100"/>
                    </a:cubicBezTo>
                    <a:cubicBezTo>
                      <a:pt x="1" y="14132"/>
                      <a:pt x="4069" y="18218"/>
                      <a:pt x="9100" y="18218"/>
                    </a:cubicBezTo>
                    <a:cubicBezTo>
                      <a:pt x="14132" y="18218"/>
                      <a:pt x="18200" y="14132"/>
                      <a:pt x="18200" y="9100"/>
                    </a:cubicBezTo>
                    <a:cubicBezTo>
                      <a:pt x="18200" y="4087"/>
                      <a:pt x="14132" y="1"/>
                      <a:pt x="910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000" b="1" dirty="0">
                    <a:solidFill>
                      <a:schemeClr val="accent2"/>
                    </a:solidFill>
                    <a:ea typeface="Fira Sans"/>
                    <a:cs typeface="Fira Sans"/>
                    <a:sym typeface="Fira Sans"/>
                  </a:rPr>
                  <a:t>A</a:t>
                </a:r>
                <a:endParaRPr sz="2000" b="1" dirty="0">
                  <a:solidFill>
                    <a:schemeClr val="accent2"/>
                  </a:solidFill>
                  <a:ea typeface="Fira Sans"/>
                  <a:cs typeface="Fira Sans"/>
                  <a:sym typeface="Fira Sans"/>
                </a:endParaRPr>
              </a:p>
            </p:txBody>
          </p:sp>
          <p:sp>
            <p:nvSpPr>
              <p:cNvPr id="25" name="Google Shape;676;p25">
                <a:extLst>
                  <a:ext uri="{FF2B5EF4-FFF2-40B4-BE49-F238E27FC236}">
                    <a16:creationId xmlns:a16="http://schemas.microsoft.com/office/drawing/2014/main" id="{E3F6BF00-F449-2282-7A2C-E294E142B280}"/>
                  </a:ext>
                </a:extLst>
              </p:cNvPr>
              <p:cNvSpPr/>
              <p:nvPr/>
            </p:nvSpPr>
            <p:spPr>
              <a:xfrm>
                <a:off x="2526671" y="2442090"/>
                <a:ext cx="315299" cy="31"/>
              </a:xfrm>
              <a:custGeom>
                <a:avLst/>
                <a:gdLst/>
                <a:ahLst/>
                <a:cxnLst/>
                <a:rect l="l" t="t" r="r" b="b"/>
                <a:pathLst>
                  <a:path w="10189" h="1" fill="none" extrusionOk="0">
                    <a:moveTo>
                      <a:pt x="0" y="0"/>
                    </a:moveTo>
                    <a:lnTo>
                      <a:pt x="10188" y="0"/>
                    </a:lnTo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6" name="Google Shape;677;p25">
                <a:extLst>
                  <a:ext uri="{FF2B5EF4-FFF2-40B4-BE49-F238E27FC236}">
                    <a16:creationId xmlns:a16="http://schemas.microsoft.com/office/drawing/2014/main" id="{1F62FC38-CCC5-A0EC-E5D5-66ABBB01F701}"/>
                  </a:ext>
                </a:extLst>
              </p:cNvPr>
              <p:cNvSpPr/>
              <p:nvPr/>
            </p:nvSpPr>
            <p:spPr>
              <a:xfrm>
                <a:off x="2841936" y="2400655"/>
                <a:ext cx="87822" cy="87822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2838" fill="none" extrusionOk="0">
                    <a:moveTo>
                      <a:pt x="2837" y="1410"/>
                    </a:moveTo>
                    <a:cubicBezTo>
                      <a:pt x="2837" y="2195"/>
                      <a:pt x="2195" y="2838"/>
                      <a:pt x="1428" y="2838"/>
                    </a:cubicBezTo>
                    <a:cubicBezTo>
                      <a:pt x="643" y="2838"/>
                      <a:pt x="0" y="2195"/>
                      <a:pt x="0" y="1410"/>
                    </a:cubicBezTo>
                    <a:cubicBezTo>
                      <a:pt x="0" y="643"/>
                      <a:pt x="643" y="1"/>
                      <a:pt x="1428" y="1"/>
                    </a:cubicBezTo>
                    <a:cubicBezTo>
                      <a:pt x="2195" y="1"/>
                      <a:pt x="2837" y="643"/>
                      <a:pt x="2837" y="1410"/>
                    </a:cubicBezTo>
                    <a:close/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7" name="Google Shape;678;p25">
                <a:extLst>
                  <a:ext uri="{FF2B5EF4-FFF2-40B4-BE49-F238E27FC236}">
                    <a16:creationId xmlns:a16="http://schemas.microsoft.com/office/drawing/2014/main" id="{BE276212-C4F3-326E-1E70-40CF42D594CC}"/>
                  </a:ext>
                </a:extLst>
              </p:cNvPr>
              <p:cNvSpPr/>
              <p:nvPr/>
            </p:nvSpPr>
            <p:spPr>
              <a:xfrm>
                <a:off x="2599546" y="3241018"/>
                <a:ext cx="563199" cy="563756"/>
              </a:xfrm>
              <a:custGeom>
                <a:avLst/>
                <a:gdLst/>
                <a:ahLst/>
                <a:cxnLst/>
                <a:rect l="l" t="t" r="r" b="b"/>
                <a:pathLst>
                  <a:path w="18200" h="18218" extrusionOk="0">
                    <a:moveTo>
                      <a:pt x="9100" y="0"/>
                    </a:moveTo>
                    <a:cubicBezTo>
                      <a:pt x="4069" y="0"/>
                      <a:pt x="0" y="4086"/>
                      <a:pt x="0" y="9100"/>
                    </a:cubicBezTo>
                    <a:cubicBezTo>
                      <a:pt x="0" y="14132"/>
                      <a:pt x="4069" y="18218"/>
                      <a:pt x="9100" y="18218"/>
                    </a:cubicBezTo>
                    <a:cubicBezTo>
                      <a:pt x="14132" y="18218"/>
                      <a:pt x="18200" y="14132"/>
                      <a:pt x="18200" y="9100"/>
                    </a:cubicBezTo>
                    <a:cubicBezTo>
                      <a:pt x="18200" y="4086"/>
                      <a:pt x="14132" y="0"/>
                      <a:pt x="9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000" b="1" dirty="0">
                    <a:solidFill>
                      <a:schemeClr val="accent2"/>
                    </a:solidFill>
                    <a:ea typeface="Fira Sans"/>
                    <a:cs typeface="Fira Sans"/>
                    <a:sym typeface="Fira Sans"/>
                  </a:rPr>
                  <a:t>B</a:t>
                </a:r>
                <a:endParaRPr sz="2000" b="1" dirty="0">
                  <a:solidFill>
                    <a:schemeClr val="accent2"/>
                  </a:solidFill>
                  <a:ea typeface="Fira Sans"/>
                  <a:cs typeface="Fira Sans"/>
                  <a:sym typeface="Fira Sans"/>
                </a:endParaRPr>
              </a:p>
            </p:txBody>
          </p:sp>
          <p:sp>
            <p:nvSpPr>
              <p:cNvPr id="28" name="Google Shape;679;p25">
                <a:extLst>
                  <a:ext uri="{FF2B5EF4-FFF2-40B4-BE49-F238E27FC236}">
                    <a16:creationId xmlns:a16="http://schemas.microsoft.com/office/drawing/2014/main" id="{2D022E3C-4990-C6AD-89D7-F37BEECB75F3}"/>
                  </a:ext>
                </a:extLst>
              </p:cNvPr>
              <p:cNvSpPr/>
              <p:nvPr/>
            </p:nvSpPr>
            <p:spPr>
              <a:xfrm>
                <a:off x="3274821" y="3520387"/>
                <a:ext cx="315299" cy="31"/>
              </a:xfrm>
              <a:custGeom>
                <a:avLst/>
                <a:gdLst/>
                <a:ahLst/>
                <a:cxnLst/>
                <a:rect l="l" t="t" r="r" b="b"/>
                <a:pathLst>
                  <a:path w="10189" h="1" fill="none" extrusionOk="0">
                    <a:moveTo>
                      <a:pt x="0" y="1"/>
                    </a:moveTo>
                    <a:lnTo>
                      <a:pt x="10188" y="1"/>
                    </a:lnTo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" name="Google Shape;680;p25">
                <a:extLst>
                  <a:ext uri="{FF2B5EF4-FFF2-40B4-BE49-F238E27FC236}">
                    <a16:creationId xmlns:a16="http://schemas.microsoft.com/office/drawing/2014/main" id="{AC99828C-4980-44E7-2E14-F7EE9EFE9EE4}"/>
                  </a:ext>
                </a:extLst>
              </p:cNvPr>
              <p:cNvSpPr/>
              <p:nvPr/>
            </p:nvSpPr>
            <p:spPr>
              <a:xfrm>
                <a:off x="3590085" y="3478983"/>
                <a:ext cx="87822" cy="87822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2838" fill="none" extrusionOk="0">
                    <a:moveTo>
                      <a:pt x="2837" y="1410"/>
                    </a:moveTo>
                    <a:cubicBezTo>
                      <a:pt x="2837" y="2195"/>
                      <a:pt x="2195" y="2837"/>
                      <a:pt x="1428" y="2837"/>
                    </a:cubicBezTo>
                    <a:cubicBezTo>
                      <a:pt x="643" y="2837"/>
                      <a:pt x="0" y="2195"/>
                      <a:pt x="0" y="1410"/>
                    </a:cubicBezTo>
                    <a:cubicBezTo>
                      <a:pt x="0" y="643"/>
                      <a:pt x="643" y="0"/>
                      <a:pt x="1428" y="0"/>
                    </a:cubicBezTo>
                    <a:cubicBezTo>
                      <a:pt x="2195" y="0"/>
                      <a:pt x="2837" y="643"/>
                      <a:pt x="2837" y="1410"/>
                    </a:cubicBezTo>
                    <a:close/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0" name="Google Shape;681;p25">
                <a:extLst>
                  <a:ext uri="{FF2B5EF4-FFF2-40B4-BE49-F238E27FC236}">
                    <a16:creationId xmlns:a16="http://schemas.microsoft.com/office/drawing/2014/main" id="{E3BFD65B-22D5-DF9B-0CBA-280D14006691}"/>
                  </a:ext>
                </a:extLst>
              </p:cNvPr>
              <p:cNvSpPr/>
              <p:nvPr/>
            </p:nvSpPr>
            <p:spPr>
              <a:xfrm>
                <a:off x="2477531" y="3124481"/>
                <a:ext cx="403647" cy="796834"/>
              </a:xfrm>
              <a:custGeom>
                <a:avLst/>
                <a:gdLst/>
                <a:ahLst/>
                <a:cxnLst/>
                <a:rect l="l" t="t" r="r" b="b"/>
                <a:pathLst>
                  <a:path w="13044" h="25750" extrusionOk="0">
                    <a:moveTo>
                      <a:pt x="12879" y="0"/>
                    </a:moveTo>
                    <a:cubicBezTo>
                      <a:pt x="5781" y="0"/>
                      <a:pt x="0" y="5748"/>
                      <a:pt x="0" y="12884"/>
                    </a:cubicBezTo>
                    <a:cubicBezTo>
                      <a:pt x="0" y="20002"/>
                      <a:pt x="5781" y="25749"/>
                      <a:pt x="12879" y="25749"/>
                    </a:cubicBezTo>
                    <a:cubicBezTo>
                      <a:pt x="12934" y="25749"/>
                      <a:pt x="12989" y="25749"/>
                      <a:pt x="13043" y="25748"/>
                    </a:cubicBezTo>
                    <a:lnTo>
                      <a:pt x="13043" y="24571"/>
                    </a:lnTo>
                    <a:cubicBezTo>
                      <a:pt x="6584" y="24571"/>
                      <a:pt x="1338" y="19343"/>
                      <a:pt x="1338" y="12884"/>
                    </a:cubicBezTo>
                    <a:cubicBezTo>
                      <a:pt x="1338" y="6407"/>
                      <a:pt x="6584" y="1179"/>
                      <a:pt x="13043" y="1179"/>
                    </a:cubicBezTo>
                    <a:lnTo>
                      <a:pt x="13043" y="1"/>
                    </a:lnTo>
                    <a:cubicBezTo>
                      <a:pt x="12989" y="1"/>
                      <a:pt x="12934" y="0"/>
                      <a:pt x="1287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1" name="Google Shape;682;p25">
                <a:extLst>
                  <a:ext uri="{FF2B5EF4-FFF2-40B4-BE49-F238E27FC236}">
                    <a16:creationId xmlns:a16="http://schemas.microsoft.com/office/drawing/2014/main" id="{D9A82A31-D8EA-174D-7DD6-D98AAC93DC4F}"/>
                  </a:ext>
                </a:extLst>
              </p:cNvPr>
              <p:cNvSpPr/>
              <p:nvPr/>
            </p:nvSpPr>
            <p:spPr>
              <a:xfrm>
                <a:off x="2881143" y="3124512"/>
                <a:ext cx="393156" cy="796772"/>
              </a:xfrm>
              <a:custGeom>
                <a:avLst/>
                <a:gdLst/>
                <a:ahLst/>
                <a:cxnLst/>
                <a:rect l="l" t="t" r="r" b="b"/>
                <a:pathLst>
                  <a:path w="12705" h="25748" extrusionOk="0">
                    <a:moveTo>
                      <a:pt x="0" y="0"/>
                    </a:moveTo>
                    <a:lnTo>
                      <a:pt x="0" y="1178"/>
                    </a:lnTo>
                    <a:cubicBezTo>
                      <a:pt x="6406" y="1267"/>
                      <a:pt x="11544" y="6477"/>
                      <a:pt x="11544" y="12883"/>
                    </a:cubicBezTo>
                    <a:cubicBezTo>
                      <a:pt x="11544" y="19271"/>
                      <a:pt x="6406" y="24481"/>
                      <a:pt x="0" y="24570"/>
                    </a:cubicBezTo>
                    <a:lnTo>
                      <a:pt x="0" y="25747"/>
                    </a:lnTo>
                    <a:cubicBezTo>
                      <a:pt x="7048" y="25658"/>
                      <a:pt x="12704" y="19913"/>
                      <a:pt x="12704" y="12883"/>
                    </a:cubicBezTo>
                    <a:cubicBezTo>
                      <a:pt x="12704" y="5835"/>
                      <a:pt x="7048" y="9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2" name="Google Shape;683;p25">
                <a:extLst>
                  <a:ext uri="{FF2B5EF4-FFF2-40B4-BE49-F238E27FC236}">
                    <a16:creationId xmlns:a16="http://schemas.microsoft.com/office/drawing/2014/main" id="{38A0A3A0-DEB3-19A6-BD4A-25AF649944FA}"/>
                  </a:ext>
                </a:extLst>
              </p:cNvPr>
              <p:cNvSpPr/>
              <p:nvPr/>
            </p:nvSpPr>
            <p:spPr>
              <a:xfrm>
                <a:off x="3029120" y="4192288"/>
                <a:ext cx="828243" cy="796834"/>
              </a:xfrm>
              <a:custGeom>
                <a:avLst/>
                <a:gdLst/>
                <a:ahLst/>
                <a:cxnLst/>
                <a:rect l="l" t="t" r="r" b="b"/>
                <a:pathLst>
                  <a:path w="26765" h="25750" extrusionOk="0">
                    <a:moveTo>
                      <a:pt x="12880" y="0"/>
                    </a:moveTo>
                    <a:cubicBezTo>
                      <a:pt x="11220" y="0"/>
                      <a:pt x="9548" y="321"/>
                      <a:pt x="7958" y="983"/>
                    </a:cubicBezTo>
                    <a:cubicBezTo>
                      <a:pt x="3140" y="2982"/>
                      <a:pt x="0" y="7674"/>
                      <a:pt x="0" y="12885"/>
                    </a:cubicBezTo>
                    <a:lnTo>
                      <a:pt x="1178" y="12885"/>
                    </a:lnTo>
                    <a:cubicBezTo>
                      <a:pt x="1178" y="6408"/>
                      <a:pt x="6423" y="1180"/>
                      <a:pt x="12882" y="1180"/>
                    </a:cubicBezTo>
                    <a:cubicBezTo>
                      <a:pt x="12937" y="1179"/>
                      <a:pt x="12991" y="1179"/>
                      <a:pt x="13046" y="1179"/>
                    </a:cubicBezTo>
                    <a:cubicBezTo>
                      <a:pt x="19484" y="1179"/>
                      <a:pt x="24748" y="6409"/>
                      <a:pt x="24748" y="12885"/>
                    </a:cubicBezTo>
                    <a:cubicBezTo>
                      <a:pt x="24748" y="19343"/>
                      <a:pt x="19484" y="24573"/>
                      <a:pt x="13046" y="24573"/>
                    </a:cubicBezTo>
                    <a:cubicBezTo>
                      <a:pt x="12991" y="24573"/>
                      <a:pt x="12937" y="24572"/>
                      <a:pt x="12882" y="24571"/>
                    </a:cubicBezTo>
                    <a:lnTo>
                      <a:pt x="12882" y="25749"/>
                    </a:lnTo>
                    <a:cubicBezTo>
                      <a:pt x="18093" y="25749"/>
                      <a:pt x="22785" y="22609"/>
                      <a:pt x="24766" y="17809"/>
                    </a:cubicBezTo>
                    <a:cubicBezTo>
                      <a:pt x="26764" y="12992"/>
                      <a:pt x="25658" y="7460"/>
                      <a:pt x="21982" y="3767"/>
                    </a:cubicBezTo>
                    <a:cubicBezTo>
                      <a:pt x="19524" y="1309"/>
                      <a:pt x="16229" y="0"/>
                      <a:pt x="12880" y="0"/>
                    </a:cubicBezTo>
                    <a:close/>
                  </a:path>
                </a:pathLst>
              </a:custGeom>
              <a:solidFill>
                <a:srgbClr val="E8A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3" name="Google Shape;684;p25">
                <a:extLst>
                  <a:ext uri="{FF2B5EF4-FFF2-40B4-BE49-F238E27FC236}">
                    <a16:creationId xmlns:a16="http://schemas.microsoft.com/office/drawing/2014/main" id="{8DDCFE5A-1C7F-B96A-5379-F5C454241E03}"/>
                  </a:ext>
                </a:extLst>
              </p:cNvPr>
              <p:cNvSpPr/>
              <p:nvPr/>
            </p:nvSpPr>
            <p:spPr>
              <a:xfrm>
                <a:off x="3029120" y="4192350"/>
                <a:ext cx="828243" cy="796834"/>
              </a:xfrm>
              <a:custGeom>
                <a:avLst/>
                <a:gdLst/>
                <a:ahLst/>
                <a:cxnLst/>
                <a:rect l="l" t="t" r="r" b="b"/>
                <a:pathLst>
                  <a:path w="26765" h="25750" extrusionOk="0">
                    <a:moveTo>
                      <a:pt x="12882" y="0"/>
                    </a:moveTo>
                    <a:lnTo>
                      <a:pt x="12882" y="1178"/>
                    </a:lnTo>
                    <a:cubicBezTo>
                      <a:pt x="17611" y="1178"/>
                      <a:pt x="21875" y="4015"/>
                      <a:pt x="23695" y="8404"/>
                    </a:cubicBezTo>
                    <a:cubicBezTo>
                      <a:pt x="25497" y="12775"/>
                      <a:pt x="24498" y="17807"/>
                      <a:pt x="21161" y="21144"/>
                    </a:cubicBezTo>
                    <a:cubicBezTo>
                      <a:pt x="18915" y="23390"/>
                      <a:pt x="15917" y="24580"/>
                      <a:pt x="12868" y="24580"/>
                    </a:cubicBezTo>
                    <a:cubicBezTo>
                      <a:pt x="11364" y="24580"/>
                      <a:pt x="9848" y="24290"/>
                      <a:pt x="8404" y="23695"/>
                    </a:cubicBezTo>
                    <a:cubicBezTo>
                      <a:pt x="4033" y="21875"/>
                      <a:pt x="1178" y="17611"/>
                      <a:pt x="1178" y="12883"/>
                    </a:cubicBezTo>
                    <a:lnTo>
                      <a:pt x="0" y="12883"/>
                    </a:lnTo>
                    <a:cubicBezTo>
                      <a:pt x="0" y="18075"/>
                      <a:pt x="3140" y="22767"/>
                      <a:pt x="7958" y="24766"/>
                    </a:cubicBezTo>
                    <a:cubicBezTo>
                      <a:pt x="9548" y="25428"/>
                      <a:pt x="11220" y="25749"/>
                      <a:pt x="12880" y="25749"/>
                    </a:cubicBezTo>
                    <a:cubicBezTo>
                      <a:pt x="16229" y="25749"/>
                      <a:pt x="19524" y="24440"/>
                      <a:pt x="21982" y="21982"/>
                    </a:cubicBezTo>
                    <a:cubicBezTo>
                      <a:pt x="25658" y="18289"/>
                      <a:pt x="26764" y="12758"/>
                      <a:pt x="24766" y="7940"/>
                    </a:cubicBezTo>
                    <a:cubicBezTo>
                      <a:pt x="22785" y="3140"/>
                      <a:pt x="18093" y="0"/>
                      <a:pt x="1288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Google Shape;685;p25">
                <a:extLst>
                  <a:ext uri="{FF2B5EF4-FFF2-40B4-BE49-F238E27FC236}">
                    <a16:creationId xmlns:a16="http://schemas.microsoft.com/office/drawing/2014/main" id="{BD4FF428-4574-8CC2-F33E-FB1D387BA4F4}"/>
                  </a:ext>
                </a:extLst>
              </p:cNvPr>
              <p:cNvSpPr/>
              <p:nvPr/>
            </p:nvSpPr>
            <p:spPr>
              <a:xfrm>
                <a:off x="3145596" y="4308825"/>
                <a:ext cx="563787" cy="563787"/>
              </a:xfrm>
              <a:custGeom>
                <a:avLst/>
                <a:gdLst/>
                <a:ahLst/>
                <a:cxnLst/>
                <a:rect l="l" t="t" r="r" b="b"/>
                <a:pathLst>
                  <a:path w="18219" h="18219" extrusionOk="0">
                    <a:moveTo>
                      <a:pt x="9118" y="1"/>
                    </a:moveTo>
                    <a:cubicBezTo>
                      <a:pt x="4087" y="1"/>
                      <a:pt x="1" y="4087"/>
                      <a:pt x="1" y="9101"/>
                    </a:cubicBezTo>
                    <a:cubicBezTo>
                      <a:pt x="1" y="14132"/>
                      <a:pt x="4087" y="18218"/>
                      <a:pt x="9118" y="18218"/>
                    </a:cubicBezTo>
                    <a:cubicBezTo>
                      <a:pt x="14150" y="18218"/>
                      <a:pt x="18218" y="14132"/>
                      <a:pt x="18218" y="9101"/>
                    </a:cubicBezTo>
                    <a:cubicBezTo>
                      <a:pt x="18218" y="4087"/>
                      <a:pt x="14150" y="1"/>
                      <a:pt x="91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000" b="1" dirty="0">
                    <a:solidFill>
                      <a:schemeClr val="accent2"/>
                    </a:solidFill>
                    <a:ea typeface="Fira Sans"/>
                    <a:cs typeface="Fira Sans"/>
                    <a:sym typeface="Fira Sans"/>
                  </a:rPr>
                  <a:t>C</a:t>
                </a:r>
                <a:endParaRPr sz="2000" b="1" dirty="0">
                  <a:solidFill>
                    <a:schemeClr val="accent2"/>
                  </a:solidFill>
                  <a:ea typeface="Fira Sans"/>
                  <a:cs typeface="Fira Sans"/>
                  <a:sym typeface="Fira Sans"/>
                </a:endParaRPr>
              </a:p>
            </p:txBody>
          </p:sp>
          <p:sp>
            <p:nvSpPr>
              <p:cNvPr id="35" name="Google Shape;686;p25">
                <a:extLst>
                  <a:ext uri="{FF2B5EF4-FFF2-40B4-BE49-F238E27FC236}">
                    <a16:creationId xmlns:a16="http://schemas.microsoft.com/office/drawing/2014/main" id="{203B3545-41B5-8418-DEEE-7239BA344A25}"/>
                  </a:ext>
                </a:extLst>
              </p:cNvPr>
              <p:cNvSpPr/>
              <p:nvPr/>
            </p:nvSpPr>
            <p:spPr>
              <a:xfrm>
                <a:off x="3821428" y="4588224"/>
                <a:ext cx="315299" cy="31"/>
              </a:xfrm>
              <a:custGeom>
                <a:avLst/>
                <a:gdLst/>
                <a:ahLst/>
                <a:cxnLst/>
                <a:rect l="l" t="t" r="r" b="b"/>
                <a:pathLst>
                  <a:path w="10189" h="1" fill="none" extrusionOk="0">
                    <a:moveTo>
                      <a:pt x="0" y="0"/>
                    </a:moveTo>
                    <a:lnTo>
                      <a:pt x="10188" y="0"/>
                    </a:lnTo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6" name="Google Shape;687;p25">
                <a:extLst>
                  <a:ext uri="{FF2B5EF4-FFF2-40B4-BE49-F238E27FC236}">
                    <a16:creationId xmlns:a16="http://schemas.microsoft.com/office/drawing/2014/main" id="{76B20A73-AD9F-12F5-B72B-EECFA2E62F13}"/>
                  </a:ext>
                </a:extLst>
              </p:cNvPr>
              <p:cNvSpPr/>
              <p:nvPr/>
            </p:nvSpPr>
            <p:spPr>
              <a:xfrm>
                <a:off x="4136692" y="4546820"/>
                <a:ext cx="87822" cy="87822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2838" fill="none" extrusionOk="0">
                    <a:moveTo>
                      <a:pt x="2837" y="1410"/>
                    </a:moveTo>
                    <a:cubicBezTo>
                      <a:pt x="2837" y="2195"/>
                      <a:pt x="2195" y="2837"/>
                      <a:pt x="1428" y="2837"/>
                    </a:cubicBezTo>
                    <a:cubicBezTo>
                      <a:pt x="643" y="2837"/>
                      <a:pt x="0" y="2195"/>
                      <a:pt x="0" y="1410"/>
                    </a:cubicBezTo>
                    <a:cubicBezTo>
                      <a:pt x="0" y="642"/>
                      <a:pt x="643" y="0"/>
                      <a:pt x="1428" y="0"/>
                    </a:cubicBezTo>
                    <a:cubicBezTo>
                      <a:pt x="2195" y="0"/>
                      <a:pt x="2837" y="642"/>
                      <a:pt x="2837" y="1410"/>
                    </a:cubicBezTo>
                    <a:close/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7" name="Google Shape;688;p25">
                <a:extLst>
                  <a:ext uri="{FF2B5EF4-FFF2-40B4-BE49-F238E27FC236}">
                    <a16:creationId xmlns:a16="http://schemas.microsoft.com/office/drawing/2014/main" id="{D1996440-C50F-1D08-F8B2-F2F3CBDE8FDC}"/>
                  </a:ext>
                </a:extLst>
              </p:cNvPr>
              <p:cNvSpPr/>
              <p:nvPr/>
            </p:nvSpPr>
            <p:spPr>
              <a:xfrm>
                <a:off x="3893746" y="5387153"/>
                <a:ext cx="563756" cy="563756"/>
              </a:xfrm>
              <a:custGeom>
                <a:avLst/>
                <a:gdLst/>
                <a:ahLst/>
                <a:cxnLst/>
                <a:rect l="l" t="t" r="r" b="b"/>
                <a:pathLst>
                  <a:path w="18218" h="18218" extrusionOk="0">
                    <a:moveTo>
                      <a:pt x="9118" y="1"/>
                    </a:moveTo>
                    <a:cubicBezTo>
                      <a:pt x="4087" y="1"/>
                      <a:pt x="1" y="4087"/>
                      <a:pt x="1" y="9118"/>
                    </a:cubicBezTo>
                    <a:cubicBezTo>
                      <a:pt x="1" y="14132"/>
                      <a:pt x="4087" y="18218"/>
                      <a:pt x="9118" y="18218"/>
                    </a:cubicBezTo>
                    <a:cubicBezTo>
                      <a:pt x="14132" y="18218"/>
                      <a:pt x="18218" y="14132"/>
                      <a:pt x="18218" y="9118"/>
                    </a:cubicBezTo>
                    <a:cubicBezTo>
                      <a:pt x="18218" y="4087"/>
                      <a:pt x="14132" y="1"/>
                      <a:pt x="91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000" b="1" dirty="0">
                    <a:solidFill>
                      <a:schemeClr val="accent2"/>
                    </a:solidFill>
                    <a:ea typeface="Fira Sans"/>
                    <a:cs typeface="Fira Sans"/>
                    <a:sym typeface="Fira Sans"/>
                  </a:rPr>
                  <a:t>D</a:t>
                </a:r>
                <a:endParaRPr sz="2000" b="1" dirty="0">
                  <a:solidFill>
                    <a:schemeClr val="accent2"/>
                  </a:solidFill>
                  <a:ea typeface="Fira Sans"/>
                  <a:cs typeface="Fira Sans"/>
                  <a:sym typeface="Fira Sans"/>
                </a:endParaRPr>
              </a:p>
            </p:txBody>
          </p:sp>
          <p:sp>
            <p:nvSpPr>
              <p:cNvPr id="38" name="Google Shape;689;p25">
                <a:extLst>
                  <a:ext uri="{FF2B5EF4-FFF2-40B4-BE49-F238E27FC236}">
                    <a16:creationId xmlns:a16="http://schemas.microsoft.com/office/drawing/2014/main" id="{9704B89E-0B5F-275D-9663-695E9B69CB71}"/>
                  </a:ext>
                </a:extLst>
              </p:cNvPr>
              <p:cNvSpPr/>
              <p:nvPr/>
            </p:nvSpPr>
            <p:spPr>
              <a:xfrm>
                <a:off x="4569577" y="5666521"/>
                <a:ext cx="315299" cy="31"/>
              </a:xfrm>
              <a:custGeom>
                <a:avLst/>
                <a:gdLst/>
                <a:ahLst/>
                <a:cxnLst/>
                <a:rect l="l" t="t" r="r" b="b"/>
                <a:pathLst>
                  <a:path w="10189" h="1" fill="none" extrusionOk="0">
                    <a:moveTo>
                      <a:pt x="0" y="1"/>
                    </a:moveTo>
                    <a:lnTo>
                      <a:pt x="10188" y="1"/>
                    </a:lnTo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9" name="Google Shape;690;p25">
                <a:extLst>
                  <a:ext uri="{FF2B5EF4-FFF2-40B4-BE49-F238E27FC236}">
                    <a16:creationId xmlns:a16="http://schemas.microsoft.com/office/drawing/2014/main" id="{E3B11732-AA18-E057-3EBA-FB39FF9A132F}"/>
                  </a:ext>
                </a:extLst>
              </p:cNvPr>
              <p:cNvSpPr/>
              <p:nvPr/>
            </p:nvSpPr>
            <p:spPr>
              <a:xfrm>
                <a:off x="4884842" y="5625675"/>
                <a:ext cx="87822" cy="87265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2820" fill="none" extrusionOk="0">
                    <a:moveTo>
                      <a:pt x="2837" y="1410"/>
                    </a:moveTo>
                    <a:cubicBezTo>
                      <a:pt x="2837" y="2177"/>
                      <a:pt x="2195" y="2820"/>
                      <a:pt x="1410" y="2820"/>
                    </a:cubicBezTo>
                    <a:cubicBezTo>
                      <a:pt x="643" y="2820"/>
                      <a:pt x="0" y="2177"/>
                      <a:pt x="0" y="1410"/>
                    </a:cubicBezTo>
                    <a:cubicBezTo>
                      <a:pt x="0" y="625"/>
                      <a:pt x="643" y="1"/>
                      <a:pt x="1410" y="1"/>
                    </a:cubicBezTo>
                    <a:cubicBezTo>
                      <a:pt x="2195" y="1"/>
                      <a:pt x="2837" y="625"/>
                      <a:pt x="2837" y="1410"/>
                    </a:cubicBezTo>
                    <a:close/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0" name="Google Shape;691;p25">
                <a:extLst>
                  <a:ext uri="{FF2B5EF4-FFF2-40B4-BE49-F238E27FC236}">
                    <a16:creationId xmlns:a16="http://schemas.microsoft.com/office/drawing/2014/main" id="{EF46DD2B-E4EE-2AC3-F640-E64B71C53CC7}"/>
                  </a:ext>
                </a:extLst>
              </p:cNvPr>
              <p:cNvSpPr/>
              <p:nvPr/>
            </p:nvSpPr>
            <p:spPr>
              <a:xfrm>
                <a:off x="3745768" y="5270647"/>
                <a:ext cx="828243" cy="796834"/>
              </a:xfrm>
              <a:custGeom>
                <a:avLst/>
                <a:gdLst/>
                <a:ahLst/>
                <a:cxnLst/>
                <a:rect l="l" t="t" r="r" b="b"/>
                <a:pathLst>
                  <a:path w="26765" h="25750" extrusionOk="0">
                    <a:moveTo>
                      <a:pt x="13890" y="1173"/>
                    </a:moveTo>
                    <a:cubicBezTo>
                      <a:pt x="15403" y="1173"/>
                      <a:pt x="16928" y="1467"/>
                      <a:pt x="18379" y="2071"/>
                    </a:cubicBezTo>
                    <a:cubicBezTo>
                      <a:pt x="22750" y="3873"/>
                      <a:pt x="25605" y="8137"/>
                      <a:pt x="25605" y="12883"/>
                    </a:cubicBezTo>
                    <a:cubicBezTo>
                      <a:pt x="25587" y="19342"/>
                      <a:pt x="20359" y="24570"/>
                      <a:pt x="13900" y="24570"/>
                    </a:cubicBezTo>
                    <a:cubicBezTo>
                      <a:pt x="9154" y="24570"/>
                      <a:pt x="4890" y="21733"/>
                      <a:pt x="3088" y="17362"/>
                    </a:cubicBezTo>
                    <a:cubicBezTo>
                      <a:pt x="1268" y="12990"/>
                      <a:pt x="2267" y="7941"/>
                      <a:pt x="5621" y="4604"/>
                    </a:cubicBezTo>
                    <a:cubicBezTo>
                      <a:pt x="7851" y="2363"/>
                      <a:pt x="10845" y="1173"/>
                      <a:pt x="13890" y="1173"/>
                    </a:cubicBezTo>
                    <a:close/>
                    <a:moveTo>
                      <a:pt x="13900" y="1"/>
                    </a:moveTo>
                    <a:cubicBezTo>
                      <a:pt x="8690" y="1"/>
                      <a:pt x="3998" y="3141"/>
                      <a:pt x="1999" y="7959"/>
                    </a:cubicBezTo>
                    <a:cubicBezTo>
                      <a:pt x="1" y="12758"/>
                      <a:pt x="1107" y="18307"/>
                      <a:pt x="4801" y="21983"/>
                    </a:cubicBezTo>
                    <a:cubicBezTo>
                      <a:pt x="7258" y="24441"/>
                      <a:pt x="10546" y="25750"/>
                      <a:pt x="13895" y="25750"/>
                    </a:cubicBezTo>
                    <a:cubicBezTo>
                      <a:pt x="15554" y="25750"/>
                      <a:pt x="17229" y="25428"/>
                      <a:pt x="18825" y="24766"/>
                    </a:cubicBezTo>
                    <a:cubicBezTo>
                      <a:pt x="23624" y="22786"/>
                      <a:pt x="26765" y="18075"/>
                      <a:pt x="26765" y="12883"/>
                    </a:cubicBezTo>
                    <a:cubicBezTo>
                      <a:pt x="26765" y="5764"/>
                      <a:pt x="21002" y="19"/>
                      <a:pt x="1390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1" name="Google Shape;692;p25">
                <a:extLst>
                  <a:ext uri="{FF2B5EF4-FFF2-40B4-BE49-F238E27FC236}">
                    <a16:creationId xmlns:a16="http://schemas.microsoft.com/office/drawing/2014/main" id="{BA673DC5-4C11-081C-B8A8-3F98886C9BEE}"/>
                  </a:ext>
                </a:extLst>
              </p:cNvPr>
              <p:cNvSpPr/>
              <p:nvPr/>
            </p:nvSpPr>
            <p:spPr>
              <a:xfrm>
                <a:off x="2526671" y="2442090"/>
                <a:ext cx="315299" cy="31"/>
              </a:xfrm>
              <a:custGeom>
                <a:avLst/>
                <a:gdLst/>
                <a:ahLst/>
                <a:cxnLst/>
                <a:rect l="l" t="t" r="r" b="b"/>
                <a:pathLst>
                  <a:path w="10189" h="1" fill="none" extrusionOk="0">
                    <a:moveTo>
                      <a:pt x="0" y="0"/>
                    </a:moveTo>
                    <a:lnTo>
                      <a:pt x="10188" y="0"/>
                    </a:lnTo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2" name="Google Shape;693;p25">
                <a:extLst>
                  <a:ext uri="{FF2B5EF4-FFF2-40B4-BE49-F238E27FC236}">
                    <a16:creationId xmlns:a16="http://schemas.microsoft.com/office/drawing/2014/main" id="{0DD4A230-10DB-17F4-A208-C293CFBF355E}"/>
                  </a:ext>
                </a:extLst>
              </p:cNvPr>
              <p:cNvSpPr/>
              <p:nvPr/>
            </p:nvSpPr>
            <p:spPr>
              <a:xfrm>
                <a:off x="2841936" y="2400655"/>
                <a:ext cx="87822" cy="87822"/>
              </a:xfrm>
              <a:custGeom>
                <a:avLst/>
                <a:gdLst/>
                <a:ahLst/>
                <a:cxnLst/>
                <a:rect l="l" t="t" r="r" b="b"/>
                <a:pathLst>
                  <a:path w="2838" h="2838" fill="none" extrusionOk="0">
                    <a:moveTo>
                      <a:pt x="2837" y="1410"/>
                    </a:moveTo>
                    <a:cubicBezTo>
                      <a:pt x="2837" y="2195"/>
                      <a:pt x="2195" y="2838"/>
                      <a:pt x="1428" y="2838"/>
                    </a:cubicBezTo>
                    <a:cubicBezTo>
                      <a:pt x="643" y="2838"/>
                      <a:pt x="0" y="2195"/>
                      <a:pt x="0" y="1410"/>
                    </a:cubicBezTo>
                    <a:cubicBezTo>
                      <a:pt x="0" y="643"/>
                      <a:pt x="643" y="1"/>
                      <a:pt x="1428" y="1"/>
                    </a:cubicBezTo>
                    <a:cubicBezTo>
                      <a:pt x="2195" y="1"/>
                      <a:pt x="2837" y="643"/>
                      <a:pt x="2837" y="1410"/>
                    </a:cubicBezTo>
                    <a:close/>
                  </a:path>
                </a:pathLst>
              </a:custGeom>
              <a:noFill/>
              <a:ln w="11150" cap="flat" cmpd="sng">
                <a:solidFill>
                  <a:srgbClr val="3F6979"/>
                </a:solidFill>
                <a:prstDash val="solid"/>
                <a:miter lim="178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3" name="Google Shape;694;p25">
                <a:extLst>
                  <a:ext uri="{FF2B5EF4-FFF2-40B4-BE49-F238E27FC236}">
                    <a16:creationId xmlns:a16="http://schemas.microsoft.com/office/drawing/2014/main" id="{3F8E0F35-5171-714B-7E54-7F43873469DD}"/>
                  </a:ext>
                </a:extLst>
              </p:cNvPr>
              <p:cNvSpPr/>
              <p:nvPr/>
            </p:nvSpPr>
            <p:spPr>
              <a:xfrm>
                <a:off x="3037922" y="2041229"/>
                <a:ext cx="5560585" cy="806705"/>
              </a:xfrm>
              <a:custGeom>
                <a:avLst/>
                <a:gdLst/>
                <a:ahLst/>
                <a:cxnLst/>
                <a:rect l="l" t="t" r="r" b="b"/>
                <a:pathLst>
                  <a:path w="58936" h="26069" extrusionOk="0">
                    <a:moveTo>
                      <a:pt x="822" y="0"/>
                    </a:moveTo>
                    <a:cubicBezTo>
                      <a:pt x="376" y="0"/>
                      <a:pt x="1" y="357"/>
                      <a:pt x="1" y="803"/>
                    </a:cubicBezTo>
                    <a:lnTo>
                      <a:pt x="1" y="25248"/>
                    </a:lnTo>
                    <a:cubicBezTo>
                      <a:pt x="1" y="25711"/>
                      <a:pt x="376" y="26068"/>
                      <a:pt x="822" y="26068"/>
                    </a:cubicBezTo>
                    <a:lnTo>
                      <a:pt x="58132" y="26068"/>
                    </a:lnTo>
                    <a:cubicBezTo>
                      <a:pt x="58578" y="26068"/>
                      <a:pt x="58935" y="25711"/>
                      <a:pt x="58935" y="25248"/>
                    </a:cubicBezTo>
                    <a:lnTo>
                      <a:pt x="58935" y="803"/>
                    </a:lnTo>
                    <a:cubicBezTo>
                      <a:pt x="58935" y="357"/>
                      <a:pt x="58578" y="0"/>
                      <a:pt x="581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85725" dist="9525" dir="1739999" algn="bl" rotWithShape="0">
                  <a:srgbClr val="000000">
                    <a:alpha val="80000"/>
                  </a:srgbClr>
                </a:outerShdw>
                <a:reflection endPos="1000" fadeDir="5400012" sy="-100000" algn="bl" rotWithShape="0"/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44" name="Google Shape;695;p25">
                <a:extLst>
                  <a:ext uri="{FF2B5EF4-FFF2-40B4-BE49-F238E27FC236}">
                    <a16:creationId xmlns:a16="http://schemas.microsoft.com/office/drawing/2014/main" id="{29BB0911-8A3C-C641-0DBF-335417B3094A}"/>
                  </a:ext>
                </a:extLst>
              </p:cNvPr>
              <p:cNvGrpSpPr/>
              <p:nvPr/>
            </p:nvGrpSpPr>
            <p:grpSpPr>
              <a:xfrm>
                <a:off x="7680565" y="1879454"/>
                <a:ext cx="332968" cy="332968"/>
                <a:chOff x="5319938" y="407800"/>
                <a:chExt cx="332968" cy="332968"/>
              </a:xfrm>
            </p:grpSpPr>
            <p:sp>
              <p:nvSpPr>
                <p:cNvPr id="59" name="Google Shape;696;p25">
                  <a:extLst>
                    <a:ext uri="{FF2B5EF4-FFF2-40B4-BE49-F238E27FC236}">
                      <a16:creationId xmlns:a16="http://schemas.microsoft.com/office/drawing/2014/main" id="{8A318385-9DC6-8BB7-D5D6-0C7F667E92C0}"/>
                    </a:ext>
                  </a:extLst>
                </p:cNvPr>
                <p:cNvSpPr/>
                <p:nvPr/>
              </p:nvSpPr>
              <p:spPr>
                <a:xfrm>
                  <a:off x="5319938" y="407800"/>
                  <a:ext cx="332968" cy="332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0" h="10760" extrusionOk="0">
                      <a:moveTo>
                        <a:pt x="5389" y="0"/>
                      </a:moveTo>
                      <a:cubicBezTo>
                        <a:pt x="2409" y="0"/>
                        <a:pt x="1" y="2409"/>
                        <a:pt x="1" y="5389"/>
                      </a:cubicBezTo>
                      <a:cubicBezTo>
                        <a:pt x="1" y="8351"/>
                        <a:pt x="2409" y="10759"/>
                        <a:pt x="5389" y="10759"/>
                      </a:cubicBezTo>
                      <a:cubicBezTo>
                        <a:pt x="8351" y="10759"/>
                        <a:pt x="10760" y="8351"/>
                        <a:pt x="10760" y="5389"/>
                      </a:cubicBezTo>
                      <a:cubicBezTo>
                        <a:pt x="10760" y="2409"/>
                        <a:pt x="8351" y="0"/>
                        <a:pt x="53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0" name="Google Shape;697;p25">
                  <a:extLst>
                    <a:ext uri="{FF2B5EF4-FFF2-40B4-BE49-F238E27FC236}">
                      <a16:creationId xmlns:a16="http://schemas.microsoft.com/office/drawing/2014/main" id="{FFC3E631-4339-D68E-907B-D6B9683C42BC}"/>
                    </a:ext>
                  </a:extLst>
                </p:cNvPr>
                <p:cNvSpPr/>
                <p:nvPr/>
              </p:nvSpPr>
              <p:spPr>
                <a:xfrm>
                  <a:off x="5374215" y="509391"/>
                  <a:ext cx="177098" cy="15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23" h="4905" extrusionOk="0">
                      <a:moveTo>
                        <a:pt x="3274" y="0"/>
                      </a:moveTo>
                      <a:cubicBezTo>
                        <a:pt x="1094" y="0"/>
                        <a:pt x="0" y="2629"/>
                        <a:pt x="1530" y="4176"/>
                      </a:cubicBezTo>
                      <a:cubicBezTo>
                        <a:pt x="2033" y="4679"/>
                        <a:pt x="2652" y="4905"/>
                        <a:pt x="3257" y="4905"/>
                      </a:cubicBezTo>
                      <a:cubicBezTo>
                        <a:pt x="4518" y="4905"/>
                        <a:pt x="5723" y="3927"/>
                        <a:pt x="5723" y="2445"/>
                      </a:cubicBezTo>
                      <a:lnTo>
                        <a:pt x="3296" y="2445"/>
                      </a:lnTo>
                      <a:lnTo>
                        <a:pt x="3296" y="0"/>
                      </a:lnTo>
                      <a:cubicBezTo>
                        <a:pt x="3289" y="0"/>
                        <a:pt x="3281" y="0"/>
                        <a:pt x="32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</p:grpSp>
          <p:sp>
            <p:nvSpPr>
              <p:cNvPr id="45" name="Google Shape;698;p25">
                <a:extLst>
                  <a:ext uri="{FF2B5EF4-FFF2-40B4-BE49-F238E27FC236}">
                    <a16:creationId xmlns:a16="http://schemas.microsoft.com/office/drawing/2014/main" id="{F8C88171-C5F3-5260-3B43-DB82E80A4CFA}"/>
                  </a:ext>
                </a:extLst>
              </p:cNvPr>
              <p:cNvSpPr/>
              <p:nvPr/>
            </p:nvSpPr>
            <p:spPr>
              <a:xfrm>
                <a:off x="7869176" y="1956056"/>
                <a:ext cx="75661" cy="75104"/>
              </a:xfrm>
              <a:custGeom>
                <a:avLst/>
                <a:gdLst/>
                <a:ahLst/>
                <a:cxnLst/>
                <a:rect l="l" t="t" r="r" b="b"/>
                <a:pathLst>
                  <a:path w="2445" h="2427" extrusionOk="0">
                    <a:moveTo>
                      <a:pt x="0" y="0"/>
                    </a:moveTo>
                    <a:lnTo>
                      <a:pt x="0" y="2427"/>
                    </a:lnTo>
                    <a:lnTo>
                      <a:pt x="2444" y="2427"/>
                    </a:lnTo>
                    <a:cubicBezTo>
                      <a:pt x="2444" y="1089"/>
                      <a:pt x="1338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6" name="Google Shape;699;p25">
                <a:extLst>
                  <a:ext uri="{FF2B5EF4-FFF2-40B4-BE49-F238E27FC236}">
                    <a16:creationId xmlns:a16="http://schemas.microsoft.com/office/drawing/2014/main" id="{93838644-0C91-D3A7-3894-C54E685F5BCE}"/>
                  </a:ext>
                </a:extLst>
              </p:cNvPr>
              <p:cNvSpPr/>
              <p:nvPr/>
            </p:nvSpPr>
            <p:spPr>
              <a:xfrm>
                <a:off x="3824066" y="3127265"/>
                <a:ext cx="5560490" cy="807262"/>
              </a:xfrm>
              <a:custGeom>
                <a:avLst/>
                <a:gdLst/>
                <a:ahLst/>
                <a:cxnLst/>
                <a:rect l="l" t="t" r="r" b="b"/>
                <a:pathLst>
                  <a:path w="58935" h="26087" extrusionOk="0">
                    <a:moveTo>
                      <a:pt x="803" y="1"/>
                    </a:moveTo>
                    <a:cubicBezTo>
                      <a:pt x="357" y="1"/>
                      <a:pt x="0" y="375"/>
                      <a:pt x="0" y="821"/>
                    </a:cubicBezTo>
                    <a:lnTo>
                      <a:pt x="0" y="25266"/>
                    </a:lnTo>
                    <a:cubicBezTo>
                      <a:pt x="0" y="25712"/>
                      <a:pt x="357" y="26087"/>
                      <a:pt x="803" y="26087"/>
                    </a:cubicBezTo>
                    <a:lnTo>
                      <a:pt x="58114" y="26087"/>
                    </a:lnTo>
                    <a:cubicBezTo>
                      <a:pt x="58560" y="26087"/>
                      <a:pt x="58934" y="25712"/>
                      <a:pt x="58934" y="25266"/>
                    </a:cubicBezTo>
                    <a:lnTo>
                      <a:pt x="58934" y="821"/>
                    </a:lnTo>
                    <a:cubicBezTo>
                      <a:pt x="58934" y="375"/>
                      <a:pt x="58560" y="1"/>
                      <a:pt x="5811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7150" dist="9525" dir="360000" algn="bl" rotWithShape="0">
                  <a:srgbClr val="000000">
                    <a:alpha val="78000"/>
                  </a:srgbClr>
                </a:outerShdw>
                <a:reflection endPos="1000" fadeDir="5400012" sy="-100000" algn="bl" rotWithShape="0"/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47" name="Google Shape;700;p25">
                <a:extLst>
                  <a:ext uri="{FF2B5EF4-FFF2-40B4-BE49-F238E27FC236}">
                    <a16:creationId xmlns:a16="http://schemas.microsoft.com/office/drawing/2014/main" id="{F57856E7-493D-B974-E20B-BCC377E6BF53}"/>
                  </a:ext>
                </a:extLst>
              </p:cNvPr>
              <p:cNvGrpSpPr/>
              <p:nvPr/>
            </p:nvGrpSpPr>
            <p:grpSpPr>
              <a:xfrm>
                <a:off x="8485017" y="2966044"/>
                <a:ext cx="333525" cy="332968"/>
                <a:chOff x="6048190" y="1494390"/>
                <a:chExt cx="333525" cy="332968"/>
              </a:xfrm>
            </p:grpSpPr>
            <p:sp>
              <p:nvSpPr>
                <p:cNvPr id="57" name="Google Shape;701;p25">
                  <a:extLst>
                    <a:ext uri="{FF2B5EF4-FFF2-40B4-BE49-F238E27FC236}">
                      <a16:creationId xmlns:a16="http://schemas.microsoft.com/office/drawing/2014/main" id="{09B162EA-740E-7EEE-2AD9-04E9F0F57CCF}"/>
                    </a:ext>
                  </a:extLst>
                </p:cNvPr>
                <p:cNvSpPr/>
                <p:nvPr/>
              </p:nvSpPr>
              <p:spPr>
                <a:xfrm>
                  <a:off x="6048190" y="1494390"/>
                  <a:ext cx="333525" cy="3329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8" h="10760" extrusionOk="0">
                      <a:moveTo>
                        <a:pt x="5389" y="1"/>
                      </a:moveTo>
                      <a:cubicBezTo>
                        <a:pt x="2410" y="1"/>
                        <a:pt x="1" y="2409"/>
                        <a:pt x="1" y="5371"/>
                      </a:cubicBezTo>
                      <a:cubicBezTo>
                        <a:pt x="1" y="8351"/>
                        <a:pt x="2410" y="10760"/>
                        <a:pt x="5389" y="10760"/>
                      </a:cubicBezTo>
                      <a:cubicBezTo>
                        <a:pt x="8369" y="10760"/>
                        <a:pt x="10778" y="8351"/>
                        <a:pt x="10778" y="5371"/>
                      </a:cubicBezTo>
                      <a:cubicBezTo>
                        <a:pt x="10778" y="2409"/>
                        <a:pt x="8369" y="1"/>
                        <a:pt x="538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8" name="Google Shape;702;p25">
                  <a:extLst>
                    <a:ext uri="{FF2B5EF4-FFF2-40B4-BE49-F238E27FC236}">
                      <a16:creationId xmlns:a16="http://schemas.microsoft.com/office/drawing/2014/main" id="{DFA4313F-E8A5-C0B3-E277-B3747C8CE7FF}"/>
                    </a:ext>
                  </a:extLst>
                </p:cNvPr>
                <p:cNvSpPr/>
                <p:nvPr/>
              </p:nvSpPr>
              <p:spPr>
                <a:xfrm>
                  <a:off x="6126047" y="1571690"/>
                  <a:ext cx="176727" cy="177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1" h="5729" extrusionOk="0">
                      <a:moveTo>
                        <a:pt x="2851" y="1739"/>
                      </a:moveTo>
                      <a:cubicBezTo>
                        <a:pt x="3439" y="1739"/>
                        <a:pt x="3998" y="2195"/>
                        <a:pt x="3998" y="2873"/>
                      </a:cubicBezTo>
                      <a:cubicBezTo>
                        <a:pt x="3998" y="3498"/>
                        <a:pt x="3498" y="3997"/>
                        <a:pt x="2873" y="4015"/>
                      </a:cubicBezTo>
                      <a:lnTo>
                        <a:pt x="2856" y="4015"/>
                      </a:lnTo>
                      <a:cubicBezTo>
                        <a:pt x="1856" y="4015"/>
                        <a:pt x="1339" y="2784"/>
                        <a:pt x="2053" y="2070"/>
                      </a:cubicBezTo>
                      <a:cubicBezTo>
                        <a:pt x="2288" y="1841"/>
                        <a:pt x="2572" y="1739"/>
                        <a:pt x="2851" y="1739"/>
                      </a:cubicBezTo>
                      <a:close/>
                      <a:moveTo>
                        <a:pt x="2285" y="1"/>
                      </a:moveTo>
                      <a:cubicBezTo>
                        <a:pt x="2124" y="1"/>
                        <a:pt x="1999" y="143"/>
                        <a:pt x="1999" y="304"/>
                      </a:cubicBezTo>
                      <a:lnTo>
                        <a:pt x="1999" y="643"/>
                      </a:lnTo>
                      <a:cubicBezTo>
                        <a:pt x="1999" y="679"/>
                        <a:pt x="1981" y="696"/>
                        <a:pt x="1946" y="714"/>
                      </a:cubicBezTo>
                      <a:cubicBezTo>
                        <a:pt x="1696" y="804"/>
                        <a:pt x="1482" y="946"/>
                        <a:pt x="1285" y="1107"/>
                      </a:cubicBezTo>
                      <a:cubicBezTo>
                        <a:pt x="1268" y="1116"/>
                        <a:pt x="1250" y="1120"/>
                        <a:pt x="1234" y="1120"/>
                      </a:cubicBezTo>
                      <a:cubicBezTo>
                        <a:pt x="1219" y="1120"/>
                        <a:pt x="1205" y="1116"/>
                        <a:pt x="1196" y="1107"/>
                      </a:cubicBezTo>
                      <a:lnTo>
                        <a:pt x="964" y="982"/>
                      </a:lnTo>
                      <a:cubicBezTo>
                        <a:pt x="918" y="959"/>
                        <a:pt x="868" y="947"/>
                        <a:pt x="818" y="947"/>
                      </a:cubicBezTo>
                      <a:cubicBezTo>
                        <a:pt x="715" y="947"/>
                        <a:pt x="614" y="998"/>
                        <a:pt x="554" y="1107"/>
                      </a:cubicBezTo>
                      <a:lnTo>
                        <a:pt x="90" y="1928"/>
                      </a:lnTo>
                      <a:cubicBezTo>
                        <a:pt x="1" y="2070"/>
                        <a:pt x="54" y="2249"/>
                        <a:pt x="197" y="2338"/>
                      </a:cubicBezTo>
                      <a:lnTo>
                        <a:pt x="429" y="2481"/>
                      </a:lnTo>
                      <a:cubicBezTo>
                        <a:pt x="465" y="2499"/>
                        <a:pt x="483" y="2516"/>
                        <a:pt x="465" y="2552"/>
                      </a:cubicBezTo>
                      <a:cubicBezTo>
                        <a:pt x="447" y="2659"/>
                        <a:pt x="447" y="2766"/>
                        <a:pt x="447" y="2873"/>
                      </a:cubicBezTo>
                      <a:cubicBezTo>
                        <a:pt x="447" y="3034"/>
                        <a:pt x="465" y="3212"/>
                        <a:pt x="500" y="3373"/>
                      </a:cubicBezTo>
                      <a:cubicBezTo>
                        <a:pt x="518" y="3409"/>
                        <a:pt x="500" y="3444"/>
                        <a:pt x="465" y="3462"/>
                      </a:cubicBezTo>
                      <a:lnTo>
                        <a:pt x="286" y="3569"/>
                      </a:lnTo>
                      <a:cubicBezTo>
                        <a:pt x="144" y="3641"/>
                        <a:pt x="90" y="3819"/>
                        <a:pt x="179" y="3962"/>
                      </a:cubicBezTo>
                      <a:lnTo>
                        <a:pt x="661" y="4800"/>
                      </a:lnTo>
                      <a:cubicBezTo>
                        <a:pt x="709" y="4895"/>
                        <a:pt x="804" y="4951"/>
                        <a:pt x="909" y="4951"/>
                      </a:cubicBezTo>
                      <a:cubicBezTo>
                        <a:pt x="962" y="4951"/>
                        <a:pt x="1018" y="4937"/>
                        <a:pt x="1071" y="4907"/>
                      </a:cubicBezTo>
                      <a:lnTo>
                        <a:pt x="1339" y="4747"/>
                      </a:lnTo>
                      <a:cubicBezTo>
                        <a:pt x="1348" y="4738"/>
                        <a:pt x="1361" y="4733"/>
                        <a:pt x="1377" y="4733"/>
                      </a:cubicBezTo>
                      <a:cubicBezTo>
                        <a:pt x="1393" y="4733"/>
                        <a:pt x="1410" y="4738"/>
                        <a:pt x="1428" y="4747"/>
                      </a:cubicBezTo>
                      <a:cubicBezTo>
                        <a:pt x="1624" y="4890"/>
                        <a:pt x="1874" y="5014"/>
                        <a:pt x="2124" y="5086"/>
                      </a:cubicBezTo>
                      <a:cubicBezTo>
                        <a:pt x="2142" y="5086"/>
                        <a:pt x="2178" y="5121"/>
                        <a:pt x="2178" y="5157"/>
                      </a:cubicBezTo>
                      <a:lnTo>
                        <a:pt x="2178" y="5443"/>
                      </a:lnTo>
                      <a:cubicBezTo>
                        <a:pt x="2178" y="5603"/>
                        <a:pt x="2303" y="5728"/>
                        <a:pt x="2463" y="5728"/>
                      </a:cubicBezTo>
                      <a:lnTo>
                        <a:pt x="3427" y="5728"/>
                      </a:lnTo>
                      <a:cubicBezTo>
                        <a:pt x="3587" y="5728"/>
                        <a:pt x="3730" y="5603"/>
                        <a:pt x="3730" y="5443"/>
                      </a:cubicBezTo>
                      <a:lnTo>
                        <a:pt x="3730" y="5014"/>
                      </a:lnTo>
                      <a:cubicBezTo>
                        <a:pt x="3730" y="4979"/>
                        <a:pt x="3748" y="4961"/>
                        <a:pt x="3766" y="4943"/>
                      </a:cubicBezTo>
                      <a:cubicBezTo>
                        <a:pt x="3980" y="4854"/>
                        <a:pt x="4158" y="4729"/>
                        <a:pt x="4337" y="4568"/>
                      </a:cubicBezTo>
                      <a:cubicBezTo>
                        <a:pt x="4345" y="4559"/>
                        <a:pt x="4359" y="4555"/>
                        <a:pt x="4372" y="4555"/>
                      </a:cubicBezTo>
                      <a:cubicBezTo>
                        <a:pt x="4386" y="4555"/>
                        <a:pt x="4399" y="4559"/>
                        <a:pt x="4408" y="4568"/>
                      </a:cubicBezTo>
                      <a:lnTo>
                        <a:pt x="4747" y="4765"/>
                      </a:lnTo>
                      <a:cubicBezTo>
                        <a:pt x="4790" y="4786"/>
                        <a:pt x="4835" y="4796"/>
                        <a:pt x="4881" y="4796"/>
                      </a:cubicBezTo>
                      <a:cubicBezTo>
                        <a:pt x="4988" y="4796"/>
                        <a:pt x="5095" y="4740"/>
                        <a:pt x="5157" y="4640"/>
                      </a:cubicBezTo>
                      <a:lnTo>
                        <a:pt x="5639" y="3819"/>
                      </a:lnTo>
                      <a:cubicBezTo>
                        <a:pt x="5710" y="3676"/>
                        <a:pt x="5675" y="3498"/>
                        <a:pt x="5532" y="3409"/>
                      </a:cubicBezTo>
                      <a:lnTo>
                        <a:pt x="5122" y="3159"/>
                      </a:lnTo>
                      <a:cubicBezTo>
                        <a:pt x="5104" y="3159"/>
                        <a:pt x="5086" y="3123"/>
                        <a:pt x="5086" y="3105"/>
                      </a:cubicBezTo>
                      <a:lnTo>
                        <a:pt x="5086" y="2873"/>
                      </a:lnTo>
                      <a:cubicBezTo>
                        <a:pt x="5086" y="2731"/>
                        <a:pt x="5068" y="2588"/>
                        <a:pt x="5050" y="2463"/>
                      </a:cubicBezTo>
                      <a:cubicBezTo>
                        <a:pt x="5050" y="2427"/>
                        <a:pt x="5050" y="2392"/>
                        <a:pt x="5086" y="2392"/>
                      </a:cubicBezTo>
                      <a:lnTo>
                        <a:pt x="5443" y="2177"/>
                      </a:lnTo>
                      <a:cubicBezTo>
                        <a:pt x="5586" y="2106"/>
                        <a:pt x="5621" y="1910"/>
                        <a:pt x="5550" y="1767"/>
                      </a:cubicBezTo>
                      <a:lnTo>
                        <a:pt x="5068" y="946"/>
                      </a:lnTo>
                      <a:cubicBezTo>
                        <a:pt x="5009" y="851"/>
                        <a:pt x="4910" y="796"/>
                        <a:pt x="4808" y="796"/>
                      </a:cubicBezTo>
                      <a:cubicBezTo>
                        <a:pt x="4757" y="796"/>
                        <a:pt x="4705" y="809"/>
                        <a:pt x="4658" y="839"/>
                      </a:cubicBezTo>
                      <a:lnTo>
                        <a:pt x="4283" y="1053"/>
                      </a:lnTo>
                      <a:cubicBezTo>
                        <a:pt x="4265" y="1062"/>
                        <a:pt x="4247" y="1067"/>
                        <a:pt x="4232" y="1067"/>
                      </a:cubicBezTo>
                      <a:cubicBezTo>
                        <a:pt x="4216" y="1067"/>
                        <a:pt x="4203" y="1062"/>
                        <a:pt x="4194" y="1053"/>
                      </a:cubicBezTo>
                      <a:cubicBezTo>
                        <a:pt x="4015" y="911"/>
                        <a:pt x="3819" y="804"/>
                        <a:pt x="3605" y="714"/>
                      </a:cubicBezTo>
                      <a:cubicBezTo>
                        <a:pt x="3569" y="714"/>
                        <a:pt x="3551" y="679"/>
                        <a:pt x="3551" y="643"/>
                      </a:cubicBezTo>
                      <a:lnTo>
                        <a:pt x="3551" y="304"/>
                      </a:lnTo>
                      <a:cubicBezTo>
                        <a:pt x="3551" y="143"/>
                        <a:pt x="3409" y="1"/>
                        <a:pt x="324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</p:grpSp>
          <p:sp>
            <p:nvSpPr>
              <p:cNvPr id="48" name="Google Shape;703;p25">
                <a:extLst>
                  <a:ext uri="{FF2B5EF4-FFF2-40B4-BE49-F238E27FC236}">
                    <a16:creationId xmlns:a16="http://schemas.microsoft.com/office/drawing/2014/main" id="{2EF03751-89BA-ED9C-61F1-06267F616FBC}"/>
                  </a:ext>
                </a:extLst>
              </p:cNvPr>
              <p:cNvSpPr/>
              <p:nvPr/>
            </p:nvSpPr>
            <p:spPr>
              <a:xfrm>
                <a:off x="4354971" y="4232875"/>
                <a:ext cx="5558792" cy="806736"/>
              </a:xfrm>
              <a:custGeom>
                <a:avLst/>
                <a:gdLst/>
                <a:ahLst/>
                <a:cxnLst/>
                <a:rect l="l" t="t" r="r" b="b"/>
                <a:pathLst>
                  <a:path w="58917" h="26070" extrusionOk="0">
                    <a:moveTo>
                      <a:pt x="803" y="1"/>
                    </a:moveTo>
                    <a:cubicBezTo>
                      <a:pt x="357" y="1"/>
                      <a:pt x="1" y="358"/>
                      <a:pt x="1" y="804"/>
                    </a:cubicBezTo>
                    <a:lnTo>
                      <a:pt x="1" y="25266"/>
                    </a:lnTo>
                    <a:cubicBezTo>
                      <a:pt x="1" y="25712"/>
                      <a:pt x="357" y="26069"/>
                      <a:pt x="803" y="26069"/>
                    </a:cubicBezTo>
                    <a:lnTo>
                      <a:pt x="58114" y="26069"/>
                    </a:lnTo>
                    <a:cubicBezTo>
                      <a:pt x="58560" y="26069"/>
                      <a:pt x="58917" y="25712"/>
                      <a:pt x="58917" y="25266"/>
                    </a:cubicBezTo>
                    <a:lnTo>
                      <a:pt x="58917" y="804"/>
                    </a:lnTo>
                    <a:cubicBezTo>
                      <a:pt x="58917" y="358"/>
                      <a:pt x="58560" y="1"/>
                      <a:pt x="5811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7150" dist="9525" dir="360000" algn="bl" rotWithShape="0">
                  <a:srgbClr val="000000">
                    <a:alpha val="78000"/>
                  </a:srgbClr>
                </a:outerShdw>
                <a:reflection endPos="1000" fadeDir="5400012" sy="-100000" algn="bl" rotWithShape="0"/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49" name="Google Shape;704;p25">
                <a:extLst>
                  <a:ext uri="{FF2B5EF4-FFF2-40B4-BE49-F238E27FC236}">
                    <a16:creationId xmlns:a16="http://schemas.microsoft.com/office/drawing/2014/main" id="{D5F7BDF9-1A9B-40D5-A713-BEEC06C44683}"/>
                  </a:ext>
                </a:extLst>
              </p:cNvPr>
              <p:cNvGrpSpPr/>
              <p:nvPr/>
            </p:nvGrpSpPr>
            <p:grpSpPr>
              <a:xfrm>
                <a:off x="8963717" y="4052387"/>
                <a:ext cx="378272" cy="333494"/>
                <a:chOff x="6603090" y="2580733"/>
                <a:chExt cx="378272" cy="333494"/>
              </a:xfrm>
            </p:grpSpPr>
            <p:sp>
              <p:nvSpPr>
                <p:cNvPr id="55" name="Google Shape;705;p25">
                  <a:extLst>
                    <a:ext uri="{FF2B5EF4-FFF2-40B4-BE49-F238E27FC236}">
                      <a16:creationId xmlns:a16="http://schemas.microsoft.com/office/drawing/2014/main" id="{2A831B62-F9FD-C702-431E-56740595E899}"/>
                    </a:ext>
                  </a:extLst>
                </p:cNvPr>
                <p:cNvSpPr/>
                <p:nvPr/>
              </p:nvSpPr>
              <p:spPr>
                <a:xfrm>
                  <a:off x="6603090" y="2580733"/>
                  <a:ext cx="378272" cy="3334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4" h="10777" extrusionOk="0">
                      <a:moveTo>
                        <a:pt x="6118" y="0"/>
                      </a:moveTo>
                      <a:cubicBezTo>
                        <a:pt x="5440" y="0"/>
                        <a:pt x="4752" y="129"/>
                        <a:pt x="4087" y="401"/>
                      </a:cubicBezTo>
                      <a:cubicBezTo>
                        <a:pt x="1321" y="1543"/>
                        <a:pt x="1" y="4684"/>
                        <a:pt x="1143" y="7431"/>
                      </a:cubicBezTo>
                      <a:cubicBezTo>
                        <a:pt x="1995" y="9514"/>
                        <a:pt x="4005" y="10777"/>
                        <a:pt x="6124" y="10777"/>
                      </a:cubicBezTo>
                      <a:cubicBezTo>
                        <a:pt x="6801" y="10777"/>
                        <a:pt x="7490" y="10648"/>
                        <a:pt x="8155" y="10376"/>
                      </a:cubicBezTo>
                      <a:cubicBezTo>
                        <a:pt x="10903" y="9251"/>
                        <a:pt x="12223" y="6111"/>
                        <a:pt x="11099" y="3346"/>
                      </a:cubicBezTo>
                      <a:cubicBezTo>
                        <a:pt x="10247" y="1263"/>
                        <a:pt x="8237" y="0"/>
                        <a:pt x="611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6" name="Google Shape;706;p25">
                  <a:extLst>
                    <a:ext uri="{FF2B5EF4-FFF2-40B4-BE49-F238E27FC236}">
                      <a16:creationId xmlns:a16="http://schemas.microsoft.com/office/drawing/2014/main" id="{2AFB94E0-15A1-3288-2C9B-5A475F178AD6}"/>
                    </a:ext>
                  </a:extLst>
                </p:cNvPr>
                <p:cNvSpPr/>
                <p:nvPr/>
              </p:nvSpPr>
              <p:spPr>
                <a:xfrm>
                  <a:off x="6683701" y="2638971"/>
                  <a:ext cx="217048" cy="21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14" h="6995" extrusionOk="0">
                      <a:moveTo>
                        <a:pt x="5282" y="0"/>
                      </a:moveTo>
                      <a:cubicBezTo>
                        <a:pt x="4158" y="18"/>
                        <a:pt x="3355" y="1142"/>
                        <a:pt x="3730" y="2213"/>
                      </a:cubicBezTo>
                      <a:cubicBezTo>
                        <a:pt x="3748" y="2284"/>
                        <a:pt x="3730" y="2373"/>
                        <a:pt x="3676" y="2427"/>
                      </a:cubicBezTo>
                      <a:lnTo>
                        <a:pt x="2445" y="3676"/>
                      </a:lnTo>
                      <a:cubicBezTo>
                        <a:pt x="2399" y="3711"/>
                        <a:pt x="2346" y="3730"/>
                        <a:pt x="2294" y="3730"/>
                      </a:cubicBezTo>
                      <a:cubicBezTo>
                        <a:pt x="2266" y="3730"/>
                        <a:pt x="2239" y="3724"/>
                        <a:pt x="2213" y="3712"/>
                      </a:cubicBezTo>
                      <a:cubicBezTo>
                        <a:pt x="2040" y="3659"/>
                        <a:pt x="1862" y="3633"/>
                        <a:pt x="1686" y="3633"/>
                      </a:cubicBezTo>
                      <a:cubicBezTo>
                        <a:pt x="1264" y="3633"/>
                        <a:pt x="851" y="3784"/>
                        <a:pt x="536" y="4086"/>
                      </a:cubicBezTo>
                      <a:cubicBezTo>
                        <a:pt x="197" y="4390"/>
                        <a:pt x="19" y="4818"/>
                        <a:pt x="1" y="5264"/>
                      </a:cubicBezTo>
                      <a:cubicBezTo>
                        <a:pt x="1" y="5398"/>
                        <a:pt x="101" y="5482"/>
                        <a:pt x="210" y="5482"/>
                      </a:cubicBezTo>
                      <a:cubicBezTo>
                        <a:pt x="260" y="5482"/>
                        <a:pt x="313" y="5464"/>
                        <a:pt x="358" y="5425"/>
                      </a:cubicBezTo>
                      <a:lnTo>
                        <a:pt x="982" y="4800"/>
                      </a:lnTo>
                      <a:cubicBezTo>
                        <a:pt x="1018" y="4755"/>
                        <a:pt x="1067" y="4733"/>
                        <a:pt x="1118" y="4733"/>
                      </a:cubicBezTo>
                      <a:cubicBezTo>
                        <a:pt x="1170" y="4733"/>
                        <a:pt x="1223" y="4755"/>
                        <a:pt x="1268" y="4800"/>
                      </a:cubicBezTo>
                      <a:lnTo>
                        <a:pt x="2196" y="5728"/>
                      </a:lnTo>
                      <a:cubicBezTo>
                        <a:pt x="2285" y="5799"/>
                        <a:pt x="2285" y="5942"/>
                        <a:pt x="2196" y="6013"/>
                      </a:cubicBezTo>
                      <a:lnTo>
                        <a:pt x="1571" y="6638"/>
                      </a:lnTo>
                      <a:cubicBezTo>
                        <a:pt x="1446" y="6781"/>
                        <a:pt x="1535" y="6995"/>
                        <a:pt x="1732" y="6995"/>
                      </a:cubicBezTo>
                      <a:cubicBezTo>
                        <a:pt x="2160" y="6977"/>
                        <a:pt x="2570" y="6798"/>
                        <a:pt x="2874" y="6495"/>
                      </a:cubicBezTo>
                      <a:cubicBezTo>
                        <a:pt x="3320" y="6049"/>
                        <a:pt x="3480" y="5389"/>
                        <a:pt x="3284" y="4782"/>
                      </a:cubicBezTo>
                      <a:cubicBezTo>
                        <a:pt x="3248" y="4693"/>
                        <a:pt x="3284" y="4622"/>
                        <a:pt x="3337" y="4568"/>
                      </a:cubicBezTo>
                      <a:lnTo>
                        <a:pt x="4586" y="3319"/>
                      </a:lnTo>
                      <a:cubicBezTo>
                        <a:pt x="4627" y="3279"/>
                        <a:pt x="4677" y="3259"/>
                        <a:pt x="4737" y="3259"/>
                      </a:cubicBezTo>
                      <a:cubicBezTo>
                        <a:pt x="4757" y="3259"/>
                        <a:pt x="4778" y="3261"/>
                        <a:pt x="4801" y="3266"/>
                      </a:cubicBezTo>
                      <a:cubicBezTo>
                        <a:pt x="4971" y="3324"/>
                        <a:pt x="5150" y="3353"/>
                        <a:pt x="5328" y="3353"/>
                      </a:cubicBezTo>
                      <a:cubicBezTo>
                        <a:pt x="5747" y="3353"/>
                        <a:pt x="6165" y="3197"/>
                        <a:pt x="6478" y="2909"/>
                      </a:cubicBezTo>
                      <a:cubicBezTo>
                        <a:pt x="6799" y="2605"/>
                        <a:pt x="6995" y="2177"/>
                        <a:pt x="7013" y="1731"/>
                      </a:cubicBezTo>
                      <a:cubicBezTo>
                        <a:pt x="7013" y="1597"/>
                        <a:pt x="6905" y="1513"/>
                        <a:pt x="6796" y="1513"/>
                      </a:cubicBezTo>
                      <a:cubicBezTo>
                        <a:pt x="6746" y="1513"/>
                        <a:pt x="6696" y="1531"/>
                        <a:pt x="6656" y="1571"/>
                      </a:cubicBezTo>
                      <a:lnTo>
                        <a:pt x="6103" y="2124"/>
                      </a:lnTo>
                      <a:cubicBezTo>
                        <a:pt x="6019" y="2207"/>
                        <a:pt x="5936" y="2242"/>
                        <a:pt x="5867" y="2242"/>
                      </a:cubicBezTo>
                      <a:cubicBezTo>
                        <a:pt x="5818" y="2242"/>
                        <a:pt x="5776" y="2225"/>
                        <a:pt x="5746" y="2195"/>
                      </a:cubicBezTo>
                      <a:lnTo>
                        <a:pt x="4818" y="1267"/>
                      </a:lnTo>
                      <a:cubicBezTo>
                        <a:pt x="4729" y="1178"/>
                        <a:pt x="4729" y="1053"/>
                        <a:pt x="4818" y="964"/>
                      </a:cubicBezTo>
                      <a:lnTo>
                        <a:pt x="5443" y="339"/>
                      </a:lnTo>
                      <a:cubicBezTo>
                        <a:pt x="5568" y="215"/>
                        <a:pt x="5461" y="0"/>
                        <a:pt x="52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</p:grpSp>
          <p:sp>
            <p:nvSpPr>
              <p:cNvPr id="50" name="Google Shape;707;p25">
                <a:extLst>
                  <a:ext uri="{FF2B5EF4-FFF2-40B4-BE49-F238E27FC236}">
                    <a16:creationId xmlns:a16="http://schemas.microsoft.com/office/drawing/2014/main" id="{D1AE424D-5C9D-80CE-7367-8EECB57EAB9E}"/>
                  </a:ext>
                </a:extLst>
              </p:cNvPr>
              <p:cNvSpPr/>
              <p:nvPr/>
            </p:nvSpPr>
            <p:spPr>
              <a:xfrm>
                <a:off x="5163301" y="5299924"/>
                <a:ext cx="5560490" cy="806705"/>
              </a:xfrm>
              <a:custGeom>
                <a:avLst/>
                <a:gdLst/>
                <a:ahLst/>
                <a:cxnLst/>
                <a:rect l="l" t="t" r="r" b="b"/>
                <a:pathLst>
                  <a:path w="58935" h="26069" extrusionOk="0">
                    <a:moveTo>
                      <a:pt x="821" y="0"/>
                    </a:moveTo>
                    <a:cubicBezTo>
                      <a:pt x="375" y="0"/>
                      <a:pt x="0" y="375"/>
                      <a:pt x="0" y="821"/>
                    </a:cubicBezTo>
                    <a:lnTo>
                      <a:pt x="0" y="25266"/>
                    </a:lnTo>
                    <a:cubicBezTo>
                      <a:pt x="0" y="25712"/>
                      <a:pt x="375" y="26069"/>
                      <a:pt x="821" y="26069"/>
                    </a:cubicBezTo>
                    <a:lnTo>
                      <a:pt x="58114" y="26069"/>
                    </a:lnTo>
                    <a:cubicBezTo>
                      <a:pt x="58578" y="26069"/>
                      <a:pt x="58935" y="25712"/>
                      <a:pt x="58935" y="25266"/>
                    </a:cubicBezTo>
                    <a:lnTo>
                      <a:pt x="58935" y="821"/>
                    </a:lnTo>
                    <a:cubicBezTo>
                      <a:pt x="58935" y="375"/>
                      <a:pt x="58578" y="0"/>
                      <a:pt x="581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7150" dist="9525" dir="360000" algn="bl" rotWithShape="0">
                  <a:srgbClr val="000000">
                    <a:alpha val="78000"/>
                  </a:srgbClr>
                </a:outerShdw>
                <a:reflection endPos="1000" fadeDir="5400012" sy="-100000" algn="bl" rotWithShape="0"/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51" name="Google Shape;708;p25">
                <a:extLst>
                  <a:ext uri="{FF2B5EF4-FFF2-40B4-BE49-F238E27FC236}">
                    <a16:creationId xmlns:a16="http://schemas.microsoft.com/office/drawing/2014/main" id="{695E5A13-4816-095E-B928-48884FF7A8E0}"/>
                  </a:ext>
                </a:extLst>
              </p:cNvPr>
              <p:cNvGrpSpPr/>
              <p:nvPr/>
            </p:nvGrpSpPr>
            <p:grpSpPr>
              <a:xfrm>
                <a:off x="9793606" y="5138142"/>
                <a:ext cx="366079" cy="332999"/>
                <a:chOff x="7356779" y="3666488"/>
                <a:chExt cx="366079" cy="332999"/>
              </a:xfrm>
            </p:grpSpPr>
            <p:sp>
              <p:nvSpPr>
                <p:cNvPr id="52" name="Google Shape;709;p25">
                  <a:extLst>
                    <a:ext uri="{FF2B5EF4-FFF2-40B4-BE49-F238E27FC236}">
                      <a16:creationId xmlns:a16="http://schemas.microsoft.com/office/drawing/2014/main" id="{C93E4CBA-8A75-97DB-4BE1-CA821872DE48}"/>
                    </a:ext>
                  </a:extLst>
                </p:cNvPr>
                <p:cNvSpPr/>
                <p:nvPr/>
              </p:nvSpPr>
              <p:spPr>
                <a:xfrm>
                  <a:off x="7356779" y="3666488"/>
                  <a:ext cx="366079" cy="332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0" h="10761" extrusionOk="0">
                      <a:moveTo>
                        <a:pt x="5909" y="1"/>
                      </a:moveTo>
                      <a:cubicBezTo>
                        <a:pt x="3468" y="1"/>
                        <a:pt x="1260" y="1679"/>
                        <a:pt x="678" y="4158"/>
                      </a:cubicBezTo>
                      <a:cubicBezTo>
                        <a:pt x="0" y="7048"/>
                        <a:pt x="1784" y="9939"/>
                        <a:pt x="4693" y="10617"/>
                      </a:cubicBezTo>
                      <a:cubicBezTo>
                        <a:pt x="5107" y="10714"/>
                        <a:pt x="5521" y="10761"/>
                        <a:pt x="5928" y="10761"/>
                      </a:cubicBezTo>
                      <a:cubicBezTo>
                        <a:pt x="8366" y="10761"/>
                        <a:pt x="10571" y="9094"/>
                        <a:pt x="11152" y="6602"/>
                      </a:cubicBezTo>
                      <a:cubicBezTo>
                        <a:pt x="11830" y="3712"/>
                        <a:pt x="10028" y="821"/>
                        <a:pt x="7137" y="143"/>
                      </a:cubicBezTo>
                      <a:cubicBezTo>
                        <a:pt x="6726" y="47"/>
                        <a:pt x="6314" y="1"/>
                        <a:pt x="590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3" name="Google Shape;710;p25">
                  <a:extLst>
                    <a:ext uri="{FF2B5EF4-FFF2-40B4-BE49-F238E27FC236}">
                      <a16:creationId xmlns:a16="http://schemas.microsoft.com/office/drawing/2014/main" id="{1711C0C0-10AD-0247-6442-6A8807598464}"/>
                    </a:ext>
                  </a:extLst>
                </p:cNvPr>
                <p:cNvSpPr/>
                <p:nvPr/>
              </p:nvSpPr>
              <p:spPr>
                <a:xfrm>
                  <a:off x="7484302" y="3753721"/>
                  <a:ext cx="97755" cy="842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9" h="2722" extrusionOk="0">
                      <a:moveTo>
                        <a:pt x="1803" y="1"/>
                      </a:moveTo>
                      <a:cubicBezTo>
                        <a:pt x="607" y="1"/>
                        <a:pt x="1" y="1464"/>
                        <a:pt x="857" y="2320"/>
                      </a:cubicBezTo>
                      <a:cubicBezTo>
                        <a:pt x="1128" y="2597"/>
                        <a:pt x="1465" y="2721"/>
                        <a:pt x="1796" y="2721"/>
                      </a:cubicBezTo>
                      <a:cubicBezTo>
                        <a:pt x="2489" y="2721"/>
                        <a:pt x="3159" y="2178"/>
                        <a:pt x="3159" y="1357"/>
                      </a:cubicBezTo>
                      <a:cubicBezTo>
                        <a:pt x="3159" y="607"/>
                        <a:pt x="2552" y="1"/>
                        <a:pt x="180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4" name="Google Shape;711;p25">
                  <a:extLst>
                    <a:ext uri="{FF2B5EF4-FFF2-40B4-BE49-F238E27FC236}">
                      <a16:creationId xmlns:a16="http://schemas.microsoft.com/office/drawing/2014/main" id="{535DB594-3EF3-83AA-C31E-6B4985452D21}"/>
                    </a:ext>
                  </a:extLst>
                </p:cNvPr>
                <p:cNvSpPr/>
                <p:nvPr/>
              </p:nvSpPr>
              <p:spPr>
                <a:xfrm>
                  <a:off x="7470500" y="3838199"/>
                  <a:ext cx="139717" cy="646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5" h="2089" extrusionOk="0">
                      <a:moveTo>
                        <a:pt x="2249" y="1"/>
                      </a:moveTo>
                      <a:cubicBezTo>
                        <a:pt x="1071" y="1"/>
                        <a:pt x="90" y="911"/>
                        <a:pt x="1" y="2088"/>
                      </a:cubicBezTo>
                      <a:lnTo>
                        <a:pt x="4515" y="2088"/>
                      </a:lnTo>
                      <a:cubicBezTo>
                        <a:pt x="4426" y="911"/>
                        <a:pt x="3444" y="1"/>
                        <a:pt x="224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000" dirty="0">
                    <a:solidFill>
                      <a:schemeClr val="accent2"/>
                    </a:solidFill>
                  </a:endParaRPr>
                </a:p>
              </p:txBody>
            </p:sp>
          </p:grp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2CAED12-1DBA-545A-0A1C-BA1CF9053CFC}"/>
                </a:ext>
              </a:extLst>
            </p:cNvPr>
            <p:cNvSpPr/>
            <p:nvPr/>
          </p:nvSpPr>
          <p:spPr>
            <a:xfrm>
              <a:off x="3207602" y="2078475"/>
              <a:ext cx="4093740" cy="5263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dirty="0">
                  <a:solidFill>
                    <a:schemeClr val="accent2"/>
                  </a:solidFill>
                </a:rPr>
                <a:t>No action</a:t>
              </a:r>
            </a:p>
            <a:p>
              <a:pPr>
                <a:spcBef>
                  <a:spcPts val="600"/>
                </a:spcBef>
              </a:pPr>
              <a:r>
                <a:rPr lang="en-US" altLang="ko-KR" sz="1600" dirty="0">
                  <a:solidFill>
                    <a:schemeClr val="accent2"/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No specific action, address questions if it arises </a:t>
              </a:r>
              <a:endParaRPr lang="ko-KR" altLang="en-US" sz="1600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8E8C2A0-D2E7-F706-9570-2CCAA31BC53A}"/>
                </a:ext>
              </a:extLst>
            </p:cNvPr>
            <p:cNvSpPr/>
            <p:nvPr/>
          </p:nvSpPr>
          <p:spPr>
            <a:xfrm>
              <a:off x="3948250" y="3092647"/>
              <a:ext cx="5313126" cy="75391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dirty="0">
                  <a:solidFill>
                    <a:schemeClr val="accent2"/>
                  </a:solidFill>
                </a:rPr>
                <a:t>Information gathering through the IAASB exposure process</a:t>
              </a:r>
            </a:p>
            <a:p>
              <a:pPr>
                <a:spcBef>
                  <a:spcPts val="600"/>
                </a:spcBef>
              </a:pPr>
              <a:r>
                <a:rPr lang="en-US" sz="1600" dirty="0">
                  <a:solidFill>
                    <a:schemeClr val="accent2"/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Leverage IAASB ED process to assess whether practical ambiguity exists and what response, if any, is needed.</a:t>
              </a:r>
              <a:endParaRPr lang="ko-KR" altLang="en-US" sz="1600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3AAB201-4C51-5F09-0782-F8D520D83A6E}"/>
                </a:ext>
              </a:extLst>
            </p:cNvPr>
            <p:cNvSpPr/>
            <p:nvPr/>
          </p:nvSpPr>
          <p:spPr>
            <a:xfrm>
              <a:off x="4549275" y="4259167"/>
              <a:ext cx="4603061" cy="5263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dirty="0">
                  <a:solidFill>
                    <a:schemeClr val="accent2"/>
                  </a:solidFill>
                </a:rPr>
                <a:t>Non-authoritative guidance</a:t>
              </a:r>
            </a:p>
            <a:p>
              <a:pPr>
                <a:spcBef>
                  <a:spcPts val="600"/>
                </a:spcBef>
              </a:pPr>
              <a:r>
                <a:rPr lang="en-US" altLang="ko-KR" sz="1600" dirty="0">
                  <a:solidFill>
                    <a:schemeClr val="accent2"/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After IAASB ED consultation, commission staff publication</a:t>
              </a:r>
              <a:endParaRPr lang="ko-KR" altLang="en-US" sz="1600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1E467D3-A945-EE0C-898C-F90FD93E202A}"/>
                </a:ext>
              </a:extLst>
            </p:cNvPr>
            <p:cNvSpPr/>
            <p:nvPr/>
          </p:nvSpPr>
          <p:spPr>
            <a:xfrm>
              <a:off x="5393562" y="5345526"/>
              <a:ext cx="5153336" cy="5263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dirty="0">
                  <a:solidFill>
                    <a:schemeClr val="accent2"/>
                  </a:solidFill>
                </a:rPr>
                <a:t>Commencement of a limited scope project</a:t>
              </a:r>
            </a:p>
            <a:p>
              <a:pPr>
                <a:spcBef>
                  <a:spcPts val="600"/>
                </a:spcBef>
              </a:pPr>
              <a:r>
                <a:rPr lang="en-US" altLang="ko-KR" sz="1600" dirty="0">
                  <a:solidFill>
                    <a:schemeClr val="accent2"/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After IAASB ED consultation, initiate project if the need arises</a:t>
              </a:r>
              <a:endParaRPr lang="ko-KR" altLang="en-US" sz="1600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sp>
        <p:nvSpPr>
          <p:cNvPr id="62" name="Shape 3">
            <a:extLst>
              <a:ext uri="{FF2B5EF4-FFF2-40B4-BE49-F238E27FC236}">
                <a16:creationId xmlns:a16="http://schemas.microsoft.com/office/drawing/2014/main" id="{1FAA9515-897D-9207-384B-910D9B031FC5}"/>
              </a:ext>
            </a:extLst>
          </p:cNvPr>
          <p:cNvSpPr/>
          <p:nvPr/>
        </p:nvSpPr>
        <p:spPr>
          <a:xfrm>
            <a:off x="9196223" y="1750842"/>
            <a:ext cx="2850574" cy="1526730"/>
          </a:xfrm>
          <a:prstGeom prst="roundRect">
            <a:avLst>
              <a:gd name="adj" fmla="val 4642"/>
            </a:avLst>
          </a:prstGeom>
          <a:solidFill>
            <a:srgbClr val="D2D7DF"/>
          </a:solidFill>
          <a:ln/>
        </p:spPr>
        <p:txBody>
          <a:bodyPr/>
          <a:lstStyle/>
          <a:p>
            <a:pPr>
              <a:lnSpc>
                <a:spcPts val="2750"/>
              </a:lnSpc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 Staff Proposal</a:t>
            </a:r>
            <a:endParaRPr lang="en-US" dirty="0"/>
          </a:p>
        </p:txBody>
      </p:sp>
      <p:pic>
        <p:nvPicPr>
          <p:cNvPr id="63" name="Image 0" descr="preencoded.png">
            <a:extLst>
              <a:ext uri="{FF2B5EF4-FFF2-40B4-BE49-F238E27FC236}">
                <a16:creationId xmlns:a16="http://schemas.microsoft.com/office/drawing/2014/main" id="{3F9138C0-7DAA-CE92-2565-E8C984D58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9290" y="2253416"/>
            <a:ext cx="235649" cy="226814"/>
          </a:xfrm>
          <a:prstGeom prst="rect">
            <a:avLst/>
          </a:prstGeom>
        </p:spPr>
      </p:pic>
      <p:sp>
        <p:nvSpPr>
          <p:cNvPr id="64" name="Text 4">
            <a:extLst>
              <a:ext uri="{FF2B5EF4-FFF2-40B4-BE49-F238E27FC236}">
                <a16:creationId xmlns:a16="http://schemas.microsoft.com/office/drawing/2014/main" id="{41497D65-8233-029E-6AB7-B0FEE0DB65A4}"/>
              </a:ext>
            </a:extLst>
          </p:cNvPr>
          <p:cNvSpPr/>
          <p:nvPr/>
        </p:nvSpPr>
        <p:spPr>
          <a:xfrm>
            <a:off x="9557243" y="2123438"/>
            <a:ext cx="2489554" cy="11259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Staff proposes option </a:t>
            </a:r>
            <a:r>
              <a:rPr lang="en-US" sz="1600" b="1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B</a:t>
            </a:r>
            <a:r>
              <a:rPr lang="en-US" sz="1600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 so it can leverage IAASB ED period to assess best way forward</a:t>
            </a:r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7DC4A728-C3CD-6FC9-3954-245567CB457A}"/>
              </a:ext>
            </a:extLst>
          </p:cNvPr>
          <p:cNvSpPr/>
          <p:nvPr/>
        </p:nvSpPr>
        <p:spPr>
          <a:xfrm>
            <a:off x="9196224" y="3493193"/>
            <a:ext cx="2850573" cy="1299208"/>
          </a:xfrm>
          <a:prstGeom prst="roundRect">
            <a:avLst>
              <a:gd name="adj" fmla="val 8032"/>
            </a:avLst>
          </a:prstGeom>
          <a:solidFill>
            <a:srgbClr val="FFFFFF"/>
          </a:solidFill>
          <a:ln w="30480">
            <a:solidFill>
              <a:srgbClr val="C7CBD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Shape 6">
            <a:extLst>
              <a:ext uri="{FF2B5EF4-FFF2-40B4-BE49-F238E27FC236}">
                <a16:creationId xmlns:a16="http://schemas.microsoft.com/office/drawing/2014/main" id="{3E1E0A1D-4938-49A1-CD97-E71ECACE5373}"/>
              </a:ext>
            </a:extLst>
          </p:cNvPr>
          <p:cNvSpPr/>
          <p:nvPr/>
        </p:nvSpPr>
        <p:spPr>
          <a:xfrm>
            <a:off x="9196224" y="3493193"/>
            <a:ext cx="58742" cy="1299208"/>
          </a:xfrm>
          <a:prstGeom prst="roundRect">
            <a:avLst>
              <a:gd name="adj" fmla="val 78139"/>
            </a:avLst>
          </a:prstGeom>
          <a:solidFill>
            <a:srgbClr val="657690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6" name="Text 7">
            <a:extLst>
              <a:ext uri="{FF2B5EF4-FFF2-40B4-BE49-F238E27FC236}">
                <a16:creationId xmlns:a16="http://schemas.microsoft.com/office/drawing/2014/main" id="{24655B77-1BA6-654C-F6BD-CC705E592163}"/>
              </a:ext>
            </a:extLst>
          </p:cNvPr>
          <p:cNvSpPr/>
          <p:nvPr/>
        </p:nvSpPr>
        <p:spPr>
          <a:xfrm>
            <a:off x="9358020" y="3590352"/>
            <a:ext cx="182143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b="1" dirty="0">
                <a:solidFill>
                  <a:srgbClr val="000000"/>
                </a:solidFill>
                <a:ea typeface="IBM Plex Sans Bold" pitchFamily="34" charset="-122"/>
                <a:cs typeface="IBM Plex Sans Bold" pitchFamily="34" charset="-120"/>
              </a:rPr>
              <a:t>Question 3</a:t>
            </a:r>
            <a:endParaRPr lang="en-US" dirty="0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55979AC4-0B63-5D34-F043-EAE8B91E7C50}"/>
              </a:ext>
            </a:extLst>
          </p:cNvPr>
          <p:cNvSpPr/>
          <p:nvPr/>
        </p:nvSpPr>
        <p:spPr>
          <a:xfrm>
            <a:off x="9397115" y="3948385"/>
            <a:ext cx="2610587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dirty="0">
                <a:solidFill>
                  <a:srgbClr val="000000"/>
                </a:solidFill>
                <a:ea typeface="Inter" pitchFamily="34" charset="-122"/>
                <a:cs typeface="Inter" pitchFamily="34" charset="-120"/>
              </a:rPr>
              <a:t>Do IESBA members agree with staff's assessment?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279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367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5A9FF-4E0C-CC6F-3011-B2893BF5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Agenda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9DE27-7D84-12A7-4F51-3BB535B02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7"/>
            <a:ext cx="5118148" cy="425672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en-US" sz="1800" dirty="0">
                <a:ea typeface="Calibri"/>
                <a:cs typeface="Calibri"/>
              </a:rPr>
              <a:t>IAASB - IESBA Coordination</a:t>
            </a:r>
          </a:p>
          <a:p>
            <a:pPr marL="6858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a typeface="Calibri"/>
                <a:cs typeface="Calibri"/>
              </a:rPr>
              <a:t>Board liaison member</a:t>
            </a:r>
          </a:p>
          <a:p>
            <a:pPr marL="6858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a typeface="Calibri"/>
                <a:cs typeface="Calibri"/>
              </a:rPr>
              <a:t>Framework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 startAt="2"/>
            </a:pPr>
            <a:r>
              <a:rPr lang="en-US" sz="1800" dirty="0">
                <a:ea typeface="Calibri"/>
                <a:cs typeface="Calibri"/>
              </a:rPr>
              <a:t>ISRE 2410 (Revised)</a:t>
            </a:r>
            <a:endParaRPr lang="en-US" sz="1800" i="1" dirty="0">
              <a:ea typeface="Calibri"/>
              <a:cs typeface="Calibri"/>
            </a:endParaRPr>
          </a:p>
          <a:p>
            <a:pPr marL="342900" indent="-342900">
              <a:lnSpc>
                <a:spcPct val="120000"/>
              </a:lnSpc>
              <a:buChar char="•"/>
            </a:pPr>
            <a:endParaRPr lang="en-US" sz="1800" dirty="0">
              <a:solidFill>
                <a:srgbClr val="E8E3D7"/>
              </a:solidFill>
              <a:ea typeface="Calibri"/>
              <a:cs typeface="Calibri"/>
            </a:endParaRPr>
          </a:p>
          <a:p>
            <a:pPr marL="342900" indent="-342900">
              <a:lnSpc>
                <a:spcPct val="120000"/>
              </a:lnSpc>
              <a:buChar char="•"/>
            </a:pPr>
            <a:endParaRPr lang="en-US" sz="1800" dirty="0">
              <a:solidFill>
                <a:srgbClr val="E8E3D7"/>
              </a:solidFill>
              <a:ea typeface="Calibri"/>
              <a:cs typeface="Calibri"/>
            </a:endParaRPr>
          </a:p>
          <a:p>
            <a:pPr marL="342900" indent="-342900">
              <a:lnSpc>
                <a:spcPct val="120000"/>
              </a:lnSpc>
              <a:buChar char="•"/>
            </a:pPr>
            <a:endParaRPr lang="en-US" sz="1800" dirty="0">
              <a:solidFill>
                <a:srgbClr val="2C4151"/>
              </a:solidFill>
              <a:ea typeface="Calibri"/>
              <a:cs typeface="Calibri"/>
            </a:endParaRPr>
          </a:p>
          <a:p>
            <a:pPr marL="342900" indent="-342900">
              <a:lnSpc>
                <a:spcPct val="120000"/>
              </a:lnSpc>
              <a:buChar char="•"/>
            </a:pPr>
            <a:endParaRPr lang="en-US" sz="1800" dirty="0">
              <a:solidFill>
                <a:srgbClr val="E8E3D7"/>
              </a:solidFill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1385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AC08A-F93E-BD60-73D8-103FFF341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780-644A-673A-348B-8B17C5B0F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64216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IAASB IESBA Coordination Framework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97EFF4-44BC-9FFC-1862-51108913F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CDA43F-2D1B-A426-A5A4-4D3DCECD81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01677" y="1520196"/>
            <a:ext cx="4893369" cy="1702312"/>
          </a:xfrm>
        </p:spPr>
        <p:txBody>
          <a:bodyPr lIns="91440" tIns="45720" rIns="91440" bIns="45720" anchor="t"/>
          <a:lstStyle/>
          <a:p>
            <a:pPr marL="342900" indent="-342900">
              <a:buAutoNum type="arabicPeriod"/>
            </a:pP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endParaRPr lang="en-US" dirty="0">
              <a:ea typeface="Calibri" panose="020F0502020204030204" pitchFamily="34" charset="0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8031498-6D95-3432-94F3-A3723DF0B2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 dirty="0"/>
              <a:t>IAASB-IESBA Coordination  - Operating PRINCIPLES, CRITERIA AND OTHER KEY Considerations (January 2018)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C896B2-67BC-55AF-F888-7800DB00706E}"/>
              </a:ext>
            </a:extLst>
          </p:cNvPr>
          <p:cNvSpPr txBox="1"/>
          <p:nvPr/>
        </p:nvSpPr>
        <p:spPr>
          <a:xfrm>
            <a:off x="1028700" y="1825634"/>
            <a:ext cx="10780568" cy="4713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C4151"/>
                </a:solidFill>
              </a:rPr>
              <a:t>Liaison activities based on SSB Coordination Framework</a:t>
            </a:r>
          </a:p>
          <a:p>
            <a:pPr marL="342900" indent="-342900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C4151"/>
                </a:solidFill>
              </a:rPr>
              <a:t>A more systematic and structured process</a:t>
            </a:r>
          </a:p>
          <a:p>
            <a:pPr marL="342900" indent="-342900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C4151"/>
                </a:solidFill>
              </a:rPr>
              <a:t>Master Workbook: mechanism to inventory, capture and manage coordination needs </a:t>
            </a:r>
          </a:p>
          <a:p>
            <a:pPr marL="1152144" lvl="2" indent="-347472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C4151"/>
                </a:solidFill>
              </a:rPr>
              <a:t>Process</a:t>
            </a:r>
          </a:p>
          <a:p>
            <a:pPr marL="1152144" lvl="2" indent="-347472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C4151"/>
                </a:solidFill>
              </a:rPr>
              <a:t>Assigned responsibilities</a:t>
            </a:r>
          </a:p>
          <a:p>
            <a:pPr marL="1152144" lvl="2" indent="-347472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C4151"/>
                </a:solidFill>
              </a:rPr>
              <a:t>Matters for discussion</a:t>
            </a:r>
          </a:p>
          <a:p>
            <a:pPr marL="1152144" lvl="2" indent="-347472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C4151"/>
                </a:solidFill>
              </a:rPr>
              <a:t>Quarterly updates</a:t>
            </a:r>
          </a:p>
          <a:p>
            <a:pPr marL="342900" lvl="0" indent="-342900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C4151"/>
                </a:solidFill>
              </a:rPr>
              <a:t>Prioritizing coordination topics</a:t>
            </a:r>
          </a:p>
          <a:p>
            <a:pPr marL="342900" lvl="1" indent="-342900" algn="just">
              <a:lnSpc>
                <a:spcPts val="24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C4151"/>
                </a:solidFill>
              </a:rPr>
              <a:t>Quarterly review by Board liaisons, Planning Committees</a:t>
            </a:r>
          </a:p>
        </p:txBody>
      </p:sp>
    </p:spTree>
    <p:extLst>
      <p:ext uri="{BB962C8B-B14F-4D97-AF65-F5344CB8AC3E}">
        <p14:creationId xmlns:p14="http://schemas.microsoft.com/office/powerpoint/2010/main" val="2177361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AC08A-F93E-BD60-73D8-103FFF341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780-644A-673A-348B-8B17C5B0F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678710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Coordination Activities in Q1 202</a:t>
            </a:r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6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+mj-ea"/>
              <a:cs typeface="Calibri Light" panose="020F03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97EFF4-44BC-9FFC-1862-51108913F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CDA43F-2D1B-A426-A5A4-4D3DCECD81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01677" y="1520196"/>
            <a:ext cx="4893369" cy="1702312"/>
          </a:xfrm>
        </p:spPr>
        <p:txBody>
          <a:bodyPr lIns="91440" tIns="45720" rIns="91440" bIns="45720" anchor="t"/>
          <a:lstStyle/>
          <a:p>
            <a:pPr marL="342900" indent="-342900">
              <a:buAutoNum type="arabicPeriod"/>
            </a:pP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endParaRPr lang="en-US" dirty="0"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C896B2-67BC-55AF-F888-7800DB00706E}"/>
              </a:ext>
            </a:extLst>
          </p:cNvPr>
          <p:cNvSpPr txBox="1"/>
          <p:nvPr/>
        </p:nvSpPr>
        <p:spPr>
          <a:xfrm>
            <a:off x="762000" y="1701541"/>
            <a:ext cx="10780568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 &amp; IESBA Liaison Meeting</a:t>
            </a:r>
          </a:p>
          <a:p>
            <a:pPr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Agenda discussed: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General coordination approach, including the ‘IAASB-IESBA Coordination Activities’ master workbook; and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Coordination activities at project level </a:t>
            </a:r>
          </a:p>
          <a:p>
            <a:pPr marL="0" lvl="1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 &amp; IESBA staff videoconferences and email exchanges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ISRE 2410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ISA 500 series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IESBA Firm culture and Governance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Technology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User Advisory Group</a:t>
            </a:r>
          </a:p>
          <a:p>
            <a:pPr marL="914400" lvl="1" indent="-45720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ヒラギノ角ゴ Pro W3" charset="-128"/>
                <a:cs typeface="ヒラギノ角ゴ Pro W3" charset="-128"/>
              </a:rPr>
              <a:t>PIR approach</a:t>
            </a:r>
          </a:p>
        </p:txBody>
      </p:sp>
    </p:spTree>
    <p:extLst>
      <p:ext uri="{BB962C8B-B14F-4D97-AF65-F5344CB8AC3E}">
        <p14:creationId xmlns:p14="http://schemas.microsoft.com/office/powerpoint/2010/main" val="4082874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C1EC7-5724-44A8-CFEE-A33FEF7CB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684"/>
            <a:ext cx="10515600" cy="2762249"/>
          </a:xfrm>
        </p:spPr>
        <p:txBody>
          <a:bodyPr/>
          <a:lstStyle/>
          <a:p>
            <a:r>
              <a:rPr lang="en-US" dirty="0"/>
              <a:t>REVIEWS OF INTERIM FINANCIAL INFORMATION </a:t>
            </a:r>
            <a:br>
              <a:rPr lang="en-US" dirty="0"/>
            </a:br>
            <a:r>
              <a:rPr lang="en-US" dirty="0"/>
              <a:t>REVISING ISRE 2410</a:t>
            </a:r>
          </a:p>
        </p:txBody>
      </p:sp>
    </p:spTree>
    <p:extLst>
      <p:ext uri="{BB962C8B-B14F-4D97-AF65-F5344CB8AC3E}">
        <p14:creationId xmlns:p14="http://schemas.microsoft.com/office/powerpoint/2010/main" val="1661325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FA69F-E968-0A6C-3014-0B32D4923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413D6-74E3-6C09-B848-7F0009E9E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60" y="725234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ISRE 2410 IN THE IAASB’S STANDARDS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17AF90-746F-B547-2AED-9BE72AC8B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3E0C21-B7F3-41B0-43C0-18A259BF51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01677" y="1520196"/>
            <a:ext cx="4893369" cy="1702312"/>
          </a:xfrm>
        </p:spPr>
        <p:txBody>
          <a:bodyPr lIns="91440" tIns="45720" rIns="91440" bIns="45720" anchor="t"/>
          <a:lstStyle/>
          <a:p>
            <a:pPr marL="342900" indent="-342900">
              <a:buAutoNum type="arabicPeriod"/>
            </a:pP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endParaRPr lang="en-US" dirty="0">
              <a:ea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693D97-7974-89FE-8063-065981048B00}"/>
              </a:ext>
            </a:extLst>
          </p:cNvPr>
          <p:cNvGrpSpPr/>
          <p:nvPr/>
        </p:nvGrpSpPr>
        <p:grpSpPr>
          <a:xfrm>
            <a:off x="1019391" y="1852246"/>
            <a:ext cx="10175671" cy="3942741"/>
            <a:chOff x="1019391" y="1852246"/>
            <a:chExt cx="10175671" cy="39427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09BE583-3CE1-BF4E-93DE-18AB4FB62BF9}"/>
                </a:ext>
              </a:extLst>
            </p:cNvPr>
            <p:cNvSpPr/>
            <p:nvPr/>
          </p:nvSpPr>
          <p:spPr>
            <a:xfrm>
              <a:off x="1024046" y="1852246"/>
              <a:ext cx="10171016" cy="518672"/>
            </a:xfrm>
            <a:prstGeom prst="rect">
              <a:avLst/>
            </a:prstGeom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International Framework for Assurance Engagements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58EDF21-1B39-F242-325B-9A4D6B1EFF02}"/>
                </a:ext>
              </a:extLst>
            </p:cNvPr>
            <p:cNvSpPr/>
            <p:nvPr/>
          </p:nvSpPr>
          <p:spPr>
            <a:xfrm>
              <a:off x="1019394" y="2488333"/>
              <a:ext cx="5029200" cy="518672"/>
            </a:xfrm>
            <a:prstGeom prst="rect">
              <a:avLst/>
            </a:prstGeom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Limited Assurance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BB3BA2-DF8A-C0DD-1A5B-20B56C857A9E}"/>
                </a:ext>
              </a:extLst>
            </p:cNvPr>
            <p:cNvSpPr/>
            <p:nvPr/>
          </p:nvSpPr>
          <p:spPr>
            <a:xfrm>
              <a:off x="6165862" y="2488197"/>
              <a:ext cx="5029200" cy="518672"/>
            </a:xfrm>
            <a:prstGeom prst="rect">
              <a:avLst/>
            </a:prstGeom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Reasonable Assurance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9428E72-AE74-C236-22EA-911BD60D4CB3}"/>
                </a:ext>
              </a:extLst>
            </p:cNvPr>
            <p:cNvSpPr/>
            <p:nvPr/>
          </p:nvSpPr>
          <p:spPr>
            <a:xfrm>
              <a:off x="1019391" y="3118004"/>
              <a:ext cx="2468880" cy="518672"/>
            </a:xfrm>
            <a:prstGeom prst="rect">
              <a:avLst/>
            </a:prstGeom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Historical Financial Information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C130176-C594-412C-09C2-0E5995AA3DC3}"/>
                </a:ext>
              </a:extLst>
            </p:cNvPr>
            <p:cNvSpPr/>
            <p:nvPr/>
          </p:nvSpPr>
          <p:spPr>
            <a:xfrm>
              <a:off x="3580837" y="3118004"/>
              <a:ext cx="2468880" cy="518672"/>
            </a:xfrm>
            <a:prstGeom prst="rect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Other Subject Matter Information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3EC478A-DC92-7874-D22E-C859302E1A5E}"/>
                </a:ext>
              </a:extLst>
            </p:cNvPr>
            <p:cNvSpPr/>
            <p:nvPr/>
          </p:nvSpPr>
          <p:spPr>
            <a:xfrm>
              <a:off x="6142283" y="3140113"/>
              <a:ext cx="2468880" cy="518672"/>
            </a:xfrm>
            <a:prstGeom prst="rect">
              <a:avLst/>
            </a:prstGeom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Historical Financial Information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47497C0-228E-F548-CE30-535B5E02CFC9}"/>
                </a:ext>
              </a:extLst>
            </p:cNvPr>
            <p:cNvSpPr/>
            <p:nvPr/>
          </p:nvSpPr>
          <p:spPr>
            <a:xfrm>
              <a:off x="8703729" y="3134685"/>
              <a:ext cx="2468880" cy="518672"/>
            </a:xfrm>
            <a:prstGeom prst="rect">
              <a:avLst/>
            </a:prstGeom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Other Subject Matter Information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62782C-19B5-5477-D608-F1DDB87AE5A6}"/>
                </a:ext>
              </a:extLst>
            </p:cNvPr>
            <p:cNvSpPr/>
            <p:nvPr/>
          </p:nvSpPr>
          <p:spPr>
            <a:xfrm>
              <a:off x="6133681" y="3775144"/>
              <a:ext cx="2468880" cy="2011680"/>
            </a:xfrm>
            <a:prstGeom prst="rect">
              <a:avLst/>
            </a:prstGeom>
            <a:ln w="57150">
              <a:solidFill>
                <a:schemeClr val="accent4"/>
              </a:solidFill>
              <a:prstDash val="sys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International Standards on Auditing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573EE1C-94BF-C9EB-F582-DF41335AD6B0}"/>
                </a:ext>
              </a:extLst>
            </p:cNvPr>
            <p:cNvSpPr/>
            <p:nvPr/>
          </p:nvSpPr>
          <p:spPr>
            <a:xfrm>
              <a:off x="9969926" y="3775144"/>
              <a:ext cx="1188720" cy="201168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International Standards on Assurance Engagements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[</a:t>
              </a: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Reasonable assurance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]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865EA2C-F53C-94BD-CD3B-F61EB46523A2}"/>
                </a:ext>
              </a:extLst>
            </p:cNvPr>
            <p:cNvSpPr/>
            <p:nvPr/>
          </p:nvSpPr>
          <p:spPr>
            <a:xfrm>
              <a:off x="8691884" y="3775144"/>
              <a:ext cx="1188720" cy="201168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International Standards on Sustainability Assurance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[</a:t>
              </a: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Reasonable assurance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37C6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]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4432C81-CAA5-48F7-47E8-2AD1D8B85086}"/>
                </a:ext>
              </a:extLst>
            </p:cNvPr>
            <p:cNvSpPr/>
            <p:nvPr/>
          </p:nvSpPr>
          <p:spPr>
            <a:xfrm>
              <a:off x="4855638" y="3783307"/>
              <a:ext cx="1188720" cy="20116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International Standards on Assurance Engagements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[</a:t>
              </a: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Limited Assurance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]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B5E7C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EAC9D1D-C96C-F672-B488-838DCA87DDDB}"/>
                </a:ext>
              </a:extLst>
            </p:cNvPr>
            <p:cNvSpPr/>
            <p:nvPr/>
          </p:nvSpPr>
          <p:spPr>
            <a:xfrm>
              <a:off x="3577595" y="3775144"/>
              <a:ext cx="1188720" cy="201168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International Standards on Sustainability Assurance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[</a:t>
              </a: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Limited Assurance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B5E7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]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B5E7C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F28DCAD-9DB4-A87F-08C3-86E3D0EFBD66}"/>
                </a:ext>
              </a:extLst>
            </p:cNvPr>
            <p:cNvGrpSpPr/>
            <p:nvPr/>
          </p:nvGrpSpPr>
          <p:grpSpPr>
            <a:xfrm>
              <a:off x="1019392" y="3783307"/>
              <a:ext cx="2468880" cy="2011680"/>
              <a:chOff x="1019392" y="3783307"/>
              <a:chExt cx="2468880" cy="201168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C831990-10D6-CADC-1B96-91BAF216E115}"/>
                  </a:ext>
                </a:extLst>
              </p:cNvPr>
              <p:cNvSpPr/>
              <p:nvPr/>
            </p:nvSpPr>
            <p:spPr>
              <a:xfrm>
                <a:off x="1019392" y="3783307"/>
                <a:ext cx="2468880" cy="2011680"/>
              </a:xfrm>
              <a:prstGeom prst="rect">
                <a:avLst/>
              </a:prstGeom>
              <a:ln w="571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International Standards on Review Engagements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7CF661E-D820-FB2E-F836-8731A21307BA}"/>
                  </a:ext>
                </a:extLst>
              </p:cNvPr>
              <p:cNvSpPr/>
              <p:nvPr/>
            </p:nvSpPr>
            <p:spPr>
              <a:xfrm>
                <a:off x="1127751" y="5068579"/>
                <a:ext cx="1005840" cy="640080"/>
              </a:xfrm>
              <a:prstGeom prst="rect">
                <a:avLst/>
              </a:prstGeom>
              <a:ln w="57150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B5E7C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ISRE 2400 (Revised)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9C5C7AB6-3CB3-30CF-074A-9F0B7F594B94}"/>
                  </a:ext>
                </a:extLst>
              </p:cNvPr>
              <p:cNvSpPr/>
              <p:nvPr/>
            </p:nvSpPr>
            <p:spPr>
              <a:xfrm>
                <a:off x="2365691" y="5068579"/>
                <a:ext cx="1005840" cy="640080"/>
              </a:xfrm>
              <a:prstGeom prst="rect">
                <a:avLst/>
              </a:prstGeom>
              <a:ln w="571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ISRE 2410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857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F42E8-60F4-DA77-B6E4-E259B9D6B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7F320-0A25-CD18-3DC9-BA0F1663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063" y="725275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PROJECT TO REVISE ISRE 2410</a:t>
            </a:r>
            <a:b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00AAE6-B0AD-F51C-93FE-6B4CA83E5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222EE6-0B7A-852B-26AA-89707B84EB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01677" y="1520196"/>
            <a:ext cx="4893369" cy="1702312"/>
          </a:xfrm>
        </p:spPr>
        <p:txBody>
          <a:bodyPr lIns="91440" tIns="45720" rIns="91440" bIns="45720" anchor="t"/>
          <a:lstStyle/>
          <a:p>
            <a:pPr marL="342900" indent="-342900">
              <a:buAutoNum type="arabicPeriod"/>
            </a:pP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endParaRPr lang="en-US" dirty="0">
              <a:ea typeface="Calibri" panose="020F0502020204030204" pitchFamily="34" charset="0"/>
            </a:endParaRPr>
          </a:p>
        </p:txBody>
      </p:sp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0AE017ED-2239-73B5-DDB7-F47AA207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723348"/>
              </p:ext>
            </p:extLst>
          </p:nvPr>
        </p:nvGraphicFramePr>
        <p:xfrm>
          <a:off x="779318" y="1829281"/>
          <a:ext cx="10134600" cy="4709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8299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24C475E9-1141-1761-3264-787DCD04F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2E9EBF7-AF84-B1D8-EC95-8C253F8A7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375" y="692821"/>
            <a:ext cx="10460044" cy="55084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</a:rPr>
              <a:t>Anticipated Timeline to Exposure Draft, ED-2410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09864EA-9F07-F46C-0C4F-6B95B83277FC}"/>
              </a:ext>
            </a:extLst>
          </p:cNvPr>
          <p:cNvSpPr txBox="1">
            <a:spLocks/>
          </p:cNvSpPr>
          <p:nvPr/>
        </p:nvSpPr>
        <p:spPr>
          <a:xfrm>
            <a:off x="962821" y="1868346"/>
            <a:ext cx="10134601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>
              <a:solidFill>
                <a:schemeClr val="tx2"/>
              </a:solidFill>
              <a:cs typeface="Arial" panose="020B0604020202020204" pitchFamily="34" charset="0"/>
            </a:endParaRPr>
          </a:p>
          <a:p>
            <a:pPr marL="80010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>
              <a:solidFill>
                <a:schemeClr val="tx2"/>
              </a:solidFill>
              <a:cs typeface="Arial" panose="020B0604020202020204" pitchFamily="34" charset="0"/>
            </a:endParaRPr>
          </a:p>
          <a:p>
            <a:pPr marL="12573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400">
              <a:solidFill>
                <a:schemeClr val="tx2"/>
              </a:solidFill>
              <a:cs typeface="Arial" panose="020B0604020202020204" pitchFamily="34" charset="0"/>
            </a:endParaRPr>
          </a:p>
          <a:p>
            <a:endParaRPr lang="en-US">
              <a:solidFill>
                <a:schemeClr val="tx2"/>
              </a:solidFill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67AA34F6-7170-7DD3-0CAB-F45FBABC72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3383078"/>
              </p:ext>
            </p:extLst>
          </p:nvPr>
        </p:nvGraphicFramePr>
        <p:xfrm>
          <a:off x="962820" y="1756495"/>
          <a:ext cx="10134599" cy="4408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8461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557E8-5C42-88B3-A3A6-F5D602D5D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8E5D6-E763-7AC0-FEB9-741CB5621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373" y="751253"/>
            <a:ext cx="10134600" cy="55084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solidFill>
                  <a:srgbClr val="2C415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ETHICS RELATED MATTERS (AGENDA 5-A)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BB6506-CCAE-561B-75F8-DA16C8CD8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z="1800" smtClean="0"/>
              <a:pPr/>
              <a:t>9</a:t>
            </a:fld>
            <a:endParaRPr lang="en-US" sz="18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0300971-1DFE-9B95-66AA-47F7BEC62FF8}"/>
              </a:ext>
            </a:extLst>
          </p:cNvPr>
          <p:cNvGrpSpPr/>
          <p:nvPr/>
        </p:nvGrpSpPr>
        <p:grpSpPr>
          <a:xfrm>
            <a:off x="1449533" y="1682854"/>
            <a:ext cx="9869520" cy="5038621"/>
            <a:chOff x="1781927" y="1335655"/>
            <a:chExt cx="9581180" cy="5199257"/>
          </a:xfrm>
        </p:grpSpPr>
        <p:sp>
          <p:nvSpPr>
            <p:cNvPr id="33" name="Google Shape;1919;p45">
              <a:extLst>
                <a:ext uri="{FF2B5EF4-FFF2-40B4-BE49-F238E27FC236}">
                  <a16:creationId xmlns:a16="http://schemas.microsoft.com/office/drawing/2014/main" id="{0F3F350C-D012-F967-B6F8-29E1A7F6B103}"/>
                </a:ext>
              </a:extLst>
            </p:cNvPr>
            <p:cNvSpPr/>
            <p:nvPr/>
          </p:nvSpPr>
          <p:spPr>
            <a:xfrm>
              <a:off x="2072172" y="1678556"/>
              <a:ext cx="8337859" cy="972944"/>
            </a:xfrm>
            <a:custGeom>
              <a:avLst/>
              <a:gdLst/>
              <a:ahLst/>
              <a:cxnLst/>
              <a:rect l="l" t="t" r="r" b="b"/>
              <a:pathLst>
                <a:path w="103548" h="12083" extrusionOk="0">
                  <a:moveTo>
                    <a:pt x="6022" y="0"/>
                  </a:moveTo>
                  <a:cubicBezTo>
                    <a:pt x="2695" y="0"/>
                    <a:pt x="1" y="2694"/>
                    <a:pt x="1" y="6022"/>
                  </a:cubicBezTo>
                  <a:cubicBezTo>
                    <a:pt x="1" y="9349"/>
                    <a:pt x="2695" y="12082"/>
                    <a:pt x="6022" y="12082"/>
                  </a:cubicBezTo>
                  <a:lnTo>
                    <a:pt x="97487" y="12082"/>
                  </a:lnTo>
                  <a:cubicBezTo>
                    <a:pt x="100814" y="12082"/>
                    <a:pt x="103547" y="9349"/>
                    <a:pt x="103547" y="6022"/>
                  </a:cubicBezTo>
                  <a:cubicBezTo>
                    <a:pt x="103468" y="2694"/>
                    <a:pt x="100775" y="0"/>
                    <a:pt x="97487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4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4" name="Google Shape;1921;p45">
              <a:extLst>
                <a:ext uri="{FF2B5EF4-FFF2-40B4-BE49-F238E27FC236}">
                  <a16:creationId xmlns:a16="http://schemas.microsoft.com/office/drawing/2014/main" id="{8EBBCFA4-086A-65BF-1CBA-4D057B4DF4EC}"/>
                </a:ext>
              </a:extLst>
            </p:cNvPr>
            <p:cNvSpPr/>
            <p:nvPr/>
          </p:nvSpPr>
          <p:spPr>
            <a:xfrm>
              <a:off x="1781927" y="2866757"/>
              <a:ext cx="8331417" cy="972863"/>
            </a:xfrm>
            <a:custGeom>
              <a:avLst/>
              <a:gdLst/>
              <a:ahLst/>
              <a:cxnLst/>
              <a:rect l="l" t="t" r="r" b="b"/>
              <a:pathLst>
                <a:path w="103468" h="12082" extrusionOk="0">
                  <a:moveTo>
                    <a:pt x="6021" y="0"/>
                  </a:moveTo>
                  <a:cubicBezTo>
                    <a:pt x="2694" y="0"/>
                    <a:pt x="40" y="2733"/>
                    <a:pt x="0" y="6021"/>
                  </a:cubicBezTo>
                  <a:cubicBezTo>
                    <a:pt x="0" y="9349"/>
                    <a:pt x="2694" y="12082"/>
                    <a:pt x="6021" y="12082"/>
                  </a:cubicBezTo>
                  <a:lnTo>
                    <a:pt x="97446" y="12082"/>
                  </a:lnTo>
                  <a:cubicBezTo>
                    <a:pt x="100734" y="12082"/>
                    <a:pt x="103467" y="9349"/>
                    <a:pt x="103467" y="6021"/>
                  </a:cubicBezTo>
                  <a:cubicBezTo>
                    <a:pt x="103467" y="2733"/>
                    <a:pt x="100734" y="0"/>
                    <a:pt x="97446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4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5" name="Google Shape;1920;p45">
              <a:extLst>
                <a:ext uri="{FF2B5EF4-FFF2-40B4-BE49-F238E27FC236}">
                  <a16:creationId xmlns:a16="http://schemas.microsoft.com/office/drawing/2014/main" id="{14EAD9FC-FA51-5022-524F-C306B587917F}"/>
                </a:ext>
              </a:extLst>
            </p:cNvPr>
            <p:cNvSpPr/>
            <p:nvPr/>
          </p:nvSpPr>
          <p:spPr>
            <a:xfrm>
              <a:off x="2072172" y="4038923"/>
              <a:ext cx="8337859" cy="972944"/>
            </a:xfrm>
            <a:custGeom>
              <a:avLst/>
              <a:gdLst/>
              <a:ahLst/>
              <a:cxnLst/>
              <a:rect l="l" t="t" r="r" b="b"/>
              <a:pathLst>
                <a:path w="103548" h="12083" extrusionOk="0">
                  <a:moveTo>
                    <a:pt x="6022" y="1"/>
                  </a:moveTo>
                  <a:cubicBezTo>
                    <a:pt x="2695" y="1"/>
                    <a:pt x="1" y="2694"/>
                    <a:pt x="1" y="6022"/>
                  </a:cubicBezTo>
                  <a:cubicBezTo>
                    <a:pt x="1" y="9349"/>
                    <a:pt x="2695" y="12082"/>
                    <a:pt x="6022" y="12082"/>
                  </a:cubicBezTo>
                  <a:lnTo>
                    <a:pt x="97487" y="12082"/>
                  </a:lnTo>
                  <a:cubicBezTo>
                    <a:pt x="100814" y="12082"/>
                    <a:pt x="103547" y="9349"/>
                    <a:pt x="103547" y="6022"/>
                  </a:cubicBezTo>
                  <a:cubicBezTo>
                    <a:pt x="103468" y="2694"/>
                    <a:pt x="100775" y="1"/>
                    <a:pt x="97487" y="1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4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6" name="Google Shape;1922;p45">
              <a:extLst>
                <a:ext uri="{FF2B5EF4-FFF2-40B4-BE49-F238E27FC236}">
                  <a16:creationId xmlns:a16="http://schemas.microsoft.com/office/drawing/2014/main" id="{AEB2AA00-02F5-175C-B5DF-7B8CFA79C24F}"/>
                </a:ext>
              </a:extLst>
            </p:cNvPr>
            <p:cNvSpPr/>
            <p:nvPr/>
          </p:nvSpPr>
          <p:spPr>
            <a:xfrm>
              <a:off x="1781927" y="5219107"/>
              <a:ext cx="8331417" cy="972944"/>
            </a:xfrm>
            <a:custGeom>
              <a:avLst/>
              <a:gdLst/>
              <a:ahLst/>
              <a:cxnLst/>
              <a:rect l="l" t="t" r="r" b="b"/>
              <a:pathLst>
                <a:path w="103468" h="12083" extrusionOk="0">
                  <a:moveTo>
                    <a:pt x="6021" y="0"/>
                  </a:moveTo>
                  <a:cubicBezTo>
                    <a:pt x="2694" y="0"/>
                    <a:pt x="40" y="2654"/>
                    <a:pt x="0" y="6021"/>
                  </a:cubicBezTo>
                  <a:cubicBezTo>
                    <a:pt x="0" y="9349"/>
                    <a:pt x="2694" y="12082"/>
                    <a:pt x="6021" y="12082"/>
                  </a:cubicBezTo>
                  <a:lnTo>
                    <a:pt x="97446" y="12082"/>
                  </a:lnTo>
                  <a:cubicBezTo>
                    <a:pt x="100734" y="12082"/>
                    <a:pt x="103467" y="9349"/>
                    <a:pt x="103467" y="6021"/>
                  </a:cubicBezTo>
                  <a:cubicBezTo>
                    <a:pt x="103467" y="2694"/>
                    <a:pt x="100734" y="0"/>
                    <a:pt x="97446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4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7" name="Google Shape;1923;p45">
              <a:extLst>
                <a:ext uri="{FF2B5EF4-FFF2-40B4-BE49-F238E27FC236}">
                  <a16:creationId xmlns:a16="http://schemas.microsoft.com/office/drawing/2014/main" id="{98EBACD7-688C-C7D7-5157-A157066CF75A}"/>
                </a:ext>
              </a:extLst>
            </p:cNvPr>
            <p:cNvSpPr/>
            <p:nvPr/>
          </p:nvSpPr>
          <p:spPr>
            <a:xfrm>
              <a:off x="1781969" y="1335655"/>
              <a:ext cx="2092436" cy="1658747"/>
            </a:xfrm>
            <a:custGeom>
              <a:avLst/>
              <a:gdLst/>
              <a:ahLst/>
              <a:cxnLst/>
              <a:rect l="l" t="t" r="r" b="b"/>
              <a:pathLst>
                <a:path w="25986" h="20600" extrusionOk="0">
                  <a:moveTo>
                    <a:pt x="25986" y="10300"/>
                  </a:moveTo>
                  <a:lnTo>
                    <a:pt x="20202" y="7408"/>
                  </a:lnTo>
                  <a:cubicBezTo>
                    <a:pt x="18935" y="3130"/>
                    <a:pt x="14974" y="1"/>
                    <a:pt x="10299" y="1"/>
                  </a:cubicBezTo>
                  <a:cubicBezTo>
                    <a:pt x="4595" y="1"/>
                    <a:pt x="0" y="4596"/>
                    <a:pt x="0" y="10300"/>
                  </a:cubicBezTo>
                  <a:cubicBezTo>
                    <a:pt x="0" y="15964"/>
                    <a:pt x="4595" y="20599"/>
                    <a:pt x="10299" y="20599"/>
                  </a:cubicBezTo>
                  <a:cubicBezTo>
                    <a:pt x="14974" y="20599"/>
                    <a:pt x="18935" y="17470"/>
                    <a:pt x="20202" y="131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3810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8" name="Google Shape;1924;p45">
              <a:extLst>
                <a:ext uri="{FF2B5EF4-FFF2-40B4-BE49-F238E27FC236}">
                  <a16:creationId xmlns:a16="http://schemas.microsoft.com/office/drawing/2014/main" id="{B3749B6C-9843-BC41-08C4-E976A85F2275}"/>
                </a:ext>
              </a:extLst>
            </p:cNvPr>
            <p:cNvSpPr/>
            <p:nvPr/>
          </p:nvSpPr>
          <p:spPr>
            <a:xfrm>
              <a:off x="2078615" y="1646670"/>
              <a:ext cx="1036717" cy="1036717"/>
            </a:xfrm>
            <a:custGeom>
              <a:avLst/>
              <a:gdLst/>
              <a:ahLst/>
              <a:cxnLst/>
              <a:rect l="l" t="t" r="r" b="b"/>
              <a:pathLst>
                <a:path w="12875" h="12875" extrusionOk="0">
                  <a:moveTo>
                    <a:pt x="6457" y="0"/>
                  </a:moveTo>
                  <a:cubicBezTo>
                    <a:pt x="2892" y="0"/>
                    <a:pt x="0" y="2892"/>
                    <a:pt x="0" y="6457"/>
                  </a:cubicBezTo>
                  <a:cubicBezTo>
                    <a:pt x="0" y="9983"/>
                    <a:pt x="2892" y="12875"/>
                    <a:pt x="6457" y="12875"/>
                  </a:cubicBezTo>
                  <a:cubicBezTo>
                    <a:pt x="9982" y="12875"/>
                    <a:pt x="12874" y="9983"/>
                    <a:pt x="12874" y="6457"/>
                  </a:cubicBezTo>
                  <a:cubicBezTo>
                    <a:pt x="12874" y="2892"/>
                    <a:pt x="9982" y="0"/>
                    <a:pt x="64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chemeClr val="accent2">
                      <a:lumMod val="50000"/>
                    </a:schemeClr>
                  </a:solidFill>
                </a:rPr>
                <a:t>01</a:t>
              </a:r>
              <a:endParaRPr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7137167-D289-AC43-A7F6-5E3CE2569F6B}"/>
                </a:ext>
              </a:extLst>
            </p:cNvPr>
            <p:cNvSpPr/>
            <p:nvPr/>
          </p:nvSpPr>
          <p:spPr>
            <a:xfrm>
              <a:off x="3990741" y="1772286"/>
              <a:ext cx="7372366" cy="8574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b="1" dirty="0">
                  <a:solidFill>
                    <a:schemeClr val="accent2">
                      <a:lumMod val="50000"/>
                    </a:schemeClr>
                  </a:solidFill>
                </a:rPr>
                <a:t>Ethical Requirements</a:t>
              </a:r>
            </a:p>
            <a:p>
              <a:r>
                <a:rPr lang="en-US" dirty="0">
                  <a:solidFill>
                    <a:schemeClr val="accent2">
                      <a:lumMod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General requirement to comply with relevant ethical requirements, </a:t>
              </a:r>
            </a:p>
            <a:p>
              <a:r>
                <a:rPr lang="en-US" dirty="0">
                  <a:solidFill>
                    <a:schemeClr val="accent2">
                      <a:lumMod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including </a:t>
              </a:r>
              <a:r>
                <a:rPr lang="en-US" altLang="ko-KR" dirty="0">
                  <a:solidFill>
                    <a:schemeClr val="accent2">
                      <a:lumMod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independence</a:t>
              </a:r>
              <a:endParaRPr lang="ko-KR" altLang="en-US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2" name="Google Shape;1927;p45">
              <a:extLst>
                <a:ext uri="{FF2B5EF4-FFF2-40B4-BE49-F238E27FC236}">
                  <a16:creationId xmlns:a16="http://schemas.microsoft.com/office/drawing/2014/main" id="{D1A29B08-4F70-E2B2-DBB6-EACCD678443E}"/>
                </a:ext>
              </a:extLst>
            </p:cNvPr>
            <p:cNvSpPr/>
            <p:nvPr/>
          </p:nvSpPr>
          <p:spPr>
            <a:xfrm>
              <a:off x="8314417" y="2515879"/>
              <a:ext cx="2095657" cy="1658666"/>
            </a:xfrm>
            <a:custGeom>
              <a:avLst/>
              <a:gdLst/>
              <a:ahLst/>
              <a:cxnLst/>
              <a:rect l="l" t="t" r="r" b="b"/>
              <a:pathLst>
                <a:path w="26026" h="20599" extrusionOk="0">
                  <a:moveTo>
                    <a:pt x="0" y="10300"/>
                  </a:moveTo>
                  <a:lnTo>
                    <a:pt x="5784" y="7447"/>
                  </a:lnTo>
                  <a:cubicBezTo>
                    <a:pt x="7051" y="3130"/>
                    <a:pt x="11012" y="0"/>
                    <a:pt x="15687" y="0"/>
                  </a:cubicBezTo>
                  <a:cubicBezTo>
                    <a:pt x="21391" y="0"/>
                    <a:pt x="26025" y="4595"/>
                    <a:pt x="26025" y="10300"/>
                  </a:cubicBezTo>
                  <a:cubicBezTo>
                    <a:pt x="26025" y="16004"/>
                    <a:pt x="21391" y="20599"/>
                    <a:pt x="15687" y="20599"/>
                  </a:cubicBezTo>
                  <a:cubicBezTo>
                    <a:pt x="11012" y="20599"/>
                    <a:pt x="7051" y="17509"/>
                    <a:pt x="5784" y="131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3810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3" name="Google Shape;1928;p45">
              <a:extLst>
                <a:ext uri="{FF2B5EF4-FFF2-40B4-BE49-F238E27FC236}">
                  <a16:creationId xmlns:a16="http://schemas.microsoft.com/office/drawing/2014/main" id="{56E50AA0-21EF-0245-6FBE-1DE6CB8DAE54}"/>
                </a:ext>
              </a:extLst>
            </p:cNvPr>
            <p:cNvSpPr/>
            <p:nvPr/>
          </p:nvSpPr>
          <p:spPr>
            <a:xfrm>
              <a:off x="9064003" y="2834830"/>
              <a:ext cx="1036717" cy="1036717"/>
            </a:xfrm>
            <a:custGeom>
              <a:avLst/>
              <a:gdLst/>
              <a:ahLst/>
              <a:cxnLst/>
              <a:rect l="l" t="t" r="r" b="b"/>
              <a:pathLst>
                <a:path w="12875" h="12875" extrusionOk="0">
                  <a:moveTo>
                    <a:pt x="6457" y="1"/>
                  </a:moveTo>
                  <a:cubicBezTo>
                    <a:pt x="2892" y="1"/>
                    <a:pt x="0" y="2892"/>
                    <a:pt x="0" y="6457"/>
                  </a:cubicBezTo>
                  <a:cubicBezTo>
                    <a:pt x="0" y="9983"/>
                    <a:pt x="2892" y="12875"/>
                    <a:pt x="6457" y="12875"/>
                  </a:cubicBezTo>
                  <a:cubicBezTo>
                    <a:pt x="9982" y="12875"/>
                    <a:pt x="12874" y="9983"/>
                    <a:pt x="12874" y="6457"/>
                  </a:cubicBezTo>
                  <a:cubicBezTo>
                    <a:pt x="12874" y="2892"/>
                    <a:pt x="9982" y="1"/>
                    <a:pt x="64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chemeClr val="accent2">
                      <a:lumMod val="50000"/>
                    </a:schemeClr>
                  </a:solidFill>
                </a:rPr>
                <a:t>02</a:t>
              </a:r>
              <a:endParaRPr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4A459D5-CE25-12E5-1F46-563A48D16559}"/>
                </a:ext>
              </a:extLst>
            </p:cNvPr>
            <p:cNvSpPr/>
            <p:nvPr/>
          </p:nvSpPr>
          <p:spPr>
            <a:xfrm>
              <a:off x="2628142" y="2902732"/>
              <a:ext cx="5600722" cy="936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en-ID" b="1" dirty="0">
                  <a:solidFill>
                    <a:schemeClr val="accent2">
                      <a:lumMod val="50000"/>
                    </a:schemeClr>
                  </a:solidFill>
                </a:rPr>
                <a:t>Fraud &amp; NOCLAR</a:t>
              </a:r>
            </a:p>
            <a:p>
              <a:pPr algn="r">
                <a:spcBef>
                  <a:spcPts val="600"/>
                </a:spcBef>
              </a:pPr>
              <a:r>
                <a:rPr lang="en-US" dirty="0">
                  <a:solidFill>
                    <a:schemeClr val="accent2">
                      <a:lumMod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Enhanced requirements and application material on fraud and NOCLAR</a:t>
              </a:r>
              <a:endParaRPr lang="ko-KR" altLang="en-US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Google Shape;1925;p45">
              <a:extLst>
                <a:ext uri="{FF2B5EF4-FFF2-40B4-BE49-F238E27FC236}">
                  <a16:creationId xmlns:a16="http://schemas.microsoft.com/office/drawing/2014/main" id="{3D516F36-C982-01CE-553B-4F47C0B5AA58}"/>
                </a:ext>
              </a:extLst>
            </p:cNvPr>
            <p:cNvSpPr/>
            <p:nvPr/>
          </p:nvSpPr>
          <p:spPr>
            <a:xfrm>
              <a:off x="1781969" y="3696022"/>
              <a:ext cx="2092436" cy="1658747"/>
            </a:xfrm>
            <a:custGeom>
              <a:avLst/>
              <a:gdLst/>
              <a:ahLst/>
              <a:cxnLst/>
              <a:rect l="l" t="t" r="r" b="b"/>
              <a:pathLst>
                <a:path w="25986" h="20600" extrusionOk="0">
                  <a:moveTo>
                    <a:pt x="25986" y="10300"/>
                  </a:moveTo>
                  <a:lnTo>
                    <a:pt x="20202" y="7408"/>
                  </a:lnTo>
                  <a:cubicBezTo>
                    <a:pt x="18935" y="3130"/>
                    <a:pt x="14974" y="1"/>
                    <a:pt x="10299" y="1"/>
                  </a:cubicBezTo>
                  <a:cubicBezTo>
                    <a:pt x="4595" y="1"/>
                    <a:pt x="0" y="4596"/>
                    <a:pt x="0" y="10300"/>
                  </a:cubicBezTo>
                  <a:cubicBezTo>
                    <a:pt x="0" y="16004"/>
                    <a:pt x="4595" y="20599"/>
                    <a:pt x="10299" y="20599"/>
                  </a:cubicBezTo>
                  <a:cubicBezTo>
                    <a:pt x="14974" y="20599"/>
                    <a:pt x="18935" y="17470"/>
                    <a:pt x="20202" y="13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3810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8" name="Google Shape;1926;p45">
              <a:extLst>
                <a:ext uri="{FF2B5EF4-FFF2-40B4-BE49-F238E27FC236}">
                  <a16:creationId xmlns:a16="http://schemas.microsoft.com/office/drawing/2014/main" id="{D4AB25EC-B93A-221D-B462-6C4D25552BBC}"/>
                </a:ext>
              </a:extLst>
            </p:cNvPr>
            <p:cNvSpPr/>
            <p:nvPr/>
          </p:nvSpPr>
          <p:spPr>
            <a:xfrm>
              <a:off x="2078615" y="4007037"/>
              <a:ext cx="1036717" cy="1036717"/>
            </a:xfrm>
            <a:custGeom>
              <a:avLst/>
              <a:gdLst/>
              <a:ahLst/>
              <a:cxnLst/>
              <a:rect l="l" t="t" r="r" b="b"/>
              <a:pathLst>
                <a:path w="12875" h="12875" extrusionOk="0">
                  <a:moveTo>
                    <a:pt x="6457" y="0"/>
                  </a:moveTo>
                  <a:cubicBezTo>
                    <a:pt x="2892" y="0"/>
                    <a:pt x="0" y="2892"/>
                    <a:pt x="0" y="6417"/>
                  </a:cubicBezTo>
                  <a:cubicBezTo>
                    <a:pt x="0" y="9982"/>
                    <a:pt x="2892" y="12874"/>
                    <a:pt x="6457" y="12874"/>
                  </a:cubicBezTo>
                  <a:cubicBezTo>
                    <a:pt x="9982" y="12874"/>
                    <a:pt x="12874" y="9982"/>
                    <a:pt x="12874" y="6417"/>
                  </a:cubicBezTo>
                  <a:cubicBezTo>
                    <a:pt x="12874" y="2892"/>
                    <a:pt x="9982" y="0"/>
                    <a:pt x="64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chemeClr val="accent2">
                      <a:lumMod val="50000"/>
                    </a:schemeClr>
                  </a:solidFill>
                </a:rPr>
                <a:t>03</a:t>
              </a:r>
              <a:endParaRPr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5B0F46D-874E-E14F-8307-C61BEEB01864}"/>
                </a:ext>
              </a:extLst>
            </p:cNvPr>
            <p:cNvSpPr/>
            <p:nvPr/>
          </p:nvSpPr>
          <p:spPr>
            <a:xfrm>
              <a:off x="3990741" y="4070851"/>
              <a:ext cx="5681938" cy="936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b="1" dirty="0">
                  <a:solidFill>
                    <a:schemeClr val="accent2">
                      <a:lumMod val="50000"/>
                    </a:schemeClr>
                  </a:solidFill>
                </a:rPr>
                <a:t>Reporting Statement</a:t>
              </a:r>
            </a:p>
            <a:p>
              <a:pPr>
                <a:spcBef>
                  <a:spcPts val="600"/>
                </a:spcBef>
              </a:pPr>
              <a:r>
                <a:rPr lang="en-US" altLang="ko-KR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Proposed statements on independence and fulfilment of ethical responsibilities in the interim review report</a:t>
              </a:r>
              <a:endParaRPr lang="ko-KR" altLang="en-US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2" name="Google Shape;1929;p45">
              <a:extLst>
                <a:ext uri="{FF2B5EF4-FFF2-40B4-BE49-F238E27FC236}">
                  <a16:creationId xmlns:a16="http://schemas.microsoft.com/office/drawing/2014/main" id="{170B043A-5196-AACC-2CAA-59D64DA041A6}"/>
                </a:ext>
              </a:extLst>
            </p:cNvPr>
            <p:cNvSpPr/>
            <p:nvPr/>
          </p:nvSpPr>
          <p:spPr>
            <a:xfrm>
              <a:off x="8314417" y="4876246"/>
              <a:ext cx="2095657" cy="1658666"/>
            </a:xfrm>
            <a:custGeom>
              <a:avLst/>
              <a:gdLst/>
              <a:ahLst/>
              <a:cxnLst/>
              <a:rect l="l" t="t" r="r" b="b"/>
              <a:pathLst>
                <a:path w="26026" h="20599" extrusionOk="0">
                  <a:moveTo>
                    <a:pt x="0" y="10300"/>
                  </a:moveTo>
                  <a:lnTo>
                    <a:pt x="5784" y="7408"/>
                  </a:lnTo>
                  <a:cubicBezTo>
                    <a:pt x="7051" y="3130"/>
                    <a:pt x="11012" y="0"/>
                    <a:pt x="15687" y="0"/>
                  </a:cubicBezTo>
                  <a:cubicBezTo>
                    <a:pt x="21391" y="0"/>
                    <a:pt x="26025" y="4596"/>
                    <a:pt x="26025" y="10300"/>
                  </a:cubicBezTo>
                  <a:cubicBezTo>
                    <a:pt x="26025" y="16004"/>
                    <a:pt x="21391" y="20599"/>
                    <a:pt x="15687" y="20599"/>
                  </a:cubicBezTo>
                  <a:cubicBezTo>
                    <a:pt x="11012" y="20599"/>
                    <a:pt x="7051" y="17470"/>
                    <a:pt x="5784" y="131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3810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3" name="Google Shape;1930;p45">
              <a:extLst>
                <a:ext uri="{FF2B5EF4-FFF2-40B4-BE49-F238E27FC236}">
                  <a16:creationId xmlns:a16="http://schemas.microsoft.com/office/drawing/2014/main" id="{34E8295C-D736-9EBC-D6BF-F6E18A4268E9}"/>
                </a:ext>
              </a:extLst>
            </p:cNvPr>
            <p:cNvSpPr/>
            <p:nvPr/>
          </p:nvSpPr>
          <p:spPr>
            <a:xfrm>
              <a:off x="9064003" y="5187221"/>
              <a:ext cx="1036717" cy="1036717"/>
            </a:xfrm>
            <a:custGeom>
              <a:avLst/>
              <a:gdLst/>
              <a:ahLst/>
              <a:cxnLst/>
              <a:rect l="l" t="t" r="r" b="b"/>
              <a:pathLst>
                <a:path w="12875" h="12875" extrusionOk="0">
                  <a:moveTo>
                    <a:pt x="6457" y="1"/>
                  </a:moveTo>
                  <a:cubicBezTo>
                    <a:pt x="2892" y="1"/>
                    <a:pt x="0" y="2892"/>
                    <a:pt x="0" y="6418"/>
                  </a:cubicBezTo>
                  <a:cubicBezTo>
                    <a:pt x="0" y="9983"/>
                    <a:pt x="2892" y="12875"/>
                    <a:pt x="6457" y="12875"/>
                  </a:cubicBezTo>
                  <a:cubicBezTo>
                    <a:pt x="9982" y="12875"/>
                    <a:pt x="12874" y="9983"/>
                    <a:pt x="12874" y="6418"/>
                  </a:cubicBezTo>
                  <a:cubicBezTo>
                    <a:pt x="12874" y="2892"/>
                    <a:pt x="9982" y="1"/>
                    <a:pt x="64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>
                  <a:solidFill>
                    <a:schemeClr val="accent2">
                      <a:lumMod val="50000"/>
                    </a:schemeClr>
                  </a:solidFill>
                </a:rPr>
                <a:t>04</a:t>
              </a:r>
              <a:endParaRPr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0F92902-8F1D-D1D2-39C7-94C92610836C}"/>
                </a:ext>
              </a:extLst>
            </p:cNvPr>
            <p:cNvSpPr/>
            <p:nvPr/>
          </p:nvSpPr>
          <p:spPr>
            <a:xfrm>
              <a:off x="2348851" y="5243058"/>
              <a:ext cx="5880012" cy="936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en-ID" b="1" dirty="0">
                  <a:solidFill>
                    <a:schemeClr val="accent2">
                      <a:lumMod val="50000"/>
                    </a:schemeClr>
                  </a:solidFill>
                </a:rPr>
                <a:t>Group Engagements</a:t>
              </a:r>
            </a:p>
            <a:p>
              <a:pPr algn="r">
                <a:spcBef>
                  <a:spcPts val="600"/>
                </a:spcBef>
              </a:pPr>
              <a:r>
                <a:rPr lang="en-US" dirty="0">
                  <a:solidFill>
                    <a:schemeClr val="accent2">
                      <a:lumMod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Requirements for group interim reviews, including involvement of component auditors and related communications</a:t>
              </a:r>
              <a:endParaRPr lang="ko-KR" altLang="en-US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96790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4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5.xml><?xml version="1.0" encoding="utf-8"?>
<a:theme xmlns:a="http://schemas.openxmlformats.org/drawingml/2006/main" name="4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747A00BD20244780E202EF284FACAB" ma:contentTypeVersion="19" ma:contentTypeDescription="Create a new document." ma:contentTypeScope="" ma:versionID="5d819a5a8bd51f8e24f77cf54abf8427">
  <xsd:schema xmlns:xsd="http://www.w3.org/2001/XMLSchema" xmlns:xs="http://www.w3.org/2001/XMLSchema" xmlns:p="http://schemas.microsoft.com/office/2006/metadata/properties" xmlns:ns2="b1a93a4b-4191-4dac-a588-8703f6ea68bd" xmlns:ns3="877e1bf8-3c17-4240-8681-664f773aba1e" targetNamespace="http://schemas.microsoft.com/office/2006/metadata/properties" ma:root="true" ma:fieldsID="47facc757aa450b4f464d7311def5f39" ns2:_="" ns3:_="">
    <xsd:import namespace="b1a93a4b-4191-4dac-a588-8703f6ea68bd"/>
    <xsd:import namespace="877e1bf8-3c17-4240-8681-664f773aba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a93a4b-4191-4dac-a588-8703f6ea68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" ma:index="26" nillable="true" ma:displayName="comment" ma:format="Dropdown" ma:internalName="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7e1bf8-3c17-4240-8681-664f773ab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41cf93c-cd40-44fa-857e-9701ddac4327}" ma:internalName="TaxCatchAll" ma:showField="CatchAllData" ma:web="877e1bf8-3c17-4240-8681-664f773aba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1a93a4b-4191-4dac-a588-8703f6ea68bd">
      <Terms xmlns="http://schemas.microsoft.com/office/infopath/2007/PartnerControls"/>
    </lcf76f155ced4ddcb4097134ff3c332f>
    <SharedWithUsers xmlns="877e1bf8-3c17-4240-8681-664f773aba1e">
      <UserInfo>
        <DisplayName/>
        <AccountId xsi:nil="true"/>
        <AccountType/>
      </UserInfo>
    </SharedWithUsers>
    <TaxCatchAll xmlns="877e1bf8-3c17-4240-8681-664f773aba1e" xsi:nil="true"/>
    <comment xmlns="b1a93a4b-4191-4dac-a588-8703f6ea68bd" xsi:nil="true"/>
  </documentManagement>
</p:properties>
</file>

<file path=customXml/itemProps1.xml><?xml version="1.0" encoding="utf-8"?>
<ds:datastoreItem xmlns:ds="http://schemas.openxmlformats.org/officeDocument/2006/customXml" ds:itemID="{D07AF95F-1F84-444A-8F6E-82528F1D1E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ECA1DA-7636-48CD-BACD-87E0E776EA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a93a4b-4191-4dac-a588-8703f6ea68bd"/>
    <ds:schemaRef ds:uri="877e1bf8-3c17-4240-8681-664f773ab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623BFD5-2BC7-4828-8F65-848475E0EF76}">
  <ds:schemaRefs>
    <ds:schemaRef ds:uri="http://schemas.openxmlformats.org/package/2006/metadata/core-properties"/>
    <ds:schemaRef ds:uri="http://purl.org/dc/terms/"/>
    <ds:schemaRef ds:uri="http://purl.org/dc/elements/1.1/"/>
    <ds:schemaRef ds:uri="877e1bf8-3c17-4240-8681-664f773aba1e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b1a93a4b-4191-4dac-a588-8703f6ea68b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6285</TotalTime>
  <Words>1045</Words>
  <Application>Microsoft Office PowerPoint</Application>
  <PresentationFormat>Widescreen</PresentationFormat>
  <Paragraphs>158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31" baseType="lpstr">
      <vt:lpstr>Aptos</vt:lpstr>
      <vt:lpstr>Arial</vt:lpstr>
      <vt:lpstr>Calibri</vt:lpstr>
      <vt:lpstr>Calibri Light</vt:lpstr>
      <vt:lpstr>Courier New</vt:lpstr>
      <vt:lpstr>Fira Sans</vt:lpstr>
      <vt:lpstr>IBM Plex Sans Bold</vt:lpstr>
      <vt:lpstr>Inter</vt:lpstr>
      <vt:lpstr>Roboto</vt:lpstr>
      <vt:lpstr>1_Office Theme</vt:lpstr>
      <vt:lpstr>3_Custom Design</vt:lpstr>
      <vt:lpstr>2_Office Theme</vt:lpstr>
      <vt:lpstr>2_Custom Design</vt:lpstr>
      <vt:lpstr>4_Custom Design</vt:lpstr>
      <vt:lpstr>5_Custom Design</vt:lpstr>
      <vt:lpstr>Custom Design</vt:lpstr>
      <vt:lpstr>IAASB - IESBA Coordination</vt:lpstr>
      <vt:lpstr>Agenda</vt:lpstr>
      <vt:lpstr>IAASB IESBA Coordination Framework</vt:lpstr>
      <vt:lpstr>Coordination Activities in Q1 2026</vt:lpstr>
      <vt:lpstr>REVIEWS OF INTERIM FINANCIAL INFORMATION  REVISING ISRE 2410</vt:lpstr>
      <vt:lpstr>ISRE 2410 IN THE IAASB’S STANDARDS</vt:lpstr>
      <vt:lpstr>PROJECT TO REVISE ISRE 2410 </vt:lpstr>
      <vt:lpstr>Anticipated Timeline to Exposure Draft, ED-2410</vt:lpstr>
      <vt:lpstr>ETHICS RELATED MATTERS (AGENDA 5-A)</vt:lpstr>
      <vt:lpstr>MATTER 1: GENERAL ETHICAL REQUIREMENTS</vt:lpstr>
      <vt:lpstr>MATTER 2: FRAUD AND NOCLAR</vt:lpstr>
      <vt:lpstr>MATTER 3: REPORTING STATEMENT OF INDEPENDENCE</vt:lpstr>
      <vt:lpstr>MATTER 4: GROUP INTERIM REVIEWS AND SECTION 405</vt:lpstr>
      <vt:lpstr>MATTER 4: GROUP INTERIM REVIEWS AND SECTION 405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Natalie Klonaridis</dc:creator>
  <cp:lastModifiedBy>Carla Vijian</cp:lastModifiedBy>
  <cp:revision>34</cp:revision>
  <cp:lastPrinted>2025-02-05T19:06:42Z</cp:lastPrinted>
  <dcterms:created xsi:type="dcterms:W3CDTF">2020-10-08T22:21:23Z</dcterms:created>
  <dcterms:modified xsi:type="dcterms:W3CDTF">2026-03-10T12:25:39Z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0x010100ED747A00BD20244780E202EF284FACAB</vt:lpwstr>
  </property>
  <property fmtid="{D5CDD505-2E9C-101B-9397-08002B2CF9AE}" pid="3" name="Order">
    <vt:r8>2626000</vt:r8>
  </property>
  <property fmtid="{D5CDD505-2E9C-101B-9397-08002B2CF9AE}" pid="4" name="MediaServiceImageTags">
    <vt:lpwstr/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bool>false</vt:bool>
  </property>
</Properties>
</file>