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52" r:id="rId7"/>
    <p:sldMasterId id="2147483747" r:id="rId8"/>
    <p:sldMasterId id="2147483711" r:id="rId9"/>
    <p:sldMasterId id="2147483717" r:id="rId10"/>
    <p:sldMasterId id="2147483726" r:id="rId11"/>
    <p:sldMasterId id="2147483776" r:id="rId12"/>
  </p:sldMasterIdLst>
  <p:notesMasterIdLst>
    <p:notesMasterId r:id="rId26"/>
  </p:notesMasterIdLst>
  <p:sldIdLst>
    <p:sldId id="268" r:id="rId13"/>
    <p:sldId id="2147472405" r:id="rId14"/>
    <p:sldId id="2147472423" r:id="rId15"/>
    <p:sldId id="2147472482" r:id="rId16"/>
    <p:sldId id="2147472485" r:id="rId17"/>
    <p:sldId id="2147472435" r:id="rId18"/>
    <p:sldId id="2147472486" r:id="rId19"/>
    <p:sldId id="2147472418" r:id="rId20"/>
    <p:sldId id="2147472459" r:id="rId21"/>
    <p:sldId id="2147472460" r:id="rId22"/>
    <p:sldId id="2147472487" r:id="rId23"/>
    <p:sldId id="2147472412" r:id="rId24"/>
    <p:sldId id="214747245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ESBA" id="{C7A6A806-A4F1-574B-9F2E-E15B44EE21E0}">
          <p14:sldIdLst>
            <p14:sldId id="268"/>
            <p14:sldId id="2147472405"/>
            <p14:sldId id="2147472423"/>
            <p14:sldId id="2147472482"/>
            <p14:sldId id="2147472485"/>
            <p14:sldId id="2147472435"/>
            <p14:sldId id="2147472486"/>
            <p14:sldId id="2147472418"/>
            <p14:sldId id="2147472459"/>
            <p14:sldId id="2147472460"/>
            <p14:sldId id="2147472487"/>
            <p14:sldId id="2147472412"/>
            <p14:sldId id="2147472454"/>
          </p14:sldIdLst>
        </p14:section>
      </p14:sectionLst>
    </p:ext>
    <p:ext uri="{EFAFB233-063F-42B5-8137-9DF3F51BA10A}">
      <p15:sldGuideLst xmlns:p15="http://schemas.microsoft.com/office/powerpoint/2012/main">
        <p15:guide id="1" pos="3504" userDrawn="1">
          <p15:clr>
            <a:srgbClr val="A4A3A4"/>
          </p15:clr>
        </p15:guide>
        <p15:guide id="2" orient="horz" pos="1056" userDrawn="1">
          <p15:clr>
            <a:srgbClr val="A4A3A4"/>
          </p15:clr>
        </p15:guide>
        <p15:guide id="3" pos="480" userDrawn="1">
          <p15:clr>
            <a:srgbClr val="A4A3A4"/>
          </p15:clr>
        </p15:guide>
        <p15:guide id="4" orient="horz" pos="26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69CC63-70F9-B92E-B0AA-D68B2FB5D2AB}" name="Gabriela Figueiredo Dias" initials="GF" userId="S::GabrielaDias@ethicsboard.org::2f0de687-1f60-462c-a3ec-15136bf498f0" providerId="AD"/>
  <p188:author id="{AAFD516B-D577-E298-A505-86828FF8403E}" name="Joanne Holt" initials="JH" userId="S::joanneholt@ethicsboard.org::12fe25c6-4cb7-4225-920a-14a4ef202436" providerId="AD"/>
  <p188:author id="{FE8B5C9F-7B18-B143-6551-47BF86F7ED3A}" name="Geoff Kwan" initials="GK" userId="S::GeoffKwan@ethicsboard.org::c3a5c4b8-7020-4697-b49e-ebe9f60812c0" providerId="AD"/>
  <p188:author id="{553772B1-180A-4959-D377-E121E197E9D3}" name="Carla Vijian" initials="CV" userId="S::CarlaVijian@ethicsboard.org::c8cf1b78-ca9a-4696-87d3-45e7c13ef4bf" providerId="AD"/>
  <p188:author id="{B62276D6-496F-52B6-6D00-824CB7935334}" name="Ken Siong" initials="KS" userId="S::KenSiong@ethicsboard.org::f7679ae9-de6b-4f69-a967-87584c14b709" providerId="AD"/>
  <p188:author id="{579ECFEE-90DD-DF6F-AC7E-BA7526220BCD}" name="Laura Leal" initials="LL" userId="S::lauraleal@ethicsboard.org::4720af35-0a04-4b32-b28a-0692a15a45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305AD1-7E8E-4824-8C24-878689EE90E5}" v="276" dt="2025-10-23T11:26:39.284"/>
    <p1510:client id="{59AB3FB2-EB7B-49A1-8369-989394503752}" v="191" dt="2025-10-23T19:31:32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88" y="284"/>
      </p:cViewPr>
      <p:guideLst>
        <p:guide pos="3504"/>
        <p:guide orient="horz" pos="1056"/>
        <p:guide pos="480"/>
        <p:guide orient="horz" pos="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Leal" userId="4720af35-0a04-4b32-b28a-0692a15a4541" providerId="ADAL" clId="{B904D79F-9558-41A3-AE17-4FD94BDAFD14}"/>
    <pc:docChg chg="undo custSel addSld delSld modSld sldOrd modSection">
      <pc:chgData name="Laura Leal" userId="4720af35-0a04-4b32-b28a-0692a15a4541" providerId="ADAL" clId="{B904D79F-9558-41A3-AE17-4FD94BDAFD14}" dt="2025-10-23T19:49:21.016" v="1160" actId="1035"/>
      <pc:docMkLst>
        <pc:docMk/>
      </pc:docMkLst>
      <pc:sldChg chg="modSp mod">
        <pc:chgData name="Laura Leal" userId="4720af35-0a04-4b32-b28a-0692a15a4541" providerId="ADAL" clId="{B904D79F-9558-41A3-AE17-4FD94BDAFD14}" dt="2025-10-21T19:22:18.744" v="22" actId="20577"/>
        <pc:sldMkLst>
          <pc:docMk/>
          <pc:sldMk cId="3552068023" sldId="268"/>
        </pc:sldMkLst>
        <pc:spChg chg="mod">
          <ac:chgData name="Laura Leal" userId="4720af35-0a04-4b32-b28a-0692a15a4541" providerId="ADAL" clId="{B904D79F-9558-41A3-AE17-4FD94BDAFD14}" dt="2025-10-21T19:22:18.744" v="22" actId="20577"/>
          <ac:spMkLst>
            <pc:docMk/>
            <pc:sldMk cId="3552068023" sldId="268"/>
            <ac:spMk id="4" creationId="{AF510920-E34D-0155-F62D-93F157BD0A0E}"/>
          </ac:spMkLst>
        </pc:spChg>
      </pc:sldChg>
      <pc:sldChg chg="modSp mod">
        <pc:chgData name="Laura Leal" userId="4720af35-0a04-4b32-b28a-0692a15a4541" providerId="ADAL" clId="{B904D79F-9558-41A3-AE17-4FD94BDAFD14}" dt="2025-10-21T19:54:27.384" v="916" actId="1038"/>
        <pc:sldMkLst>
          <pc:docMk/>
          <pc:sldMk cId="679662512" sldId="2147472405"/>
        </pc:sldMkLst>
        <pc:spChg chg="mod">
          <ac:chgData name="Laura Leal" userId="4720af35-0a04-4b32-b28a-0692a15a4541" providerId="ADAL" clId="{B904D79F-9558-41A3-AE17-4FD94BDAFD14}" dt="2025-10-21T19:54:27.384" v="916" actId="1038"/>
          <ac:spMkLst>
            <pc:docMk/>
            <pc:sldMk cId="679662512" sldId="2147472405"/>
            <ac:spMk id="3" creationId="{9809DE27-7D84-12A7-4F51-3BB535B02EDE}"/>
          </ac:spMkLst>
        </pc:spChg>
      </pc:sldChg>
      <pc:sldChg chg="addSp delSp modSp add mod ord">
        <pc:chgData name="Laura Leal" userId="4720af35-0a04-4b32-b28a-0692a15a4541" providerId="ADAL" clId="{B904D79F-9558-41A3-AE17-4FD94BDAFD14}" dt="2025-10-23T19:49:21.016" v="1160" actId="1035"/>
        <pc:sldMkLst>
          <pc:docMk/>
          <pc:sldMk cId="3474195896" sldId="2147472412"/>
        </pc:sldMkLst>
        <pc:spChg chg="add mod">
          <ac:chgData name="Laura Leal" userId="4720af35-0a04-4b32-b28a-0692a15a4541" providerId="ADAL" clId="{B904D79F-9558-41A3-AE17-4FD94BDAFD14}" dt="2025-10-23T19:49:21.016" v="1160" actId="1035"/>
          <ac:spMkLst>
            <pc:docMk/>
            <pc:sldMk cId="3474195896" sldId="2147472412"/>
            <ac:spMk id="2" creationId="{31CE3BAB-516C-3B34-136D-263181845D75}"/>
          </ac:spMkLst>
        </pc:spChg>
        <pc:spChg chg="add mod">
          <ac:chgData name="Laura Leal" userId="4720af35-0a04-4b32-b28a-0692a15a4541" providerId="ADAL" clId="{B904D79F-9558-41A3-AE17-4FD94BDAFD14}" dt="2025-10-21T19:53:04.222" v="876" actId="20577"/>
          <ac:spMkLst>
            <pc:docMk/>
            <pc:sldMk cId="3474195896" sldId="2147472412"/>
            <ac:spMk id="7" creationId="{3809DD30-47CE-098E-BC9F-0EE54DC802CF}"/>
          </ac:spMkLst>
        </pc:spChg>
      </pc:sldChg>
      <pc:sldChg chg="addSp modSp mod ord">
        <pc:chgData name="Laura Leal" userId="4720af35-0a04-4b32-b28a-0692a15a4541" providerId="ADAL" clId="{B904D79F-9558-41A3-AE17-4FD94BDAFD14}" dt="2025-10-23T19:36:58.632" v="1128" actId="1036"/>
        <pc:sldMkLst>
          <pc:docMk/>
          <pc:sldMk cId="2155975690" sldId="2147472418"/>
        </pc:sldMkLst>
        <pc:spChg chg="add mod">
          <ac:chgData name="Laura Leal" userId="4720af35-0a04-4b32-b28a-0692a15a4541" providerId="ADAL" clId="{B904D79F-9558-41A3-AE17-4FD94BDAFD14}" dt="2025-10-23T19:36:58.632" v="1128" actId="1036"/>
          <ac:spMkLst>
            <pc:docMk/>
            <pc:sldMk cId="2155975690" sldId="2147472418"/>
            <ac:spMk id="3" creationId="{20668CAB-2C9B-950C-1F78-D5624563544A}"/>
          </ac:spMkLst>
        </pc:spChg>
        <pc:spChg chg="mod">
          <ac:chgData name="Laura Leal" userId="4720af35-0a04-4b32-b28a-0692a15a4541" providerId="ADAL" clId="{B904D79F-9558-41A3-AE17-4FD94BDAFD14}" dt="2025-10-23T19:36:22.023" v="1051" actId="108"/>
          <ac:spMkLst>
            <pc:docMk/>
            <pc:sldMk cId="2155975690" sldId="2147472418"/>
            <ac:spMk id="4" creationId="{D6B5B793-6E27-AB8F-834F-1562B1AFCBCE}"/>
          </ac:spMkLst>
        </pc:spChg>
        <pc:spChg chg="mod">
          <ac:chgData name="Laura Leal" userId="4720af35-0a04-4b32-b28a-0692a15a4541" providerId="ADAL" clId="{B904D79F-9558-41A3-AE17-4FD94BDAFD14}" dt="2025-10-23T19:36:58.632" v="1128" actId="1036"/>
          <ac:spMkLst>
            <pc:docMk/>
            <pc:sldMk cId="2155975690" sldId="2147472418"/>
            <ac:spMk id="7" creationId="{775BE0CB-91C4-20C0-F277-DE01D3C1D91B}"/>
          </ac:spMkLst>
        </pc:spChg>
      </pc:sldChg>
      <pc:sldChg chg="modSp del mod">
        <pc:chgData name="Laura Leal" userId="4720af35-0a04-4b32-b28a-0692a15a4541" providerId="ADAL" clId="{B904D79F-9558-41A3-AE17-4FD94BDAFD14}" dt="2025-10-21T19:23:35.267" v="165" actId="47"/>
        <pc:sldMkLst>
          <pc:docMk/>
          <pc:sldMk cId="3609656061" sldId="2147472423"/>
        </pc:sldMkLst>
      </pc:sldChg>
      <pc:sldChg chg="addSp delSp modSp mod ord">
        <pc:chgData name="Laura Leal" userId="4720af35-0a04-4b32-b28a-0692a15a4541" providerId="ADAL" clId="{B904D79F-9558-41A3-AE17-4FD94BDAFD14}" dt="2025-10-23T19:48:11.116" v="1154" actId="1036"/>
        <pc:sldMkLst>
          <pc:docMk/>
          <pc:sldMk cId="1418560340" sldId="2147472435"/>
        </pc:sldMkLst>
        <pc:spChg chg="mod">
          <ac:chgData name="Laura Leal" userId="4720af35-0a04-4b32-b28a-0692a15a4541" providerId="ADAL" clId="{B904D79F-9558-41A3-AE17-4FD94BDAFD14}" dt="2025-10-23T19:48:11.116" v="1154" actId="1036"/>
          <ac:spMkLst>
            <pc:docMk/>
            <pc:sldMk cId="1418560340" sldId="2147472435"/>
            <ac:spMk id="5" creationId="{52D73824-A388-5EE0-760C-3823123DC682}"/>
          </ac:spMkLst>
        </pc:spChg>
        <pc:spChg chg="add mod">
          <ac:chgData name="Laura Leal" userId="4720af35-0a04-4b32-b28a-0692a15a4541" providerId="ADAL" clId="{B904D79F-9558-41A3-AE17-4FD94BDAFD14}" dt="2025-10-21T19:29:42.869" v="370"/>
          <ac:spMkLst>
            <pc:docMk/>
            <pc:sldMk cId="1418560340" sldId="2147472435"/>
            <ac:spMk id="20" creationId="{5E579A3C-1A4D-A2F8-7D4F-9C0558CF6C5C}"/>
          </ac:spMkLst>
        </pc:spChg>
      </pc:sldChg>
      <pc:sldChg chg="add">
        <pc:chgData name="Laura Leal" userId="4720af35-0a04-4b32-b28a-0692a15a4541" providerId="ADAL" clId="{B904D79F-9558-41A3-AE17-4FD94BDAFD14}" dt="2025-10-21T19:49:59.294" v="609"/>
        <pc:sldMkLst>
          <pc:docMk/>
          <pc:sldMk cId="678145632" sldId="2147472454"/>
        </pc:sldMkLst>
      </pc:sldChg>
      <pc:sldChg chg="modSp add mod">
        <pc:chgData name="Laura Leal" userId="4720af35-0a04-4b32-b28a-0692a15a4541" providerId="ADAL" clId="{B904D79F-9558-41A3-AE17-4FD94BDAFD14}" dt="2025-10-23T19:37:29.876" v="1141" actId="1035"/>
        <pc:sldMkLst>
          <pc:docMk/>
          <pc:sldMk cId="2944097038" sldId="2147472459"/>
        </pc:sldMkLst>
        <pc:spChg chg="mod">
          <ac:chgData name="Laura Leal" userId="4720af35-0a04-4b32-b28a-0692a15a4541" providerId="ADAL" clId="{B904D79F-9558-41A3-AE17-4FD94BDAFD14}" dt="2025-10-23T19:37:29.876" v="1141" actId="1035"/>
          <ac:spMkLst>
            <pc:docMk/>
            <pc:sldMk cId="2944097038" sldId="2147472459"/>
            <ac:spMk id="3" creationId="{A3ECE0A0-7CD8-D9D0-CCB8-79BFF0FA1DF0}"/>
          </ac:spMkLst>
        </pc:spChg>
        <pc:spChg chg="mod">
          <ac:chgData name="Laura Leal" userId="4720af35-0a04-4b32-b28a-0692a15a4541" providerId="ADAL" clId="{B904D79F-9558-41A3-AE17-4FD94BDAFD14}" dt="2025-10-23T19:36:28.302" v="1052" actId="108"/>
          <ac:spMkLst>
            <pc:docMk/>
            <pc:sldMk cId="2944097038" sldId="2147472459"/>
            <ac:spMk id="4" creationId="{F76FFD66-78D7-20BC-3D7B-FF9132D85B3B}"/>
          </ac:spMkLst>
        </pc:spChg>
        <pc:spChg chg="mod">
          <ac:chgData name="Laura Leal" userId="4720af35-0a04-4b32-b28a-0692a15a4541" providerId="ADAL" clId="{B904D79F-9558-41A3-AE17-4FD94BDAFD14}" dt="2025-10-23T19:37:29.876" v="1141" actId="1035"/>
          <ac:spMkLst>
            <pc:docMk/>
            <pc:sldMk cId="2944097038" sldId="2147472459"/>
            <ac:spMk id="7" creationId="{13D66C5A-E7BB-38C3-4E4A-0FE936BB6256}"/>
          </ac:spMkLst>
        </pc:spChg>
      </pc:sldChg>
      <pc:sldChg chg="delSp modSp add mod">
        <pc:chgData name="Laura Leal" userId="4720af35-0a04-4b32-b28a-0692a15a4541" providerId="ADAL" clId="{B904D79F-9558-41A3-AE17-4FD94BDAFD14}" dt="2025-10-23T19:36:41.436" v="1078" actId="1036"/>
        <pc:sldMkLst>
          <pc:docMk/>
          <pc:sldMk cId="1774557079" sldId="2147472460"/>
        </pc:sldMkLst>
        <pc:spChg chg="mod">
          <ac:chgData name="Laura Leal" userId="4720af35-0a04-4b32-b28a-0692a15a4541" providerId="ADAL" clId="{B904D79F-9558-41A3-AE17-4FD94BDAFD14}" dt="2025-10-23T19:36:41.436" v="1078" actId="1036"/>
          <ac:spMkLst>
            <pc:docMk/>
            <pc:sldMk cId="1774557079" sldId="2147472460"/>
            <ac:spMk id="3" creationId="{D84C8B3B-ADEF-8D50-740F-E5196919FAE0}"/>
          </ac:spMkLst>
        </pc:spChg>
        <pc:spChg chg="mod">
          <ac:chgData name="Laura Leal" userId="4720af35-0a04-4b32-b28a-0692a15a4541" providerId="ADAL" clId="{B904D79F-9558-41A3-AE17-4FD94BDAFD14}" dt="2025-10-23T19:36:35.276" v="1053" actId="108"/>
          <ac:spMkLst>
            <pc:docMk/>
            <pc:sldMk cId="1774557079" sldId="2147472460"/>
            <ac:spMk id="4" creationId="{EC9840CA-0649-C419-F885-C1CB0D7A0DA2}"/>
          </ac:spMkLst>
        </pc:spChg>
        <pc:spChg chg="mod">
          <ac:chgData name="Laura Leal" userId="4720af35-0a04-4b32-b28a-0692a15a4541" providerId="ADAL" clId="{B904D79F-9558-41A3-AE17-4FD94BDAFD14}" dt="2025-10-23T19:36:41.436" v="1078" actId="1036"/>
          <ac:spMkLst>
            <pc:docMk/>
            <pc:sldMk cId="1774557079" sldId="2147472460"/>
            <ac:spMk id="5" creationId="{B110F45F-1950-DA2F-B318-115E955BD983}"/>
          </ac:spMkLst>
        </pc:spChg>
      </pc:sldChg>
      <pc:sldMasterChg chg="delSldLayout">
        <pc:chgData name="Laura Leal" userId="4720af35-0a04-4b32-b28a-0692a15a4541" providerId="ADAL" clId="{B904D79F-9558-41A3-AE17-4FD94BDAFD14}" dt="2025-10-21T19:33:29.029" v="456" actId="47"/>
        <pc:sldMasterMkLst>
          <pc:docMk/>
          <pc:sldMasterMk cId="3847642439" sldId="2147483685"/>
        </pc:sldMasterMkLst>
      </pc:sldMasterChg>
    </pc:docChg>
  </pc:docChgLst>
  <pc:docChgLst>
    <pc:chgData name="Geoff Kwan" userId="c3a5c4b8-7020-4697-b49e-ebe9f60812c0" providerId="ADAL" clId="{27695B09-F29B-4A1D-B0BB-349F2DE0338D}"/>
    <pc:docChg chg="undo custSel addSld delSld modSld sldOrd modSection">
      <pc:chgData name="Geoff Kwan" userId="c3a5c4b8-7020-4697-b49e-ebe9f60812c0" providerId="ADAL" clId="{27695B09-F29B-4A1D-B0BB-349F2DE0338D}" dt="2025-10-23T12:57:46.683" v="1870" actId="113"/>
      <pc:docMkLst>
        <pc:docMk/>
      </pc:docMkLst>
      <pc:sldChg chg="modSp mod">
        <pc:chgData name="Geoff Kwan" userId="c3a5c4b8-7020-4697-b49e-ebe9f60812c0" providerId="ADAL" clId="{27695B09-F29B-4A1D-B0BB-349F2DE0338D}" dt="2025-10-23T11:06:15.401" v="1725" actId="948"/>
        <pc:sldMkLst>
          <pc:docMk/>
          <pc:sldMk cId="679662512" sldId="2147472405"/>
        </pc:sldMkLst>
        <pc:spChg chg="mod">
          <ac:chgData name="Geoff Kwan" userId="c3a5c4b8-7020-4697-b49e-ebe9f60812c0" providerId="ADAL" clId="{27695B09-F29B-4A1D-B0BB-349F2DE0338D}" dt="2025-10-23T11:06:15.401" v="1725" actId="948"/>
          <ac:spMkLst>
            <pc:docMk/>
            <pc:sldMk cId="679662512" sldId="2147472405"/>
            <ac:spMk id="3" creationId="{9809DE27-7D84-12A7-4F51-3BB535B02EDE}"/>
          </ac:spMkLst>
        </pc:spChg>
      </pc:sldChg>
      <pc:sldChg chg="modSp mod">
        <pc:chgData name="Geoff Kwan" userId="c3a5c4b8-7020-4697-b49e-ebe9f60812c0" providerId="ADAL" clId="{27695B09-F29B-4A1D-B0BB-349F2DE0338D}" dt="2025-10-22T14:24:20.145" v="1717" actId="20577"/>
        <pc:sldMkLst>
          <pc:docMk/>
          <pc:sldMk cId="3474195896" sldId="2147472412"/>
        </pc:sldMkLst>
        <pc:spChg chg="mod">
          <ac:chgData name="Geoff Kwan" userId="c3a5c4b8-7020-4697-b49e-ebe9f60812c0" providerId="ADAL" clId="{27695B09-F29B-4A1D-B0BB-349F2DE0338D}" dt="2025-10-22T14:24:20.145" v="1717" actId="20577"/>
          <ac:spMkLst>
            <pc:docMk/>
            <pc:sldMk cId="3474195896" sldId="2147472412"/>
            <ac:spMk id="2" creationId="{31CE3BAB-516C-3B34-136D-263181845D75}"/>
          </ac:spMkLst>
        </pc:spChg>
      </pc:sldChg>
      <pc:sldChg chg="modSp mod">
        <pc:chgData name="Geoff Kwan" userId="c3a5c4b8-7020-4697-b49e-ebe9f60812c0" providerId="ADAL" clId="{27695B09-F29B-4A1D-B0BB-349F2DE0338D}" dt="2025-10-22T13:58:44.911" v="1406" actId="14100"/>
        <pc:sldMkLst>
          <pc:docMk/>
          <pc:sldMk cId="2155975690" sldId="2147472418"/>
        </pc:sldMkLst>
        <pc:spChg chg="mod">
          <ac:chgData name="Geoff Kwan" userId="c3a5c4b8-7020-4697-b49e-ebe9f60812c0" providerId="ADAL" clId="{27695B09-F29B-4A1D-B0BB-349F2DE0338D}" dt="2025-10-22T13:16:28.671" v="376" actId="14100"/>
          <ac:spMkLst>
            <pc:docMk/>
            <pc:sldMk cId="2155975690" sldId="2147472418"/>
            <ac:spMk id="3" creationId="{20668CAB-2C9B-950C-1F78-D5624563544A}"/>
          </ac:spMkLst>
        </pc:spChg>
        <pc:spChg chg="mod">
          <ac:chgData name="Geoff Kwan" userId="c3a5c4b8-7020-4697-b49e-ebe9f60812c0" providerId="ADAL" clId="{27695B09-F29B-4A1D-B0BB-349F2DE0338D}" dt="2025-10-22T13:58:44.911" v="1406" actId="14100"/>
          <ac:spMkLst>
            <pc:docMk/>
            <pc:sldMk cId="2155975690" sldId="2147472418"/>
            <ac:spMk id="7" creationId="{775BE0CB-91C4-20C0-F277-DE01D3C1D91B}"/>
          </ac:spMkLst>
        </pc:spChg>
      </pc:sldChg>
      <pc:sldChg chg="modSp add mod">
        <pc:chgData name="Geoff Kwan" userId="c3a5c4b8-7020-4697-b49e-ebe9f60812c0" providerId="ADAL" clId="{27695B09-F29B-4A1D-B0BB-349F2DE0338D}" dt="2025-10-23T12:56:24.127" v="1741" actId="113"/>
        <pc:sldMkLst>
          <pc:docMk/>
          <pc:sldMk cId="3609656061" sldId="2147472423"/>
        </pc:sldMkLst>
        <pc:spChg chg="mod">
          <ac:chgData name="Geoff Kwan" userId="c3a5c4b8-7020-4697-b49e-ebe9f60812c0" providerId="ADAL" clId="{27695B09-F29B-4A1D-B0BB-349F2DE0338D}" dt="2025-10-23T12:56:24.127" v="1741" actId="113"/>
          <ac:spMkLst>
            <pc:docMk/>
            <pc:sldMk cId="3609656061" sldId="2147472423"/>
            <ac:spMk id="2" creationId="{2B8256E4-386C-5E0A-A672-5E1A5AE4A4F3}"/>
          </ac:spMkLst>
        </pc:spChg>
      </pc:sldChg>
      <pc:sldChg chg="addSp delSp modSp mod ord">
        <pc:chgData name="Geoff Kwan" userId="c3a5c4b8-7020-4697-b49e-ebe9f60812c0" providerId="ADAL" clId="{27695B09-F29B-4A1D-B0BB-349F2DE0338D}" dt="2025-10-23T11:06:42.386" v="1727"/>
        <pc:sldMkLst>
          <pc:docMk/>
          <pc:sldMk cId="1418560340" sldId="2147472435"/>
        </pc:sldMkLst>
        <pc:spChg chg="add mod">
          <ac:chgData name="Geoff Kwan" userId="c3a5c4b8-7020-4697-b49e-ebe9f60812c0" providerId="ADAL" clId="{27695B09-F29B-4A1D-B0BB-349F2DE0338D}" dt="2025-10-22T12:36:30.670" v="41" actId="6549"/>
          <ac:spMkLst>
            <pc:docMk/>
            <pc:sldMk cId="1418560340" sldId="2147472435"/>
            <ac:spMk id="4" creationId="{9FDDEB30-6C11-18CB-1A31-62B144DBFB65}"/>
          </ac:spMkLst>
        </pc:spChg>
        <pc:spChg chg="add mod">
          <ac:chgData name="Geoff Kwan" userId="c3a5c4b8-7020-4697-b49e-ebe9f60812c0" providerId="ADAL" clId="{27695B09-F29B-4A1D-B0BB-349F2DE0338D}" dt="2025-10-22T14:11:58.113" v="1694" actId="14100"/>
          <ac:spMkLst>
            <pc:docMk/>
            <pc:sldMk cId="1418560340" sldId="2147472435"/>
            <ac:spMk id="5" creationId="{52D73824-A388-5EE0-760C-3823123DC682}"/>
          </ac:spMkLst>
        </pc:spChg>
        <pc:spChg chg="del mod">
          <ac:chgData name="Geoff Kwan" userId="c3a5c4b8-7020-4697-b49e-ebe9f60812c0" providerId="ADAL" clId="{27695B09-F29B-4A1D-B0BB-349F2DE0338D}" dt="2025-10-22T12:29:02.451" v="36" actId="478"/>
          <ac:spMkLst>
            <pc:docMk/>
            <pc:sldMk cId="1418560340" sldId="2147472435"/>
            <ac:spMk id="13" creationId="{D9257BA3-87AD-517C-38B6-E195A0C0EC37}"/>
          </ac:spMkLst>
        </pc:spChg>
        <pc:spChg chg="mod">
          <ac:chgData name="Geoff Kwan" userId="c3a5c4b8-7020-4697-b49e-ebe9f60812c0" providerId="ADAL" clId="{27695B09-F29B-4A1D-B0BB-349F2DE0338D}" dt="2025-10-22T12:39:21.108" v="51" actId="1076"/>
          <ac:spMkLst>
            <pc:docMk/>
            <pc:sldMk cId="1418560340" sldId="2147472435"/>
            <ac:spMk id="20" creationId="{5E579A3C-1A4D-A2F8-7D4F-9C0558CF6C5C}"/>
          </ac:spMkLst>
        </pc:spChg>
      </pc:sldChg>
      <pc:sldChg chg="modSp mod">
        <pc:chgData name="Geoff Kwan" userId="c3a5c4b8-7020-4697-b49e-ebe9f60812c0" providerId="ADAL" clId="{27695B09-F29B-4A1D-B0BB-349F2DE0338D}" dt="2025-10-22T14:10:41.865" v="1652" actId="20577"/>
        <pc:sldMkLst>
          <pc:docMk/>
          <pc:sldMk cId="2944097038" sldId="2147472459"/>
        </pc:sldMkLst>
        <pc:spChg chg="mod">
          <ac:chgData name="Geoff Kwan" userId="c3a5c4b8-7020-4697-b49e-ebe9f60812c0" providerId="ADAL" clId="{27695B09-F29B-4A1D-B0BB-349F2DE0338D}" dt="2025-10-22T13:16:34.005" v="377" actId="14100"/>
          <ac:spMkLst>
            <pc:docMk/>
            <pc:sldMk cId="2944097038" sldId="2147472459"/>
            <ac:spMk id="3" creationId="{A3ECE0A0-7CD8-D9D0-CCB8-79BFF0FA1DF0}"/>
          </ac:spMkLst>
        </pc:spChg>
        <pc:spChg chg="mod">
          <ac:chgData name="Geoff Kwan" userId="c3a5c4b8-7020-4697-b49e-ebe9f60812c0" providerId="ADAL" clId="{27695B09-F29B-4A1D-B0BB-349F2DE0338D}" dt="2025-10-22T14:10:41.865" v="1652" actId="20577"/>
          <ac:spMkLst>
            <pc:docMk/>
            <pc:sldMk cId="2944097038" sldId="2147472459"/>
            <ac:spMk id="7" creationId="{13D66C5A-E7BB-38C3-4E4A-0FE936BB6256}"/>
          </ac:spMkLst>
        </pc:spChg>
      </pc:sldChg>
      <pc:sldChg chg="addSp delSp modSp mod">
        <pc:chgData name="Geoff Kwan" userId="c3a5c4b8-7020-4697-b49e-ebe9f60812c0" providerId="ADAL" clId="{27695B09-F29B-4A1D-B0BB-349F2DE0338D}" dt="2025-10-22T13:58:29.590" v="1404" actId="14100"/>
        <pc:sldMkLst>
          <pc:docMk/>
          <pc:sldMk cId="1774557079" sldId="2147472460"/>
        </pc:sldMkLst>
        <pc:spChg chg="mod">
          <ac:chgData name="Geoff Kwan" userId="c3a5c4b8-7020-4697-b49e-ebe9f60812c0" providerId="ADAL" clId="{27695B09-F29B-4A1D-B0BB-349F2DE0338D}" dt="2025-10-22T13:09:46.627" v="318" actId="14100"/>
          <ac:spMkLst>
            <pc:docMk/>
            <pc:sldMk cId="1774557079" sldId="2147472460"/>
            <ac:spMk id="3" creationId="{D84C8B3B-ADEF-8D50-740F-E5196919FAE0}"/>
          </ac:spMkLst>
        </pc:spChg>
        <pc:spChg chg="mod">
          <ac:chgData name="Geoff Kwan" userId="c3a5c4b8-7020-4697-b49e-ebe9f60812c0" providerId="ADAL" clId="{27695B09-F29B-4A1D-B0BB-349F2DE0338D}" dt="2025-10-22T02:14:26.943" v="9" actId="122"/>
          <ac:spMkLst>
            <pc:docMk/>
            <pc:sldMk cId="1774557079" sldId="2147472460"/>
            <ac:spMk id="4" creationId="{EC9840CA-0649-C419-F885-C1CB0D7A0DA2}"/>
          </ac:spMkLst>
        </pc:spChg>
        <pc:spChg chg="add del mod">
          <ac:chgData name="Geoff Kwan" userId="c3a5c4b8-7020-4697-b49e-ebe9f60812c0" providerId="ADAL" clId="{27695B09-F29B-4A1D-B0BB-349F2DE0338D}" dt="2025-10-22T13:58:29.590" v="1404" actId="14100"/>
          <ac:spMkLst>
            <pc:docMk/>
            <pc:sldMk cId="1774557079" sldId="2147472460"/>
            <ac:spMk id="5" creationId="{B110F45F-1950-DA2F-B318-115E955BD983}"/>
          </ac:spMkLst>
        </pc:spChg>
      </pc:sldChg>
      <pc:sldChg chg="add">
        <pc:chgData name="Geoff Kwan" userId="c3a5c4b8-7020-4697-b49e-ebe9f60812c0" providerId="ADAL" clId="{27695B09-F29B-4A1D-B0BB-349F2DE0338D}" dt="2025-10-22T12:28:35.889" v="32"/>
        <pc:sldMkLst>
          <pc:docMk/>
          <pc:sldMk cId="2323966125" sldId="2147472482"/>
        </pc:sldMkLst>
      </pc:sldChg>
      <pc:sldChg chg="delSp modSp add mod">
        <pc:chgData name="Geoff Kwan" userId="c3a5c4b8-7020-4697-b49e-ebe9f60812c0" providerId="ADAL" clId="{27695B09-F29B-4A1D-B0BB-349F2DE0338D}" dt="2025-10-22T13:03:55.862" v="311" actId="6549"/>
        <pc:sldMkLst>
          <pc:docMk/>
          <pc:sldMk cId="3285202458" sldId="2147472485"/>
        </pc:sldMkLst>
        <pc:spChg chg="mod">
          <ac:chgData name="Geoff Kwan" userId="c3a5c4b8-7020-4697-b49e-ebe9f60812c0" providerId="ADAL" clId="{27695B09-F29B-4A1D-B0BB-349F2DE0338D}" dt="2025-10-22T13:03:55.862" v="311" actId="6549"/>
          <ac:spMkLst>
            <pc:docMk/>
            <pc:sldMk cId="3285202458" sldId="2147472485"/>
            <ac:spMk id="5" creationId="{E7308A30-EE9C-C566-87D8-0E96EF48CCFD}"/>
          </ac:spMkLst>
        </pc:spChg>
        <pc:picChg chg="del">
          <ac:chgData name="Geoff Kwan" userId="c3a5c4b8-7020-4697-b49e-ebe9f60812c0" providerId="ADAL" clId="{27695B09-F29B-4A1D-B0BB-349F2DE0338D}" dt="2025-10-22T13:03:51.753" v="310" actId="478"/>
          <ac:picMkLst>
            <pc:docMk/>
            <pc:sldMk cId="3285202458" sldId="2147472485"/>
            <ac:picMk id="11" creationId="{ED23057B-D029-80E0-49D7-A22D251E32A2}"/>
          </ac:picMkLst>
        </pc:picChg>
      </pc:sldChg>
      <pc:sldChg chg="new del ord">
        <pc:chgData name="Geoff Kwan" userId="c3a5c4b8-7020-4697-b49e-ebe9f60812c0" providerId="ADAL" clId="{27695B09-F29B-4A1D-B0BB-349F2DE0338D}" dt="2025-10-23T11:24:31.762" v="1731" actId="47"/>
        <pc:sldMkLst>
          <pc:docMk/>
          <pc:sldMk cId="44154583" sldId="2147472486"/>
        </pc:sldMkLst>
      </pc:sldChg>
      <pc:sldChg chg="new del">
        <pc:chgData name="Geoff Kwan" userId="c3a5c4b8-7020-4697-b49e-ebe9f60812c0" providerId="ADAL" clId="{27695B09-F29B-4A1D-B0BB-349F2DE0338D}" dt="2025-10-23T11:26:05.487" v="1735" actId="47"/>
        <pc:sldMkLst>
          <pc:docMk/>
          <pc:sldMk cId="794391108" sldId="2147472486"/>
        </pc:sldMkLst>
      </pc:sldChg>
      <pc:sldChg chg="modSp add mod">
        <pc:chgData name="Geoff Kwan" userId="c3a5c4b8-7020-4697-b49e-ebe9f60812c0" providerId="ADAL" clId="{27695B09-F29B-4A1D-B0BB-349F2DE0338D}" dt="2025-10-23T12:57:46.683" v="1870" actId="113"/>
        <pc:sldMkLst>
          <pc:docMk/>
          <pc:sldMk cId="2864475971" sldId="2147472486"/>
        </pc:sldMkLst>
        <pc:spChg chg="mod">
          <ac:chgData name="Geoff Kwan" userId="c3a5c4b8-7020-4697-b49e-ebe9f60812c0" providerId="ADAL" clId="{27695B09-F29B-4A1D-B0BB-349F2DE0338D}" dt="2025-10-23T12:57:46.683" v="1870" actId="113"/>
          <ac:spMkLst>
            <pc:docMk/>
            <pc:sldMk cId="2864475971" sldId="2147472486"/>
            <ac:spMk id="2" creationId="{2B8256E4-386C-5E0A-A672-5E1A5AE4A4F3}"/>
          </ac:spMkLst>
        </pc:spChg>
      </pc:sldChg>
      <pc:sldChg chg="new del">
        <pc:chgData name="Geoff Kwan" userId="c3a5c4b8-7020-4697-b49e-ebe9f60812c0" providerId="ADAL" clId="{27695B09-F29B-4A1D-B0BB-349F2DE0338D}" dt="2025-10-23T11:24:53.415" v="1733" actId="680"/>
        <pc:sldMkLst>
          <pc:docMk/>
          <pc:sldMk cId="3887431647" sldId="2147472486"/>
        </pc:sldMkLst>
      </pc:sldChg>
      <pc:sldChg chg="modSp add mod">
        <pc:chgData name="Geoff Kwan" userId="c3a5c4b8-7020-4697-b49e-ebe9f60812c0" providerId="ADAL" clId="{27695B09-F29B-4A1D-B0BB-349F2DE0338D}" dt="2025-10-23T12:56:40.127" v="1754" actId="113"/>
        <pc:sldMkLst>
          <pc:docMk/>
          <pc:sldMk cId="849811983" sldId="2147472487"/>
        </pc:sldMkLst>
        <pc:spChg chg="mod">
          <ac:chgData name="Geoff Kwan" userId="c3a5c4b8-7020-4697-b49e-ebe9f60812c0" providerId="ADAL" clId="{27695B09-F29B-4A1D-B0BB-349F2DE0338D}" dt="2025-10-23T12:56:40.127" v="1754" actId="113"/>
          <ac:spMkLst>
            <pc:docMk/>
            <pc:sldMk cId="849811983" sldId="2147472487"/>
            <ac:spMk id="2" creationId="{2B8256E4-386C-5E0A-A672-5E1A5AE4A4F3}"/>
          </ac:spMkLst>
        </pc:spChg>
      </pc:sldChg>
    </pc:docChg>
  </pc:docChgLst>
  <pc:docChgLst>
    <pc:chgData name="Ken Siong" userId="f7679ae9-de6b-4f69-a967-87584c14b709" providerId="ADAL" clId="{D328C475-B580-4B1B-BFF8-B8287F904F3B}"/>
    <pc:docChg chg="undo custSel modSld">
      <pc:chgData name="Ken Siong" userId="f7679ae9-de6b-4f69-a967-87584c14b709" providerId="ADAL" clId="{D328C475-B580-4B1B-BFF8-B8287F904F3B}" dt="2025-10-23T19:31:32.254" v="358" actId="20577"/>
      <pc:docMkLst>
        <pc:docMk/>
      </pc:docMkLst>
      <pc:sldChg chg="modSp mod">
        <pc:chgData name="Ken Siong" userId="f7679ae9-de6b-4f69-a967-87584c14b709" providerId="ADAL" clId="{D328C475-B580-4B1B-BFF8-B8287F904F3B}" dt="2025-10-23T19:31:32.254" v="358" actId="20577"/>
        <pc:sldMkLst>
          <pc:docMk/>
          <pc:sldMk cId="3474195896" sldId="2147472412"/>
        </pc:sldMkLst>
        <pc:spChg chg="mod">
          <ac:chgData name="Ken Siong" userId="f7679ae9-de6b-4f69-a967-87584c14b709" providerId="ADAL" clId="{D328C475-B580-4B1B-BFF8-B8287F904F3B}" dt="2025-10-23T19:31:32.254" v="358" actId="20577"/>
          <ac:spMkLst>
            <pc:docMk/>
            <pc:sldMk cId="3474195896" sldId="2147472412"/>
            <ac:spMk id="2" creationId="{31CE3BAB-516C-3B34-136D-263181845D75}"/>
          </ac:spMkLst>
        </pc:spChg>
      </pc:sldChg>
      <pc:sldChg chg="modSp mod">
        <pc:chgData name="Ken Siong" userId="f7679ae9-de6b-4f69-a967-87584c14b709" providerId="ADAL" clId="{D328C475-B580-4B1B-BFF8-B8287F904F3B}" dt="2025-10-23T19:29:11.934" v="228" actId="20577"/>
        <pc:sldMkLst>
          <pc:docMk/>
          <pc:sldMk cId="2155975690" sldId="2147472418"/>
        </pc:sldMkLst>
        <pc:spChg chg="mod">
          <ac:chgData name="Ken Siong" userId="f7679ae9-de6b-4f69-a967-87584c14b709" providerId="ADAL" clId="{D328C475-B580-4B1B-BFF8-B8287F904F3B}" dt="2025-10-23T19:29:11.934" v="228" actId="20577"/>
          <ac:spMkLst>
            <pc:docMk/>
            <pc:sldMk cId="2155975690" sldId="2147472418"/>
            <ac:spMk id="4" creationId="{D6B5B793-6E27-AB8F-834F-1562B1AFCBCE}"/>
          </ac:spMkLst>
        </pc:spChg>
        <pc:spChg chg="mod">
          <ac:chgData name="Ken Siong" userId="f7679ae9-de6b-4f69-a967-87584c14b709" providerId="ADAL" clId="{D328C475-B580-4B1B-BFF8-B8287F904F3B}" dt="2025-10-23T19:27:38.190" v="194" actId="20577"/>
          <ac:spMkLst>
            <pc:docMk/>
            <pc:sldMk cId="2155975690" sldId="2147472418"/>
            <ac:spMk id="7" creationId="{775BE0CB-91C4-20C0-F277-DE01D3C1D91B}"/>
          </ac:spMkLst>
        </pc:spChg>
      </pc:sldChg>
      <pc:sldChg chg="modSp mod modCm">
        <pc:chgData name="Ken Siong" userId="f7679ae9-de6b-4f69-a967-87584c14b709" providerId="ADAL" clId="{D328C475-B580-4B1B-BFF8-B8287F904F3B}" dt="2025-10-23T19:26:05.699" v="152" actId="20577"/>
        <pc:sldMkLst>
          <pc:docMk/>
          <pc:sldMk cId="1418560340" sldId="2147472435"/>
        </pc:sldMkLst>
        <pc:spChg chg="mod">
          <ac:chgData name="Ken Siong" userId="f7679ae9-de6b-4f69-a967-87584c14b709" providerId="ADAL" clId="{D328C475-B580-4B1B-BFF8-B8287F904F3B}" dt="2025-10-23T19:26:05.699" v="152" actId="20577"/>
          <ac:spMkLst>
            <pc:docMk/>
            <pc:sldMk cId="1418560340" sldId="2147472435"/>
            <ac:spMk id="5" creationId="{52D73824-A388-5EE0-760C-3823123DC68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en Siong" userId="f7679ae9-de6b-4f69-a967-87584c14b709" providerId="ADAL" clId="{D328C475-B580-4B1B-BFF8-B8287F904F3B}" dt="2025-10-23T19:26:05.699" v="152" actId="20577"/>
              <pc2:cmMkLst xmlns:pc2="http://schemas.microsoft.com/office/powerpoint/2019/9/main/command">
                <pc:docMk/>
                <pc:sldMk cId="1418560340" sldId="2147472435"/>
                <pc2:cmMk id="{4AAC5D12-E6B7-4CCF-8101-5B7AEE30C338}"/>
              </pc2:cmMkLst>
            </pc226:cmChg>
          </p:ext>
        </pc:extLst>
      </pc:sldChg>
      <pc:sldChg chg="modSp mod">
        <pc:chgData name="Ken Siong" userId="f7679ae9-de6b-4f69-a967-87584c14b709" providerId="ADAL" clId="{D328C475-B580-4B1B-BFF8-B8287F904F3B}" dt="2025-10-23T19:30:03.269" v="271" actId="20577"/>
        <pc:sldMkLst>
          <pc:docMk/>
          <pc:sldMk cId="2944097038" sldId="2147472459"/>
        </pc:sldMkLst>
        <pc:spChg chg="mod">
          <ac:chgData name="Ken Siong" userId="f7679ae9-de6b-4f69-a967-87584c14b709" providerId="ADAL" clId="{D328C475-B580-4B1B-BFF8-B8287F904F3B}" dt="2025-10-23T19:30:03.269" v="271" actId="20577"/>
          <ac:spMkLst>
            <pc:docMk/>
            <pc:sldMk cId="2944097038" sldId="2147472459"/>
            <ac:spMk id="4" creationId="{F76FFD66-78D7-20BC-3D7B-FF9132D85B3B}"/>
          </ac:spMkLst>
        </pc:spChg>
        <pc:spChg chg="mod">
          <ac:chgData name="Ken Siong" userId="f7679ae9-de6b-4f69-a967-87584c14b709" providerId="ADAL" clId="{D328C475-B580-4B1B-BFF8-B8287F904F3B}" dt="2025-10-23T19:29:37.950" v="230" actId="20577"/>
          <ac:spMkLst>
            <pc:docMk/>
            <pc:sldMk cId="2944097038" sldId="2147472459"/>
            <ac:spMk id="7" creationId="{13D66C5A-E7BB-38C3-4E4A-0FE936BB6256}"/>
          </ac:spMkLst>
        </pc:spChg>
      </pc:sldChg>
      <pc:sldChg chg="modSp mod">
        <pc:chgData name="Ken Siong" userId="f7679ae9-de6b-4f69-a967-87584c14b709" providerId="ADAL" clId="{D328C475-B580-4B1B-BFF8-B8287F904F3B}" dt="2025-10-23T19:31:08.762" v="350" actId="20577"/>
        <pc:sldMkLst>
          <pc:docMk/>
          <pc:sldMk cId="1774557079" sldId="2147472460"/>
        </pc:sldMkLst>
        <pc:spChg chg="mod">
          <ac:chgData name="Ken Siong" userId="f7679ae9-de6b-4f69-a967-87584c14b709" providerId="ADAL" clId="{D328C475-B580-4B1B-BFF8-B8287F904F3B}" dt="2025-10-23T19:31:08.762" v="350" actId="20577"/>
          <ac:spMkLst>
            <pc:docMk/>
            <pc:sldMk cId="1774557079" sldId="2147472460"/>
            <ac:spMk id="4" creationId="{EC9840CA-0649-C419-F885-C1CB0D7A0DA2}"/>
          </ac:spMkLst>
        </pc:spChg>
        <pc:spChg chg="mod">
          <ac:chgData name="Ken Siong" userId="f7679ae9-de6b-4f69-a967-87584c14b709" providerId="ADAL" clId="{D328C475-B580-4B1B-BFF8-B8287F904F3B}" dt="2025-10-23T19:30:45.258" v="276" actId="5793"/>
          <ac:spMkLst>
            <pc:docMk/>
            <pc:sldMk cId="1774557079" sldId="2147472460"/>
            <ac:spMk id="5" creationId="{B110F45F-1950-DA2F-B318-115E955BD983}"/>
          </ac:spMkLst>
        </pc:spChg>
      </pc:sldChg>
    </pc:docChg>
  </pc:docChgLst>
  <pc:docChgLst>
    <pc:chgData name="Geoff Kwan" userId="S::geoffkwan@ethicsboard.org::c3a5c4b8-7020-4697-b49e-ebe9f60812c0" providerId="AD" clId="Web-{161198FC-00D5-0CD4-B2A2-4465EE84E610}"/>
    <pc:docChg chg="modSld">
      <pc:chgData name="Geoff Kwan" userId="S::geoffkwan@ethicsboard.org::c3a5c4b8-7020-4697-b49e-ebe9f60812c0" providerId="AD" clId="Web-{161198FC-00D5-0CD4-B2A2-4465EE84E610}" dt="2025-10-22T02:13:18.177" v="36" actId="20577"/>
      <pc:docMkLst>
        <pc:docMk/>
      </pc:docMkLst>
      <pc:sldChg chg="modSp">
        <pc:chgData name="Geoff Kwan" userId="S::geoffkwan@ethicsboard.org::c3a5c4b8-7020-4697-b49e-ebe9f60812c0" providerId="AD" clId="Web-{161198FC-00D5-0CD4-B2A2-4465EE84E610}" dt="2025-10-22T02:12:51.301" v="34" actId="20577"/>
        <pc:sldMkLst>
          <pc:docMk/>
          <pc:sldMk cId="3474195896" sldId="2147472412"/>
        </pc:sldMkLst>
        <pc:spChg chg="mod">
          <ac:chgData name="Geoff Kwan" userId="S::geoffkwan@ethicsboard.org::c3a5c4b8-7020-4697-b49e-ebe9f60812c0" providerId="AD" clId="Web-{161198FC-00D5-0CD4-B2A2-4465EE84E610}" dt="2025-10-22T02:12:51.301" v="34" actId="20577"/>
          <ac:spMkLst>
            <pc:docMk/>
            <pc:sldMk cId="3474195896" sldId="2147472412"/>
            <ac:spMk id="2" creationId="{31CE3BAB-516C-3B34-136D-263181845D75}"/>
          </ac:spMkLst>
        </pc:spChg>
        <pc:picChg chg="mod">
          <ac:chgData name="Geoff Kwan" userId="S::geoffkwan@ethicsboard.org::c3a5c4b8-7020-4697-b49e-ebe9f60812c0" providerId="AD" clId="Web-{161198FC-00D5-0CD4-B2A2-4465EE84E610}" dt="2025-10-22T02:09:54.013" v="21" actId="1076"/>
          <ac:picMkLst>
            <pc:docMk/>
            <pc:sldMk cId="3474195896" sldId="2147472412"/>
            <ac:picMk id="6" creationId="{501CB003-EF4C-2FBD-AD4A-98B6C3367B2E}"/>
          </ac:picMkLst>
        </pc:picChg>
      </pc:sldChg>
      <pc:sldChg chg="modSp">
        <pc:chgData name="Geoff Kwan" userId="S::geoffkwan@ethicsboard.org::c3a5c4b8-7020-4697-b49e-ebe9f60812c0" providerId="AD" clId="Web-{161198FC-00D5-0CD4-B2A2-4465EE84E610}" dt="2025-10-22T02:13:18.177" v="36" actId="20577"/>
        <pc:sldMkLst>
          <pc:docMk/>
          <pc:sldMk cId="1774557079" sldId="2147472460"/>
        </pc:sldMkLst>
        <pc:spChg chg="mod">
          <ac:chgData name="Geoff Kwan" userId="S::geoffkwan@ethicsboard.org::c3a5c4b8-7020-4697-b49e-ebe9f60812c0" providerId="AD" clId="Web-{161198FC-00D5-0CD4-B2A2-4465EE84E610}" dt="2025-10-22T02:13:18.177" v="36" actId="20577"/>
          <ac:spMkLst>
            <pc:docMk/>
            <pc:sldMk cId="1774557079" sldId="2147472460"/>
            <ac:spMk id="4" creationId="{EC9840CA-0649-C419-F885-C1CB0D7A0DA2}"/>
          </ac:spMkLst>
        </pc:spChg>
      </pc:sldChg>
    </pc:docChg>
  </pc:docChgLst>
  <pc:docChgLst>
    <pc:chgData name="Joanne Holt" userId="12fe25c6-4cb7-4225-920a-14a4ef202436" providerId="ADAL" clId="{ABC11A46-699E-4550-94C2-509FBCB480B2}"/>
    <pc:docChg chg="modSld">
      <pc:chgData name="Joanne Holt" userId="12fe25c6-4cb7-4225-920a-14a4ef202436" providerId="ADAL" clId="{ABC11A46-699E-4550-94C2-509FBCB480B2}" dt="2025-10-22T14:29:57.488" v="74" actId="20577"/>
      <pc:docMkLst>
        <pc:docMk/>
      </pc:docMkLst>
      <pc:sldChg chg="modSp mod">
        <pc:chgData name="Joanne Holt" userId="12fe25c6-4cb7-4225-920a-14a4ef202436" providerId="ADAL" clId="{ABC11A46-699E-4550-94C2-509FBCB480B2}" dt="2025-10-22T14:21:44.408" v="53" actId="20577"/>
        <pc:sldMkLst>
          <pc:docMk/>
          <pc:sldMk cId="679662512" sldId="2147472405"/>
        </pc:sldMkLst>
        <pc:spChg chg="mod">
          <ac:chgData name="Joanne Holt" userId="12fe25c6-4cb7-4225-920a-14a4ef202436" providerId="ADAL" clId="{ABC11A46-699E-4550-94C2-509FBCB480B2}" dt="2025-10-22T14:21:44.408" v="53" actId="20577"/>
          <ac:spMkLst>
            <pc:docMk/>
            <pc:sldMk cId="679662512" sldId="2147472405"/>
            <ac:spMk id="3" creationId="{9809DE27-7D84-12A7-4F51-3BB535B02EDE}"/>
          </ac:spMkLst>
        </pc:spChg>
      </pc:sldChg>
      <pc:sldChg chg="modSp mod">
        <pc:chgData name="Joanne Holt" userId="12fe25c6-4cb7-4225-920a-14a4ef202436" providerId="ADAL" clId="{ABC11A46-699E-4550-94C2-509FBCB480B2}" dt="2025-10-22T14:25:38.281" v="54" actId="2"/>
        <pc:sldMkLst>
          <pc:docMk/>
          <pc:sldMk cId="3474195896" sldId="2147472412"/>
        </pc:sldMkLst>
        <pc:spChg chg="mod">
          <ac:chgData name="Joanne Holt" userId="12fe25c6-4cb7-4225-920a-14a4ef202436" providerId="ADAL" clId="{ABC11A46-699E-4550-94C2-509FBCB480B2}" dt="2025-10-22T14:25:38.281" v="54" actId="2"/>
          <ac:spMkLst>
            <pc:docMk/>
            <pc:sldMk cId="3474195896" sldId="2147472412"/>
            <ac:spMk id="2" creationId="{31CE3BAB-516C-3B34-136D-263181845D75}"/>
          </ac:spMkLst>
        </pc:spChg>
      </pc:sldChg>
      <pc:sldChg chg="modSp mod">
        <pc:chgData name="Joanne Holt" userId="12fe25c6-4cb7-4225-920a-14a4ef202436" providerId="ADAL" clId="{ABC11A46-699E-4550-94C2-509FBCB480B2}" dt="2025-10-22T14:17:01.804" v="0" actId="207"/>
        <pc:sldMkLst>
          <pc:docMk/>
          <pc:sldMk cId="1418560340" sldId="2147472435"/>
        </pc:sldMkLst>
        <pc:spChg chg="mod">
          <ac:chgData name="Joanne Holt" userId="12fe25c6-4cb7-4225-920a-14a4ef202436" providerId="ADAL" clId="{ABC11A46-699E-4550-94C2-509FBCB480B2}" dt="2025-10-22T14:17:01.804" v="0" actId="207"/>
          <ac:spMkLst>
            <pc:docMk/>
            <pc:sldMk cId="1418560340" sldId="2147472435"/>
            <ac:spMk id="5" creationId="{52D73824-A388-5EE0-760C-3823123DC682}"/>
          </ac:spMkLst>
        </pc:spChg>
      </pc:sldChg>
      <pc:sldChg chg="modSp mod">
        <pc:chgData name="Joanne Holt" userId="12fe25c6-4cb7-4225-920a-14a4ef202436" providerId="ADAL" clId="{ABC11A46-699E-4550-94C2-509FBCB480B2}" dt="2025-10-22T14:29:57.488" v="74" actId="20577"/>
        <pc:sldMkLst>
          <pc:docMk/>
          <pc:sldMk cId="3285202458" sldId="2147472485"/>
        </pc:sldMkLst>
        <pc:spChg chg="mod">
          <ac:chgData name="Joanne Holt" userId="12fe25c6-4cb7-4225-920a-14a4ef202436" providerId="ADAL" clId="{ABC11A46-699E-4550-94C2-509FBCB480B2}" dt="2025-10-22T14:29:57.488" v="74" actId="20577"/>
          <ac:spMkLst>
            <pc:docMk/>
            <pc:sldMk cId="3285202458" sldId="2147472485"/>
            <ac:spMk id="3" creationId="{D04E382F-4EFA-DD67-F4DA-7A7DF5AB1D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454C2-AF56-9D06-74F2-E48F6A505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5E137B-C02E-FD6E-637F-5C8C1FD61D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4287AB-A4A6-0616-B955-20A46954A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4F424-6B4D-9D62-F9E7-A8C1D3F74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2F3424-30B5-47D2-BBBD-F8A6090E18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95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34076-CBCC-1531-131D-FBA492F2C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6F1183-FD59-5A9E-A948-29AE5DC78F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7BF07E-0EE7-82D4-55E6-16BBAE51E0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41601-46A4-B95E-0918-C97969F690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2F3424-30B5-47D2-BBBD-F8A6090E18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69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2B600-1ED5-0C2A-B9DC-89339DF7B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95C354-863A-0847-828E-50377FED7A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EE0CEC-319D-12F4-31E9-73CF4EB05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21A022-819A-6747-F15B-17D576FA3B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2F3424-30B5-47D2-BBBD-F8A6090E18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44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BEAD6-5235-9440-2C50-F8CC2F5B8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B5CABF-ABF0-8BE4-86F3-96CF68EF3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E6D152-5B28-C098-E47F-066AE65681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FD8CF5-2BC2-24DB-7DA0-19F3457843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2F3424-30B5-47D2-BBBD-F8A6090E18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023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8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4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25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74096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56535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0896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16894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61694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14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61893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38823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4099838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, 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704" y="164884"/>
            <a:ext cx="1815806" cy="1968716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0216" y="164884"/>
            <a:ext cx="2727524" cy="95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267510" y="1050660"/>
            <a:ext cx="2710230" cy="9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442" y="282256"/>
            <a:ext cx="2923007" cy="1018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222449" y="226591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1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BS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68129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205887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Auditing and Assurance Standards Board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16321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712385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BD668-652B-8325-2B91-3801AB7ED57E}"/>
              </a:ext>
            </a:extLst>
          </p:cNvPr>
          <p:cNvSpPr txBox="1"/>
          <p:nvPr userDrawn="1"/>
        </p:nvSpPr>
        <p:spPr>
          <a:xfrm>
            <a:off x="463296" y="3589735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1646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www.IFEA.org</a:t>
            </a: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1533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424871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IAASB &amp; IESBA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276587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3AEBA8-BFE5-DBFD-7D6F-6C598976B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83" y="4508723"/>
            <a:ext cx="406122" cy="414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E6484-1B62-5DC6-7409-D056A3F1CAAC}"/>
              </a:ext>
            </a:extLst>
          </p:cNvPr>
          <p:cNvSpPr txBox="1"/>
          <p:nvPr userDrawn="1"/>
        </p:nvSpPr>
        <p:spPr>
          <a:xfrm>
            <a:off x="875182" y="4600477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AB40D-5F99-34F6-B72B-6DACDC1280DF}"/>
              </a:ext>
            </a:extLst>
          </p:cNvPr>
          <p:cNvSpPr txBox="1"/>
          <p:nvPr userDrawn="1"/>
        </p:nvSpPr>
        <p:spPr>
          <a:xfrm>
            <a:off x="875183" y="5090088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>
                <a:solidFill>
                  <a:schemeClr val="accent1"/>
                </a:solidFill>
              </a:rPr>
              <a:t>@International Auditing and Assurance</a:t>
            </a:r>
            <a:br>
              <a:rPr lang="en-US" sz="2000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      Standards Board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7AB30265-D7CD-A78B-8793-FCF80C55B5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283" y="5186610"/>
            <a:ext cx="485507" cy="412042"/>
          </a:xfrm>
          <a:prstGeom prst="rect">
            <a:avLst/>
          </a:prstGeom>
        </p:spPr>
      </p:pic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2DEAAE3-F98F-C9F7-5C37-C3FF1F8CD4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362892" y="5938480"/>
            <a:ext cx="512290" cy="337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F0487-098F-568B-57F3-C3EF3C1D0F6F}"/>
              </a:ext>
            </a:extLst>
          </p:cNvPr>
          <p:cNvSpPr txBox="1"/>
          <p:nvPr userDrawn="1"/>
        </p:nvSpPr>
        <p:spPr>
          <a:xfrm>
            <a:off x="875183" y="5792821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>
              <a:lnSpc>
                <a:spcPts val="2600"/>
              </a:lnSpc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@International Auditing &amp; Assurance</a:t>
            </a:r>
            <a:b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    Standards Board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677629-C231-1A38-935D-A8D127E69CFC}"/>
              </a:ext>
            </a:extLst>
          </p:cNvPr>
          <p:cNvGrpSpPr/>
          <p:nvPr userDrawn="1"/>
        </p:nvGrpSpPr>
        <p:grpSpPr>
          <a:xfrm>
            <a:off x="1574756" y="1809203"/>
            <a:ext cx="2496065" cy="2434281"/>
            <a:chOff x="8723870" y="3303373"/>
            <a:chExt cx="2496065" cy="243428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6D7AB8A-398A-678F-F5D7-30B5EE4E3223}"/>
                </a:ext>
              </a:extLst>
            </p:cNvPr>
            <p:cNvSpPr/>
            <p:nvPr userDrawn="1"/>
          </p:nvSpPr>
          <p:spPr>
            <a:xfrm>
              <a:off x="8785654" y="3303373"/>
              <a:ext cx="2434281" cy="2434281"/>
            </a:xfrm>
            <a:prstGeom prst="ellipse">
              <a:avLst/>
            </a:prstGeom>
            <a:solidFill>
              <a:schemeClr val="accent3">
                <a:alpha val="89617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FEF5F8-F510-CE33-373E-6CF50CECEDE8}"/>
                </a:ext>
              </a:extLst>
            </p:cNvPr>
            <p:cNvSpPr txBox="1"/>
            <p:nvPr userDrawn="1"/>
          </p:nvSpPr>
          <p:spPr>
            <a:xfrm>
              <a:off x="8723870" y="4321945"/>
              <a:ext cx="24713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www.IAASB.org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8FA45-F794-78A3-3C31-32E53DBABA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69180"/>
            <a:stretch/>
          </p:blipFill>
          <p:spPr>
            <a:xfrm>
              <a:off x="9378081" y="3316246"/>
              <a:ext cx="1112805" cy="125852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CAE162-688D-F402-D4F8-037DFFC5595F}"/>
              </a:ext>
            </a:extLst>
          </p:cNvPr>
          <p:cNvSpPr txBox="1"/>
          <p:nvPr userDrawn="1"/>
        </p:nvSpPr>
        <p:spPr>
          <a:xfrm>
            <a:off x="7337213" y="4571248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DBC7BD-B30B-8CD0-E9EC-05AFEBCFB19F}"/>
              </a:ext>
            </a:extLst>
          </p:cNvPr>
          <p:cNvSpPr txBox="1"/>
          <p:nvPr userDrawn="1"/>
        </p:nvSpPr>
        <p:spPr>
          <a:xfrm>
            <a:off x="7355545" y="5144958"/>
            <a:ext cx="289457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69A8E0-6DA3-620A-04FA-730CE8C2A3E9}"/>
              </a:ext>
            </a:extLst>
          </p:cNvPr>
          <p:cNvSpPr txBox="1"/>
          <p:nvPr userDrawn="1"/>
        </p:nvSpPr>
        <p:spPr>
          <a:xfrm>
            <a:off x="7368936" y="5833625"/>
            <a:ext cx="331470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DCE82F-8C19-2CF2-508E-795E9F9EBC50}"/>
              </a:ext>
            </a:extLst>
          </p:cNvPr>
          <p:cNvGrpSpPr/>
          <p:nvPr userDrawn="1"/>
        </p:nvGrpSpPr>
        <p:grpSpPr>
          <a:xfrm>
            <a:off x="7615240" y="1868284"/>
            <a:ext cx="2434281" cy="2434281"/>
            <a:chOff x="13227907" y="2992272"/>
            <a:chExt cx="2434281" cy="243428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2B2C00-BE84-1E33-A807-C124D8E4BECA}"/>
                </a:ext>
              </a:extLst>
            </p:cNvPr>
            <p:cNvSpPr/>
            <p:nvPr userDrawn="1"/>
          </p:nvSpPr>
          <p:spPr>
            <a:xfrm>
              <a:off x="13227907" y="2992272"/>
              <a:ext cx="2434281" cy="2434281"/>
            </a:xfrm>
            <a:prstGeom prst="ellipse">
              <a:avLst/>
            </a:prstGeom>
            <a:solidFill>
              <a:schemeClr val="accent4">
                <a:alpha val="77603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8E6C2-E2A7-2075-A78D-4E68F2315DB4}"/>
                </a:ext>
              </a:extLst>
            </p:cNvPr>
            <p:cNvSpPr txBox="1"/>
            <p:nvPr userDrawn="1"/>
          </p:nvSpPr>
          <p:spPr>
            <a:xfrm>
              <a:off x="13326761" y="4084984"/>
              <a:ext cx="2248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www.EthicsBoard.org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7B4FC41-8C8D-1691-E215-2F0C35BA56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 l="3046" t="11287" r="71054" b="17066"/>
            <a:stretch/>
          </p:blipFill>
          <p:spPr>
            <a:xfrm>
              <a:off x="13944600" y="3099365"/>
              <a:ext cx="1025610" cy="1037967"/>
            </a:xfrm>
            <a:prstGeom prst="rect">
              <a:avLst/>
            </a:prstGeom>
          </p:spPr>
        </p:pic>
      </p:grp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82051F-6119-72DF-0B65-64B4E5EB7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0038" y="4508723"/>
            <a:ext cx="406122" cy="414921"/>
          </a:xfrm>
          <a:prstGeom prst="rect">
            <a:avLst/>
          </a:prstGeom>
        </p:spPr>
      </p:pic>
      <p:pic>
        <p:nvPicPr>
          <p:cNvPr id="31" name="Picture 30" descr="A blue and black logo&#10;&#10;Description automatically generated">
            <a:extLst>
              <a:ext uri="{FF2B5EF4-FFF2-40B4-BE49-F238E27FC236}">
                <a16:creationId xmlns:a16="http://schemas.microsoft.com/office/drawing/2014/main" id="{3F0D2B6D-C6D5-17C9-244C-E80153F8A8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0038" y="5255835"/>
            <a:ext cx="485507" cy="412042"/>
          </a:xfrm>
          <a:prstGeom prst="rect">
            <a:avLst/>
          </a:prstGeom>
        </p:spPr>
      </p:pic>
      <p:pic>
        <p:nvPicPr>
          <p:cNvPr id="32" name="Picture 3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3AABE50-E96A-C066-BCFC-F3DE1629D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6856646" y="5938480"/>
            <a:ext cx="512290" cy="3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94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182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61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35377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0134945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927336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71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3237642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75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2804524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9593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90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78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  <p:sldLayoutId id="2147483773" r:id="rId10"/>
    <p:sldLayoutId id="2147483774" r:id="rId11"/>
    <p:sldLayoutId id="2147483775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1852A4-56C9-54AE-47A0-A4B569EF28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377104" y="6093911"/>
            <a:ext cx="1640374" cy="571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A7510D-8BFD-9F0D-DD94-599B8EC08DB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2162479" y="6093911"/>
            <a:ext cx="1712056" cy="62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2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2" r:id="rId2"/>
    <p:sldLayoutId id="2147483763" r:id="rId3"/>
    <p:sldLayoutId id="2147483743" r:id="rId4"/>
    <p:sldLayoutId id="2147483744" r:id="rId5"/>
    <p:sldLayoutId id="2147483745" r:id="rId6"/>
    <p:sldLayoutId id="2147483746" r:id="rId7"/>
    <p:sldLayoutId id="2147483704" r:id="rId8"/>
    <p:sldLayoutId id="21474837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  <p:sldLayoutId id="21474837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8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CF8-238B-A38F-F7D6-1DF3CEF4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2968831"/>
            <a:ext cx="6033656" cy="1104325"/>
          </a:xfrm>
        </p:spPr>
        <p:txBody>
          <a:bodyPr>
            <a:normAutofit/>
          </a:bodyPr>
          <a:lstStyle/>
          <a:p>
            <a:r>
              <a:rPr lang="en-US"/>
              <a:t>Firm Culture &amp; Governance</a:t>
            </a:r>
            <a:endParaRPr lang="en-US" sz="24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10920-E34D-0155-F62D-93F157BD0A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/>
              <a:t>IESBA Virtual Meeting</a:t>
            </a:r>
          </a:p>
          <a:p>
            <a:r>
              <a:rPr lang="en-US"/>
              <a:t>October 24, 2025 </a:t>
            </a:r>
          </a:p>
        </p:txBody>
      </p:sp>
    </p:spTree>
    <p:extLst>
      <p:ext uri="{BB962C8B-B14F-4D97-AF65-F5344CB8AC3E}">
        <p14:creationId xmlns:p14="http://schemas.microsoft.com/office/powerpoint/2010/main" val="3552068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3E3C1-9F3D-4B24-FF6C-A75AE96EF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1FBA14-9520-0647-2268-4CA1338F1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EBBF-944F-8349-945C-78F972EF34F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9840CA-0649-C419-F885-C1CB0D7A0DA2}"/>
              </a:ext>
            </a:extLst>
          </p:cNvPr>
          <p:cNvSpPr/>
          <p:nvPr/>
        </p:nvSpPr>
        <p:spPr>
          <a:xfrm>
            <a:off x="6662058" y="2324099"/>
            <a:ext cx="4691742" cy="3343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algn="ctr"/>
            <a:r>
              <a:rPr lang="en-US" sz="2400" dirty="0">
                <a:solidFill>
                  <a:schemeClr val="accent2"/>
                </a:solidFill>
              </a:rPr>
              <a:t>IESBA members are asked to share their views on the draft principles addressing incentives and disincentives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F005AE2-1856-6F69-FD14-915A24839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471" y="300249"/>
            <a:ext cx="4906181" cy="1459363"/>
          </a:xfrm>
        </p:spPr>
        <p:txBody>
          <a:bodyPr anchor="ctr">
            <a:noAutofit/>
          </a:bodyPr>
          <a:lstStyle/>
          <a:p>
            <a:r>
              <a:rPr lang="en-US" sz="2800">
                <a:latin typeface="+mn-lt"/>
              </a:rPr>
              <a:t>Matters for IESBA consideration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D84C8B3B-ADEF-8D50-740F-E5196919FAE0}"/>
              </a:ext>
            </a:extLst>
          </p:cNvPr>
          <p:cNvSpPr txBox="1">
            <a:spLocks/>
          </p:cNvSpPr>
          <p:nvPr/>
        </p:nvSpPr>
        <p:spPr>
          <a:xfrm>
            <a:off x="777240" y="988125"/>
            <a:ext cx="4815840" cy="1037343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US" b="1">
                <a:solidFill>
                  <a:schemeClr val="accent5"/>
                </a:solidFill>
              </a:rPr>
              <a:t>Revised Draft Principles on Incentives and Disincentives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110F45F-1950-DA2F-B318-115E955BD983}"/>
              </a:ext>
            </a:extLst>
          </p:cNvPr>
          <p:cNvSpPr txBox="1">
            <a:spLocks/>
          </p:cNvSpPr>
          <p:nvPr/>
        </p:nvSpPr>
        <p:spPr>
          <a:xfrm>
            <a:off x="746761" y="2475291"/>
            <a:ext cx="4815839" cy="3167137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>
                <a:solidFill>
                  <a:schemeClr val="accent6">
                    <a:lumMod val="10000"/>
                  </a:schemeClr>
                </a:solidFill>
              </a:rPr>
              <a:t>Public interest “rationale” instead of “considerations”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>
                <a:solidFill>
                  <a:schemeClr val="accent6">
                    <a:lumMod val="10000"/>
                  </a:schemeClr>
                </a:solidFill>
              </a:rPr>
              <a:t>Removed references to “rewards” –avoid confusion about rewarding expected ethical behavior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>
                <a:solidFill>
                  <a:schemeClr val="accent6">
                    <a:lumMod val="10000"/>
                  </a:schemeClr>
                </a:solidFill>
              </a:rPr>
              <a:t>Added more principles on disincentives</a:t>
            </a:r>
          </a:p>
        </p:txBody>
      </p:sp>
    </p:spTree>
    <p:extLst>
      <p:ext uri="{BB962C8B-B14F-4D97-AF65-F5344CB8AC3E}">
        <p14:creationId xmlns:p14="http://schemas.microsoft.com/office/powerpoint/2010/main" val="1774557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DD844-0484-D671-231D-6BCF02E6B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256E4-386C-5E0A-A672-5E1A5AE4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57" y="5241736"/>
            <a:ext cx="8950814" cy="1077948"/>
          </a:xfrm>
        </p:spPr>
        <p:txBody>
          <a:bodyPr anchor="t">
            <a:normAutofit/>
          </a:bodyPr>
          <a:lstStyle/>
          <a:p>
            <a:r>
              <a:rPr lang="en-US" sz="3200" b="1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849811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2BBAE-B8E9-F9D1-0735-9E7B3139D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5FE646-BE81-E89B-798A-5607F2F1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Bright ladder against dull ladders">
            <a:extLst>
              <a:ext uri="{FF2B5EF4-FFF2-40B4-BE49-F238E27FC236}">
                <a16:creationId xmlns:a16="http://schemas.microsoft.com/office/drawing/2014/main" id="{501CB003-EF4C-2FBD-AD4A-98B6C3367B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436" y="1969355"/>
            <a:ext cx="5433395" cy="4135659"/>
          </a:xfrm>
          <a:prstGeom prst="rect">
            <a:avLst/>
          </a:prstGeom>
        </p:spPr>
      </p:pic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31CE3BAB-516C-3B34-136D-263181845D75}"/>
              </a:ext>
            </a:extLst>
          </p:cNvPr>
          <p:cNvSpPr txBox="1">
            <a:spLocks/>
          </p:cNvSpPr>
          <p:nvPr/>
        </p:nvSpPr>
        <p:spPr>
          <a:xfrm>
            <a:off x="473897" y="1682284"/>
            <a:ext cx="5955932" cy="444499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Calibri"/>
                <a:ea typeface="Calibri"/>
                <a:cs typeface="Calibri"/>
              </a:rPr>
              <a:t>Oct 28 – </a:t>
            </a:r>
            <a:r>
              <a:rPr lang="en-US" sz="2400" b="1" dirty="0" err="1">
                <a:latin typeface="Calibri"/>
                <a:ea typeface="Calibri"/>
                <a:cs typeface="Calibri"/>
              </a:rPr>
              <a:t>FoF</a:t>
            </a:r>
            <a:r>
              <a:rPr lang="en-US" sz="2400" b="1" dirty="0">
                <a:latin typeface="Calibri"/>
                <a:ea typeface="Calibri"/>
                <a:cs typeface="Calibri"/>
              </a:rPr>
              <a:t> Meeting – Deep Dive Session</a:t>
            </a:r>
          </a:p>
          <a:p>
            <a:r>
              <a:rPr lang="en-US" sz="2400" b="1" dirty="0">
                <a:latin typeface="Calibri"/>
                <a:ea typeface="Calibri"/>
                <a:cs typeface="Calibri"/>
              </a:rPr>
              <a:t>Nov 3 – JSS Meeting</a:t>
            </a:r>
          </a:p>
          <a:p>
            <a:r>
              <a:rPr lang="en-US" sz="2400" b="1" dirty="0">
                <a:latin typeface="Calibri"/>
                <a:ea typeface="Calibri"/>
                <a:cs typeface="Calibri"/>
              </a:rPr>
              <a:t>December 2025 IESBA Meeting:</a:t>
            </a:r>
            <a:endParaRPr lang="en-US" dirty="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</a:rPr>
              <a:t>Revised draft principles on all FCG elements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Revised contextual and overarching pieces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</a:rPr>
              <a:t>Revised plan for NAM and other supporting materials and initiatives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Draft paper on linkages with ISQM 1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3809DD30-47CE-098E-BC9F-0EE54DC802CF}"/>
              </a:ext>
            </a:extLst>
          </p:cNvPr>
          <p:cNvSpPr txBox="1">
            <a:spLocks/>
          </p:cNvSpPr>
          <p:nvPr/>
        </p:nvSpPr>
        <p:spPr>
          <a:xfrm>
            <a:off x="996426" y="687177"/>
            <a:ext cx="10134600" cy="5508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chemeClr val="accent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360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74195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14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5A9FF-4E0C-CC6F-3011-B2893BF5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9DE27-7D84-12A7-4F51-3BB535B02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34150" y="2103438"/>
            <a:ext cx="5200651" cy="392724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chemeClr val="accent1"/>
                </a:solidFill>
              </a:rPr>
              <a:t>Outreach &amp; Coordination Update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chemeClr val="accent1"/>
                </a:solidFill>
              </a:rPr>
              <a:t>Draft Contextual Piece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chemeClr val="accent1"/>
                </a:solidFill>
                <a:ea typeface="Calibri"/>
                <a:cs typeface="Calibri"/>
              </a:rPr>
              <a:t>Draft Overarching Piece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chemeClr val="accent1"/>
                </a:solidFill>
                <a:ea typeface="Calibri"/>
                <a:cs typeface="Calibri"/>
              </a:rPr>
              <a:t>Revised Draft Principles on Incentives and Disincentives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>
                <a:solidFill>
                  <a:schemeClr val="accent1"/>
                </a:solidFill>
                <a:ea typeface="Calibri"/>
                <a:cs typeface="Calibri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79662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DD844-0484-D671-231D-6BCF02E6B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256E4-386C-5E0A-A672-5E1A5AE4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57" y="5241736"/>
            <a:ext cx="8950814" cy="1077948"/>
          </a:xfrm>
        </p:spPr>
        <p:txBody>
          <a:bodyPr anchor="t">
            <a:normAutofit/>
          </a:bodyPr>
          <a:lstStyle/>
          <a:p>
            <a:r>
              <a:rPr lang="en-US" sz="3200" b="1"/>
              <a:t>Outreach &amp; Coordination Update</a:t>
            </a:r>
            <a:br>
              <a:rPr lang="en-US" sz="3200"/>
            </a:b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609656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AB283-425E-1017-5A6A-49A2FD645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p view of person leading large crowd">
            <a:extLst>
              <a:ext uri="{FF2B5EF4-FFF2-40B4-BE49-F238E27FC236}">
                <a16:creationId xmlns:a16="http://schemas.microsoft.com/office/drawing/2014/main" id="{39FD84EA-7131-F633-2875-45B87CAE4AA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276618"/>
            <a:ext cx="12192000" cy="3581381"/>
          </a:xfrm>
          <a:prstGeom prst="rect">
            <a:avLst/>
          </a:prstGeom>
        </p:spPr>
      </p:pic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C1CCDB99-7DB7-B9DF-EC89-3FFBFA8CB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0819" y="2109455"/>
            <a:ext cx="2727914" cy="147004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E4CA4D5-E77D-35A0-F903-D85B2F11C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426" y="572877"/>
            <a:ext cx="10134600" cy="550843"/>
          </a:xfrm>
        </p:spPr>
        <p:txBody>
          <a:bodyPr/>
          <a:lstStyle/>
          <a:p>
            <a:r>
              <a:rPr lang="en-US" sz="3600"/>
              <a:t>Oct 2025 IOSCO C1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4C62CF-41E8-1C29-BA82-1B4F9023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CEBBF-944F-8349-945C-78F972EF34F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E03824D-9D02-21A9-23B8-B6EE5CFA55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>
            <a:normAutofit/>
          </a:bodyPr>
          <a:lstStyle/>
          <a:p>
            <a:r>
              <a:rPr lang="en-US"/>
              <a:t>Key Takeaways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53AB4025-FB91-3F9D-4F00-D96973CB679D}"/>
              </a:ext>
            </a:extLst>
          </p:cNvPr>
          <p:cNvSpPr txBox="1">
            <a:spLocks/>
          </p:cNvSpPr>
          <p:nvPr/>
        </p:nvSpPr>
        <p:spPr>
          <a:xfrm>
            <a:off x="687520" y="1766924"/>
            <a:ext cx="10367782" cy="3190088"/>
          </a:xfrm>
          <a:prstGeom prst="rect">
            <a:avLst/>
          </a:prstGeom>
          <a:effectLst/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Support for FCG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Clear support for development of FCG framework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 clear who the audience is, esp. from a proportionality perspective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Can a level of transparency be achieved through some kind of reporting?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Linkage between draft FCG principles and ISQM 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Coordination with IAASB important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Perform “gap analysis” and address what is not covered in the Code and ISQM 1</a:t>
            </a:r>
          </a:p>
        </p:txBody>
      </p:sp>
    </p:spTree>
    <p:extLst>
      <p:ext uri="{BB962C8B-B14F-4D97-AF65-F5344CB8AC3E}">
        <p14:creationId xmlns:p14="http://schemas.microsoft.com/office/powerpoint/2010/main" val="2323966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DA229-B172-10D1-3F92-1CB096996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7308A30-EE9C-C566-87D8-0E96EF48C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426" y="572877"/>
            <a:ext cx="10134600" cy="550843"/>
          </a:xfrm>
        </p:spPr>
        <p:txBody>
          <a:bodyPr/>
          <a:lstStyle/>
          <a:p>
            <a:r>
              <a:rPr lang="en-US" sz="3600"/>
              <a:t>Oct 2025 Stakeholders Advisory Council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3B1061-F418-9B2B-EB52-C89087E8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CEBBF-944F-8349-945C-78F972EF34F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16B6C3B4-1FAD-4F28-8A1C-998276A20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>
            <a:normAutofit/>
          </a:bodyPr>
          <a:lstStyle/>
          <a:p>
            <a:r>
              <a:rPr lang="en-US"/>
              <a:t>Key Takeaways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D04E382F-4EFA-DD67-F4DA-7A7DF5AB1D4B}"/>
              </a:ext>
            </a:extLst>
          </p:cNvPr>
          <p:cNvSpPr txBox="1">
            <a:spLocks/>
          </p:cNvSpPr>
          <p:nvPr/>
        </p:nvSpPr>
        <p:spPr>
          <a:xfrm>
            <a:off x="687520" y="1766923"/>
            <a:ext cx="10963012" cy="4429481"/>
          </a:xfrm>
          <a:prstGeom prst="rect">
            <a:avLst/>
          </a:prstGeom>
          <a:effectLst/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Resequencing of FCG workstreams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Support for direction; appreciation for step-back and deliberation of appropriate way forward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Recognition of benefit of engagement with stakeholders on IESBA </a:t>
            </a:r>
            <a:r>
              <a:rPr lang="en-US" sz="2000">
                <a:solidFill>
                  <a:srgbClr val="2C4151"/>
                </a:solidFill>
              </a:rPr>
              <a:t>Principles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FCG Framework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How will firms adopt FCG framework? Is it similar in approach to a corporate governance framework?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Understand root causes of cases of unethical behavior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How will the FCG principles help? Provide tools to promote good practices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Important to address incentives and accountability; ethics needs to be embedded throughout firm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Investors have expectations re transparency about firms’ lobbying activities</a:t>
            </a:r>
          </a:p>
        </p:txBody>
      </p:sp>
    </p:spTree>
    <p:extLst>
      <p:ext uri="{BB962C8B-B14F-4D97-AF65-F5344CB8AC3E}">
        <p14:creationId xmlns:p14="http://schemas.microsoft.com/office/powerpoint/2010/main" val="328520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EA54B-6B2D-CF22-6E39-4B54428BA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 view of person leading large crowd">
            <a:extLst>
              <a:ext uri="{FF2B5EF4-FFF2-40B4-BE49-F238E27FC236}">
                <a16:creationId xmlns:a16="http://schemas.microsoft.com/office/drawing/2014/main" id="{4F5BBAA4-4E0C-AF84-0841-FA49CAD9DE9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276618"/>
            <a:ext cx="12192000" cy="3581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FDDFAD-A15F-94F0-37DE-BA44F66E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EBBF-944F-8349-945C-78F972EF34F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0" name="Title 4">
            <a:extLst>
              <a:ext uri="{FF2B5EF4-FFF2-40B4-BE49-F238E27FC236}">
                <a16:creationId xmlns:a16="http://schemas.microsoft.com/office/drawing/2014/main" id="{5E579A3C-1A4D-A2F8-7D4F-9C0558CF6C5C}"/>
              </a:ext>
            </a:extLst>
          </p:cNvPr>
          <p:cNvSpPr txBox="1">
            <a:spLocks/>
          </p:cNvSpPr>
          <p:nvPr/>
        </p:nvSpPr>
        <p:spPr>
          <a:xfrm>
            <a:off x="996426" y="687177"/>
            <a:ext cx="10134600" cy="5508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chemeClr val="accent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3600"/>
              <a:t>IAASB Coordination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FDDEB30-6C11-18CB-1A31-62B144DBFB65}"/>
              </a:ext>
            </a:extLst>
          </p:cNvPr>
          <p:cNvSpPr txBox="1">
            <a:spLocks/>
          </p:cNvSpPr>
          <p:nvPr/>
        </p:nvSpPr>
        <p:spPr>
          <a:xfrm>
            <a:off x="687520" y="1766924"/>
            <a:ext cx="10367782" cy="3190088"/>
          </a:xfrm>
          <a:prstGeom prst="rect">
            <a:avLst/>
          </a:prstGeom>
          <a:effectLst/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D73824-A388-5EE0-760C-3823123DC682}"/>
              </a:ext>
            </a:extLst>
          </p:cNvPr>
          <p:cNvSpPr/>
          <p:nvPr/>
        </p:nvSpPr>
        <p:spPr>
          <a:xfrm>
            <a:off x="996426" y="1861264"/>
            <a:ext cx="8384641" cy="2181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10000"/>
                  </a:schemeClr>
                </a:solidFill>
              </a:rPr>
              <a:t>Key feedback from September 2025 IAASB Meeting re FCG update session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10000"/>
                  </a:schemeClr>
                </a:solidFill>
              </a:rPr>
              <a:t>Preliminary considerations re approach to linkage with ISQM 1</a:t>
            </a:r>
          </a:p>
        </p:txBody>
      </p:sp>
    </p:spTree>
    <p:extLst>
      <p:ext uri="{BB962C8B-B14F-4D97-AF65-F5344CB8AC3E}">
        <p14:creationId xmlns:p14="http://schemas.microsoft.com/office/powerpoint/2010/main" val="1418560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DD844-0484-D671-231D-6BCF02E6B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256E4-386C-5E0A-A672-5E1A5AE4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57" y="5241736"/>
            <a:ext cx="8950814" cy="1077948"/>
          </a:xfrm>
        </p:spPr>
        <p:txBody>
          <a:bodyPr anchor="t">
            <a:normAutofit/>
          </a:bodyPr>
          <a:lstStyle/>
          <a:p>
            <a:r>
              <a:rPr lang="en-US" sz="3200" b="1"/>
              <a:t>Draft Principles, Contextual and Overarching Pieces</a:t>
            </a:r>
          </a:p>
        </p:txBody>
      </p:sp>
    </p:spTree>
    <p:extLst>
      <p:ext uri="{BB962C8B-B14F-4D97-AF65-F5344CB8AC3E}">
        <p14:creationId xmlns:p14="http://schemas.microsoft.com/office/powerpoint/2010/main" val="2864475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8451-DACF-CE0C-2C0E-241466A66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E9E228-FD49-0E38-305D-16F97A313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EBBF-944F-8349-945C-78F972EF34F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B5B793-6E27-AB8F-834F-1562B1AFCBCE}"/>
              </a:ext>
            </a:extLst>
          </p:cNvPr>
          <p:cNvSpPr/>
          <p:nvPr/>
        </p:nvSpPr>
        <p:spPr>
          <a:xfrm>
            <a:off x="6662057" y="2324099"/>
            <a:ext cx="4755243" cy="3343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algn="ctr"/>
            <a:r>
              <a:rPr lang="en-US" sz="2400" dirty="0">
                <a:solidFill>
                  <a:schemeClr val="accent2"/>
                </a:solidFill>
              </a:rPr>
              <a:t>IESBA members are asked to share their views, particularly whether the paper explains clearly the background to, and reasons for, the re-sequencing of the FCG workstreams, and the nature and purpose of the draft FCG principles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E0728DD-CE89-A906-0005-1E460EF29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471" y="300249"/>
            <a:ext cx="4906181" cy="1459363"/>
          </a:xfrm>
        </p:spPr>
        <p:txBody>
          <a:bodyPr anchor="ctr">
            <a:noAutofit/>
          </a:bodyPr>
          <a:lstStyle/>
          <a:p>
            <a:r>
              <a:rPr lang="en-US" sz="2800">
                <a:latin typeface="+mn-lt"/>
              </a:rPr>
              <a:t>Matters for IESBA consideration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75BE0CB-91C4-20C0-F277-DE01D3C1D91B}"/>
              </a:ext>
            </a:extLst>
          </p:cNvPr>
          <p:cNvSpPr txBox="1">
            <a:spLocks/>
          </p:cNvSpPr>
          <p:nvPr/>
        </p:nvSpPr>
        <p:spPr>
          <a:xfrm>
            <a:off x="762000" y="1930398"/>
            <a:ext cx="4755242" cy="3699933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schemeClr val="accent6">
                    <a:lumMod val="10000"/>
                  </a:schemeClr>
                </a:solidFill>
              </a:rPr>
              <a:t>Sets out background to, and nature and purpose of, IESBA Viewpoints (i.e., draft principles on FCG elements)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schemeClr val="accent6">
                    <a:lumMod val="10000"/>
                  </a:schemeClr>
                </a:solidFill>
              </a:rPr>
              <a:t>Explains decision to re-sequence workstreams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schemeClr val="accent6">
                    <a:lumMod val="10000"/>
                  </a:schemeClr>
                </a:solidFill>
              </a:rPr>
              <a:t>Explains how draft principles are intended to be used by IESBA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0668CAB-2C9B-950C-1F78-D5624563544A}"/>
              </a:ext>
            </a:extLst>
          </p:cNvPr>
          <p:cNvSpPr txBox="1">
            <a:spLocks/>
          </p:cNvSpPr>
          <p:nvPr/>
        </p:nvSpPr>
        <p:spPr>
          <a:xfrm>
            <a:off x="762000" y="673098"/>
            <a:ext cx="4800600" cy="624139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US" b="1">
                <a:solidFill>
                  <a:schemeClr val="accent5"/>
                </a:solidFill>
              </a:rPr>
              <a:t>Draft Contextual Piece</a:t>
            </a:r>
          </a:p>
          <a:p>
            <a:pPr>
              <a:buFont typeface="Wingdings" panose="05000000000000000000" pitchFamily="2" charset="2"/>
              <a:buChar char="v"/>
            </a:pPr>
            <a:endParaRPr lang="en-US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75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7A8F5-E16B-622A-73BF-D4BCC4DC3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C65538-57E9-07A6-55B6-72E69BBA5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EBBF-944F-8349-945C-78F972EF34F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6FFD66-78D7-20BC-3D7B-FF9132D85B3B}"/>
              </a:ext>
            </a:extLst>
          </p:cNvPr>
          <p:cNvSpPr/>
          <p:nvPr/>
        </p:nvSpPr>
        <p:spPr>
          <a:xfrm>
            <a:off x="6662057" y="2324099"/>
            <a:ext cx="4755243" cy="3343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algn="ctr"/>
            <a:r>
              <a:rPr lang="en-US" sz="2400" dirty="0">
                <a:solidFill>
                  <a:schemeClr val="accent2"/>
                </a:solidFill>
              </a:rPr>
              <a:t>IESBA members are asked to share their views on the draft overarching piece, including whether the connectivity between the eight FCG elements is clearly and sufficiently explained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C86378-6DBE-9A15-0EEA-F748F963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471" y="300249"/>
            <a:ext cx="4906181" cy="1459363"/>
          </a:xfrm>
        </p:spPr>
        <p:txBody>
          <a:bodyPr anchor="ctr">
            <a:noAutofit/>
          </a:bodyPr>
          <a:lstStyle/>
          <a:p>
            <a:r>
              <a:rPr lang="en-US" sz="2800">
                <a:latin typeface="+mn-lt"/>
              </a:rPr>
              <a:t>Matters for IESBA consideration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D66C5A-E7BB-38C3-4E4A-0FE936BB6256}"/>
              </a:ext>
            </a:extLst>
          </p:cNvPr>
          <p:cNvSpPr txBox="1">
            <a:spLocks/>
          </p:cNvSpPr>
          <p:nvPr/>
        </p:nvSpPr>
        <p:spPr>
          <a:xfrm>
            <a:off x="774700" y="2481943"/>
            <a:ext cx="4787900" cy="2694744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Highlight connectivity between the eight FCG elements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Demonstrate the key role of Ethical Leadership and Oversight and Governance in driving ethical culture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3ECE0A0-7CD8-D9D0-CCB8-79BFF0FA1DF0}"/>
              </a:ext>
            </a:extLst>
          </p:cNvPr>
          <p:cNvSpPr txBox="1">
            <a:spLocks/>
          </p:cNvSpPr>
          <p:nvPr/>
        </p:nvSpPr>
        <p:spPr>
          <a:xfrm>
            <a:off x="774700" y="1240584"/>
            <a:ext cx="4787899" cy="593659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US" b="1" dirty="0">
                <a:solidFill>
                  <a:schemeClr val="accent5"/>
                </a:solidFill>
              </a:rPr>
              <a:t>Draft Overarching Piece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97038"/>
      </p:ext>
    </p:extLst>
  </p:cSld>
  <p:clrMapOvr>
    <a:masterClrMapping/>
  </p:clrMapOvr>
</p:sld>
</file>

<file path=ppt/theme/theme1.xml><?xml version="1.0" encoding="utf-8"?>
<a:theme xmlns:a="http://schemas.openxmlformats.org/drawingml/2006/main" name="IFEA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FA38248A-62B5-40BC-81B6-A1990A7274B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AASB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12391508-7617-4896-9317-DB1B31635975}"/>
    </a:ext>
  </a:extLst>
</a:theme>
</file>

<file path=ppt/theme/theme3.xml><?xml version="1.0" encoding="utf-8"?>
<a:theme xmlns:a="http://schemas.openxmlformats.org/drawingml/2006/main" name="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3D2F1AD5-9FFC-489B-BE84-4FCDD9E395A6}"/>
    </a:ext>
  </a:extLst>
</a:theme>
</file>

<file path=ppt/theme/theme4.xml><?xml version="1.0" encoding="utf-8"?>
<a:theme xmlns:a="http://schemas.openxmlformats.org/drawingml/2006/main" name="IAASB and IESBA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6FDD1C1A-CA82-4FCB-B831-39DE7DA84091}"/>
    </a:ext>
  </a:extLst>
</a:theme>
</file>

<file path=ppt/theme/theme5.xml><?xml version="1.0" encoding="utf-8"?>
<a:theme xmlns:a="http://schemas.openxmlformats.org/drawingml/2006/main" name="Opening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740D4B39-5758-4BCB-BF33-E41463E7F02D}"/>
    </a:ext>
  </a:extLst>
</a:theme>
</file>

<file path=ppt/theme/theme6.xml><?xml version="1.0" encoding="utf-8"?>
<a:theme xmlns:a="http://schemas.openxmlformats.org/drawingml/2006/main" name="Break or transition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196D5EDB-3521-422D-B63A-37AD04C74388}"/>
    </a:ext>
  </a:extLst>
</a:theme>
</file>

<file path=ppt/theme/theme7.xml><?xml version="1.0" encoding="utf-8"?>
<a:theme xmlns:a="http://schemas.openxmlformats.org/drawingml/2006/main" name="Break or transition slides 2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6CD91B53-ADF2-4A1D-AA33-556416998C55}"/>
    </a:ext>
  </a:extLst>
</a:theme>
</file>

<file path=ppt/theme/theme8.xml><?xml version="1.0" encoding="utf-8"?>
<a:theme xmlns:a="http://schemas.openxmlformats.org/drawingml/2006/main" name="Closing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964F1DBC-B48C-4D5F-8532-00F2D8566E0B}"/>
    </a:ext>
  </a:extLst>
</a:theme>
</file>

<file path=ppt/theme/theme9.xml><?xml version="1.0" encoding="utf-8"?>
<a:theme xmlns:a="http://schemas.openxmlformats.org/drawingml/2006/main" name="1_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 PowerPoint template - Jan 2025, updated  -  Read-Only" id="{63FC994E-1251-446B-B60F-7F80D3771827}" vid="{3D2F1AD5-9FFC-489B-BE84-4FCDD9E395A6}"/>
    </a:ext>
  </a:extLst>
</a:theme>
</file>

<file path=ppt/theme/themeOverride1.xml><?xml version="1.0" encoding="utf-8"?>
<a:themeOverride xmlns:a="http://schemas.openxmlformats.org/drawingml/2006/main">
  <a:clrScheme name="IFEA Brand Palette">
    <a:dk1>
      <a:srgbClr val="E8E3D7"/>
    </a:dk1>
    <a:lt1>
      <a:srgbClr val="FFFFFF"/>
    </a:lt1>
    <a:dk2>
      <a:srgbClr val="4B5E7C"/>
    </a:dk2>
    <a:lt2>
      <a:srgbClr val="E8E8E8"/>
    </a:lt2>
    <a:accent1>
      <a:srgbClr val="4B5E7C"/>
    </a:accent1>
    <a:accent2>
      <a:srgbClr val="2C4151"/>
    </a:accent2>
    <a:accent3>
      <a:srgbClr val="A1BBB5"/>
    </a:accent3>
    <a:accent4>
      <a:srgbClr val="D1B886"/>
    </a:accent4>
    <a:accent5>
      <a:srgbClr val="A0766C"/>
    </a:accent5>
    <a:accent6>
      <a:srgbClr val="CFD3D3"/>
    </a:accent6>
    <a:hlink>
      <a:srgbClr val="467886"/>
    </a:hlink>
    <a:folHlink>
      <a:srgbClr val="913B10"/>
    </a:folHlink>
  </a:clrScheme>
</a:themeOverride>
</file>

<file path=ppt/theme/themeOverride2.xml><?xml version="1.0" encoding="utf-8"?>
<a:themeOverride xmlns:a="http://schemas.openxmlformats.org/drawingml/2006/main">
  <a:clrScheme name="IFEA Brand Palette">
    <a:dk1>
      <a:srgbClr val="E8E3D7"/>
    </a:dk1>
    <a:lt1>
      <a:srgbClr val="FFFFFF"/>
    </a:lt1>
    <a:dk2>
      <a:srgbClr val="4B5E7C"/>
    </a:dk2>
    <a:lt2>
      <a:srgbClr val="E8E8E8"/>
    </a:lt2>
    <a:accent1>
      <a:srgbClr val="4B5E7C"/>
    </a:accent1>
    <a:accent2>
      <a:srgbClr val="2C4151"/>
    </a:accent2>
    <a:accent3>
      <a:srgbClr val="A1BBB5"/>
    </a:accent3>
    <a:accent4>
      <a:srgbClr val="D1B886"/>
    </a:accent4>
    <a:accent5>
      <a:srgbClr val="A0766C"/>
    </a:accent5>
    <a:accent6>
      <a:srgbClr val="CFD3D3"/>
    </a:accent6>
    <a:hlink>
      <a:srgbClr val="467886"/>
    </a:hlink>
    <a:folHlink>
      <a:srgbClr val="913B1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AAAB496F3C0646B452B905FFB8A0AD" ma:contentTypeVersion="8" ma:contentTypeDescription="Create a new document." ma:contentTypeScope="" ma:versionID="0e67eadeb306f9da0d16e2cbb880adea">
  <xsd:schema xmlns:xsd="http://www.w3.org/2001/XMLSchema" xmlns:xs="http://www.w3.org/2001/XMLSchema" xmlns:p="http://schemas.microsoft.com/office/2006/metadata/properties" xmlns:ns2="5467292b-fa7e-4db3-9f10-2f0e7ad6516b" targetNamespace="http://schemas.microsoft.com/office/2006/metadata/properties" ma:root="true" ma:fieldsID="3efc45167232e027fff01c7872e57f7b" ns2:_="">
    <xsd:import namespace="5467292b-fa7e-4db3-9f10-2f0e7ad651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7292b-fa7e-4db3-9f10-2f0e7ad651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FD5109-4EAC-40A6-A909-441DC3EBE857}">
  <ds:schemaRefs>
    <ds:schemaRef ds:uri="5467292b-fa7e-4db3-9f10-2f0e7ad651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F838CB8-0881-406E-A9B8-51DD25DC81A4}">
  <ds:schemaRefs>
    <ds:schemaRef ds:uri="http://purl.org/dc/elements/1.1/"/>
    <ds:schemaRef ds:uri="5467292b-fa7e-4db3-9f10-2f0e7ad6516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June 2025 Board - FCG - DRAFT</Template>
  <TotalTime>0</TotalTime>
  <Words>501</Words>
  <Application>Microsoft Office PowerPoint</Application>
  <PresentationFormat>Widescreen</PresentationFormat>
  <Paragraphs>73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Wingdings</vt:lpstr>
      <vt:lpstr>IFEA slides</vt:lpstr>
      <vt:lpstr>IAASB slides</vt:lpstr>
      <vt:lpstr>IESBA slides</vt:lpstr>
      <vt:lpstr>IAASB and IESBA</vt:lpstr>
      <vt:lpstr>Opening slides</vt:lpstr>
      <vt:lpstr>Break or transition slides</vt:lpstr>
      <vt:lpstr>Break or transition slides 2</vt:lpstr>
      <vt:lpstr>Closing slides</vt:lpstr>
      <vt:lpstr>1_IESBA slides</vt:lpstr>
      <vt:lpstr>Firm Culture &amp; Governance</vt:lpstr>
      <vt:lpstr>Agenda</vt:lpstr>
      <vt:lpstr>Outreach &amp; Coordination Update </vt:lpstr>
      <vt:lpstr>Oct 2025 IOSCO C1 Meeting</vt:lpstr>
      <vt:lpstr>Oct 2025 Stakeholders Advisory Council Meeting</vt:lpstr>
      <vt:lpstr>PowerPoint Presentation</vt:lpstr>
      <vt:lpstr>Draft Principles, Contextual and Overarching Pieces</vt:lpstr>
      <vt:lpstr>Matters for IESBA consideration</vt:lpstr>
      <vt:lpstr>Matters for IESBA consideration</vt:lpstr>
      <vt:lpstr>Matters for IESBA consideration</vt:lpstr>
      <vt:lpstr>Next Steps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Joanne Holt</dc:creator>
  <cp:lastModifiedBy>Laura Leal</cp:lastModifiedBy>
  <cp:revision>1</cp:revision>
  <dcterms:created xsi:type="dcterms:W3CDTF">2025-05-14T22:06:32Z</dcterms:created>
  <dcterms:modified xsi:type="dcterms:W3CDTF">2025-10-23T19:49:29Z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0x010100BFAAAB496F3C0646B452B905FFB8A0AD</vt:lpwstr>
  </property>
  <property fmtid="{D5CDD505-2E9C-101B-9397-08002B2CF9AE}" pid="3" name="MediaServiceImageTags">
    <vt:lpwstr/>
  </property>
</Properties>
</file>