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6.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7.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8.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67" r:id="rId5"/>
    <p:sldMasterId id="2147483680" r:id="rId6"/>
    <p:sldMasterId id="2147483693" r:id="rId7"/>
    <p:sldMasterId id="2147483706" r:id="rId8"/>
    <p:sldMasterId id="2147483715" r:id="rId9"/>
    <p:sldMasterId id="2147483719" r:id="rId10"/>
    <p:sldMasterId id="2147483728" r:id="rId11"/>
    <p:sldMasterId id="2147483740" r:id="rId12"/>
  </p:sldMasterIdLst>
  <p:notesMasterIdLst>
    <p:notesMasterId r:id="rId51"/>
  </p:notesMasterIdLst>
  <p:sldIdLst>
    <p:sldId id="2147472354" r:id="rId13"/>
    <p:sldId id="2147472408" r:id="rId14"/>
    <p:sldId id="2147472508" r:id="rId15"/>
    <p:sldId id="2147472509" r:id="rId16"/>
    <p:sldId id="2147472527" r:id="rId17"/>
    <p:sldId id="2147472528" r:id="rId18"/>
    <p:sldId id="2147472529" r:id="rId19"/>
    <p:sldId id="2147472530" r:id="rId20"/>
    <p:sldId id="2147472531" r:id="rId21"/>
    <p:sldId id="2147472538" r:id="rId22"/>
    <p:sldId id="2147472532" r:id="rId23"/>
    <p:sldId id="2147472533" r:id="rId24"/>
    <p:sldId id="2147472534" r:id="rId25"/>
    <p:sldId id="2147472535" r:id="rId26"/>
    <p:sldId id="2147472536" r:id="rId27"/>
    <p:sldId id="2147472537" r:id="rId28"/>
    <p:sldId id="2147472515" r:id="rId29"/>
    <p:sldId id="2147472501" r:id="rId30"/>
    <p:sldId id="2147472514" r:id="rId31"/>
    <p:sldId id="2147472517" r:id="rId32"/>
    <p:sldId id="2147472522" r:id="rId33"/>
    <p:sldId id="2147472518" r:id="rId34"/>
    <p:sldId id="2147472523" r:id="rId35"/>
    <p:sldId id="2147472519" r:id="rId36"/>
    <p:sldId id="2147472521" r:id="rId37"/>
    <p:sldId id="2147472520" r:id="rId38"/>
    <p:sldId id="2147472524" r:id="rId39"/>
    <p:sldId id="2147472504" r:id="rId40"/>
    <p:sldId id="2147472512" r:id="rId41"/>
    <p:sldId id="2147472511" r:id="rId42"/>
    <p:sldId id="2147472516" r:id="rId43"/>
    <p:sldId id="2147472525" r:id="rId44"/>
    <p:sldId id="2147472513" r:id="rId45"/>
    <p:sldId id="2147472507" r:id="rId46"/>
    <p:sldId id="2147472510" r:id="rId47"/>
    <p:sldId id="2147472458" r:id="rId48"/>
    <p:sldId id="2147472374" r:id="rId49"/>
    <p:sldId id="2147472292"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69CC63-70F9-B92E-B0AA-D68B2FB5D2AB}" name="Gabriela Figueiredo Dias" initials="GF" userId="S::GabrielaDias@ethicsboard.org::2f0de687-1f60-462c-a3ec-15136bf498f0" providerId="AD"/>
  <p188:author id="{67850364-DD18-1A34-E98F-3B441CDEA6C7}" name="Jon Reid" initials="JR" userId="S::jonreid@ethicsboard.org::d20ac94e-951d-486b-b95e-024d48430245" providerId="AD"/>
  <p188:author id="{FE8B5C9F-7B18-B143-6551-47BF86F7ED3A}" name="Geoff Kwan" initials="GK" userId="S::GeoffKwan@ethicsboard.org::c3a5c4b8-7020-4697-b49e-ebe9f60812c0" providerId="AD"/>
  <p188:author id="{553772B1-180A-4959-D377-E121E197E9D3}" name="Carla Vijian" initials="CV" userId="S::CarlaVijian@ethicsboard.org::c8cf1b78-ca9a-4696-87d3-45e7c13ef4bf" providerId="AD"/>
  <p188:author id="{D1BA05CD-67AF-41E2-9030-2726EE3143E3}" name="Kam Leung" initials="KL" userId="S::KamLeung@ethicsboard.org::1727e7fd-0e16-446c-9cb2-0d520e75509f" providerId="AD"/>
  <p188:author id="{B62276D6-496F-52B6-6D00-824CB7935334}" name="Ken Siong" initials="KS" userId="S::KenSiong@ethicsboard.org::f7679ae9-de6b-4f69-a967-87584c14b709" providerId="AD"/>
  <p188:author id="{6C994DDF-10B3-0649-7ECC-69B90EAAD86F}" name="Szilvia Sramko" initials="" userId="S::SzilviaSramko@ethicsboard.org::ea6f34b9-fe87-46d6-b158-703cc6b3cc9d" providerId="AD"/>
  <p188:author id="{17F70BE1-6B4E-7688-378C-D7CCFF725DD5}" name="Elaine Cahoon" initials="EC" userId="S::elainecahoon@ethicsboard.org::5a6a4608-5744-417c-b33b-bb6f88acc57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8EAC56-950F-4C0A-A8EB-FBEED619CABB}" v="75" dt="2025-12-11T10:39:21.223"/>
    <p1510:client id="{68966602-5115-4A70-A027-2F7721E735ED}" v="76" dt="2025-12-11T13:39:38.397"/>
    <p1510:client id="{E1554702-AB0B-4AE4-9243-7EAB255AB0EC}" v="52" dt="2025-12-11T13:37:25.4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1" d="100"/>
          <a:sy n="91" d="100"/>
        </p:scale>
        <p:origin x="108" y="5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Master" Target="slideMasters/slideMaster2.xml"/><Relationship Id="rId19" Type="http://schemas.openxmlformats.org/officeDocument/2006/relationships/slide" Target="slides/slide7.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microsoft.com/office/2016/11/relationships/changesInfo" Target="changesInfos/changesInfo1.xml"/><Relationship Id="rId8" Type="http://schemas.openxmlformats.org/officeDocument/2006/relationships/slideMaster" Target="slideMasters/slideMaster5.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microsoft.com/office/2015/10/relationships/revisionInfo" Target="revisionInfo.xml"/><Relationship Id="rId10" Type="http://schemas.openxmlformats.org/officeDocument/2006/relationships/slideMaster" Target="slideMasters/slideMaster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 Reid" userId="d20ac94e-951d-486b-b95e-024d48430245" providerId="ADAL" clId="{7BBF2198-921C-4CB9-96C9-FF5BD860C1EF}"/>
    <pc:docChg chg="undo custSel addSld modSld">
      <pc:chgData name="Jon Reid" userId="d20ac94e-951d-486b-b95e-024d48430245" providerId="ADAL" clId="{7BBF2198-921C-4CB9-96C9-FF5BD860C1EF}" dt="2025-12-11T13:37:25.442" v="722" actId="20577"/>
      <pc:docMkLst>
        <pc:docMk/>
      </pc:docMkLst>
      <pc:sldChg chg="modSp mod">
        <pc:chgData name="Jon Reid" userId="d20ac94e-951d-486b-b95e-024d48430245" providerId="ADAL" clId="{7BBF2198-921C-4CB9-96C9-FF5BD860C1EF}" dt="2025-12-02T21:26:25.627" v="629" actId="20577"/>
        <pc:sldMkLst>
          <pc:docMk/>
          <pc:sldMk cId="3043033113" sldId="2147472374"/>
        </pc:sldMkLst>
        <pc:spChg chg="mod">
          <ac:chgData name="Jon Reid" userId="d20ac94e-951d-486b-b95e-024d48430245" providerId="ADAL" clId="{7BBF2198-921C-4CB9-96C9-FF5BD860C1EF}" dt="2025-12-02T21:25:32.469" v="627" actId="20577"/>
          <ac:spMkLst>
            <pc:docMk/>
            <pc:sldMk cId="3043033113" sldId="2147472374"/>
            <ac:spMk id="15" creationId="{873CE7C8-944B-B7DF-1C61-7B070F0B9882}"/>
          </ac:spMkLst>
        </pc:spChg>
        <pc:spChg chg="mod">
          <ac:chgData name="Jon Reid" userId="d20ac94e-951d-486b-b95e-024d48430245" providerId="ADAL" clId="{7BBF2198-921C-4CB9-96C9-FF5BD860C1EF}" dt="2025-12-02T21:26:25.627" v="629" actId="20577"/>
          <ac:spMkLst>
            <pc:docMk/>
            <pc:sldMk cId="3043033113" sldId="2147472374"/>
            <ac:spMk id="18" creationId="{FC25E68A-534E-EDE3-35EB-23A5B4213815}"/>
          </ac:spMkLst>
        </pc:spChg>
      </pc:sldChg>
      <pc:sldChg chg="modSp mod">
        <pc:chgData name="Jon Reid" userId="d20ac94e-951d-486b-b95e-024d48430245" providerId="ADAL" clId="{7BBF2198-921C-4CB9-96C9-FF5BD860C1EF}" dt="2025-12-02T20:16:22.189" v="130" actId="20577"/>
        <pc:sldMkLst>
          <pc:docMk/>
          <pc:sldMk cId="21418441" sldId="2147472408"/>
        </pc:sldMkLst>
        <pc:spChg chg="mod">
          <ac:chgData name="Jon Reid" userId="d20ac94e-951d-486b-b95e-024d48430245" providerId="ADAL" clId="{7BBF2198-921C-4CB9-96C9-FF5BD860C1EF}" dt="2025-12-02T20:16:22.189" v="130" actId="20577"/>
          <ac:spMkLst>
            <pc:docMk/>
            <pc:sldMk cId="21418441" sldId="2147472408"/>
            <ac:spMk id="12" creationId="{00000000-0000-0000-0000-000000000000}"/>
          </ac:spMkLst>
        </pc:spChg>
      </pc:sldChg>
      <pc:sldChg chg="modSp mod">
        <pc:chgData name="Jon Reid" userId="d20ac94e-951d-486b-b95e-024d48430245" providerId="ADAL" clId="{7BBF2198-921C-4CB9-96C9-FF5BD860C1EF}" dt="2025-12-01T16:56:38.937" v="0" actId="6549"/>
        <pc:sldMkLst>
          <pc:docMk/>
          <pc:sldMk cId="629958708" sldId="2147472501"/>
        </pc:sldMkLst>
        <pc:spChg chg="mod">
          <ac:chgData name="Jon Reid" userId="d20ac94e-951d-486b-b95e-024d48430245" providerId="ADAL" clId="{7BBF2198-921C-4CB9-96C9-FF5BD860C1EF}" dt="2025-12-01T16:56:38.937" v="0" actId="6549"/>
          <ac:spMkLst>
            <pc:docMk/>
            <pc:sldMk cId="629958708" sldId="2147472501"/>
            <ac:spMk id="2" creationId="{283A8A98-DA83-2335-4605-24AEFDF664C4}"/>
          </ac:spMkLst>
        </pc:spChg>
      </pc:sldChg>
      <pc:sldChg chg="modSp mod">
        <pc:chgData name="Jon Reid" userId="d20ac94e-951d-486b-b95e-024d48430245" providerId="ADAL" clId="{7BBF2198-921C-4CB9-96C9-FF5BD860C1EF}" dt="2025-12-02T21:19:08.439" v="551" actId="20577"/>
        <pc:sldMkLst>
          <pc:docMk/>
          <pc:sldMk cId="594046561" sldId="2147472504"/>
        </pc:sldMkLst>
        <pc:graphicFrameChg chg="mod modGraphic">
          <ac:chgData name="Jon Reid" userId="d20ac94e-951d-486b-b95e-024d48430245" providerId="ADAL" clId="{7BBF2198-921C-4CB9-96C9-FF5BD860C1EF}" dt="2025-12-02T21:19:08.439" v="551" actId="20577"/>
          <ac:graphicFrameMkLst>
            <pc:docMk/>
            <pc:sldMk cId="594046561" sldId="2147472504"/>
            <ac:graphicFrameMk id="3" creationId="{5DDB8F41-6AB9-7101-7E4A-7A65CC8BAAC9}"/>
          </ac:graphicFrameMkLst>
        </pc:graphicFrameChg>
      </pc:sldChg>
      <pc:sldChg chg="modSp mod">
        <pc:chgData name="Jon Reid" userId="d20ac94e-951d-486b-b95e-024d48430245" providerId="ADAL" clId="{7BBF2198-921C-4CB9-96C9-FF5BD860C1EF}" dt="2025-12-04T18:23:01.563" v="670" actId="14100"/>
        <pc:sldMkLst>
          <pc:docMk/>
          <pc:sldMk cId="4102038668" sldId="2147472507"/>
        </pc:sldMkLst>
        <pc:spChg chg="mod">
          <ac:chgData name="Jon Reid" userId="d20ac94e-951d-486b-b95e-024d48430245" providerId="ADAL" clId="{7BBF2198-921C-4CB9-96C9-FF5BD860C1EF}" dt="2025-12-04T18:23:01.563" v="670" actId="14100"/>
          <ac:spMkLst>
            <pc:docMk/>
            <pc:sldMk cId="4102038668" sldId="2147472507"/>
            <ac:spMk id="67" creationId="{80608484-8CB5-FC66-89A9-7857A8488E80}"/>
          </ac:spMkLst>
        </pc:spChg>
        <pc:spChg chg="mod">
          <ac:chgData name="Jon Reid" userId="d20ac94e-951d-486b-b95e-024d48430245" providerId="ADAL" clId="{7BBF2198-921C-4CB9-96C9-FF5BD860C1EF}" dt="2025-12-01T16:59:22.250" v="15" actId="20577"/>
          <ac:spMkLst>
            <pc:docMk/>
            <pc:sldMk cId="4102038668" sldId="2147472507"/>
            <ac:spMk id="70" creationId="{097400E4-41BD-FC6A-53F1-8F91AD7B06BF}"/>
          </ac:spMkLst>
        </pc:spChg>
      </pc:sldChg>
      <pc:sldChg chg="addSp delSp modSp mod">
        <pc:chgData name="Jon Reid" userId="d20ac94e-951d-486b-b95e-024d48430245" providerId="ADAL" clId="{7BBF2198-921C-4CB9-96C9-FF5BD860C1EF}" dt="2025-12-02T21:13:18.850" v="509"/>
        <pc:sldMkLst>
          <pc:docMk/>
          <pc:sldMk cId="2669262010" sldId="2147472508"/>
        </pc:sldMkLst>
        <pc:spChg chg="add mod">
          <ac:chgData name="Jon Reid" userId="d20ac94e-951d-486b-b95e-024d48430245" providerId="ADAL" clId="{7BBF2198-921C-4CB9-96C9-FF5BD860C1EF}" dt="2025-12-02T21:13:18.850" v="509"/>
          <ac:spMkLst>
            <pc:docMk/>
            <pc:sldMk cId="2669262010" sldId="2147472508"/>
            <ac:spMk id="52" creationId="{E10919ED-9271-871E-B7AE-FEF4901536FE}"/>
          </ac:spMkLst>
        </pc:spChg>
      </pc:sldChg>
      <pc:sldChg chg="modSp mod">
        <pc:chgData name="Jon Reid" userId="d20ac94e-951d-486b-b95e-024d48430245" providerId="ADAL" clId="{7BBF2198-921C-4CB9-96C9-FF5BD860C1EF}" dt="2025-12-02T21:24:49.825" v="625" actId="20577"/>
        <pc:sldMkLst>
          <pc:docMk/>
          <pc:sldMk cId="3490599033" sldId="2147472510"/>
        </pc:sldMkLst>
        <pc:spChg chg="mod">
          <ac:chgData name="Jon Reid" userId="d20ac94e-951d-486b-b95e-024d48430245" providerId="ADAL" clId="{7BBF2198-921C-4CB9-96C9-FF5BD860C1EF}" dt="2025-12-01T17:09:17.092" v="124" actId="20577"/>
          <ac:spMkLst>
            <pc:docMk/>
            <pc:sldMk cId="3490599033" sldId="2147472510"/>
            <ac:spMk id="28" creationId="{3E868FF0-23E2-748A-C359-1D42200A9899}"/>
          </ac:spMkLst>
        </pc:spChg>
        <pc:spChg chg="mod">
          <ac:chgData name="Jon Reid" userId="d20ac94e-951d-486b-b95e-024d48430245" providerId="ADAL" clId="{7BBF2198-921C-4CB9-96C9-FF5BD860C1EF}" dt="2025-12-02T21:24:49.825" v="625" actId="20577"/>
          <ac:spMkLst>
            <pc:docMk/>
            <pc:sldMk cId="3490599033" sldId="2147472510"/>
            <ac:spMk id="38" creationId="{DC3E4DBE-ED0E-889E-149C-562EBB34638F}"/>
          </ac:spMkLst>
        </pc:spChg>
      </pc:sldChg>
      <pc:sldChg chg="delSp modSp mod">
        <pc:chgData name="Jon Reid" userId="d20ac94e-951d-486b-b95e-024d48430245" providerId="ADAL" clId="{7BBF2198-921C-4CB9-96C9-FF5BD860C1EF}" dt="2025-12-02T21:21:36.238" v="582" actId="20577"/>
        <pc:sldMkLst>
          <pc:docMk/>
          <pc:sldMk cId="4042467193" sldId="2147472511"/>
        </pc:sldMkLst>
        <pc:spChg chg="mod">
          <ac:chgData name="Jon Reid" userId="d20ac94e-951d-486b-b95e-024d48430245" providerId="ADAL" clId="{7BBF2198-921C-4CB9-96C9-FF5BD860C1EF}" dt="2025-12-01T16:58:52.813" v="14" actId="20577"/>
          <ac:spMkLst>
            <pc:docMk/>
            <pc:sldMk cId="4042467193" sldId="2147472511"/>
            <ac:spMk id="15" creationId="{A81A5325-A2DA-16CE-1990-B7F4D3501EC3}"/>
          </ac:spMkLst>
        </pc:spChg>
        <pc:spChg chg="mod">
          <ac:chgData name="Jon Reid" userId="d20ac94e-951d-486b-b95e-024d48430245" providerId="ADAL" clId="{7BBF2198-921C-4CB9-96C9-FF5BD860C1EF}" dt="2025-12-02T21:21:36.238" v="582" actId="20577"/>
          <ac:spMkLst>
            <pc:docMk/>
            <pc:sldMk cId="4042467193" sldId="2147472511"/>
            <ac:spMk id="62" creationId="{E098B8C6-0C52-9217-774D-29660F659692}"/>
          </ac:spMkLst>
        </pc:spChg>
      </pc:sldChg>
      <pc:sldChg chg="modSp mod">
        <pc:chgData name="Jon Reid" userId="d20ac94e-951d-486b-b95e-024d48430245" providerId="ADAL" clId="{7BBF2198-921C-4CB9-96C9-FF5BD860C1EF}" dt="2025-12-02T21:20:14.495" v="567" actId="20577"/>
        <pc:sldMkLst>
          <pc:docMk/>
          <pc:sldMk cId="1850850076" sldId="2147472512"/>
        </pc:sldMkLst>
        <pc:spChg chg="mod">
          <ac:chgData name="Jon Reid" userId="d20ac94e-951d-486b-b95e-024d48430245" providerId="ADAL" clId="{7BBF2198-921C-4CB9-96C9-FF5BD860C1EF}" dt="2025-12-02T21:20:00.612" v="558" actId="207"/>
          <ac:spMkLst>
            <pc:docMk/>
            <pc:sldMk cId="1850850076" sldId="2147472512"/>
            <ac:spMk id="13" creationId="{4F091A9D-2BE3-9E03-1CD8-A4AD5FB10008}"/>
          </ac:spMkLst>
        </pc:spChg>
        <pc:spChg chg="mod">
          <ac:chgData name="Jon Reid" userId="d20ac94e-951d-486b-b95e-024d48430245" providerId="ADAL" clId="{7BBF2198-921C-4CB9-96C9-FF5BD860C1EF}" dt="2025-12-02T21:20:14.495" v="567" actId="20577"/>
          <ac:spMkLst>
            <pc:docMk/>
            <pc:sldMk cId="1850850076" sldId="2147472512"/>
            <ac:spMk id="17" creationId="{FE532BA4-92B4-51FE-3B8F-A078C395BC92}"/>
          </ac:spMkLst>
        </pc:spChg>
      </pc:sldChg>
      <pc:sldChg chg="modSp mod">
        <pc:chgData name="Jon Reid" userId="d20ac94e-951d-486b-b95e-024d48430245" providerId="ADAL" clId="{7BBF2198-921C-4CB9-96C9-FF5BD860C1EF}" dt="2025-12-02T21:23:48.934" v="619" actId="20577"/>
        <pc:sldMkLst>
          <pc:docMk/>
          <pc:sldMk cId="2927049204" sldId="2147472513"/>
        </pc:sldMkLst>
        <pc:graphicFrameChg chg="mod modGraphic">
          <ac:chgData name="Jon Reid" userId="d20ac94e-951d-486b-b95e-024d48430245" providerId="ADAL" clId="{7BBF2198-921C-4CB9-96C9-FF5BD860C1EF}" dt="2025-12-02T21:23:48.934" v="619" actId="20577"/>
          <ac:graphicFrameMkLst>
            <pc:docMk/>
            <pc:sldMk cId="2927049204" sldId="2147472513"/>
            <ac:graphicFrameMk id="3" creationId="{55106FA1-53CC-D7E9-A22C-27815923DB66}"/>
          </ac:graphicFrameMkLst>
        </pc:graphicFrameChg>
      </pc:sldChg>
      <pc:sldChg chg="modSp mod">
        <pc:chgData name="Jon Reid" userId="d20ac94e-951d-486b-b95e-024d48430245" providerId="ADAL" clId="{7BBF2198-921C-4CB9-96C9-FF5BD860C1EF}" dt="2025-12-02T21:15:57.234" v="520" actId="20577"/>
        <pc:sldMkLst>
          <pc:docMk/>
          <pc:sldMk cId="2587658801" sldId="2147472514"/>
        </pc:sldMkLst>
        <pc:spChg chg="mod">
          <ac:chgData name="Jon Reid" userId="d20ac94e-951d-486b-b95e-024d48430245" providerId="ADAL" clId="{7BBF2198-921C-4CB9-96C9-FF5BD860C1EF}" dt="2025-12-02T21:15:57.234" v="520" actId="20577"/>
          <ac:spMkLst>
            <pc:docMk/>
            <pc:sldMk cId="2587658801" sldId="2147472514"/>
            <ac:spMk id="26" creationId="{9F404463-43E4-3AC0-DD65-5B9E008120A6}"/>
          </ac:spMkLst>
        </pc:spChg>
        <pc:spChg chg="mod">
          <ac:chgData name="Jon Reid" userId="d20ac94e-951d-486b-b95e-024d48430245" providerId="ADAL" clId="{7BBF2198-921C-4CB9-96C9-FF5BD860C1EF}" dt="2025-12-02T21:14:59.147" v="510" actId="6549"/>
          <ac:spMkLst>
            <pc:docMk/>
            <pc:sldMk cId="2587658801" sldId="2147472514"/>
            <ac:spMk id="29" creationId="{E2393602-FB6C-1D13-610E-8F6DCEBD2FA4}"/>
          </ac:spMkLst>
        </pc:spChg>
      </pc:sldChg>
      <pc:sldChg chg="delSp modSp mod">
        <pc:chgData name="Jon Reid" userId="d20ac94e-951d-486b-b95e-024d48430245" providerId="ADAL" clId="{7BBF2198-921C-4CB9-96C9-FF5BD860C1EF}" dt="2025-12-02T21:26:46.855" v="630" actId="20577"/>
        <pc:sldMkLst>
          <pc:docMk/>
          <pc:sldMk cId="1812177110" sldId="2147472516"/>
        </pc:sldMkLst>
      </pc:sldChg>
      <pc:sldChg chg="addSp delSp modSp add mod">
        <pc:chgData name="Jon Reid" userId="d20ac94e-951d-486b-b95e-024d48430245" providerId="ADAL" clId="{7BBF2198-921C-4CB9-96C9-FF5BD860C1EF}" dt="2025-12-02T21:16:43.111" v="525" actId="13219"/>
        <pc:sldMkLst>
          <pc:docMk/>
          <pc:sldMk cId="3751210741" sldId="2147472517"/>
        </pc:sldMkLst>
        <pc:spChg chg="add mod">
          <ac:chgData name="Jon Reid" userId="d20ac94e-951d-486b-b95e-024d48430245" providerId="ADAL" clId="{7BBF2198-921C-4CB9-96C9-FF5BD860C1EF}" dt="2025-12-02T21:16:19.697" v="524"/>
          <ac:spMkLst>
            <pc:docMk/>
            <pc:sldMk cId="3751210741" sldId="2147472517"/>
            <ac:spMk id="31" creationId="{CD91768A-CF9F-F1AE-F14D-CE1E5493C578}"/>
          </ac:spMkLst>
        </pc:spChg>
        <pc:graphicFrameChg chg="add mod modGraphic">
          <ac:chgData name="Jon Reid" userId="d20ac94e-951d-486b-b95e-024d48430245" providerId="ADAL" clId="{7BBF2198-921C-4CB9-96C9-FF5BD860C1EF}" dt="2025-12-02T21:16:43.111" v="525" actId="13219"/>
          <ac:graphicFrameMkLst>
            <pc:docMk/>
            <pc:sldMk cId="3751210741" sldId="2147472517"/>
            <ac:graphicFrameMk id="28" creationId="{45FD9FE1-78FF-A7D1-698C-6D2EF4C06917}"/>
          </ac:graphicFrameMkLst>
        </pc:graphicFrameChg>
      </pc:sldChg>
      <pc:sldChg chg="modSp add mod">
        <pc:chgData name="Jon Reid" userId="d20ac94e-951d-486b-b95e-024d48430245" providerId="ADAL" clId="{7BBF2198-921C-4CB9-96C9-FF5BD860C1EF}" dt="2025-12-04T17:16:55.330" v="643" actId="114"/>
        <pc:sldMkLst>
          <pc:docMk/>
          <pc:sldMk cId="941865220" sldId="2147472518"/>
        </pc:sldMkLst>
        <pc:spChg chg="mod">
          <ac:chgData name="Jon Reid" userId="d20ac94e-951d-486b-b95e-024d48430245" providerId="ADAL" clId="{7BBF2198-921C-4CB9-96C9-FF5BD860C1EF}" dt="2025-12-02T20:52:21.923" v="295" actId="20577"/>
          <ac:spMkLst>
            <pc:docMk/>
            <pc:sldMk cId="941865220" sldId="2147472518"/>
            <ac:spMk id="11" creationId="{17586EA5-B509-5E1B-DA5F-05E8D621A1B4}"/>
          </ac:spMkLst>
        </pc:spChg>
        <pc:graphicFrameChg chg="mod modGraphic">
          <ac:chgData name="Jon Reid" userId="d20ac94e-951d-486b-b95e-024d48430245" providerId="ADAL" clId="{7BBF2198-921C-4CB9-96C9-FF5BD860C1EF}" dt="2025-12-04T17:16:55.330" v="643" actId="114"/>
          <ac:graphicFrameMkLst>
            <pc:docMk/>
            <pc:sldMk cId="941865220" sldId="2147472518"/>
            <ac:graphicFrameMk id="28" creationId="{A4E4F7C8-B5FE-4264-6F95-48577C1E961A}"/>
          </ac:graphicFrameMkLst>
        </pc:graphicFrameChg>
      </pc:sldChg>
      <pc:sldChg chg="modSp add mod">
        <pc:chgData name="Jon Reid" userId="d20ac94e-951d-486b-b95e-024d48430245" providerId="ADAL" clId="{7BBF2198-921C-4CB9-96C9-FF5BD860C1EF}" dt="2025-12-02T21:08:39.223" v="494" actId="1076"/>
        <pc:sldMkLst>
          <pc:docMk/>
          <pc:sldMk cId="1913237782" sldId="2147472519"/>
        </pc:sldMkLst>
        <pc:spChg chg="mod">
          <ac:chgData name="Jon Reid" userId="d20ac94e-951d-486b-b95e-024d48430245" providerId="ADAL" clId="{7BBF2198-921C-4CB9-96C9-FF5BD860C1EF}" dt="2025-12-02T20:52:45.497" v="321" actId="14100"/>
          <ac:spMkLst>
            <pc:docMk/>
            <pc:sldMk cId="1913237782" sldId="2147472519"/>
            <ac:spMk id="11" creationId="{A98231AC-5826-EF78-E257-00F58836A34D}"/>
          </ac:spMkLst>
        </pc:spChg>
        <pc:graphicFrameChg chg="mod modGraphic">
          <ac:chgData name="Jon Reid" userId="d20ac94e-951d-486b-b95e-024d48430245" providerId="ADAL" clId="{7BBF2198-921C-4CB9-96C9-FF5BD860C1EF}" dt="2025-12-02T21:08:39.223" v="494" actId="1076"/>
          <ac:graphicFrameMkLst>
            <pc:docMk/>
            <pc:sldMk cId="1913237782" sldId="2147472519"/>
            <ac:graphicFrameMk id="28" creationId="{BAF01FC2-8203-D27E-CA0F-111CC4D31708}"/>
          </ac:graphicFrameMkLst>
        </pc:graphicFrameChg>
      </pc:sldChg>
      <pc:sldChg chg="addSp delSp modSp add mod">
        <pc:chgData name="Jon Reid" userId="d20ac94e-951d-486b-b95e-024d48430245" providerId="ADAL" clId="{7BBF2198-921C-4CB9-96C9-FF5BD860C1EF}" dt="2025-12-02T21:09:47.689" v="500" actId="1076"/>
        <pc:sldMkLst>
          <pc:docMk/>
          <pc:sldMk cId="1036987909" sldId="2147472520"/>
        </pc:sldMkLst>
        <pc:spChg chg="add mod">
          <ac:chgData name="Jon Reid" userId="d20ac94e-951d-486b-b95e-024d48430245" providerId="ADAL" clId="{7BBF2198-921C-4CB9-96C9-FF5BD860C1EF}" dt="2025-12-02T21:00:20.110" v="454"/>
          <ac:spMkLst>
            <pc:docMk/>
            <pc:sldMk cId="1036987909" sldId="2147472520"/>
            <ac:spMk id="2" creationId="{DB6F3D10-AE5F-8ADC-6E6E-283910009491}"/>
          </ac:spMkLst>
        </pc:spChg>
        <pc:graphicFrameChg chg="mod modGraphic">
          <ac:chgData name="Jon Reid" userId="d20ac94e-951d-486b-b95e-024d48430245" providerId="ADAL" clId="{7BBF2198-921C-4CB9-96C9-FF5BD860C1EF}" dt="2025-12-02T21:09:47.689" v="500" actId="1076"/>
          <ac:graphicFrameMkLst>
            <pc:docMk/>
            <pc:sldMk cId="1036987909" sldId="2147472520"/>
            <ac:graphicFrameMk id="28" creationId="{DC3B1AD7-C22A-0869-35DC-48B2DF0C535C}"/>
          </ac:graphicFrameMkLst>
        </pc:graphicFrameChg>
      </pc:sldChg>
      <pc:sldChg chg="modSp add mod">
        <pc:chgData name="Jon Reid" userId="d20ac94e-951d-486b-b95e-024d48430245" providerId="ADAL" clId="{7BBF2198-921C-4CB9-96C9-FF5BD860C1EF}" dt="2025-12-03T22:33:40.796" v="641" actId="115"/>
        <pc:sldMkLst>
          <pc:docMk/>
          <pc:sldMk cId="3992254129" sldId="2147472521"/>
        </pc:sldMkLst>
        <pc:graphicFrameChg chg="mod modGraphic">
          <ac:chgData name="Jon Reid" userId="d20ac94e-951d-486b-b95e-024d48430245" providerId="ADAL" clId="{7BBF2198-921C-4CB9-96C9-FF5BD860C1EF}" dt="2025-12-03T22:33:40.796" v="641" actId="115"/>
          <ac:graphicFrameMkLst>
            <pc:docMk/>
            <pc:sldMk cId="3992254129" sldId="2147472521"/>
            <ac:graphicFrameMk id="28" creationId="{2155C2B0-AD9F-ECDC-DC69-E47C2BDDC79B}"/>
          </ac:graphicFrameMkLst>
        </pc:graphicFrameChg>
      </pc:sldChg>
      <pc:sldChg chg="addSp delSp modSp add mod">
        <pc:chgData name="Jon Reid" userId="d20ac94e-951d-486b-b95e-024d48430245" providerId="ADAL" clId="{7BBF2198-921C-4CB9-96C9-FF5BD860C1EF}" dt="2025-12-02T21:16:15.580" v="522"/>
        <pc:sldMkLst>
          <pc:docMk/>
          <pc:sldMk cId="3795040544" sldId="2147472522"/>
        </pc:sldMkLst>
        <pc:spChg chg="add mod">
          <ac:chgData name="Jon Reid" userId="d20ac94e-951d-486b-b95e-024d48430245" providerId="ADAL" clId="{7BBF2198-921C-4CB9-96C9-FF5BD860C1EF}" dt="2025-12-02T21:16:15.580" v="522"/>
          <ac:spMkLst>
            <pc:docMk/>
            <pc:sldMk cId="3795040544" sldId="2147472522"/>
            <ac:spMk id="2" creationId="{CB148DD7-9A4A-23F3-1067-78B1B3E61A37}"/>
          </ac:spMkLst>
        </pc:spChg>
        <pc:graphicFrameChg chg="mod modGraphic">
          <ac:chgData name="Jon Reid" userId="d20ac94e-951d-486b-b95e-024d48430245" providerId="ADAL" clId="{7BBF2198-921C-4CB9-96C9-FF5BD860C1EF}" dt="2025-12-02T21:07:29.539" v="484" actId="20577"/>
          <ac:graphicFrameMkLst>
            <pc:docMk/>
            <pc:sldMk cId="3795040544" sldId="2147472522"/>
            <ac:graphicFrameMk id="28" creationId="{27A5894E-E12B-5BB9-B462-12A613B8F1EF}"/>
          </ac:graphicFrameMkLst>
        </pc:graphicFrameChg>
      </pc:sldChg>
      <pc:sldChg chg="modSp add mod">
        <pc:chgData name="Jon Reid" userId="d20ac94e-951d-486b-b95e-024d48430245" providerId="ADAL" clId="{7BBF2198-921C-4CB9-96C9-FF5BD860C1EF}" dt="2025-12-04T17:24:30.187" v="645" actId="14734"/>
        <pc:sldMkLst>
          <pc:docMk/>
          <pc:sldMk cId="417233926" sldId="2147472523"/>
        </pc:sldMkLst>
        <pc:graphicFrameChg chg="mod modGraphic">
          <ac:chgData name="Jon Reid" userId="d20ac94e-951d-486b-b95e-024d48430245" providerId="ADAL" clId="{7BBF2198-921C-4CB9-96C9-FF5BD860C1EF}" dt="2025-12-04T17:24:30.187" v="645" actId="14734"/>
          <ac:graphicFrameMkLst>
            <pc:docMk/>
            <pc:sldMk cId="417233926" sldId="2147472523"/>
            <ac:graphicFrameMk id="28" creationId="{B52AF70C-DAC3-1696-32FA-10751A740D21}"/>
          </ac:graphicFrameMkLst>
        </pc:graphicFrameChg>
      </pc:sldChg>
      <pc:sldChg chg="modSp add mod">
        <pc:chgData name="Jon Reid" userId="d20ac94e-951d-486b-b95e-024d48430245" providerId="ADAL" clId="{7BBF2198-921C-4CB9-96C9-FF5BD860C1EF}" dt="2025-12-02T21:10:23.456" v="507" actId="1076"/>
        <pc:sldMkLst>
          <pc:docMk/>
          <pc:sldMk cId="588544945" sldId="2147472524"/>
        </pc:sldMkLst>
        <pc:graphicFrameChg chg="mod modGraphic">
          <ac:chgData name="Jon Reid" userId="d20ac94e-951d-486b-b95e-024d48430245" providerId="ADAL" clId="{7BBF2198-921C-4CB9-96C9-FF5BD860C1EF}" dt="2025-12-02T21:10:23.456" v="507" actId="1076"/>
          <ac:graphicFrameMkLst>
            <pc:docMk/>
            <pc:sldMk cId="588544945" sldId="2147472524"/>
            <ac:graphicFrameMk id="28" creationId="{26BE6F01-06AA-6F8A-C7FB-4D80A710444D}"/>
          </ac:graphicFrameMkLst>
        </pc:graphicFrameChg>
      </pc:sldChg>
      <pc:sldChg chg="modSp mod">
        <pc:chgData name="Jon Reid" userId="d20ac94e-951d-486b-b95e-024d48430245" providerId="ADAL" clId="{7BBF2198-921C-4CB9-96C9-FF5BD860C1EF}" dt="2025-12-11T13:30:11.359" v="677" actId="1076"/>
        <pc:sldMkLst>
          <pc:docMk/>
          <pc:sldMk cId="1708510936" sldId="2147472530"/>
        </pc:sldMkLst>
        <pc:picChg chg="mod">
          <ac:chgData name="Jon Reid" userId="d20ac94e-951d-486b-b95e-024d48430245" providerId="ADAL" clId="{7BBF2198-921C-4CB9-96C9-FF5BD860C1EF}" dt="2025-12-11T13:29:39.098" v="671" actId="1076"/>
          <ac:picMkLst>
            <pc:docMk/>
            <pc:sldMk cId="1708510936" sldId="2147472530"/>
            <ac:picMk id="2" creationId="{00000000-0000-0000-0000-000000000000}"/>
          </ac:picMkLst>
        </pc:picChg>
        <pc:picChg chg="mod">
          <ac:chgData name="Jon Reid" userId="d20ac94e-951d-486b-b95e-024d48430245" providerId="ADAL" clId="{7BBF2198-921C-4CB9-96C9-FF5BD860C1EF}" dt="2025-12-11T13:30:11.359" v="677" actId="1076"/>
          <ac:picMkLst>
            <pc:docMk/>
            <pc:sldMk cId="1708510936" sldId="2147472530"/>
            <ac:picMk id="6" creationId="{00000000-0000-0000-0000-000000000000}"/>
          </ac:picMkLst>
        </pc:picChg>
        <pc:picChg chg="mod">
          <ac:chgData name="Jon Reid" userId="d20ac94e-951d-486b-b95e-024d48430245" providerId="ADAL" clId="{7BBF2198-921C-4CB9-96C9-FF5BD860C1EF}" dt="2025-12-11T13:29:59.314" v="674" actId="1076"/>
          <ac:picMkLst>
            <pc:docMk/>
            <pc:sldMk cId="1708510936" sldId="2147472530"/>
            <ac:picMk id="7" creationId="{00000000-0000-0000-0000-000000000000}"/>
          </ac:picMkLst>
        </pc:picChg>
      </pc:sldChg>
      <pc:sldChg chg="modSp mod">
        <pc:chgData name="Jon Reid" userId="d20ac94e-951d-486b-b95e-024d48430245" providerId="ADAL" clId="{7BBF2198-921C-4CB9-96C9-FF5BD860C1EF}" dt="2025-12-11T13:37:25.442" v="722" actId="20577"/>
        <pc:sldMkLst>
          <pc:docMk/>
          <pc:sldMk cId="1566446115" sldId="2147472532"/>
        </pc:sldMkLst>
        <pc:spChg chg="mod">
          <ac:chgData name="Jon Reid" userId="d20ac94e-951d-486b-b95e-024d48430245" providerId="ADAL" clId="{7BBF2198-921C-4CB9-96C9-FF5BD860C1EF}" dt="2025-12-11T13:37:25.442" v="722" actId="20577"/>
          <ac:spMkLst>
            <pc:docMk/>
            <pc:sldMk cId="1566446115" sldId="2147472532"/>
            <ac:spMk id="2" creationId="{00000000-0000-0000-0000-000000000000}"/>
          </ac:spMkLst>
        </pc:spChg>
      </pc:sldChg>
      <pc:sldChg chg="modSp mod">
        <pc:chgData name="Jon Reid" userId="d20ac94e-951d-486b-b95e-024d48430245" providerId="ADAL" clId="{7BBF2198-921C-4CB9-96C9-FF5BD860C1EF}" dt="2025-12-11T13:31:52.137" v="711" actId="20577"/>
        <pc:sldMkLst>
          <pc:docMk/>
          <pc:sldMk cId="1142914525" sldId="2147472533"/>
        </pc:sldMkLst>
        <pc:spChg chg="mod">
          <ac:chgData name="Jon Reid" userId="d20ac94e-951d-486b-b95e-024d48430245" providerId="ADAL" clId="{7BBF2198-921C-4CB9-96C9-FF5BD860C1EF}" dt="2025-12-11T13:31:52.137" v="711" actId="20577"/>
          <ac:spMkLst>
            <pc:docMk/>
            <pc:sldMk cId="1142914525" sldId="2147472533"/>
            <ac:spMk id="5" creationId="{00000000-0000-0000-0000-000000000000}"/>
          </ac:spMkLst>
        </pc:spChg>
      </pc:sldChg>
      <pc:sldChg chg="modSp mod">
        <pc:chgData name="Jon Reid" userId="d20ac94e-951d-486b-b95e-024d48430245" providerId="ADAL" clId="{7BBF2198-921C-4CB9-96C9-FF5BD860C1EF}" dt="2025-12-11T13:35:13.676" v="719" actId="3626"/>
        <pc:sldMkLst>
          <pc:docMk/>
          <pc:sldMk cId="1813104033" sldId="2147472536"/>
        </pc:sldMkLst>
        <pc:spChg chg="mod">
          <ac:chgData name="Jon Reid" userId="d20ac94e-951d-486b-b95e-024d48430245" providerId="ADAL" clId="{7BBF2198-921C-4CB9-96C9-FF5BD860C1EF}" dt="2025-12-11T13:35:13.676" v="719" actId="3626"/>
          <ac:spMkLst>
            <pc:docMk/>
            <pc:sldMk cId="1813104033" sldId="2147472536"/>
            <ac:spMk id="2" creationId="{00000000-0000-0000-0000-000000000000}"/>
          </ac:spMkLst>
        </pc:spChg>
      </pc:sldChg>
    </pc:docChg>
  </pc:docChgLst>
  <pc:docChgLst>
    <pc:chgData name="Carla Vijian" userId="c8cf1b78-ca9a-4696-87d3-45e7c13ef4bf" providerId="ADAL" clId="{FE98786B-A02E-4104-9F69-64E2A6273D3A}"/>
    <pc:docChg chg="undo custSel addSld modSld">
      <pc:chgData name="Carla Vijian" userId="c8cf1b78-ca9a-4696-87d3-45e7c13ef4bf" providerId="ADAL" clId="{FE98786B-A02E-4104-9F69-64E2A6273D3A}" dt="2025-12-04T20:35:11.016" v="1037" actId="207"/>
      <pc:docMkLst>
        <pc:docMk/>
      </pc:docMkLst>
      <pc:sldChg chg="addSp delSp modSp add mod">
        <pc:chgData name="Carla Vijian" userId="c8cf1b78-ca9a-4696-87d3-45e7c13ef4bf" providerId="ADAL" clId="{FE98786B-A02E-4104-9F69-64E2A6273D3A}" dt="2025-12-02T18:23:49.703" v="719" actId="1076"/>
        <pc:sldMkLst>
          <pc:docMk/>
          <pc:sldMk cId="3043033113" sldId="2147472374"/>
        </pc:sldMkLst>
        <pc:spChg chg="add mod">
          <ac:chgData name="Carla Vijian" userId="c8cf1b78-ca9a-4696-87d3-45e7c13ef4bf" providerId="ADAL" clId="{FE98786B-A02E-4104-9F69-64E2A6273D3A}" dt="2025-12-02T18:21:26.516" v="679" actId="1076"/>
          <ac:spMkLst>
            <pc:docMk/>
            <pc:sldMk cId="3043033113" sldId="2147472374"/>
            <ac:spMk id="2" creationId="{3446EE23-DBA0-5D92-A9EF-220F1CCDCAF4}"/>
          </ac:spMkLst>
        </pc:spChg>
        <pc:spChg chg="mod">
          <ac:chgData name="Carla Vijian" userId="c8cf1b78-ca9a-4696-87d3-45e7c13ef4bf" providerId="ADAL" clId="{FE98786B-A02E-4104-9F69-64E2A6273D3A}" dt="2025-12-02T18:11:57.713" v="523" actId="20577"/>
          <ac:spMkLst>
            <pc:docMk/>
            <pc:sldMk cId="3043033113" sldId="2147472374"/>
            <ac:spMk id="9" creationId="{1BE7DF00-117B-6428-4952-D918D07E14A4}"/>
          </ac:spMkLst>
        </pc:spChg>
        <pc:spChg chg="mod">
          <ac:chgData name="Carla Vijian" userId="c8cf1b78-ca9a-4696-87d3-45e7c13ef4bf" providerId="ADAL" clId="{FE98786B-A02E-4104-9F69-64E2A6273D3A}" dt="2025-12-02T18:21:58.468" v="684" actId="1076"/>
          <ac:spMkLst>
            <pc:docMk/>
            <pc:sldMk cId="3043033113" sldId="2147472374"/>
            <ac:spMk id="15" creationId="{873CE7C8-944B-B7DF-1C61-7B070F0B9882}"/>
          </ac:spMkLst>
        </pc:spChg>
        <pc:spChg chg="mod">
          <ac:chgData name="Carla Vijian" userId="c8cf1b78-ca9a-4696-87d3-45e7c13ef4bf" providerId="ADAL" clId="{FE98786B-A02E-4104-9F69-64E2A6273D3A}" dt="2025-12-02T18:23:41.576" v="718" actId="1076"/>
          <ac:spMkLst>
            <pc:docMk/>
            <pc:sldMk cId="3043033113" sldId="2147472374"/>
            <ac:spMk id="16" creationId="{09153ED8-CF24-9C55-4AE3-A686145DA60B}"/>
          </ac:spMkLst>
        </pc:spChg>
        <pc:spChg chg="mod">
          <ac:chgData name="Carla Vijian" userId="c8cf1b78-ca9a-4696-87d3-45e7c13ef4bf" providerId="ADAL" clId="{FE98786B-A02E-4104-9F69-64E2A6273D3A}" dt="2025-12-02T18:22:28.375" v="687" actId="1076"/>
          <ac:spMkLst>
            <pc:docMk/>
            <pc:sldMk cId="3043033113" sldId="2147472374"/>
            <ac:spMk id="17" creationId="{B3B83C52-6C31-3075-338E-23B59CB362C1}"/>
          </ac:spMkLst>
        </pc:spChg>
        <pc:spChg chg="mod">
          <ac:chgData name="Carla Vijian" userId="c8cf1b78-ca9a-4696-87d3-45e7c13ef4bf" providerId="ADAL" clId="{FE98786B-A02E-4104-9F69-64E2A6273D3A}" dt="2025-12-02T18:23:49.703" v="719" actId="1076"/>
          <ac:spMkLst>
            <pc:docMk/>
            <pc:sldMk cId="3043033113" sldId="2147472374"/>
            <ac:spMk id="18" creationId="{FC25E68A-534E-EDE3-35EB-23A5B4213815}"/>
          </ac:spMkLst>
        </pc:spChg>
        <pc:graphicFrameChg chg="mod modGraphic">
          <ac:chgData name="Carla Vijian" userId="c8cf1b78-ca9a-4696-87d3-45e7c13ef4bf" providerId="ADAL" clId="{FE98786B-A02E-4104-9F69-64E2A6273D3A}" dt="2025-12-02T18:15:43.457" v="610" actId="113"/>
          <ac:graphicFrameMkLst>
            <pc:docMk/>
            <pc:sldMk cId="3043033113" sldId="2147472374"/>
            <ac:graphicFrameMk id="5" creationId="{6E559BF3-3BCA-DAC9-1A32-B89A743F1AE4}"/>
          </ac:graphicFrameMkLst>
        </pc:graphicFrameChg>
      </pc:sldChg>
      <pc:sldChg chg="modSp add mod">
        <pc:chgData name="Carla Vijian" userId="c8cf1b78-ca9a-4696-87d3-45e7c13ef4bf" providerId="ADAL" clId="{FE98786B-A02E-4104-9F69-64E2A6273D3A}" dt="2025-12-02T18:11:25.503" v="492" actId="20577"/>
        <pc:sldMkLst>
          <pc:docMk/>
          <pc:sldMk cId="748404420" sldId="2147472458"/>
        </pc:sldMkLst>
        <pc:spChg chg="mod">
          <ac:chgData name="Carla Vijian" userId="c8cf1b78-ca9a-4696-87d3-45e7c13ef4bf" providerId="ADAL" clId="{FE98786B-A02E-4104-9F69-64E2A6273D3A}" dt="2025-12-02T18:11:25.503" v="492" actId="20577"/>
          <ac:spMkLst>
            <pc:docMk/>
            <pc:sldMk cId="748404420" sldId="2147472458"/>
            <ac:spMk id="2" creationId="{EE3D6017-0D01-08ED-D888-80EEB880BB2A}"/>
          </ac:spMkLst>
        </pc:spChg>
      </pc:sldChg>
      <pc:sldChg chg="addSp delSp modSp mod">
        <pc:chgData name="Carla Vijian" userId="c8cf1b78-ca9a-4696-87d3-45e7c13ef4bf" providerId="ADAL" clId="{FE98786B-A02E-4104-9F69-64E2A6273D3A}" dt="2025-12-04T20:35:11.016" v="1037" actId="207"/>
        <pc:sldMkLst>
          <pc:docMk/>
          <pc:sldMk cId="4102038668" sldId="2147472507"/>
        </pc:sldMkLst>
        <pc:spChg chg="mod">
          <ac:chgData name="Carla Vijian" userId="c8cf1b78-ca9a-4696-87d3-45e7c13ef4bf" providerId="ADAL" clId="{FE98786B-A02E-4104-9F69-64E2A6273D3A}" dt="2025-12-04T20:32:22.996" v="1028" actId="1076"/>
          <ac:spMkLst>
            <pc:docMk/>
            <pc:sldMk cId="4102038668" sldId="2147472507"/>
            <ac:spMk id="65" creationId="{B25256F7-8C60-5C82-A9CC-C37DB7D2AB6F}"/>
          </ac:spMkLst>
        </pc:spChg>
        <pc:spChg chg="mod">
          <ac:chgData name="Carla Vijian" userId="c8cf1b78-ca9a-4696-87d3-45e7c13ef4bf" providerId="ADAL" clId="{FE98786B-A02E-4104-9F69-64E2A6273D3A}" dt="2025-12-04T20:32:37.344" v="1029" actId="1076"/>
          <ac:spMkLst>
            <pc:docMk/>
            <pc:sldMk cId="4102038668" sldId="2147472507"/>
            <ac:spMk id="66" creationId="{D253063F-E444-8568-F5C1-C11B404DDECB}"/>
          </ac:spMkLst>
        </pc:spChg>
        <pc:spChg chg="mod">
          <ac:chgData name="Carla Vijian" userId="c8cf1b78-ca9a-4696-87d3-45e7c13ef4bf" providerId="ADAL" clId="{FE98786B-A02E-4104-9F69-64E2A6273D3A}" dt="2025-12-04T20:35:11.016" v="1037" actId="207"/>
          <ac:spMkLst>
            <pc:docMk/>
            <pc:sldMk cId="4102038668" sldId="2147472507"/>
            <ac:spMk id="67" creationId="{80608484-8CB5-FC66-89A9-7857A8488E80}"/>
          </ac:spMkLst>
        </pc:spChg>
        <pc:spChg chg="mod">
          <ac:chgData name="Carla Vijian" userId="c8cf1b78-ca9a-4696-87d3-45e7c13ef4bf" providerId="ADAL" clId="{FE98786B-A02E-4104-9F69-64E2A6273D3A}" dt="2025-12-04T20:27:11.943" v="989" actId="207"/>
          <ac:spMkLst>
            <pc:docMk/>
            <pc:sldMk cId="4102038668" sldId="2147472507"/>
            <ac:spMk id="68" creationId="{FAC1FAFD-7256-AB8B-E215-5C729F6ED8A7}"/>
          </ac:spMkLst>
        </pc:spChg>
        <pc:spChg chg="mod">
          <ac:chgData name="Carla Vijian" userId="c8cf1b78-ca9a-4696-87d3-45e7c13ef4bf" providerId="ADAL" clId="{FE98786B-A02E-4104-9F69-64E2A6273D3A}" dt="2025-12-04T20:32:52.466" v="1031" actId="1076"/>
          <ac:spMkLst>
            <pc:docMk/>
            <pc:sldMk cId="4102038668" sldId="2147472507"/>
            <ac:spMk id="69" creationId="{9E0FC577-7B0F-1BF3-1F96-AA115662F3FA}"/>
          </ac:spMkLst>
        </pc:spChg>
        <pc:spChg chg="mod">
          <ac:chgData name="Carla Vijian" userId="c8cf1b78-ca9a-4696-87d3-45e7c13ef4bf" providerId="ADAL" clId="{FE98786B-A02E-4104-9F69-64E2A6273D3A}" dt="2025-12-04T20:32:44.191" v="1030" actId="1076"/>
          <ac:spMkLst>
            <pc:docMk/>
            <pc:sldMk cId="4102038668" sldId="2147472507"/>
            <ac:spMk id="71" creationId="{CD8F8436-6DC6-AD48-8056-A5F4F4766FB3}"/>
          </ac:spMkLst>
        </pc:spChg>
        <pc:spChg chg="mod">
          <ac:chgData name="Carla Vijian" userId="c8cf1b78-ca9a-4696-87d3-45e7c13ef4bf" providerId="ADAL" clId="{FE98786B-A02E-4104-9F69-64E2A6273D3A}" dt="2025-12-04T20:27:56.854" v="998" actId="120"/>
          <ac:spMkLst>
            <pc:docMk/>
            <pc:sldMk cId="4102038668" sldId="2147472507"/>
            <ac:spMk id="72" creationId="{EC7BEB4F-3FEC-8F91-5934-EE28E5E8AA2D}"/>
          </ac:spMkLst>
        </pc:spChg>
        <pc:cxnChg chg="add mod">
          <ac:chgData name="Carla Vijian" userId="c8cf1b78-ca9a-4696-87d3-45e7c13ef4bf" providerId="ADAL" clId="{FE98786B-A02E-4104-9F69-64E2A6273D3A}" dt="2025-12-04T20:33:03.844" v="1032" actId="1076"/>
          <ac:cxnSpMkLst>
            <pc:docMk/>
            <pc:sldMk cId="4102038668" sldId="2147472507"/>
            <ac:cxnSpMk id="9" creationId="{A9B61ED9-4A48-5C28-19B5-7E651054B10B}"/>
          </ac:cxnSpMkLst>
        </pc:cxnChg>
      </pc:sldChg>
      <pc:sldChg chg="addSp modSp mod">
        <pc:chgData name="Carla Vijian" userId="c8cf1b78-ca9a-4696-87d3-45e7c13ef4bf" providerId="ADAL" clId="{FE98786B-A02E-4104-9F69-64E2A6273D3A}" dt="2025-12-02T18:24:11.890" v="721" actId="1076"/>
        <pc:sldMkLst>
          <pc:docMk/>
          <pc:sldMk cId="1850850076" sldId="2147472512"/>
        </pc:sldMkLst>
        <pc:spChg chg="mod">
          <ac:chgData name="Carla Vijian" userId="c8cf1b78-ca9a-4696-87d3-45e7c13ef4bf" providerId="ADAL" clId="{FE98786B-A02E-4104-9F69-64E2A6273D3A}" dt="2025-12-02T17:51:54.522" v="64" actId="1076"/>
          <ac:spMkLst>
            <pc:docMk/>
            <pc:sldMk cId="1850850076" sldId="2147472512"/>
            <ac:spMk id="5" creationId="{2D5E7CC9-3382-1D49-4BB4-EE0C86466BF4}"/>
          </ac:spMkLst>
        </pc:spChg>
        <pc:spChg chg="mod">
          <ac:chgData name="Carla Vijian" userId="c8cf1b78-ca9a-4696-87d3-45e7c13ef4bf" providerId="ADAL" clId="{FE98786B-A02E-4104-9F69-64E2A6273D3A}" dt="2025-12-02T17:51:54.522" v="64" actId="1076"/>
          <ac:spMkLst>
            <pc:docMk/>
            <pc:sldMk cId="1850850076" sldId="2147472512"/>
            <ac:spMk id="7" creationId="{3E81C0E2-853B-8C1C-F7B7-F16C395015CE}"/>
          </ac:spMkLst>
        </pc:spChg>
        <pc:spChg chg="mod">
          <ac:chgData name="Carla Vijian" userId="c8cf1b78-ca9a-4696-87d3-45e7c13ef4bf" providerId="ADAL" clId="{FE98786B-A02E-4104-9F69-64E2A6273D3A}" dt="2025-12-02T17:51:54.522" v="64" actId="1076"/>
          <ac:spMkLst>
            <pc:docMk/>
            <pc:sldMk cId="1850850076" sldId="2147472512"/>
            <ac:spMk id="11" creationId="{855237B8-087F-5989-A966-6968249A4C38}"/>
          </ac:spMkLst>
        </pc:spChg>
        <pc:spChg chg="mod">
          <ac:chgData name="Carla Vijian" userId="c8cf1b78-ca9a-4696-87d3-45e7c13ef4bf" providerId="ADAL" clId="{FE98786B-A02E-4104-9F69-64E2A6273D3A}" dt="2025-12-02T17:51:54.522" v="64" actId="1076"/>
          <ac:spMkLst>
            <pc:docMk/>
            <pc:sldMk cId="1850850076" sldId="2147472512"/>
            <ac:spMk id="12" creationId="{E5E24710-42CB-0D66-F289-504439740BF7}"/>
          </ac:spMkLst>
        </pc:spChg>
        <pc:spChg chg="mod">
          <ac:chgData name="Carla Vijian" userId="c8cf1b78-ca9a-4696-87d3-45e7c13ef4bf" providerId="ADAL" clId="{FE98786B-A02E-4104-9F69-64E2A6273D3A}" dt="2025-12-02T17:51:54.522" v="64" actId="1076"/>
          <ac:spMkLst>
            <pc:docMk/>
            <pc:sldMk cId="1850850076" sldId="2147472512"/>
            <ac:spMk id="13" creationId="{4F091A9D-2BE3-9E03-1CD8-A4AD5FB10008}"/>
          </ac:spMkLst>
        </pc:spChg>
        <pc:spChg chg="mod">
          <ac:chgData name="Carla Vijian" userId="c8cf1b78-ca9a-4696-87d3-45e7c13ef4bf" providerId="ADAL" clId="{FE98786B-A02E-4104-9F69-64E2A6273D3A}" dt="2025-12-02T17:51:54.522" v="64" actId="1076"/>
          <ac:spMkLst>
            <pc:docMk/>
            <pc:sldMk cId="1850850076" sldId="2147472512"/>
            <ac:spMk id="15" creationId="{5CF40ED0-DBB6-7F7A-A1FA-41BFD9D93405}"/>
          </ac:spMkLst>
        </pc:spChg>
        <pc:spChg chg="mod">
          <ac:chgData name="Carla Vijian" userId="c8cf1b78-ca9a-4696-87d3-45e7c13ef4bf" providerId="ADAL" clId="{FE98786B-A02E-4104-9F69-64E2A6273D3A}" dt="2025-12-02T17:51:54.522" v="64" actId="1076"/>
          <ac:spMkLst>
            <pc:docMk/>
            <pc:sldMk cId="1850850076" sldId="2147472512"/>
            <ac:spMk id="16" creationId="{2A25776C-3D0D-08AE-1918-6E015D8A590B}"/>
          </ac:spMkLst>
        </pc:spChg>
        <pc:spChg chg="mod">
          <ac:chgData name="Carla Vijian" userId="c8cf1b78-ca9a-4696-87d3-45e7c13ef4bf" providerId="ADAL" clId="{FE98786B-A02E-4104-9F69-64E2A6273D3A}" dt="2025-12-02T17:51:54.522" v="64" actId="1076"/>
          <ac:spMkLst>
            <pc:docMk/>
            <pc:sldMk cId="1850850076" sldId="2147472512"/>
            <ac:spMk id="17" creationId="{FE532BA4-92B4-51FE-3B8F-A078C395BC92}"/>
          </ac:spMkLst>
        </pc:spChg>
        <pc:spChg chg="mod">
          <ac:chgData name="Carla Vijian" userId="c8cf1b78-ca9a-4696-87d3-45e7c13ef4bf" providerId="ADAL" clId="{FE98786B-A02E-4104-9F69-64E2A6273D3A}" dt="2025-12-02T17:51:54.522" v="64" actId="1076"/>
          <ac:spMkLst>
            <pc:docMk/>
            <pc:sldMk cId="1850850076" sldId="2147472512"/>
            <ac:spMk id="18" creationId="{A115CE7E-BB24-A844-1E40-8D9F2DFC27D0}"/>
          </ac:spMkLst>
        </pc:spChg>
        <pc:spChg chg="mod">
          <ac:chgData name="Carla Vijian" userId="c8cf1b78-ca9a-4696-87d3-45e7c13ef4bf" providerId="ADAL" clId="{FE98786B-A02E-4104-9F69-64E2A6273D3A}" dt="2025-12-02T17:51:54.522" v="64" actId="1076"/>
          <ac:spMkLst>
            <pc:docMk/>
            <pc:sldMk cId="1850850076" sldId="2147472512"/>
            <ac:spMk id="19" creationId="{FA007AEE-9F98-1896-561F-D58CB5BD23DC}"/>
          </ac:spMkLst>
        </pc:spChg>
      </pc:sldChg>
      <pc:sldChg chg="addSp delSp modSp add mod">
        <pc:chgData name="Carla Vijian" userId="c8cf1b78-ca9a-4696-87d3-45e7c13ef4bf" providerId="ADAL" clId="{FE98786B-A02E-4104-9F69-64E2A6273D3A}" dt="2025-12-02T18:09:11.334" v="438" actId="1076"/>
        <pc:sldMkLst>
          <pc:docMk/>
          <pc:sldMk cId="1812177110" sldId="2147472516"/>
        </pc:sldMkLst>
      </pc:sldChg>
    </pc:docChg>
  </pc:docChgLst>
  <pc:docChgLst>
    <pc:chgData name="Carla Vijian" userId="c8cf1b78-ca9a-4696-87d3-45e7c13ef4bf" providerId="ADAL" clId="{68966602-5115-4A70-A027-2F7721E735ED}"/>
    <pc:docChg chg="undo custSel addSld delSld modSld delMainMaster">
      <pc:chgData name="Carla Vijian" userId="c8cf1b78-ca9a-4696-87d3-45e7c13ef4bf" providerId="ADAL" clId="{68966602-5115-4A70-A027-2F7721E735ED}" dt="2025-12-11T13:39:38.397" v="98" actId="2890"/>
      <pc:docMkLst>
        <pc:docMk/>
      </pc:docMkLst>
      <pc:sldChg chg="addSp delSp modSp del">
        <pc:chgData name="Carla Vijian" userId="c8cf1b78-ca9a-4696-87d3-45e7c13ef4bf" providerId="ADAL" clId="{68966602-5115-4A70-A027-2F7721E735ED}" dt="2025-12-11T13:25:19.731" v="41" actId="2696"/>
        <pc:sldMkLst>
          <pc:docMk/>
          <pc:sldMk cId="3781614119" sldId="265"/>
        </pc:sldMkLst>
        <pc:spChg chg="add mod">
          <ac:chgData name="Carla Vijian" userId="c8cf1b78-ca9a-4696-87d3-45e7c13ef4bf" providerId="ADAL" clId="{68966602-5115-4A70-A027-2F7721E735ED}" dt="2025-12-11T13:23:40.804" v="34" actId="21"/>
          <ac:spMkLst>
            <pc:docMk/>
            <pc:sldMk cId="3781614119" sldId="265"/>
            <ac:spMk id="3" creationId="{5927006D-F752-43EA-B5CA-06252B94B4B3}"/>
          </ac:spMkLst>
        </pc:spChg>
        <pc:spChg chg="del">
          <ac:chgData name="Carla Vijian" userId="c8cf1b78-ca9a-4696-87d3-45e7c13ef4bf" providerId="ADAL" clId="{68966602-5115-4A70-A027-2F7721E735ED}" dt="2025-12-11T13:23:40.804" v="34" actId="21"/>
          <ac:spMkLst>
            <pc:docMk/>
            <pc:sldMk cId="3781614119" sldId="265"/>
            <ac:spMk id="4" creationId="{00000000-0000-0000-0000-000000000000}"/>
          </ac:spMkLst>
        </pc:spChg>
      </pc:sldChg>
      <pc:sldChg chg="addSp delSp modSp del">
        <pc:chgData name="Carla Vijian" userId="c8cf1b78-ca9a-4696-87d3-45e7c13ef4bf" providerId="ADAL" clId="{68966602-5115-4A70-A027-2F7721E735ED}" dt="2025-12-11T13:25:37.337" v="45" actId="2696"/>
        <pc:sldMkLst>
          <pc:docMk/>
          <pc:sldMk cId="1592601757" sldId="271"/>
        </pc:sldMkLst>
        <pc:spChg chg="add mod">
          <ac:chgData name="Carla Vijian" userId="c8cf1b78-ca9a-4696-87d3-45e7c13ef4bf" providerId="ADAL" clId="{68966602-5115-4A70-A027-2F7721E735ED}" dt="2025-12-11T13:25:24.272" v="42" actId="21"/>
          <ac:spMkLst>
            <pc:docMk/>
            <pc:sldMk cId="1592601757" sldId="271"/>
            <ac:spMk id="3" creationId="{659D43F8-E8B6-E830-8AE5-B489A31D7DEC}"/>
          </ac:spMkLst>
        </pc:spChg>
        <pc:spChg chg="del">
          <ac:chgData name="Carla Vijian" userId="c8cf1b78-ca9a-4696-87d3-45e7c13ef4bf" providerId="ADAL" clId="{68966602-5115-4A70-A027-2F7721E735ED}" dt="2025-12-11T13:25:24.272" v="42" actId="21"/>
          <ac:spMkLst>
            <pc:docMk/>
            <pc:sldMk cId="1592601757" sldId="271"/>
            <ac:spMk id="4" creationId="{00000000-0000-0000-0000-000000000000}"/>
          </ac:spMkLst>
        </pc:spChg>
      </pc:sldChg>
      <pc:sldChg chg="addSp delSp modSp del">
        <pc:chgData name="Carla Vijian" userId="c8cf1b78-ca9a-4696-87d3-45e7c13ef4bf" providerId="ADAL" clId="{68966602-5115-4A70-A027-2F7721E735ED}" dt="2025-12-11T13:22:15.959" v="20" actId="2696"/>
        <pc:sldMkLst>
          <pc:docMk/>
          <pc:sldMk cId="3385511443" sldId="273"/>
        </pc:sldMkLst>
        <pc:spChg chg="add mod">
          <ac:chgData name="Carla Vijian" userId="c8cf1b78-ca9a-4696-87d3-45e7c13ef4bf" providerId="ADAL" clId="{68966602-5115-4A70-A027-2F7721E735ED}" dt="2025-12-11T13:21:33.224" v="10" actId="21"/>
          <ac:spMkLst>
            <pc:docMk/>
            <pc:sldMk cId="3385511443" sldId="273"/>
            <ac:spMk id="3" creationId="{6B09321C-4BC2-4721-CFB6-C7035FD31BF9}"/>
          </ac:spMkLst>
        </pc:spChg>
        <pc:spChg chg="del">
          <ac:chgData name="Carla Vijian" userId="c8cf1b78-ca9a-4696-87d3-45e7c13ef4bf" providerId="ADAL" clId="{68966602-5115-4A70-A027-2F7721E735ED}" dt="2025-12-11T13:21:33.224" v="10" actId="21"/>
          <ac:spMkLst>
            <pc:docMk/>
            <pc:sldMk cId="3385511443" sldId="273"/>
            <ac:spMk id="4" creationId="{00000000-0000-0000-0000-000000000000}"/>
          </ac:spMkLst>
        </pc:spChg>
      </pc:sldChg>
      <pc:sldChg chg="addSp delSp modSp del mod">
        <pc:chgData name="Carla Vijian" userId="c8cf1b78-ca9a-4696-87d3-45e7c13ef4bf" providerId="ADAL" clId="{68966602-5115-4A70-A027-2F7721E735ED}" dt="2025-12-11T13:23:24.771" v="32" actId="2696"/>
        <pc:sldMkLst>
          <pc:docMk/>
          <pc:sldMk cId="720237799" sldId="279"/>
        </pc:sldMkLst>
        <pc:spChg chg="del">
          <ac:chgData name="Carla Vijian" userId="c8cf1b78-ca9a-4696-87d3-45e7c13ef4bf" providerId="ADAL" clId="{68966602-5115-4A70-A027-2F7721E735ED}" dt="2025-12-11T13:23:12.472" v="29" actId="21"/>
          <ac:spMkLst>
            <pc:docMk/>
            <pc:sldMk cId="720237799" sldId="279"/>
            <ac:spMk id="3" creationId="{00000000-0000-0000-0000-000000000000}"/>
          </ac:spMkLst>
        </pc:spChg>
        <pc:spChg chg="add mod">
          <ac:chgData name="Carla Vijian" userId="c8cf1b78-ca9a-4696-87d3-45e7c13ef4bf" providerId="ADAL" clId="{68966602-5115-4A70-A027-2F7721E735ED}" dt="2025-12-11T13:23:12.472" v="29" actId="21"/>
          <ac:spMkLst>
            <pc:docMk/>
            <pc:sldMk cId="720237799" sldId="279"/>
            <ac:spMk id="5" creationId="{95B012D4-E524-D054-7286-7F9F28DC3C7A}"/>
          </ac:spMkLst>
        </pc:spChg>
      </pc:sldChg>
      <pc:sldChg chg="modSp mod">
        <pc:chgData name="Carla Vijian" userId="c8cf1b78-ca9a-4696-87d3-45e7c13ef4bf" providerId="ADAL" clId="{68966602-5115-4A70-A027-2F7721E735ED}" dt="2025-12-11T13:32:21.259" v="74" actId="1036"/>
        <pc:sldMkLst>
          <pc:docMk/>
          <pc:sldMk cId="1812177110" sldId="2147472516"/>
        </pc:sldMkLst>
        <pc:picChg chg="mod">
          <ac:chgData name="Carla Vijian" userId="c8cf1b78-ca9a-4696-87d3-45e7c13ef4bf" providerId="ADAL" clId="{68966602-5115-4A70-A027-2F7721E735ED}" dt="2025-12-11T13:32:21.259" v="74" actId="1036"/>
          <ac:picMkLst>
            <pc:docMk/>
            <pc:sldMk cId="1812177110" sldId="2147472516"/>
            <ac:picMk id="13" creationId="{C6A73B15-BD4B-03DE-66E4-3C765B17DFFA}"/>
          </ac:picMkLst>
        </pc:picChg>
      </pc:sldChg>
      <pc:sldChg chg="addSp delSp modSp del">
        <pc:chgData name="Carla Vijian" userId="c8cf1b78-ca9a-4696-87d3-45e7c13ef4bf" providerId="ADAL" clId="{68966602-5115-4A70-A027-2F7721E735ED}" dt="2025-12-11T13:22:44.975" v="25" actId="2696"/>
        <pc:sldMkLst>
          <pc:docMk/>
          <pc:sldMk cId="3902727054" sldId="2147472526"/>
        </pc:sldMkLst>
        <pc:spChg chg="add mod">
          <ac:chgData name="Carla Vijian" userId="c8cf1b78-ca9a-4696-87d3-45e7c13ef4bf" providerId="ADAL" clId="{68966602-5115-4A70-A027-2F7721E735ED}" dt="2025-12-11T13:22:31.544" v="22" actId="21"/>
          <ac:spMkLst>
            <pc:docMk/>
            <pc:sldMk cId="3902727054" sldId="2147472526"/>
            <ac:spMk id="3" creationId="{10817E16-080D-23F7-8FBF-64AF6035EB24}"/>
          </ac:spMkLst>
        </pc:spChg>
        <pc:spChg chg="del">
          <ac:chgData name="Carla Vijian" userId="c8cf1b78-ca9a-4696-87d3-45e7c13ef4bf" providerId="ADAL" clId="{68966602-5115-4A70-A027-2F7721E735ED}" dt="2025-12-11T13:22:31.544" v="22" actId="21"/>
          <ac:spMkLst>
            <pc:docMk/>
            <pc:sldMk cId="3902727054" sldId="2147472526"/>
            <ac:spMk id="4" creationId="{BFF43C93-39DC-BC6A-790A-6CD6C467E74F}"/>
          </ac:spMkLst>
        </pc:spChg>
      </pc:sldChg>
      <pc:sldChg chg="modSp mod">
        <pc:chgData name="Carla Vijian" userId="c8cf1b78-ca9a-4696-87d3-45e7c13ef4bf" providerId="ADAL" clId="{68966602-5115-4A70-A027-2F7721E735ED}" dt="2025-12-11T13:27:40.293" v="48" actId="948"/>
        <pc:sldMkLst>
          <pc:docMk/>
          <pc:sldMk cId="1651090718" sldId="2147472527"/>
        </pc:sldMkLst>
        <pc:spChg chg="mod">
          <ac:chgData name="Carla Vijian" userId="c8cf1b78-ca9a-4696-87d3-45e7c13ef4bf" providerId="ADAL" clId="{68966602-5115-4A70-A027-2F7721E735ED}" dt="2025-12-11T13:20:13.630" v="0" actId="1076"/>
          <ac:spMkLst>
            <pc:docMk/>
            <pc:sldMk cId="1651090718" sldId="2147472527"/>
            <ac:spMk id="4" creationId="{CF585387-D6D4-2878-AD03-B9293ED81FDB}"/>
          </ac:spMkLst>
        </pc:spChg>
        <pc:spChg chg="mod">
          <ac:chgData name="Carla Vijian" userId="c8cf1b78-ca9a-4696-87d3-45e7c13ef4bf" providerId="ADAL" clId="{68966602-5115-4A70-A027-2F7721E735ED}" dt="2025-12-11T13:27:40.293" v="48" actId="948"/>
          <ac:spMkLst>
            <pc:docMk/>
            <pc:sldMk cId="1651090718" sldId="2147472527"/>
            <ac:spMk id="5" creationId="{00000000-0000-0000-0000-000000000000}"/>
          </ac:spMkLst>
        </pc:spChg>
      </pc:sldChg>
      <pc:sldChg chg="modSp mod">
        <pc:chgData name="Carla Vijian" userId="c8cf1b78-ca9a-4696-87d3-45e7c13ef4bf" providerId="ADAL" clId="{68966602-5115-4A70-A027-2F7721E735ED}" dt="2025-12-11T13:20:21.358" v="1" actId="1076"/>
        <pc:sldMkLst>
          <pc:docMk/>
          <pc:sldMk cId="1888955019" sldId="2147472528"/>
        </pc:sldMkLst>
        <pc:spChg chg="mod">
          <ac:chgData name="Carla Vijian" userId="c8cf1b78-ca9a-4696-87d3-45e7c13ef4bf" providerId="ADAL" clId="{68966602-5115-4A70-A027-2F7721E735ED}" dt="2025-12-11T13:20:21.358" v="1" actId="1076"/>
          <ac:spMkLst>
            <pc:docMk/>
            <pc:sldMk cId="1888955019" sldId="2147472528"/>
            <ac:spMk id="4" creationId="{D814DF2C-FF5C-4CAB-470F-9367230C6892}"/>
          </ac:spMkLst>
        </pc:spChg>
      </pc:sldChg>
      <pc:sldChg chg="addSp modSp mod">
        <pc:chgData name="Carla Vijian" userId="c8cf1b78-ca9a-4696-87d3-45e7c13ef4bf" providerId="ADAL" clId="{68966602-5115-4A70-A027-2F7721E735ED}" dt="2025-12-11T13:30:00.780" v="70" actId="1076"/>
        <pc:sldMkLst>
          <pc:docMk/>
          <pc:sldMk cId="4102609786" sldId="2147472529"/>
        </pc:sldMkLst>
        <pc:spChg chg="mod">
          <ac:chgData name="Carla Vijian" userId="c8cf1b78-ca9a-4696-87d3-45e7c13ef4bf" providerId="ADAL" clId="{68966602-5115-4A70-A027-2F7721E735ED}" dt="2025-12-11T13:20:24.985" v="2" actId="1076"/>
          <ac:spMkLst>
            <pc:docMk/>
            <pc:sldMk cId="4102609786" sldId="2147472529"/>
            <ac:spMk id="4" creationId="{D00AAB3D-E160-809E-6C46-83CE8215573E}"/>
          </ac:spMkLst>
        </pc:spChg>
        <pc:spChg chg="mod">
          <ac:chgData name="Carla Vijian" userId="c8cf1b78-ca9a-4696-87d3-45e7c13ef4bf" providerId="ADAL" clId="{68966602-5115-4A70-A027-2F7721E735ED}" dt="2025-12-11T13:30:00.780" v="70" actId="1076"/>
          <ac:spMkLst>
            <pc:docMk/>
            <pc:sldMk cId="4102609786" sldId="2147472529"/>
            <ac:spMk id="5" creationId="{73C9FF0C-E3AC-61DC-4BCF-A34FA82ADC91}"/>
          </ac:spMkLst>
        </pc:spChg>
        <pc:spChg chg="add mod">
          <ac:chgData name="Carla Vijian" userId="c8cf1b78-ca9a-4696-87d3-45e7c13ef4bf" providerId="ADAL" clId="{68966602-5115-4A70-A027-2F7721E735ED}" dt="2025-12-11T13:29:40.323" v="66" actId="339"/>
          <ac:spMkLst>
            <pc:docMk/>
            <pc:sldMk cId="4102609786" sldId="2147472529"/>
            <ac:spMk id="6" creationId="{93E63C99-FFD6-8285-304D-E7E35C34B54B}"/>
          </ac:spMkLst>
        </pc:spChg>
      </pc:sldChg>
      <pc:sldChg chg="modSp mod">
        <pc:chgData name="Carla Vijian" userId="c8cf1b78-ca9a-4696-87d3-45e7c13ef4bf" providerId="ADAL" clId="{68966602-5115-4A70-A027-2F7721E735ED}" dt="2025-12-11T13:20:35.192" v="3" actId="1076"/>
        <pc:sldMkLst>
          <pc:docMk/>
          <pc:sldMk cId="1708510936" sldId="2147472530"/>
        </pc:sldMkLst>
        <pc:spChg chg="mod">
          <ac:chgData name="Carla Vijian" userId="c8cf1b78-ca9a-4696-87d3-45e7c13ef4bf" providerId="ADAL" clId="{68966602-5115-4A70-A027-2F7721E735ED}" dt="2025-12-11T13:20:35.192" v="3" actId="1076"/>
          <ac:spMkLst>
            <pc:docMk/>
            <pc:sldMk cId="1708510936" sldId="2147472530"/>
            <ac:spMk id="4" creationId="{1C013C18-C1CA-A976-D604-41F2AFDA594F}"/>
          </ac:spMkLst>
        </pc:spChg>
      </pc:sldChg>
      <pc:sldChg chg="modSp mod">
        <pc:chgData name="Carla Vijian" userId="c8cf1b78-ca9a-4696-87d3-45e7c13ef4bf" providerId="ADAL" clId="{68966602-5115-4A70-A027-2F7721E735ED}" dt="2025-12-11T13:37:25.730" v="87" actId="1076"/>
        <pc:sldMkLst>
          <pc:docMk/>
          <pc:sldMk cId="1063834995" sldId="2147472531"/>
        </pc:sldMkLst>
        <pc:spChg chg="mod">
          <ac:chgData name="Carla Vijian" userId="c8cf1b78-ca9a-4696-87d3-45e7c13ef4bf" providerId="ADAL" clId="{68966602-5115-4A70-A027-2F7721E735ED}" dt="2025-12-11T13:37:25.730" v="87" actId="1076"/>
          <ac:spMkLst>
            <pc:docMk/>
            <pc:sldMk cId="1063834995" sldId="2147472531"/>
            <ac:spMk id="4" creationId="{DF96A4A7-BF0D-F07F-52B4-3CE2F750EEE2}"/>
          </ac:spMkLst>
        </pc:spChg>
        <pc:spChg chg="mod">
          <ac:chgData name="Carla Vijian" userId="c8cf1b78-ca9a-4696-87d3-45e7c13ef4bf" providerId="ADAL" clId="{68966602-5115-4A70-A027-2F7721E735ED}" dt="2025-12-11T13:36:28.844" v="82" actId="1076"/>
          <ac:spMkLst>
            <pc:docMk/>
            <pc:sldMk cId="1063834995" sldId="2147472531"/>
            <ac:spMk id="5" creationId="{00000000-0000-0000-0000-000000000000}"/>
          </ac:spMkLst>
        </pc:spChg>
      </pc:sldChg>
      <pc:sldChg chg="addSp delSp modSp add mod">
        <pc:chgData name="Carla Vijian" userId="c8cf1b78-ca9a-4696-87d3-45e7c13ef4bf" providerId="ADAL" clId="{68966602-5115-4A70-A027-2F7721E735ED}" dt="2025-12-11T13:22:09.804" v="19" actId="1076"/>
        <pc:sldMkLst>
          <pc:docMk/>
          <pc:sldMk cId="1142914525" sldId="2147472533"/>
        </pc:sldMkLst>
        <pc:spChg chg="del">
          <ac:chgData name="Carla Vijian" userId="c8cf1b78-ca9a-4696-87d3-45e7c13ef4bf" providerId="ADAL" clId="{68966602-5115-4A70-A027-2F7721E735ED}" dt="2025-12-11T13:21:08.968" v="6" actId="478"/>
          <ac:spMkLst>
            <pc:docMk/>
            <pc:sldMk cId="1142914525" sldId="2147472533"/>
            <ac:spMk id="2" creationId="{1FE302B4-53A6-9CA6-47D5-9D8EC31EC151}"/>
          </ac:spMkLst>
        </pc:spChg>
        <pc:spChg chg="mod">
          <ac:chgData name="Carla Vijian" userId="c8cf1b78-ca9a-4696-87d3-45e7c13ef4bf" providerId="ADAL" clId="{68966602-5115-4A70-A027-2F7721E735ED}" dt="2025-12-11T13:21:26.975" v="9"/>
          <ac:spMkLst>
            <pc:docMk/>
            <pc:sldMk cId="1142914525" sldId="2147472533"/>
            <ac:spMk id="4" creationId="{8B0EBE3A-4D66-DB5F-1D06-1207F5EF068C}"/>
          </ac:spMkLst>
        </pc:spChg>
        <pc:spChg chg="add mod">
          <ac:chgData name="Carla Vijian" userId="c8cf1b78-ca9a-4696-87d3-45e7c13ef4bf" providerId="ADAL" clId="{68966602-5115-4A70-A027-2F7721E735ED}" dt="2025-12-11T13:22:09.804" v="19" actId="1076"/>
          <ac:spMkLst>
            <pc:docMk/>
            <pc:sldMk cId="1142914525" sldId="2147472533"/>
            <ac:spMk id="5" creationId="{00000000-0000-0000-0000-000000000000}"/>
          </ac:spMkLst>
        </pc:spChg>
      </pc:sldChg>
      <pc:sldChg chg="addSp modSp add mod">
        <pc:chgData name="Carla Vijian" userId="c8cf1b78-ca9a-4696-87d3-45e7c13ef4bf" providerId="ADAL" clId="{68966602-5115-4A70-A027-2F7721E735ED}" dt="2025-12-11T13:38:27.178" v="96" actId="1076"/>
        <pc:sldMkLst>
          <pc:docMk/>
          <pc:sldMk cId="2932806040" sldId="2147472534"/>
        </pc:sldMkLst>
        <pc:spChg chg="add mod">
          <ac:chgData name="Carla Vijian" userId="c8cf1b78-ca9a-4696-87d3-45e7c13ef4bf" providerId="ADAL" clId="{68966602-5115-4A70-A027-2F7721E735ED}" dt="2025-12-11T13:38:27.178" v="96" actId="1076"/>
          <ac:spMkLst>
            <pc:docMk/>
            <pc:sldMk cId="2932806040" sldId="2147472534"/>
            <ac:spMk id="2" creationId="{BFF43C93-39DC-BC6A-790A-6CD6C467E74F}"/>
          </ac:spMkLst>
        </pc:spChg>
        <pc:spChg chg="mod">
          <ac:chgData name="Carla Vijian" userId="c8cf1b78-ca9a-4696-87d3-45e7c13ef4bf" providerId="ADAL" clId="{68966602-5115-4A70-A027-2F7721E735ED}" dt="2025-12-11T13:22:23.697" v="21"/>
          <ac:spMkLst>
            <pc:docMk/>
            <pc:sldMk cId="2932806040" sldId="2147472534"/>
            <ac:spMk id="4" creationId="{1878DB63-1E93-BD71-AF1E-71158D7C962C}"/>
          </ac:spMkLst>
        </pc:spChg>
      </pc:sldChg>
      <pc:sldChg chg="addSp modSp add mod">
        <pc:chgData name="Carla Vijian" userId="c8cf1b78-ca9a-4696-87d3-45e7c13ef4bf" providerId="ADAL" clId="{68966602-5115-4A70-A027-2F7721E735ED}" dt="2025-12-11T13:23:19.077" v="31" actId="1076"/>
        <pc:sldMkLst>
          <pc:docMk/>
          <pc:sldMk cId="163402448" sldId="2147472535"/>
        </pc:sldMkLst>
        <pc:spChg chg="add mod">
          <ac:chgData name="Carla Vijian" userId="c8cf1b78-ca9a-4696-87d3-45e7c13ef4bf" providerId="ADAL" clId="{68966602-5115-4A70-A027-2F7721E735ED}" dt="2025-12-11T13:23:19.077" v="31" actId="1076"/>
          <ac:spMkLst>
            <pc:docMk/>
            <pc:sldMk cId="163402448" sldId="2147472535"/>
            <ac:spMk id="2" creationId="{00000000-0000-0000-0000-000000000000}"/>
          </ac:spMkLst>
        </pc:spChg>
        <pc:spChg chg="mod">
          <ac:chgData name="Carla Vijian" userId="c8cf1b78-ca9a-4696-87d3-45e7c13ef4bf" providerId="ADAL" clId="{68966602-5115-4A70-A027-2F7721E735ED}" dt="2025-12-11T13:23:07.619" v="28"/>
          <ac:spMkLst>
            <pc:docMk/>
            <pc:sldMk cId="163402448" sldId="2147472535"/>
            <ac:spMk id="4" creationId="{FBC18CC9-BEF1-490B-8F12-6A17237E58E9}"/>
          </ac:spMkLst>
        </pc:spChg>
      </pc:sldChg>
      <pc:sldChg chg="addSp modSp add mod">
        <pc:chgData name="Carla Vijian" userId="c8cf1b78-ca9a-4696-87d3-45e7c13ef4bf" providerId="ADAL" clId="{68966602-5115-4A70-A027-2F7721E735ED}" dt="2025-12-11T13:23:59.791" v="39" actId="1076"/>
        <pc:sldMkLst>
          <pc:docMk/>
          <pc:sldMk cId="1813104033" sldId="2147472536"/>
        </pc:sldMkLst>
        <pc:spChg chg="add mod">
          <ac:chgData name="Carla Vijian" userId="c8cf1b78-ca9a-4696-87d3-45e7c13ef4bf" providerId="ADAL" clId="{68966602-5115-4A70-A027-2F7721E735ED}" dt="2025-12-11T13:23:59.791" v="39" actId="1076"/>
          <ac:spMkLst>
            <pc:docMk/>
            <pc:sldMk cId="1813104033" sldId="2147472536"/>
            <ac:spMk id="2" creationId="{00000000-0000-0000-0000-000000000000}"/>
          </ac:spMkLst>
        </pc:spChg>
        <pc:spChg chg="mod">
          <ac:chgData name="Carla Vijian" userId="c8cf1b78-ca9a-4696-87d3-45e7c13ef4bf" providerId="ADAL" clId="{68966602-5115-4A70-A027-2F7721E735ED}" dt="2025-12-11T13:23:34.712" v="33"/>
          <ac:spMkLst>
            <pc:docMk/>
            <pc:sldMk cId="1813104033" sldId="2147472536"/>
            <ac:spMk id="4" creationId="{8E7452CA-3497-1891-0DED-45ECC32A1EB1}"/>
          </ac:spMkLst>
        </pc:spChg>
      </pc:sldChg>
      <pc:sldChg chg="addSp modSp add">
        <pc:chgData name="Carla Vijian" userId="c8cf1b78-ca9a-4696-87d3-45e7c13ef4bf" providerId="ADAL" clId="{68966602-5115-4A70-A027-2F7721E735ED}" dt="2025-12-11T13:33:35.637" v="77" actId="1035"/>
        <pc:sldMkLst>
          <pc:docMk/>
          <pc:sldMk cId="4051761007" sldId="2147472537"/>
        </pc:sldMkLst>
        <pc:spChg chg="add mod">
          <ac:chgData name="Carla Vijian" userId="c8cf1b78-ca9a-4696-87d3-45e7c13ef4bf" providerId="ADAL" clId="{68966602-5115-4A70-A027-2F7721E735ED}" dt="2025-12-11T13:33:35.637" v="77" actId="1035"/>
          <ac:spMkLst>
            <pc:docMk/>
            <pc:sldMk cId="4051761007" sldId="2147472537"/>
            <ac:spMk id="2" creationId="{00000000-0000-0000-0000-000000000000}"/>
          </ac:spMkLst>
        </pc:spChg>
        <pc:spChg chg="mod">
          <ac:chgData name="Carla Vijian" userId="c8cf1b78-ca9a-4696-87d3-45e7c13ef4bf" providerId="ADAL" clId="{68966602-5115-4A70-A027-2F7721E735ED}" dt="2025-12-11T13:25:10.341" v="40"/>
          <ac:spMkLst>
            <pc:docMk/>
            <pc:sldMk cId="4051761007" sldId="2147472537"/>
            <ac:spMk id="4" creationId="{2798C9CE-66EF-FCEA-1AF4-DC7D1A12313A}"/>
          </ac:spMkLst>
        </pc:spChg>
      </pc:sldChg>
      <pc:sldChg chg="modSp add mod">
        <pc:chgData name="Carla Vijian" userId="c8cf1b78-ca9a-4696-87d3-45e7c13ef4bf" providerId="ADAL" clId="{68966602-5115-4A70-A027-2F7721E735ED}" dt="2025-12-11T13:37:35.776" v="89" actId="1076"/>
        <pc:sldMkLst>
          <pc:docMk/>
          <pc:sldMk cId="3106794870" sldId="2147472538"/>
        </pc:sldMkLst>
        <pc:spChg chg="mod">
          <ac:chgData name="Carla Vijian" userId="c8cf1b78-ca9a-4696-87d3-45e7c13ef4bf" providerId="ADAL" clId="{68966602-5115-4A70-A027-2F7721E735ED}" dt="2025-12-11T13:37:32.248" v="88" actId="1076"/>
          <ac:spMkLst>
            <pc:docMk/>
            <pc:sldMk cId="3106794870" sldId="2147472538"/>
            <ac:spMk id="4" creationId="{93CE8463-BA69-097E-5DF9-4EE69FD952C0}"/>
          </ac:spMkLst>
        </pc:spChg>
        <pc:spChg chg="mod">
          <ac:chgData name="Carla Vijian" userId="c8cf1b78-ca9a-4696-87d3-45e7c13ef4bf" providerId="ADAL" clId="{68966602-5115-4A70-A027-2F7721E735ED}" dt="2025-12-11T13:37:35.776" v="89" actId="1076"/>
          <ac:spMkLst>
            <pc:docMk/>
            <pc:sldMk cId="3106794870" sldId="2147472538"/>
            <ac:spMk id="5" creationId="{E4AA9BD4-8CC1-4F4E-004D-84F259F716CB}"/>
          </ac:spMkLst>
        </pc:spChg>
      </pc:sldChg>
      <pc:sldChg chg="add del">
        <pc:chgData name="Carla Vijian" userId="c8cf1b78-ca9a-4696-87d3-45e7c13ef4bf" providerId="ADAL" clId="{68966602-5115-4A70-A027-2F7721E735ED}" dt="2025-12-11T13:39:38.397" v="98" actId="2890"/>
        <pc:sldMkLst>
          <pc:docMk/>
          <pc:sldMk cId="1504132449" sldId="2147472539"/>
        </pc:sldMkLst>
      </pc:sldChg>
      <pc:sldMasterChg chg="del delSldLayout">
        <pc:chgData name="Carla Vijian" userId="c8cf1b78-ca9a-4696-87d3-45e7c13ef4bf" providerId="ADAL" clId="{68966602-5115-4A70-A027-2F7721E735ED}" dt="2025-12-11T13:25:37.337" v="45" actId="2696"/>
        <pc:sldMasterMkLst>
          <pc:docMk/>
          <pc:sldMasterMk cId="1787095633" sldId="2147483751"/>
        </pc:sldMasterMkLst>
        <pc:sldLayoutChg chg="del">
          <pc:chgData name="Carla Vijian" userId="c8cf1b78-ca9a-4696-87d3-45e7c13ef4bf" providerId="ADAL" clId="{68966602-5115-4A70-A027-2F7721E735ED}" dt="2025-12-11T13:25:37.337" v="45" actId="2696"/>
          <pc:sldLayoutMkLst>
            <pc:docMk/>
            <pc:sldMasterMk cId="1787095633" sldId="2147483751"/>
            <pc:sldLayoutMk cId="83415939" sldId="2147483752"/>
          </pc:sldLayoutMkLst>
        </pc:sldLayoutChg>
        <pc:sldLayoutChg chg="del">
          <pc:chgData name="Carla Vijian" userId="c8cf1b78-ca9a-4696-87d3-45e7c13ef4bf" providerId="ADAL" clId="{68966602-5115-4A70-A027-2F7721E735ED}" dt="2025-12-11T13:25:37.337" v="45" actId="2696"/>
          <pc:sldLayoutMkLst>
            <pc:docMk/>
            <pc:sldMasterMk cId="1787095633" sldId="2147483751"/>
            <pc:sldLayoutMk cId="3503772992" sldId="2147483753"/>
          </pc:sldLayoutMkLst>
        </pc:sldLayoutChg>
        <pc:sldLayoutChg chg="del">
          <pc:chgData name="Carla Vijian" userId="c8cf1b78-ca9a-4696-87d3-45e7c13ef4bf" providerId="ADAL" clId="{68966602-5115-4A70-A027-2F7721E735ED}" dt="2025-12-11T13:25:37.337" v="45" actId="2696"/>
          <pc:sldLayoutMkLst>
            <pc:docMk/>
            <pc:sldMasterMk cId="1787095633" sldId="2147483751"/>
            <pc:sldLayoutMk cId="652623818" sldId="2147483754"/>
          </pc:sldLayoutMkLst>
        </pc:sldLayoutChg>
        <pc:sldLayoutChg chg="del">
          <pc:chgData name="Carla Vijian" userId="c8cf1b78-ca9a-4696-87d3-45e7c13ef4bf" providerId="ADAL" clId="{68966602-5115-4A70-A027-2F7721E735ED}" dt="2025-12-11T13:25:37.337" v="45" actId="2696"/>
          <pc:sldLayoutMkLst>
            <pc:docMk/>
            <pc:sldMasterMk cId="1787095633" sldId="2147483751"/>
            <pc:sldLayoutMk cId="1368070916" sldId="2147483755"/>
          </pc:sldLayoutMkLst>
        </pc:sldLayoutChg>
        <pc:sldLayoutChg chg="del">
          <pc:chgData name="Carla Vijian" userId="c8cf1b78-ca9a-4696-87d3-45e7c13ef4bf" providerId="ADAL" clId="{68966602-5115-4A70-A027-2F7721E735ED}" dt="2025-12-11T13:25:37.337" v="45" actId="2696"/>
          <pc:sldLayoutMkLst>
            <pc:docMk/>
            <pc:sldMasterMk cId="1787095633" sldId="2147483751"/>
            <pc:sldLayoutMk cId="2386671666" sldId="2147483756"/>
          </pc:sldLayoutMkLst>
        </pc:sldLayoutChg>
        <pc:sldLayoutChg chg="del">
          <pc:chgData name="Carla Vijian" userId="c8cf1b78-ca9a-4696-87d3-45e7c13ef4bf" providerId="ADAL" clId="{68966602-5115-4A70-A027-2F7721E735ED}" dt="2025-12-11T13:25:37.337" v="45" actId="2696"/>
          <pc:sldLayoutMkLst>
            <pc:docMk/>
            <pc:sldMasterMk cId="1787095633" sldId="2147483751"/>
            <pc:sldLayoutMk cId="371467647" sldId="2147483757"/>
          </pc:sldLayoutMkLst>
        </pc:sldLayoutChg>
        <pc:sldLayoutChg chg="del">
          <pc:chgData name="Carla Vijian" userId="c8cf1b78-ca9a-4696-87d3-45e7c13ef4bf" providerId="ADAL" clId="{68966602-5115-4A70-A027-2F7721E735ED}" dt="2025-12-11T13:25:37.337" v="45" actId="2696"/>
          <pc:sldLayoutMkLst>
            <pc:docMk/>
            <pc:sldMasterMk cId="1787095633" sldId="2147483751"/>
            <pc:sldLayoutMk cId="3535882381" sldId="2147483758"/>
          </pc:sldLayoutMkLst>
        </pc:sldLayoutChg>
        <pc:sldLayoutChg chg="del">
          <pc:chgData name="Carla Vijian" userId="c8cf1b78-ca9a-4696-87d3-45e7c13ef4bf" providerId="ADAL" clId="{68966602-5115-4A70-A027-2F7721E735ED}" dt="2025-12-11T13:25:37.337" v="45" actId="2696"/>
          <pc:sldLayoutMkLst>
            <pc:docMk/>
            <pc:sldMasterMk cId="1787095633" sldId="2147483751"/>
            <pc:sldLayoutMk cId="2150043716" sldId="2147483759"/>
          </pc:sldLayoutMkLst>
        </pc:sldLayoutChg>
        <pc:sldLayoutChg chg="del">
          <pc:chgData name="Carla Vijian" userId="c8cf1b78-ca9a-4696-87d3-45e7c13ef4bf" providerId="ADAL" clId="{68966602-5115-4A70-A027-2F7721E735ED}" dt="2025-12-11T13:25:37.337" v="45" actId="2696"/>
          <pc:sldLayoutMkLst>
            <pc:docMk/>
            <pc:sldMasterMk cId="1787095633" sldId="2147483751"/>
            <pc:sldLayoutMk cId="1287968297" sldId="2147483760"/>
          </pc:sldLayoutMkLst>
        </pc:sldLayoutChg>
        <pc:sldLayoutChg chg="del">
          <pc:chgData name="Carla Vijian" userId="c8cf1b78-ca9a-4696-87d3-45e7c13ef4bf" providerId="ADAL" clId="{68966602-5115-4A70-A027-2F7721E735ED}" dt="2025-12-11T13:25:37.337" v="45" actId="2696"/>
          <pc:sldLayoutMkLst>
            <pc:docMk/>
            <pc:sldMasterMk cId="1787095633" sldId="2147483751"/>
            <pc:sldLayoutMk cId="506548436" sldId="2147483761"/>
          </pc:sldLayoutMkLst>
        </pc:sldLayoutChg>
        <pc:sldLayoutChg chg="del">
          <pc:chgData name="Carla Vijian" userId="c8cf1b78-ca9a-4696-87d3-45e7c13ef4bf" providerId="ADAL" clId="{68966602-5115-4A70-A027-2F7721E735ED}" dt="2025-12-11T13:25:37.337" v="45" actId="2696"/>
          <pc:sldLayoutMkLst>
            <pc:docMk/>
            <pc:sldMasterMk cId="1787095633" sldId="2147483751"/>
            <pc:sldLayoutMk cId="499685990" sldId="2147483762"/>
          </pc:sldLayoutMkLst>
        </pc:sldLayoutChg>
      </pc:sldMasterChg>
    </pc:docChg>
  </pc:docChgLst>
  <pc:docChgLst>
    <pc:chgData name="Carla Vijian" userId="c8cf1b78-ca9a-4696-87d3-45e7c13ef4bf" providerId="ADAL" clId="{227217D2-C1DD-44B9-ABDB-CF527D551438}"/>
    <pc:docChg chg="undo custSel addSld modSld sldOrd">
      <pc:chgData name="Carla Vijian" userId="c8cf1b78-ca9a-4696-87d3-45e7c13ef4bf" providerId="ADAL" clId="{227217D2-C1DD-44B9-ABDB-CF527D551438}" dt="2025-11-24T15:57:15.423" v="728" actId="20577"/>
      <pc:docMkLst>
        <pc:docMk/>
      </pc:docMkLst>
      <pc:sldChg chg="modSp mod">
        <pc:chgData name="Carla Vijian" userId="c8cf1b78-ca9a-4696-87d3-45e7c13ef4bf" providerId="ADAL" clId="{227217D2-C1DD-44B9-ABDB-CF527D551438}" dt="2025-11-24T15:57:15.423" v="728" actId="20577"/>
        <pc:sldMkLst>
          <pc:docMk/>
          <pc:sldMk cId="21418441" sldId="2147472408"/>
        </pc:sldMkLst>
        <pc:spChg chg="mod">
          <ac:chgData name="Carla Vijian" userId="c8cf1b78-ca9a-4696-87d3-45e7c13ef4bf" providerId="ADAL" clId="{227217D2-C1DD-44B9-ABDB-CF527D551438}" dt="2025-11-24T15:49:09.591" v="427" actId="20577"/>
          <ac:spMkLst>
            <pc:docMk/>
            <pc:sldMk cId="21418441" sldId="2147472408"/>
            <ac:spMk id="5" creationId="{00000000-0000-0000-0000-000000000000}"/>
          </ac:spMkLst>
        </pc:spChg>
        <pc:spChg chg="mod">
          <ac:chgData name="Carla Vijian" userId="c8cf1b78-ca9a-4696-87d3-45e7c13ef4bf" providerId="ADAL" clId="{227217D2-C1DD-44B9-ABDB-CF527D551438}" dt="2025-11-24T15:57:15.423" v="728" actId="20577"/>
          <ac:spMkLst>
            <pc:docMk/>
            <pc:sldMk cId="21418441" sldId="2147472408"/>
            <ac:spMk id="7" creationId="{00000000-0000-0000-0000-000000000000}"/>
          </ac:spMkLst>
        </pc:spChg>
      </pc:sldChg>
      <pc:sldChg chg="addSp modSp mod">
        <pc:chgData name="Carla Vijian" userId="c8cf1b78-ca9a-4696-87d3-45e7c13ef4bf" providerId="ADAL" clId="{227217D2-C1DD-44B9-ABDB-CF527D551438}" dt="2025-11-24T15:51:01.626" v="439" actId="1076"/>
        <pc:sldMkLst>
          <pc:docMk/>
          <pc:sldMk cId="629958708" sldId="2147472501"/>
        </pc:sldMkLst>
        <pc:spChg chg="add mod">
          <ac:chgData name="Carla Vijian" userId="c8cf1b78-ca9a-4696-87d3-45e7c13ef4bf" providerId="ADAL" clId="{227217D2-C1DD-44B9-ABDB-CF527D551438}" dt="2025-11-24T15:51:01.626" v="439" actId="1076"/>
          <ac:spMkLst>
            <pc:docMk/>
            <pc:sldMk cId="629958708" sldId="2147472501"/>
            <ac:spMk id="2" creationId="{283A8A98-DA83-2335-4605-24AEFDF664C4}"/>
          </ac:spMkLst>
        </pc:spChg>
      </pc:sldChg>
      <pc:sldChg chg="modSp">
        <pc:chgData name="Carla Vijian" userId="c8cf1b78-ca9a-4696-87d3-45e7c13ef4bf" providerId="ADAL" clId="{227217D2-C1DD-44B9-ABDB-CF527D551438}" dt="2025-11-24T15:56:10.882" v="717" actId="20577"/>
        <pc:sldMkLst>
          <pc:docMk/>
          <pc:sldMk cId="594046561" sldId="2147472504"/>
        </pc:sldMkLst>
        <pc:graphicFrameChg chg="mod">
          <ac:chgData name="Carla Vijian" userId="c8cf1b78-ca9a-4696-87d3-45e7c13ef4bf" providerId="ADAL" clId="{227217D2-C1DD-44B9-ABDB-CF527D551438}" dt="2025-11-24T15:56:10.882" v="717" actId="20577"/>
          <ac:graphicFrameMkLst>
            <pc:docMk/>
            <pc:sldMk cId="594046561" sldId="2147472504"/>
            <ac:graphicFrameMk id="3" creationId="{5DDB8F41-6AB9-7101-7E4A-7A65CC8BAAC9}"/>
          </ac:graphicFrameMkLst>
        </pc:graphicFrameChg>
      </pc:sldChg>
      <pc:sldChg chg="modSp">
        <pc:chgData name="Carla Vijian" userId="c8cf1b78-ca9a-4696-87d3-45e7c13ef4bf" providerId="ADAL" clId="{227217D2-C1DD-44B9-ABDB-CF527D551438}" dt="2025-11-24T15:03:19.322" v="307" actId="339"/>
        <pc:sldMkLst>
          <pc:docMk/>
          <pc:sldMk cId="4102038668" sldId="2147472507"/>
        </pc:sldMkLst>
        <pc:spChg chg="mod">
          <ac:chgData name="Carla Vijian" userId="c8cf1b78-ca9a-4696-87d3-45e7c13ef4bf" providerId="ADAL" clId="{227217D2-C1DD-44B9-ABDB-CF527D551438}" dt="2025-11-24T15:03:19.322" v="307" actId="339"/>
          <ac:spMkLst>
            <pc:docMk/>
            <pc:sldMk cId="4102038668" sldId="2147472507"/>
            <ac:spMk id="67" creationId="{80608484-8CB5-FC66-89A9-7857A8488E80}"/>
          </ac:spMkLst>
        </pc:spChg>
      </pc:sldChg>
      <pc:sldChg chg="modSp">
        <pc:chgData name="Carla Vijian" userId="c8cf1b78-ca9a-4696-87d3-45e7c13ef4bf" providerId="ADAL" clId="{227217D2-C1DD-44B9-ABDB-CF527D551438}" dt="2025-11-24T15:04:03.170" v="308" actId="339"/>
        <pc:sldMkLst>
          <pc:docMk/>
          <pc:sldMk cId="4062182773" sldId="2147472509"/>
        </pc:sldMkLst>
        <pc:spChg chg="mod">
          <ac:chgData name="Carla Vijian" userId="c8cf1b78-ca9a-4696-87d3-45e7c13ef4bf" providerId="ADAL" clId="{227217D2-C1DD-44B9-ABDB-CF527D551438}" dt="2025-11-24T15:04:03.170" v="308" actId="339"/>
          <ac:spMkLst>
            <pc:docMk/>
            <pc:sldMk cId="4062182773" sldId="2147472509"/>
            <ac:spMk id="32" creationId="{EFDAD0CC-916B-280E-65E7-64CA9657604A}"/>
          </ac:spMkLst>
        </pc:spChg>
      </pc:sldChg>
      <pc:sldChg chg="addSp delSp modSp mod">
        <pc:chgData name="Carla Vijian" userId="c8cf1b78-ca9a-4696-87d3-45e7c13ef4bf" providerId="ADAL" clId="{227217D2-C1DD-44B9-ABDB-CF527D551438}" dt="2025-11-24T15:54:39.275" v="562" actId="1076"/>
        <pc:sldMkLst>
          <pc:docMk/>
          <pc:sldMk cId="4042467193" sldId="2147472511"/>
        </pc:sldMkLst>
        <pc:spChg chg="mod">
          <ac:chgData name="Carla Vijian" userId="c8cf1b78-ca9a-4696-87d3-45e7c13ef4bf" providerId="ADAL" clId="{227217D2-C1DD-44B9-ABDB-CF527D551438}" dt="2025-11-24T14:58:40.034" v="198" actId="6549"/>
          <ac:spMkLst>
            <pc:docMk/>
            <pc:sldMk cId="4042467193" sldId="2147472511"/>
            <ac:spMk id="5" creationId="{93C38C2C-F19E-0F43-C335-321569751CEF}"/>
          </ac:spMkLst>
        </pc:spChg>
        <pc:spChg chg="mod">
          <ac:chgData name="Carla Vijian" userId="c8cf1b78-ca9a-4696-87d3-45e7c13ef4bf" providerId="ADAL" clId="{227217D2-C1DD-44B9-ABDB-CF527D551438}" dt="2025-11-24T14:49:45.573" v="17" actId="1076"/>
          <ac:spMkLst>
            <pc:docMk/>
            <pc:sldMk cId="4042467193" sldId="2147472511"/>
            <ac:spMk id="9" creationId="{0B0EB17B-3BF2-4D49-78B3-1CADF45BD3A3}"/>
          </ac:spMkLst>
        </pc:spChg>
        <pc:spChg chg="add mod">
          <ac:chgData name="Carla Vijian" userId="c8cf1b78-ca9a-4696-87d3-45e7c13ef4bf" providerId="ADAL" clId="{227217D2-C1DD-44B9-ABDB-CF527D551438}" dt="2025-11-24T15:54:39.275" v="562" actId="1076"/>
          <ac:spMkLst>
            <pc:docMk/>
            <pc:sldMk cId="4042467193" sldId="2147472511"/>
            <ac:spMk id="15" creationId="{A81A5325-A2DA-16CE-1990-B7F4D3501EC3}"/>
          </ac:spMkLst>
        </pc:spChg>
        <pc:spChg chg="add mod">
          <ac:chgData name="Carla Vijian" userId="c8cf1b78-ca9a-4696-87d3-45e7c13ef4bf" providerId="ADAL" clId="{227217D2-C1DD-44B9-ABDB-CF527D551438}" dt="2025-11-24T15:00:16.246" v="226" actId="1076"/>
          <ac:spMkLst>
            <pc:docMk/>
            <pc:sldMk cId="4042467193" sldId="2147472511"/>
            <ac:spMk id="19" creationId="{677C5917-0B1D-F52F-9BDC-77A77F56A41A}"/>
          </ac:spMkLst>
        </pc:spChg>
      </pc:sldChg>
      <pc:sldChg chg="addSp delSp modSp mod">
        <pc:chgData name="Carla Vijian" userId="c8cf1b78-ca9a-4696-87d3-45e7c13ef4bf" providerId="ADAL" clId="{227217D2-C1DD-44B9-ABDB-CF527D551438}" dt="2025-11-24T15:53:10.048" v="489" actId="1076"/>
        <pc:sldMkLst>
          <pc:docMk/>
          <pc:sldMk cId="1850850076" sldId="2147472512"/>
        </pc:sldMkLst>
        <pc:spChg chg="mod">
          <ac:chgData name="Carla Vijian" userId="c8cf1b78-ca9a-4696-87d3-45e7c13ef4bf" providerId="ADAL" clId="{227217D2-C1DD-44B9-ABDB-CF527D551438}" dt="2025-11-24T14:59:39.411" v="212" actId="1076"/>
          <ac:spMkLst>
            <pc:docMk/>
            <pc:sldMk cId="1850850076" sldId="2147472512"/>
            <ac:spMk id="2" creationId="{EFD609F8-4BAE-2032-B191-C12210343C0C}"/>
          </ac:spMkLst>
        </pc:spChg>
        <pc:spChg chg="mod">
          <ac:chgData name="Carla Vijian" userId="c8cf1b78-ca9a-4696-87d3-45e7c13ef4bf" providerId="ADAL" clId="{227217D2-C1DD-44B9-ABDB-CF527D551438}" dt="2025-11-24T14:57:56.584" v="193" actId="1076"/>
          <ac:spMkLst>
            <pc:docMk/>
            <pc:sldMk cId="1850850076" sldId="2147472512"/>
            <ac:spMk id="3" creationId="{CE7E8F5D-CFF3-C431-47A6-E11FAB712268}"/>
          </ac:spMkLst>
        </pc:spChg>
        <pc:spChg chg="mod">
          <ac:chgData name="Carla Vijian" userId="c8cf1b78-ca9a-4696-87d3-45e7c13ef4bf" providerId="ADAL" clId="{227217D2-C1DD-44B9-ABDB-CF527D551438}" dt="2025-11-24T14:59:39.411" v="212" actId="1076"/>
          <ac:spMkLst>
            <pc:docMk/>
            <pc:sldMk cId="1850850076" sldId="2147472512"/>
            <ac:spMk id="5" creationId="{2D5E7CC9-3382-1D49-4BB4-EE0C86466BF4}"/>
          </ac:spMkLst>
        </pc:spChg>
        <pc:spChg chg="mod">
          <ac:chgData name="Carla Vijian" userId="c8cf1b78-ca9a-4696-87d3-45e7c13ef4bf" providerId="ADAL" clId="{227217D2-C1DD-44B9-ABDB-CF527D551438}" dt="2025-11-24T14:59:39.411" v="212" actId="1076"/>
          <ac:spMkLst>
            <pc:docMk/>
            <pc:sldMk cId="1850850076" sldId="2147472512"/>
            <ac:spMk id="7" creationId="{3E81C0E2-853B-8C1C-F7B7-F16C395015CE}"/>
          </ac:spMkLst>
        </pc:spChg>
        <pc:spChg chg="mod">
          <ac:chgData name="Carla Vijian" userId="c8cf1b78-ca9a-4696-87d3-45e7c13ef4bf" providerId="ADAL" clId="{227217D2-C1DD-44B9-ABDB-CF527D551438}" dt="2025-11-24T14:50:17.670" v="32" actId="20577"/>
          <ac:spMkLst>
            <pc:docMk/>
            <pc:sldMk cId="1850850076" sldId="2147472512"/>
            <ac:spMk id="9" creationId="{91FFBC62-1DC4-F8AA-3B61-CA3AA5AFC73A}"/>
          </ac:spMkLst>
        </pc:spChg>
        <pc:spChg chg="mod">
          <ac:chgData name="Carla Vijian" userId="c8cf1b78-ca9a-4696-87d3-45e7c13ef4bf" providerId="ADAL" clId="{227217D2-C1DD-44B9-ABDB-CF527D551438}" dt="2025-11-24T14:59:39.411" v="212" actId="1076"/>
          <ac:spMkLst>
            <pc:docMk/>
            <pc:sldMk cId="1850850076" sldId="2147472512"/>
            <ac:spMk id="10" creationId="{2F09F412-6D20-9C73-ED9D-E2631E7062FB}"/>
          </ac:spMkLst>
        </pc:spChg>
        <pc:spChg chg="mod">
          <ac:chgData name="Carla Vijian" userId="c8cf1b78-ca9a-4696-87d3-45e7c13ef4bf" providerId="ADAL" clId="{227217D2-C1DD-44B9-ABDB-CF527D551438}" dt="2025-11-24T14:59:39.411" v="212" actId="1076"/>
          <ac:spMkLst>
            <pc:docMk/>
            <pc:sldMk cId="1850850076" sldId="2147472512"/>
            <ac:spMk id="11" creationId="{855237B8-087F-5989-A966-6968249A4C38}"/>
          </ac:spMkLst>
        </pc:spChg>
        <pc:spChg chg="add mod">
          <ac:chgData name="Carla Vijian" userId="c8cf1b78-ca9a-4696-87d3-45e7c13ef4bf" providerId="ADAL" clId="{227217D2-C1DD-44B9-ABDB-CF527D551438}" dt="2025-11-24T15:51:40.844" v="443" actId="1076"/>
          <ac:spMkLst>
            <pc:docMk/>
            <pc:sldMk cId="1850850076" sldId="2147472512"/>
            <ac:spMk id="12" creationId="{E5E24710-42CB-0D66-F289-504439740BF7}"/>
          </ac:spMkLst>
        </pc:spChg>
        <pc:spChg chg="mod">
          <ac:chgData name="Carla Vijian" userId="c8cf1b78-ca9a-4696-87d3-45e7c13ef4bf" providerId="ADAL" clId="{227217D2-C1DD-44B9-ABDB-CF527D551438}" dt="2025-11-24T15:51:18.928" v="441" actId="1076"/>
          <ac:spMkLst>
            <pc:docMk/>
            <pc:sldMk cId="1850850076" sldId="2147472512"/>
            <ac:spMk id="13" creationId="{4F091A9D-2BE3-9E03-1CD8-A4AD5FB10008}"/>
          </ac:spMkLst>
        </pc:spChg>
        <pc:spChg chg="add mod">
          <ac:chgData name="Carla Vijian" userId="c8cf1b78-ca9a-4696-87d3-45e7c13ef4bf" providerId="ADAL" clId="{227217D2-C1DD-44B9-ABDB-CF527D551438}" dt="2025-11-24T15:51:49.387" v="445" actId="1076"/>
          <ac:spMkLst>
            <pc:docMk/>
            <pc:sldMk cId="1850850076" sldId="2147472512"/>
            <ac:spMk id="14" creationId="{6C1ED0B7-663A-72E6-40C5-244F03EC58C9}"/>
          </ac:spMkLst>
        </pc:spChg>
        <pc:spChg chg="mod">
          <ac:chgData name="Carla Vijian" userId="c8cf1b78-ca9a-4696-87d3-45e7c13ef4bf" providerId="ADAL" clId="{227217D2-C1DD-44B9-ABDB-CF527D551438}" dt="2025-11-24T15:53:06.840" v="488" actId="1076"/>
          <ac:spMkLst>
            <pc:docMk/>
            <pc:sldMk cId="1850850076" sldId="2147472512"/>
            <ac:spMk id="15" creationId="{5CF40ED0-DBB6-7F7A-A1FA-41BFD9D93405}"/>
          </ac:spMkLst>
        </pc:spChg>
        <pc:spChg chg="add mod">
          <ac:chgData name="Carla Vijian" userId="c8cf1b78-ca9a-4696-87d3-45e7c13ef4bf" providerId="ADAL" clId="{227217D2-C1DD-44B9-ABDB-CF527D551438}" dt="2025-11-24T15:52:27.666" v="469" actId="122"/>
          <ac:spMkLst>
            <pc:docMk/>
            <pc:sldMk cId="1850850076" sldId="2147472512"/>
            <ac:spMk id="16" creationId="{2A25776C-3D0D-08AE-1918-6E015D8A590B}"/>
          </ac:spMkLst>
        </pc:spChg>
        <pc:spChg chg="mod">
          <ac:chgData name="Carla Vijian" userId="c8cf1b78-ca9a-4696-87d3-45e7c13ef4bf" providerId="ADAL" clId="{227217D2-C1DD-44B9-ABDB-CF527D551438}" dt="2025-11-24T14:59:39.411" v="212" actId="1076"/>
          <ac:spMkLst>
            <pc:docMk/>
            <pc:sldMk cId="1850850076" sldId="2147472512"/>
            <ac:spMk id="17" creationId="{FE532BA4-92B4-51FE-3B8F-A078C395BC92}"/>
          </ac:spMkLst>
        </pc:spChg>
        <pc:spChg chg="add mod">
          <ac:chgData name="Carla Vijian" userId="c8cf1b78-ca9a-4696-87d3-45e7c13ef4bf" providerId="ADAL" clId="{227217D2-C1DD-44B9-ABDB-CF527D551438}" dt="2025-11-24T15:52:42.221" v="478" actId="1076"/>
          <ac:spMkLst>
            <pc:docMk/>
            <pc:sldMk cId="1850850076" sldId="2147472512"/>
            <ac:spMk id="18" creationId="{A115CE7E-BB24-A844-1E40-8D9F2DFC27D0}"/>
          </ac:spMkLst>
        </pc:spChg>
        <pc:spChg chg="mod">
          <ac:chgData name="Carla Vijian" userId="c8cf1b78-ca9a-4696-87d3-45e7c13ef4bf" providerId="ADAL" clId="{227217D2-C1DD-44B9-ABDB-CF527D551438}" dt="2025-11-24T14:59:39.411" v="212" actId="1076"/>
          <ac:spMkLst>
            <pc:docMk/>
            <pc:sldMk cId="1850850076" sldId="2147472512"/>
            <ac:spMk id="19" creationId="{FA007AEE-9F98-1896-561F-D58CB5BD23DC}"/>
          </ac:spMkLst>
        </pc:spChg>
        <pc:spChg chg="mod">
          <ac:chgData name="Carla Vijian" userId="c8cf1b78-ca9a-4696-87d3-45e7c13ef4bf" providerId="ADAL" clId="{227217D2-C1DD-44B9-ABDB-CF527D551438}" dt="2025-11-24T15:53:10.048" v="489" actId="1076"/>
          <ac:spMkLst>
            <pc:docMk/>
            <pc:sldMk cId="1850850076" sldId="2147472512"/>
            <ac:spMk id="20" creationId="{C1832E2D-32C5-F3DA-6049-3C5E1E407BF6}"/>
          </ac:spMkLst>
        </pc:spChg>
      </pc:sldChg>
      <pc:sldChg chg="modSp">
        <pc:chgData name="Carla Vijian" userId="c8cf1b78-ca9a-4696-87d3-45e7c13ef4bf" providerId="ADAL" clId="{227217D2-C1DD-44B9-ABDB-CF527D551438}" dt="2025-11-24T15:56:25.940" v="727" actId="20577"/>
        <pc:sldMkLst>
          <pc:docMk/>
          <pc:sldMk cId="2927049204" sldId="2147472513"/>
        </pc:sldMkLst>
        <pc:graphicFrameChg chg="mod">
          <ac:chgData name="Carla Vijian" userId="c8cf1b78-ca9a-4696-87d3-45e7c13ef4bf" providerId="ADAL" clId="{227217D2-C1DD-44B9-ABDB-CF527D551438}" dt="2025-11-24T15:56:25.940" v="727" actId="20577"/>
          <ac:graphicFrameMkLst>
            <pc:docMk/>
            <pc:sldMk cId="2927049204" sldId="2147472513"/>
            <ac:graphicFrameMk id="3" creationId="{55106FA1-53CC-D7E9-A22C-27815923DB66}"/>
          </ac:graphicFrameMkLst>
        </pc:graphicFrameChg>
      </pc:sldChg>
      <pc:sldChg chg="addSp delSp modSp mod">
        <pc:chgData name="Carla Vijian" userId="c8cf1b78-ca9a-4696-87d3-45e7c13ef4bf" providerId="ADAL" clId="{227217D2-C1DD-44B9-ABDB-CF527D551438}" dt="2025-11-24T15:02:24.375" v="305" actId="339"/>
        <pc:sldMkLst>
          <pc:docMk/>
          <pc:sldMk cId="2587658801" sldId="2147472514"/>
        </pc:sldMkLst>
        <pc:spChg chg="mod">
          <ac:chgData name="Carla Vijian" userId="c8cf1b78-ca9a-4696-87d3-45e7c13ef4bf" providerId="ADAL" clId="{227217D2-C1DD-44B9-ABDB-CF527D551438}" dt="2025-11-24T14:52:12.569" v="33" actId="1076"/>
          <ac:spMkLst>
            <pc:docMk/>
            <pc:sldMk cId="2587658801" sldId="2147472514"/>
            <ac:spMk id="4" creationId="{9B212DAC-2C61-1A0D-9D1F-E948CFC635BA}"/>
          </ac:spMkLst>
        </pc:spChg>
        <pc:spChg chg="mod">
          <ac:chgData name="Carla Vijian" userId="c8cf1b78-ca9a-4696-87d3-45e7c13ef4bf" providerId="ADAL" clId="{227217D2-C1DD-44B9-ABDB-CF527D551438}" dt="2025-11-24T14:52:12.569" v="33" actId="1076"/>
          <ac:spMkLst>
            <pc:docMk/>
            <pc:sldMk cId="2587658801" sldId="2147472514"/>
            <ac:spMk id="8" creationId="{26D96E74-657B-C1B7-9F7F-B7632FA07373}"/>
          </ac:spMkLst>
        </pc:spChg>
        <pc:spChg chg="mod">
          <ac:chgData name="Carla Vijian" userId="c8cf1b78-ca9a-4696-87d3-45e7c13ef4bf" providerId="ADAL" clId="{227217D2-C1DD-44B9-ABDB-CF527D551438}" dt="2025-11-24T14:52:12.569" v="33" actId="1076"/>
          <ac:spMkLst>
            <pc:docMk/>
            <pc:sldMk cId="2587658801" sldId="2147472514"/>
            <ac:spMk id="10" creationId="{5C297BEB-4D18-EF89-D401-FE20C22807CD}"/>
          </ac:spMkLst>
        </pc:spChg>
        <pc:spChg chg="mod">
          <ac:chgData name="Carla Vijian" userId="c8cf1b78-ca9a-4696-87d3-45e7c13ef4bf" providerId="ADAL" clId="{227217D2-C1DD-44B9-ABDB-CF527D551438}" dt="2025-11-24T14:52:12.569" v="33" actId="1076"/>
          <ac:spMkLst>
            <pc:docMk/>
            <pc:sldMk cId="2587658801" sldId="2147472514"/>
            <ac:spMk id="14" creationId="{4D7DAACF-C4B0-8960-A2CB-48141B26E3AD}"/>
          </ac:spMkLst>
        </pc:spChg>
        <pc:spChg chg="mod">
          <ac:chgData name="Carla Vijian" userId="c8cf1b78-ca9a-4696-87d3-45e7c13ef4bf" providerId="ADAL" clId="{227217D2-C1DD-44B9-ABDB-CF527D551438}" dt="2025-11-24T14:52:12.569" v="33" actId="1076"/>
          <ac:spMkLst>
            <pc:docMk/>
            <pc:sldMk cId="2587658801" sldId="2147472514"/>
            <ac:spMk id="16" creationId="{676B78EA-F0CC-70B4-D192-466099A3CE7F}"/>
          </ac:spMkLst>
        </pc:spChg>
        <pc:spChg chg="mod">
          <ac:chgData name="Carla Vijian" userId="c8cf1b78-ca9a-4696-87d3-45e7c13ef4bf" providerId="ADAL" clId="{227217D2-C1DD-44B9-ABDB-CF527D551438}" dt="2025-11-24T14:52:12.569" v="33" actId="1076"/>
          <ac:spMkLst>
            <pc:docMk/>
            <pc:sldMk cId="2587658801" sldId="2147472514"/>
            <ac:spMk id="17" creationId="{162FE140-7C4E-BA5B-8968-91FD447C3CB4}"/>
          </ac:spMkLst>
        </pc:spChg>
        <pc:spChg chg="mod">
          <ac:chgData name="Carla Vijian" userId="c8cf1b78-ca9a-4696-87d3-45e7c13ef4bf" providerId="ADAL" clId="{227217D2-C1DD-44B9-ABDB-CF527D551438}" dt="2025-11-24T14:52:12.569" v="33" actId="1076"/>
          <ac:spMkLst>
            <pc:docMk/>
            <pc:sldMk cId="2587658801" sldId="2147472514"/>
            <ac:spMk id="21" creationId="{F8640FD0-9758-9B83-2FA9-67C168E5D3EC}"/>
          </ac:spMkLst>
        </pc:spChg>
        <pc:spChg chg="mod">
          <ac:chgData name="Carla Vijian" userId="c8cf1b78-ca9a-4696-87d3-45e7c13ef4bf" providerId="ADAL" clId="{227217D2-C1DD-44B9-ABDB-CF527D551438}" dt="2025-11-24T14:52:12.569" v="33" actId="1076"/>
          <ac:spMkLst>
            <pc:docMk/>
            <pc:sldMk cId="2587658801" sldId="2147472514"/>
            <ac:spMk id="22" creationId="{5C7DC6E7-F78F-F805-4A11-04B7968E597A}"/>
          </ac:spMkLst>
        </pc:spChg>
        <pc:spChg chg="mod">
          <ac:chgData name="Carla Vijian" userId="c8cf1b78-ca9a-4696-87d3-45e7c13ef4bf" providerId="ADAL" clId="{227217D2-C1DD-44B9-ABDB-CF527D551438}" dt="2025-11-24T14:52:12.569" v="33" actId="1076"/>
          <ac:spMkLst>
            <pc:docMk/>
            <pc:sldMk cId="2587658801" sldId="2147472514"/>
            <ac:spMk id="25" creationId="{DC807C3A-35F9-11E0-D22E-4156C831F573}"/>
          </ac:spMkLst>
        </pc:spChg>
        <pc:spChg chg="mod">
          <ac:chgData name="Carla Vijian" userId="c8cf1b78-ca9a-4696-87d3-45e7c13ef4bf" providerId="ADAL" clId="{227217D2-C1DD-44B9-ABDB-CF527D551438}" dt="2025-11-24T14:52:12.569" v="33" actId="1076"/>
          <ac:spMkLst>
            <pc:docMk/>
            <pc:sldMk cId="2587658801" sldId="2147472514"/>
            <ac:spMk id="26" creationId="{9F404463-43E4-3AC0-DD65-5B9E008120A6}"/>
          </ac:spMkLst>
        </pc:spChg>
        <pc:spChg chg="add del mod">
          <ac:chgData name="Carla Vijian" userId="c8cf1b78-ca9a-4696-87d3-45e7c13ef4bf" providerId="ADAL" clId="{227217D2-C1DD-44B9-ABDB-CF527D551438}" dt="2025-11-24T15:02:24.375" v="305" actId="339"/>
          <ac:spMkLst>
            <pc:docMk/>
            <pc:sldMk cId="2587658801" sldId="2147472514"/>
            <ac:spMk id="29" creationId="{E2393602-FB6C-1D13-610E-8F6DCEBD2FA4}"/>
          </ac:spMkLst>
        </pc:spChg>
        <pc:spChg chg="add mod">
          <ac:chgData name="Carla Vijian" userId="c8cf1b78-ca9a-4696-87d3-45e7c13ef4bf" providerId="ADAL" clId="{227217D2-C1DD-44B9-ABDB-CF527D551438}" dt="2025-11-24T14:56:17.226" v="147" actId="1076"/>
          <ac:spMkLst>
            <pc:docMk/>
            <pc:sldMk cId="2587658801" sldId="2147472514"/>
            <ac:spMk id="30" creationId="{6CC817E3-E754-6A9E-6813-1BA21E3798C0}"/>
          </ac:spMkLst>
        </pc:spChg>
      </pc:sldChg>
      <pc:sldChg chg="add ord">
        <pc:chgData name="Carla Vijian" userId="c8cf1b78-ca9a-4696-87d3-45e7c13ef4bf" providerId="ADAL" clId="{227217D2-C1DD-44B9-ABDB-CF527D551438}" dt="2025-11-24T15:49:43.701" v="430"/>
        <pc:sldMkLst>
          <pc:docMk/>
          <pc:sldMk cId="611998034" sldId="2147472515"/>
        </pc:sldMkLst>
      </pc:sldChg>
    </pc:docChg>
  </pc:docChgLst>
  <pc:docChgLst>
    <pc:chgData name="Carla Vijian" userId="0685818c105fcfa6" providerId="LiveId" clId="{C9B4F857-FDEA-406C-9EA8-C0B566D57E78}"/>
    <pc:docChg chg="undo custSel addSld delSld modSld sldOrd">
      <pc:chgData name="Carla Vijian" userId="0685818c105fcfa6" providerId="LiveId" clId="{C9B4F857-FDEA-406C-9EA8-C0B566D57E78}" dt="2025-11-24T02:37:02.327" v="611" actId="13822"/>
      <pc:docMkLst>
        <pc:docMk/>
      </pc:docMkLst>
      <pc:sldChg chg="delSp add del mod">
        <pc:chgData name="Carla Vijian" userId="0685818c105fcfa6" providerId="LiveId" clId="{C9B4F857-FDEA-406C-9EA8-C0B566D57E78}" dt="2025-11-24T02:23:53.388" v="327" actId="2696"/>
        <pc:sldMkLst>
          <pc:docMk/>
          <pc:sldMk cId="0" sldId="260"/>
        </pc:sldMkLst>
      </pc:sldChg>
      <pc:sldChg chg="addSp delSp modSp add del mod">
        <pc:chgData name="Carla Vijian" userId="0685818c105fcfa6" providerId="LiveId" clId="{C9B4F857-FDEA-406C-9EA8-C0B566D57E78}" dt="2025-11-24T02:26:42.100" v="374" actId="2696"/>
        <pc:sldMkLst>
          <pc:docMk/>
          <pc:sldMk cId="629958708" sldId="2147472501"/>
        </pc:sldMkLst>
        <pc:spChg chg="add mod">
          <ac:chgData name="Carla Vijian" userId="0685818c105fcfa6" providerId="LiveId" clId="{C9B4F857-FDEA-406C-9EA8-C0B566D57E78}" dt="2025-11-24T02:22:24.861" v="310" actId="113"/>
          <ac:spMkLst>
            <pc:docMk/>
            <pc:sldMk cId="629958708" sldId="2147472501"/>
            <ac:spMk id="49" creationId="{0F3A6FC4-8BA3-BAB1-B4C3-0AAC897C9B7B}"/>
          </ac:spMkLst>
        </pc:spChg>
        <pc:spChg chg="add mod">
          <ac:chgData name="Carla Vijian" userId="0685818c105fcfa6" providerId="LiveId" clId="{C9B4F857-FDEA-406C-9EA8-C0B566D57E78}" dt="2025-11-24T02:24:59.787" v="345" actId="1076"/>
          <ac:spMkLst>
            <pc:docMk/>
            <pc:sldMk cId="629958708" sldId="2147472501"/>
            <ac:spMk id="69" creationId="{BA09F493-6550-0593-90E7-DBCDB8FDDF05}"/>
          </ac:spMkLst>
        </pc:spChg>
        <pc:spChg chg="mod">
          <ac:chgData name="Carla Vijian" userId="0685818c105fcfa6" providerId="LiveId" clId="{C9B4F857-FDEA-406C-9EA8-C0B566D57E78}" dt="2025-11-24T02:24:59.787" v="345" actId="1076"/>
          <ac:spMkLst>
            <pc:docMk/>
            <pc:sldMk cId="629958708" sldId="2147472501"/>
            <ac:spMk id="70" creationId="{0E1957BC-48B1-B6B5-C543-30A379E38EF9}"/>
          </ac:spMkLst>
        </pc:spChg>
        <pc:spChg chg="add mod">
          <ac:chgData name="Carla Vijian" userId="0685818c105fcfa6" providerId="LiveId" clId="{C9B4F857-FDEA-406C-9EA8-C0B566D57E78}" dt="2025-11-24T02:24:59.787" v="345" actId="1076"/>
          <ac:spMkLst>
            <pc:docMk/>
            <pc:sldMk cId="629958708" sldId="2147472501"/>
            <ac:spMk id="72" creationId="{487B13C3-1F6F-64D3-FA23-28D9A55FF18F}"/>
          </ac:spMkLst>
        </pc:spChg>
        <pc:spChg chg="add mod">
          <ac:chgData name="Carla Vijian" userId="0685818c105fcfa6" providerId="LiveId" clId="{C9B4F857-FDEA-406C-9EA8-C0B566D57E78}" dt="2025-11-24T02:24:59.787" v="345" actId="1076"/>
          <ac:spMkLst>
            <pc:docMk/>
            <pc:sldMk cId="629958708" sldId="2147472501"/>
            <ac:spMk id="73" creationId="{65473740-BBEA-FA6A-870F-685C028DB3BF}"/>
          </ac:spMkLst>
        </pc:spChg>
        <pc:spChg chg="mod">
          <ac:chgData name="Carla Vijian" userId="0685818c105fcfa6" providerId="LiveId" clId="{C9B4F857-FDEA-406C-9EA8-C0B566D57E78}" dt="2025-11-24T02:24:59.787" v="345" actId="1076"/>
          <ac:spMkLst>
            <pc:docMk/>
            <pc:sldMk cId="629958708" sldId="2147472501"/>
            <ac:spMk id="74" creationId="{22B48D1B-8852-30A9-04F8-75309B957891}"/>
          </ac:spMkLst>
        </pc:spChg>
        <pc:spChg chg="add mod">
          <ac:chgData name="Carla Vijian" userId="0685818c105fcfa6" providerId="LiveId" clId="{C9B4F857-FDEA-406C-9EA8-C0B566D57E78}" dt="2025-11-24T02:24:59.787" v="345" actId="1076"/>
          <ac:spMkLst>
            <pc:docMk/>
            <pc:sldMk cId="629958708" sldId="2147472501"/>
            <ac:spMk id="76" creationId="{D1FBA11E-13F3-6471-21F3-A0E61D48916F}"/>
          </ac:spMkLst>
        </pc:spChg>
        <pc:spChg chg="add mod">
          <ac:chgData name="Carla Vijian" userId="0685818c105fcfa6" providerId="LiveId" clId="{C9B4F857-FDEA-406C-9EA8-C0B566D57E78}" dt="2025-11-24T02:24:59.787" v="345" actId="1076"/>
          <ac:spMkLst>
            <pc:docMk/>
            <pc:sldMk cId="629958708" sldId="2147472501"/>
            <ac:spMk id="77" creationId="{C70F3FD4-DA94-E91E-8780-2F2B31BBE127}"/>
          </ac:spMkLst>
        </pc:spChg>
        <pc:spChg chg="mod">
          <ac:chgData name="Carla Vijian" userId="0685818c105fcfa6" providerId="LiveId" clId="{C9B4F857-FDEA-406C-9EA8-C0B566D57E78}" dt="2025-11-24T02:24:59.787" v="345" actId="1076"/>
          <ac:spMkLst>
            <pc:docMk/>
            <pc:sldMk cId="629958708" sldId="2147472501"/>
            <ac:spMk id="78" creationId="{BDA08F4F-CF0A-9B4E-957B-39E847B1AEBE}"/>
          </ac:spMkLst>
        </pc:spChg>
        <pc:spChg chg="add mod">
          <ac:chgData name="Carla Vijian" userId="0685818c105fcfa6" providerId="LiveId" clId="{C9B4F857-FDEA-406C-9EA8-C0B566D57E78}" dt="2025-11-24T02:24:59.787" v="345" actId="1076"/>
          <ac:spMkLst>
            <pc:docMk/>
            <pc:sldMk cId="629958708" sldId="2147472501"/>
            <ac:spMk id="80" creationId="{46FB498C-9D3D-301A-153E-51496A828AA2}"/>
          </ac:spMkLst>
        </pc:spChg>
        <pc:spChg chg="mod">
          <ac:chgData name="Carla Vijian" userId="0685818c105fcfa6" providerId="LiveId" clId="{C9B4F857-FDEA-406C-9EA8-C0B566D57E78}" dt="2025-11-24T02:24:52.211" v="344" actId="1076"/>
          <ac:spMkLst>
            <pc:docMk/>
            <pc:sldMk cId="629958708" sldId="2147472501"/>
            <ac:spMk id="81" creationId="{D80876A5-C51A-D6BD-AB49-080EC2134757}"/>
          </ac:spMkLst>
        </pc:spChg>
        <pc:spChg chg="add mod">
          <ac:chgData name="Carla Vijian" userId="0685818c105fcfa6" providerId="LiveId" clId="{C9B4F857-FDEA-406C-9EA8-C0B566D57E78}" dt="2025-11-24T02:24:52.211" v="344" actId="1076"/>
          <ac:spMkLst>
            <pc:docMk/>
            <pc:sldMk cId="629958708" sldId="2147472501"/>
            <ac:spMk id="82" creationId="{CBA9D500-7E38-656C-4E73-832ABC2FA804}"/>
          </ac:spMkLst>
        </pc:spChg>
        <pc:spChg chg="add mod">
          <ac:chgData name="Carla Vijian" userId="0685818c105fcfa6" providerId="LiveId" clId="{C9B4F857-FDEA-406C-9EA8-C0B566D57E78}" dt="2025-11-24T02:24:52.211" v="344" actId="1076"/>
          <ac:spMkLst>
            <pc:docMk/>
            <pc:sldMk cId="629958708" sldId="2147472501"/>
            <ac:spMk id="84" creationId="{FC41FEE7-4B32-6F46-BA5D-B16C8265BD7F}"/>
          </ac:spMkLst>
        </pc:spChg>
        <pc:spChg chg="mod">
          <ac:chgData name="Carla Vijian" userId="0685818c105fcfa6" providerId="LiveId" clId="{C9B4F857-FDEA-406C-9EA8-C0B566D57E78}" dt="2025-11-24T02:24:52.211" v="344" actId="1076"/>
          <ac:spMkLst>
            <pc:docMk/>
            <pc:sldMk cId="629958708" sldId="2147472501"/>
            <ac:spMk id="86" creationId="{3AC525C0-B16E-D0D4-8ABC-C3397D31F7BE}"/>
          </ac:spMkLst>
        </pc:spChg>
        <pc:spChg chg="mod">
          <ac:chgData name="Carla Vijian" userId="0685818c105fcfa6" providerId="LiveId" clId="{C9B4F857-FDEA-406C-9EA8-C0B566D57E78}" dt="2025-11-24T02:24:52.211" v="344" actId="1076"/>
          <ac:spMkLst>
            <pc:docMk/>
            <pc:sldMk cId="629958708" sldId="2147472501"/>
            <ac:spMk id="87" creationId="{EF1E7347-3840-F248-1C86-0CA9FAE4F775}"/>
          </ac:spMkLst>
        </pc:spChg>
        <pc:spChg chg="add mod">
          <ac:chgData name="Carla Vijian" userId="0685818c105fcfa6" providerId="LiveId" clId="{C9B4F857-FDEA-406C-9EA8-C0B566D57E78}" dt="2025-11-24T02:24:52.211" v="344" actId="1076"/>
          <ac:spMkLst>
            <pc:docMk/>
            <pc:sldMk cId="629958708" sldId="2147472501"/>
            <ac:spMk id="89" creationId="{6982C7DE-5450-3722-F071-503576F02454}"/>
          </ac:spMkLst>
        </pc:spChg>
        <pc:picChg chg="mod">
          <ac:chgData name="Carla Vijian" userId="0685818c105fcfa6" providerId="LiveId" clId="{C9B4F857-FDEA-406C-9EA8-C0B566D57E78}" dt="2025-11-24T02:24:59.787" v="345" actId="1076"/>
          <ac:picMkLst>
            <pc:docMk/>
            <pc:sldMk cId="629958708" sldId="2147472501"/>
            <ac:picMk id="71" creationId="{114FDB5B-1EEC-9733-A2F7-B80EBAE474E6}"/>
          </ac:picMkLst>
        </pc:picChg>
        <pc:picChg chg="mod">
          <ac:chgData name="Carla Vijian" userId="0685818c105fcfa6" providerId="LiveId" clId="{C9B4F857-FDEA-406C-9EA8-C0B566D57E78}" dt="2025-11-24T02:24:52.211" v="344" actId="1076"/>
          <ac:picMkLst>
            <pc:docMk/>
            <pc:sldMk cId="629958708" sldId="2147472501"/>
            <ac:picMk id="83" creationId="{47E371DE-0DC6-F417-53A1-8AF74DBA35CD}"/>
          </ac:picMkLst>
        </pc:picChg>
        <pc:picChg chg="mod">
          <ac:chgData name="Carla Vijian" userId="0685818c105fcfa6" providerId="LiveId" clId="{C9B4F857-FDEA-406C-9EA8-C0B566D57E78}" dt="2025-11-24T02:24:52.211" v="344" actId="1076"/>
          <ac:picMkLst>
            <pc:docMk/>
            <pc:sldMk cId="629958708" sldId="2147472501"/>
            <ac:picMk id="88" creationId="{1C30F4F9-6BD1-5C20-EDDC-C3D896C259F9}"/>
          </ac:picMkLst>
        </pc:picChg>
      </pc:sldChg>
      <pc:sldChg chg="ord">
        <pc:chgData name="Carla Vijian" userId="0685818c105fcfa6" providerId="LiveId" clId="{C9B4F857-FDEA-406C-9EA8-C0B566D57E78}" dt="2025-11-24T01:55:36.355" v="225"/>
        <pc:sldMkLst>
          <pc:docMk/>
          <pc:sldMk cId="594046561" sldId="2147472504"/>
        </pc:sldMkLst>
      </pc:sldChg>
      <pc:sldChg chg="del">
        <pc:chgData name="Carla Vijian" userId="0685818c105fcfa6" providerId="LiveId" clId="{C9B4F857-FDEA-406C-9EA8-C0B566D57E78}" dt="2025-11-24T00:44:44.396" v="36" actId="2696"/>
        <pc:sldMkLst>
          <pc:docMk/>
          <pc:sldMk cId="732804357" sldId="2147472505"/>
        </pc:sldMkLst>
      </pc:sldChg>
      <pc:sldChg chg="modSp add del mod">
        <pc:chgData name="Carla Vijian" userId="0685818c105fcfa6" providerId="LiveId" clId="{C9B4F857-FDEA-406C-9EA8-C0B566D57E78}" dt="2025-11-24T02:37:02.327" v="611" actId="13822"/>
        <pc:sldMkLst>
          <pc:docMk/>
          <pc:sldMk cId="4102038668" sldId="2147472507"/>
        </pc:sldMkLst>
        <pc:spChg chg="mod">
          <ac:chgData name="Carla Vijian" userId="0685818c105fcfa6" providerId="LiveId" clId="{C9B4F857-FDEA-406C-9EA8-C0B566D57E78}" dt="2025-11-24T02:32:05.875" v="493" actId="20577"/>
          <ac:spMkLst>
            <pc:docMk/>
            <pc:sldMk cId="4102038668" sldId="2147472507"/>
            <ac:spMk id="11" creationId="{6A464E5F-3576-3E21-2426-CDB46A0F70FF}"/>
          </ac:spMkLst>
        </pc:spChg>
        <pc:spChg chg="mod">
          <ac:chgData name="Carla Vijian" userId="0685818c105fcfa6" providerId="LiveId" clId="{C9B4F857-FDEA-406C-9EA8-C0B566D57E78}" dt="2025-11-24T02:36:46.333" v="610" actId="14100"/>
          <ac:spMkLst>
            <pc:docMk/>
            <pc:sldMk cId="4102038668" sldId="2147472507"/>
            <ac:spMk id="53" creationId="{89403293-0FC5-EC86-7354-B88E455CC9A2}"/>
          </ac:spMkLst>
        </pc:spChg>
        <pc:spChg chg="mod">
          <ac:chgData name="Carla Vijian" userId="0685818c105fcfa6" providerId="LiveId" clId="{C9B4F857-FDEA-406C-9EA8-C0B566D57E78}" dt="2025-11-24T02:36:46.333" v="610" actId="14100"/>
          <ac:spMkLst>
            <pc:docMk/>
            <pc:sldMk cId="4102038668" sldId="2147472507"/>
            <ac:spMk id="54" creationId="{D1453303-A5B7-FA8F-F3D2-6975BA41B43E}"/>
          </ac:spMkLst>
        </pc:spChg>
        <pc:spChg chg="mod">
          <ac:chgData name="Carla Vijian" userId="0685818c105fcfa6" providerId="LiveId" clId="{C9B4F857-FDEA-406C-9EA8-C0B566D57E78}" dt="2025-11-24T02:35:40.207" v="598" actId="207"/>
          <ac:spMkLst>
            <pc:docMk/>
            <pc:sldMk cId="4102038668" sldId="2147472507"/>
            <ac:spMk id="55" creationId="{DB4B85EB-8F02-9707-3A50-EF889CE002BD}"/>
          </ac:spMkLst>
        </pc:spChg>
        <pc:spChg chg="mod">
          <ac:chgData name="Carla Vijian" userId="0685818c105fcfa6" providerId="LiveId" clId="{C9B4F857-FDEA-406C-9EA8-C0B566D57E78}" dt="2025-11-24T02:36:46.333" v="610" actId="14100"/>
          <ac:spMkLst>
            <pc:docMk/>
            <pc:sldMk cId="4102038668" sldId="2147472507"/>
            <ac:spMk id="56" creationId="{D100BA01-55CF-F9CB-F911-5D732BBA5D9A}"/>
          </ac:spMkLst>
        </pc:spChg>
        <pc:spChg chg="mod">
          <ac:chgData name="Carla Vijian" userId="0685818c105fcfa6" providerId="LiveId" clId="{C9B4F857-FDEA-406C-9EA8-C0B566D57E78}" dt="2025-11-24T02:36:46.333" v="610" actId="14100"/>
          <ac:spMkLst>
            <pc:docMk/>
            <pc:sldMk cId="4102038668" sldId="2147472507"/>
            <ac:spMk id="57" creationId="{4C6DD03D-B1C1-1083-8543-71F6FCFB52C3}"/>
          </ac:spMkLst>
        </pc:spChg>
        <pc:spChg chg="mod">
          <ac:chgData name="Carla Vijian" userId="0685818c105fcfa6" providerId="LiveId" clId="{C9B4F857-FDEA-406C-9EA8-C0B566D57E78}" dt="2025-11-24T02:36:46.333" v="610" actId="14100"/>
          <ac:spMkLst>
            <pc:docMk/>
            <pc:sldMk cId="4102038668" sldId="2147472507"/>
            <ac:spMk id="58" creationId="{C2B822CD-9685-3A3B-39A4-6607E8743A99}"/>
          </ac:spMkLst>
        </pc:spChg>
        <pc:spChg chg="mod">
          <ac:chgData name="Carla Vijian" userId="0685818c105fcfa6" providerId="LiveId" clId="{C9B4F857-FDEA-406C-9EA8-C0B566D57E78}" dt="2025-11-24T02:35:53.468" v="600" actId="207"/>
          <ac:spMkLst>
            <pc:docMk/>
            <pc:sldMk cId="4102038668" sldId="2147472507"/>
            <ac:spMk id="59" creationId="{66B82471-CB4D-5920-2712-6E60A178078D}"/>
          </ac:spMkLst>
        </pc:spChg>
        <pc:spChg chg="mod">
          <ac:chgData name="Carla Vijian" userId="0685818c105fcfa6" providerId="LiveId" clId="{C9B4F857-FDEA-406C-9EA8-C0B566D57E78}" dt="2025-11-24T02:34:53.388" v="594" actId="1076"/>
          <ac:spMkLst>
            <pc:docMk/>
            <pc:sldMk cId="4102038668" sldId="2147472507"/>
            <ac:spMk id="60" creationId="{5071F32D-5F75-3A9D-5FE7-94D4A0AF214D}"/>
          </ac:spMkLst>
        </pc:spChg>
        <pc:spChg chg="mod">
          <ac:chgData name="Carla Vijian" userId="0685818c105fcfa6" providerId="LiveId" clId="{C9B4F857-FDEA-406C-9EA8-C0B566D57E78}" dt="2025-11-24T02:36:46.333" v="610" actId="14100"/>
          <ac:spMkLst>
            <pc:docMk/>
            <pc:sldMk cId="4102038668" sldId="2147472507"/>
            <ac:spMk id="61" creationId="{9315F6E4-49C1-7737-CF84-9673989055C9}"/>
          </ac:spMkLst>
        </pc:spChg>
        <pc:spChg chg="mod">
          <ac:chgData name="Carla Vijian" userId="0685818c105fcfa6" providerId="LiveId" clId="{C9B4F857-FDEA-406C-9EA8-C0B566D57E78}" dt="2025-11-24T02:36:46.333" v="610" actId="14100"/>
          <ac:spMkLst>
            <pc:docMk/>
            <pc:sldMk cId="4102038668" sldId="2147472507"/>
            <ac:spMk id="62" creationId="{A5A29020-BCB3-27BE-6D19-E7586BAF36CB}"/>
          </ac:spMkLst>
        </pc:spChg>
        <pc:spChg chg="mod">
          <ac:chgData name="Carla Vijian" userId="0685818c105fcfa6" providerId="LiveId" clId="{C9B4F857-FDEA-406C-9EA8-C0B566D57E78}" dt="2025-11-24T02:36:15.581" v="604" actId="1076"/>
          <ac:spMkLst>
            <pc:docMk/>
            <pc:sldMk cId="4102038668" sldId="2147472507"/>
            <ac:spMk id="63" creationId="{A6E1195B-216C-747E-F243-2A81BB8CECFE}"/>
          </ac:spMkLst>
        </pc:spChg>
        <pc:spChg chg="mod">
          <ac:chgData name="Carla Vijian" userId="0685818c105fcfa6" providerId="LiveId" clId="{C9B4F857-FDEA-406C-9EA8-C0B566D57E78}" dt="2025-11-24T02:36:46.333" v="610" actId="14100"/>
          <ac:spMkLst>
            <pc:docMk/>
            <pc:sldMk cId="4102038668" sldId="2147472507"/>
            <ac:spMk id="64" creationId="{F706199B-9043-BC71-6B30-A6B552DD958E}"/>
          </ac:spMkLst>
        </pc:spChg>
        <pc:spChg chg="mod">
          <ac:chgData name="Carla Vijian" userId="0685818c105fcfa6" providerId="LiveId" clId="{C9B4F857-FDEA-406C-9EA8-C0B566D57E78}" dt="2025-11-24T02:36:23.307" v="606" actId="207"/>
          <ac:spMkLst>
            <pc:docMk/>
            <pc:sldMk cId="4102038668" sldId="2147472507"/>
            <ac:spMk id="65" creationId="{B25256F7-8C60-5C82-A9CC-C37DB7D2AB6F}"/>
          </ac:spMkLst>
        </pc:spChg>
        <pc:spChg chg="mod">
          <ac:chgData name="Carla Vijian" userId="0685818c105fcfa6" providerId="LiveId" clId="{C9B4F857-FDEA-406C-9EA8-C0B566D57E78}" dt="2025-11-24T02:37:02.327" v="611" actId="13822"/>
          <ac:spMkLst>
            <pc:docMk/>
            <pc:sldMk cId="4102038668" sldId="2147472507"/>
            <ac:spMk id="67" creationId="{80608484-8CB5-FC66-89A9-7857A8488E80}"/>
          </ac:spMkLst>
        </pc:spChg>
        <pc:spChg chg="mod">
          <ac:chgData name="Carla Vijian" userId="0685818c105fcfa6" providerId="LiveId" clId="{C9B4F857-FDEA-406C-9EA8-C0B566D57E78}" dt="2025-11-24T02:36:21.085" v="605" actId="207"/>
          <ac:spMkLst>
            <pc:docMk/>
            <pc:sldMk cId="4102038668" sldId="2147472507"/>
            <ac:spMk id="68" creationId="{FAC1FAFD-7256-AB8B-E215-5C729F6ED8A7}"/>
          </ac:spMkLst>
        </pc:spChg>
        <pc:spChg chg="mod">
          <ac:chgData name="Carla Vijian" userId="0685818c105fcfa6" providerId="LiveId" clId="{C9B4F857-FDEA-406C-9EA8-C0B566D57E78}" dt="2025-11-24T02:32:15.924" v="494" actId="255"/>
          <ac:spMkLst>
            <pc:docMk/>
            <pc:sldMk cId="4102038668" sldId="2147472507"/>
            <ac:spMk id="69" creationId="{9E0FC577-7B0F-1BF3-1F96-AA115662F3FA}"/>
          </ac:spMkLst>
        </pc:spChg>
        <pc:spChg chg="mod">
          <ac:chgData name="Carla Vijian" userId="0685818c105fcfa6" providerId="LiveId" clId="{C9B4F857-FDEA-406C-9EA8-C0B566D57E78}" dt="2025-11-24T02:34:03.143" v="588" actId="6549"/>
          <ac:spMkLst>
            <pc:docMk/>
            <pc:sldMk cId="4102038668" sldId="2147472507"/>
            <ac:spMk id="70" creationId="{097400E4-41BD-FC6A-53F1-8F91AD7B06BF}"/>
          </ac:spMkLst>
        </pc:spChg>
        <pc:spChg chg="mod">
          <ac:chgData name="Carla Vijian" userId="0685818c105fcfa6" providerId="LiveId" clId="{C9B4F857-FDEA-406C-9EA8-C0B566D57E78}" dt="2025-11-24T02:34:53.388" v="594" actId="1076"/>
          <ac:spMkLst>
            <pc:docMk/>
            <pc:sldMk cId="4102038668" sldId="2147472507"/>
            <ac:spMk id="71" creationId="{CD8F8436-6DC6-AD48-8056-A5F4F4766FB3}"/>
          </ac:spMkLst>
        </pc:spChg>
        <pc:spChg chg="mod">
          <ac:chgData name="Carla Vijian" userId="0685818c105fcfa6" providerId="LiveId" clId="{C9B4F857-FDEA-406C-9EA8-C0B566D57E78}" dt="2025-11-24T02:36:30.180" v="609" actId="207"/>
          <ac:spMkLst>
            <pc:docMk/>
            <pc:sldMk cId="4102038668" sldId="2147472507"/>
            <ac:spMk id="72" creationId="{EC7BEB4F-3FEC-8F91-5934-EE28E5E8AA2D}"/>
          </ac:spMkLst>
        </pc:spChg>
        <pc:spChg chg="mod">
          <ac:chgData name="Carla Vijian" userId="0685818c105fcfa6" providerId="LiveId" clId="{C9B4F857-FDEA-406C-9EA8-C0B566D57E78}" dt="2025-11-24T02:34:53.388" v="594" actId="1076"/>
          <ac:spMkLst>
            <pc:docMk/>
            <pc:sldMk cId="4102038668" sldId="2147472507"/>
            <ac:spMk id="73" creationId="{19AB1716-3CC6-338A-9DE8-CD6EAE84981A}"/>
          </ac:spMkLst>
        </pc:spChg>
        <pc:spChg chg="mod">
          <ac:chgData name="Carla Vijian" userId="0685818c105fcfa6" providerId="LiveId" clId="{C9B4F857-FDEA-406C-9EA8-C0B566D57E78}" dt="2025-11-24T02:36:46.333" v="610" actId="14100"/>
          <ac:spMkLst>
            <pc:docMk/>
            <pc:sldMk cId="4102038668" sldId="2147472507"/>
            <ac:spMk id="74" creationId="{76440CA1-D1CE-F1E5-1862-ECB24DEC5CEE}"/>
          </ac:spMkLst>
        </pc:spChg>
        <pc:spChg chg="mod">
          <ac:chgData name="Carla Vijian" userId="0685818c105fcfa6" providerId="LiveId" clId="{C9B4F857-FDEA-406C-9EA8-C0B566D57E78}" dt="2025-11-24T02:36:46.333" v="610" actId="14100"/>
          <ac:spMkLst>
            <pc:docMk/>
            <pc:sldMk cId="4102038668" sldId="2147472507"/>
            <ac:spMk id="75" creationId="{56EC3748-2AED-47FA-93BB-0B10CF30C51D}"/>
          </ac:spMkLst>
        </pc:spChg>
      </pc:sldChg>
      <pc:sldChg chg="modSp mod">
        <pc:chgData name="Carla Vijian" userId="0685818c105fcfa6" providerId="LiveId" clId="{C9B4F857-FDEA-406C-9EA8-C0B566D57E78}" dt="2025-11-24T02:24:32.097" v="343" actId="20577"/>
        <pc:sldMkLst>
          <pc:docMk/>
          <pc:sldMk cId="2669262010" sldId="2147472508"/>
        </pc:sldMkLst>
        <pc:spChg chg="mod">
          <ac:chgData name="Carla Vijian" userId="0685818c105fcfa6" providerId="LiveId" clId="{C9B4F857-FDEA-406C-9EA8-C0B566D57E78}" dt="2025-11-24T02:24:17.629" v="330" actId="113"/>
          <ac:spMkLst>
            <pc:docMk/>
            <pc:sldMk cId="2669262010" sldId="2147472508"/>
            <ac:spMk id="36" creationId="{00000000-0000-0000-0000-000000000000}"/>
          </ac:spMkLst>
        </pc:spChg>
        <pc:spChg chg="mod">
          <ac:chgData name="Carla Vijian" userId="0685818c105fcfa6" providerId="LiveId" clId="{C9B4F857-FDEA-406C-9EA8-C0B566D57E78}" dt="2025-11-24T02:24:25.402" v="341" actId="5793"/>
          <ac:spMkLst>
            <pc:docMk/>
            <pc:sldMk cId="2669262010" sldId="2147472508"/>
            <ac:spMk id="37" creationId="{00000000-0000-0000-0000-000000000000}"/>
          </ac:spMkLst>
        </pc:spChg>
        <pc:spChg chg="mod">
          <ac:chgData name="Carla Vijian" userId="0685818c105fcfa6" providerId="LiveId" clId="{C9B4F857-FDEA-406C-9EA8-C0B566D57E78}" dt="2025-11-24T02:24:12.081" v="328" actId="113"/>
          <ac:spMkLst>
            <pc:docMk/>
            <pc:sldMk cId="2669262010" sldId="2147472508"/>
            <ac:spMk id="45" creationId="{00000000-0000-0000-0000-000000000000}"/>
          </ac:spMkLst>
        </pc:spChg>
        <pc:spChg chg="mod">
          <ac:chgData name="Carla Vijian" userId="0685818c105fcfa6" providerId="LiveId" clId="{C9B4F857-FDEA-406C-9EA8-C0B566D57E78}" dt="2025-11-24T02:24:32.097" v="343" actId="20577"/>
          <ac:spMkLst>
            <pc:docMk/>
            <pc:sldMk cId="2669262010" sldId="2147472508"/>
            <ac:spMk id="48" creationId="{00000000-0000-0000-0000-000000000000}"/>
          </ac:spMkLst>
        </pc:spChg>
      </pc:sldChg>
      <pc:sldChg chg="addSp delSp modSp mod">
        <pc:chgData name="Carla Vijian" userId="0685818c105fcfa6" providerId="LiveId" clId="{C9B4F857-FDEA-406C-9EA8-C0B566D57E78}" dt="2025-11-24T01:39:43.824" v="161" actId="14100"/>
        <pc:sldMkLst>
          <pc:docMk/>
          <pc:sldMk cId="4062182773" sldId="2147472509"/>
        </pc:sldMkLst>
        <pc:spChg chg="add del mod">
          <ac:chgData name="Carla Vijian" userId="0685818c105fcfa6" providerId="LiveId" clId="{C9B4F857-FDEA-406C-9EA8-C0B566D57E78}" dt="2025-11-24T01:39:43.824" v="161" actId="14100"/>
          <ac:spMkLst>
            <pc:docMk/>
            <pc:sldMk cId="4062182773" sldId="2147472509"/>
            <ac:spMk id="37" creationId="{E4E4E0A9-3448-F3EF-1982-56C4A0178950}"/>
          </ac:spMkLst>
        </pc:spChg>
      </pc:sldChg>
      <pc:sldChg chg="addSp delSp modSp mod">
        <pc:chgData name="Carla Vijian" userId="0685818c105fcfa6" providerId="LiveId" clId="{C9B4F857-FDEA-406C-9EA8-C0B566D57E78}" dt="2025-11-24T02:26:07.229" v="372" actId="14100"/>
        <pc:sldMkLst>
          <pc:docMk/>
          <pc:sldMk cId="3490599033" sldId="2147472510"/>
        </pc:sldMkLst>
        <pc:spChg chg="mod">
          <ac:chgData name="Carla Vijian" userId="0685818c105fcfa6" providerId="LiveId" clId="{C9B4F857-FDEA-406C-9EA8-C0B566D57E78}" dt="2025-11-24T00:42:34.568" v="11" actId="20577"/>
          <ac:spMkLst>
            <pc:docMk/>
            <pc:sldMk cId="3490599033" sldId="2147472510"/>
            <ac:spMk id="9" creationId="{12A73BDC-BB63-EE39-AAF8-92160AB89849}"/>
          </ac:spMkLst>
        </pc:spChg>
        <pc:spChg chg="add mod">
          <ac:chgData name="Carla Vijian" userId="0685818c105fcfa6" providerId="LiveId" clId="{C9B4F857-FDEA-406C-9EA8-C0B566D57E78}" dt="2025-11-24T02:26:04.335" v="371" actId="255"/>
          <ac:spMkLst>
            <pc:docMk/>
            <pc:sldMk cId="3490599033" sldId="2147472510"/>
            <ac:spMk id="15" creationId="{BBFE905F-9020-8454-6440-9A766CE0890D}"/>
          </ac:spMkLst>
        </pc:spChg>
        <pc:spChg chg="mod">
          <ac:chgData name="Carla Vijian" userId="0685818c105fcfa6" providerId="LiveId" clId="{C9B4F857-FDEA-406C-9EA8-C0B566D57E78}" dt="2025-11-24T00:45:27.156" v="41" actId="207"/>
          <ac:spMkLst>
            <pc:docMk/>
            <pc:sldMk cId="3490599033" sldId="2147472510"/>
            <ac:spMk id="20" creationId="{5EDE887A-62B8-E91A-79DB-396DB575280C}"/>
          </ac:spMkLst>
        </pc:spChg>
        <pc:spChg chg="add mod">
          <ac:chgData name="Carla Vijian" userId="0685818c105fcfa6" providerId="LiveId" clId="{C9B4F857-FDEA-406C-9EA8-C0B566D57E78}" dt="2025-11-24T02:26:04.335" v="371" actId="255"/>
          <ac:spMkLst>
            <pc:docMk/>
            <pc:sldMk cId="3490599033" sldId="2147472510"/>
            <ac:spMk id="21" creationId="{14F21E94-4177-CD41-0223-8FF5CF2464B3}"/>
          </ac:spMkLst>
        </pc:spChg>
        <pc:spChg chg="add mod">
          <ac:chgData name="Carla Vijian" userId="0685818c105fcfa6" providerId="LiveId" clId="{C9B4F857-FDEA-406C-9EA8-C0B566D57E78}" dt="2025-11-24T02:26:04.335" v="371" actId="255"/>
          <ac:spMkLst>
            <pc:docMk/>
            <pc:sldMk cId="3490599033" sldId="2147472510"/>
            <ac:spMk id="22" creationId="{25717A69-324D-F3E1-21B7-76C774C263CB}"/>
          </ac:spMkLst>
        </pc:spChg>
        <pc:spChg chg="mod">
          <ac:chgData name="Carla Vijian" userId="0685818c105fcfa6" providerId="LiveId" clId="{C9B4F857-FDEA-406C-9EA8-C0B566D57E78}" dt="2025-11-24T02:26:07.229" v="372" actId="14100"/>
          <ac:spMkLst>
            <pc:docMk/>
            <pc:sldMk cId="3490599033" sldId="2147472510"/>
            <ac:spMk id="23" creationId="{5617CC23-3052-8E94-F37B-0D8DF1CBD520}"/>
          </ac:spMkLst>
        </pc:spChg>
        <pc:spChg chg="add mod">
          <ac:chgData name="Carla Vijian" userId="0685818c105fcfa6" providerId="LiveId" clId="{C9B4F857-FDEA-406C-9EA8-C0B566D57E78}" dt="2025-11-24T02:26:04.335" v="371" actId="255"/>
          <ac:spMkLst>
            <pc:docMk/>
            <pc:sldMk cId="3490599033" sldId="2147472510"/>
            <ac:spMk id="24" creationId="{EAB7C3EF-80D1-2176-8D0F-BCF1010844C4}"/>
          </ac:spMkLst>
        </pc:spChg>
        <pc:spChg chg="mod">
          <ac:chgData name="Carla Vijian" userId="0685818c105fcfa6" providerId="LiveId" clId="{C9B4F857-FDEA-406C-9EA8-C0B566D57E78}" dt="2025-11-24T00:45:31.718" v="42" actId="207"/>
          <ac:spMkLst>
            <pc:docMk/>
            <pc:sldMk cId="3490599033" sldId="2147472510"/>
            <ac:spMk id="25" creationId="{901FBED2-2886-E821-B789-CC086537C8B9}"/>
          </ac:spMkLst>
        </pc:spChg>
        <pc:spChg chg="mod">
          <ac:chgData name="Carla Vijian" userId="0685818c105fcfa6" providerId="LiveId" clId="{C9B4F857-FDEA-406C-9EA8-C0B566D57E78}" dt="2025-11-24T00:44:14.341" v="31" actId="14100"/>
          <ac:spMkLst>
            <pc:docMk/>
            <pc:sldMk cId="3490599033" sldId="2147472510"/>
            <ac:spMk id="28" creationId="{3E868FF0-23E2-748A-C359-1D42200A9899}"/>
          </ac:spMkLst>
        </pc:spChg>
        <pc:spChg chg="add mod">
          <ac:chgData name="Carla Vijian" userId="0685818c105fcfa6" providerId="LiveId" clId="{C9B4F857-FDEA-406C-9EA8-C0B566D57E78}" dt="2025-11-24T02:26:04.335" v="371" actId="255"/>
          <ac:spMkLst>
            <pc:docMk/>
            <pc:sldMk cId="3490599033" sldId="2147472510"/>
            <ac:spMk id="29" creationId="{D35699DD-7940-05B5-1E08-36545E10A15A}"/>
          </ac:spMkLst>
        </pc:spChg>
        <pc:spChg chg="mod">
          <ac:chgData name="Carla Vijian" userId="0685818c105fcfa6" providerId="LiveId" clId="{C9B4F857-FDEA-406C-9EA8-C0B566D57E78}" dt="2025-11-24T00:45:41.727" v="43" actId="207"/>
          <ac:spMkLst>
            <pc:docMk/>
            <pc:sldMk cId="3490599033" sldId="2147472510"/>
            <ac:spMk id="30" creationId="{64F2D176-035A-BBE4-97E1-0EB26A7C8A69}"/>
          </ac:spMkLst>
        </pc:spChg>
        <pc:spChg chg="add mod">
          <ac:chgData name="Carla Vijian" userId="0685818c105fcfa6" providerId="LiveId" clId="{C9B4F857-FDEA-406C-9EA8-C0B566D57E78}" dt="2025-11-24T02:26:04.335" v="371" actId="255"/>
          <ac:spMkLst>
            <pc:docMk/>
            <pc:sldMk cId="3490599033" sldId="2147472510"/>
            <ac:spMk id="31" creationId="{9FD0B1D2-75F9-7ADE-9A31-653566F12B89}"/>
          </ac:spMkLst>
        </pc:spChg>
        <pc:spChg chg="mod">
          <ac:chgData name="Carla Vijian" userId="0685818c105fcfa6" providerId="LiveId" clId="{C9B4F857-FDEA-406C-9EA8-C0B566D57E78}" dt="2025-11-24T00:44:17.781" v="32" actId="14100"/>
          <ac:spMkLst>
            <pc:docMk/>
            <pc:sldMk cId="3490599033" sldId="2147472510"/>
            <ac:spMk id="33" creationId="{25881F69-E865-75BA-8BF4-3FCA31C4978B}"/>
          </ac:spMkLst>
        </pc:spChg>
        <pc:spChg chg="add mod">
          <ac:chgData name="Carla Vijian" userId="0685818c105fcfa6" providerId="LiveId" clId="{C9B4F857-FDEA-406C-9EA8-C0B566D57E78}" dt="2025-11-24T02:26:04.335" v="371" actId="255"/>
          <ac:spMkLst>
            <pc:docMk/>
            <pc:sldMk cId="3490599033" sldId="2147472510"/>
            <ac:spMk id="34" creationId="{DFB5D2A6-3F87-A2DB-2EC8-467E2DB2F29A}"/>
          </ac:spMkLst>
        </pc:spChg>
        <pc:spChg chg="mod">
          <ac:chgData name="Carla Vijian" userId="0685818c105fcfa6" providerId="LiveId" clId="{C9B4F857-FDEA-406C-9EA8-C0B566D57E78}" dt="2025-11-24T00:45:49.741" v="44" actId="207"/>
          <ac:spMkLst>
            <pc:docMk/>
            <pc:sldMk cId="3490599033" sldId="2147472510"/>
            <ac:spMk id="35" creationId="{84445400-D934-C70C-ED7E-E66D0C25FE1B}"/>
          </ac:spMkLst>
        </pc:spChg>
        <pc:spChg chg="add mod">
          <ac:chgData name="Carla Vijian" userId="0685818c105fcfa6" providerId="LiveId" clId="{C9B4F857-FDEA-406C-9EA8-C0B566D57E78}" dt="2025-11-24T02:26:04.335" v="371" actId="255"/>
          <ac:spMkLst>
            <pc:docMk/>
            <pc:sldMk cId="3490599033" sldId="2147472510"/>
            <ac:spMk id="36" creationId="{D81A8A76-8E09-1387-46E6-9F28987ED1AB}"/>
          </ac:spMkLst>
        </pc:spChg>
        <pc:spChg chg="add mod">
          <ac:chgData name="Carla Vijian" userId="0685818c105fcfa6" providerId="LiveId" clId="{C9B4F857-FDEA-406C-9EA8-C0B566D57E78}" dt="2025-11-24T02:26:04.335" v="371" actId="255"/>
          <ac:spMkLst>
            <pc:docMk/>
            <pc:sldMk cId="3490599033" sldId="2147472510"/>
            <ac:spMk id="37" creationId="{FF8630CC-2C02-CAC5-384D-FF5960826741}"/>
          </ac:spMkLst>
        </pc:spChg>
        <pc:spChg chg="add mod">
          <ac:chgData name="Carla Vijian" userId="0685818c105fcfa6" providerId="LiveId" clId="{C9B4F857-FDEA-406C-9EA8-C0B566D57E78}" dt="2025-11-24T02:26:04.335" v="371" actId="255"/>
          <ac:spMkLst>
            <pc:docMk/>
            <pc:sldMk cId="3490599033" sldId="2147472510"/>
            <ac:spMk id="38" creationId="{DC3E4DBE-ED0E-889E-149C-562EBB34638F}"/>
          </ac:spMkLst>
        </pc:spChg>
      </pc:sldChg>
      <pc:sldChg chg="addSp delSp modSp add del mod ord">
        <pc:chgData name="Carla Vijian" userId="0685818c105fcfa6" providerId="LiveId" clId="{C9B4F857-FDEA-406C-9EA8-C0B566D57E78}" dt="2025-11-24T02:25:53.442" v="370" actId="113"/>
        <pc:sldMkLst>
          <pc:docMk/>
          <pc:sldMk cId="4042467193" sldId="2147472511"/>
        </pc:sldMkLst>
        <pc:spChg chg="mod">
          <ac:chgData name="Carla Vijian" userId="0685818c105fcfa6" providerId="LiveId" clId="{C9B4F857-FDEA-406C-9EA8-C0B566D57E78}" dt="2025-11-24T01:54:02.612" v="221" actId="255"/>
          <ac:spMkLst>
            <pc:docMk/>
            <pc:sldMk cId="4042467193" sldId="2147472511"/>
            <ac:spMk id="3" creationId="{74A19917-38E6-B971-F801-5D82CB2E9A6A}"/>
          </ac:spMkLst>
        </pc:spChg>
        <pc:spChg chg="add mod">
          <ac:chgData name="Carla Vijian" userId="0685818c105fcfa6" providerId="LiveId" clId="{C9B4F857-FDEA-406C-9EA8-C0B566D57E78}" dt="2025-11-24T02:25:42.528" v="369" actId="1076"/>
          <ac:spMkLst>
            <pc:docMk/>
            <pc:sldMk cId="4042467193" sldId="2147472511"/>
            <ac:spMk id="5" creationId="{93C38C2C-F19E-0F43-C335-321569751CEF}"/>
          </ac:spMkLst>
        </pc:spChg>
        <pc:spChg chg="add mod">
          <ac:chgData name="Carla Vijian" userId="0685818c105fcfa6" providerId="LiveId" clId="{C9B4F857-FDEA-406C-9EA8-C0B566D57E78}" dt="2025-11-24T01:54:02.612" v="221" actId="255"/>
          <ac:spMkLst>
            <pc:docMk/>
            <pc:sldMk cId="4042467193" sldId="2147472511"/>
            <ac:spMk id="7" creationId="{76576E46-1765-CFD3-6AFC-17C9013D9D47}"/>
          </ac:spMkLst>
        </pc:spChg>
        <pc:spChg chg="add mod">
          <ac:chgData name="Carla Vijian" userId="0685818c105fcfa6" providerId="LiveId" clId="{C9B4F857-FDEA-406C-9EA8-C0B566D57E78}" dt="2025-11-24T01:54:02.612" v="221" actId="255"/>
          <ac:spMkLst>
            <pc:docMk/>
            <pc:sldMk cId="4042467193" sldId="2147472511"/>
            <ac:spMk id="8" creationId="{863D74DE-AFE5-0DC3-D13C-5A82FA70C6AC}"/>
          </ac:spMkLst>
        </pc:spChg>
        <pc:spChg chg="mod">
          <ac:chgData name="Carla Vijian" userId="0685818c105fcfa6" providerId="LiveId" clId="{C9B4F857-FDEA-406C-9EA8-C0B566D57E78}" dt="2025-11-24T01:41:09.186" v="191" actId="20577"/>
          <ac:spMkLst>
            <pc:docMk/>
            <pc:sldMk cId="4042467193" sldId="2147472511"/>
            <ac:spMk id="9" creationId="{0B0EB17B-3BF2-4D49-78B3-1CADF45BD3A3}"/>
          </ac:spMkLst>
        </pc:spChg>
        <pc:spChg chg="add mod">
          <ac:chgData name="Carla Vijian" userId="0685818c105fcfa6" providerId="LiveId" clId="{C9B4F857-FDEA-406C-9EA8-C0B566D57E78}" dt="2025-11-24T02:25:53.442" v="370" actId="113"/>
          <ac:spMkLst>
            <pc:docMk/>
            <pc:sldMk cId="4042467193" sldId="2147472511"/>
            <ac:spMk id="10" creationId="{3E79F875-183F-88C8-0693-89FC18BE15B3}"/>
          </ac:spMkLst>
        </pc:spChg>
        <pc:spChg chg="mod">
          <ac:chgData name="Carla Vijian" userId="0685818c105fcfa6" providerId="LiveId" clId="{C9B4F857-FDEA-406C-9EA8-C0B566D57E78}" dt="2025-11-24T01:53:25.026" v="213" actId="1076"/>
          <ac:spMkLst>
            <pc:docMk/>
            <pc:sldMk cId="4042467193" sldId="2147472511"/>
            <ac:spMk id="16" creationId="{2585208F-B28F-5631-AAC7-92930C47D257}"/>
          </ac:spMkLst>
        </pc:spChg>
        <pc:spChg chg="mod">
          <ac:chgData name="Carla Vijian" userId="0685818c105fcfa6" providerId="LiveId" clId="{C9B4F857-FDEA-406C-9EA8-C0B566D57E78}" dt="2025-11-24T01:53:17.156" v="211" actId="1076"/>
          <ac:spMkLst>
            <pc:docMk/>
            <pc:sldMk cId="4042467193" sldId="2147472511"/>
            <ac:spMk id="17" creationId="{0F931CFA-E073-7032-741A-916F4AE673D3}"/>
          </ac:spMkLst>
        </pc:spChg>
        <pc:spChg chg="mod">
          <ac:chgData name="Carla Vijian" userId="0685818c105fcfa6" providerId="LiveId" clId="{C9B4F857-FDEA-406C-9EA8-C0B566D57E78}" dt="2025-11-24T01:53:17.156" v="211" actId="1076"/>
          <ac:spMkLst>
            <pc:docMk/>
            <pc:sldMk cId="4042467193" sldId="2147472511"/>
            <ac:spMk id="49" creationId="{7940F080-9153-F04E-3BFF-6B349E90DDB6}"/>
          </ac:spMkLst>
        </pc:spChg>
        <pc:spChg chg="mod">
          <ac:chgData name="Carla Vijian" userId="0685818c105fcfa6" providerId="LiveId" clId="{C9B4F857-FDEA-406C-9EA8-C0B566D57E78}" dt="2025-11-24T01:53:25.026" v="213" actId="1076"/>
          <ac:spMkLst>
            <pc:docMk/>
            <pc:sldMk cId="4042467193" sldId="2147472511"/>
            <ac:spMk id="51" creationId="{0246A98C-6A2B-6A01-93A7-028E78AE7EC8}"/>
          </ac:spMkLst>
        </pc:spChg>
        <pc:spChg chg="add mod">
          <ac:chgData name="Carla Vijian" userId="0685818c105fcfa6" providerId="LiveId" clId="{C9B4F857-FDEA-406C-9EA8-C0B566D57E78}" dt="2025-11-24T01:54:02.612" v="221" actId="255"/>
          <ac:spMkLst>
            <pc:docMk/>
            <pc:sldMk cId="4042467193" sldId="2147472511"/>
            <ac:spMk id="52" creationId="{1C33B3C7-E561-A5B6-B77F-45FE542824B0}"/>
          </ac:spMkLst>
        </pc:spChg>
        <pc:spChg chg="add mod">
          <ac:chgData name="Carla Vijian" userId="0685818c105fcfa6" providerId="LiveId" clId="{C9B4F857-FDEA-406C-9EA8-C0B566D57E78}" dt="2025-11-24T01:54:02.612" v="221" actId="255"/>
          <ac:spMkLst>
            <pc:docMk/>
            <pc:sldMk cId="4042467193" sldId="2147472511"/>
            <ac:spMk id="53" creationId="{71DA33C6-F98C-8F48-A6EB-697B7A294F29}"/>
          </ac:spMkLst>
        </pc:spChg>
        <pc:spChg chg="mod">
          <ac:chgData name="Carla Vijian" userId="0685818c105fcfa6" providerId="LiveId" clId="{C9B4F857-FDEA-406C-9EA8-C0B566D57E78}" dt="2025-11-24T01:54:02.612" v="221" actId="255"/>
          <ac:spMkLst>
            <pc:docMk/>
            <pc:sldMk cId="4042467193" sldId="2147472511"/>
            <ac:spMk id="55" creationId="{A139CB98-088A-599F-E657-4BCDB72267FC}"/>
          </ac:spMkLst>
        </pc:spChg>
        <pc:spChg chg="add mod">
          <ac:chgData name="Carla Vijian" userId="0685818c105fcfa6" providerId="LiveId" clId="{C9B4F857-FDEA-406C-9EA8-C0B566D57E78}" dt="2025-11-24T01:54:02.612" v="221" actId="255"/>
          <ac:spMkLst>
            <pc:docMk/>
            <pc:sldMk cId="4042467193" sldId="2147472511"/>
            <ac:spMk id="57" creationId="{9DB72E05-3062-DC3A-0E32-BFE0F4CFA647}"/>
          </ac:spMkLst>
        </pc:spChg>
        <pc:spChg chg="add mod">
          <ac:chgData name="Carla Vijian" userId="0685818c105fcfa6" providerId="LiveId" clId="{C9B4F857-FDEA-406C-9EA8-C0B566D57E78}" dt="2025-11-24T01:54:02.612" v="221" actId="255"/>
          <ac:spMkLst>
            <pc:docMk/>
            <pc:sldMk cId="4042467193" sldId="2147472511"/>
            <ac:spMk id="58" creationId="{6E835E80-A80D-CBC1-6324-280DA8F94FFE}"/>
          </ac:spMkLst>
        </pc:spChg>
        <pc:spChg chg="mod">
          <ac:chgData name="Carla Vijian" userId="0685818c105fcfa6" providerId="LiveId" clId="{C9B4F857-FDEA-406C-9EA8-C0B566D57E78}" dt="2025-11-24T01:53:17.156" v="211" actId="1076"/>
          <ac:spMkLst>
            <pc:docMk/>
            <pc:sldMk cId="4042467193" sldId="2147472511"/>
            <ac:spMk id="59" creationId="{40A6C47B-BC9D-EE3A-0F3D-7A0EC1F2B615}"/>
          </ac:spMkLst>
        </pc:spChg>
        <pc:spChg chg="mod">
          <ac:chgData name="Carla Vijian" userId="0685818c105fcfa6" providerId="LiveId" clId="{C9B4F857-FDEA-406C-9EA8-C0B566D57E78}" dt="2025-11-24T01:53:17.156" v="211" actId="1076"/>
          <ac:spMkLst>
            <pc:docMk/>
            <pc:sldMk cId="4042467193" sldId="2147472511"/>
            <ac:spMk id="61" creationId="{9617297B-1742-D88B-FF78-264AF5B2A1CF}"/>
          </ac:spMkLst>
        </pc:spChg>
        <pc:spChg chg="add mod">
          <ac:chgData name="Carla Vijian" userId="0685818c105fcfa6" providerId="LiveId" clId="{C9B4F857-FDEA-406C-9EA8-C0B566D57E78}" dt="2025-11-24T01:54:02.612" v="221" actId="255"/>
          <ac:spMkLst>
            <pc:docMk/>
            <pc:sldMk cId="4042467193" sldId="2147472511"/>
            <ac:spMk id="62" creationId="{E098B8C6-0C52-9217-774D-29660F659692}"/>
          </ac:spMkLst>
        </pc:spChg>
      </pc:sldChg>
      <pc:sldChg chg="delSp modSp mod ord">
        <pc:chgData name="Carla Vijian" userId="0685818c105fcfa6" providerId="LiveId" clId="{C9B4F857-FDEA-406C-9EA8-C0B566D57E78}" dt="2025-11-24T02:29:26.482" v="472" actId="1076"/>
        <pc:sldMkLst>
          <pc:docMk/>
          <pc:sldMk cId="1850850076" sldId="2147472512"/>
        </pc:sldMkLst>
        <pc:spChg chg="mod">
          <ac:chgData name="Carla Vijian" userId="0685818c105fcfa6" providerId="LiveId" clId="{C9B4F857-FDEA-406C-9EA8-C0B566D57E78}" dt="2025-11-24T01:40:09.548" v="163" actId="1582"/>
          <ac:spMkLst>
            <pc:docMk/>
            <pc:sldMk cId="1850850076" sldId="2147472512"/>
            <ac:spMk id="2" creationId="{EFD609F8-4BAE-2032-B191-C12210343C0C}"/>
          </ac:spMkLst>
        </pc:spChg>
        <pc:spChg chg="mod">
          <ac:chgData name="Carla Vijian" userId="0685818c105fcfa6" providerId="LiveId" clId="{C9B4F857-FDEA-406C-9EA8-C0B566D57E78}" dt="2025-11-24T01:40:15.258" v="164" actId="1582"/>
          <ac:spMkLst>
            <pc:docMk/>
            <pc:sldMk cId="1850850076" sldId="2147472512"/>
            <ac:spMk id="5" creationId="{2D5E7CC9-3382-1D49-4BB4-EE0C86466BF4}"/>
          </ac:spMkLst>
        </pc:spChg>
        <pc:spChg chg="mod">
          <ac:chgData name="Carla Vijian" userId="0685818c105fcfa6" providerId="LiveId" clId="{C9B4F857-FDEA-406C-9EA8-C0B566D57E78}" dt="2025-11-24T02:29:26.482" v="472" actId="1076"/>
          <ac:spMkLst>
            <pc:docMk/>
            <pc:sldMk cId="1850850076" sldId="2147472512"/>
            <ac:spMk id="7" creationId="{3E81C0E2-853B-8C1C-F7B7-F16C395015CE}"/>
          </ac:spMkLst>
        </pc:spChg>
        <pc:spChg chg="mod">
          <ac:chgData name="Carla Vijian" userId="0685818c105fcfa6" providerId="LiveId" clId="{C9B4F857-FDEA-406C-9EA8-C0B566D57E78}" dt="2025-11-24T01:37:17.105" v="132" actId="14100"/>
          <ac:spMkLst>
            <pc:docMk/>
            <pc:sldMk cId="1850850076" sldId="2147472512"/>
            <ac:spMk id="8" creationId="{A110AC14-430B-9531-0875-7AC5DB901BBC}"/>
          </ac:spMkLst>
        </pc:spChg>
        <pc:spChg chg="mod">
          <ac:chgData name="Carla Vijian" userId="0685818c105fcfa6" providerId="LiveId" clId="{C9B4F857-FDEA-406C-9EA8-C0B566D57E78}" dt="2025-11-24T01:33:19.848" v="62" actId="1076"/>
          <ac:spMkLst>
            <pc:docMk/>
            <pc:sldMk cId="1850850076" sldId="2147472512"/>
            <ac:spMk id="9" creationId="{91FFBC62-1DC4-F8AA-3B61-CA3AA5AFC73A}"/>
          </ac:spMkLst>
        </pc:spChg>
        <pc:spChg chg="mod">
          <ac:chgData name="Carla Vijian" userId="0685818c105fcfa6" providerId="LiveId" clId="{C9B4F857-FDEA-406C-9EA8-C0B566D57E78}" dt="2025-11-24T01:37:26.732" v="134" actId="14100"/>
          <ac:spMkLst>
            <pc:docMk/>
            <pc:sldMk cId="1850850076" sldId="2147472512"/>
            <ac:spMk id="10" creationId="{2F09F412-6D20-9C73-ED9D-E2631E7062FB}"/>
          </ac:spMkLst>
        </pc:spChg>
        <pc:spChg chg="mod">
          <ac:chgData name="Carla Vijian" userId="0685818c105fcfa6" providerId="LiveId" clId="{C9B4F857-FDEA-406C-9EA8-C0B566D57E78}" dt="2025-11-24T01:37:14.193" v="131" actId="1076"/>
          <ac:spMkLst>
            <pc:docMk/>
            <pc:sldMk cId="1850850076" sldId="2147472512"/>
            <ac:spMk id="11" creationId="{855237B8-087F-5989-A966-6968249A4C38}"/>
          </ac:spMkLst>
        </pc:spChg>
        <pc:spChg chg="mod">
          <ac:chgData name="Carla Vijian" userId="0685818c105fcfa6" providerId="LiveId" clId="{C9B4F857-FDEA-406C-9EA8-C0B566D57E78}" dt="2025-11-24T01:37:35.569" v="135" actId="1076"/>
          <ac:spMkLst>
            <pc:docMk/>
            <pc:sldMk cId="1850850076" sldId="2147472512"/>
            <ac:spMk id="13" creationId="{4F091A9D-2BE3-9E03-1CD8-A4AD5FB10008}"/>
          </ac:spMkLst>
        </pc:spChg>
        <pc:spChg chg="mod">
          <ac:chgData name="Carla Vijian" userId="0685818c105fcfa6" providerId="LiveId" clId="{C9B4F857-FDEA-406C-9EA8-C0B566D57E78}" dt="2025-11-24T02:29:16.088" v="469" actId="1076"/>
          <ac:spMkLst>
            <pc:docMk/>
            <pc:sldMk cId="1850850076" sldId="2147472512"/>
            <ac:spMk id="15" creationId="{5CF40ED0-DBB6-7F7A-A1FA-41BFD9D93405}"/>
          </ac:spMkLst>
        </pc:spChg>
        <pc:spChg chg="mod">
          <ac:chgData name="Carla Vijian" userId="0685818c105fcfa6" providerId="LiveId" clId="{C9B4F857-FDEA-406C-9EA8-C0B566D57E78}" dt="2025-11-24T01:37:38.558" v="136" actId="1076"/>
          <ac:spMkLst>
            <pc:docMk/>
            <pc:sldMk cId="1850850076" sldId="2147472512"/>
            <ac:spMk id="17" creationId="{FE532BA4-92B4-51FE-3B8F-A078C395BC92}"/>
          </ac:spMkLst>
        </pc:spChg>
        <pc:spChg chg="mod">
          <ac:chgData name="Carla Vijian" userId="0685818c105fcfa6" providerId="LiveId" clId="{C9B4F857-FDEA-406C-9EA8-C0B566D57E78}" dt="2025-11-24T02:29:08.109" v="468" actId="1076"/>
          <ac:spMkLst>
            <pc:docMk/>
            <pc:sldMk cId="1850850076" sldId="2147472512"/>
            <ac:spMk id="19" creationId="{FA007AEE-9F98-1896-561F-D58CB5BD23DC}"/>
          </ac:spMkLst>
        </pc:spChg>
        <pc:spChg chg="mod">
          <ac:chgData name="Carla Vijian" userId="0685818c105fcfa6" providerId="LiveId" clId="{C9B4F857-FDEA-406C-9EA8-C0B566D57E78}" dt="2025-11-24T02:29:20.559" v="471" actId="20577"/>
          <ac:spMkLst>
            <pc:docMk/>
            <pc:sldMk cId="1850850076" sldId="2147472512"/>
            <ac:spMk id="20" creationId="{C1832E2D-32C5-F3DA-6049-3C5E1E407BF6}"/>
          </ac:spMkLst>
        </pc:spChg>
      </pc:sldChg>
      <pc:sldChg chg="add del">
        <pc:chgData name="Carla Vijian" userId="0685818c105fcfa6" providerId="LiveId" clId="{C9B4F857-FDEA-406C-9EA8-C0B566D57E78}" dt="2025-11-24T00:44:33.148" v="35" actId="2696"/>
        <pc:sldMkLst>
          <pc:docMk/>
          <pc:sldMk cId="1735496431" sldId="2147472513"/>
        </pc:sldMkLst>
      </pc:sldChg>
      <pc:sldChg chg="add ord">
        <pc:chgData name="Carla Vijian" userId="0685818c105fcfa6" providerId="LiveId" clId="{C9B4F857-FDEA-406C-9EA8-C0B566D57E78}" dt="2025-11-24T01:55:40.439" v="227"/>
        <pc:sldMkLst>
          <pc:docMk/>
          <pc:sldMk cId="2927049204" sldId="2147472513"/>
        </pc:sldMkLst>
      </pc:sldChg>
      <pc:sldChg chg="addSp delSp modSp add mod">
        <pc:chgData name="Carla Vijian" userId="0685818c105fcfa6" providerId="LiveId" clId="{C9B4F857-FDEA-406C-9EA8-C0B566D57E78}" dt="2025-11-24T02:28:36.968" v="442" actId="6549"/>
        <pc:sldMkLst>
          <pc:docMk/>
          <pc:sldMk cId="2587658801" sldId="2147472514"/>
        </pc:sldMkLst>
        <pc:spChg chg="add mod">
          <ac:chgData name="Carla Vijian" userId="0685818c105fcfa6" providerId="LiveId" clId="{C9B4F857-FDEA-406C-9EA8-C0B566D57E78}" dt="2025-11-24T02:27:40.875" v="418" actId="1076"/>
          <ac:spMkLst>
            <pc:docMk/>
            <pc:sldMk cId="2587658801" sldId="2147472514"/>
            <ac:spMk id="2" creationId="{D082C88E-EC58-94BB-C115-6EC6B45B27F3}"/>
          </ac:spMkLst>
        </pc:spChg>
        <pc:spChg chg="add mod">
          <ac:chgData name="Carla Vijian" userId="0685818c105fcfa6" providerId="LiveId" clId="{C9B4F857-FDEA-406C-9EA8-C0B566D57E78}" dt="2025-11-24T02:27:40.875" v="418" actId="1076"/>
          <ac:spMkLst>
            <pc:docMk/>
            <pc:sldMk cId="2587658801" sldId="2147472514"/>
            <ac:spMk id="3" creationId="{74944C39-2CB7-2B5A-95B2-73272FA0B48B}"/>
          </ac:spMkLst>
        </pc:spChg>
        <pc:spChg chg="add mod">
          <ac:chgData name="Carla Vijian" userId="0685818c105fcfa6" providerId="LiveId" clId="{C9B4F857-FDEA-406C-9EA8-C0B566D57E78}" dt="2025-11-24T02:27:40.875" v="418" actId="1076"/>
          <ac:spMkLst>
            <pc:docMk/>
            <pc:sldMk cId="2587658801" sldId="2147472514"/>
            <ac:spMk id="4" creationId="{9B212DAC-2C61-1A0D-9D1F-E948CFC635BA}"/>
          </ac:spMkLst>
        </pc:spChg>
        <pc:spChg chg="add mod">
          <ac:chgData name="Carla Vijian" userId="0685818c105fcfa6" providerId="LiveId" clId="{C9B4F857-FDEA-406C-9EA8-C0B566D57E78}" dt="2025-11-24T02:27:40.875" v="418" actId="1076"/>
          <ac:spMkLst>
            <pc:docMk/>
            <pc:sldMk cId="2587658801" sldId="2147472514"/>
            <ac:spMk id="9" creationId="{53BEDB6E-7EF5-0D75-1A9F-3D438D99AF88}"/>
          </ac:spMkLst>
        </pc:spChg>
        <pc:spChg chg="mod">
          <ac:chgData name="Carla Vijian" userId="0685818c105fcfa6" providerId="LiveId" clId="{C9B4F857-FDEA-406C-9EA8-C0B566D57E78}" dt="2025-11-24T02:28:36.968" v="442" actId="6549"/>
          <ac:spMkLst>
            <pc:docMk/>
            <pc:sldMk cId="2587658801" sldId="2147472514"/>
            <ac:spMk id="11" creationId="{ACC73743-8DD7-1410-F40A-3439E0392532}"/>
          </ac:spMkLst>
        </pc:spChg>
        <pc:spChg chg="add mod">
          <ac:chgData name="Carla Vijian" userId="0685818c105fcfa6" providerId="LiveId" clId="{C9B4F857-FDEA-406C-9EA8-C0B566D57E78}" dt="2025-11-24T02:27:40.875" v="418" actId="1076"/>
          <ac:spMkLst>
            <pc:docMk/>
            <pc:sldMk cId="2587658801" sldId="2147472514"/>
            <ac:spMk id="13" creationId="{5462CD00-F65E-F3EE-38C0-5277190D6854}"/>
          </ac:spMkLst>
        </pc:spChg>
        <pc:spChg chg="add mod">
          <ac:chgData name="Carla Vijian" userId="0685818c105fcfa6" providerId="LiveId" clId="{C9B4F857-FDEA-406C-9EA8-C0B566D57E78}" dt="2025-11-24T02:27:40.875" v="418" actId="1076"/>
          <ac:spMkLst>
            <pc:docMk/>
            <pc:sldMk cId="2587658801" sldId="2147472514"/>
            <ac:spMk id="14" creationId="{4D7DAACF-C4B0-8960-A2CB-48141B26E3AD}"/>
          </ac:spMkLst>
        </pc:spChg>
        <pc:spChg chg="add mod">
          <ac:chgData name="Carla Vijian" userId="0685818c105fcfa6" providerId="LiveId" clId="{C9B4F857-FDEA-406C-9EA8-C0B566D57E78}" dt="2025-11-24T02:27:40.875" v="418" actId="1076"/>
          <ac:spMkLst>
            <pc:docMk/>
            <pc:sldMk cId="2587658801" sldId="2147472514"/>
            <ac:spMk id="19" creationId="{ACB9D666-5388-0F9E-E8C6-FA9FAA4D933E}"/>
          </ac:spMkLst>
        </pc:spChg>
        <pc:spChg chg="add mod">
          <ac:chgData name="Carla Vijian" userId="0685818c105fcfa6" providerId="LiveId" clId="{C9B4F857-FDEA-406C-9EA8-C0B566D57E78}" dt="2025-11-24T02:27:40.875" v="418" actId="1076"/>
          <ac:spMkLst>
            <pc:docMk/>
            <pc:sldMk cId="2587658801" sldId="2147472514"/>
            <ac:spMk id="20" creationId="{5B057F88-8220-5800-1D35-661F6DBEC2E7}"/>
          </ac:spMkLst>
        </pc:spChg>
        <pc:spChg chg="add mod">
          <ac:chgData name="Carla Vijian" userId="0685818c105fcfa6" providerId="LiveId" clId="{C9B4F857-FDEA-406C-9EA8-C0B566D57E78}" dt="2025-11-24T02:27:40.875" v="418" actId="1076"/>
          <ac:spMkLst>
            <pc:docMk/>
            <pc:sldMk cId="2587658801" sldId="2147472514"/>
            <ac:spMk id="22" creationId="{5C7DC6E7-F78F-F805-4A11-04B7968E597A}"/>
          </ac:spMkLst>
        </pc:spChg>
        <pc:spChg chg="add mod">
          <ac:chgData name="Carla Vijian" userId="0685818c105fcfa6" providerId="LiveId" clId="{C9B4F857-FDEA-406C-9EA8-C0B566D57E78}" dt="2025-11-24T02:27:40.875" v="418" actId="1076"/>
          <ac:spMkLst>
            <pc:docMk/>
            <pc:sldMk cId="2587658801" sldId="2147472514"/>
            <ac:spMk id="23" creationId="{F93BBA2B-422F-24AF-4C11-B333D1206807}"/>
          </ac:spMkLst>
        </pc:spChg>
      </pc:sldChg>
      <pc:sldMasterChg chg="delSldLayout">
        <pc:chgData name="Carla Vijian" userId="0685818c105fcfa6" providerId="LiveId" clId="{C9B4F857-FDEA-406C-9EA8-C0B566D57E78}" dt="2025-11-24T02:23:53.388" v="327" actId="2696"/>
        <pc:sldMasterMkLst>
          <pc:docMk/>
          <pc:sldMasterMk cId="2701676822" sldId="2147483693"/>
        </pc:sldMasterMkLst>
        <pc:sldLayoutChg chg="del">
          <pc:chgData name="Carla Vijian" userId="0685818c105fcfa6" providerId="LiveId" clId="{C9B4F857-FDEA-406C-9EA8-C0B566D57E78}" dt="2025-11-24T02:23:53.388" v="327" actId="2696"/>
          <pc:sldLayoutMkLst>
            <pc:docMk/>
            <pc:sldMasterMk cId="2701676822" sldId="2147483693"/>
            <pc:sldLayoutMk cId="1781665529" sldId="2147483750"/>
          </pc:sldLayoutMkLst>
        </pc:sldLayoutChg>
        <pc:sldLayoutChg chg="del">
          <pc:chgData name="Carla Vijian" userId="0685818c105fcfa6" providerId="LiveId" clId="{C9B4F857-FDEA-406C-9EA8-C0B566D57E78}" dt="2025-11-24T01:33:10.622" v="59" actId="2696"/>
          <pc:sldLayoutMkLst>
            <pc:docMk/>
            <pc:sldMasterMk cId="2701676822" sldId="2147483693"/>
            <pc:sldLayoutMk cId="3706795505" sldId="2147483750"/>
          </pc:sldLayoutMkLst>
        </pc:sldLayoutChg>
      </pc:sldMasterChg>
    </pc:docChg>
  </pc:docChgLst>
  <pc:docChgLst>
    <pc:chgData name="Carla Vijian" userId="c8cf1b78-ca9a-4696-87d3-45e7c13ef4bf" providerId="ADAL" clId="{1E8EAC56-950F-4C0A-A8EB-FBEED619CABB}"/>
    <pc:docChg chg="undo redo custSel addSld delSld modSld">
      <pc:chgData name="Carla Vijian" userId="c8cf1b78-ca9a-4696-87d3-45e7c13ef4bf" providerId="ADAL" clId="{1E8EAC56-950F-4C0A-A8EB-FBEED619CABB}" dt="2025-12-11T10:44:05.314" v="225" actId="6549"/>
      <pc:docMkLst>
        <pc:docMk/>
      </pc:docMkLst>
      <pc:sldChg chg="modSp add del mod">
        <pc:chgData name="Carla Vijian" userId="c8cf1b78-ca9a-4696-87d3-45e7c13ef4bf" providerId="ADAL" clId="{1E8EAC56-950F-4C0A-A8EB-FBEED619CABB}" dt="2025-12-11T10:37:38.650" v="86" actId="12"/>
        <pc:sldMkLst>
          <pc:docMk/>
          <pc:sldMk cId="4016359985" sldId="258"/>
        </pc:sldMkLst>
        <pc:spChg chg="mod">
          <ac:chgData name="Carla Vijian" userId="c8cf1b78-ca9a-4696-87d3-45e7c13ef4bf" providerId="ADAL" clId="{1E8EAC56-950F-4C0A-A8EB-FBEED619CABB}" dt="2025-12-11T10:37:38.650" v="86" actId="12"/>
          <ac:spMkLst>
            <pc:docMk/>
            <pc:sldMk cId="4016359985" sldId="258"/>
            <ac:spMk id="3" creationId="{00000000-0000-0000-0000-000000000000}"/>
          </ac:spMkLst>
        </pc:spChg>
      </pc:sldChg>
      <pc:sldChg chg="modSp add del mod">
        <pc:chgData name="Carla Vijian" userId="c8cf1b78-ca9a-4696-87d3-45e7c13ef4bf" providerId="ADAL" clId="{1E8EAC56-950F-4C0A-A8EB-FBEED619CABB}" dt="2025-12-11T10:39:23.499" v="116" actId="20577"/>
        <pc:sldMkLst>
          <pc:docMk/>
          <pc:sldMk cId="553865442" sldId="260"/>
        </pc:sldMkLst>
        <pc:spChg chg="mod">
          <ac:chgData name="Carla Vijian" userId="c8cf1b78-ca9a-4696-87d3-45e7c13ef4bf" providerId="ADAL" clId="{1E8EAC56-950F-4C0A-A8EB-FBEED619CABB}" dt="2025-12-11T10:39:18.410" v="114" actId="1076"/>
          <ac:spMkLst>
            <pc:docMk/>
            <pc:sldMk cId="553865442" sldId="260"/>
            <ac:spMk id="2" creationId="{00000000-0000-0000-0000-000000000000}"/>
          </ac:spMkLst>
        </pc:spChg>
        <pc:spChg chg="mod">
          <ac:chgData name="Carla Vijian" userId="c8cf1b78-ca9a-4696-87d3-45e7c13ef4bf" providerId="ADAL" clId="{1E8EAC56-950F-4C0A-A8EB-FBEED619CABB}" dt="2025-12-11T10:39:23.499" v="116" actId="20577"/>
          <ac:spMkLst>
            <pc:docMk/>
            <pc:sldMk cId="553865442" sldId="260"/>
            <ac:spMk id="4" creationId="{00000000-0000-0000-0000-000000000000}"/>
          </ac:spMkLst>
        </pc:spChg>
      </pc:sldChg>
      <pc:sldChg chg="modSp add del mod">
        <pc:chgData name="Carla Vijian" userId="c8cf1b78-ca9a-4696-87d3-45e7c13ef4bf" providerId="ADAL" clId="{1E8EAC56-950F-4C0A-A8EB-FBEED619CABB}" dt="2025-12-11T10:43:39.218" v="220" actId="12"/>
        <pc:sldMkLst>
          <pc:docMk/>
          <pc:sldMk cId="3781614119" sldId="265"/>
        </pc:sldMkLst>
        <pc:spChg chg="mod">
          <ac:chgData name="Carla Vijian" userId="c8cf1b78-ca9a-4696-87d3-45e7c13ef4bf" providerId="ADAL" clId="{1E8EAC56-950F-4C0A-A8EB-FBEED619CABB}" dt="2025-12-11T10:43:12.818" v="209" actId="1076"/>
          <ac:spMkLst>
            <pc:docMk/>
            <pc:sldMk cId="3781614119" sldId="265"/>
            <ac:spMk id="2" creationId="{00000000-0000-0000-0000-000000000000}"/>
          </ac:spMkLst>
        </pc:spChg>
        <pc:spChg chg="mod">
          <ac:chgData name="Carla Vijian" userId="c8cf1b78-ca9a-4696-87d3-45e7c13ef4bf" providerId="ADAL" clId="{1E8EAC56-950F-4C0A-A8EB-FBEED619CABB}" dt="2025-12-11T10:43:39.218" v="220" actId="12"/>
          <ac:spMkLst>
            <pc:docMk/>
            <pc:sldMk cId="3781614119" sldId="265"/>
            <ac:spMk id="4" creationId="{00000000-0000-0000-0000-000000000000}"/>
          </ac:spMkLst>
        </pc:spChg>
      </pc:sldChg>
      <pc:sldChg chg="modSp add del mod">
        <pc:chgData name="Carla Vijian" userId="c8cf1b78-ca9a-4696-87d3-45e7c13ef4bf" providerId="ADAL" clId="{1E8EAC56-950F-4C0A-A8EB-FBEED619CABB}" dt="2025-12-11T10:38:53.147" v="107" actId="1076"/>
        <pc:sldMkLst>
          <pc:docMk/>
          <pc:sldMk cId="464039739" sldId="270"/>
        </pc:sldMkLst>
        <pc:picChg chg="mod">
          <ac:chgData name="Carla Vijian" userId="c8cf1b78-ca9a-4696-87d3-45e7c13ef4bf" providerId="ADAL" clId="{1E8EAC56-950F-4C0A-A8EB-FBEED619CABB}" dt="2025-12-11T10:38:53.147" v="107" actId="1076"/>
          <ac:picMkLst>
            <pc:docMk/>
            <pc:sldMk cId="464039739" sldId="270"/>
            <ac:picMk id="5" creationId="{00000000-0000-0000-0000-000000000000}"/>
          </ac:picMkLst>
        </pc:picChg>
      </pc:sldChg>
      <pc:sldChg chg="modSp add del mod">
        <pc:chgData name="Carla Vijian" userId="c8cf1b78-ca9a-4696-87d3-45e7c13ef4bf" providerId="ADAL" clId="{1E8EAC56-950F-4C0A-A8EB-FBEED619CABB}" dt="2025-12-11T10:44:05.314" v="225" actId="6549"/>
        <pc:sldMkLst>
          <pc:docMk/>
          <pc:sldMk cId="1592601757" sldId="271"/>
        </pc:sldMkLst>
        <pc:spChg chg="mod">
          <ac:chgData name="Carla Vijian" userId="c8cf1b78-ca9a-4696-87d3-45e7c13ef4bf" providerId="ADAL" clId="{1E8EAC56-950F-4C0A-A8EB-FBEED619CABB}" dt="2025-12-11T10:44:05.314" v="225" actId="6549"/>
          <ac:spMkLst>
            <pc:docMk/>
            <pc:sldMk cId="1592601757" sldId="271"/>
            <ac:spMk id="4" creationId="{00000000-0000-0000-0000-000000000000}"/>
          </ac:spMkLst>
        </pc:spChg>
      </pc:sldChg>
      <pc:sldChg chg="modSp add del mod">
        <pc:chgData name="Carla Vijian" userId="c8cf1b78-ca9a-4696-87d3-45e7c13ef4bf" providerId="ADAL" clId="{1E8EAC56-950F-4C0A-A8EB-FBEED619CABB}" dt="2025-12-11T10:41:57.054" v="189" actId="20577"/>
        <pc:sldMkLst>
          <pc:docMk/>
          <pc:sldMk cId="3385511443" sldId="273"/>
        </pc:sldMkLst>
        <pc:spChg chg="mod">
          <ac:chgData name="Carla Vijian" userId="c8cf1b78-ca9a-4696-87d3-45e7c13ef4bf" providerId="ADAL" clId="{1E8EAC56-950F-4C0A-A8EB-FBEED619CABB}" dt="2025-12-11T10:41:57.054" v="189" actId="20577"/>
          <ac:spMkLst>
            <pc:docMk/>
            <pc:sldMk cId="3385511443" sldId="273"/>
            <ac:spMk id="4" creationId="{00000000-0000-0000-0000-000000000000}"/>
          </ac:spMkLst>
        </pc:spChg>
      </pc:sldChg>
      <pc:sldChg chg="modSp add del mod">
        <pc:chgData name="Carla Vijian" userId="c8cf1b78-ca9a-4696-87d3-45e7c13ef4bf" providerId="ADAL" clId="{1E8EAC56-950F-4C0A-A8EB-FBEED619CABB}" dt="2025-12-11T10:37:23.630" v="84" actId="1076"/>
        <pc:sldMkLst>
          <pc:docMk/>
          <pc:sldMk cId="1929365800" sldId="274"/>
        </pc:sldMkLst>
        <pc:spChg chg="mod">
          <ac:chgData name="Carla Vijian" userId="c8cf1b78-ca9a-4696-87d3-45e7c13ef4bf" providerId="ADAL" clId="{1E8EAC56-950F-4C0A-A8EB-FBEED619CABB}" dt="2025-12-11T10:37:23.630" v="84" actId="1076"/>
          <ac:spMkLst>
            <pc:docMk/>
            <pc:sldMk cId="1929365800" sldId="274"/>
            <ac:spMk id="2" creationId="{00000000-0000-0000-0000-000000000000}"/>
          </ac:spMkLst>
        </pc:spChg>
        <pc:spChg chg="mod">
          <ac:chgData name="Carla Vijian" userId="c8cf1b78-ca9a-4696-87d3-45e7c13ef4bf" providerId="ADAL" clId="{1E8EAC56-950F-4C0A-A8EB-FBEED619CABB}" dt="2025-12-11T10:37:20.318" v="83" actId="15"/>
          <ac:spMkLst>
            <pc:docMk/>
            <pc:sldMk cId="1929365800" sldId="274"/>
            <ac:spMk id="3" creationId="{00000000-0000-0000-0000-000000000000}"/>
          </ac:spMkLst>
        </pc:spChg>
      </pc:sldChg>
      <pc:sldChg chg="modSp add del mod">
        <pc:chgData name="Carla Vijian" userId="c8cf1b78-ca9a-4696-87d3-45e7c13ef4bf" providerId="ADAL" clId="{1E8EAC56-950F-4C0A-A8EB-FBEED619CABB}" dt="2025-12-11T10:38:41.655" v="106" actId="1076"/>
        <pc:sldMkLst>
          <pc:docMk/>
          <pc:sldMk cId="145682992" sldId="276"/>
        </pc:sldMkLst>
        <pc:spChg chg="mod">
          <ac:chgData name="Carla Vijian" userId="c8cf1b78-ca9a-4696-87d3-45e7c13ef4bf" providerId="ADAL" clId="{1E8EAC56-950F-4C0A-A8EB-FBEED619CABB}" dt="2025-12-11T10:38:41.655" v="106" actId="1076"/>
          <ac:spMkLst>
            <pc:docMk/>
            <pc:sldMk cId="145682992" sldId="276"/>
            <ac:spMk id="2" creationId="{00000000-0000-0000-0000-000000000000}"/>
          </ac:spMkLst>
        </pc:spChg>
        <pc:spChg chg="mod">
          <ac:chgData name="Carla Vijian" userId="c8cf1b78-ca9a-4696-87d3-45e7c13ef4bf" providerId="ADAL" clId="{1E8EAC56-950F-4C0A-A8EB-FBEED619CABB}" dt="2025-12-11T10:38:35.784" v="105" actId="27636"/>
          <ac:spMkLst>
            <pc:docMk/>
            <pc:sldMk cId="145682992" sldId="276"/>
            <ac:spMk id="3" creationId="{00000000-0000-0000-0000-000000000000}"/>
          </ac:spMkLst>
        </pc:spChg>
      </pc:sldChg>
      <pc:sldChg chg="modSp add del mod">
        <pc:chgData name="Carla Vijian" userId="c8cf1b78-ca9a-4696-87d3-45e7c13ef4bf" providerId="ADAL" clId="{1E8EAC56-950F-4C0A-A8EB-FBEED619CABB}" dt="2025-12-11T10:40:57.915" v="159" actId="948"/>
        <pc:sldMkLst>
          <pc:docMk/>
          <pc:sldMk cId="1815961975" sldId="277"/>
        </pc:sldMkLst>
        <pc:spChg chg="mod">
          <ac:chgData name="Carla Vijian" userId="c8cf1b78-ca9a-4696-87d3-45e7c13ef4bf" providerId="ADAL" clId="{1E8EAC56-950F-4C0A-A8EB-FBEED619CABB}" dt="2025-12-11T10:39:33.217" v="117" actId="1076"/>
          <ac:spMkLst>
            <pc:docMk/>
            <pc:sldMk cId="1815961975" sldId="277"/>
            <ac:spMk id="2" creationId="{00000000-0000-0000-0000-000000000000}"/>
          </ac:spMkLst>
        </pc:spChg>
        <pc:spChg chg="mod">
          <ac:chgData name="Carla Vijian" userId="c8cf1b78-ca9a-4696-87d3-45e7c13ef4bf" providerId="ADAL" clId="{1E8EAC56-950F-4C0A-A8EB-FBEED619CABB}" dt="2025-12-11T10:40:57.915" v="159" actId="948"/>
          <ac:spMkLst>
            <pc:docMk/>
            <pc:sldMk cId="1815961975" sldId="277"/>
            <ac:spMk id="3" creationId="{00000000-0000-0000-0000-000000000000}"/>
          </ac:spMkLst>
        </pc:spChg>
      </pc:sldChg>
      <pc:sldChg chg="modSp add del mod">
        <pc:chgData name="Carla Vijian" userId="c8cf1b78-ca9a-4696-87d3-45e7c13ef4bf" providerId="ADAL" clId="{1E8EAC56-950F-4C0A-A8EB-FBEED619CABB}" dt="2025-12-11T10:43:00.566" v="208" actId="27636"/>
        <pc:sldMkLst>
          <pc:docMk/>
          <pc:sldMk cId="720237799" sldId="279"/>
        </pc:sldMkLst>
        <pc:spChg chg="mod">
          <ac:chgData name="Carla Vijian" userId="c8cf1b78-ca9a-4696-87d3-45e7c13ef4bf" providerId="ADAL" clId="{1E8EAC56-950F-4C0A-A8EB-FBEED619CABB}" dt="2025-12-11T10:43:00.566" v="208" actId="27636"/>
          <ac:spMkLst>
            <pc:docMk/>
            <pc:sldMk cId="720237799" sldId="279"/>
            <ac:spMk id="3" creationId="{00000000-0000-0000-0000-000000000000}"/>
          </ac:spMkLst>
        </pc:spChg>
      </pc:sldChg>
      <pc:sldChg chg="modSp mod">
        <pc:chgData name="Carla Vijian" userId="c8cf1b78-ca9a-4696-87d3-45e7c13ef4bf" providerId="ADAL" clId="{1E8EAC56-950F-4C0A-A8EB-FBEED619CABB}" dt="2025-12-10T14:15:15.137" v="31"/>
        <pc:sldMkLst>
          <pc:docMk/>
          <pc:sldMk cId="3043033113" sldId="2147472374"/>
        </pc:sldMkLst>
        <pc:spChg chg="mod">
          <ac:chgData name="Carla Vijian" userId="c8cf1b78-ca9a-4696-87d3-45e7c13ef4bf" providerId="ADAL" clId="{1E8EAC56-950F-4C0A-A8EB-FBEED619CABB}" dt="2025-12-10T14:15:08.550" v="29" actId="1076"/>
          <ac:spMkLst>
            <pc:docMk/>
            <pc:sldMk cId="3043033113" sldId="2147472374"/>
            <ac:spMk id="17" creationId="{B3B83C52-6C31-3075-338E-23B59CB362C1}"/>
          </ac:spMkLst>
        </pc:spChg>
        <pc:graphicFrameChg chg="mod">
          <ac:chgData name="Carla Vijian" userId="c8cf1b78-ca9a-4696-87d3-45e7c13ef4bf" providerId="ADAL" clId="{1E8EAC56-950F-4C0A-A8EB-FBEED619CABB}" dt="2025-12-10T14:15:15.137" v="31"/>
          <ac:graphicFrameMkLst>
            <pc:docMk/>
            <pc:sldMk cId="3043033113" sldId="2147472374"/>
            <ac:graphicFrameMk id="5" creationId="{6E559BF3-3BCA-DAC9-1A32-B89A743F1AE4}"/>
          </ac:graphicFrameMkLst>
        </pc:graphicFrameChg>
      </pc:sldChg>
      <pc:sldChg chg="delSp modSp mod">
        <pc:chgData name="Carla Vijian" userId="c8cf1b78-ca9a-4696-87d3-45e7c13ef4bf" providerId="ADAL" clId="{1E8EAC56-950F-4C0A-A8EB-FBEED619CABB}" dt="2025-12-08T19:25:55.222" v="6" actId="1076"/>
        <pc:sldMkLst>
          <pc:docMk/>
          <pc:sldMk cId="4102038668" sldId="2147472507"/>
        </pc:sldMkLst>
        <pc:spChg chg="mod">
          <ac:chgData name="Carla Vijian" userId="c8cf1b78-ca9a-4696-87d3-45e7c13ef4bf" providerId="ADAL" clId="{1E8EAC56-950F-4C0A-A8EB-FBEED619CABB}" dt="2025-12-08T19:25:55.222" v="6" actId="1076"/>
          <ac:spMkLst>
            <pc:docMk/>
            <pc:sldMk cId="4102038668" sldId="2147472507"/>
            <ac:spMk id="67" creationId="{80608484-8CB5-FC66-89A9-7857A8488E80}"/>
          </ac:spMkLst>
        </pc:spChg>
      </pc:sldChg>
      <pc:sldChg chg="delSp modSp mod">
        <pc:chgData name="Carla Vijian" userId="c8cf1b78-ca9a-4696-87d3-45e7c13ef4bf" providerId="ADAL" clId="{1E8EAC56-950F-4C0A-A8EB-FBEED619CABB}" dt="2025-12-10T14:20:09.951" v="43" actId="113"/>
        <pc:sldMkLst>
          <pc:docMk/>
          <pc:sldMk cId="1850850076" sldId="2147472512"/>
        </pc:sldMkLst>
        <pc:spChg chg="mod">
          <ac:chgData name="Carla Vijian" userId="c8cf1b78-ca9a-4696-87d3-45e7c13ef4bf" providerId="ADAL" clId="{1E8EAC56-950F-4C0A-A8EB-FBEED619CABB}" dt="2025-12-10T14:19:58.225" v="42" actId="1076"/>
          <ac:spMkLst>
            <pc:docMk/>
            <pc:sldMk cId="1850850076" sldId="2147472512"/>
            <ac:spMk id="2" creationId="{EFD609F8-4BAE-2032-B191-C12210343C0C}"/>
          </ac:spMkLst>
        </pc:spChg>
        <pc:spChg chg="del">
          <ac:chgData name="Carla Vijian" userId="c8cf1b78-ca9a-4696-87d3-45e7c13ef4bf" providerId="ADAL" clId="{1E8EAC56-950F-4C0A-A8EB-FBEED619CABB}" dt="2025-12-10T14:12:05.906" v="8" actId="478"/>
          <ac:spMkLst>
            <pc:docMk/>
            <pc:sldMk cId="1850850076" sldId="2147472512"/>
            <ac:spMk id="4" creationId="{5D5E2990-9CF5-19AE-5912-69CBDF63B164}"/>
          </ac:spMkLst>
        </pc:spChg>
        <pc:spChg chg="mod">
          <ac:chgData name="Carla Vijian" userId="c8cf1b78-ca9a-4696-87d3-45e7c13ef4bf" providerId="ADAL" clId="{1E8EAC56-950F-4C0A-A8EB-FBEED619CABB}" dt="2025-12-10T14:19:58.225" v="42" actId="1076"/>
          <ac:spMkLst>
            <pc:docMk/>
            <pc:sldMk cId="1850850076" sldId="2147472512"/>
            <ac:spMk id="5" creationId="{2D5E7CC9-3382-1D49-4BB4-EE0C86466BF4}"/>
          </ac:spMkLst>
        </pc:spChg>
        <pc:spChg chg="del">
          <ac:chgData name="Carla Vijian" userId="c8cf1b78-ca9a-4696-87d3-45e7c13ef4bf" providerId="ADAL" clId="{1E8EAC56-950F-4C0A-A8EB-FBEED619CABB}" dt="2025-12-10T14:12:05.906" v="8" actId="478"/>
          <ac:spMkLst>
            <pc:docMk/>
            <pc:sldMk cId="1850850076" sldId="2147472512"/>
            <ac:spMk id="6" creationId="{ABF0254F-3906-BA26-4AD4-55EECE091CAD}"/>
          </ac:spMkLst>
        </pc:spChg>
        <pc:spChg chg="mod">
          <ac:chgData name="Carla Vijian" userId="c8cf1b78-ca9a-4696-87d3-45e7c13ef4bf" providerId="ADAL" clId="{1E8EAC56-950F-4C0A-A8EB-FBEED619CABB}" dt="2025-12-10T14:19:09.514" v="35" actId="1076"/>
          <ac:spMkLst>
            <pc:docMk/>
            <pc:sldMk cId="1850850076" sldId="2147472512"/>
            <ac:spMk id="7" creationId="{3E81C0E2-853B-8C1C-F7B7-F16C395015CE}"/>
          </ac:spMkLst>
        </pc:spChg>
        <pc:spChg chg="mod">
          <ac:chgData name="Carla Vijian" userId="c8cf1b78-ca9a-4696-87d3-45e7c13ef4bf" providerId="ADAL" clId="{1E8EAC56-950F-4C0A-A8EB-FBEED619CABB}" dt="2025-12-10T14:19:58.225" v="42" actId="1076"/>
          <ac:spMkLst>
            <pc:docMk/>
            <pc:sldMk cId="1850850076" sldId="2147472512"/>
            <ac:spMk id="8" creationId="{A110AC14-430B-9531-0875-7AC5DB901BBC}"/>
          </ac:spMkLst>
        </pc:spChg>
        <pc:spChg chg="mod">
          <ac:chgData name="Carla Vijian" userId="c8cf1b78-ca9a-4696-87d3-45e7c13ef4bf" providerId="ADAL" clId="{1E8EAC56-950F-4C0A-A8EB-FBEED619CABB}" dt="2025-12-10T14:19:58.225" v="42" actId="1076"/>
          <ac:spMkLst>
            <pc:docMk/>
            <pc:sldMk cId="1850850076" sldId="2147472512"/>
            <ac:spMk id="10" creationId="{2F09F412-6D20-9C73-ED9D-E2631E7062FB}"/>
          </ac:spMkLst>
        </pc:spChg>
        <pc:spChg chg="mod">
          <ac:chgData name="Carla Vijian" userId="c8cf1b78-ca9a-4696-87d3-45e7c13ef4bf" providerId="ADAL" clId="{1E8EAC56-950F-4C0A-A8EB-FBEED619CABB}" dt="2025-12-10T14:19:09.514" v="35" actId="1076"/>
          <ac:spMkLst>
            <pc:docMk/>
            <pc:sldMk cId="1850850076" sldId="2147472512"/>
            <ac:spMk id="11" creationId="{855237B8-087F-5989-A966-6968249A4C38}"/>
          </ac:spMkLst>
        </pc:spChg>
        <pc:spChg chg="mod">
          <ac:chgData name="Carla Vijian" userId="c8cf1b78-ca9a-4696-87d3-45e7c13ef4bf" providerId="ADAL" clId="{1E8EAC56-950F-4C0A-A8EB-FBEED619CABB}" dt="2025-12-10T14:19:09.514" v="35" actId="1076"/>
          <ac:spMkLst>
            <pc:docMk/>
            <pc:sldMk cId="1850850076" sldId="2147472512"/>
            <ac:spMk id="12" creationId="{E5E24710-42CB-0D66-F289-504439740BF7}"/>
          </ac:spMkLst>
        </pc:spChg>
        <pc:spChg chg="mod">
          <ac:chgData name="Carla Vijian" userId="c8cf1b78-ca9a-4696-87d3-45e7c13ef4bf" providerId="ADAL" clId="{1E8EAC56-950F-4C0A-A8EB-FBEED619CABB}" dt="2025-12-10T14:19:09.514" v="35" actId="1076"/>
          <ac:spMkLst>
            <pc:docMk/>
            <pc:sldMk cId="1850850076" sldId="2147472512"/>
            <ac:spMk id="13" creationId="{4F091A9D-2BE3-9E03-1CD8-A4AD5FB10008}"/>
          </ac:spMkLst>
        </pc:spChg>
        <pc:spChg chg="mod">
          <ac:chgData name="Carla Vijian" userId="c8cf1b78-ca9a-4696-87d3-45e7c13ef4bf" providerId="ADAL" clId="{1E8EAC56-950F-4C0A-A8EB-FBEED619CABB}" dt="2025-12-10T14:19:58.225" v="42" actId="1076"/>
          <ac:spMkLst>
            <pc:docMk/>
            <pc:sldMk cId="1850850076" sldId="2147472512"/>
            <ac:spMk id="14" creationId="{6C1ED0B7-663A-72E6-40C5-244F03EC58C9}"/>
          </ac:spMkLst>
        </pc:spChg>
        <pc:spChg chg="mod">
          <ac:chgData name="Carla Vijian" userId="c8cf1b78-ca9a-4696-87d3-45e7c13ef4bf" providerId="ADAL" clId="{1E8EAC56-950F-4C0A-A8EB-FBEED619CABB}" dt="2025-12-10T14:19:58.225" v="42" actId="1076"/>
          <ac:spMkLst>
            <pc:docMk/>
            <pc:sldMk cId="1850850076" sldId="2147472512"/>
            <ac:spMk id="15" creationId="{5CF40ED0-DBB6-7F7A-A1FA-41BFD9D93405}"/>
          </ac:spMkLst>
        </pc:spChg>
        <pc:spChg chg="mod">
          <ac:chgData name="Carla Vijian" userId="c8cf1b78-ca9a-4696-87d3-45e7c13ef4bf" providerId="ADAL" clId="{1E8EAC56-950F-4C0A-A8EB-FBEED619CABB}" dt="2025-12-10T14:19:58.225" v="42" actId="1076"/>
          <ac:spMkLst>
            <pc:docMk/>
            <pc:sldMk cId="1850850076" sldId="2147472512"/>
            <ac:spMk id="16" creationId="{2A25776C-3D0D-08AE-1918-6E015D8A590B}"/>
          </ac:spMkLst>
        </pc:spChg>
        <pc:spChg chg="mod">
          <ac:chgData name="Carla Vijian" userId="c8cf1b78-ca9a-4696-87d3-45e7c13ef4bf" providerId="ADAL" clId="{1E8EAC56-950F-4C0A-A8EB-FBEED619CABB}" dt="2025-12-10T14:20:09.951" v="43" actId="113"/>
          <ac:spMkLst>
            <pc:docMk/>
            <pc:sldMk cId="1850850076" sldId="2147472512"/>
            <ac:spMk id="17" creationId="{FE532BA4-92B4-51FE-3B8F-A078C395BC92}"/>
          </ac:spMkLst>
        </pc:spChg>
        <pc:spChg chg="mod">
          <ac:chgData name="Carla Vijian" userId="c8cf1b78-ca9a-4696-87d3-45e7c13ef4bf" providerId="ADAL" clId="{1E8EAC56-950F-4C0A-A8EB-FBEED619CABB}" dt="2025-12-10T14:19:09.514" v="35" actId="1076"/>
          <ac:spMkLst>
            <pc:docMk/>
            <pc:sldMk cId="1850850076" sldId="2147472512"/>
            <ac:spMk id="18" creationId="{A115CE7E-BB24-A844-1E40-8D9F2DFC27D0}"/>
          </ac:spMkLst>
        </pc:spChg>
        <pc:spChg chg="mod">
          <ac:chgData name="Carla Vijian" userId="c8cf1b78-ca9a-4696-87d3-45e7c13ef4bf" providerId="ADAL" clId="{1E8EAC56-950F-4C0A-A8EB-FBEED619CABB}" dt="2025-12-10T14:19:58.225" v="42" actId="1076"/>
          <ac:spMkLst>
            <pc:docMk/>
            <pc:sldMk cId="1850850076" sldId="2147472512"/>
            <ac:spMk id="19" creationId="{FA007AEE-9F98-1896-561F-D58CB5BD23DC}"/>
          </ac:spMkLst>
        </pc:spChg>
        <pc:spChg chg="mod">
          <ac:chgData name="Carla Vijian" userId="c8cf1b78-ca9a-4696-87d3-45e7c13ef4bf" providerId="ADAL" clId="{1E8EAC56-950F-4C0A-A8EB-FBEED619CABB}" dt="2025-12-10T14:19:58.225" v="42" actId="1076"/>
          <ac:spMkLst>
            <pc:docMk/>
            <pc:sldMk cId="1850850076" sldId="2147472512"/>
            <ac:spMk id="20" creationId="{C1832E2D-32C5-F3DA-6049-3C5E1E407BF6}"/>
          </ac:spMkLst>
        </pc:spChg>
        <pc:spChg chg="del">
          <ac:chgData name="Carla Vijian" userId="c8cf1b78-ca9a-4696-87d3-45e7c13ef4bf" providerId="ADAL" clId="{1E8EAC56-950F-4C0A-A8EB-FBEED619CABB}" dt="2025-12-10T14:12:01.828" v="7" actId="478"/>
          <ac:spMkLst>
            <pc:docMk/>
            <pc:sldMk cId="1850850076" sldId="2147472512"/>
            <ac:spMk id="21" creationId="{0E4BDB17-1541-69C6-A87F-A5D8B08FB2A8}"/>
          </ac:spMkLst>
        </pc:spChg>
        <pc:spChg chg="del">
          <ac:chgData name="Carla Vijian" userId="c8cf1b78-ca9a-4696-87d3-45e7c13ef4bf" providerId="ADAL" clId="{1E8EAC56-950F-4C0A-A8EB-FBEED619CABB}" dt="2025-12-10T14:12:09.685" v="9" actId="478"/>
          <ac:spMkLst>
            <pc:docMk/>
            <pc:sldMk cId="1850850076" sldId="2147472512"/>
            <ac:spMk id="22" creationId="{76A1537A-A1B0-8486-2743-AD33E5740FF1}"/>
          </ac:spMkLst>
        </pc:spChg>
        <pc:cxnChg chg="del mod">
          <ac:chgData name="Carla Vijian" userId="c8cf1b78-ca9a-4696-87d3-45e7c13ef4bf" providerId="ADAL" clId="{1E8EAC56-950F-4C0A-A8EB-FBEED619CABB}" dt="2025-12-10T14:12:05.906" v="8" actId="478"/>
          <ac:cxnSpMkLst>
            <pc:docMk/>
            <pc:sldMk cId="1850850076" sldId="2147472512"/>
            <ac:cxnSpMk id="24" creationId="{F26A563E-DDD8-6BCC-31F5-A7BE1370ADDC}"/>
          </ac:cxnSpMkLst>
        </pc:cxnChg>
        <pc:cxnChg chg="del mod">
          <ac:chgData name="Carla Vijian" userId="c8cf1b78-ca9a-4696-87d3-45e7c13ef4bf" providerId="ADAL" clId="{1E8EAC56-950F-4C0A-A8EB-FBEED619CABB}" dt="2025-12-10T14:12:05.906" v="8" actId="478"/>
          <ac:cxnSpMkLst>
            <pc:docMk/>
            <pc:sldMk cId="1850850076" sldId="2147472512"/>
            <ac:cxnSpMk id="26" creationId="{63BDEE0D-88BE-2B70-73B9-30EBCB74139F}"/>
          </ac:cxnSpMkLst>
        </pc:cxnChg>
      </pc:sldChg>
      <pc:sldChg chg="addSp delSp modSp mod">
        <pc:chgData name="Carla Vijian" userId="c8cf1b78-ca9a-4696-87d3-45e7c13ef4bf" providerId="ADAL" clId="{1E8EAC56-950F-4C0A-A8EB-FBEED619CABB}" dt="2025-12-10T14:37:22.657" v="72" actId="14100"/>
        <pc:sldMkLst>
          <pc:docMk/>
          <pc:sldMk cId="1812177110" sldId="2147472516"/>
        </pc:sldMkLst>
        <pc:spChg chg="del">
          <ac:chgData name="Carla Vijian" userId="c8cf1b78-ca9a-4696-87d3-45e7c13ef4bf" providerId="ADAL" clId="{1E8EAC56-950F-4C0A-A8EB-FBEED619CABB}" dt="2025-12-10T14:31:01.632" v="45" actId="478"/>
          <ac:spMkLst>
            <pc:docMk/>
            <pc:sldMk cId="1812177110" sldId="2147472516"/>
            <ac:spMk id="4" creationId="{669DB103-4F7D-05F1-B0B2-8C8F31C23818}"/>
          </ac:spMkLst>
        </pc:spChg>
        <pc:spChg chg="del">
          <ac:chgData name="Carla Vijian" userId="c8cf1b78-ca9a-4696-87d3-45e7c13ef4bf" providerId="ADAL" clId="{1E8EAC56-950F-4C0A-A8EB-FBEED619CABB}" dt="2025-12-10T14:31:01.632" v="45" actId="478"/>
          <ac:spMkLst>
            <pc:docMk/>
            <pc:sldMk cId="1812177110" sldId="2147472516"/>
            <ac:spMk id="20" creationId="{28B6DA7D-37C2-61BB-AA57-4D6EC19D7778}"/>
          </ac:spMkLst>
        </pc:spChg>
        <pc:spChg chg="del">
          <ac:chgData name="Carla Vijian" userId="c8cf1b78-ca9a-4696-87d3-45e7c13ef4bf" providerId="ADAL" clId="{1E8EAC56-950F-4C0A-A8EB-FBEED619CABB}" dt="2025-12-10T14:31:01.632" v="45" actId="478"/>
          <ac:spMkLst>
            <pc:docMk/>
            <pc:sldMk cId="1812177110" sldId="2147472516"/>
            <ac:spMk id="22" creationId="{8C437DD0-EFFD-D241-E454-55CADCFFBC13}"/>
          </ac:spMkLst>
        </pc:spChg>
        <pc:spChg chg="del">
          <ac:chgData name="Carla Vijian" userId="c8cf1b78-ca9a-4696-87d3-45e7c13ef4bf" providerId="ADAL" clId="{1E8EAC56-950F-4C0A-A8EB-FBEED619CABB}" dt="2025-12-10T14:31:05.559" v="46" actId="478"/>
          <ac:spMkLst>
            <pc:docMk/>
            <pc:sldMk cId="1812177110" sldId="2147472516"/>
            <ac:spMk id="23" creationId="{7BEFE2EA-598C-A642-6DB0-014A6B141F97}"/>
          </ac:spMkLst>
        </pc:spChg>
        <pc:spChg chg="del">
          <ac:chgData name="Carla Vijian" userId="c8cf1b78-ca9a-4696-87d3-45e7c13ef4bf" providerId="ADAL" clId="{1E8EAC56-950F-4C0A-A8EB-FBEED619CABB}" dt="2025-12-10T14:31:01.632" v="45" actId="478"/>
          <ac:spMkLst>
            <pc:docMk/>
            <pc:sldMk cId="1812177110" sldId="2147472516"/>
            <ac:spMk id="25" creationId="{F9813E2B-D7F4-31D7-A63A-093E415185C4}"/>
          </ac:spMkLst>
        </pc:spChg>
        <pc:spChg chg="del">
          <ac:chgData name="Carla Vijian" userId="c8cf1b78-ca9a-4696-87d3-45e7c13ef4bf" providerId="ADAL" clId="{1E8EAC56-950F-4C0A-A8EB-FBEED619CABB}" dt="2025-12-10T14:31:05.559" v="46" actId="478"/>
          <ac:spMkLst>
            <pc:docMk/>
            <pc:sldMk cId="1812177110" sldId="2147472516"/>
            <ac:spMk id="26" creationId="{08A150CC-D347-9D2C-5AA0-B19EC9C575BE}"/>
          </ac:spMkLst>
        </pc:spChg>
        <pc:picChg chg="del">
          <ac:chgData name="Carla Vijian" userId="c8cf1b78-ca9a-4696-87d3-45e7c13ef4bf" providerId="ADAL" clId="{1E8EAC56-950F-4C0A-A8EB-FBEED619CABB}" dt="2025-12-10T14:31:01.632" v="45" actId="478"/>
          <ac:picMkLst>
            <pc:docMk/>
            <pc:sldMk cId="1812177110" sldId="2147472516"/>
            <ac:picMk id="2" creationId="{46C8649F-156A-4F20-4F83-D1B16A70F017}"/>
          </ac:picMkLst>
        </pc:picChg>
        <pc:picChg chg="add del mod">
          <ac:chgData name="Carla Vijian" userId="c8cf1b78-ca9a-4696-87d3-45e7c13ef4bf" providerId="ADAL" clId="{1E8EAC56-950F-4C0A-A8EB-FBEED619CABB}" dt="2025-12-10T14:32:07.059" v="50" actId="478"/>
          <ac:picMkLst>
            <pc:docMk/>
            <pc:sldMk cId="1812177110" sldId="2147472516"/>
            <ac:picMk id="6" creationId="{BC6A90FC-F226-903D-E4DE-CA71AF59851C}"/>
          </ac:picMkLst>
        </pc:picChg>
        <pc:picChg chg="add del mod">
          <ac:chgData name="Carla Vijian" userId="c8cf1b78-ca9a-4696-87d3-45e7c13ef4bf" providerId="ADAL" clId="{1E8EAC56-950F-4C0A-A8EB-FBEED619CABB}" dt="2025-12-10T14:35:00.326" v="53" actId="478"/>
          <ac:picMkLst>
            <pc:docMk/>
            <pc:sldMk cId="1812177110" sldId="2147472516"/>
            <ac:picMk id="8" creationId="{14E4C8EC-D6AE-B102-3040-C7CFB1C1845F}"/>
          </ac:picMkLst>
        </pc:picChg>
        <pc:picChg chg="add del mod">
          <ac:chgData name="Carla Vijian" userId="c8cf1b78-ca9a-4696-87d3-45e7c13ef4bf" providerId="ADAL" clId="{1E8EAC56-950F-4C0A-A8EB-FBEED619CABB}" dt="2025-12-10T14:36:38.398" v="63" actId="478"/>
          <ac:picMkLst>
            <pc:docMk/>
            <pc:sldMk cId="1812177110" sldId="2147472516"/>
            <ac:picMk id="11" creationId="{821A22DB-32E9-18FD-7559-6DA41599A44F}"/>
          </ac:picMkLst>
        </pc:picChg>
        <pc:picChg chg="add mod">
          <ac:chgData name="Carla Vijian" userId="c8cf1b78-ca9a-4696-87d3-45e7c13ef4bf" providerId="ADAL" clId="{1E8EAC56-950F-4C0A-A8EB-FBEED619CABB}" dt="2025-12-10T14:37:22.657" v="72" actId="14100"/>
          <ac:picMkLst>
            <pc:docMk/>
            <pc:sldMk cId="1812177110" sldId="2147472516"/>
            <ac:picMk id="13" creationId="{C6A73B15-BD4B-03DE-66E4-3C765B17DFFA}"/>
          </ac:picMkLst>
        </pc:picChg>
      </pc:sldChg>
      <pc:sldChg chg="add">
        <pc:chgData name="Carla Vijian" userId="c8cf1b78-ca9a-4696-87d3-45e7c13ef4bf" providerId="ADAL" clId="{1E8EAC56-950F-4C0A-A8EB-FBEED619CABB}" dt="2025-12-10T14:30:56.752" v="44" actId="2890"/>
        <pc:sldMkLst>
          <pc:docMk/>
          <pc:sldMk cId="1717664590" sldId="2147472525"/>
        </pc:sldMkLst>
      </pc:sldChg>
      <pc:sldChg chg="modSp add mod">
        <pc:chgData name="Carla Vijian" userId="c8cf1b78-ca9a-4696-87d3-45e7c13ef4bf" providerId="ADAL" clId="{1E8EAC56-950F-4C0A-A8EB-FBEED619CABB}" dt="2025-12-11T10:42:42.225" v="198" actId="12"/>
        <pc:sldMkLst>
          <pc:docMk/>
          <pc:sldMk cId="3902727054" sldId="2147472526"/>
        </pc:sldMkLst>
        <pc:spChg chg="mod">
          <ac:chgData name="Carla Vijian" userId="c8cf1b78-ca9a-4696-87d3-45e7c13ef4bf" providerId="ADAL" clId="{1E8EAC56-950F-4C0A-A8EB-FBEED619CABB}" dt="2025-12-11T10:42:42.225" v="198" actId="12"/>
          <ac:spMkLst>
            <pc:docMk/>
            <pc:sldMk cId="3902727054" sldId="2147472526"/>
            <ac:spMk id="4" creationId="{BFF43C93-39DC-BC6A-790A-6CD6C467E74F}"/>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D6DED0-EDA5-4573-A3FD-CF45FDD094B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BCAE43C8-991F-4674-BBF5-B3C9EA5B7B3A}">
      <dgm:prSet phldrT="[Text]" custT="1"/>
      <dgm:spPr/>
      <dgm:t>
        <a:bodyPr/>
        <a:lstStyle/>
        <a:p>
          <a:pPr algn="ctr"/>
          <a:r>
            <a:rPr lang="en-US" sz="3600" kern="1200"/>
            <a:t>Questions or Comments?</a:t>
          </a:r>
          <a:endParaRPr lang="en-US" sz="3600" kern="1200">
            <a:solidFill>
              <a:srgbClr val="FFFFFF"/>
            </a:solidFill>
            <a:latin typeface="Calibri"/>
            <a:ea typeface="+mn-ea"/>
            <a:cs typeface="+mn-cs"/>
          </a:endParaRPr>
        </a:p>
      </dgm:t>
    </dgm:pt>
    <dgm:pt modelId="{CB35A9A6-4C9E-4D38-95AD-9EC48A2DB654}" type="parTrans" cxnId="{99609310-4E68-4C55-ABB3-077A503F798D}">
      <dgm:prSet/>
      <dgm:spPr/>
      <dgm:t>
        <a:bodyPr/>
        <a:lstStyle/>
        <a:p>
          <a:pPr algn="l"/>
          <a:endParaRPr lang="en-US"/>
        </a:p>
      </dgm:t>
    </dgm:pt>
    <dgm:pt modelId="{94C442A9-21B5-4AC6-89C2-40F24120E3C3}" type="sibTrans" cxnId="{99609310-4E68-4C55-ABB3-077A503F798D}">
      <dgm:prSet/>
      <dgm:spPr/>
      <dgm:t>
        <a:bodyPr/>
        <a:lstStyle/>
        <a:p>
          <a:pPr algn="l"/>
          <a:endParaRPr lang="en-US"/>
        </a:p>
      </dgm:t>
    </dgm:pt>
    <dgm:pt modelId="{F2C48C48-F140-4DAE-B3AC-52C2BC57265A}" type="pres">
      <dgm:prSet presAssocID="{32D6DED0-EDA5-4573-A3FD-CF45FDD094B5}" presName="diagram" presStyleCnt="0">
        <dgm:presLayoutVars>
          <dgm:dir/>
          <dgm:resizeHandles val="exact"/>
        </dgm:presLayoutVars>
      </dgm:prSet>
      <dgm:spPr/>
    </dgm:pt>
    <dgm:pt modelId="{4CDBE6BD-6E9E-4AF5-A7DD-BD588AB486D0}" type="pres">
      <dgm:prSet presAssocID="{BCAE43C8-991F-4674-BBF5-B3C9EA5B7B3A}" presName="node" presStyleLbl="node1" presStyleIdx="0" presStyleCnt="1" custScaleY="142854" custLinFactNeighborX="-31218" custLinFactNeighborY="-12935">
        <dgm:presLayoutVars>
          <dgm:bulletEnabled val="1"/>
        </dgm:presLayoutVars>
      </dgm:prSet>
      <dgm:spPr/>
    </dgm:pt>
  </dgm:ptLst>
  <dgm:cxnLst>
    <dgm:cxn modelId="{99609310-4E68-4C55-ABB3-077A503F798D}" srcId="{32D6DED0-EDA5-4573-A3FD-CF45FDD094B5}" destId="{BCAE43C8-991F-4674-BBF5-B3C9EA5B7B3A}" srcOrd="0" destOrd="0" parTransId="{CB35A9A6-4C9E-4D38-95AD-9EC48A2DB654}" sibTransId="{94C442A9-21B5-4AC6-89C2-40F24120E3C3}"/>
    <dgm:cxn modelId="{2BD4842D-CBA6-4918-8BD3-224AE782F580}" type="presOf" srcId="{BCAE43C8-991F-4674-BBF5-B3C9EA5B7B3A}" destId="{4CDBE6BD-6E9E-4AF5-A7DD-BD588AB486D0}" srcOrd="0" destOrd="0" presId="urn:microsoft.com/office/officeart/2005/8/layout/default"/>
    <dgm:cxn modelId="{6EFDEC3D-1DB6-4F7A-9B00-8DB60E58AF69}" type="presOf" srcId="{32D6DED0-EDA5-4573-A3FD-CF45FDD094B5}" destId="{F2C48C48-F140-4DAE-B3AC-52C2BC57265A}" srcOrd="0" destOrd="0" presId="urn:microsoft.com/office/officeart/2005/8/layout/default"/>
    <dgm:cxn modelId="{391C56EE-04FB-42F5-B717-6F478C04639A}" type="presParOf" srcId="{F2C48C48-F140-4DAE-B3AC-52C2BC57265A}" destId="{4CDBE6BD-6E9E-4AF5-A7DD-BD588AB486D0}"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2D6DED0-EDA5-4573-A3FD-CF45FDD094B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BCAE43C8-991F-4674-BBF5-B3C9EA5B7B3A}">
      <dgm:prSet phldrT="[Text]" custT="1"/>
      <dgm:spPr/>
      <dgm:t>
        <a:bodyPr/>
        <a:lstStyle/>
        <a:p>
          <a:pPr algn="ctr"/>
          <a:r>
            <a:rPr lang="en-US" sz="3600" kern="1200"/>
            <a:t>Do IESBA members have any questions or comments on the roundtable plans, draft briefing note and questions?</a:t>
          </a:r>
          <a:endParaRPr lang="en-US" sz="3600" kern="1200">
            <a:solidFill>
              <a:srgbClr val="FFFFFF"/>
            </a:solidFill>
            <a:latin typeface="Calibri"/>
            <a:ea typeface="+mn-ea"/>
            <a:cs typeface="+mn-cs"/>
          </a:endParaRPr>
        </a:p>
      </dgm:t>
    </dgm:pt>
    <dgm:pt modelId="{CB35A9A6-4C9E-4D38-95AD-9EC48A2DB654}" type="parTrans" cxnId="{99609310-4E68-4C55-ABB3-077A503F798D}">
      <dgm:prSet/>
      <dgm:spPr/>
      <dgm:t>
        <a:bodyPr/>
        <a:lstStyle/>
        <a:p>
          <a:pPr algn="l"/>
          <a:endParaRPr lang="en-US"/>
        </a:p>
      </dgm:t>
    </dgm:pt>
    <dgm:pt modelId="{94C442A9-21B5-4AC6-89C2-40F24120E3C3}" type="sibTrans" cxnId="{99609310-4E68-4C55-ABB3-077A503F798D}">
      <dgm:prSet/>
      <dgm:spPr/>
      <dgm:t>
        <a:bodyPr/>
        <a:lstStyle/>
        <a:p>
          <a:pPr algn="l"/>
          <a:endParaRPr lang="en-US"/>
        </a:p>
      </dgm:t>
    </dgm:pt>
    <dgm:pt modelId="{F2C48C48-F140-4DAE-B3AC-52C2BC57265A}" type="pres">
      <dgm:prSet presAssocID="{32D6DED0-EDA5-4573-A3FD-CF45FDD094B5}" presName="diagram" presStyleCnt="0">
        <dgm:presLayoutVars>
          <dgm:dir/>
          <dgm:resizeHandles val="exact"/>
        </dgm:presLayoutVars>
      </dgm:prSet>
      <dgm:spPr/>
    </dgm:pt>
    <dgm:pt modelId="{4CDBE6BD-6E9E-4AF5-A7DD-BD588AB486D0}" type="pres">
      <dgm:prSet presAssocID="{BCAE43C8-991F-4674-BBF5-B3C9EA5B7B3A}" presName="node" presStyleLbl="node1" presStyleIdx="0" presStyleCnt="1" custScaleY="142854" custLinFactNeighborX="-31218" custLinFactNeighborY="-12935">
        <dgm:presLayoutVars>
          <dgm:bulletEnabled val="1"/>
        </dgm:presLayoutVars>
      </dgm:prSet>
      <dgm:spPr/>
    </dgm:pt>
  </dgm:ptLst>
  <dgm:cxnLst>
    <dgm:cxn modelId="{99609310-4E68-4C55-ABB3-077A503F798D}" srcId="{32D6DED0-EDA5-4573-A3FD-CF45FDD094B5}" destId="{BCAE43C8-991F-4674-BBF5-B3C9EA5B7B3A}" srcOrd="0" destOrd="0" parTransId="{CB35A9A6-4C9E-4D38-95AD-9EC48A2DB654}" sibTransId="{94C442A9-21B5-4AC6-89C2-40F24120E3C3}"/>
    <dgm:cxn modelId="{2BD4842D-CBA6-4918-8BD3-224AE782F580}" type="presOf" srcId="{BCAE43C8-991F-4674-BBF5-B3C9EA5B7B3A}" destId="{4CDBE6BD-6E9E-4AF5-A7DD-BD588AB486D0}" srcOrd="0" destOrd="0" presId="urn:microsoft.com/office/officeart/2005/8/layout/default"/>
    <dgm:cxn modelId="{6EFDEC3D-1DB6-4F7A-9B00-8DB60E58AF69}" type="presOf" srcId="{32D6DED0-EDA5-4573-A3FD-CF45FDD094B5}" destId="{F2C48C48-F140-4DAE-B3AC-52C2BC57265A}" srcOrd="0" destOrd="0" presId="urn:microsoft.com/office/officeart/2005/8/layout/default"/>
    <dgm:cxn modelId="{391C56EE-04FB-42F5-B717-6F478C04639A}" type="presParOf" srcId="{F2C48C48-F140-4DAE-B3AC-52C2BC57265A}" destId="{4CDBE6BD-6E9E-4AF5-A7DD-BD588AB486D0}"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D6DED0-EDA5-4573-A3FD-CF45FDD094B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BCAE43C8-991F-4674-BBF5-B3C9EA5B7B3A}">
      <dgm:prSet phldrT="[Text]" custT="1"/>
      <dgm:spPr/>
      <dgm:t>
        <a:bodyPr/>
        <a:lstStyle/>
        <a:p>
          <a:pPr algn="ctr"/>
          <a:r>
            <a:rPr lang="en-US" sz="3600" kern="1200"/>
            <a:t>Do IESBA members have any questions or comments on the extended survey plans and questions?</a:t>
          </a:r>
          <a:endParaRPr lang="en-US" sz="3600" kern="1200">
            <a:solidFill>
              <a:srgbClr val="FFFFFF"/>
            </a:solidFill>
            <a:latin typeface="Calibri"/>
            <a:ea typeface="+mn-ea"/>
            <a:cs typeface="+mn-cs"/>
          </a:endParaRPr>
        </a:p>
      </dgm:t>
    </dgm:pt>
    <dgm:pt modelId="{CB35A9A6-4C9E-4D38-95AD-9EC48A2DB654}" type="parTrans" cxnId="{99609310-4E68-4C55-ABB3-077A503F798D}">
      <dgm:prSet/>
      <dgm:spPr/>
      <dgm:t>
        <a:bodyPr/>
        <a:lstStyle/>
        <a:p>
          <a:pPr algn="l"/>
          <a:endParaRPr lang="en-US"/>
        </a:p>
      </dgm:t>
    </dgm:pt>
    <dgm:pt modelId="{94C442A9-21B5-4AC6-89C2-40F24120E3C3}" type="sibTrans" cxnId="{99609310-4E68-4C55-ABB3-077A503F798D}">
      <dgm:prSet/>
      <dgm:spPr/>
      <dgm:t>
        <a:bodyPr/>
        <a:lstStyle/>
        <a:p>
          <a:pPr algn="l"/>
          <a:endParaRPr lang="en-US"/>
        </a:p>
      </dgm:t>
    </dgm:pt>
    <dgm:pt modelId="{F2C48C48-F140-4DAE-B3AC-52C2BC57265A}" type="pres">
      <dgm:prSet presAssocID="{32D6DED0-EDA5-4573-A3FD-CF45FDD094B5}" presName="diagram" presStyleCnt="0">
        <dgm:presLayoutVars>
          <dgm:dir/>
          <dgm:resizeHandles val="exact"/>
        </dgm:presLayoutVars>
      </dgm:prSet>
      <dgm:spPr/>
    </dgm:pt>
    <dgm:pt modelId="{4CDBE6BD-6E9E-4AF5-A7DD-BD588AB486D0}" type="pres">
      <dgm:prSet presAssocID="{BCAE43C8-991F-4674-BBF5-B3C9EA5B7B3A}" presName="node" presStyleLbl="node1" presStyleIdx="0" presStyleCnt="1" custScaleY="142854" custLinFactNeighborX="-31218" custLinFactNeighborY="-12935">
        <dgm:presLayoutVars>
          <dgm:bulletEnabled val="1"/>
        </dgm:presLayoutVars>
      </dgm:prSet>
      <dgm:spPr/>
    </dgm:pt>
  </dgm:ptLst>
  <dgm:cxnLst>
    <dgm:cxn modelId="{99609310-4E68-4C55-ABB3-077A503F798D}" srcId="{32D6DED0-EDA5-4573-A3FD-CF45FDD094B5}" destId="{BCAE43C8-991F-4674-BBF5-B3C9EA5B7B3A}" srcOrd="0" destOrd="0" parTransId="{CB35A9A6-4C9E-4D38-95AD-9EC48A2DB654}" sibTransId="{94C442A9-21B5-4AC6-89C2-40F24120E3C3}"/>
    <dgm:cxn modelId="{2BD4842D-CBA6-4918-8BD3-224AE782F580}" type="presOf" srcId="{BCAE43C8-991F-4674-BBF5-B3C9EA5B7B3A}" destId="{4CDBE6BD-6E9E-4AF5-A7DD-BD588AB486D0}" srcOrd="0" destOrd="0" presId="urn:microsoft.com/office/officeart/2005/8/layout/default"/>
    <dgm:cxn modelId="{6EFDEC3D-1DB6-4F7A-9B00-8DB60E58AF69}" type="presOf" srcId="{32D6DED0-EDA5-4573-A3FD-CF45FDD094B5}" destId="{F2C48C48-F140-4DAE-B3AC-52C2BC57265A}" srcOrd="0" destOrd="0" presId="urn:microsoft.com/office/officeart/2005/8/layout/default"/>
    <dgm:cxn modelId="{391C56EE-04FB-42F5-B717-6F478C04639A}" type="presParOf" srcId="{F2C48C48-F140-4DAE-B3AC-52C2BC57265A}" destId="{4CDBE6BD-6E9E-4AF5-A7DD-BD588AB486D0}"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EB9D3B2-EC6B-41F9-8B74-B2A9C2A2A638}"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en-US"/>
        </a:p>
      </dgm:t>
    </dgm:pt>
    <dgm:pt modelId="{44BAB4E7-BF6A-4754-986B-3D1193EDACFE}">
      <dgm:prSet phldrT="[Text]"/>
      <dgm:spPr/>
      <dgm:t>
        <a:bodyPr/>
        <a:lstStyle/>
        <a:p>
          <a:r>
            <a:rPr lang="en-US" b="1">
              <a:latin typeface="Calibri" panose="020F0502020204030204" pitchFamily="34" charset="0"/>
              <a:ea typeface="Calibri" panose="020F0502020204030204" pitchFamily="34" charset="0"/>
              <a:cs typeface="Calibri" panose="020F0502020204030204" pitchFamily="34" charset="0"/>
            </a:rPr>
            <a:t>Mobilization</a:t>
          </a:r>
        </a:p>
      </dgm:t>
    </dgm:pt>
    <dgm:pt modelId="{436F80F9-4392-4225-A47B-C2F27D4BBC98}" type="parTrans" cxnId="{8C9976FF-C87E-4FA3-A4EE-4126A633925B}">
      <dgm:prSet/>
      <dgm:spPr/>
      <dgm:t>
        <a:bodyPr/>
        <a:lstStyle/>
        <a:p>
          <a:endParaRPr lang="en-US"/>
        </a:p>
      </dgm:t>
    </dgm:pt>
    <dgm:pt modelId="{818761E5-9CB2-4981-99F7-9CC377B85287}" type="sibTrans" cxnId="{8C9976FF-C87E-4FA3-A4EE-4126A633925B}">
      <dgm:prSet/>
      <dgm:spPr/>
      <dgm:t>
        <a:bodyPr/>
        <a:lstStyle/>
        <a:p>
          <a:endParaRPr lang="en-US"/>
        </a:p>
      </dgm:t>
    </dgm:pt>
    <dgm:pt modelId="{A3D2531D-D09A-4F35-9889-37B65F4BA633}">
      <dgm:prSet phldrT="[Text]" custT="1"/>
      <dgm:spPr>
        <a:solidFill>
          <a:schemeClr val="accent3">
            <a:lumMod val="75000"/>
          </a:schemeClr>
        </a:solidFill>
      </dgm:spPr>
      <dgm:t>
        <a:bodyPr/>
        <a:lstStyle/>
        <a:p>
          <a:pPr marL="0" lvl="0" indent="0" algn="ctr" defTabSz="622300">
            <a:lnSpc>
              <a:spcPct val="90000"/>
            </a:lnSpc>
            <a:spcBef>
              <a:spcPct val="0"/>
            </a:spcBef>
            <a:spcAft>
              <a:spcPct val="35000"/>
            </a:spcAft>
            <a:buNone/>
          </a:pPr>
          <a:r>
            <a:rPr lang="en-US" sz="1400" b="1" kern="1200">
              <a:solidFill>
                <a:srgbClr val="FFFFFF"/>
              </a:solidFill>
              <a:latin typeface="Calibri" panose="020F0502020204030204" pitchFamily="34" charset="0"/>
              <a:ea typeface="Calibri" panose="020F0502020204030204" pitchFamily="34" charset="0"/>
              <a:cs typeface="Calibri" panose="020F0502020204030204" pitchFamily="34" charset="0"/>
            </a:rPr>
            <a:t>Adoption</a:t>
          </a:r>
        </a:p>
      </dgm:t>
    </dgm:pt>
    <dgm:pt modelId="{FEA244C0-D96F-4E76-A7E3-6713941B3910}" type="parTrans" cxnId="{8F5AE98A-8282-43D2-98DB-0F9A4ABCC9CB}">
      <dgm:prSet/>
      <dgm:spPr/>
      <dgm:t>
        <a:bodyPr/>
        <a:lstStyle/>
        <a:p>
          <a:endParaRPr lang="en-US"/>
        </a:p>
      </dgm:t>
    </dgm:pt>
    <dgm:pt modelId="{829D583B-E2C6-4F78-B57D-E42E61F25492}" type="sibTrans" cxnId="{8F5AE98A-8282-43D2-98DB-0F9A4ABCC9CB}">
      <dgm:prSet/>
      <dgm:spPr/>
      <dgm:t>
        <a:bodyPr/>
        <a:lstStyle/>
        <a:p>
          <a:endParaRPr lang="en-US"/>
        </a:p>
      </dgm:t>
    </dgm:pt>
    <dgm:pt modelId="{7EECA62B-4F01-4679-9BFD-BF76E4E03D83}">
      <dgm:prSet phldrT="[Text]" custT="1"/>
      <dgm:spPr>
        <a:solidFill>
          <a:schemeClr val="accent5"/>
        </a:solidFill>
      </dgm:spPr>
      <dgm:t>
        <a:bodyPr/>
        <a:lstStyle/>
        <a:p>
          <a:pPr marL="0" lvl="0" indent="0" algn="ctr" defTabSz="622300">
            <a:lnSpc>
              <a:spcPct val="90000"/>
            </a:lnSpc>
            <a:spcBef>
              <a:spcPct val="0"/>
            </a:spcBef>
            <a:spcAft>
              <a:spcPct val="35000"/>
            </a:spcAft>
            <a:buNone/>
          </a:pPr>
          <a:r>
            <a:rPr lang="en-US" sz="1400" b="1" kern="1200">
              <a:solidFill>
                <a:srgbClr val="FFFFFF"/>
              </a:solidFill>
              <a:latin typeface="Calibri" panose="020F0502020204030204" pitchFamily="34" charset="0"/>
              <a:ea typeface="Calibri" panose="020F0502020204030204" pitchFamily="34" charset="0"/>
              <a:cs typeface="Calibri" panose="020F0502020204030204" pitchFamily="34" charset="0"/>
            </a:rPr>
            <a:t>Responsiveness</a:t>
          </a:r>
        </a:p>
      </dgm:t>
    </dgm:pt>
    <dgm:pt modelId="{11DE1E92-E0D2-47FB-A88B-7771FC01AAA9}" type="parTrans" cxnId="{715235CA-A96C-48FB-B489-148DCEE11A72}">
      <dgm:prSet/>
      <dgm:spPr/>
      <dgm:t>
        <a:bodyPr/>
        <a:lstStyle/>
        <a:p>
          <a:endParaRPr lang="en-US"/>
        </a:p>
      </dgm:t>
    </dgm:pt>
    <dgm:pt modelId="{7C3B368A-5EE5-408B-871B-893BDAE4F46E}" type="sibTrans" cxnId="{715235CA-A96C-48FB-B489-148DCEE11A72}">
      <dgm:prSet/>
      <dgm:spPr/>
      <dgm:t>
        <a:bodyPr/>
        <a:lstStyle/>
        <a:p>
          <a:endParaRPr lang="en-US"/>
        </a:p>
      </dgm:t>
    </dgm:pt>
    <dgm:pt modelId="{A4949AA5-2ABA-4FC7-BBA1-EFD8E165C958}">
      <dgm:prSet phldrT="[Text]" custT="1"/>
      <dgm:spPr>
        <a:solidFill>
          <a:schemeClr val="accent4">
            <a:lumMod val="75000"/>
          </a:schemeClr>
        </a:solidFill>
      </dgm:spPr>
      <dgm:t>
        <a:bodyPr/>
        <a:lstStyle/>
        <a:p>
          <a:pPr marL="0" lvl="0" indent="0" algn="ctr" defTabSz="622300">
            <a:lnSpc>
              <a:spcPct val="90000"/>
            </a:lnSpc>
            <a:spcBef>
              <a:spcPct val="0"/>
            </a:spcBef>
            <a:spcAft>
              <a:spcPct val="35000"/>
            </a:spcAft>
            <a:buNone/>
          </a:pPr>
          <a:r>
            <a:rPr lang="en-US" sz="1400" b="1" kern="1200">
              <a:solidFill>
                <a:srgbClr val="FFFFFF"/>
              </a:solidFill>
              <a:latin typeface="Calibri" panose="020F0502020204030204" pitchFamily="34" charset="0"/>
              <a:ea typeface="Calibri" panose="020F0502020204030204" pitchFamily="34" charset="0"/>
              <a:cs typeface="Calibri" panose="020F0502020204030204" pitchFamily="34" charset="0"/>
            </a:rPr>
            <a:t>Targeted Action</a:t>
          </a:r>
        </a:p>
      </dgm:t>
    </dgm:pt>
    <dgm:pt modelId="{4C6CC3A8-9DA4-461E-A48F-1E99ABF81F46}" type="parTrans" cxnId="{8E9EB3F1-6405-4DBD-AFFA-6AD1CC6A3F87}">
      <dgm:prSet/>
      <dgm:spPr/>
      <dgm:t>
        <a:bodyPr/>
        <a:lstStyle/>
        <a:p>
          <a:endParaRPr lang="en-US"/>
        </a:p>
      </dgm:t>
    </dgm:pt>
    <dgm:pt modelId="{7841F695-8ED1-48EE-B916-F5C4DE0C3117}" type="sibTrans" cxnId="{8E9EB3F1-6405-4DBD-AFFA-6AD1CC6A3F87}">
      <dgm:prSet/>
      <dgm:spPr/>
      <dgm:t>
        <a:bodyPr/>
        <a:lstStyle/>
        <a:p>
          <a:endParaRPr lang="en-US"/>
        </a:p>
      </dgm:t>
    </dgm:pt>
    <dgm:pt modelId="{82C8AFB1-6D97-438E-B6DF-63BB72307F9F}">
      <dgm:prSet/>
      <dgm:spPr>
        <a:solidFill>
          <a:schemeClr val="accent2">
            <a:lumMod val="75000"/>
          </a:schemeClr>
        </a:solidFill>
      </dgm:spPr>
      <dgm:t>
        <a:bodyPr/>
        <a:lstStyle/>
        <a:p>
          <a:r>
            <a:rPr lang="en-US" b="1">
              <a:solidFill>
                <a:schemeClr val="bg1"/>
              </a:solidFill>
            </a:rPr>
            <a:t>Simplification</a:t>
          </a:r>
        </a:p>
      </dgm:t>
    </dgm:pt>
    <dgm:pt modelId="{029B75DE-37ED-4004-9C1E-3CBD6303E1FC}" type="parTrans" cxnId="{C6CE5E58-0BF3-43E8-8689-2AE9FC03A64E}">
      <dgm:prSet/>
      <dgm:spPr/>
      <dgm:t>
        <a:bodyPr/>
        <a:lstStyle/>
        <a:p>
          <a:endParaRPr lang="en-US"/>
        </a:p>
      </dgm:t>
    </dgm:pt>
    <dgm:pt modelId="{D5098FF8-3E33-472B-A7C6-2C8260C20DFC}" type="sibTrans" cxnId="{C6CE5E58-0BF3-43E8-8689-2AE9FC03A64E}">
      <dgm:prSet/>
      <dgm:spPr/>
      <dgm:t>
        <a:bodyPr/>
        <a:lstStyle/>
        <a:p>
          <a:endParaRPr lang="en-US"/>
        </a:p>
      </dgm:t>
    </dgm:pt>
    <dgm:pt modelId="{FFE4E040-8377-4BB8-A3DD-724942B99956}" type="pres">
      <dgm:prSet presAssocID="{5EB9D3B2-EC6B-41F9-8B74-B2A9C2A2A638}" presName="rootnode" presStyleCnt="0">
        <dgm:presLayoutVars>
          <dgm:chMax/>
          <dgm:chPref/>
          <dgm:dir/>
          <dgm:animLvl val="lvl"/>
        </dgm:presLayoutVars>
      </dgm:prSet>
      <dgm:spPr/>
    </dgm:pt>
    <dgm:pt modelId="{8B372E32-1D76-4DED-BA07-351D7ACD0867}" type="pres">
      <dgm:prSet presAssocID="{82C8AFB1-6D97-438E-B6DF-63BB72307F9F}" presName="composite" presStyleCnt="0"/>
      <dgm:spPr/>
    </dgm:pt>
    <dgm:pt modelId="{05EC0D30-352A-453C-916B-C4796AF8C7D3}" type="pres">
      <dgm:prSet presAssocID="{82C8AFB1-6D97-438E-B6DF-63BB72307F9F}" presName="bentUpArrow1" presStyleLbl="alignImgPlace1" presStyleIdx="0" presStyleCnt="4"/>
      <dgm:spPr/>
    </dgm:pt>
    <dgm:pt modelId="{DE18D4AE-BAF9-40DD-9006-82629D266437}" type="pres">
      <dgm:prSet presAssocID="{82C8AFB1-6D97-438E-B6DF-63BB72307F9F}" presName="ParentText" presStyleLbl="node1" presStyleIdx="0" presStyleCnt="5">
        <dgm:presLayoutVars>
          <dgm:chMax val="1"/>
          <dgm:chPref val="1"/>
          <dgm:bulletEnabled val="1"/>
        </dgm:presLayoutVars>
      </dgm:prSet>
      <dgm:spPr/>
    </dgm:pt>
    <dgm:pt modelId="{4EB8870B-ADDD-4764-9167-76B7F49587F1}" type="pres">
      <dgm:prSet presAssocID="{82C8AFB1-6D97-438E-B6DF-63BB72307F9F}" presName="ChildText" presStyleLbl="revTx" presStyleIdx="0" presStyleCnt="4">
        <dgm:presLayoutVars>
          <dgm:chMax val="0"/>
          <dgm:chPref val="0"/>
          <dgm:bulletEnabled val="1"/>
        </dgm:presLayoutVars>
      </dgm:prSet>
      <dgm:spPr/>
    </dgm:pt>
    <dgm:pt modelId="{85F84FBD-393C-4042-AEE1-6D129E78ED09}" type="pres">
      <dgm:prSet presAssocID="{D5098FF8-3E33-472B-A7C6-2C8260C20DFC}" presName="sibTrans" presStyleCnt="0"/>
      <dgm:spPr/>
    </dgm:pt>
    <dgm:pt modelId="{A5610529-E4D2-42E1-AA02-5392A7F25D42}" type="pres">
      <dgm:prSet presAssocID="{44BAB4E7-BF6A-4754-986B-3D1193EDACFE}" presName="composite" presStyleCnt="0"/>
      <dgm:spPr/>
    </dgm:pt>
    <dgm:pt modelId="{CD1FB841-8F71-42AB-A13C-735082EA8CD4}" type="pres">
      <dgm:prSet presAssocID="{44BAB4E7-BF6A-4754-986B-3D1193EDACFE}" presName="bentUpArrow1" presStyleLbl="alignImgPlace1" presStyleIdx="1" presStyleCnt="4"/>
      <dgm:spPr/>
    </dgm:pt>
    <dgm:pt modelId="{965D0945-018B-4B5A-8E5C-D8EA0A6444E2}" type="pres">
      <dgm:prSet presAssocID="{44BAB4E7-BF6A-4754-986B-3D1193EDACFE}" presName="ParentText" presStyleLbl="node1" presStyleIdx="1" presStyleCnt="5">
        <dgm:presLayoutVars>
          <dgm:chMax val="1"/>
          <dgm:chPref val="1"/>
          <dgm:bulletEnabled val="1"/>
        </dgm:presLayoutVars>
      </dgm:prSet>
      <dgm:spPr/>
    </dgm:pt>
    <dgm:pt modelId="{A98044A6-FE32-4D18-A3B2-22EA2553EB29}" type="pres">
      <dgm:prSet presAssocID="{44BAB4E7-BF6A-4754-986B-3D1193EDACFE}" presName="ChildText" presStyleLbl="revTx" presStyleIdx="1" presStyleCnt="4">
        <dgm:presLayoutVars>
          <dgm:chMax val="0"/>
          <dgm:chPref val="0"/>
          <dgm:bulletEnabled val="1"/>
        </dgm:presLayoutVars>
      </dgm:prSet>
      <dgm:spPr/>
    </dgm:pt>
    <dgm:pt modelId="{BEB90387-07CC-4F91-A65A-69502EA17D8A}" type="pres">
      <dgm:prSet presAssocID="{818761E5-9CB2-4981-99F7-9CC377B85287}" presName="sibTrans" presStyleCnt="0"/>
      <dgm:spPr/>
    </dgm:pt>
    <dgm:pt modelId="{A7CC6353-332D-4E5A-BEE4-6C6592582A1E}" type="pres">
      <dgm:prSet presAssocID="{A3D2531D-D09A-4F35-9889-37B65F4BA633}" presName="composite" presStyleCnt="0"/>
      <dgm:spPr/>
    </dgm:pt>
    <dgm:pt modelId="{72105788-31F7-4E4A-BF02-06B2C436D26C}" type="pres">
      <dgm:prSet presAssocID="{A3D2531D-D09A-4F35-9889-37B65F4BA633}" presName="bentUpArrow1" presStyleLbl="alignImgPlace1" presStyleIdx="2" presStyleCnt="4"/>
      <dgm:spPr/>
    </dgm:pt>
    <dgm:pt modelId="{4585F9E6-B07E-4440-A550-0D620B199A02}" type="pres">
      <dgm:prSet presAssocID="{A3D2531D-D09A-4F35-9889-37B65F4BA633}" presName="ParentText" presStyleLbl="node1" presStyleIdx="2" presStyleCnt="5">
        <dgm:presLayoutVars>
          <dgm:chMax val="1"/>
          <dgm:chPref val="1"/>
          <dgm:bulletEnabled val="1"/>
        </dgm:presLayoutVars>
      </dgm:prSet>
      <dgm:spPr/>
    </dgm:pt>
    <dgm:pt modelId="{ABE35A36-B81C-4F48-B263-B7D04F0382EC}" type="pres">
      <dgm:prSet presAssocID="{A3D2531D-D09A-4F35-9889-37B65F4BA633}" presName="ChildText" presStyleLbl="revTx" presStyleIdx="2" presStyleCnt="4">
        <dgm:presLayoutVars>
          <dgm:chMax val="0"/>
          <dgm:chPref val="0"/>
          <dgm:bulletEnabled val="1"/>
        </dgm:presLayoutVars>
      </dgm:prSet>
      <dgm:spPr/>
    </dgm:pt>
    <dgm:pt modelId="{E01EC660-BD42-4A02-A4EB-935DD007E87E}" type="pres">
      <dgm:prSet presAssocID="{829D583B-E2C6-4F78-B57D-E42E61F25492}" presName="sibTrans" presStyleCnt="0"/>
      <dgm:spPr/>
    </dgm:pt>
    <dgm:pt modelId="{0F3B8250-D73F-4AC3-9612-03B9771DDB12}" type="pres">
      <dgm:prSet presAssocID="{7EECA62B-4F01-4679-9BFD-BF76E4E03D83}" presName="composite" presStyleCnt="0"/>
      <dgm:spPr/>
    </dgm:pt>
    <dgm:pt modelId="{84E55631-BA27-47CD-9671-1000950A63DB}" type="pres">
      <dgm:prSet presAssocID="{7EECA62B-4F01-4679-9BFD-BF76E4E03D83}" presName="bentUpArrow1" presStyleLbl="alignImgPlace1" presStyleIdx="3" presStyleCnt="4"/>
      <dgm:spPr/>
    </dgm:pt>
    <dgm:pt modelId="{C9FA09CB-589B-4166-86A2-99B63CA0CF9D}" type="pres">
      <dgm:prSet presAssocID="{7EECA62B-4F01-4679-9BFD-BF76E4E03D83}" presName="ParentText" presStyleLbl="node1" presStyleIdx="3" presStyleCnt="5" custScaleX="112232">
        <dgm:presLayoutVars>
          <dgm:chMax val="1"/>
          <dgm:chPref val="1"/>
          <dgm:bulletEnabled val="1"/>
        </dgm:presLayoutVars>
      </dgm:prSet>
      <dgm:spPr/>
    </dgm:pt>
    <dgm:pt modelId="{881CC0D3-6D9F-438C-AC34-5386FDEDAC71}" type="pres">
      <dgm:prSet presAssocID="{7EECA62B-4F01-4679-9BFD-BF76E4E03D83}" presName="ChildText" presStyleLbl="revTx" presStyleIdx="3" presStyleCnt="4">
        <dgm:presLayoutVars>
          <dgm:chMax val="0"/>
          <dgm:chPref val="0"/>
          <dgm:bulletEnabled val="1"/>
        </dgm:presLayoutVars>
      </dgm:prSet>
      <dgm:spPr/>
    </dgm:pt>
    <dgm:pt modelId="{5FEBF804-790A-45E6-934D-1D8D4224322F}" type="pres">
      <dgm:prSet presAssocID="{7C3B368A-5EE5-408B-871B-893BDAE4F46E}" presName="sibTrans" presStyleCnt="0"/>
      <dgm:spPr/>
    </dgm:pt>
    <dgm:pt modelId="{0D8607AA-A511-49D1-9CEB-1A3AD4042C31}" type="pres">
      <dgm:prSet presAssocID="{A4949AA5-2ABA-4FC7-BBA1-EFD8E165C958}" presName="composite" presStyleCnt="0"/>
      <dgm:spPr/>
    </dgm:pt>
    <dgm:pt modelId="{277EF8B3-EB4E-452A-81D4-BC6B345CADD6}" type="pres">
      <dgm:prSet presAssocID="{A4949AA5-2ABA-4FC7-BBA1-EFD8E165C958}" presName="ParentText" presStyleLbl="node1" presStyleIdx="4" presStyleCnt="5">
        <dgm:presLayoutVars>
          <dgm:chMax val="1"/>
          <dgm:chPref val="1"/>
          <dgm:bulletEnabled val="1"/>
        </dgm:presLayoutVars>
      </dgm:prSet>
      <dgm:spPr/>
    </dgm:pt>
  </dgm:ptLst>
  <dgm:cxnLst>
    <dgm:cxn modelId="{C102D42C-5614-42DE-A7D5-71C5570FE3DD}" type="presOf" srcId="{44BAB4E7-BF6A-4754-986B-3D1193EDACFE}" destId="{965D0945-018B-4B5A-8E5C-D8EA0A6444E2}" srcOrd="0" destOrd="0" presId="urn:microsoft.com/office/officeart/2005/8/layout/StepDownProcess"/>
    <dgm:cxn modelId="{C6CE5E58-0BF3-43E8-8689-2AE9FC03A64E}" srcId="{5EB9D3B2-EC6B-41F9-8B74-B2A9C2A2A638}" destId="{82C8AFB1-6D97-438E-B6DF-63BB72307F9F}" srcOrd="0" destOrd="0" parTransId="{029B75DE-37ED-4004-9C1E-3CBD6303E1FC}" sibTransId="{D5098FF8-3E33-472B-A7C6-2C8260C20DFC}"/>
    <dgm:cxn modelId="{8F5AE98A-8282-43D2-98DB-0F9A4ABCC9CB}" srcId="{5EB9D3B2-EC6B-41F9-8B74-B2A9C2A2A638}" destId="{A3D2531D-D09A-4F35-9889-37B65F4BA633}" srcOrd="2" destOrd="0" parTransId="{FEA244C0-D96F-4E76-A7E3-6713941B3910}" sibTransId="{829D583B-E2C6-4F78-B57D-E42E61F25492}"/>
    <dgm:cxn modelId="{6B58C296-5F19-4CFC-A42F-3603CA98C6CA}" type="presOf" srcId="{7EECA62B-4F01-4679-9BFD-BF76E4E03D83}" destId="{C9FA09CB-589B-4166-86A2-99B63CA0CF9D}" srcOrd="0" destOrd="0" presId="urn:microsoft.com/office/officeart/2005/8/layout/StepDownProcess"/>
    <dgm:cxn modelId="{429349A1-109A-415D-A910-8929E4984209}" type="presOf" srcId="{A4949AA5-2ABA-4FC7-BBA1-EFD8E165C958}" destId="{277EF8B3-EB4E-452A-81D4-BC6B345CADD6}" srcOrd="0" destOrd="0" presId="urn:microsoft.com/office/officeart/2005/8/layout/StepDownProcess"/>
    <dgm:cxn modelId="{0097F6A2-03B2-42A2-B1E3-11621F2B68CC}" type="presOf" srcId="{82C8AFB1-6D97-438E-B6DF-63BB72307F9F}" destId="{DE18D4AE-BAF9-40DD-9006-82629D266437}" srcOrd="0" destOrd="0" presId="urn:microsoft.com/office/officeart/2005/8/layout/StepDownProcess"/>
    <dgm:cxn modelId="{715235CA-A96C-48FB-B489-148DCEE11A72}" srcId="{5EB9D3B2-EC6B-41F9-8B74-B2A9C2A2A638}" destId="{7EECA62B-4F01-4679-9BFD-BF76E4E03D83}" srcOrd="3" destOrd="0" parTransId="{11DE1E92-E0D2-47FB-A88B-7771FC01AAA9}" sibTransId="{7C3B368A-5EE5-408B-871B-893BDAE4F46E}"/>
    <dgm:cxn modelId="{60DD32D5-8513-472D-91FB-183B4C05FF66}" type="presOf" srcId="{A3D2531D-D09A-4F35-9889-37B65F4BA633}" destId="{4585F9E6-B07E-4440-A550-0D620B199A02}" srcOrd="0" destOrd="0" presId="urn:microsoft.com/office/officeart/2005/8/layout/StepDownProcess"/>
    <dgm:cxn modelId="{DCA5A2DB-7B1A-4710-8579-64330F7A0C45}" type="presOf" srcId="{5EB9D3B2-EC6B-41F9-8B74-B2A9C2A2A638}" destId="{FFE4E040-8377-4BB8-A3DD-724942B99956}" srcOrd="0" destOrd="0" presId="urn:microsoft.com/office/officeart/2005/8/layout/StepDownProcess"/>
    <dgm:cxn modelId="{8E9EB3F1-6405-4DBD-AFFA-6AD1CC6A3F87}" srcId="{5EB9D3B2-EC6B-41F9-8B74-B2A9C2A2A638}" destId="{A4949AA5-2ABA-4FC7-BBA1-EFD8E165C958}" srcOrd="4" destOrd="0" parTransId="{4C6CC3A8-9DA4-461E-A48F-1E99ABF81F46}" sibTransId="{7841F695-8ED1-48EE-B916-F5C4DE0C3117}"/>
    <dgm:cxn modelId="{8C9976FF-C87E-4FA3-A4EE-4126A633925B}" srcId="{5EB9D3B2-EC6B-41F9-8B74-B2A9C2A2A638}" destId="{44BAB4E7-BF6A-4754-986B-3D1193EDACFE}" srcOrd="1" destOrd="0" parTransId="{436F80F9-4392-4225-A47B-C2F27D4BBC98}" sibTransId="{818761E5-9CB2-4981-99F7-9CC377B85287}"/>
    <dgm:cxn modelId="{55243DEF-A10F-4A33-B431-9C31A76D53FC}" type="presParOf" srcId="{FFE4E040-8377-4BB8-A3DD-724942B99956}" destId="{8B372E32-1D76-4DED-BA07-351D7ACD0867}" srcOrd="0" destOrd="0" presId="urn:microsoft.com/office/officeart/2005/8/layout/StepDownProcess"/>
    <dgm:cxn modelId="{3F5DDAA8-5D21-4F43-B7B1-1D9860D28B7B}" type="presParOf" srcId="{8B372E32-1D76-4DED-BA07-351D7ACD0867}" destId="{05EC0D30-352A-453C-916B-C4796AF8C7D3}" srcOrd="0" destOrd="0" presId="urn:microsoft.com/office/officeart/2005/8/layout/StepDownProcess"/>
    <dgm:cxn modelId="{30039FB3-3BD9-4F37-8C2B-6D19666BE776}" type="presParOf" srcId="{8B372E32-1D76-4DED-BA07-351D7ACD0867}" destId="{DE18D4AE-BAF9-40DD-9006-82629D266437}" srcOrd="1" destOrd="0" presId="urn:microsoft.com/office/officeart/2005/8/layout/StepDownProcess"/>
    <dgm:cxn modelId="{B4F32074-12B2-427E-84A0-3CA732829700}" type="presParOf" srcId="{8B372E32-1D76-4DED-BA07-351D7ACD0867}" destId="{4EB8870B-ADDD-4764-9167-76B7F49587F1}" srcOrd="2" destOrd="0" presId="urn:microsoft.com/office/officeart/2005/8/layout/StepDownProcess"/>
    <dgm:cxn modelId="{A146B020-027E-4475-AD26-0B00DB91F0DE}" type="presParOf" srcId="{FFE4E040-8377-4BB8-A3DD-724942B99956}" destId="{85F84FBD-393C-4042-AEE1-6D129E78ED09}" srcOrd="1" destOrd="0" presId="urn:microsoft.com/office/officeart/2005/8/layout/StepDownProcess"/>
    <dgm:cxn modelId="{998AB9BF-4A93-4ACA-B911-20628B557825}" type="presParOf" srcId="{FFE4E040-8377-4BB8-A3DD-724942B99956}" destId="{A5610529-E4D2-42E1-AA02-5392A7F25D42}" srcOrd="2" destOrd="0" presId="urn:microsoft.com/office/officeart/2005/8/layout/StepDownProcess"/>
    <dgm:cxn modelId="{01ACEA1C-5E02-4DF4-8D8A-14541A2744C1}" type="presParOf" srcId="{A5610529-E4D2-42E1-AA02-5392A7F25D42}" destId="{CD1FB841-8F71-42AB-A13C-735082EA8CD4}" srcOrd="0" destOrd="0" presId="urn:microsoft.com/office/officeart/2005/8/layout/StepDownProcess"/>
    <dgm:cxn modelId="{7266F0AC-62CE-4445-9AFA-2623EE285126}" type="presParOf" srcId="{A5610529-E4D2-42E1-AA02-5392A7F25D42}" destId="{965D0945-018B-4B5A-8E5C-D8EA0A6444E2}" srcOrd="1" destOrd="0" presId="urn:microsoft.com/office/officeart/2005/8/layout/StepDownProcess"/>
    <dgm:cxn modelId="{59110CEA-1333-406E-9BAF-3E58ABE815D0}" type="presParOf" srcId="{A5610529-E4D2-42E1-AA02-5392A7F25D42}" destId="{A98044A6-FE32-4D18-A3B2-22EA2553EB29}" srcOrd="2" destOrd="0" presId="urn:microsoft.com/office/officeart/2005/8/layout/StepDownProcess"/>
    <dgm:cxn modelId="{5C5137C8-010B-4768-BDDC-EDB43CA58F27}" type="presParOf" srcId="{FFE4E040-8377-4BB8-A3DD-724942B99956}" destId="{BEB90387-07CC-4F91-A65A-69502EA17D8A}" srcOrd="3" destOrd="0" presId="urn:microsoft.com/office/officeart/2005/8/layout/StepDownProcess"/>
    <dgm:cxn modelId="{98B98A1C-BC22-48C8-837C-076E5C800C64}" type="presParOf" srcId="{FFE4E040-8377-4BB8-A3DD-724942B99956}" destId="{A7CC6353-332D-4E5A-BEE4-6C6592582A1E}" srcOrd="4" destOrd="0" presId="urn:microsoft.com/office/officeart/2005/8/layout/StepDownProcess"/>
    <dgm:cxn modelId="{F4881EEF-BA45-48EC-A7D4-49152A16DA7E}" type="presParOf" srcId="{A7CC6353-332D-4E5A-BEE4-6C6592582A1E}" destId="{72105788-31F7-4E4A-BF02-06B2C436D26C}" srcOrd="0" destOrd="0" presId="urn:microsoft.com/office/officeart/2005/8/layout/StepDownProcess"/>
    <dgm:cxn modelId="{B55B0767-7C18-4416-8F38-26546BB09F32}" type="presParOf" srcId="{A7CC6353-332D-4E5A-BEE4-6C6592582A1E}" destId="{4585F9E6-B07E-4440-A550-0D620B199A02}" srcOrd="1" destOrd="0" presId="urn:microsoft.com/office/officeart/2005/8/layout/StepDownProcess"/>
    <dgm:cxn modelId="{8AC29238-81CB-4B2F-9DC5-87D250C7E179}" type="presParOf" srcId="{A7CC6353-332D-4E5A-BEE4-6C6592582A1E}" destId="{ABE35A36-B81C-4F48-B263-B7D04F0382EC}" srcOrd="2" destOrd="0" presId="urn:microsoft.com/office/officeart/2005/8/layout/StepDownProcess"/>
    <dgm:cxn modelId="{CDAD1030-3044-4F4D-893B-9FB92946AFD2}" type="presParOf" srcId="{FFE4E040-8377-4BB8-A3DD-724942B99956}" destId="{E01EC660-BD42-4A02-A4EB-935DD007E87E}" srcOrd="5" destOrd="0" presId="urn:microsoft.com/office/officeart/2005/8/layout/StepDownProcess"/>
    <dgm:cxn modelId="{6624B83E-FBD8-43DD-A0F8-96B670FBF075}" type="presParOf" srcId="{FFE4E040-8377-4BB8-A3DD-724942B99956}" destId="{0F3B8250-D73F-4AC3-9612-03B9771DDB12}" srcOrd="6" destOrd="0" presId="urn:microsoft.com/office/officeart/2005/8/layout/StepDownProcess"/>
    <dgm:cxn modelId="{F82D4FE4-D638-44EB-9361-D86976AAB590}" type="presParOf" srcId="{0F3B8250-D73F-4AC3-9612-03B9771DDB12}" destId="{84E55631-BA27-47CD-9671-1000950A63DB}" srcOrd="0" destOrd="0" presId="urn:microsoft.com/office/officeart/2005/8/layout/StepDownProcess"/>
    <dgm:cxn modelId="{8EAFCC7F-4D0F-4D28-A560-6EEF50BD31CD}" type="presParOf" srcId="{0F3B8250-D73F-4AC3-9612-03B9771DDB12}" destId="{C9FA09CB-589B-4166-86A2-99B63CA0CF9D}" srcOrd="1" destOrd="0" presId="urn:microsoft.com/office/officeart/2005/8/layout/StepDownProcess"/>
    <dgm:cxn modelId="{E5D89BA6-BD0F-41D6-8746-4B6E6BE866DD}" type="presParOf" srcId="{0F3B8250-D73F-4AC3-9612-03B9771DDB12}" destId="{881CC0D3-6D9F-438C-AC34-5386FDEDAC71}" srcOrd="2" destOrd="0" presId="urn:microsoft.com/office/officeart/2005/8/layout/StepDownProcess"/>
    <dgm:cxn modelId="{2B5BEBFF-2CE6-4615-A2AA-986BDC34AFC7}" type="presParOf" srcId="{FFE4E040-8377-4BB8-A3DD-724942B99956}" destId="{5FEBF804-790A-45E6-934D-1D8D4224322F}" srcOrd="7" destOrd="0" presId="urn:microsoft.com/office/officeart/2005/8/layout/StepDownProcess"/>
    <dgm:cxn modelId="{0E8B1DB3-3CB2-40B3-8F36-D3BBA64E3F20}" type="presParOf" srcId="{FFE4E040-8377-4BB8-A3DD-724942B99956}" destId="{0D8607AA-A511-49D1-9CEB-1A3AD4042C31}" srcOrd="8" destOrd="0" presId="urn:microsoft.com/office/officeart/2005/8/layout/StepDownProcess"/>
    <dgm:cxn modelId="{572393F1-6746-4099-B0BC-8F7B5D0D812F}" type="presParOf" srcId="{0D8607AA-A511-49D1-9CEB-1A3AD4042C31}" destId="{277EF8B3-EB4E-452A-81D4-BC6B345CADD6}"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DBE6BD-6E9E-4AF5-A7DD-BD588AB486D0}">
      <dsp:nvSpPr>
        <dsp:cNvPr id="0" name=""/>
        <dsp:cNvSpPr/>
      </dsp:nvSpPr>
      <dsp:spPr>
        <a:xfrm>
          <a:off x="0" y="0"/>
          <a:ext cx="4541744" cy="389283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a:t>Questions or Comments?</a:t>
          </a:r>
          <a:endParaRPr lang="en-US" sz="3600" kern="1200">
            <a:solidFill>
              <a:srgbClr val="FFFFFF"/>
            </a:solidFill>
            <a:latin typeface="Calibri"/>
            <a:ea typeface="+mn-ea"/>
            <a:cs typeface="+mn-cs"/>
          </a:endParaRPr>
        </a:p>
      </dsp:txBody>
      <dsp:txXfrm>
        <a:off x="0" y="0"/>
        <a:ext cx="4541744" cy="38928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DBE6BD-6E9E-4AF5-A7DD-BD588AB486D0}">
      <dsp:nvSpPr>
        <dsp:cNvPr id="0" name=""/>
        <dsp:cNvSpPr/>
      </dsp:nvSpPr>
      <dsp:spPr>
        <a:xfrm>
          <a:off x="0" y="0"/>
          <a:ext cx="4537308" cy="388903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a:t>Do IESBA members have any questions or comments on the roundtable plans, draft briefing note and questions?</a:t>
          </a:r>
          <a:endParaRPr lang="en-US" sz="3600" kern="1200">
            <a:solidFill>
              <a:srgbClr val="FFFFFF"/>
            </a:solidFill>
            <a:latin typeface="Calibri"/>
            <a:ea typeface="+mn-ea"/>
            <a:cs typeface="+mn-cs"/>
          </a:endParaRPr>
        </a:p>
      </dsp:txBody>
      <dsp:txXfrm>
        <a:off x="0" y="0"/>
        <a:ext cx="4537308" cy="38890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DBE6BD-6E9E-4AF5-A7DD-BD588AB486D0}">
      <dsp:nvSpPr>
        <dsp:cNvPr id="0" name=""/>
        <dsp:cNvSpPr/>
      </dsp:nvSpPr>
      <dsp:spPr>
        <a:xfrm>
          <a:off x="0" y="0"/>
          <a:ext cx="4537308" cy="388903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n-US" sz="3600" kern="1200"/>
            <a:t>Do IESBA members have any questions or comments on the extended survey plans and questions?</a:t>
          </a:r>
          <a:endParaRPr lang="en-US" sz="3600" kern="1200">
            <a:solidFill>
              <a:srgbClr val="FFFFFF"/>
            </a:solidFill>
            <a:latin typeface="Calibri"/>
            <a:ea typeface="+mn-ea"/>
            <a:cs typeface="+mn-cs"/>
          </a:endParaRPr>
        </a:p>
      </dsp:txBody>
      <dsp:txXfrm>
        <a:off x="0" y="0"/>
        <a:ext cx="4537308" cy="388903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EC0D30-352A-453C-916B-C4796AF8C7D3}">
      <dsp:nvSpPr>
        <dsp:cNvPr id="0" name=""/>
        <dsp:cNvSpPr/>
      </dsp:nvSpPr>
      <dsp:spPr>
        <a:xfrm rot="5400000">
          <a:off x="2714803" y="899730"/>
          <a:ext cx="783022" cy="891442"/>
        </a:xfrm>
        <a:prstGeom prst="bentUpArrow">
          <a:avLst>
            <a:gd name="adj1" fmla="val 32840"/>
            <a:gd name="adj2" fmla="val 25000"/>
            <a:gd name="adj3" fmla="val 35780"/>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E18D4AE-BAF9-40DD-9006-82629D266437}">
      <dsp:nvSpPr>
        <dsp:cNvPr id="0" name=""/>
        <dsp:cNvSpPr/>
      </dsp:nvSpPr>
      <dsp:spPr>
        <a:xfrm>
          <a:off x="2507349" y="31734"/>
          <a:ext cx="1318148" cy="922661"/>
        </a:xfrm>
        <a:prstGeom prst="roundRect">
          <a:avLst>
            <a:gd name="adj" fmla="val 16670"/>
          </a:avLst>
        </a:prstGeom>
        <a:solidFill>
          <a:schemeClr val="accent2">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a:solidFill>
                <a:schemeClr val="bg1"/>
              </a:solidFill>
            </a:rPr>
            <a:t>Simplification</a:t>
          </a:r>
        </a:p>
      </dsp:txBody>
      <dsp:txXfrm>
        <a:off x="2552398" y="76783"/>
        <a:ext cx="1228050" cy="832563"/>
      </dsp:txXfrm>
    </dsp:sp>
    <dsp:sp modelId="{4EB8870B-ADDD-4764-9167-76B7F49587F1}">
      <dsp:nvSpPr>
        <dsp:cNvPr id="0" name=""/>
        <dsp:cNvSpPr/>
      </dsp:nvSpPr>
      <dsp:spPr>
        <a:xfrm>
          <a:off x="3825498" y="119731"/>
          <a:ext cx="958695" cy="745735"/>
        </a:xfrm>
        <a:prstGeom prst="rect">
          <a:avLst/>
        </a:prstGeom>
        <a:noFill/>
        <a:ln>
          <a:noFill/>
        </a:ln>
        <a:effectLst/>
      </dsp:spPr>
      <dsp:style>
        <a:lnRef idx="0">
          <a:scrgbClr r="0" g="0" b="0"/>
        </a:lnRef>
        <a:fillRef idx="0">
          <a:scrgbClr r="0" g="0" b="0"/>
        </a:fillRef>
        <a:effectRef idx="0">
          <a:scrgbClr r="0" g="0" b="0"/>
        </a:effectRef>
        <a:fontRef idx="minor"/>
      </dsp:style>
    </dsp:sp>
    <dsp:sp modelId="{CD1FB841-8F71-42AB-A13C-735082EA8CD4}">
      <dsp:nvSpPr>
        <dsp:cNvPr id="0" name=""/>
        <dsp:cNvSpPr/>
      </dsp:nvSpPr>
      <dsp:spPr>
        <a:xfrm rot="5400000">
          <a:off x="3807688" y="1936183"/>
          <a:ext cx="783022" cy="891442"/>
        </a:xfrm>
        <a:prstGeom prst="bentUpArrow">
          <a:avLst>
            <a:gd name="adj1" fmla="val 32840"/>
            <a:gd name="adj2" fmla="val 25000"/>
            <a:gd name="adj3" fmla="val 35780"/>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65D0945-018B-4B5A-8E5C-D8EA0A6444E2}">
      <dsp:nvSpPr>
        <dsp:cNvPr id="0" name=""/>
        <dsp:cNvSpPr/>
      </dsp:nvSpPr>
      <dsp:spPr>
        <a:xfrm>
          <a:off x="3600234" y="1068187"/>
          <a:ext cx="1318148" cy="922661"/>
        </a:xfrm>
        <a:prstGeom prst="roundRect">
          <a:avLst>
            <a:gd name="adj" fmla="val 1667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a:latin typeface="Calibri" panose="020F0502020204030204" pitchFamily="34" charset="0"/>
              <a:ea typeface="Calibri" panose="020F0502020204030204" pitchFamily="34" charset="0"/>
              <a:cs typeface="Calibri" panose="020F0502020204030204" pitchFamily="34" charset="0"/>
            </a:rPr>
            <a:t>Mobilization</a:t>
          </a:r>
        </a:p>
      </dsp:txBody>
      <dsp:txXfrm>
        <a:off x="3645283" y="1113236"/>
        <a:ext cx="1228050" cy="832563"/>
      </dsp:txXfrm>
    </dsp:sp>
    <dsp:sp modelId="{A98044A6-FE32-4D18-A3B2-22EA2553EB29}">
      <dsp:nvSpPr>
        <dsp:cNvPr id="0" name=""/>
        <dsp:cNvSpPr/>
      </dsp:nvSpPr>
      <dsp:spPr>
        <a:xfrm>
          <a:off x="4918383" y="1156184"/>
          <a:ext cx="958695" cy="745735"/>
        </a:xfrm>
        <a:prstGeom prst="rect">
          <a:avLst/>
        </a:prstGeom>
        <a:noFill/>
        <a:ln>
          <a:noFill/>
        </a:ln>
        <a:effectLst/>
      </dsp:spPr>
      <dsp:style>
        <a:lnRef idx="0">
          <a:scrgbClr r="0" g="0" b="0"/>
        </a:lnRef>
        <a:fillRef idx="0">
          <a:scrgbClr r="0" g="0" b="0"/>
        </a:fillRef>
        <a:effectRef idx="0">
          <a:scrgbClr r="0" g="0" b="0"/>
        </a:effectRef>
        <a:fontRef idx="minor"/>
      </dsp:style>
    </dsp:sp>
    <dsp:sp modelId="{72105788-31F7-4E4A-BF02-06B2C436D26C}">
      <dsp:nvSpPr>
        <dsp:cNvPr id="0" name=""/>
        <dsp:cNvSpPr/>
      </dsp:nvSpPr>
      <dsp:spPr>
        <a:xfrm rot="5400000">
          <a:off x="4900573" y="2972636"/>
          <a:ext cx="783022" cy="891442"/>
        </a:xfrm>
        <a:prstGeom prst="bentUpArrow">
          <a:avLst>
            <a:gd name="adj1" fmla="val 32840"/>
            <a:gd name="adj2" fmla="val 25000"/>
            <a:gd name="adj3" fmla="val 35780"/>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585F9E6-B07E-4440-A550-0D620B199A02}">
      <dsp:nvSpPr>
        <dsp:cNvPr id="0" name=""/>
        <dsp:cNvSpPr/>
      </dsp:nvSpPr>
      <dsp:spPr>
        <a:xfrm>
          <a:off x="4693119" y="2104640"/>
          <a:ext cx="1318148" cy="922661"/>
        </a:xfrm>
        <a:prstGeom prst="roundRect">
          <a:avLst>
            <a:gd name="adj" fmla="val 16670"/>
          </a:avLst>
        </a:prstGeom>
        <a:solidFill>
          <a:schemeClr val="accent3">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solidFill>
                <a:srgbClr val="FFFFFF"/>
              </a:solidFill>
              <a:latin typeface="Calibri" panose="020F0502020204030204" pitchFamily="34" charset="0"/>
              <a:ea typeface="Calibri" panose="020F0502020204030204" pitchFamily="34" charset="0"/>
              <a:cs typeface="Calibri" panose="020F0502020204030204" pitchFamily="34" charset="0"/>
            </a:rPr>
            <a:t>Adoption</a:t>
          </a:r>
        </a:p>
      </dsp:txBody>
      <dsp:txXfrm>
        <a:off x="4738168" y="2149689"/>
        <a:ext cx="1228050" cy="832563"/>
      </dsp:txXfrm>
    </dsp:sp>
    <dsp:sp modelId="{ABE35A36-B81C-4F48-B263-B7D04F0382EC}">
      <dsp:nvSpPr>
        <dsp:cNvPr id="0" name=""/>
        <dsp:cNvSpPr/>
      </dsp:nvSpPr>
      <dsp:spPr>
        <a:xfrm>
          <a:off x="6011268" y="2192637"/>
          <a:ext cx="958695" cy="745735"/>
        </a:xfrm>
        <a:prstGeom prst="rect">
          <a:avLst/>
        </a:prstGeom>
        <a:noFill/>
        <a:ln>
          <a:noFill/>
        </a:ln>
        <a:effectLst/>
      </dsp:spPr>
      <dsp:style>
        <a:lnRef idx="0">
          <a:scrgbClr r="0" g="0" b="0"/>
        </a:lnRef>
        <a:fillRef idx="0">
          <a:scrgbClr r="0" g="0" b="0"/>
        </a:fillRef>
        <a:effectRef idx="0">
          <a:scrgbClr r="0" g="0" b="0"/>
        </a:effectRef>
        <a:fontRef idx="minor"/>
      </dsp:style>
    </dsp:sp>
    <dsp:sp modelId="{84E55631-BA27-47CD-9671-1000950A63DB}">
      <dsp:nvSpPr>
        <dsp:cNvPr id="0" name=""/>
        <dsp:cNvSpPr/>
      </dsp:nvSpPr>
      <dsp:spPr>
        <a:xfrm rot="5400000">
          <a:off x="6074076" y="4009088"/>
          <a:ext cx="783022" cy="891442"/>
        </a:xfrm>
        <a:prstGeom prst="bentUpArrow">
          <a:avLst>
            <a:gd name="adj1" fmla="val 32840"/>
            <a:gd name="adj2" fmla="val 25000"/>
            <a:gd name="adj3" fmla="val 35780"/>
          </a:avLst>
        </a:prstGeom>
        <a:solidFill>
          <a:schemeClr val="accent1">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9FA09CB-589B-4166-86A2-99B63CA0CF9D}">
      <dsp:nvSpPr>
        <dsp:cNvPr id="0" name=""/>
        <dsp:cNvSpPr/>
      </dsp:nvSpPr>
      <dsp:spPr>
        <a:xfrm>
          <a:off x="5786004" y="3141093"/>
          <a:ext cx="1479384" cy="922661"/>
        </a:xfrm>
        <a:prstGeom prst="roundRect">
          <a:avLst>
            <a:gd name="adj" fmla="val 16670"/>
          </a:avLst>
        </a:prstGeom>
        <a:solidFill>
          <a:schemeClr val="accent5"/>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solidFill>
                <a:srgbClr val="FFFFFF"/>
              </a:solidFill>
              <a:latin typeface="Calibri" panose="020F0502020204030204" pitchFamily="34" charset="0"/>
              <a:ea typeface="Calibri" panose="020F0502020204030204" pitchFamily="34" charset="0"/>
              <a:cs typeface="Calibri" panose="020F0502020204030204" pitchFamily="34" charset="0"/>
            </a:rPr>
            <a:t>Responsiveness</a:t>
          </a:r>
        </a:p>
      </dsp:txBody>
      <dsp:txXfrm>
        <a:off x="5831053" y="3186142"/>
        <a:ext cx="1389286" cy="832563"/>
      </dsp:txXfrm>
    </dsp:sp>
    <dsp:sp modelId="{881CC0D3-6D9F-438C-AC34-5386FDEDAC71}">
      <dsp:nvSpPr>
        <dsp:cNvPr id="0" name=""/>
        <dsp:cNvSpPr/>
      </dsp:nvSpPr>
      <dsp:spPr>
        <a:xfrm>
          <a:off x="7184771" y="3229090"/>
          <a:ext cx="958695" cy="745735"/>
        </a:xfrm>
        <a:prstGeom prst="rect">
          <a:avLst/>
        </a:prstGeom>
        <a:noFill/>
        <a:ln>
          <a:noFill/>
        </a:ln>
        <a:effectLst/>
      </dsp:spPr>
      <dsp:style>
        <a:lnRef idx="0">
          <a:scrgbClr r="0" g="0" b="0"/>
        </a:lnRef>
        <a:fillRef idx="0">
          <a:scrgbClr r="0" g="0" b="0"/>
        </a:fillRef>
        <a:effectRef idx="0">
          <a:scrgbClr r="0" g="0" b="0"/>
        </a:effectRef>
        <a:fontRef idx="minor"/>
      </dsp:style>
    </dsp:sp>
    <dsp:sp modelId="{277EF8B3-EB4E-452A-81D4-BC6B345CADD6}">
      <dsp:nvSpPr>
        <dsp:cNvPr id="0" name=""/>
        <dsp:cNvSpPr/>
      </dsp:nvSpPr>
      <dsp:spPr>
        <a:xfrm>
          <a:off x="6878889" y="4177546"/>
          <a:ext cx="1318148" cy="922661"/>
        </a:xfrm>
        <a:prstGeom prst="roundRect">
          <a:avLst>
            <a:gd name="adj" fmla="val 16670"/>
          </a:avLst>
        </a:prstGeom>
        <a:solidFill>
          <a:schemeClr val="accent4">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kern="1200">
              <a:solidFill>
                <a:srgbClr val="FFFFFF"/>
              </a:solidFill>
              <a:latin typeface="Calibri" panose="020F0502020204030204" pitchFamily="34" charset="0"/>
              <a:ea typeface="Calibri" panose="020F0502020204030204" pitchFamily="34" charset="0"/>
              <a:cs typeface="Calibri" panose="020F0502020204030204" pitchFamily="34" charset="0"/>
            </a:rPr>
            <a:t>Targeted Action</a:t>
          </a:r>
        </a:p>
      </dsp:txBody>
      <dsp:txXfrm>
        <a:off x="6923938" y="4222595"/>
        <a:ext cx="1228050" cy="832563"/>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884F18-98DF-4268-9B0A-647DA574C6D4}" type="datetimeFigureOut">
              <a:rPr lang="en-US" smtClean="0"/>
              <a:t>12/11/2025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2F3424-30B5-47D2-BBBD-F8A6090E189D}" type="slidenum">
              <a:rPr lang="en-US" smtClean="0"/>
              <a:t>‹#›</a:t>
            </a:fld>
            <a:endParaRPr lang="en-US"/>
          </a:p>
        </p:txBody>
      </p:sp>
    </p:spTree>
    <p:extLst>
      <p:ext uri="{BB962C8B-B14F-4D97-AF65-F5344CB8AC3E}">
        <p14:creationId xmlns:p14="http://schemas.microsoft.com/office/powerpoint/2010/main" val="12804343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2F3424-30B5-47D2-BBBD-F8A6090E189D}" type="slidenum">
              <a:rPr lang="en-US" smtClean="0"/>
              <a:t>1</a:t>
            </a:fld>
            <a:endParaRPr lang="en-US"/>
          </a:p>
        </p:txBody>
      </p:sp>
    </p:spTree>
    <p:extLst>
      <p:ext uri="{BB962C8B-B14F-4D97-AF65-F5344CB8AC3E}">
        <p14:creationId xmlns:p14="http://schemas.microsoft.com/office/powerpoint/2010/main" val="39347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80E3C-8527-EDE4-9583-EC41C0FB89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2DC888-5E56-E3B1-FE43-0037AF8F87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292E16-0C4D-9686-3A25-DCFDC0D8DFE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F68DA5D-0F16-53E5-EE74-147D9F1C8AED}"/>
              </a:ext>
            </a:extLst>
          </p:cNvPr>
          <p:cNvSpPr>
            <a:spLocks noGrp="1"/>
          </p:cNvSpPr>
          <p:nvPr>
            <p:ph type="sldNum" sz="quarter" idx="5"/>
          </p:nvPr>
        </p:nvSpPr>
        <p:spPr/>
        <p:txBody>
          <a:bodyPr/>
          <a:lstStyle/>
          <a:p>
            <a:fld id="{C02F3424-30B5-47D2-BBBD-F8A6090E189D}" type="slidenum">
              <a:rPr lang="en-US" smtClean="0"/>
              <a:t>10</a:t>
            </a:fld>
            <a:endParaRPr lang="en-US"/>
          </a:p>
        </p:txBody>
      </p:sp>
    </p:spTree>
    <p:extLst>
      <p:ext uri="{BB962C8B-B14F-4D97-AF65-F5344CB8AC3E}">
        <p14:creationId xmlns:p14="http://schemas.microsoft.com/office/powerpoint/2010/main" val="36812720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0B268-1F21-5DB9-620B-4ED1B30372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493EA8-5354-99FC-FF51-451DCCD93E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9FC2A3-4F9A-F7F3-09BC-5307BDB99EC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0BBE8D3-ACFB-5694-CE91-200E7E5CE248}"/>
              </a:ext>
            </a:extLst>
          </p:cNvPr>
          <p:cNvSpPr>
            <a:spLocks noGrp="1"/>
          </p:cNvSpPr>
          <p:nvPr>
            <p:ph type="sldNum" sz="quarter" idx="5"/>
          </p:nvPr>
        </p:nvSpPr>
        <p:spPr/>
        <p:txBody>
          <a:bodyPr/>
          <a:lstStyle/>
          <a:p>
            <a:fld id="{C02F3424-30B5-47D2-BBBD-F8A6090E189D}" type="slidenum">
              <a:rPr lang="en-US" smtClean="0"/>
              <a:t>11</a:t>
            </a:fld>
            <a:endParaRPr lang="en-US"/>
          </a:p>
        </p:txBody>
      </p:sp>
    </p:spTree>
    <p:extLst>
      <p:ext uri="{BB962C8B-B14F-4D97-AF65-F5344CB8AC3E}">
        <p14:creationId xmlns:p14="http://schemas.microsoft.com/office/powerpoint/2010/main" val="1790300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5B1D8-BBB9-B2B8-65BC-D1C667F717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3B66CB-294E-E79A-F6F4-25B3220F87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4F4210-1EB3-E972-DFB9-D4F4CD6B3CF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05DE076-34CD-A9C1-28A2-F8A6D3BE7D9B}"/>
              </a:ext>
            </a:extLst>
          </p:cNvPr>
          <p:cNvSpPr>
            <a:spLocks noGrp="1"/>
          </p:cNvSpPr>
          <p:nvPr>
            <p:ph type="sldNum" sz="quarter" idx="5"/>
          </p:nvPr>
        </p:nvSpPr>
        <p:spPr/>
        <p:txBody>
          <a:bodyPr/>
          <a:lstStyle/>
          <a:p>
            <a:fld id="{C02F3424-30B5-47D2-BBBD-F8A6090E189D}" type="slidenum">
              <a:rPr lang="en-US" smtClean="0"/>
              <a:t>12</a:t>
            </a:fld>
            <a:endParaRPr lang="en-US"/>
          </a:p>
        </p:txBody>
      </p:sp>
    </p:spTree>
    <p:extLst>
      <p:ext uri="{BB962C8B-B14F-4D97-AF65-F5344CB8AC3E}">
        <p14:creationId xmlns:p14="http://schemas.microsoft.com/office/powerpoint/2010/main" val="3865990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FE6A1-A64F-9C1D-0720-8808B433EC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D166F6-8F4E-6235-F7D1-6B8D123747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30C65A-84D7-A7CB-6079-46B17096127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243F48D-5C92-3FC1-481B-439EADEB34AD}"/>
              </a:ext>
            </a:extLst>
          </p:cNvPr>
          <p:cNvSpPr>
            <a:spLocks noGrp="1"/>
          </p:cNvSpPr>
          <p:nvPr>
            <p:ph type="sldNum" sz="quarter" idx="5"/>
          </p:nvPr>
        </p:nvSpPr>
        <p:spPr/>
        <p:txBody>
          <a:bodyPr/>
          <a:lstStyle/>
          <a:p>
            <a:fld id="{C02F3424-30B5-47D2-BBBD-F8A6090E189D}" type="slidenum">
              <a:rPr lang="en-US" smtClean="0"/>
              <a:t>13</a:t>
            </a:fld>
            <a:endParaRPr lang="en-US"/>
          </a:p>
        </p:txBody>
      </p:sp>
    </p:spTree>
    <p:extLst>
      <p:ext uri="{BB962C8B-B14F-4D97-AF65-F5344CB8AC3E}">
        <p14:creationId xmlns:p14="http://schemas.microsoft.com/office/powerpoint/2010/main" val="2455704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8E319-3308-1336-5DDD-C182CC49B2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4A57C8-5B9E-4885-3FE0-425D742F1F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40BAE9-F320-A252-B686-E535F9E9563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6F53CA3-0A95-D491-8A6B-C5C6A9C6852A}"/>
              </a:ext>
            </a:extLst>
          </p:cNvPr>
          <p:cNvSpPr>
            <a:spLocks noGrp="1"/>
          </p:cNvSpPr>
          <p:nvPr>
            <p:ph type="sldNum" sz="quarter" idx="5"/>
          </p:nvPr>
        </p:nvSpPr>
        <p:spPr/>
        <p:txBody>
          <a:bodyPr/>
          <a:lstStyle/>
          <a:p>
            <a:fld id="{C02F3424-30B5-47D2-BBBD-F8A6090E189D}" type="slidenum">
              <a:rPr lang="en-US" smtClean="0"/>
              <a:t>14</a:t>
            </a:fld>
            <a:endParaRPr lang="en-US"/>
          </a:p>
        </p:txBody>
      </p:sp>
    </p:spTree>
    <p:extLst>
      <p:ext uri="{BB962C8B-B14F-4D97-AF65-F5344CB8AC3E}">
        <p14:creationId xmlns:p14="http://schemas.microsoft.com/office/powerpoint/2010/main" val="25903601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A29FD-4616-0560-C344-5DAD3D282D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29B8BB-89EF-82D7-0577-D06ABDDB8A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11D0FE-D6DB-7250-8166-A5F81E2843D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6836F39-3F29-FBBF-636B-5F7D3E052FF5}"/>
              </a:ext>
            </a:extLst>
          </p:cNvPr>
          <p:cNvSpPr>
            <a:spLocks noGrp="1"/>
          </p:cNvSpPr>
          <p:nvPr>
            <p:ph type="sldNum" sz="quarter" idx="5"/>
          </p:nvPr>
        </p:nvSpPr>
        <p:spPr/>
        <p:txBody>
          <a:bodyPr/>
          <a:lstStyle/>
          <a:p>
            <a:fld id="{C02F3424-30B5-47D2-BBBD-F8A6090E189D}" type="slidenum">
              <a:rPr lang="en-US" smtClean="0"/>
              <a:t>15</a:t>
            </a:fld>
            <a:endParaRPr lang="en-US"/>
          </a:p>
        </p:txBody>
      </p:sp>
    </p:spTree>
    <p:extLst>
      <p:ext uri="{BB962C8B-B14F-4D97-AF65-F5344CB8AC3E}">
        <p14:creationId xmlns:p14="http://schemas.microsoft.com/office/powerpoint/2010/main" val="2484847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5BDC3-7CC0-D411-50E8-D8332BB2F8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4F9D72-DEB0-5084-5D3B-D7A49749B6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20C5D9-528E-F91C-0E21-213E6659561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240D1F2-7EF2-EEA8-EAB2-584201AE4F44}"/>
              </a:ext>
            </a:extLst>
          </p:cNvPr>
          <p:cNvSpPr>
            <a:spLocks noGrp="1"/>
          </p:cNvSpPr>
          <p:nvPr>
            <p:ph type="sldNum" sz="quarter" idx="5"/>
          </p:nvPr>
        </p:nvSpPr>
        <p:spPr/>
        <p:txBody>
          <a:bodyPr/>
          <a:lstStyle/>
          <a:p>
            <a:fld id="{C02F3424-30B5-47D2-BBBD-F8A6090E189D}" type="slidenum">
              <a:rPr lang="en-US" smtClean="0"/>
              <a:t>16</a:t>
            </a:fld>
            <a:endParaRPr lang="en-US"/>
          </a:p>
        </p:txBody>
      </p:sp>
    </p:spTree>
    <p:extLst>
      <p:ext uri="{BB962C8B-B14F-4D97-AF65-F5344CB8AC3E}">
        <p14:creationId xmlns:p14="http://schemas.microsoft.com/office/powerpoint/2010/main" val="3130149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64B9AA-82A6-A4C5-F1F1-E91812227B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58F38A-7396-DAF1-0A2E-8A3358A0D6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F87700-4467-7A59-B866-3F999788F16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0461338-1F31-8899-D259-59EC599D85B9}"/>
              </a:ext>
            </a:extLst>
          </p:cNvPr>
          <p:cNvSpPr>
            <a:spLocks noGrp="1"/>
          </p:cNvSpPr>
          <p:nvPr>
            <p:ph type="sldNum" sz="quarter" idx="5"/>
          </p:nvPr>
        </p:nvSpPr>
        <p:spPr/>
        <p:txBody>
          <a:bodyPr/>
          <a:lstStyle/>
          <a:p>
            <a:fld id="{C02F3424-30B5-47D2-BBBD-F8A6090E189D}" type="slidenum">
              <a:rPr lang="en-US" smtClean="0"/>
              <a:t>17</a:t>
            </a:fld>
            <a:endParaRPr lang="en-US"/>
          </a:p>
        </p:txBody>
      </p:sp>
    </p:spTree>
    <p:extLst>
      <p:ext uri="{BB962C8B-B14F-4D97-AF65-F5344CB8AC3E}">
        <p14:creationId xmlns:p14="http://schemas.microsoft.com/office/powerpoint/2010/main" val="722720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894820-907E-3B4F-B06D-607C5219B2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610A66-A3FA-ACBF-4550-33890181AE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957F74-594A-F5A1-C595-1F276131CFB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21AF683-0FFF-FD12-A548-ED725CE612B9}"/>
              </a:ext>
            </a:extLst>
          </p:cNvPr>
          <p:cNvSpPr>
            <a:spLocks noGrp="1"/>
          </p:cNvSpPr>
          <p:nvPr>
            <p:ph type="sldNum" sz="quarter" idx="5"/>
          </p:nvPr>
        </p:nvSpPr>
        <p:spPr/>
        <p:txBody>
          <a:bodyPr/>
          <a:lstStyle/>
          <a:p>
            <a:fld id="{C02F3424-30B5-47D2-BBBD-F8A6090E189D}" type="slidenum">
              <a:rPr lang="en-US" smtClean="0"/>
              <a:t>18</a:t>
            </a:fld>
            <a:endParaRPr lang="en-US"/>
          </a:p>
        </p:txBody>
      </p:sp>
    </p:spTree>
    <p:extLst>
      <p:ext uri="{BB962C8B-B14F-4D97-AF65-F5344CB8AC3E}">
        <p14:creationId xmlns:p14="http://schemas.microsoft.com/office/powerpoint/2010/main" val="22527409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0B1D1-B848-AAFF-7D9B-EFE9E9F6EA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77E916-C75F-DC42-2C64-0895486F80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3441C3-A41C-EE46-4E87-B34A467E631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01FCA72-B24D-4F28-4325-29AD408E755B}"/>
              </a:ext>
            </a:extLst>
          </p:cNvPr>
          <p:cNvSpPr>
            <a:spLocks noGrp="1"/>
          </p:cNvSpPr>
          <p:nvPr>
            <p:ph type="sldNum" sz="quarter" idx="5"/>
          </p:nvPr>
        </p:nvSpPr>
        <p:spPr/>
        <p:txBody>
          <a:bodyPr/>
          <a:lstStyle/>
          <a:p>
            <a:fld id="{C02F3424-30B5-47D2-BBBD-F8A6090E189D}" type="slidenum">
              <a:rPr lang="en-US" smtClean="0"/>
              <a:t>19</a:t>
            </a:fld>
            <a:endParaRPr lang="en-US"/>
          </a:p>
        </p:txBody>
      </p:sp>
    </p:spTree>
    <p:extLst>
      <p:ext uri="{BB962C8B-B14F-4D97-AF65-F5344CB8AC3E}">
        <p14:creationId xmlns:p14="http://schemas.microsoft.com/office/powerpoint/2010/main" val="826299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DAE62-C699-E913-F8D7-72428F07A7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010EDF-AA9F-A7BF-A81C-4E00DE73BC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C42BDB-6183-D110-B2D2-5187DC07A0D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1AB8FF7-12A2-B0EA-F12B-94F073A94DF6}"/>
              </a:ext>
            </a:extLst>
          </p:cNvPr>
          <p:cNvSpPr>
            <a:spLocks noGrp="1"/>
          </p:cNvSpPr>
          <p:nvPr>
            <p:ph type="sldNum" sz="quarter" idx="5"/>
          </p:nvPr>
        </p:nvSpPr>
        <p:spPr/>
        <p:txBody>
          <a:bodyPr/>
          <a:lstStyle/>
          <a:p>
            <a:fld id="{C02F3424-30B5-47D2-BBBD-F8A6090E189D}" type="slidenum">
              <a:rPr lang="en-US" smtClean="0"/>
              <a:t>2</a:t>
            </a:fld>
            <a:endParaRPr lang="en-US"/>
          </a:p>
        </p:txBody>
      </p:sp>
    </p:spTree>
    <p:extLst>
      <p:ext uri="{BB962C8B-B14F-4D97-AF65-F5344CB8AC3E}">
        <p14:creationId xmlns:p14="http://schemas.microsoft.com/office/powerpoint/2010/main" val="24288716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6D7D9-4CC5-D932-3252-83B5FD6A77C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A9EEAB-EC10-6EC6-994D-1B5D74BF80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E0DBD6-E240-F7F9-CDAF-705E9AE3B0A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55A51BB-EAFA-9992-35E3-508217AFBCE3}"/>
              </a:ext>
            </a:extLst>
          </p:cNvPr>
          <p:cNvSpPr>
            <a:spLocks noGrp="1"/>
          </p:cNvSpPr>
          <p:nvPr>
            <p:ph type="sldNum" sz="quarter" idx="5"/>
          </p:nvPr>
        </p:nvSpPr>
        <p:spPr/>
        <p:txBody>
          <a:bodyPr/>
          <a:lstStyle/>
          <a:p>
            <a:fld id="{C02F3424-30B5-47D2-BBBD-F8A6090E189D}" type="slidenum">
              <a:rPr lang="en-US" smtClean="0"/>
              <a:t>20</a:t>
            </a:fld>
            <a:endParaRPr lang="en-US"/>
          </a:p>
        </p:txBody>
      </p:sp>
    </p:spTree>
    <p:extLst>
      <p:ext uri="{BB962C8B-B14F-4D97-AF65-F5344CB8AC3E}">
        <p14:creationId xmlns:p14="http://schemas.microsoft.com/office/powerpoint/2010/main" val="24995922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7182C-88F7-3E7A-791D-FB093539F3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87F5F0-960B-A65B-9322-8044390875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E4DDD2-E100-ACBE-7B39-7E05E4F0CEA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CDB9787-6166-8F8E-554C-767E76B5EDB8}"/>
              </a:ext>
            </a:extLst>
          </p:cNvPr>
          <p:cNvSpPr>
            <a:spLocks noGrp="1"/>
          </p:cNvSpPr>
          <p:nvPr>
            <p:ph type="sldNum" sz="quarter" idx="5"/>
          </p:nvPr>
        </p:nvSpPr>
        <p:spPr/>
        <p:txBody>
          <a:bodyPr/>
          <a:lstStyle/>
          <a:p>
            <a:fld id="{C02F3424-30B5-47D2-BBBD-F8A6090E189D}" type="slidenum">
              <a:rPr lang="en-US" smtClean="0"/>
              <a:t>21</a:t>
            </a:fld>
            <a:endParaRPr lang="en-US"/>
          </a:p>
        </p:txBody>
      </p:sp>
    </p:spTree>
    <p:extLst>
      <p:ext uri="{BB962C8B-B14F-4D97-AF65-F5344CB8AC3E}">
        <p14:creationId xmlns:p14="http://schemas.microsoft.com/office/powerpoint/2010/main" val="8508201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93529-2CC1-8727-2F7F-B90AEB2596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B5557C-EE86-3F30-88C8-E23ECF7FD8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619950-B1AC-0AF1-8694-F863B9669D4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1A8B5F5-23DA-4686-45C9-3EA08440FCA9}"/>
              </a:ext>
            </a:extLst>
          </p:cNvPr>
          <p:cNvSpPr>
            <a:spLocks noGrp="1"/>
          </p:cNvSpPr>
          <p:nvPr>
            <p:ph type="sldNum" sz="quarter" idx="5"/>
          </p:nvPr>
        </p:nvSpPr>
        <p:spPr/>
        <p:txBody>
          <a:bodyPr/>
          <a:lstStyle/>
          <a:p>
            <a:fld id="{C02F3424-30B5-47D2-BBBD-F8A6090E189D}" type="slidenum">
              <a:rPr lang="en-US" smtClean="0"/>
              <a:t>22</a:t>
            </a:fld>
            <a:endParaRPr lang="en-US"/>
          </a:p>
        </p:txBody>
      </p:sp>
    </p:spTree>
    <p:extLst>
      <p:ext uri="{BB962C8B-B14F-4D97-AF65-F5344CB8AC3E}">
        <p14:creationId xmlns:p14="http://schemas.microsoft.com/office/powerpoint/2010/main" val="40662960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74659F-6773-036B-9B3C-34996423D4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C57301-E6FF-699C-AD35-5BEB2BDA8E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518E1C-B76E-7763-62F7-6F70C74ED1D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1DDB501-3E7F-EEC1-4E1B-60F5A33DE043}"/>
              </a:ext>
            </a:extLst>
          </p:cNvPr>
          <p:cNvSpPr>
            <a:spLocks noGrp="1"/>
          </p:cNvSpPr>
          <p:nvPr>
            <p:ph type="sldNum" sz="quarter" idx="5"/>
          </p:nvPr>
        </p:nvSpPr>
        <p:spPr/>
        <p:txBody>
          <a:bodyPr/>
          <a:lstStyle/>
          <a:p>
            <a:fld id="{C02F3424-30B5-47D2-BBBD-F8A6090E189D}" type="slidenum">
              <a:rPr lang="en-US" smtClean="0"/>
              <a:t>23</a:t>
            </a:fld>
            <a:endParaRPr lang="en-US"/>
          </a:p>
        </p:txBody>
      </p:sp>
    </p:spTree>
    <p:extLst>
      <p:ext uri="{BB962C8B-B14F-4D97-AF65-F5344CB8AC3E}">
        <p14:creationId xmlns:p14="http://schemas.microsoft.com/office/powerpoint/2010/main" val="11441422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9307DD-229B-7A3F-6425-61E70CD2EC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A6A221-D7BA-DFA1-6F1C-1B4375156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597D66-1BB3-A153-6624-19019041B45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2AE1974-892A-4C18-978B-B3A81EBF306F}"/>
              </a:ext>
            </a:extLst>
          </p:cNvPr>
          <p:cNvSpPr>
            <a:spLocks noGrp="1"/>
          </p:cNvSpPr>
          <p:nvPr>
            <p:ph type="sldNum" sz="quarter" idx="5"/>
          </p:nvPr>
        </p:nvSpPr>
        <p:spPr/>
        <p:txBody>
          <a:bodyPr/>
          <a:lstStyle/>
          <a:p>
            <a:fld id="{C02F3424-30B5-47D2-BBBD-F8A6090E189D}" type="slidenum">
              <a:rPr lang="en-US" smtClean="0"/>
              <a:t>24</a:t>
            </a:fld>
            <a:endParaRPr lang="en-US"/>
          </a:p>
        </p:txBody>
      </p:sp>
    </p:spTree>
    <p:extLst>
      <p:ext uri="{BB962C8B-B14F-4D97-AF65-F5344CB8AC3E}">
        <p14:creationId xmlns:p14="http://schemas.microsoft.com/office/powerpoint/2010/main" val="5404059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1CCC1-2534-E8F4-AD1E-D431F5540E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49BF65-6387-5CBB-E2B1-60FFA3A7E5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565A66-FB9E-B337-8371-63AC9DB6C26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9DF4882-07F6-1371-2D9D-EE6BB83FE14E}"/>
              </a:ext>
            </a:extLst>
          </p:cNvPr>
          <p:cNvSpPr>
            <a:spLocks noGrp="1"/>
          </p:cNvSpPr>
          <p:nvPr>
            <p:ph type="sldNum" sz="quarter" idx="5"/>
          </p:nvPr>
        </p:nvSpPr>
        <p:spPr/>
        <p:txBody>
          <a:bodyPr/>
          <a:lstStyle/>
          <a:p>
            <a:fld id="{C02F3424-30B5-47D2-BBBD-F8A6090E189D}" type="slidenum">
              <a:rPr lang="en-US" smtClean="0"/>
              <a:t>25</a:t>
            </a:fld>
            <a:endParaRPr lang="en-US"/>
          </a:p>
        </p:txBody>
      </p:sp>
    </p:spTree>
    <p:extLst>
      <p:ext uri="{BB962C8B-B14F-4D97-AF65-F5344CB8AC3E}">
        <p14:creationId xmlns:p14="http://schemas.microsoft.com/office/powerpoint/2010/main" val="13738797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0B4A7-FAE3-5AEA-640A-B2716AF84E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90CE9F-A507-A9B3-C394-FBD139BFC1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AD91B5-72EF-FD3D-B46B-F5BFD213CA4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04C5C6A-E4A5-AB27-A331-C03EFAFCEB47}"/>
              </a:ext>
            </a:extLst>
          </p:cNvPr>
          <p:cNvSpPr>
            <a:spLocks noGrp="1"/>
          </p:cNvSpPr>
          <p:nvPr>
            <p:ph type="sldNum" sz="quarter" idx="5"/>
          </p:nvPr>
        </p:nvSpPr>
        <p:spPr/>
        <p:txBody>
          <a:bodyPr/>
          <a:lstStyle/>
          <a:p>
            <a:fld id="{C02F3424-30B5-47D2-BBBD-F8A6090E189D}" type="slidenum">
              <a:rPr lang="en-US" smtClean="0"/>
              <a:t>26</a:t>
            </a:fld>
            <a:endParaRPr lang="en-US"/>
          </a:p>
        </p:txBody>
      </p:sp>
    </p:spTree>
    <p:extLst>
      <p:ext uri="{BB962C8B-B14F-4D97-AF65-F5344CB8AC3E}">
        <p14:creationId xmlns:p14="http://schemas.microsoft.com/office/powerpoint/2010/main" val="20725865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5878F-7E4C-C606-D35E-221E3E0D81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D43562-DA65-A8C1-6765-B48010B117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5C332C-B6B0-76C9-0642-EA711ACCF65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F5442CA-601A-1C87-3108-462439FDFAC9}"/>
              </a:ext>
            </a:extLst>
          </p:cNvPr>
          <p:cNvSpPr>
            <a:spLocks noGrp="1"/>
          </p:cNvSpPr>
          <p:nvPr>
            <p:ph type="sldNum" sz="quarter" idx="5"/>
          </p:nvPr>
        </p:nvSpPr>
        <p:spPr/>
        <p:txBody>
          <a:bodyPr/>
          <a:lstStyle/>
          <a:p>
            <a:fld id="{C02F3424-30B5-47D2-BBBD-F8A6090E189D}" type="slidenum">
              <a:rPr lang="en-US" smtClean="0"/>
              <a:t>27</a:t>
            </a:fld>
            <a:endParaRPr lang="en-US"/>
          </a:p>
        </p:txBody>
      </p:sp>
    </p:spTree>
    <p:extLst>
      <p:ext uri="{BB962C8B-B14F-4D97-AF65-F5344CB8AC3E}">
        <p14:creationId xmlns:p14="http://schemas.microsoft.com/office/powerpoint/2010/main" val="29387651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7FFCB-E7F5-38C1-F6DA-B79D384EBA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F346A7-5030-3CF5-E26D-42E717299B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EA9976-4709-3D0A-E869-CB880A65D05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6224885-106D-FE2D-86B0-54A0BCD702F3}"/>
              </a:ext>
            </a:extLst>
          </p:cNvPr>
          <p:cNvSpPr>
            <a:spLocks noGrp="1"/>
          </p:cNvSpPr>
          <p:nvPr>
            <p:ph type="sldNum" sz="quarter" idx="5"/>
          </p:nvPr>
        </p:nvSpPr>
        <p:spPr/>
        <p:txBody>
          <a:bodyPr/>
          <a:lstStyle/>
          <a:p>
            <a:fld id="{C02F3424-30B5-47D2-BBBD-F8A6090E189D}" type="slidenum">
              <a:rPr lang="en-US" smtClean="0"/>
              <a:t>28</a:t>
            </a:fld>
            <a:endParaRPr lang="en-US"/>
          </a:p>
        </p:txBody>
      </p:sp>
    </p:spTree>
    <p:extLst>
      <p:ext uri="{BB962C8B-B14F-4D97-AF65-F5344CB8AC3E}">
        <p14:creationId xmlns:p14="http://schemas.microsoft.com/office/powerpoint/2010/main" val="32040231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F60A37-449B-E0D3-B910-821ED6F6BE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F624AE-55C5-A7C1-3717-DD08A7148C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3B4BB2-8466-0BD0-D18D-4337B43B81B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7EE9DF3-9DD1-B9BC-A244-09E9350DDBBD}"/>
              </a:ext>
            </a:extLst>
          </p:cNvPr>
          <p:cNvSpPr>
            <a:spLocks noGrp="1"/>
          </p:cNvSpPr>
          <p:nvPr>
            <p:ph type="sldNum" sz="quarter" idx="5"/>
          </p:nvPr>
        </p:nvSpPr>
        <p:spPr/>
        <p:txBody>
          <a:bodyPr/>
          <a:lstStyle/>
          <a:p>
            <a:fld id="{C02F3424-30B5-47D2-BBBD-F8A6090E189D}" type="slidenum">
              <a:rPr lang="en-US" smtClean="0"/>
              <a:t>29</a:t>
            </a:fld>
            <a:endParaRPr lang="en-US"/>
          </a:p>
        </p:txBody>
      </p:sp>
    </p:spTree>
    <p:extLst>
      <p:ext uri="{BB962C8B-B14F-4D97-AF65-F5344CB8AC3E}">
        <p14:creationId xmlns:p14="http://schemas.microsoft.com/office/powerpoint/2010/main" val="1960336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FD65E9-20FA-C191-DCEF-864E612550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46EC2A-7F77-11E3-6BFA-3E27E4C9EA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8FEEE8-FB0C-997B-46CA-96441CC0D54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FA57996-18CB-A619-B8CE-A5997FD612D5}"/>
              </a:ext>
            </a:extLst>
          </p:cNvPr>
          <p:cNvSpPr>
            <a:spLocks noGrp="1"/>
          </p:cNvSpPr>
          <p:nvPr>
            <p:ph type="sldNum" sz="quarter" idx="5"/>
          </p:nvPr>
        </p:nvSpPr>
        <p:spPr/>
        <p:txBody>
          <a:bodyPr/>
          <a:lstStyle/>
          <a:p>
            <a:fld id="{C02F3424-30B5-47D2-BBBD-F8A6090E189D}" type="slidenum">
              <a:rPr lang="en-US" smtClean="0"/>
              <a:t>3</a:t>
            </a:fld>
            <a:endParaRPr lang="en-US"/>
          </a:p>
        </p:txBody>
      </p:sp>
    </p:spTree>
    <p:extLst>
      <p:ext uri="{BB962C8B-B14F-4D97-AF65-F5344CB8AC3E}">
        <p14:creationId xmlns:p14="http://schemas.microsoft.com/office/powerpoint/2010/main" val="3626367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F3B14-A506-A6EF-9030-767583B7B9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D14027-CFE6-4B0C-98C6-554825C867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E9C113-3015-DB6F-16D0-FF3284DB64F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FE34B70-E6BE-4D4D-5838-0CBED9BEC1C1}"/>
              </a:ext>
            </a:extLst>
          </p:cNvPr>
          <p:cNvSpPr>
            <a:spLocks noGrp="1"/>
          </p:cNvSpPr>
          <p:nvPr>
            <p:ph type="sldNum" sz="quarter" idx="5"/>
          </p:nvPr>
        </p:nvSpPr>
        <p:spPr/>
        <p:txBody>
          <a:bodyPr/>
          <a:lstStyle/>
          <a:p>
            <a:fld id="{C02F3424-30B5-47D2-BBBD-F8A6090E189D}" type="slidenum">
              <a:rPr lang="en-US" smtClean="0"/>
              <a:t>30</a:t>
            </a:fld>
            <a:endParaRPr lang="en-US"/>
          </a:p>
        </p:txBody>
      </p:sp>
    </p:spTree>
    <p:extLst>
      <p:ext uri="{BB962C8B-B14F-4D97-AF65-F5344CB8AC3E}">
        <p14:creationId xmlns:p14="http://schemas.microsoft.com/office/powerpoint/2010/main" val="34160765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1D8AE-406B-5DE2-63DD-283A6E4647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E4319D-291E-B035-13CA-B64FE9283B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6DD057-1001-9016-3781-228D3265848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89281DF-F6C3-70BD-F464-E5745E936C1A}"/>
              </a:ext>
            </a:extLst>
          </p:cNvPr>
          <p:cNvSpPr>
            <a:spLocks noGrp="1"/>
          </p:cNvSpPr>
          <p:nvPr>
            <p:ph type="sldNum" sz="quarter" idx="5"/>
          </p:nvPr>
        </p:nvSpPr>
        <p:spPr/>
        <p:txBody>
          <a:bodyPr/>
          <a:lstStyle/>
          <a:p>
            <a:fld id="{C02F3424-30B5-47D2-BBBD-F8A6090E189D}" type="slidenum">
              <a:rPr lang="en-US" smtClean="0"/>
              <a:t>31</a:t>
            </a:fld>
            <a:endParaRPr lang="en-US"/>
          </a:p>
        </p:txBody>
      </p:sp>
    </p:spTree>
    <p:extLst>
      <p:ext uri="{BB962C8B-B14F-4D97-AF65-F5344CB8AC3E}">
        <p14:creationId xmlns:p14="http://schemas.microsoft.com/office/powerpoint/2010/main" val="38420261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EC7E5-0793-F6FC-C3DD-87CF959402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50EC6E-1A44-C4FC-F01F-F3724E30DD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DEBBFF-43D0-474A-4B9E-D337FDA9A48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6A07D12-C46E-61FC-1833-39BC403147E6}"/>
              </a:ext>
            </a:extLst>
          </p:cNvPr>
          <p:cNvSpPr>
            <a:spLocks noGrp="1"/>
          </p:cNvSpPr>
          <p:nvPr>
            <p:ph type="sldNum" sz="quarter" idx="5"/>
          </p:nvPr>
        </p:nvSpPr>
        <p:spPr/>
        <p:txBody>
          <a:bodyPr/>
          <a:lstStyle/>
          <a:p>
            <a:fld id="{C02F3424-30B5-47D2-BBBD-F8A6090E189D}" type="slidenum">
              <a:rPr lang="en-US" smtClean="0"/>
              <a:t>32</a:t>
            </a:fld>
            <a:endParaRPr lang="en-US"/>
          </a:p>
        </p:txBody>
      </p:sp>
    </p:spTree>
    <p:extLst>
      <p:ext uri="{BB962C8B-B14F-4D97-AF65-F5344CB8AC3E}">
        <p14:creationId xmlns:p14="http://schemas.microsoft.com/office/powerpoint/2010/main" val="24010833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D0A16-48DD-3A46-1889-4663313C35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1A3E5A-3247-5D4B-99DE-DCF408AF4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567286-7E9C-1A8E-B636-2F0F21D0D58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F77AE83-2CA6-D183-9118-0E77669EA28F}"/>
              </a:ext>
            </a:extLst>
          </p:cNvPr>
          <p:cNvSpPr>
            <a:spLocks noGrp="1"/>
          </p:cNvSpPr>
          <p:nvPr>
            <p:ph type="sldNum" sz="quarter" idx="5"/>
          </p:nvPr>
        </p:nvSpPr>
        <p:spPr/>
        <p:txBody>
          <a:bodyPr/>
          <a:lstStyle/>
          <a:p>
            <a:fld id="{C02F3424-30B5-47D2-BBBD-F8A6090E189D}" type="slidenum">
              <a:rPr lang="en-US" smtClean="0"/>
              <a:t>33</a:t>
            </a:fld>
            <a:endParaRPr lang="en-US"/>
          </a:p>
        </p:txBody>
      </p:sp>
    </p:spTree>
    <p:extLst>
      <p:ext uri="{BB962C8B-B14F-4D97-AF65-F5344CB8AC3E}">
        <p14:creationId xmlns:p14="http://schemas.microsoft.com/office/powerpoint/2010/main" val="6840712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35021-F590-7636-97B0-B4A58F5797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9FF531-3940-6D1B-76F1-9CC70CE511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3C369C-3DF7-F5DD-1740-B511094C57A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96717A2-335C-B514-533D-1FB0220971C2}"/>
              </a:ext>
            </a:extLst>
          </p:cNvPr>
          <p:cNvSpPr>
            <a:spLocks noGrp="1"/>
          </p:cNvSpPr>
          <p:nvPr>
            <p:ph type="sldNum" sz="quarter" idx="5"/>
          </p:nvPr>
        </p:nvSpPr>
        <p:spPr/>
        <p:txBody>
          <a:bodyPr/>
          <a:lstStyle/>
          <a:p>
            <a:fld id="{C02F3424-30B5-47D2-BBBD-F8A6090E189D}" type="slidenum">
              <a:rPr lang="en-US" smtClean="0"/>
              <a:t>34</a:t>
            </a:fld>
            <a:endParaRPr lang="en-US"/>
          </a:p>
        </p:txBody>
      </p:sp>
    </p:spTree>
    <p:extLst>
      <p:ext uri="{BB962C8B-B14F-4D97-AF65-F5344CB8AC3E}">
        <p14:creationId xmlns:p14="http://schemas.microsoft.com/office/powerpoint/2010/main" val="33829484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C55AC-9355-FE8C-1EA1-20EBD5BD5E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4E760E-24CF-1B85-D7F8-4FCC0AA644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A49E55-9D9D-388F-E5EB-C90BF99F623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B83DDA5-A59F-7B62-BAEF-E74E5B82D701}"/>
              </a:ext>
            </a:extLst>
          </p:cNvPr>
          <p:cNvSpPr>
            <a:spLocks noGrp="1"/>
          </p:cNvSpPr>
          <p:nvPr>
            <p:ph type="sldNum" sz="quarter" idx="5"/>
          </p:nvPr>
        </p:nvSpPr>
        <p:spPr/>
        <p:txBody>
          <a:bodyPr/>
          <a:lstStyle/>
          <a:p>
            <a:fld id="{C02F3424-30B5-47D2-BBBD-F8A6090E189D}" type="slidenum">
              <a:rPr lang="en-US" smtClean="0"/>
              <a:t>35</a:t>
            </a:fld>
            <a:endParaRPr lang="en-US"/>
          </a:p>
        </p:txBody>
      </p:sp>
    </p:spTree>
    <p:extLst>
      <p:ext uri="{BB962C8B-B14F-4D97-AF65-F5344CB8AC3E}">
        <p14:creationId xmlns:p14="http://schemas.microsoft.com/office/powerpoint/2010/main" val="33003255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2F3424-30B5-47D2-BBBD-F8A6090E189D}" type="slidenum">
              <a:rPr lang="en-US" smtClean="0"/>
              <a:t>36</a:t>
            </a:fld>
            <a:endParaRPr lang="en-US"/>
          </a:p>
        </p:txBody>
      </p:sp>
    </p:spTree>
    <p:extLst>
      <p:ext uri="{BB962C8B-B14F-4D97-AF65-F5344CB8AC3E}">
        <p14:creationId xmlns:p14="http://schemas.microsoft.com/office/powerpoint/2010/main" val="31760928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2F3424-30B5-47D2-BBBD-F8A6090E189D}" type="slidenum">
              <a:rPr lang="en-US" smtClean="0"/>
              <a:t>37</a:t>
            </a:fld>
            <a:endParaRPr lang="en-US"/>
          </a:p>
        </p:txBody>
      </p:sp>
    </p:spTree>
    <p:extLst>
      <p:ext uri="{BB962C8B-B14F-4D97-AF65-F5344CB8AC3E}">
        <p14:creationId xmlns:p14="http://schemas.microsoft.com/office/powerpoint/2010/main" val="18504643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02F3424-30B5-47D2-BBBD-F8A6090E189D}" type="slidenum">
              <a:rPr lang="en-US" smtClean="0"/>
              <a:t>38</a:t>
            </a:fld>
            <a:endParaRPr lang="en-US"/>
          </a:p>
        </p:txBody>
      </p:sp>
    </p:spTree>
    <p:extLst>
      <p:ext uri="{BB962C8B-B14F-4D97-AF65-F5344CB8AC3E}">
        <p14:creationId xmlns:p14="http://schemas.microsoft.com/office/powerpoint/2010/main" val="41867473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17B5B-5BFD-CD7F-69B3-C69C1289E4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6EDB41-0417-34E9-AE4D-6A22CD2A12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62DF18-0802-C72F-7460-78AD53B320F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EBD538C-BEAD-72AD-C6D6-5B7A9830F354}"/>
              </a:ext>
            </a:extLst>
          </p:cNvPr>
          <p:cNvSpPr>
            <a:spLocks noGrp="1"/>
          </p:cNvSpPr>
          <p:nvPr>
            <p:ph type="sldNum" sz="quarter" idx="5"/>
          </p:nvPr>
        </p:nvSpPr>
        <p:spPr/>
        <p:txBody>
          <a:bodyPr/>
          <a:lstStyle/>
          <a:p>
            <a:fld id="{C02F3424-30B5-47D2-BBBD-F8A6090E189D}" type="slidenum">
              <a:rPr lang="en-US" smtClean="0"/>
              <a:t>4</a:t>
            </a:fld>
            <a:endParaRPr lang="en-US"/>
          </a:p>
        </p:txBody>
      </p:sp>
    </p:spTree>
    <p:extLst>
      <p:ext uri="{BB962C8B-B14F-4D97-AF65-F5344CB8AC3E}">
        <p14:creationId xmlns:p14="http://schemas.microsoft.com/office/powerpoint/2010/main" val="3770650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AC739-62E9-0CBD-30DF-18FF5CE5B7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D503BC-1BFB-EFBA-E538-90190481DE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874404-B435-4FE3-69E8-5A5B450A383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4405F9E-FCE5-6624-6846-C73DD087658E}"/>
              </a:ext>
            </a:extLst>
          </p:cNvPr>
          <p:cNvSpPr>
            <a:spLocks noGrp="1"/>
          </p:cNvSpPr>
          <p:nvPr>
            <p:ph type="sldNum" sz="quarter" idx="5"/>
          </p:nvPr>
        </p:nvSpPr>
        <p:spPr/>
        <p:txBody>
          <a:bodyPr/>
          <a:lstStyle/>
          <a:p>
            <a:fld id="{C02F3424-30B5-47D2-BBBD-F8A6090E189D}" type="slidenum">
              <a:rPr lang="en-US" smtClean="0"/>
              <a:t>5</a:t>
            </a:fld>
            <a:endParaRPr lang="en-US"/>
          </a:p>
        </p:txBody>
      </p:sp>
    </p:spTree>
    <p:extLst>
      <p:ext uri="{BB962C8B-B14F-4D97-AF65-F5344CB8AC3E}">
        <p14:creationId xmlns:p14="http://schemas.microsoft.com/office/powerpoint/2010/main" val="2135544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0F94F0-CB4B-3D36-020A-FE756A6ED7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ECFFC5-7BAF-5580-C581-355FD00F78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EBE5A8-354F-A4CD-826D-7151FB467A3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7AF4F8B-F6FC-FF37-3346-7C2E4857C1DC}"/>
              </a:ext>
            </a:extLst>
          </p:cNvPr>
          <p:cNvSpPr>
            <a:spLocks noGrp="1"/>
          </p:cNvSpPr>
          <p:nvPr>
            <p:ph type="sldNum" sz="quarter" idx="5"/>
          </p:nvPr>
        </p:nvSpPr>
        <p:spPr/>
        <p:txBody>
          <a:bodyPr/>
          <a:lstStyle/>
          <a:p>
            <a:fld id="{C02F3424-30B5-47D2-BBBD-F8A6090E189D}" type="slidenum">
              <a:rPr lang="en-US" smtClean="0"/>
              <a:t>6</a:t>
            </a:fld>
            <a:endParaRPr lang="en-US"/>
          </a:p>
        </p:txBody>
      </p:sp>
    </p:spTree>
    <p:extLst>
      <p:ext uri="{BB962C8B-B14F-4D97-AF65-F5344CB8AC3E}">
        <p14:creationId xmlns:p14="http://schemas.microsoft.com/office/powerpoint/2010/main" val="4687047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4E0BA-2254-B07D-F944-3C46C02CAB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B0BE27-0EA1-611C-3D3A-565B9B52BC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8E9CDA-4A29-4E71-F620-9929809871D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C2000C5-F662-538A-73CA-B66DA311F1F9}"/>
              </a:ext>
            </a:extLst>
          </p:cNvPr>
          <p:cNvSpPr>
            <a:spLocks noGrp="1"/>
          </p:cNvSpPr>
          <p:nvPr>
            <p:ph type="sldNum" sz="quarter" idx="5"/>
          </p:nvPr>
        </p:nvSpPr>
        <p:spPr/>
        <p:txBody>
          <a:bodyPr/>
          <a:lstStyle/>
          <a:p>
            <a:fld id="{C02F3424-30B5-47D2-BBBD-F8A6090E189D}" type="slidenum">
              <a:rPr lang="en-US" smtClean="0"/>
              <a:t>7</a:t>
            </a:fld>
            <a:endParaRPr lang="en-US"/>
          </a:p>
        </p:txBody>
      </p:sp>
    </p:spTree>
    <p:extLst>
      <p:ext uri="{BB962C8B-B14F-4D97-AF65-F5344CB8AC3E}">
        <p14:creationId xmlns:p14="http://schemas.microsoft.com/office/powerpoint/2010/main" val="532186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61578D-6E91-5403-A6B9-FCA2D3E9D4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A0EFE2-4D8F-9C0B-680E-AC5A05F58F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4BF4F4C-C656-3959-A258-A89519DB9C4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E117D1E-3D52-4953-2F7B-3467F86E15AD}"/>
              </a:ext>
            </a:extLst>
          </p:cNvPr>
          <p:cNvSpPr>
            <a:spLocks noGrp="1"/>
          </p:cNvSpPr>
          <p:nvPr>
            <p:ph type="sldNum" sz="quarter" idx="5"/>
          </p:nvPr>
        </p:nvSpPr>
        <p:spPr/>
        <p:txBody>
          <a:bodyPr/>
          <a:lstStyle/>
          <a:p>
            <a:fld id="{C02F3424-30B5-47D2-BBBD-F8A6090E189D}" type="slidenum">
              <a:rPr lang="en-US" smtClean="0"/>
              <a:t>8</a:t>
            </a:fld>
            <a:endParaRPr lang="en-US"/>
          </a:p>
        </p:txBody>
      </p:sp>
    </p:spTree>
    <p:extLst>
      <p:ext uri="{BB962C8B-B14F-4D97-AF65-F5344CB8AC3E}">
        <p14:creationId xmlns:p14="http://schemas.microsoft.com/office/powerpoint/2010/main" val="3780613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6C588-B426-1316-EA8A-5DDB5A4574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38DBDB-8631-F32D-7925-B27F8FBFB0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07C4DC-3E7F-69CE-7426-E1ABAC2326E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4F0623F-0FFA-21A9-D3DF-C99ADBF772E3}"/>
              </a:ext>
            </a:extLst>
          </p:cNvPr>
          <p:cNvSpPr>
            <a:spLocks noGrp="1"/>
          </p:cNvSpPr>
          <p:nvPr>
            <p:ph type="sldNum" sz="quarter" idx="5"/>
          </p:nvPr>
        </p:nvSpPr>
        <p:spPr/>
        <p:txBody>
          <a:bodyPr/>
          <a:lstStyle/>
          <a:p>
            <a:fld id="{C02F3424-30B5-47D2-BBBD-F8A6090E189D}" type="slidenum">
              <a:rPr lang="en-US" smtClean="0"/>
              <a:t>9</a:t>
            </a:fld>
            <a:endParaRPr lang="en-US"/>
          </a:p>
        </p:txBody>
      </p:sp>
    </p:spTree>
    <p:extLst>
      <p:ext uri="{BB962C8B-B14F-4D97-AF65-F5344CB8AC3E}">
        <p14:creationId xmlns:p14="http://schemas.microsoft.com/office/powerpoint/2010/main" val="22344016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FE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63659" y="912462"/>
            <a:ext cx="1512376" cy="1639734"/>
          </a:xfrm>
          <a:prstGeom prst="rect">
            <a:avLst/>
          </a:prstGeom>
        </p:spPr>
      </p:pic>
    </p:spTree>
    <p:extLst>
      <p:ext uri="{BB962C8B-B14F-4D97-AF65-F5344CB8AC3E}">
        <p14:creationId xmlns:p14="http://schemas.microsoft.com/office/powerpoint/2010/main" val="337776391"/>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4467984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016942471"/>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988002230"/>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775207022"/>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2500055371"/>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2738386591"/>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18316025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025746711"/>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853565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63892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AASB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5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 name="Picture 2" descr="A black background with blue text&#10;&#10;Description automatically generated">
            <a:extLst>
              <a:ext uri="{FF2B5EF4-FFF2-40B4-BE49-F238E27FC236}">
                <a16:creationId xmlns:a16="http://schemas.microsoft.com/office/drawing/2014/main" id="{F363A2D0-3348-EDCB-E9C1-55CD69A8AAC4}"/>
              </a:ext>
            </a:extLst>
          </p:cNvPr>
          <p:cNvPicPr>
            <a:picLocks noChangeAspect="1"/>
          </p:cNvPicPr>
          <p:nvPr userDrawn="1"/>
        </p:nvPicPr>
        <p:blipFill rotWithShape="1">
          <a:blip r:embed="rId2"/>
          <a:srcRect l="3621" t="9534" r="69630" b="17595"/>
          <a:stretch/>
        </p:blipFill>
        <p:spPr>
          <a:xfrm>
            <a:off x="7500357" y="1609106"/>
            <a:ext cx="3808036" cy="3616037"/>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b="0">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819398"/>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5" name="Picture 4" descr="A black background with blue text&#10;&#10;Description automatically generated">
            <a:extLst>
              <a:ext uri="{FF2B5EF4-FFF2-40B4-BE49-F238E27FC236}">
                <a16:creationId xmlns:a16="http://schemas.microsoft.com/office/drawing/2014/main" id="{A12F54EA-E923-FB2D-AB1B-5212D0245EC0}"/>
              </a:ext>
            </a:extLst>
          </p:cNvPr>
          <p:cNvPicPr>
            <a:picLocks noChangeAspect="1"/>
          </p:cNvPicPr>
          <p:nvPr userDrawn="1"/>
        </p:nvPicPr>
        <p:blipFill>
          <a:blip r:embed="rId2"/>
          <a:stretch>
            <a:fillRect/>
          </a:stretch>
        </p:blipFill>
        <p:spPr>
          <a:xfrm>
            <a:off x="364097" y="862181"/>
            <a:ext cx="2923007" cy="1018837"/>
          </a:xfrm>
          <a:prstGeom prst="rect">
            <a:avLst/>
          </a:prstGeom>
        </p:spPr>
      </p:pic>
    </p:spTree>
    <p:extLst>
      <p:ext uri="{BB962C8B-B14F-4D97-AF65-F5344CB8AC3E}">
        <p14:creationId xmlns:p14="http://schemas.microsoft.com/office/powerpoint/2010/main" val="1354102430"/>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83572661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171356762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51594402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79300791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3479651633"/>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Quote-Image1">
    <p:spTree>
      <p:nvGrpSpPr>
        <p:cNvPr id="1" name=""/>
        <p:cNvGrpSpPr/>
        <p:nvPr/>
      </p:nvGrpSpPr>
      <p:grpSpPr>
        <a:xfrm>
          <a:off x="0" y="0"/>
          <a:ext cx="0" cy="0"/>
          <a:chOff x="0" y="0"/>
          <a:chExt cx="0" cy="0"/>
        </a:xfrm>
      </p:grpSpPr>
      <p:pic>
        <p:nvPicPr>
          <p:cNvPr id="7" name="Picture 6" descr="Person with idea concept">
            <a:extLst>
              <a:ext uri="{FF2B5EF4-FFF2-40B4-BE49-F238E27FC236}">
                <a16:creationId xmlns:a16="http://schemas.microsoft.com/office/drawing/2014/main" id="{2E14263C-EF01-7373-5811-62C90442DF57}"/>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5805488" y="0"/>
            <a:ext cx="6386512" cy="6858000"/>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pic>
        <p:nvPicPr>
          <p:cNvPr id="4" name="Picture 3" descr="Person with idea concept">
            <a:extLst>
              <a:ext uri="{FF2B5EF4-FFF2-40B4-BE49-F238E27FC236}">
                <a16:creationId xmlns:a16="http://schemas.microsoft.com/office/drawing/2014/main" id="{9359DD90-E3F6-67BF-5EBC-2BED1B8706EA}"/>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0" y="0"/>
            <a:ext cx="6386512" cy="6858000"/>
          </a:xfrm>
          <a:prstGeom prst="rect">
            <a:avLst/>
          </a:prstGeom>
        </p:spPr>
      </p:pic>
    </p:spTree>
    <p:extLst>
      <p:ext uri="{BB962C8B-B14F-4D97-AF65-F5344CB8AC3E}">
        <p14:creationId xmlns:p14="http://schemas.microsoft.com/office/powerpoint/2010/main" val="41055812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Quote-Image1">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pic>
        <p:nvPicPr>
          <p:cNvPr id="4" name="Picture 3" descr="Person with idea concept">
            <a:extLst>
              <a:ext uri="{FF2B5EF4-FFF2-40B4-BE49-F238E27FC236}">
                <a16:creationId xmlns:a16="http://schemas.microsoft.com/office/drawing/2014/main" id="{9359DD90-E3F6-67BF-5EBC-2BED1B8706EA}"/>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0" y="0"/>
            <a:ext cx="6386512" cy="6858000"/>
          </a:xfrm>
          <a:prstGeom prst="rect">
            <a:avLst/>
          </a:prstGeom>
        </p:spPr>
      </p:pic>
      <p:pic>
        <p:nvPicPr>
          <p:cNvPr id="7" name="Picture 6" descr="Person with idea concept">
            <a:extLst>
              <a:ext uri="{FF2B5EF4-FFF2-40B4-BE49-F238E27FC236}">
                <a16:creationId xmlns:a16="http://schemas.microsoft.com/office/drawing/2014/main" id="{2E14263C-EF01-7373-5811-62C90442DF57}"/>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5805488" y="0"/>
            <a:ext cx="6386512"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669956" y="0"/>
            <a:ext cx="5955252"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964004" y="1545696"/>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92566" y="1706033"/>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5417" y="514879"/>
            <a:ext cx="3986212" cy="676275"/>
          </a:xfrm>
        </p:spPr>
        <p:txBody>
          <a:bodyPr anchor="b">
            <a:normAutofit/>
          </a:bodyPr>
          <a:lstStyle>
            <a:lvl1pPr>
              <a:defRPr sz="3600">
                <a:solidFill>
                  <a:schemeClr val="accent2"/>
                </a:solidFill>
              </a:defRPr>
            </a:lvl1pPr>
          </a:lstStyle>
          <a:p>
            <a:r>
              <a:rPr lang="en-US"/>
              <a:t>Headline/Pullout</a:t>
            </a:r>
          </a:p>
        </p:txBody>
      </p:sp>
    </p:spTree>
    <p:extLst>
      <p:ext uri="{BB962C8B-B14F-4D97-AF65-F5344CB8AC3E}">
        <p14:creationId xmlns:p14="http://schemas.microsoft.com/office/powerpoint/2010/main" val="35506933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IESBA</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a:solidFill>
                  <a:schemeClr val="accent1"/>
                </a:solidFill>
              </a:rPr>
              <a:t>@Ethics 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a:solidFill>
                  <a:schemeClr val="accent1"/>
                </a:solidFill>
              </a:rPr>
              <a:t>@ 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a:solidFill>
                  <a:schemeClr val="accent1"/>
                </a:solidFill>
              </a:rPr>
              <a:t>@ 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30969220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19497264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843933513"/>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60659990"/>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185365"/>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896778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97065588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3762872853"/>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96420033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3088713146"/>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1049828473"/>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Quote-Image1">
    <p:spTree>
      <p:nvGrpSpPr>
        <p:cNvPr id="1" name=""/>
        <p:cNvGrpSpPr/>
        <p:nvPr/>
      </p:nvGrpSpPr>
      <p:grpSpPr>
        <a:xfrm>
          <a:off x="0" y="0"/>
          <a:ext cx="0" cy="0"/>
          <a:chOff x="0" y="0"/>
          <a:chExt cx="0" cy="0"/>
        </a:xfrm>
      </p:grpSpPr>
      <p:pic>
        <p:nvPicPr>
          <p:cNvPr id="7" name="Picture 6" descr="Person with idea concept">
            <a:extLst>
              <a:ext uri="{FF2B5EF4-FFF2-40B4-BE49-F238E27FC236}">
                <a16:creationId xmlns:a16="http://schemas.microsoft.com/office/drawing/2014/main" id="{2E14263C-EF01-7373-5811-62C90442DF57}"/>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5805488" y="0"/>
            <a:ext cx="6386512" cy="6858000"/>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pic>
        <p:nvPicPr>
          <p:cNvPr id="4" name="Picture 3" descr="Person with idea concept">
            <a:extLst>
              <a:ext uri="{FF2B5EF4-FFF2-40B4-BE49-F238E27FC236}">
                <a16:creationId xmlns:a16="http://schemas.microsoft.com/office/drawing/2014/main" id="{9359DD90-E3F6-67BF-5EBC-2BED1B8706EA}"/>
              </a:ext>
            </a:extLst>
          </p:cNvPr>
          <p:cNvPicPr>
            <a:picLocks noChangeAspect="1"/>
          </p:cNvPicPr>
          <p:nvPr userDrawn="1"/>
        </p:nvPicPr>
        <p:blipFill>
          <a:blip r:embed="rId2" cstate="screen">
            <a:duotone>
              <a:prstClr val="black"/>
              <a:schemeClr val="accent4">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l="19583" r="18333"/>
          <a:stretch/>
        </p:blipFill>
        <p:spPr>
          <a:xfrm>
            <a:off x="0" y="0"/>
            <a:ext cx="6386512" cy="6858000"/>
          </a:xfrm>
          <a:prstGeom prst="rect">
            <a:avLst/>
          </a:prstGeom>
        </p:spPr>
      </p:pic>
    </p:spTree>
    <p:extLst>
      <p:ext uri="{BB962C8B-B14F-4D97-AF65-F5344CB8AC3E}">
        <p14:creationId xmlns:p14="http://schemas.microsoft.com/office/powerpoint/2010/main" val="20711658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2925562691"/>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IESBA</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a:solidFill>
                  <a:schemeClr val="accent1"/>
                </a:solidFill>
              </a:rPr>
              <a:t>@Ethics 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a:solidFill>
                  <a:schemeClr val="accent1"/>
                </a:solidFill>
              </a:rPr>
              <a:t>@ 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a:solidFill>
                  <a:schemeClr val="accent1"/>
                </a:solidFill>
              </a:rPr>
              <a:t>@ 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b="0" i="0" u="sng">
                <a:solidFill>
                  <a:srgbClr val="4B5E7C"/>
                </a:solidFill>
                <a:effectLst/>
                <a:latin typeface="+mj-lt"/>
                <a:ea typeface="Aptos" panose="020B000402020202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3861327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AASB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59377"/>
            <a:ext cx="12192000" cy="6917377"/>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5" name="Picture 4" descr="A black background with blue text&#10;&#10;Description automatically generated">
            <a:extLst>
              <a:ext uri="{FF2B5EF4-FFF2-40B4-BE49-F238E27FC236}">
                <a16:creationId xmlns:a16="http://schemas.microsoft.com/office/drawing/2014/main" id="{90B9318E-6CFB-517A-8DC1-DBE5229A04DF}"/>
              </a:ext>
            </a:extLst>
          </p:cNvPr>
          <p:cNvPicPr>
            <a:picLocks noChangeAspect="1"/>
          </p:cNvPicPr>
          <p:nvPr userDrawn="1"/>
        </p:nvPicPr>
        <p:blipFill rotWithShape="1">
          <a:blip r:embed="rId2"/>
          <a:srcRect l="3621" t="9534" r="69630" b="17595"/>
          <a:stretch/>
        </p:blipFill>
        <p:spPr>
          <a:xfrm>
            <a:off x="278323" y="1235037"/>
            <a:ext cx="2426139" cy="2303814"/>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8460"/>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73881"/>
            <a:ext cx="3831336" cy="869753"/>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1"/>
            <a:ext cx="3011424" cy="89064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80594"/>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692914"/>
            <a:ext cx="8858835"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International Auditing and Assurance Standards Board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50242"/>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82AA819-BD9E-C600-05A0-6FD2382E0C32}"/>
              </a:ext>
            </a:extLst>
          </p:cNvPr>
          <p:cNvSpPr txBox="1"/>
          <p:nvPr userDrawn="1"/>
        </p:nvSpPr>
        <p:spPr>
          <a:xfrm>
            <a:off x="8953997" y="3800109"/>
            <a:ext cx="2731321" cy="338554"/>
          </a:xfrm>
          <a:prstGeom prst="rect">
            <a:avLst/>
          </a:prstGeom>
          <a:noFill/>
        </p:spPr>
        <p:txBody>
          <a:bodyPr wrap="square" rtlCol="0">
            <a:spAutoFit/>
          </a:bodyPr>
          <a:lstStyle/>
          <a:p>
            <a:r>
              <a:rPr lang="en-US" sz="1600" b="1" i="0">
                <a:solidFill>
                  <a:schemeClr val="accent1"/>
                </a:solidFill>
              </a:rPr>
              <a:t>AN IFEA BOARD</a:t>
            </a:r>
          </a:p>
        </p:txBody>
      </p:sp>
      <p:sp>
        <p:nvSpPr>
          <p:cNvPr id="14" name="Text Placeholder 6">
            <a:extLst>
              <a:ext uri="{FF2B5EF4-FFF2-40B4-BE49-F238E27FC236}">
                <a16:creationId xmlns:a16="http://schemas.microsoft.com/office/drawing/2014/main" id="{215301C7-F4D1-3414-B19F-13341E6B4753}"/>
              </a:ext>
            </a:extLst>
          </p:cNvPr>
          <p:cNvSpPr>
            <a:spLocks noGrp="1"/>
          </p:cNvSpPr>
          <p:nvPr>
            <p:ph type="body" sz="quarter" idx="15"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164363276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guide id="5" pos="336">
          <p15:clr>
            <a:srgbClr val="FBAE40"/>
          </p15:clr>
        </p15:guide>
        <p15:guide id="6" orient="horz" pos="2640">
          <p15:clr>
            <a:srgbClr val="FBAE40"/>
          </p15:clr>
        </p15:guide>
        <p15:guide id="7" pos="734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29251459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69256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382444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Image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E723A3-AAFB-5829-A257-05340351DE90}"/>
              </a:ext>
            </a:extLst>
          </p:cNvPr>
          <p:cNvSpPr/>
          <p:nvPr userDrawn="1"/>
        </p:nvSpPr>
        <p:spPr>
          <a:xfrm>
            <a:off x="0"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people sitting around a table&#10;&#10;Description automatically generated">
            <a:extLst>
              <a:ext uri="{FF2B5EF4-FFF2-40B4-BE49-F238E27FC236}">
                <a16:creationId xmlns:a16="http://schemas.microsoft.com/office/drawing/2014/main" id="{06E414A0-FEB2-9CAB-42A4-E220C092CF27}"/>
              </a:ext>
            </a:extLst>
          </p:cNvPr>
          <p:cNvPicPr>
            <a:picLocks noChangeAspect="1"/>
          </p:cNvPicPr>
          <p:nvPr userDrawn="1"/>
        </p:nvPicPr>
        <p:blipFill>
          <a:blip r:embed="rId2">
            <a:alphaModFix amt="50000"/>
          </a:blip>
          <a:srcRect t="15625"/>
          <a:stretch/>
        </p:blipFill>
        <p:spPr>
          <a:xfrm>
            <a:off x="0" y="0"/>
            <a:ext cx="12191999"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5165766" y="3918857"/>
            <a:ext cx="7026234" cy="2939143"/>
          </a:xfrm>
          <a:prstGeom prst="rect">
            <a:avLst/>
          </a:prstGeom>
          <a:solidFill>
            <a:schemeClr val="tx1">
              <a:alpha val="9479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5748214" y="4602122"/>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784025" y="5452281"/>
            <a:ext cx="5378780" cy="1055398"/>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879212" y="4555672"/>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819764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Quote - Image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tx1"/>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457003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32020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1215503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363827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31137243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AASB and IESB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410945115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ESBA - Title Slide - Bottom Info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6" name="Picture 5">
            <a:extLst>
              <a:ext uri="{FF2B5EF4-FFF2-40B4-BE49-F238E27FC236}">
                <a16:creationId xmlns:a16="http://schemas.microsoft.com/office/drawing/2014/main" id="{73B624FA-76FB-3BD9-ECAC-47BD68E25896}"/>
              </a:ext>
            </a:extLst>
          </p:cNvPr>
          <p:cNvPicPr>
            <a:picLocks noChangeAspect="1"/>
          </p:cNvPicPr>
          <p:nvPr userDrawn="1"/>
        </p:nvPicPr>
        <p:blipFill rotWithShape="1">
          <a:blip r:embed="rId2"/>
          <a:srcRect l="2840" t="10863" r="70480" b="16941"/>
          <a:stretch/>
        </p:blipFill>
        <p:spPr>
          <a:xfrm>
            <a:off x="331548" y="1199409"/>
            <a:ext cx="2423527" cy="2399293"/>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1049"/>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85756"/>
            <a:ext cx="3831336"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0"/>
            <a:ext cx="3011424"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9246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704785"/>
            <a:ext cx="8526326"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2400" b="1" i="0">
                <a:solidFill>
                  <a:schemeClr val="accent1"/>
                </a:solidFill>
                <a:latin typeface="Calibri Light" panose="020F0302020204030204" pitchFamily="34" charset="0"/>
                <a:cs typeface="Calibri Light" panose="020F0302020204030204" pitchFamily="34" charset="0"/>
              </a:rPr>
              <a:t>  |  International Ethics Standards Board for Accountants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6211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ABCCA985-B729-3249-3152-0C8201ECB55A}"/>
              </a:ext>
            </a:extLst>
          </p:cNvPr>
          <p:cNvSpPr txBox="1"/>
          <p:nvPr userDrawn="1"/>
        </p:nvSpPr>
        <p:spPr>
          <a:xfrm>
            <a:off x="8823365" y="3811980"/>
            <a:ext cx="3004458" cy="338554"/>
          </a:xfrm>
          <a:prstGeom prst="rect">
            <a:avLst/>
          </a:prstGeom>
          <a:noFill/>
        </p:spPr>
        <p:txBody>
          <a:bodyPr wrap="square" rtlCol="0">
            <a:spAutoFit/>
          </a:bodyPr>
          <a:lstStyle/>
          <a:p>
            <a:r>
              <a:rPr lang="en-US" sz="1600" b="1" i="0">
                <a:solidFill>
                  <a:schemeClr val="accent1"/>
                </a:solidFill>
              </a:rPr>
              <a:t>AN IFEA BOARD</a:t>
            </a:r>
          </a:p>
        </p:txBody>
      </p:sp>
      <p:sp>
        <p:nvSpPr>
          <p:cNvPr id="15" name="Text Placeholder 6">
            <a:extLst>
              <a:ext uri="{FF2B5EF4-FFF2-40B4-BE49-F238E27FC236}">
                <a16:creationId xmlns:a16="http://schemas.microsoft.com/office/drawing/2014/main" id="{075B9A43-F3C7-E4C5-45D8-20D288E2A3DF}"/>
              </a:ext>
            </a:extLst>
          </p:cNvPr>
          <p:cNvSpPr>
            <a:spLocks noGrp="1"/>
          </p:cNvSpPr>
          <p:nvPr>
            <p:ph type="body" sz="quarter" idx="16"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120118406"/>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guide id="5" pos="336">
          <p15:clr>
            <a:srgbClr val="FBAE40"/>
          </p15:clr>
        </p15:guide>
        <p15:guide id="6" orient="horz" pos="3168">
          <p15:clr>
            <a:srgbClr val="FBAE40"/>
          </p15:clr>
        </p15:guide>
        <p15:guide id="7" pos="7344">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AASB and IESB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391658883"/>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AASB and 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42643748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AASB and IESB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24965420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AASB and IESB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288365402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39312595"/>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222252060"/>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AASB and IESB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174123485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FEA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1" name="Picture 10" descr="A logo with a white circle and blue design&#10;&#10;Description automatically generated">
            <a:extLst>
              <a:ext uri="{FF2B5EF4-FFF2-40B4-BE49-F238E27FC236}">
                <a16:creationId xmlns:a16="http://schemas.microsoft.com/office/drawing/2014/main" id="{D398E4A3-EAC0-0BE6-2F4B-EFA6998C6A59}"/>
              </a:ext>
            </a:extLst>
          </p:cNvPr>
          <p:cNvPicPr>
            <a:picLocks noChangeAspect="1"/>
          </p:cNvPicPr>
          <p:nvPr userDrawn="1"/>
        </p:nvPicPr>
        <p:blipFill rotWithShape="1">
          <a:blip r:embed="rId2"/>
          <a:srcRect b="49344"/>
          <a:stretch/>
        </p:blipFill>
        <p:spPr>
          <a:xfrm>
            <a:off x="4876874" y="396606"/>
            <a:ext cx="2438252" cy="1339114"/>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1"/>
            <a:ext cx="12192001" cy="41148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820091" y="3057085"/>
            <a:ext cx="8751026" cy="2416046"/>
          </a:xfrm>
          <a:prstGeom prst="rect">
            <a:avLst/>
          </a:prstGeom>
          <a:noFill/>
        </p:spPr>
        <p:txBody>
          <a:bodyPr wrap="square" rtlCol="0">
            <a:spAutoFit/>
          </a:bodyPr>
          <a:lstStyle/>
          <a:p>
            <a:pPr algn="ctr">
              <a:lnSpc>
                <a:spcPct val="150000"/>
              </a:lnSpc>
            </a:pPr>
            <a:r>
              <a:rPr lang="en-US" sz="1800" b="0" i="0" spc="0" baseline="0">
                <a:solidFill>
                  <a:schemeClr val="accent1"/>
                </a:solidFill>
                <a:effectLst/>
                <a:latin typeface="Calibri Light" panose="020F0302020204030204" pitchFamily="34" charset="0"/>
                <a:cs typeface="Calibri Light" panose="020F0302020204030204" pitchFamily="34" charset="0"/>
              </a:rPr>
              <a:t>The International Foundation for Ethics and Audit (IFEA) is a nonprofit organization dedicated to promoting high-quality, international standards in the areas of ethics, audit, and assurance, with the aim of serving the public good. IFEA accomplishes its mission through its two standard-setting bodies, the International Auditing and Assurance Standards Board (IAASB) and the International Ethics Standards Board for Accountants (IESBA).</a:t>
            </a:r>
          </a:p>
          <a:p>
            <a:endParaRPr lang="en-US" sz="1600">
              <a:solidFill>
                <a:schemeClr val="accent1"/>
              </a:solidFill>
            </a:endParaRPr>
          </a:p>
        </p:txBody>
      </p:sp>
      <p:sp>
        <p:nvSpPr>
          <p:cNvPr id="10" name="TextBox 9">
            <a:extLst>
              <a:ext uri="{FF2B5EF4-FFF2-40B4-BE49-F238E27FC236}">
                <a16:creationId xmlns:a16="http://schemas.microsoft.com/office/drawing/2014/main" id="{DF0A1493-6F9D-207E-E573-E4621BFDDE30}"/>
              </a:ext>
            </a:extLst>
          </p:cNvPr>
          <p:cNvSpPr txBox="1"/>
          <p:nvPr userDrawn="1"/>
        </p:nvSpPr>
        <p:spPr>
          <a:xfrm>
            <a:off x="0" y="2340192"/>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IFEA</a:t>
            </a:r>
          </a:p>
          <a:p>
            <a:endParaRPr lang="en-US"/>
          </a:p>
        </p:txBody>
      </p:sp>
    </p:spTree>
    <p:extLst>
      <p:ext uri="{BB962C8B-B14F-4D97-AF65-F5344CB8AC3E}">
        <p14:creationId xmlns:p14="http://schemas.microsoft.com/office/powerpoint/2010/main" val="120425935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385573477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FE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99349938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FE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20285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715175"/>
            <a:ext cx="7041909"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IFEA</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Foundation for Ethics and Audit</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7250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1221673"/>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3319615982"/>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guide id="5" pos="336">
          <p15:clr>
            <a:srgbClr val="FBAE40"/>
          </p15:clr>
        </p15:guide>
        <p15:guide id="6" orient="horz" pos="3168">
          <p15:clr>
            <a:srgbClr val="FBAE40"/>
          </p15:clr>
        </p15:guide>
        <p15:guide id="7" pos="7344">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FE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DE969F4-97EE-EE7D-0DD9-11837211BF58}"/>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40469362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FE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2031857063"/>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FE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2740321842"/>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FE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0353744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FE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988217856"/>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FE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1148232331"/>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588925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IAASB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C415EB-A487-D16E-226A-55CB1BAFF30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41229083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123266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1914460"/>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366587689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951539320"/>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79700703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4252284816"/>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2931875282"/>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097324518"/>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2541674975"/>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187258800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5476610"/>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4265333941"/>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image" Target="../media/image3.png"/><Relationship Id="rId5" Type="http://schemas.openxmlformats.org/officeDocument/2006/relationships/slideLayout" Target="../slideLayouts/slideLayout11.xml"/><Relationship Id="rId10" Type="http://schemas.openxmlformats.org/officeDocument/2006/relationships/theme" Target="../theme/theme2.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image" Target="../media/image3.png"/><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theme" Target="../theme/theme5.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image" Target="../media/image3.png"/><Relationship Id="rId5" Type="http://schemas.openxmlformats.org/officeDocument/2006/relationships/slideLayout" Target="../slideLayouts/slideLayout53.xml"/><Relationship Id="rId10" Type="http://schemas.openxmlformats.org/officeDocument/2006/relationships/image" Target="../media/image2.png"/><Relationship Id="rId4" Type="http://schemas.openxmlformats.org/officeDocument/2006/relationships/slideLayout" Target="../slideLayouts/slideLayout52.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1.pn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image" Target="../media/image3.png"/><Relationship Id="rId5" Type="http://schemas.openxmlformats.org/officeDocument/2006/relationships/slideLayout" Target="../slideLayouts/slideLayout72.xml"/><Relationship Id="rId10" Type="http://schemas.openxmlformats.org/officeDocument/2006/relationships/theme" Target="../theme/theme9.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3EF0AC-C127-EE5A-DE01-FDD1A00E26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68BBC0-2FD6-5E93-AE5A-38C4FB8C37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BF57C-634F-6CFA-152A-BEAB18DE87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E06A58-B8C5-124B-9AF8-20A3F797F049}" type="datetimeFigureOut">
              <a:rPr lang="en-US" smtClean="0"/>
              <a:t>12/11/2025</a:t>
            </a:fld>
            <a:endParaRPr lang="en-US"/>
          </a:p>
        </p:txBody>
      </p:sp>
      <p:sp>
        <p:nvSpPr>
          <p:cNvPr id="5" name="Footer Placeholder 4">
            <a:extLst>
              <a:ext uri="{FF2B5EF4-FFF2-40B4-BE49-F238E27FC236}">
                <a16:creationId xmlns:a16="http://schemas.microsoft.com/office/drawing/2014/main" id="{E0DD20AC-7D6E-4C17-3D66-ACD50CC977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E5EBF3-0E5B-60CA-81C1-E5F65599FF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49149-D529-8A40-9D51-5A83DC37645C}" type="slidenum">
              <a:rPr lang="en-US" smtClean="0"/>
              <a:t>‹#›</a:t>
            </a:fld>
            <a:endParaRPr lang="en-US"/>
          </a:p>
        </p:txBody>
      </p:sp>
    </p:spTree>
    <p:extLst>
      <p:ext uri="{BB962C8B-B14F-4D97-AF65-F5344CB8AC3E}">
        <p14:creationId xmlns:p14="http://schemas.microsoft.com/office/powerpoint/2010/main" val="11282987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1"/>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9508012"/>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4"/>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9520133"/>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5"/>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1676822"/>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4" r:id="rId10"/>
    <p:sldLayoutId id="2147483712" r:id="rId11"/>
    <p:sldLayoutId id="2147483713" r:id="rId12"/>
    <p:sldLayoutId id="2147483750" r:id="rId13"/>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140268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21283431"/>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31852A4-56C9-54AE-47A0-A4B569EF289D}"/>
              </a:ext>
            </a:extLst>
          </p:cNvPr>
          <p:cNvPicPr>
            <a:picLocks noChangeAspect="1"/>
          </p:cNvPicPr>
          <p:nvPr userDrawn="1"/>
        </p:nvPicPr>
        <p:blipFill>
          <a:blip r:embed="rId10"/>
          <a:srcRect/>
          <a:stretch/>
        </p:blipFill>
        <p:spPr>
          <a:xfrm>
            <a:off x="377104" y="6093911"/>
            <a:ext cx="1640374" cy="571765"/>
          </a:xfrm>
          <a:prstGeom prst="rect">
            <a:avLst/>
          </a:prstGeom>
        </p:spPr>
      </p:pic>
      <p:pic>
        <p:nvPicPr>
          <p:cNvPr id="12" name="Picture 11">
            <a:extLst>
              <a:ext uri="{FF2B5EF4-FFF2-40B4-BE49-F238E27FC236}">
                <a16:creationId xmlns:a16="http://schemas.microsoft.com/office/drawing/2014/main" id="{ACA7510D-8BFD-9F0D-DD94-599B8EC08DBD}"/>
              </a:ext>
            </a:extLst>
          </p:cNvPr>
          <p:cNvPicPr>
            <a:picLocks noChangeAspect="1"/>
          </p:cNvPicPr>
          <p:nvPr userDrawn="1"/>
        </p:nvPicPr>
        <p:blipFill>
          <a:blip r:embed="rId11"/>
          <a:srcRect/>
          <a:stretch/>
        </p:blipFill>
        <p:spPr>
          <a:xfrm>
            <a:off x="2162479" y="6093911"/>
            <a:ext cx="1712056" cy="626362"/>
          </a:xfrm>
          <a:prstGeom prst="rect">
            <a:avLst/>
          </a:prstGeom>
        </p:spPr>
      </p:pic>
    </p:spTree>
    <p:extLst>
      <p:ext uri="{BB962C8B-B14F-4D97-AF65-F5344CB8AC3E}">
        <p14:creationId xmlns:p14="http://schemas.microsoft.com/office/powerpoint/2010/main" val="4244467384"/>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5" name="Picture 14" descr="A logo with a white circle and blue design&#10;&#10;Description automatically generated">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3"/>
          <a:srcRect b="20270"/>
          <a:stretch/>
        </p:blipFill>
        <p:spPr>
          <a:xfrm>
            <a:off x="771182" y="6015592"/>
            <a:ext cx="759900" cy="656886"/>
          </a:xfrm>
          <a:prstGeom prst="rect">
            <a:avLst/>
          </a:prstGeom>
        </p:spPr>
      </p:pic>
    </p:spTree>
    <p:extLst>
      <p:ext uri="{BB962C8B-B14F-4D97-AF65-F5344CB8AC3E}">
        <p14:creationId xmlns:p14="http://schemas.microsoft.com/office/powerpoint/2010/main" val="3794835978"/>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1"/>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0743901"/>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hyperlink" Target="https://www.ifac.org/knowledge-gateway/discussion/international-code-ethics-professional-accountants-key-areas-focus-smes-and-smps" TargetMode="External"/><Relationship Id="rId2" Type="http://schemas.openxmlformats.org/officeDocument/2006/relationships/notesSlide" Target="../notesSlides/notesSlide11.xml"/><Relationship Id="rId1" Type="http://schemas.openxmlformats.org/officeDocument/2006/relationships/slideLayout" Target="../slideLayouts/slideLayout29.xml"/><Relationship Id="rId6" Type="http://schemas.openxmlformats.org/officeDocument/2006/relationships/hyperlink" Target="https://www.aicpa-cima.com/resources/landing/code-of-ethics-at-a-glance" TargetMode="External"/><Relationship Id="rId5" Type="http://schemas.openxmlformats.org/officeDocument/2006/relationships/hyperlink" Target="https://www.accaglobal.com/content/dam/acca/global/PDF-members/2012/2012c/CofEC.pdf" TargetMode="External"/><Relationship Id="rId4" Type="http://schemas.openxmlformats.org/officeDocument/2006/relationships/hyperlink" Target="https://www.icaew.com/technical/trust-and-ethics/ethics/code-of-ethics/the-fundamental-principles"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3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9.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9.xml"/><Relationship Id="rId6" Type="http://schemas.openxmlformats.org/officeDocument/2006/relationships/image" Target="../media/image31.sv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9.xml"/><Relationship Id="rId5" Type="http://schemas.openxmlformats.org/officeDocument/2006/relationships/image" Target="../media/image18.png"/><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8.xml"/><Relationship Id="rId1" Type="http://schemas.openxmlformats.org/officeDocument/2006/relationships/slideLayout" Target="../slideLayouts/slideLayout3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9.xml"/><Relationship Id="rId6" Type="http://schemas.openxmlformats.org/officeDocument/2006/relationships/image" Target="../media/image31.sv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29.xml"/><Relationship Id="rId4" Type="http://schemas.openxmlformats.org/officeDocument/2006/relationships/hyperlink" Target="https://www.ethicsboard.org/_flysystem/azure-private/2025-08/Agenda%20Item%203B%20-%20Indicative%20Stakeholder%20Engagement%20Plan.pdf" TargetMode="Externa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3.xml"/><Relationship Id="rId1" Type="http://schemas.openxmlformats.org/officeDocument/2006/relationships/slideLayout" Target="../slideLayouts/slideLayout3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0.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7.xml"/><Relationship Id="rId1" Type="http://schemas.openxmlformats.org/officeDocument/2006/relationships/slideLayout" Target="../slideLayouts/slideLayout2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29.xml"/><Relationship Id="rId4" Type="http://schemas.openxmlformats.org/officeDocument/2006/relationships/hyperlink" Target="https://www.linkedin.com/in/lyndahawtonkitamura/?originalSubdomain=ca"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9.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D3CF8-238B-A38F-F7D6-1DF3CEF48F89}"/>
              </a:ext>
            </a:extLst>
          </p:cNvPr>
          <p:cNvSpPr>
            <a:spLocks noGrp="1"/>
          </p:cNvSpPr>
          <p:nvPr>
            <p:ph type="title"/>
          </p:nvPr>
        </p:nvSpPr>
        <p:spPr>
          <a:xfrm>
            <a:off x="554567" y="2131033"/>
            <a:ext cx="5562600" cy="1202476"/>
          </a:xfrm>
        </p:spPr>
        <p:txBody>
          <a:bodyPr>
            <a:normAutofit fontScale="90000"/>
          </a:bodyPr>
          <a:lstStyle/>
          <a:p>
            <a:pPr>
              <a:spcBef>
                <a:spcPts val="1000"/>
              </a:spcBef>
            </a:pPr>
            <a:r>
              <a:rPr lang="en-US" sz="4400" b="1">
                <a:latin typeface="Calibri" panose="020F0502020204030204" pitchFamily="34" charset="0"/>
                <a:ea typeface="Calibri" panose="020F0502020204030204" pitchFamily="34" charset="0"/>
                <a:cs typeface="Calibri" panose="020F0502020204030204" pitchFamily="34" charset="0"/>
              </a:rPr>
              <a:t>The Role of CFOs</a:t>
            </a:r>
            <a:br>
              <a:rPr lang="en-US" sz="4400" b="1">
                <a:latin typeface="Calibri" panose="020F0502020204030204" pitchFamily="34" charset="0"/>
                <a:ea typeface="Calibri" panose="020F0502020204030204" pitchFamily="34" charset="0"/>
                <a:cs typeface="Calibri" panose="020F0502020204030204" pitchFamily="34" charset="0"/>
              </a:rPr>
            </a:br>
            <a:endParaRPr lang="en-US"/>
          </a:p>
        </p:txBody>
      </p:sp>
      <p:sp>
        <p:nvSpPr>
          <p:cNvPr id="4" name="Text Placeholder 3">
            <a:extLst>
              <a:ext uri="{FF2B5EF4-FFF2-40B4-BE49-F238E27FC236}">
                <a16:creationId xmlns:a16="http://schemas.microsoft.com/office/drawing/2014/main" id="{AF510920-E34D-0155-F62D-93F157BD0A0E}"/>
              </a:ext>
            </a:extLst>
          </p:cNvPr>
          <p:cNvSpPr>
            <a:spLocks noGrp="1"/>
          </p:cNvSpPr>
          <p:nvPr>
            <p:ph type="body" sz="quarter" idx="14"/>
          </p:nvPr>
        </p:nvSpPr>
        <p:spPr>
          <a:xfrm>
            <a:off x="554567" y="5196317"/>
            <a:ext cx="6022383" cy="1298781"/>
          </a:xfrm>
        </p:spPr>
        <p:txBody>
          <a:bodyPr>
            <a:normAutofit/>
          </a:bodyPr>
          <a:lstStyle/>
          <a:p>
            <a:r>
              <a:rPr lang="en-US" sz="2000">
                <a:latin typeface="Calibri"/>
                <a:ea typeface="Calibri"/>
                <a:cs typeface="Calibri"/>
              </a:rPr>
              <a:t>IESBA Meeting, New York</a:t>
            </a:r>
          </a:p>
          <a:p>
            <a:r>
              <a:rPr lang="en-US" sz="2000">
                <a:latin typeface="Calibri"/>
                <a:ea typeface="Calibri"/>
                <a:cs typeface="Calibri"/>
              </a:rPr>
              <a:t>December 11, 2025</a:t>
            </a:r>
          </a:p>
        </p:txBody>
      </p:sp>
      <p:sp>
        <p:nvSpPr>
          <p:cNvPr id="3" name="Text Placeholder 3">
            <a:extLst>
              <a:ext uri="{FF2B5EF4-FFF2-40B4-BE49-F238E27FC236}">
                <a16:creationId xmlns:a16="http://schemas.microsoft.com/office/drawing/2014/main" id="{743A630D-618A-8877-8B6B-0DB9CECED65A}"/>
              </a:ext>
            </a:extLst>
          </p:cNvPr>
          <p:cNvSpPr txBox="1">
            <a:spLocks/>
          </p:cNvSpPr>
          <p:nvPr/>
        </p:nvSpPr>
        <p:spPr>
          <a:xfrm>
            <a:off x="554567" y="3524491"/>
            <a:ext cx="6022383" cy="1202475"/>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1800" b="0" i="0" kern="1200">
                <a:solidFill>
                  <a:schemeClr val="tx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latin typeface="Calibri"/>
                <a:ea typeface="Calibri"/>
                <a:cs typeface="Calibri"/>
              </a:rPr>
              <a:t>Jon Reid, IESBA Principal</a:t>
            </a:r>
          </a:p>
          <a:p>
            <a:r>
              <a:rPr lang="en-US" sz="2400">
                <a:latin typeface="Calibri"/>
                <a:ea typeface="Calibri"/>
                <a:cs typeface="Calibri"/>
              </a:rPr>
              <a:t>Carla Vijian, IESBA Principal</a:t>
            </a:r>
          </a:p>
        </p:txBody>
      </p:sp>
    </p:spTree>
    <p:extLst>
      <p:ext uri="{BB962C8B-B14F-4D97-AF65-F5344CB8AC3E}">
        <p14:creationId xmlns:p14="http://schemas.microsoft.com/office/powerpoint/2010/main" val="40977062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94DFC-630E-7388-5B29-45EBD78992E0}"/>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0B20460-AE1A-7E72-C242-F9D981C77B8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4" name="Title 3">
            <a:extLst>
              <a:ext uri="{FF2B5EF4-FFF2-40B4-BE49-F238E27FC236}">
                <a16:creationId xmlns:a16="http://schemas.microsoft.com/office/drawing/2014/main" id="{93CE8463-BA69-097E-5DF9-4EE69FD952C0}"/>
              </a:ext>
            </a:extLst>
          </p:cNvPr>
          <p:cNvSpPr>
            <a:spLocks noGrp="1"/>
          </p:cNvSpPr>
          <p:nvPr>
            <p:ph type="title"/>
          </p:nvPr>
        </p:nvSpPr>
        <p:spPr>
          <a:xfrm>
            <a:off x="740322" y="670577"/>
            <a:ext cx="10134600" cy="550843"/>
          </a:xfrm>
        </p:spPr>
        <p:txBody>
          <a:bodyPr/>
          <a:lstStyle/>
          <a:p>
            <a:r>
              <a:rPr lang="en-CA"/>
              <a:t>A drill down on what’s changing for the CFO role</a:t>
            </a:r>
            <a:endParaRPr lang="en-US"/>
          </a:p>
        </p:txBody>
      </p:sp>
      <p:sp>
        <p:nvSpPr>
          <p:cNvPr id="5" name="Rectangle 1">
            <a:extLst>
              <a:ext uri="{FF2B5EF4-FFF2-40B4-BE49-F238E27FC236}">
                <a16:creationId xmlns:a16="http://schemas.microsoft.com/office/drawing/2014/main" id="{E4AA9BD4-8CC1-4F4E-004D-84F259F716CB}"/>
              </a:ext>
            </a:extLst>
          </p:cNvPr>
          <p:cNvSpPr txBox="1">
            <a:spLocks noChangeArrowheads="1"/>
          </p:cNvSpPr>
          <p:nvPr/>
        </p:nvSpPr>
        <p:spPr bwMode="auto">
          <a:xfrm>
            <a:off x="871703" y="1896377"/>
            <a:ext cx="10878864" cy="325083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57132" rIns="0" bIns="114264" numCol="1" anchor="ctr" anchorCtr="0" compatLnSpc="1">
            <a:prstTxWarp prst="textNoShape">
              <a:avLst/>
            </a:prstTxWarp>
            <a:spAutoFit/>
          </a:bodyPr>
          <a:lstStyle>
            <a:lvl1pPr marL="228600" indent="-228600" algn="l" defTabSz="914400" rtl="0" eaLnBrk="0" fontAlgn="base" latinLnBrk="0" hangingPunct="0">
              <a:lnSpc>
                <a:spcPct val="90000"/>
              </a:lnSpc>
              <a:spcBef>
                <a:spcPct val="0"/>
              </a:spcBef>
              <a:spcAft>
                <a:spcPct val="0"/>
              </a:spcAft>
              <a:buFont typeface="Arial" panose="020B0604020202020204" pitchFamily="34" charset="0"/>
              <a:buChar char="•"/>
              <a:defRPr sz="2800" b="0" i="0" kern="1200">
                <a:solidFill>
                  <a:schemeClr val="tx1"/>
                </a:solidFill>
                <a:latin typeface="Arial" panose="020B0604020202020204" pitchFamily="34" charset="0"/>
                <a:ea typeface="+mn-ea"/>
                <a:cs typeface="Calibri" panose="020F0502020204030204" pitchFamily="34" charset="0"/>
              </a:defRPr>
            </a:lvl1pPr>
            <a:lvl2pPr marL="685800" indent="-228600" algn="l" defTabSz="914400" rtl="0" eaLnBrk="0" fontAlgn="base" latinLnBrk="0" hangingPunct="0">
              <a:lnSpc>
                <a:spcPct val="90000"/>
              </a:lnSpc>
              <a:spcBef>
                <a:spcPct val="0"/>
              </a:spcBef>
              <a:spcAft>
                <a:spcPct val="0"/>
              </a:spcAft>
              <a:buFont typeface="Arial" panose="020B0604020202020204" pitchFamily="34" charset="0"/>
              <a:buChar char="•"/>
              <a:defRPr sz="2400" b="0" i="0" kern="1200">
                <a:solidFill>
                  <a:schemeClr val="tx1"/>
                </a:solidFill>
                <a:latin typeface="Arial" panose="020B0604020202020204" pitchFamily="34" charset="0"/>
                <a:ea typeface="+mn-ea"/>
                <a:cs typeface="Calibri" panose="020F0502020204030204" pitchFamily="34" charset="0"/>
              </a:defRPr>
            </a:lvl2pPr>
            <a:lvl3pPr marL="1143000" indent="-228600" algn="l" defTabSz="914400" rtl="0" eaLnBrk="0" fontAlgn="base" latinLnBrk="0" hangingPunct="0">
              <a:lnSpc>
                <a:spcPct val="90000"/>
              </a:lnSpc>
              <a:spcBef>
                <a:spcPct val="0"/>
              </a:spcBef>
              <a:spcAft>
                <a:spcPct val="0"/>
              </a:spcAft>
              <a:buFont typeface="Arial" panose="020B0604020202020204" pitchFamily="34" charset="0"/>
              <a:buChar char="•"/>
              <a:defRPr sz="2000" b="0" i="0" kern="1200">
                <a:solidFill>
                  <a:schemeClr val="tx1"/>
                </a:solidFill>
                <a:latin typeface="Arial" panose="020B0604020202020204" pitchFamily="34" charset="0"/>
                <a:ea typeface="+mn-ea"/>
                <a:cs typeface="Calibri" panose="020F0502020204030204" pitchFamily="34" charset="0"/>
              </a:defRPr>
            </a:lvl3pPr>
            <a:lvl4pPr marL="1600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b="0" i="0" kern="1200">
                <a:solidFill>
                  <a:schemeClr val="tx1"/>
                </a:solidFill>
                <a:latin typeface="Arial" panose="020B0604020202020204" pitchFamily="34" charset="0"/>
                <a:ea typeface="+mn-ea"/>
                <a:cs typeface="Calibri" panose="020F0502020204030204" pitchFamily="34" charset="0"/>
              </a:defRPr>
            </a:lvl4pPr>
            <a:lvl5pPr marL="2057400" indent="-228600" algn="l" defTabSz="914400" rtl="0" eaLnBrk="0" fontAlgn="base" latinLnBrk="0" hangingPunct="0">
              <a:lnSpc>
                <a:spcPct val="90000"/>
              </a:lnSpc>
              <a:spcBef>
                <a:spcPct val="0"/>
              </a:spcBef>
              <a:spcAft>
                <a:spcPct val="0"/>
              </a:spcAft>
              <a:buFont typeface="Arial" panose="020B0604020202020204" pitchFamily="34" charset="0"/>
              <a:buChar char="•"/>
              <a:defRPr sz="1800" b="0" i="0" kern="1200">
                <a:solidFill>
                  <a:schemeClr val="tx1"/>
                </a:solidFill>
                <a:latin typeface="Arial" panose="020B0604020202020204" pitchFamily="34" charset="0"/>
                <a:ea typeface="+mn-ea"/>
                <a:cs typeface="Calibri" panose="020F0502020204030204" pitchFamily="34" charset="0"/>
              </a:defRPr>
            </a:lvl5pPr>
            <a:lvl6pPr marL="25146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9pPr>
          </a:lstStyle>
          <a:p>
            <a:pPr marL="0" indent="0">
              <a:lnSpc>
                <a:spcPct val="100000"/>
              </a:lnSpc>
              <a:spcBef>
                <a:spcPts val="600"/>
              </a:spcBef>
              <a:spcAft>
                <a:spcPts val="600"/>
              </a:spcAft>
              <a:buFontTx/>
              <a:buNone/>
            </a:pPr>
            <a:r>
              <a:rPr lang="en-US" altLang="en-US" sz="2000" b="1">
                <a:solidFill>
                  <a:srgbClr val="0A0A0A"/>
                </a:solidFill>
                <a:latin typeface="+mn-lt"/>
              </a:rPr>
              <a:t>New Responsibilities &amp; Skills:</a:t>
            </a:r>
            <a:endParaRPr lang="en-US" altLang="en-US" sz="2000">
              <a:latin typeface="+mn-lt"/>
            </a:endParaRPr>
          </a:p>
          <a:p>
            <a:pPr>
              <a:lnSpc>
                <a:spcPct val="100000"/>
              </a:lnSpc>
              <a:spcBef>
                <a:spcPts val="600"/>
              </a:spcBef>
              <a:spcAft>
                <a:spcPts val="600"/>
              </a:spcAft>
            </a:pPr>
            <a:r>
              <a:rPr lang="en-US" altLang="en-US" sz="2000" b="1">
                <a:solidFill>
                  <a:srgbClr val="0A0A0A"/>
                </a:solidFill>
                <a:latin typeface="+mn-lt"/>
              </a:rPr>
              <a:t>Strategic Foresight:</a:t>
            </a:r>
            <a:r>
              <a:rPr lang="en-US" altLang="en-US" sz="2000">
                <a:solidFill>
                  <a:srgbClr val="0A0A0A"/>
                </a:solidFill>
                <a:latin typeface="+mn-lt"/>
              </a:rPr>
              <a:t> Anticipating future scenarios and business impacts.</a:t>
            </a:r>
          </a:p>
          <a:p>
            <a:pPr>
              <a:lnSpc>
                <a:spcPct val="100000"/>
              </a:lnSpc>
              <a:spcBef>
                <a:spcPts val="600"/>
              </a:spcBef>
              <a:spcAft>
                <a:spcPts val="600"/>
              </a:spcAft>
            </a:pPr>
            <a:r>
              <a:rPr lang="en-US" altLang="en-US" sz="2000" b="1">
                <a:solidFill>
                  <a:srgbClr val="0A0A0A"/>
                </a:solidFill>
                <a:latin typeface="+mn-lt"/>
              </a:rPr>
              <a:t>Technology Expertise:</a:t>
            </a:r>
            <a:r>
              <a:rPr lang="en-US" altLang="en-US" sz="2000">
                <a:solidFill>
                  <a:srgbClr val="0A0A0A"/>
                </a:solidFill>
                <a:latin typeface="+mn-lt"/>
              </a:rPr>
              <a:t> Understanding cloud, AI, and data architecture.</a:t>
            </a:r>
          </a:p>
          <a:p>
            <a:pPr>
              <a:lnSpc>
                <a:spcPct val="100000"/>
              </a:lnSpc>
              <a:spcBef>
                <a:spcPts val="600"/>
              </a:spcBef>
              <a:spcAft>
                <a:spcPts val="600"/>
              </a:spcAft>
            </a:pPr>
            <a:r>
              <a:rPr lang="en-US" altLang="en-US" sz="2000" b="1">
                <a:solidFill>
                  <a:srgbClr val="0A0A0A"/>
                </a:solidFill>
                <a:latin typeface="+mn-lt"/>
              </a:rPr>
              <a:t>Data Storytelling:</a:t>
            </a:r>
            <a:r>
              <a:rPr lang="en-US" altLang="en-US" sz="2000">
                <a:solidFill>
                  <a:srgbClr val="0A0A0A"/>
                </a:solidFill>
                <a:latin typeface="+mn-lt"/>
              </a:rPr>
              <a:t> Translating complex data into clear narratives for stakeholders.</a:t>
            </a:r>
          </a:p>
          <a:p>
            <a:pPr>
              <a:lnSpc>
                <a:spcPct val="100000"/>
              </a:lnSpc>
              <a:spcBef>
                <a:spcPts val="600"/>
              </a:spcBef>
              <a:spcAft>
                <a:spcPts val="600"/>
              </a:spcAft>
            </a:pPr>
            <a:r>
              <a:rPr lang="en-US" altLang="en-US" sz="2000" b="1">
                <a:solidFill>
                  <a:srgbClr val="0A0A0A"/>
                </a:solidFill>
                <a:latin typeface="+mn-lt"/>
              </a:rPr>
              <a:t>Talent Management:</a:t>
            </a:r>
            <a:r>
              <a:rPr lang="en-US" altLang="en-US" sz="2000">
                <a:solidFill>
                  <a:srgbClr val="0A0A0A"/>
                </a:solidFill>
                <a:latin typeface="+mn-lt"/>
              </a:rPr>
              <a:t> Attracting and developing diverse talent.</a:t>
            </a:r>
          </a:p>
          <a:p>
            <a:pPr>
              <a:lnSpc>
                <a:spcPct val="100000"/>
              </a:lnSpc>
              <a:spcBef>
                <a:spcPts val="600"/>
              </a:spcBef>
              <a:spcAft>
                <a:spcPts val="600"/>
              </a:spcAft>
            </a:pPr>
            <a:r>
              <a:rPr lang="en-US" altLang="en-US" sz="2000" b="1">
                <a:solidFill>
                  <a:srgbClr val="0A0A0A"/>
                </a:solidFill>
                <a:latin typeface="+mn-lt"/>
              </a:rPr>
              <a:t>Capital Allocation:</a:t>
            </a:r>
            <a:r>
              <a:rPr lang="en-US" altLang="en-US" sz="2000">
                <a:solidFill>
                  <a:srgbClr val="0A0A0A"/>
                </a:solidFill>
                <a:latin typeface="+mn-lt"/>
              </a:rPr>
              <a:t> Making smart investment decisions for growth.</a:t>
            </a:r>
          </a:p>
          <a:p>
            <a:pPr>
              <a:lnSpc>
                <a:spcPct val="100000"/>
              </a:lnSpc>
              <a:spcBef>
                <a:spcPts val="600"/>
              </a:spcBef>
              <a:spcAft>
                <a:spcPts val="600"/>
              </a:spcAft>
            </a:pPr>
            <a:r>
              <a:rPr lang="en-US" altLang="en-US" sz="2000" b="1">
                <a:solidFill>
                  <a:srgbClr val="0A0A0A"/>
                </a:solidFill>
                <a:latin typeface="+mn-lt"/>
              </a:rPr>
              <a:t>ESG Focus:</a:t>
            </a:r>
            <a:r>
              <a:rPr lang="en-US" altLang="en-US" sz="2000">
                <a:solidFill>
                  <a:srgbClr val="0A0A0A"/>
                </a:solidFill>
                <a:latin typeface="+mn-lt"/>
              </a:rPr>
              <a:t> Evaluating environmental, social, and governance factors. </a:t>
            </a:r>
          </a:p>
        </p:txBody>
      </p:sp>
    </p:spTree>
    <p:extLst>
      <p:ext uri="{BB962C8B-B14F-4D97-AF65-F5344CB8AC3E}">
        <p14:creationId xmlns:p14="http://schemas.microsoft.com/office/powerpoint/2010/main" val="3106794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A2A81-83C3-5955-54AB-2053C1D80343}"/>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69DE959-BE11-46EC-836A-78A20C72F69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4" name="Title 3">
            <a:extLst>
              <a:ext uri="{FF2B5EF4-FFF2-40B4-BE49-F238E27FC236}">
                <a16:creationId xmlns:a16="http://schemas.microsoft.com/office/drawing/2014/main" id="{A4036222-1BF6-3265-FB2B-EF63D93B4EF1}"/>
              </a:ext>
            </a:extLst>
          </p:cNvPr>
          <p:cNvSpPr>
            <a:spLocks noGrp="1"/>
          </p:cNvSpPr>
          <p:nvPr>
            <p:ph type="title"/>
          </p:nvPr>
        </p:nvSpPr>
        <p:spPr>
          <a:xfrm>
            <a:off x="813895" y="595179"/>
            <a:ext cx="10134600" cy="550843"/>
          </a:xfrm>
        </p:spPr>
        <p:txBody>
          <a:bodyPr/>
          <a:lstStyle/>
          <a:p>
            <a:r>
              <a:rPr lang="en-CA"/>
              <a:t>Ethics Principles</a:t>
            </a:r>
            <a:endParaRPr lang="en-US"/>
          </a:p>
        </p:txBody>
      </p:sp>
      <p:sp>
        <p:nvSpPr>
          <p:cNvPr id="2" name="Content Placeholder 2"/>
          <p:cNvSpPr txBox="1">
            <a:spLocks/>
          </p:cNvSpPr>
          <p:nvPr/>
        </p:nvSpPr>
        <p:spPr>
          <a:xfrm>
            <a:off x="882805" y="1861308"/>
            <a:ext cx="10515600" cy="4351338"/>
          </a:xfrm>
          <a:prstGeom prst="rect">
            <a:avLst/>
          </a:prstGeom>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0" fontAlgn="base" hangingPunct="0">
              <a:lnSpc>
                <a:spcPct val="100000"/>
              </a:lnSpc>
              <a:spcBef>
                <a:spcPct val="0"/>
              </a:spcBef>
              <a:spcAft>
                <a:spcPct val="0"/>
              </a:spcAft>
              <a:buFont typeface="Arial" panose="020B0604020202020204" pitchFamily="34" charset="0"/>
              <a:buNone/>
            </a:pPr>
            <a:r>
              <a:rPr lang="en-US" altLang="en-US">
                <a:solidFill>
                  <a:srgbClr val="0A0A0A"/>
                </a:solidFill>
                <a:latin typeface="Google Sans"/>
              </a:rPr>
              <a:t>Many accountants in Europe follow a common ethical framework based on five core principles largely driven by the international </a:t>
            </a:r>
            <a:r>
              <a:rPr lang="en-US" altLang="en-US" u="sng">
                <a:solidFill>
                  <a:srgbClr val="1A0DAB"/>
                </a:solidFill>
                <a:latin typeface="Google Sans"/>
                <a:hlinkClick r:id="rId3"/>
              </a:rPr>
              <a:t>IFAC/IESBA Code</a:t>
            </a:r>
            <a:r>
              <a:rPr lang="en-US" altLang="en-US">
                <a:solidFill>
                  <a:srgbClr val="0A0A0A"/>
                </a:solidFill>
                <a:latin typeface="Google Sans"/>
              </a:rPr>
              <a:t> adopted by bodies like </a:t>
            </a:r>
            <a:r>
              <a:rPr lang="en-US" altLang="en-US">
                <a:solidFill>
                  <a:srgbClr val="1A0DAB"/>
                </a:solidFill>
                <a:latin typeface="Google Sans"/>
                <a:hlinkClick r:id="rId4"/>
              </a:rPr>
              <a:t>ICAEW</a:t>
            </a:r>
            <a:r>
              <a:rPr lang="en-US" altLang="en-US">
                <a:solidFill>
                  <a:srgbClr val="0A0A0A"/>
                </a:solidFill>
                <a:latin typeface="Google Sans"/>
              </a:rPr>
              <a:t>, </a:t>
            </a:r>
            <a:r>
              <a:rPr lang="en-US" altLang="en-US">
                <a:solidFill>
                  <a:srgbClr val="1A0DAB"/>
                </a:solidFill>
                <a:latin typeface="Google Sans"/>
                <a:hlinkClick r:id="rId5"/>
              </a:rPr>
              <a:t>ACCA</a:t>
            </a:r>
            <a:r>
              <a:rPr lang="en-US" altLang="en-US">
                <a:solidFill>
                  <a:srgbClr val="0A0A0A"/>
                </a:solidFill>
                <a:latin typeface="Google Sans"/>
              </a:rPr>
              <a:t>, and </a:t>
            </a:r>
            <a:r>
              <a:rPr lang="en-US" altLang="en-US">
                <a:solidFill>
                  <a:srgbClr val="1A0DAB"/>
                </a:solidFill>
                <a:latin typeface="Google Sans"/>
                <a:hlinkClick r:id="rId6"/>
              </a:rPr>
              <a:t>CIMA</a:t>
            </a:r>
            <a:r>
              <a:rPr lang="en-US" altLang="en-US">
                <a:solidFill>
                  <a:srgbClr val="0A0A0A"/>
                </a:solidFill>
                <a:latin typeface="Google Sans"/>
              </a:rPr>
              <a:t>, promoting public trust through honest, unbiased, competent, and discreet professional conduct.</a:t>
            </a:r>
          </a:p>
          <a:p>
            <a:pPr marL="0" indent="0" eaLnBrk="0" fontAlgn="base" hangingPunct="0">
              <a:lnSpc>
                <a:spcPct val="100000"/>
              </a:lnSpc>
              <a:spcBef>
                <a:spcPct val="0"/>
              </a:spcBef>
              <a:spcAft>
                <a:spcPct val="0"/>
              </a:spcAft>
              <a:buFont typeface="Arial" panose="020B0604020202020204" pitchFamily="34" charset="0"/>
              <a:buNone/>
            </a:pPr>
            <a:r>
              <a:rPr lang="en-US" altLang="en-US">
                <a:solidFill>
                  <a:srgbClr val="0A0A0A"/>
                </a:solidFill>
                <a:latin typeface="Google Sans"/>
              </a:rPr>
              <a:t> </a:t>
            </a:r>
            <a:endParaRPr lang="en-US" altLang="en-US" sz="1400"/>
          </a:p>
          <a:p>
            <a:pPr marL="0" indent="0" eaLnBrk="0" fontAlgn="base" hangingPunct="0">
              <a:lnSpc>
                <a:spcPct val="100000"/>
              </a:lnSpc>
              <a:spcBef>
                <a:spcPct val="0"/>
              </a:spcBef>
              <a:spcAft>
                <a:spcPct val="0"/>
              </a:spcAft>
              <a:buFont typeface="Arial" panose="020B0604020202020204" pitchFamily="34" charset="0"/>
              <a:buNone/>
            </a:pPr>
            <a:r>
              <a:rPr lang="en-US" altLang="en-US" sz="3600" b="1">
                <a:solidFill>
                  <a:srgbClr val="0A0A0A"/>
                </a:solidFill>
                <a:latin typeface="Google Sans"/>
              </a:rPr>
              <a:t>The 5 Fundamental Principles</a:t>
            </a:r>
          </a:p>
          <a:p>
            <a:pPr marL="0" indent="0" eaLnBrk="0" fontAlgn="base" hangingPunct="0">
              <a:lnSpc>
                <a:spcPct val="100000"/>
              </a:lnSpc>
              <a:spcBef>
                <a:spcPct val="0"/>
              </a:spcBef>
              <a:spcAft>
                <a:spcPct val="0"/>
              </a:spcAft>
              <a:buFont typeface="Arial" panose="020B0604020202020204" pitchFamily="34" charset="0"/>
              <a:buNone/>
            </a:pPr>
            <a:endParaRPr lang="en-US" altLang="en-US" sz="1400"/>
          </a:p>
          <a:p>
            <a:pPr eaLnBrk="0" fontAlgn="base" hangingPunct="0">
              <a:lnSpc>
                <a:spcPct val="100000"/>
              </a:lnSpc>
              <a:spcBef>
                <a:spcPct val="0"/>
              </a:spcBef>
              <a:spcAft>
                <a:spcPct val="0"/>
              </a:spcAft>
            </a:pPr>
            <a:r>
              <a:rPr lang="en-US" altLang="en-US" b="1">
                <a:solidFill>
                  <a:srgbClr val="0A0A0A"/>
                </a:solidFill>
                <a:latin typeface="Google Sans"/>
              </a:rPr>
              <a:t>Integrity:</a:t>
            </a:r>
            <a:r>
              <a:rPr lang="en-US" altLang="en-US">
                <a:solidFill>
                  <a:srgbClr val="0A0A0A"/>
                </a:solidFill>
                <a:latin typeface="Google Sans"/>
              </a:rPr>
              <a:t> 			Being straightforward, honest, and fair in all dealings.</a:t>
            </a:r>
          </a:p>
          <a:p>
            <a:pPr eaLnBrk="0" fontAlgn="base" hangingPunct="0">
              <a:lnSpc>
                <a:spcPct val="100000"/>
              </a:lnSpc>
              <a:spcBef>
                <a:spcPct val="0"/>
              </a:spcBef>
              <a:spcAft>
                <a:spcPct val="0"/>
              </a:spcAft>
            </a:pPr>
            <a:endParaRPr lang="en-US" altLang="en-US">
              <a:solidFill>
                <a:srgbClr val="0A0A0A"/>
              </a:solidFill>
              <a:latin typeface="Google Sans"/>
            </a:endParaRPr>
          </a:p>
          <a:p>
            <a:pPr eaLnBrk="0" fontAlgn="base" hangingPunct="0">
              <a:lnSpc>
                <a:spcPct val="100000"/>
              </a:lnSpc>
              <a:spcBef>
                <a:spcPct val="0"/>
              </a:spcBef>
              <a:spcAft>
                <a:spcPct val="0"/>
              </a:spcAft>
            </a:pPr>
            <a:r>
              <a:rPr lang="en-US" altLang="en-US" b="1">
                <a:solidFill>
                  <a:srgbClr val="0A0A0A"/>
                </a:solidFill>
                <a:latin typeface="Google Sans"/>
              </a:rPr>
              <a:t>Objectivity:</a:t>
            </a:r>
            <a:r>
              <a:rPr lang="en-US" altLang="en-US">
                <a:solidFill>
                  <a:srgbClr val="0A0A0A"/>
                </a:solidFill>
                <a:latin typeface="Google Sans"/>
              </a:rPr>
              <a:t> 			Not allowing bias, conflicts of interest, or undue influence to 					compromise judgment.</a:t>
            </a:r>
          </a:p>
          <a:p>
            <a:pPr eaLnBrk="0" fontAlgn="base" hangingPunct="0">
              <a:lnSpc>
                <a:spcPct val="100000"/>
              </a:lnSpc>
              <a:spcBef>
                <a:spcPct val="0"/>
              </a:spcBef>
              <a:spcAft>
                <a:spcPct val="0"/>
              </a:spcAft>
            </a:pPr>
            <a:endParaRPr lang="en-US" altLang="en-US">
              <a:solidFill>
                <a:srgbClr val="0A0A0A"/>
              </a:solidFill>
              <a:latin typeface="Google Sans"/>
            </a:endParaRPr>
          </a:p>
          <a:p>
            <a:pPr eaLnBrk="0" fontAlgn="base" hangingPunct="0">
              <a:lnSpc>
                <a:spcPct val="100000"/>
              </a:lnSpc>
              <a:spcBef>
                <a:spcPct val="0"/>
              </a:spcBef>
              <a:spcAft>
                <a:spcPct val="0"/>
              </a:spcAft>
            </a:pPr>
            <a:r>
              <a:rPr lang="en-US" altLang="en-US" b="1">
                <a:solidFill>
                  <a:srgbClr val="0A0A0A"/>
                </a:solidFill>
                <a:latin typeface="Google Sans"/>
              </a:rPr>
              <a:t>Professional Competence and Due Care:</a:t>
            </a:r>
            <a:r>
              <a:rPr lang="en-US" altLang="en-US">
                <a:solidFill>
                  <a:srgbClr val="0A0A0A"/>
                </a:solidFill>
                <a:latin typeface="Google Sans"/>
              </a:rPr>
              <a:t> Maintaining professional knowledge, 							acting diligently, and providing thorough service.</a:t>
            </a:r>
          </a:p>
          <a:p>
            <a:pPr eaLnBrk="0" fontAlgn="base" hangingPunct="0">
              <a:lnSpc>
                <a:spcPct val="100000"/>
              </a:lnSpc>
              <a:spcBef>
                <a:spcPct val="0"/>
              </a:spcBef>
              <a:spcAft>
                <a:spcPct val="0"/>
              </a:spcAft>
            </a:pPr>
            <a:endParaRPr lang="en-US" altLang="en-US">
              <a:solidFill>
                <a:srgbClr val="0A0A0A"/>
              </a:solidFill>
              <a:latin typeface="Google Sans"/>
            </a:endParaRPr>
          </a:p>
          <a:p>
            <a:pPr eaLnBrk="0" fontAlgn="base" hangingPunct="0">
              <a:lnSpc>
                <a:spcPct val="100000"/>
              </a:lnSpc>
              <a:spcBef>
                <a:spcPct val="0"/>
              </a:spcBef>
              <a:spcAft>
                <a:spcPct val="0"/>
              </a:spcAft>
            </a:pPr>
            <a:r>
              <a:rPr lang="en-US" altLang="en-US" b="1">
                <a:solidFill>
                  <a:srgbClr val="0A0A0A"/>
                </a:solidFill>
                <a:latin typeface="Google Sans"/>
              </a:rPr>
              <a:t>Confidentiality:			</a:t>
            </a:r>
            <a:r>
              <a:rPr lang="en-US" altLang="en-US">
                <a:solidFill>
                  <a:srgbClr val="0A0A0A"/>
                </a:solidFill>
                <a:latin typeface="Google Sans"/>
              </a:rPr>
              <a:t>Protecting sensitive information and not disclosing it without 					proper authority.</a:t>
            </a:r>
          </a:p>
          <a:p>
            <a:pPr eaLnBrk="0" fontAlgn="base" hangingPunct="0">
              <a:lnSpc>
                <a:spcPct val="100000"/>
              </a:lnSpc>
              <a:spcBef>
                <a:spcPct val="0"/>
              </a:spcBef>
              <a:spcAft>
                <a:spcPct val="0"/>
              </a:spcAft>
            </a:pPr>
            <a:endParaRPr lang="en-US" altLang="en-US">
              <a:solidFill>
                <a:srgbClr val="0A0A0A"/>
              </a:solidFill>
              <a:latin typeface="Google Sans"/>
            </a:endParaRPr>
          </a:p>
          <a:p>
            <a:pPr eaLnBrk="0" fontAlgn="base" hangingPunct="0">
              <a:lnSpc>
                <a:spcPct val="100000"/>
              </a:lnSpc>
              <a:spcBef>
                <a:spcPct val="0"/>
              </a:spcBef>
              <a:spcAft>
                <a:spcPct val="0"/>
              </a:spcAft>
            </a:pPr>
            <a:r>
              <a:rPr lang="en-US" altLang="en-US" b="1">
                <a:solidFill>
                  <a:srgbClr val="0A0A0A"/>
                </a:solidFill>
                <a:latin typeface="Google Sans"/>
              </a:rPr>
              <a:t>Professional </a:t>
            </a:r>
            <a:r>
              <a:rPr lang="en-US" altLang="en-US" b="1" err="1">
                <a:solidFill>
                  <a:srgbClr val="0A0A0A"/>
                </a:solidFill>
                <a:latin typeface="Google Sans"/>
              </a:rPr>
              <a:t>Behaviour</a:t>
            </a:r>
            <a:r>
              <a:rPr lang="en-US" altLang="en-US" b="1">
                <a:solidFill>
                  <a:srgbClr val="0A0A0A"/>
                </a:solidFill>
                <a:latin typeface="Google Sans"/>
              </a:rPr>
              <a:t>:</a:t>
            </a:r>
            <a:r>
              <a:rPr lang="en-US" altLang="en-US">
                <a:solidFill>
                  <a:srgbClr val="0A0A0A"/>
                </a:solidFill>
                <a:latin typeface="Google Sans"/>
              </a:rPr>
              <a:t> 		Complying with laws and regulations and avoiding 						actions that discredit the profession. </a:t>
            </a:r>
          </a:p>
          <a:p>
            <a:pPr eaLnBrk="0" fontAlgn="base" hangingPunct="0">
              <a:lnSpc>
                <a:spcPct val="100000"/>
              </a:lnSpc>
              <a:spcBef>
                <a:spcPct val="0"/>
              </a:spcBef>
              <a:spcAft>
                <a:spcPct val="0"/>
              </a:spcAft>
            </a:pPr>
            <a:endParaRPr lang="en-US" altLang="en-US">
              <a:solidFill>
                <a:srgbClr val="0A0A0A"/>
              </a:solidFill>
              <a:latin typeface="Google Sans"/>
            </a:endParaRPr>
          </a:p>
          <a:p>
            <a:pPr marL="0" indent="0" eaLnBrk="0" fontAlgn="base" hangingPunct="0">
              <a:lnSpc>
                <a:spcPct val="100000"/>
              </a:lnSpc>
              <a:spcBef>
                <a:spcPct val="0"/>
              </a:spcBef>
              <a:spcAft>
                <a:spcPct val="0"/>
              </a:spcAft>
              <a:buFontTx/>
              <a:buChar char="•"/>
            </a:pPr>
            <a:endParaRPr lang="en-US" altLang="en-US">
              <a:solidFill>
                <a:srgbClr val="0A0A0A"/>
              </a:solidFill>
              <a:latin typeface="Google Sans"/>
            </a:endParaRPr>
          </a:p>
          <a:p>
            <a:pPr lvl="1"/>
            <a:endParaRPr lang="en-CA"/>
          </a:p>
          <a:p>
            <a:pPr lvl="1"/>
            <a:endParaRPr lang="en-CA"/>
          </a:p>
          <a:p>
            <a:pPr lvl="1"/>
            <a:endParaRPr lang="en-CA"/>
          </a:p>
          <a:p>
            <a:pPr lvl="1"/>
            <a:endParaRPr lang="en-CA"/>
          </a:p>
          <a:p>
            <a:pPr lvl="1"/>
            <a:endParaRPr lang="en-CA"/>
          </a:p>
        </p:txBody>
      </p:sp>
    </p:spTree>
    <p:extLst>
      <p:ext uri="{BB962C8B-B14F-4D97-AF65-F5344CB8AC3E}">
        <p14:creationId xmlns:p14="http://schemas.microsoft.com/office/powerpoint/2010/main" val="1566446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9C8E0-2E53-F23E-D0E4-7302D2A9F3BC}"/>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418ED9B-F945-D0A0-F0D5-74055304265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4" name="Title 3">
            <a:extLst>
              <a:ext uri="{FF2B5EF4-FFF2-40B4-BE49-F238E27FC236}">
                <a16:creationId xmlns:a16="http://schemas.microsoft.com/office/drawing/2014/main" id="{8B0EBE3A-4D66-DB5F-1D06-1207F5EF068C}"/>
              </a:ext>
            </a:extLst>
          </p:cNvPr>
          <p:cNvSpPr>
            <a:spLocks noGrp="1"/>
          </p:cNvSpPr>
          <p:nvPr>
            <p:ph type="title"/>
          </p:nvPr>
        </p:nvSpPr>
        <p:spPr>
          <a:xfrm>
            <a:off x="813895" y="595179"/>
            <a:ext cx="10134600" cy="550843"/>
          </a:xfrm>
        </p:spPr>
        <p:txBody>
          <a:bodyPr/>
          <a:lstStyle/>
          <a:p>
            <a:r>
              <a:rPr lang="en-CA"/>
              <a:t>Ethics:   Public vs Private Sector</a:t>
            </a:r>
            <a:endParaRPr lang="en-US"/>
          </a:p>
        </p:txBody>
      </p:sp>
      <p:sp>
        <p:nvSpPr>
          <p:cNvPr id="5" name="Rectangle 1"/>
          <p:cNvSpPr txBox="1">
            <a:spLocks noChangeArrowheads="1"/>
          </p:cNvSpPr>
          <p:nvPr/>
        </p:nvSpPr>
        <p:spPr bwMode="auto">
          <a:xfrm>
            <a:off x="811673" y="1637252"/>
            <a:ext cx="10568654" cy="506671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57132" rIns="0" bIns="114264" numCol="1" anchor="ctr" anchorCtr="0" compatLnSpc="1">
            <a:prstTxWarp prst="textNoShape">
              <a:avLst/>
            </a:prstTxWarp>
            <a:spAutoFit/>
          </a:bodyPr>
          <a:lstStyle>
            <a:lvl1pPr marL="228600" indent="-228600" algn="l" defTabSz="914400" rtl="0" eaLnBrk="0" fontAlgn="base" latinLnBrk="0" hangingPunct="0">
              <a:lnSpc>
                <a:spcPct val="90000"/>
              </a:lnSpc>
              <a:spcBef>
                <a:spcPct val="0"/>
              </a:spcBef>
              <a:spcAft>
                <a:spcPct val="0"/>
              </a:spcAft>
              <a:buFont typeface="Arial" panose="020B0604020202020204" pitchFamily="34" charset="0"/>
              <a:buChar char="•"/>
              <a:defRPr sz="2800" b="0" i="0" kern="1200">
                <a:solidFill>
                  <a:schemeClr val="tx1"/>
                </a:solidFill>
                <a:latin typeface="Arial" panose="020B0604020202020204" pitchFamily="34" charset="0"/>
                <a:ea typeface="+mn-ea"/>
                <a:cs typeface="Calibri" panose="020F0502020204030204" pitchFamily="34" charset="0"/>
              </a:defRPr>
            </a:lvl1pPr>
            <a:lvl2pPr marL="685800" indent="-228600" algn="l" defTabSz="914400" rtl="0" eaLnBrk="0" fontAlgn="base" latinLnBrk="0" hangingPunct="0">
              <a:lnSpc>
                <a:spcPct val="90000"/>
              </a:lnSpc>
              <a:spcBef>
                <a:spcPct val="0"/>
              </a:spcBef>
              <a:spcAft>
                <a:spcPct val="0"/>
              </a:spcAft>
              <a:buFont typeface="Arial" panose="020B0604020202020204" pitchFamily="34" charset="0"/>
              <a:buChar char="•"/>
              <a:defRPr sz="2400" b="0" i="0" kern="1200">
                <a:solidFill>
                  <a:schemeClr val="tx1"/>
                </a:solidFill>
                <a:latin typeface="Arial" panose="020B0604020202020204" pitchFamily="34" charset="0"/>
                <a:ea typeface="+mn-ea"/>
                <a:cs typeface="Calibri" panose="020F0502020204030204" pitchFamily="34" charset="0"/>
              </a:defRPr>
            </a:lvl2pPr>
            <a:lvl3pPr marL="1143000" indent="-228600" algn="l" defTabSz="914400" rtl="0" eaLnBrk="0" fontAlgn="base" latinLnBrk="0" hangingPunct="0">
              <a:lnSpc>
                <a:spcPct val="90000"/>
              </a:lnSpc>
              <a:spcBef>
                <a:spcPct val="0"/>
              </a:spcBef>
              <a:spcAft>
                <a:spcPct val="0"/>
              </a:spcAft>
              <a:buFont typeface="Arial" panose="020B0604020202020204" pitchFamily="34" charset="0"/>
              <a:buChar char="•"/>
              <a:defRPr sz="2000" b="0" i="0" kern="1200">
                <a:solidFill>
                  <a:schemeClr val="tx1"/>
                </a:solidFill>
                <a:latin typeface="Arial" panose="020B0604020202020204" pitchFamily="34" charset="0"/>
                <a:ea typeface="+mn-ea"/>
                <a:cs typeface="Calibri" panose="020F0502020204030204" pitchFamily="34" charset="0"/>
              </a:defRPr>
            </a:lvl3pPr>
            <a:lvl4pPr marL="1600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b="0" i="0" kern="1200">
                <a:solidFill>
                  <a:schemeClr val="tx1"/>
                </a:solidFill>
                <a:latin typeface="Arial" panose="020B0604020202020204" pitchFamily="34" charset="0"/>
                <a:ea typeface="+mn-ea"/>
                <a:cs typeface="Calibri" panose="020F0502020204030204" pitchFamily="34" charset="0"/>
              </a:defRPr>
            </a:lvl4pPr>
            <a:lvl5pPr marL="2057400" indent="-228600" algn="l" defTabSz="914400" rtl="0" eaLnBrk="0" fontAlgn="base" latinLnBrk="0" hangingPunct="0">
              <a:lnSpc>
                <a:spcPct val="90000"/>
              </a:lnSpc>
              <a:spcBef>
                <a:spcPct val="0"/>
              </a:spcBef>
              <a:spcAft>
                <a:spcPct val="0"/>
              </a:spcAft>
              <a:buFont typeface="Arial" panose="020B0604020202020204" pitchFamily="34" charset="0"/>
              <a:buChar char="•"/>
              <a:defRPr sz="1800" b="0" i="0" kern="1200">
                <a:solidFill>
                  <a:schemeClr val="tx1"/>
                </a:solidFill>
                <a:latin typeface="Arial" panose="020B0604020202020204" pitchFamily="34" charset="0"/>
                <a:ea typeface="+mn-ea"/>
                <a:cs typeface="Calibri" panose="020F0502020204030204" pitchFamily="34" charset="0"/>
              </a:defRPr>
            </a:lvl5pPr>
            <a:lvl6pPr marL="25146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9pPr>
          </a:lstStyle>
          <a:p>
            <a:pPr marL="0" indent="0">
              <a:lnSpc>
                <a:spcPct val="100000"/>
              </a:lnSpc>
              <a:buFontTx/>
              <a:buNone/>
            </a:pPr>
            <a:r>
              <a:rPr lang="en-US" altLang="en-US" sz="1800">
                <a:solidFill>
                  <a:srgbClr val="0A0A0A"/>
                </a:solidFill>
                <a:latin typeface="+mn-lt"/>
              </a:rPr>
              <a:t>Public sector ethics codes focus heavily on serving the public interest, stewardship, impartiality, democracy and conflict of interest avoidance to uphold trust, while private sector codes (internal corporate codes) emphasize profit, shareholder value, competition and customer satisfaction, though both value </a:t>
            </a:r>
            <a:r>
              <a:rPr lang="en-US" altLang="en-US" sz="1800" b="1">
                <a:solidFill>
                  <a:srgbClr val="FF0000"/>
                </a:solidFill>
                <a:latin typeface="+mn-lt"/>
              </a:rPr>
              <a:t>integrity, honesty and fairness</a:t>
            </a:r>
            <a:r>
              <a:rPr lang="en-US" altLang="en-US" sz="1800">
                <a:solidFill>
                  <a:srgbClr val="0A0A0A"/>
                </a:solidFill>
                <a:latin typeface="+mn-lt"/>
              </a:rPr>
              <a:t>, with public codes often having stricter rules on political neutrality and post-employment. </a:t>
            </a:r>
          </a:p>
          <a:p>
            <a:pPr marL="0" indent="0">
              <a:lnSpc>
                <a:spcPct val="100000"/>
              </a:lnSpc>
              <a:buFontTx/>
              <a:buNone/>
            </a:pPr>
            <a:endParaRPr lang="en-US" altLang="en-US" sz="1800">
              <a:solidFill>
                <a:srgbClr val="0A0A0A"/>
              </a:solidFill>
              <a:latin typeface="+mn-lt"/>
            </a:endParaRPr>
          </a:p>
          <a:p>
            <a:pPr marL="0" indent="0">
              <a:lnSpc>
                <a:spcPct val="100000"/>
              </a:lnSpc>
              <a:buFontTx/>
              <a:buNone/>
            </a:pPr>
            <a:r>
              <a:rPr lang="en-US" altLang="en-US" sz="1800">
                <a:solidFill>
                  <a:srgbClr val="0A0A0A"/>
                </a:solidFill>
                <a:latin typeface="+mn-lt"/>
              </a:rPr>
              <a:t>The core difference lies in the primary beneficiary: the public for government, versus shareholders/customers for private business,  demanding different ethical priorities. </a:t>
            </a:r>
          </a:p>
          <a:p>
            <a:pPr marL="0" indent="0">
              <a:lnSpc>
                <a:spcPct val="100000"/>
              </a:lnSpc>
              <a:buFontTx/>
              <a:buNone/>
            </a:pPr>
            <a:endParaRPr lang="en-US" altLang="en-US" sz="1800">
              <a:latin typeface="+mn-lt"/>
            </a:endParaRPr>
          </a:p>
          <a:p>
            <a:pPr marL="0" indent="0">
              <a:lnSpc>
                <a:spcPct val="100000"/>
              </a:lnSpc>
              <a:buFontTx/>
              <a:buNone/>
            </a:pPr>
            <a:r>
              <a:rPr lang="en-US" altLang="en-US" sz="1800" b="1">
                <a:solidFill>
                  <a:srgbClr val="0A0A0A"/>
                </a:solidFill>
                <a:latin typeface="+mn-lt"/>
              </a:rPr>
              <a:t>Public Sector Ethics (e.g., Canada)</a:t>
            </a:r>
            <a:endParaRPr lang="en-US" altLang="en-US" sz="1800">
              <a:latin typeface="+mn-lt"/>
            </a:endParaRPr>
          </a:p>
          <a:p>
            <a:pPr>
              <a:lnSpc>
                <a:spcPct val="100000"/>
              </a:lnSpc>
            </a:pPr>
            <a:r>
              <a:rPr lang="en-US" altLang="en-US" sz="1800" b="1">
                <a:solidFill>
                  <a:srgbClr val="0A0A0A"/>
                </a:solidFill>
                <a:latin typeface="+mn-lt"/>
              </a:rPr>
              <a:t>Primary Duty:</a:t>
            </a:r>
            <a:r>
              <a:rPr lang="en-US" altLang="en-US" sz="1800">
                <a:solidFill>
                  <a:srgbClr val="0A0A0A"/>
                </a:solidFill>
                <a:latin typeface="+mn-lt"/>
              </a:rPr>
              <a:t> Serving the public interest above all else.</a:t>
            </a:r>
          </a:p>
          <a:p>
            <a:pPr>
              <a:lnSpc>
                <a:spcPct val="100000"/>
              </a:lnSpc>
            </a:pPr>
            <a:r>
              <a:rPr lang="en-US" altLang="en-US" sz="1800" b="1">
                <a:solidFill>
                  <a:srgbClr val="0A0A0A"/>
                </a:solidFill>
                <a:latin typeface="+mn-lt"/>
              </a:rPr>
              <a:t>Key Values:</a:t>
            </a:r>
            <a:r>
              <a:rPr lang="en-US" altLang="en-US" sz="1800">
                <a:solidFill>
                  <a:srgbClr val="0A0A0A"/>
                </a:solidFill>
                <a:latin typeface="+mn-lt"/>
              </a:rPr>
              <a:t> Respect for democracy, people, integrity, stewardship, and excellence.</a:t>
            </a:r>
          </a:p>
          <a:p>
            <a:pPr>
              <a:lnSpc>
                <a:spcPct val="100000"/>
              </a:lnSpc>
            </a:pPr>
            <a:r>
              <a:rPr lang="en-US" altLang="en-US" sz="1800" b="1">
                <a:solidFill>
                  <a:srgbClr val="0A0A0A"/>
                </a:solidFill>
                <a:latin typeface="+mn-lt"/>
              </a:rPr>
              <a:t>Fundamental Principles:</a:t>
            </a:r>
            <a:endParaRPr lang="en-US" altLang="en-US" sz="1800">
              <a:solidFill>
                <a:srgbClr val="0A0A0A"/>
              </a:solidFill>
              <a:latin typeface="+mn-lt"/>
            </a:endParaRPr>
          </a:p>
          <a:p>
            <a:pPr lvl="1">
              <a:lnSpc>
                <a:spcPct val="100000"/>
              </a:lnSpc>
              <a:buFont typeface="Courier New" panose="02070309020205020404" pitchFamily="49" charset="0"/>
              <a:buChar char="o"/>
            </a:pPr>
            <a:r>
              <a:rPr lang="en-US" altLang="en-US" sz="1800" b="1">
                <a:solidFill>
                  <a:srgbClr val="0A0A0A"/>
                </a:solidFill>
                <a:latin typeface="+mn-lt"/>
              </a:rPr>
              <a:t>Integrity &amp; Scrutiny:</a:t>
            </a:r>
            <a:r>
              <a:rPr lang="en-US" altLang="en-US" sz="1800">
                <a:solidFill>
                  <a:srgbClr val="0A0A0A"/>
                </a:solidFill>
                <a:latin typeface="+mn-lt"/>
              </a:rPr>
              <a:t> Acting in ways that withstand public review.</a:t>
            </a:r>
          </a:p>
          <a:p>
            <a:pPr lvl="1">
              <a:lnSpc>
                <a:spcPct val="100000"/>
              </a:lnSpc>
              <a:buFont typeface="Courier New" panose="02070309020205020404" pitchFamily="49" charset="0"/>
              <a:buChar char="o"/>
            </a:pPr>
            <a:r>
              <a:rPr lang="en-US" altLang="en-US" sz="1800" b="1">
                <a:solidFill>
                  <a:srgbClr val="0A0A0A"/>
                </a:solidFill>
                <a:latin typeface="+mn-lt"/>
              </a:rPr>
              <a:t>Conflict of Interest:</a:t>
            </a:r>
            <a:r>
              <a:rPr lang="en-US" altLang="en-US" sz="1800">
                <a:solidFill>
                  <a:srgbClr val="0A0A0A"/>
                </a:solidFill>
                <a:latin typeface="+mn-lt"/>
              </a:rPr>
              <a:t> Strict rules to prevent private gain from public role.</a:t>
            </a:r>
          </a:p>
          <a:p>
            <a:pPr lvl="1">
              <a:lnSpc>
                <a:spcPct val="100000"/>
              </a:lnSpc>
              <a:buFont typeface="Courier New" panose="02070309020205020404" pitchFamily="49" charset="0"/>
              <a:buChar char="o"/>
            </a:pPr>
            <a:r>
              <a:rPr lang="en-US" altLang="en-US" sz="1800" b="1">
                <a:solidFill>
                  <a:srgbClr val="0A0A0A"/>
                </a:solidFill>
                <a:latin typeface="+mn-lt"/>
              </a:rPr>
              <a:t>Political Neutrality</a:t>
            </a:r>
            <a:r>
              <a:rPr lang="en-US" altLang="en-US" sz="1800">
                <a:solidFill>
                  <a:srgbClr val="0A0A0A"/>
                </a:solidFill>
                <a:latin typeface="+mn-lt"/>
              </a:rPr>
              <a:t>:  Serving the elected government impartially.</a:t>
            </a:r>
          </a:p>
          <a:p>
            <a:pPr lvl="1">
              <a:lnSpc>
                <a:spcPct val="100000"/>
              </a:lnSpc>
              <a:buFont typeface="Courier New" panose="02070309020205020404" pitchFamily="49" charset="0"/>
              <a:buChar char="o"/>
            </a:pPr>
            <a:r>
              <a:rPr lang="en-US" altLang="en-US" sz="1800" b="1">
                <a:solidFill>
                  <a:srgbClr val="0A0A0A"/>
                </a:solidFill>
                <a:latin typeface="+mn-lt"/>
              </a:rPr>
              <a:t>Transparency &amp; Accountability:</a:t>
            </a:r>
            <a:r>
              <a:rPr lang="en-US" altLang="en-US" sz="1800">
                <a:solidFill>
                  <a:srgbClr val="0A0A0A"/>
                </a:solidFill>
                <a:latin typeface="+mn-lt"/>
              </a:rPr>
              <a:t> Being open and answerable to citizens.</a:t>
            </a:r>
          </a:p>
          <a:p>
            <a:pPr lvl="1">
              <a:lnSpc>
                <a:spcPct val="100000"/>
              </a:lnSpc>
              <a:buFont typeface="Courier New" panose="02070309020205020404" pitchFamily="49" charset="0"/>
              <a:buChar char="o"/>
            </a:pPr>
            <a:r>
              <a:rPr lang="en-US" altLang="en-US" sz="1800" b="1">
                <a:solidFill>
                  <a:srgbClr val="0A0A0A"/>
                </a:solidFill>
                <a:latin typeface="+mn-lt"/>
              </a:rPr>
              <a:t>Public Trust:</a:t>
            </a:r>
            <a:r>
              <a:rPr lang="en-US" altLang="en-US" sz="1800">
                <a:solidFill>
                  <a:srgbClr val="0A0A0A"/>
                </a:solidFill>
                <a:latin typeface="+mn-lt"/>
              </a:rPr>
              <a:t> Maintaining faith in government institutions. </a:t>
            </a:r>
          </a:p>
        </p:txBody>
      </p:sp>
    </p:spTree>
    <p:extLst>
      <p:ext uri="{BB962C8B-B14F-4D97-AF65-F5344CB8AC3E}">
        <p14:creationId xmlns:p14="http://schemas.microsoft.com/office/powerpoint/2010/main" val="1142914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E06E2-46BD-D12B-DA2F-74ADC654046D}"/>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803DB95-101A-CAEE-4075-F050D65D720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4" name="Title 3">
            <a:extLst>
              <a:ext uri="{FF2B5EF4-FFF2-40B4-BE49-F238E27FC236}">
                <a16:creationId xmlns:a16="http://schemas.microsoft.com/office/drawing/2014/main" id="{1878DB63-1E93-BD71-AF1E-71158D7C962C}"/>
              </a:ext>
            </a:extLst>
          </p:cNvPr>
          <p:cNvSpPr>
            <a:spLocks noGrp="1"/>
          </p:cNvSpPr>
          <p:nvPr>
            <p:ph type="title"/>
          </p:nvPr>
        </p:nvSpPr>
        <p:spPr>
          <a:xfrm>
            <a:off x="813895" y="595179"/>
            <a:ext cx="10134600" cy="550843"/>
          </a:xfrm>
        </p:spPr>
        <p:txBody>
          <a:bodyPr/>
          <a:lstStyle/>
          <a:p>
            <a:r>
              <a:rPr lang="en-CA"/>
              <a:t>Ethics:   Public vs Private Sector</a:t>
            </a:r>
            <a:endParaRPr lang="en-US"/>
          </a:p>
        </p:txBody>
      </p:sp>
      <p:sp>
        <p:nvSpPr>
          <p:cNvPr id="2" name="Rectangle 1">
            <a:extLst>
              <a:ext uri="{FF2B5EF4-FFF2-40B4-BE49-F238E27FC236}">
                <a16:creationId xmlns:a16="http://schemas.microsoft.com/office/drawing/2014/main" id="{BFF43C93-39DC-BC6A-790A-6CD6C467E74F}"/>
              </a:ext>
            </a:extLst>
          </p:cNvPr>
          <p:cNvSpPr txBox="1">
            <a:spLocks noChangeArrowheads="1"/>
          </p:cNvSpPr>
          <p:nvPr/>
        </p:nvSpPr>
        <p:spPr bwMode="auto">
          <a:xfrm>
            <a:off x="775135" y="1655456"/>
            <a:ext cx="11001705" cy="505132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57132" rIns="0" bIns="114264" numCol="1" anchor="ctr" anchorCtr="0" compatLnSpc="1">
            <a:prstTxWarp prst="textNoShape">
              <a:avLst/>
            </a:prstTxWarp>
            <a:spAutoFit/>
          </a:bodyPr>
          <a:lstStyle>
            <a:lvl1pPr marL="228600" indent="-228600" algn="l" defTabSz="914400" rtl="0" eaLnBrk="0" fontAlgn="base" latinLnBrk="0" hangingPunct="0">
              <a:lnSpc>
                <a:spcPct val="90000"/>
              </a:lnSpc>
              <a:spcBef>
                <a:spcPct val="0"/>
              </a:spcBef>
              <a:spcAft>
                <a:spcPct val="0"/>
              </a:spcAft>
              <a:buFont typeface="Arial" panose="020B0604020202020204" pitchFamily="34" charset="0"/>
              <a:buChar char="•"/>
              <a:defRPr sz="2800" b="0" i="0" kern="1200">
                <a:solidFill>
                  <a:schemeClr val="tx1"/>
                </a:solidFill>
                <a:latin typeface="Arial" panose="020B0604020202020204" pitchFamily="34" charset="0"/>
                <a:ea typeface="+mn-ea"/>
                <a:cs typeface="Calibri" panose="020F0502020204030204" pitchFamily="34" charset="0"/>
              </a:defRPr>
            </a:lvl1pPr>
            <a:lvl2pPr marL="685800" indent="-228600" algn="l" defTabSz="914400" rtl="0" eaLnBrk="0" fontAlgn="base" latinLnBrk="0" hangingPunct="0">
              <a:lnSpc>
                <a:spcPct val="90000"/>
              </a:lnSpc>
              <a:spcBef>
                <a:spcPct val="0"/>
              </a:spcBef>
              <a:spcAft>
                <a:spcPct val="0"/>
              </a:spcAft>
              <a:buFont typeface="Arial" panose="020B0604020202020204" pitchFamily="34" charset="0"/>
              <a:buChar char="•"/>
              <a:defRPr sz="2400" b="0" i="0" kern="1200">
                <a:solidFill>
                  <a:schemeClr val="tx1"/>
                </a:solidFill>
                <a:latin typeface="Arial" panose="020B0604020202020204" pitchFamily="34" charset="0"/>
                <a:ea typeface="+mn-ea"/>
                <a:cs typeface="Calibri" panose="020F0502020204030204" pitchFamily="34" charset="0"/>
              </a:defRPr>
            </a:lvl2pPr>
            <a:lvl3pPr marL="1143000" indent="-228600" algn="l" defTabSz="914400" rtl="0" eaLnBrk="0" fontAlgn="base" latinLnBrk="0" hangingPunct="0">
              <a:lnSpc>
                <a:spcPct val="90000"/>
              </a:lnSpc>
              <a:spcBef>
                <a:spcPct val="0"/>
              </a:spcBef>
              <a:spcAft>
                <a:spcPct val="0"/>
              </a:spcAft>
              <a:buFont typeface="Arial" panose="020B0604020202020204" pitchFamily="34" charset="0"/>
              <a:buChar char="•"/>
              <a:defRPr sz="2000" b="0" i="0" kern="1200">
                <a:solidFill>
                  <a:schemeClr val="tx1"/>
                </a:solidFill>
                <a:latin typeface="Arial" panose="020B0604020202020204" pitchFamily="34" charset="0"/>
                <a:ea typeface="+mn-ea"/>
                <a:cs typeface="Calibri" panose="020F0502020204030204" pitchFamily="34" charset="0"/>
              </a:defRPr>
            </a:lvl3pPr>
            <a:lvl4pPr marL="1600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b="0" i="0" kern="1200">
                <a:solidFill>
                  <a:schemeClr val="tx1"/>
                </a:solidFill>
                <a:latin typeface="Arial" panose="020B0604020202020204" pitchFamily="34" charset="0"/>
                <a:ea typeface="+mn-ea"/>
                <a:cs typeface="Calibri" panose="020F0502020204030204" pitchFamily="34" charset="0"/>
              </a:defRPr>
            </a:lvl4pPr>
            <a:lvl5pPr marL="2057400" indent="-228600" algn="l" defTabSz="914400" rtl="0" eaLnBrk="0" fontAlgn="base" latinLnBrk="0" hangingPunct="0">
              <a:lnSpc>
                <a:spcPct val="90000"/>
              </a:lnSpc>
              <a:spcBef>
                <a:spcPct val="0"/>
              </a:spcBef>
              <a:spcAft>
                <a:spcPct val="0"/>
              </a:spcAft>
              <a:buFont typeface="Arial" panose="020B0604020202020204" pitchFamily="34" charset="0"/>
              <a:buChar char="•"/>
              <a:defRPr sz="1800" b="0" i="0" kern="1200">
                <a:solidFill>
                  <a:schemeClr val="tx1"/>
                </a:solidFill>
                <a:latin typeface="Arial" panose="020B0604020202020204" pitchFamily="34" charset="0"/>
                <a:ea typeface="+mn-ea"/>
                <a:cs typeface="Calibri" panose="020F0502020204030204" pitchFamily="34" charset="0"/>
              </a:defRPr>
            </a:lvl5pPr>
            <a:lvl6pPr marL="25146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9pPr>
          </a:lstStyle>
          <a:p>
            <a:pPr marL="0" indent="0">
              <a:lnSpc>
                <a:spcPct val="100000"/>
              </a:lnSpc>
              <a:spcBef>
                <a:spcPts val="300"/>
              </a:spcBef>
              <a:spcAft>
                <a:spcPts val="300"/>
              </a:spcAft>
              <a:buFontTx/>
              <a:buNone/>
            </a:pPr>
            <a:r>
              <a:rPr lang="en-US" altLang="en-US" sz="1800" b="1">
                <a:solidFill>
                  <a:srgbClr val="0A0A0A"/>
                </a:solidFill>
                <a:latin typeface="Google Sans"/>
              </a:rPr>
              <a:t>Private Sector Ethics (General)</a:t>
            </a:r>
            <a:endParaRPr lang="en-US" altLang="en-US" sz="1800"/>
          </a:p>
          <a:p>
            <a:pPr>
              <a:lnSpc>
                <a:spcPct val="100000"/>
              </a:lnSpc>
              <a:spcBef>
                <a:spcPts val="300"/>
              </a:spcBef>
              <a:spcAft>
                <a:spcPts val="300"/>
              </a:spcAft>
            </a:pPr>
            <a:r>
              <a:rPr lang="en-US" altLang="en-US" sz="1800" b="1">
                <a:solidFill>
                  <a:srgbClr val="0A0A0A"/>
                </a:solidFill>
                <a:latin typeface="Google Sans"/>
              </a:rPr>
              <a:t>Primary Duty:</a:t>
            </a:r>
            <a:r>
              <a:rPr lang="en-US" altLang="en-US" sz="1800">
                <a:solidFill>
                  <a:srgbClr val="0A0A0A"/>
                </a:solidFill>
                <a:latin typeface="Google Sans"/>
              </a:rPr>
              <a:t> Maximizing value for owners/shareholders (profit), while serving customers and employees.</a:t>
            </a:r>
          </a:p>
          <a:p>
            <a:pPr>
              <a:lnSpc>
                <a:spcPct val="100000"/>
              </a:lnSpc>
              <a:spcBef>
                <a:spcPts val="300"/>
              </a:spcBef>
              <a:spcAft>
                <a:spcPts val="300"/>
              </a:spcAft>
            </a:pPr>
            <a:r>
              <a:rPr lang="en-US" altLang="en-US" sz="1800" b="1">
                <a:solidFill>
                  <a:srgbClr val="0A0A0A"/>
                </a:solidFill>
                <a:latin typeface="Google Sans"/>
              </a:rPr>
              <a:t>Key Values:</a:t>
            </a:r>
            <a:r>
              <a:rPr lang="en-US" altLang="en-US" sz="1800">
                <a:solidFill>
                  <a:srgbClr val="0A0A0A"/>
                </a:solidFill>
                <a:latin typeface="Google Sans"/>
              </a:rPr>
              <a:t> Innovation, efficiency, profitability, customer loyalty, and market competitiveness.</a:t>
            </a:r>
          </a:p>
          <a:p>
            <a:pPr>
              <a:lnSpc>
                <a:spcPct val="100000"/>
              </a:lnSpc>
              <a:spcBef>
                <a:spcPts val="300"/>
              </a:spcBef>
              <a:spcAft>
                <a:spcPts val="300"/>
              </a:spcAft>
            </a:pPr>
            <a:r>
              <a:rPr lang="en-US" altLang="en-US" sz="1800" b="1">
                <a:solidFill>
                  <a:srgbClr val="0A0A0A"/>
                </a:solidFill>
                <a:latin typeface="Google Sans"/>
              </a:rPr>
              <a:t>Core Principles (Vary by Company):</a:t>
            </a:r>
            <a:endParaRPr lang="en-US" altLang="en-US" sz="1800">
              <a:solidFill>
                <a:srgbClr val="0A0A0A"/>
              </a:solidFill>
              <a:latin typeface="Google Sans"/>
            </a:endParaRPr>
          </a:p>
          <a:p>
            <a:pPr lvl="1">
              <a:lnSpc>
                <a:spcPct val="100000"/>
              </a:lnSpc>
              <a:spcBef>
                <a:spcPts val="300"/>
              </a:spcBef>
              <a:spcAft>
                <a:spcPts val="300"/>
              </a:spcAft>
              <a:buFont typeface="Courier New" panose="02070309020205020404" pitchFamily="49" charset="0"/>
              <a:buChar char="o"/>
            </a:pPr>
            <a:r>
              <a:rPr lang="en-US" altLang="en-US" sz="1800">
                <a:solidFill>
                  <a:srgbClr val="0A0A0A"/>
                </a:solidFill>
                <a:latin typeface="Google Sans"/>
              </a:rPr>
              <a:t> </a:t>
            </a:r>
            <a:r>
              <a:rPr lang="en-US" altLang="en-US" sz="1800" b="1">
                <a:solidFill>
                  <a:srgbClr val="0A0A0A"/>
                </a:solidFill>
                <a:latin typeface="Google Sans"/>
              </a:rPr>
              <a:t>Fiduciary Duty</a:t>
            </a:r>
            <a:r>
              <a:rPr lang="en-US" altLang="en-US" sz="1800">
                <a:solidFill>
                  <a:srgbClr val="0A0A0A"/>
                </a:solidFill>
                <a:latin typeface="Google Sans"/>
              </a:rPr>
              <a:t>:  Loyalty to the company and its owners.</a:t>
            </a:r>
          </a:p>
          <a:p>
            <a:pPr lvl="1">
              <a:lnSpc>
                <a:spcPct val="100000"/>
              </a:lnSpc>
              <a:spcBef>
                <a:spcPts val="300"/>
              </a:spcBef>
              <a:spcAft>
                <a:spcPts val="300"/>
              </a:spcAft>
              <a:buFont typeface="Courier New" panose="02070309020205020404" pitchFamily="49" charset="0"/>
              <a:buChar char="o"/>
            </a:pPr>
            <a:r>
              <a:rPr lang="en-US" altLang="en-US" sz="1800">
                <a:solidFill>
                  <a:srgbClr val="0A0A0A"/>
                </a:solidFill>
                <a:latin typeface="Google Sans"/>
              </a:rPr>
              <a:t> </a:t>
            </a:r>
            <a:r>
              <a:rPr lang="en-US" altLang="en-US" sz="1800" b="1">
                <a:solidFill>
                  <a:srgbClr val="0A0A0A"/>
                </a:solidFill>
                <a:latin typeface="Google Sans"/>
              </a:rPr>
              <a:t>Competition</a:t>
            </a:r>
            <a:r>
              <a:rPr lang="en-US" altLang="en-US" sz="1800">
                <a:solidFill>
                  <a:srgbClr val="0A0A0A"/>
                </a:solidFill>
                <a:latin typeface="Google Sans"/>
              </a:rPr>
              <a:t>:  Acting ethically within market rules (e.g., fair advertising, no anti-trust).</a:t>
            </a:r>
          </a:p>
          <a:p>
            <a:pPr lvl="1">
              <a:lnSpc>
                <a:spcPct val="100000"/>
              </a:lnSpc>
              <a:spcBef>
                <a:spcPts val="300"/>
              </a:spcBef>
              <a:spcAft>
                <a:spcPts val="300"/>
              </a:spcAft>
              <a:buFont typeface="Courier New" panose="02070309020205020404" pitchFamily="49" charset="0"/>
              <a:buChar char="o"/>
            </a:pPr>
            <a:r>
              <a:rPr lang="en-US" altLang="en-US" sz="1800" b="1">
                <a:solidFill>
                  <a:srgbClr val="0A0A0A"/>
                </a:solidFill>
                <a:latin typeface="Google Sans"/>
              </a:rPr>
              <a:t>Customer Focus:</a:t>
            </a:r>
            <a:r>
              <a:rPr lang="en-US" altLang="en-US" sz="1800">
                <a:solidFill>
                  <a:srgbClr val="0A0A0A"/>
                </a:solidFill>
                <a:latin typeface="Google Sans"/>
              </a:rPr>
              <a:t> Honesty, quality, and fair dealing with clients.</a:t>
            </a:r>
          </a:p>
          <a:p>
            <a:pPr lvl="1">
              <a:lnSpc>
                <a:spcPct val="100000"/>
              </a:lnSpc>
              <a:spcBef>
                <a:spcPts val="300"/>
              </a:spcBef>
              <a:spcAft>
                <a:spcPts val="300"/>
              </a:spcAft>
              <a:buFont typeface="Courier New" panose="02070309020205020404" pitchFamily="49" charset="0"/>
              <a:buChar char="o"/>
            </a:pPr>
            <a:r>
              <a:rPr lang="en-US" altLang="en-US" sz="1800" b="1">
                <a:solidFill>
                  <a:srgbClr val="0A0A0A"/>
                </a:solidFill>
                <a:latin typeface="Google Sans"/>
              </a:rPr>
              <a:t>Employee Welfare:</a:t>
            </a:r>
            <a:r>
              <a:rPr lang="en-US" altLang="en-US" sz="1800">
                <a:solidFill>
                  <a:srgbClr val="0A0A0A"/>
                </a:solidFill>
                <a:latin typeface="Google Sans"/>
              </a:rPr>
              <a:t> Fair treatment, safety, and development. </a:t>
            </a:r>
          </a:p>
          <a:p>
            <a:pPr marL="0" indent="0">
              <a:lnSpc>
                <a:spcPct val="100000"/>
              </a:lnSpc>
              <a:spcBef>
                <a:spcPts val="300"/>
              </a:spcBef>
              <a:spcAft>
                <a:spcPts val="300"/>
              </a:spcAft>
              <a:buFontTx/>
              <a:buNone/>
            </a:pPr>
            <a:r>
              <a:rPr lang="en-US" altLang="en-US" sz="1800" b="1">
                <a:solidFill>
                  <a:srgbClr val="0A0A0A"/>
                </a:solidFill>
                <a:latin typeface="Google Sans"/>
              </a:rPr>
              <a:t>Key Differences Summarized</a:t>
            </a:r>
            <a:endParaRPr lang="en-US" altLang="en-US" sz="1800"/>
          </a:p>
          <a:p>
            <a:pPr>
              <a:lnSpc>
                <a:spcPct val="100000"/>
              </a:lnSpc>
              <a:spcBef>
                <a:spcPts val="300"/>
              </a:spcBef>
              <a:spcAft>
                <a:spcPts val="300"/>
              </a:spcAft>
            </a:pPr>
            <a:r>
              <a:rPr lang="en-US" altLang="en-US" sz="1800" b="1">
                <a:solidFill>
                  <a:srgbClr val="0A0A0A"/>
                </a:solidFill>
                <a:latin typeface="Google Sans"/>
              </a:rPr>
              <a:t>Beneficiary:</a:t>
            </a:r>
            <a:r>
              <a:rPr lang="en-US" altLang="en-US" sz="1800">
                <a:solidFill>
                  <a:srgbClr val="0A0A0A"/>
                </a:solidFill>
                <a:latin typeface="Google Sans"/>
              </a:rPr>
              <a:t> Public vs. Shareholders/Customers.</a:t>
            </a:r>
          </a:p>
          <a:p>
            <a:pPr>
              <a:lnSpc>
                <a:spcPct val="100000"/>
              </a:lnSpc>
              <a:spcBef>
                <a:spcPts val="300"/>
              </a:spcBef>
              <a:spcAft>
                <a:spcPts val="300"/>
              </a:spcAft>
            </a:pPr>
            <a:r>
              <a:rPr lang="en-US" altLang="en-US" sz="1800" b="1">
                <a:solidFill>
                  <a:srgbClr val="0A0A0A"/>
                </a:solidFill>
                <a:latin typeface="Google Sans"/>
              </a:rPr>
              <a:t>Scope of Loyalty:</a:t>
            </a:r>
            <a:r>
              <a:rPr lang="en-US" altLang="en-US" sz="1800">
                <a:solidFill>
                  <a:srgbClr val="0A0A0A"/>
                </a:solidFill>
                <a:latin typeface="Google Sans"/>
              </a:rPr>
              <a:t> Nation/Citizens vs. Company/Owners.</a:t>
            </a:r>
          </a:p>
          <a:p>
            <a:pPr>
              <a:lnSpc>
                <a:spcPct val="100000"/>
              </a:lnSpc>
              <a:spcBef>
                <a:spcPts val="300"/>
              </a:spcBef>
              <a:spcAft>
                <a:spcPts val="300"/>
              </a:spcAft>
            </a:pPr>
            <a:r>
              <a:rPr lang="en-US" altLang="en-US" sz="1800" b="1">
                <a:solidFill>
                  <a:srgbClr val="0A0A0A"/>
                </a:solidFill>
                <a:latin typeface="Google Sans"/>
              </a:rPr>
              <a:t>Conflict Focus:</a:t>
            </a:r>
            <a:r>
              <a:rPr lang="en-US" altLang="en-US" sz="1800">
                <a:solidFill>
                  <a:srgbClr val="0A0A0A"/>
                </a:solidFill>
                <a:latin typeface="Google Sans"/>
              </a:rPr>
              <a:t> Public interest vs. Business Advantage.</a:t>
            </a:r>
          </a:p>
          <a:p>
            <a:pPr>
              <a:lnSpc>
                <a:spcPct val="100000"/>
              </a:lnSpc>
              <a:spcBef>
                <a:spcPts val="300"/>
              </a:spcBef>
              <a:spcAft>
                <a:spcPts val="300"/>
              </a:spcAft>
            </a:pPr>
            <a:r>
              <a:rPr lang="en-US" altLang="en-US" sz="1800" b="1">
                <a:solidFill>
                  <a:srgbClr val="0A0A0A"/>
                </a:solidFill>
                <a:latin typeface="Google Sans"/>
              </a:rPr>
              <a:t>Constraints:</a:t>
            </a:r>
            <a:r>
              <a:rPr lang="en-US" altLang="en-US" sz="1800">
                <a:solidFill>
                  <a:srgbClr val="0A0A0A"/>
                </a:solidFill>
                <a:latin typeface="Google Sans"/>
              </a:rPr>
              <a:t> Stricter political neutrality in public service.</a:t>
            </a:r>
          </a:p>
          <a:p>
            <a:pPr>
              <a:lnSpc>
                <a:spcPct val="100000"/>
              </a:lnSpc>
              <a:spcBef>
                <a:spcPts val="300"/>
              </a:spcBef>
              <a:spcAft>
                <a:spcPts val="300"/>
              </a:spcAft>
            </a:pPr>
            <a:r>
              <a:rPr lang="en-US" altLang="en-US" sz="1800" b="1">
                <a:solidFill>
                  <a:srgbClr val="0A0A0A"/>
                </a:solidFill>
                <a:latin typeface="Google Sans"/>
              </a:rPr>
              <a:t>Enforcement:</a:t>
            </a:r>
            <a:r>
              <a:rPr lang="en-US" altLang="en-US" sz="1800">
                <a:solidFill>
                  <a:srgbClr val="0A0A0A"/>
                </a:solidFill>
                <a:latin typeface="Google Sans"/>
              </a:rPr>
              <a:t> Often legally binding codes for public servants (e.g., Canada's), while private codes vary by company. </a:t>
            </a:r>
          </a:p>
        </p:txBody>
      </p:sp>
    </p:spTree>
    <p:extLst>
      <p:ext uri="{BB962C8B-B14F-4D97-AF65-F5344CB8AC3E}">
        <p14:creationId xmlns:p14="http://schemas.microsoft.com/office/powerpoint/2010/main" val="29328060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5C07A-93D5-D0F4-F25C-DECE6D63BA7F}"/>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ECE0540-8E3A-C7DB-1DB0-6E11C029669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4" name="Title 3">
            <a:extLst>
              <a:ext uri="{FF2B5EF4-FFF2-40B4-BE49-F238E27FC236}">
                <a16:creationId xmlns:a16="http://schemas.microsoft.com/office/drawing/2014/main" id="{FBC18CC9-BEF1-490B-8F12-6A17237E58E9}"/>
              </a:ext>
            </a:extLst>
          </p:cNvPr>
          <p:cNvSpPr>
            <a:spLocks noGrp="1"/>
          </p:cNvSpPr>
          <p:nvPr>
            <p:ph type="title"/>
          </p:nvPr>
        </p:nvSpPr>
        <p:spPr>
          <a:xfrm>
            <a:off x="813895" y="595179"/>
            <a:ext cx="10134600" cy="550843"/>
          </a:xfrm>
        </p:spPr>
        <p:txBody>
          <a:bodyPr/>
          <a:lstStyle/>
          <a:p>
            <a:r>
              <a:rPr lang="en-CA"/>
              <a:t>The Ethics Conversation</a:t>
            </a:r>
            <a:endParaRPr lang="en-US"/>
          </a:p>
        </p:txBody>
      </p:sp>
      <p:sp>
        <p:nvSpPr>
          <p:cNvPr id="2" name="Content Placeholder 2"/>
          <p:cNvSpPr txBox="1">
            <a:spLocks/>
          </p:cNvSpPr>
          <p:nvPr/>
        </p:nvSpPr>
        <p:spPr>
          <a:xfrm>
            <a:off x="911773" y="1951749"/>
            <a:ext cx="10166131" cy="3952437"/>
          </a:xfrm>
          <a:prstGeom prst="rect">
            <a:avLst/>
          </a:prstGeom>
        </p:spPr>
        <p:txBody>
          <a:bodyP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CA"/>
              <a:t>Amidst the CFO role expansion, complexity and speed of change, what is ethical can be challenging to identify, explain, and defend.</a:t>
            </a:r>
          </a:p>
          <a:p>
            <a:pPr marL="0" indent="0">
              <a:buFont typeface="Arial" panose="020B0604020202020204" pitchFamily="34" charset="0"/>
              <a:buNone/>
            </a:pPr>
            <a:endParaRPr lang="en-CA"/>
          </a:p>
          <a:p>
            <a:pPr marL="0" indent="0">
              <a:buFont typeface="Arial" panose="020B0604020202020204" pitchFamily="34" charset="0"/>
              <a:buNone/>
            </a:pPr>
            <a:r>
              <a:rPr lang="en-CA"/>
              <a:t>Discussion:  Sharing of personal situations and a few examples.</a:t>
            </a:r>
          </a:p>
          <a:p>
            <a:pPr marL="0" indent="0">
              <a:buFont typeface="Arial" panose="020B0604020202020204" pitchFamily="34" charset="0"/>
              <a:buNone/>
            </a:pPr>
            <a:endParaRPr lang="en-CA"/>
          </a:p>
          <a:p>
            <a:pPr marL="0" indent="0">
              <a:buFont typeface="Arial" panose="020B0604020202020204" pitchFamily="34" charset="0"/>
              <a:buNone/>
            </a:pPr>
            <a:r>
              <a:rPr lang="en-CA"/>
              <a:t>The frequency and complexity of ethical questions facing the CFO is increasing.</a:t>
            </a:r>
          </a:p>
          <a:p>
            <a:pPr marL="0" indent="0">
              <a:buFont typeface="Arial" panose="020B0604020202020204" pitchFamily="34" charset="0"/>
              <a:buNone/>
            </a:pPr>
            <a:endParaRPr lang="en-CA"/>
          </a:p>
          <a:p>
            <a:pPr marL="0" indent="0">
              <a:buFont typeface="Arial" panose="020B0604020202020204" pitchFamily="34" charset="0"/>
              <a:buNone/>
            </a:pPr>
            <a:r>
              <a:rPr lang="en-CA"/>
              <a:t>Discussion:  Is there a difference between CFOs with accounting designations versus those without an accounting designation?</a:t>
            </a:r>
          </a:p>
        </p:txBody>
      </p:sp>
    </p:spTree>
    <p:extLst>
      <p:ext uri="{BB962C8B-B14F-4D97-AF65-F5344CB8AC3E}">
        <p14:creationId xmlns:p14="http://schemas.microsoft.com/office/powerpoint/2010/main" val="1634024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DAAB2-C79E-176B-08E7-2E23E4CBA86B}"/>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0B12424-CE79-6EB4-84C3-87563C2B531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4" name="Title 3">
            <a:extLst>
              <a:ext uri="{FF2B5EF4-FFF2-40B4-BE49-F238E27FC236}">
                <a16:creationId xmlns:a16="http://schemas.microsoft.com/office/drawing/2014/main" id="{8E7452CA-3497-1891-0DED-45ECC32A1EB1}"/>
              </a:ext>
            </a:extLst>
          </p:cNvPr>
          <p:cNvSpPr>
            <a:spLocks noGrp="1"/>
          </p:cNvSpPr>
          <p:nvPr>
            <p:ph type="title"/>
          </p:nvPr>
        </p:nvSpPr>
        <p:spPr>
          <a:xfrm>
            <a:off x="813895" y="595179"/>
            <a:ext cx="10134600" cy="550843"/>
          </a:xfrm>
        </p:spPr>
        <p:txBody>
          <a:bodyPr/>
          <a:lstStyle/>
          <a:p>
            <a:r>
              <a:rPr lang="en-CA"/>
              <a:t>The CFO and Ethics</a:t>
            </a:r>
            <a:endParaRPr lang="en-US"/>
          </a:p>
        </p:txBody>
      </p:sp>
      <p:sp>
        <p:nvSpPr>
          <p:cNvPr id="2" name="Rectangle 1"/>
          <p:cNvSpPr txBox="1">
            <a:spLocks noChangeArrowheads="1"/>
          </p:cNvSpPr>
          <p:nvPr/>
        </p:nvSpPr>
        <p:spPr bwMode="auto">
          <a:xfrm>
            <a:off x="940675" y="1753129"/>
            <a:ext cx="10583917" cy="411261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57132" rIns="0" bIns="114264" numCol="1" anchor="ctr" anchorCtr="0" compatLnSpc="1">
            <a:prstTxWarp prst="textNoShape">
              <a:avLst/>
            </a:prstTxWarp>
            <a:spAutoFit/>
          </a:bodyPr>
          <a:lstStyle>
            <a:lvl1pPr marL="228600" indent="-228600" algn="l" defTabSz="914400" rtl="0" eaLnBrk="0" fontAlgn="base" latinLnBrk="0" hangingPunct="0">
              <a:lnSpc>
                <a:spcPct val="90000"/>
              </a:lnSpc>
              <a:spcBef>
                <a:spcPct val="0"/>
              </a:spcBef>
              <a:spcAft>
                <a:spcPct val="0"/>
              </a:spcAft>
              <a:buFont typeface="Arial" panose="020B0604020202020204" pitchFamily="34" charset="0"/>
              <a:buChar char="•"/>
              <a:defRPr sz="2800" b="0" i="0" kern="1200">
                <a:solidFill>
                  <a:schemeClr val="tx1"/>
                </a:solidFill>
                <a:latin typeface="Arial" panose="020B0604020202020204" pitchFamily="34" charset="0"/>
                <a:ea typeface="+mn-ea"/>
                <a:cs typeface="Calibri" panose="020F0502020204030204" pitchFamily="34" charset="0"/>
              </a:defRPr>
            </a:lvl1pPr>
            <a:lvl2pPr marL="685800" indent="-228600" algn="l" defTabSz="914400" rtl="0" eaLnBrk="0" fontAlgn="base" latinLnBrk="0" hangingPunct="0">
              <a:lnSpc>
                <a:spcPct val="90000"/>
              </a:lnSpc>
              <a:spcBef>
                <a:spcPct val="0"/>
              </a:spcBef>
              <a:spcAft>
                <a:spcPct val="0"/>
              </a:spcAft>
              <a:buFont typeface="Arial" panose="020B0604020202020204" pitchFamily="34" charset="0"/>
              <a:buChar char="•"/>
              <a:defRPr sz="2400" b="0" i="0" kern="1200">
                <a:solidFill>
                  <a:schemeClr val="tx1"/>
                </a:solidFill>
                <a:latin typeface="Arial" panose="020B0604020202020204" pitchFamily="34" charset="0"/>
                <a:ea typeface="+mn-ea"/>
                <a:cs typeface="Calibri" panose="020F0502020204030204" pitchFamily="34" charset="0"/>
              </a:defRPr>
            </a:lvl2pPr>
            <a:lvl3pPr marL="1143000" indent="-228600" algn="l" defTabSz="914400" rtl="0" eaLnBrk="0" fontAlgn="base" latinLnBrk="0" hangingPunct="0">
              <a:lnSpc>
                <a:spcPct val="90000"/>
              </a:lnSpc>
              <a:spcBef>
                <a:spcPct val="0"/>
              </a:spcBef>
              <a:spcAft>
                <a:spcPct val="0"/>
              </a:spcAft>
              <a:buFont typeface="Arial" panose="020B0604020202020204" pitchFamily="34" charset="0"/>
              <a:buChar char="•"/>
              <a:defRPr sz="2000" b="0" i="0" kern="1200">
                <a:solidFill>
                  <a:schemeClr val="tx1"/>
                </a:solidFill>
                <a:latin typeface="Arial" panose="020B0604020202020204" pitchFamily="34" charset="0"/>
                <a:ea typeface="+mn-ea"/>
                <a:cs typeface="Calibri" panose="020F0502020204030204" pitchFamily="34" charset="0"/>
              </a:defRPr>
            </a:lvl3pPr>
            <a:lvl4pPr marL="1600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b="0" i="0" kern="1200">
                <a:solidFill>
                  <a:schemeClr val="tx1"/>
                </a:solidFill>
                <a:latin typeface="Arial" panose="020B0604020202020204" pitchFamily="34" charset="0"/>
                <a:ea typeface="+mn-ea"/>
                <a:cs typeface="Calibri" panose="020F0502020204030204" pitchFamily="34" charset="0"/>
              </a:defRPr>
            </a:lvl4pPr>
            <a:lvl5pPr marL="2057400" indent="-228600" algn="l" defTabSz="914400" rtl="0" eaLnBrk="0" fontAlgn="base" latinLnBrk="0" hangingPunct="0">
              <a:lnSpc>
                <a:spcPct val="90000"/>
              </a:lnSpc>
              <a:spcBef>
                <a:spcPct val="0"/>
              </a:spcBef>
              <a:spcAft>
                <a:spcPct val="0"/>
              </a:spcAft>
              <a:buFont typeface="Arial" panose="020B0604020202020204" pitchFamily="34" charset="0"/>
              <a:buChar char="•"/>
              <a:defRPr sz="1800" b="0" i="0" kern="1200">
                <a:solidFill>
                  <a:schemeClr val="tx1"/>
                </a:solidFill>
                <a:latin typeface="Arial" panose="020B0604020202020204" pitchFamily="34" charset="0"/>
                <a:ea typeface="+mn-ea"/>
                <a:cs typeface="Calibri" panose="020F0502020204030204" pitchFamily="34" charset="0"/>
              </a:defRPr>
            </a:lvl5pPr>
            <a:lvl6pPr marL="25146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9pPr>
          </a:lstStyle>
          <a:p>
            <a:pPr marL="0" indent="0">
              <a:lnSpc>
                <a:spcPct val="100000"/>
              </a:lnSpc>
              <a:buFontTx/>
              <a:buNone/>
            </a:pPr>
            <a:r>
              <a:rPr lang="en-US" altLang="en-US" sz="1600">
                <a:solidFill>
                  <a:srgbClr val="0A0A0A"/>
                </a:solidFill>
                <a:latin typeface="+mn-lt"/>
              </a:rPr>
              <a:t>The CFO and ethics are deeply intertwined; the CFO acts as:</a:t>
            </a:r>
          </a:p>
          <a:p>
            <a:pPr>
              <a:lnSpc>
                <a:spcPct val="100000"/>
              </a:lnSpc>
              <a:buFont typeface="Wingdings" panose="05000000000000000000" pitchFamily="2" charset="2"/>
              <a:buChar char="Ø"/>
            </a:pPr>
            <a:r>
              <a:rPr lang="en-US" altLang="en-US" sz="1600">
                <a:solidFill>
                  <a:srgbClr val="0A0A0A"/>
                </a:solidFill>
                <a:latin typeface="+mn-lt"/>
              </a:rPr>
              <a:t>the organization's financial conscience, </a:t>
            </a:r>
          </a:p>
          <a:p>
            <a:pPr>
              <a:lnSpc>
                <a:spcPct val="100000"/>
              </a:lnSpc>
              <a:buFont typeface="Wingdings" panose="05000000000000000000" pitchFamily="2" charset="2"/>
              <a:buChar char="Ø"/>
            </a:pPr>
            <a:r>
              <a:rPr lang="en-US" altLang="en-US" sz="1600">
                <a:solidFill>
                  <a:srgbClr val="0A0A0A"/>
                </a:solidFill>
                <a:latin typeface="+mn-lt"/>
              </a:rPr>
              <a:t>responsible for ensuring transparent, accurate reporting, compliance, </a:t>
            </a:r>
          </a:p>
          <a:p>
            <a:pPr>
              <a:lnSpc>
                <a:spcPct val="100000"/>
              </a:lnSpc>
              <a:buFont typeface="Wingdings" panose="05000000000000000000" pitchFamily="2" charset="2"/>
              <a:buChar char="Ø"/>
            </a:pPr>
            <a:r>
              <a:rPr lang="en-US" altLang="en-US" sz="1600">
                <a:solidFill>
                  <a:srgbClr val="0A0A0A"/>
                </a:solidFill>
                <a:latin typeface="+mn-lt"/>
              </a:rPr>
              <a:t>fostering a culture of integrity by leading with personal honesty, managing financial risks ethically, sometimes challenging the CEO for the good of the company's long-term trust and sustainability. </a:t>
            </a:r>
          </a:p>
          <a:p>
            <a:pPr marL="0" indent="0">
              <a:lnSpc>
                <a:spcPct val="100000"/>
              </a:lnSpc>
              <a:buFont typeface="Arial" panose="020B0604020202020204" pitchFamily="34" charset="0"/>
              <a:buNone/>
            </a:pPr>
            <a:endParaRPr lang="en-US" altLang="en-US" sz="1600">
              <a:solidFill>
                <a:srgbClr val="0A0A0A"/>
              </a:solidFill>
              <a:latin typeface="+mn-lt"/>
            </a:endParaRPr>
          </a:p>
          <a:p>
            <a:pPr marL="0" indent="0">
              <a:lnSpc>
                <a:spcPct val="100000"/>
              </a:lnSpc>
              <a:buFontTx/>
              <a:buNone/>
            </a:pPr>
            <a:r>
              <a:rPr lang="en-US" altLang="en-US" sz="1600">
                <a:solidFill>
                  <a:srgbClr val="0A0A0A"/>
                </a:solidFill>
                <a:latin typeface="+mn-lt"/>
              </a:rPr>
              <a:t>Their ethical actions build stakeholder trust, prevent fraud, and guide strategic financial decisions, making them </a:t>
            </a:r>
            <a:r>
              <a:rPr lang="en-US" altLang="en-US" sz="1600">
                <a:solidFill>
                  <a:srgbClr val="FF0000"/>
                </a:solidFill>
                <a:latin typeface="+mn-lt"/>
              </a:rPr>
              <a:t>crucial ethical role models</a:t>
            </a:r>
            <a:r>
              <a:rPr lang="en-US" altLang="en-US" sz="1600">
                <a:solidFill>
                  <a:srgbClr val="0A0A0A"/>
                </a:solidFill>
                <a:latin typeface="+mn-lt"/>
              </a:rPr>
              <a:t>. </a:t>
            </a:r>
          </a:p>
          <a:p>
            <a:pPr marL="0" indent="0">
              <a:lnSpc>
                <a:spcPct val="100000"/>
              </a:lnSpc>
              <a:buFontTx/>
              <a:buNone/>
            </a:pPr>
            <a:endParaRPr lang="en-US" altLang="en-US" sz="1600">
              <a:solidFill>
                <a:srgbClr val="0A0A0A"/>
              </a:solidFill>
              <a:latin typeface="+mn-lt"/>
            </a:endParaRPr>
          </a:p>
          <a:p>
            <a:pPr marL="0" indent="0">
              <a:lnSpc>
                <a:spcPct val="100000"/>
              </a:lnSpc>
              <a:buFontTx/>
              <a:buNone/>
            </a:pPr>
            <a:r>
              <a:rPr lang="en-US" altLang="en-US" sz="1600" b="1">
                <a:solidFill>
                  <a:srgbClr val="0A0A0A"/>
                </a:solidFill>
                <a:latin typeface="+mn-lt"/>
              </a:rPr>
              <a:t>Key Ethical Responsibilities</a:t>
            </a:r>
            <a:endParaRPr lang="en-US" altLang="en-US" sz="1600">
              <a:latin typeface="+mn-lt"/>
            </a:endParaRPr>
          </a:p>
          <a:p>
            <a:pPr>
              <a:lnSpc>
                <a:spcPct val="100000"/>
              </a:lnSpc>
            </a:pPr>
            <a:r>
              <a:rPr lang="en-US" altLang="en-US" sz="1600" b="1">
                <a:solidFill>
                  <a:srgbClr val="0A0A0A"/>
                </a:solidFill>
                <a:latin typeface="+mn-lt"/>
              </a:rPr>
              <a:t>Lead by Example</a:t>
            </a:r>
            <a:r>
              <a:rPr lang="en-US" altLang="en-US" sz="1600">
                <a:solidFill>
                  <a:srgbClr val="0A0A0A"/>
                </a:solidFill>
                <a:latin typeface="+mn-lt"/>
              </a:rPr>
              <a:t>: Uphold the highest personal integrity, influencing behavior across the organization.</a:t>
            </a:r>
          </a:p>
          <a:p>
            <a:pPr>
              <a:lnSpc>
                <a:spcPct val="100000"/>
              </a:lnSpc>
            </a:pPr>
            <a:r>
              <a:rPr lang="en-US" altLang="en-US" sz="1600" b="1">
                <a:solidFill>
                  <a:srgbClr val="0A0A0A"/>
                </a:solidFill>
                <a:latin typeface="+mn-lt"/>
              </a:rPr>
              <a:t>Ensure Accurate Reporting</a:t>
            </a:r>
            <a:r>
              <a:rPr lang="en-US" altLang="en-US" sz="1600">
                <a:solidFill>
                  <a:srgbClr val="0A0A0A"/>
                </a:solidFill>
                <a:latin typeface="+mn-lt"/>
              </a:rPr>
              <a:t>: Guarantee financial statements follow standards (GAAP/IFRS) and are free from manipulation.</a:t>
            </a:r>
          </a:p>
          <a:p>
            <a:pPr>
              <a:lnSpc>
                <a:spcPct val="100000"/>
              </a:lnSpc>
            </a:pPr>
            <a:r>
              <a:rPr lang="en-US" altLang="en-US" sz="1600" b="1">
                <a:solidFill>
                  <a:srgbClr val="0A0A0A"/>
                </a:solidFill>
                <a:latin typeface="+mn-lt"/>
              </a:rPr>
              <a:t>Manage Ethical Risks</a:t>
            </a:r>
            <a:r>
              <a:rPr lang="en-US" altLang="en-US" sz="1600">
                <a:solidFill>
                  <a:srgbClr val="0A0A0A"/>
                </a:solidFill>
                <a:latin typeface="+mn-lt"/>
              </a:rPr>
              <a:t>: Identify and mitigate risks beyond just compliance, including strategic and reputational ones.</a:t>
            </a:r>
          </a:p>
          <a:p>
            <a:pPr>
              <a:lnSpc>
                <a:spcPct val="100000"/>
              </a:lnSpc>
            </a:pPr>
            <a:r>
              <a:rPr lang="en-US" altLang="en-US" sz="1600" b="1">
                <a:solidFill>
                  <a:srgbClr val="0A0A0A"/>
                </a:solidFill>
                <a:latin typeface="+mn-lt"/>
              </a:rPr>
              <a:t>Foster Ethical Culture</a:t>
            </a:r>
            <a:r>
              <a:rPr lang="en-US" altLang="en-US" sz="1600">
                <a:solidFill>
                  <a:srgbClr val="0A0A0A"/>
                </a:solidFill>
                <a:latin typeface="+mn-lt"/>
              </a:rPr>
              <a:t>: Establish codes of ethics, control environments, and reward systems that promote integrity.</a:t>
            </a:r>
          </a:p>
          <a:p>
            <a:pPr>
              <a:lnSpc>
                <a:spcPct val="100000"/>
              </a:lnSpc>
            </a:pPr>
            <a:r>
              <a:rPr lang="en-US" altLang="en-US" sz="1600" b="1">
                <a:solidFill>
                  <a:srgbClr val="0A0A0A"/>
                </a:solidFill>
                <a:latin typeface="+mn-lt"/>
              </a:rPr>
              <a:t>Transparent Communication</a:t>
            </a:r>
            <a:r>
              <a:rPr lang="en-US" altLang="en-US" sz="1600">
                <a:solidFill>
                  <a:srgbClr val="0A0A0A"/>
                </a:solidFill>
                <a:latin typeface="+mn-lt"/>
              </a:rPr>
              <a:t>: Be candid and honest with investors, analysts, and the public to build trust.</a:t>
            </a:r>
          </a:p>
          <a:p>
            <a:pPr>
              <a:lnSpc>
                <a:spcPct val="100000"/>
              </a:lnSpc>
            </a:pPr>
            <a:r>
              <a:rPr lang="en-US" altLang="en-US" sz="1600" b="1">
                <a:solidFill>
                  <a:srgbClr val="0A0A0A"/>
                </a:solidFill>
                <a:latin typeface="+mn-lt"/>
              </a:rPr>
              <a:t>Uphold Confidentiality &amp; Objectivity</a:t>
            </a:r>
            <a:r>
              <a:rPr lang="en-US" altLang="en-US" sz="1600">
                <a:solidFill>
                  <a:srgbClr val="0A0A0A"/>
                </a:solidFill>
                <a:latin typeface="+mn-lt"/>
              </a:rPr>
              <a:t>: Maintain trust by avoiding conflicts of interest and adhering to standards. </a:t>
            </a:r>
          </a:p>
        </p:txBody>
      </p:sp>
    </p:spTree>
    <p:extLst>
      <p:ext uri="{BB962C8B-B14F-4D97-AF65-F5344CB8AC3E}">
        <p14:creationId xmlns:p14="http://schemas.microsoft.com/office/powerpoint/2010/main" val="18131040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42A343-3906-7E24-E82D-7BF85C2E444E}"/>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BCE153-7C29-6CCB-4E52-BB257907C30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4" name="Title 3">
            <a:extLst>
              <a:ext uri="{FF2B5EF4-FFF2-40B4-BE49-F238E27FC236}">
                <a16:creationId xmlns:a16="http://schemas.microsoft.com/office/drawing/2014/main" id="{2798C9CE-66EF-FCEA-1AF4-DC7D1A12313A}"/>
              </a:ext>
            </a:extLst>
          </p:cNvPr>
          <p:cNvSpPr>
            <a:spLocks noGrp="1"/>
          </p:cNvSpPr>
          <p:nvPr>
            <p:ph type="title"/>
          </p:nvPr>
        </p:nvSpPr>
        <p:spPr>
          <a:xfrm>
            <a:off x="813895" y="595179"/>
            <a:ext cx="10134600" cy="550843"/>
          </a:xfrm>
        </p:spPr>
        <p:txBody>
          <a:bodyPr/>
          <a:lstStyle/>
          <a:p>
            <a:r>
              <a:rPr lang="en-CA"/>
              <a:t>Why ethic standards and the Code matters</a:t>
            </a:r>
            <a:endParaRPr lang="en-US"/>
          </a:p>
        </p:txBody>
      </p:sp>
      <p:sp>
        <p:nvSpPr>
          <p:cNvPr id="2" name="Rectangle 1"/>
          <p:cNvSpPr txBox="1">
            <a:spLocks noChangeArrowheads="1"/>
          </p:cNvSpPr>
          <p:nvPr/>
        </p:nvSpPr>
        <p:spPr bwMode="auto">
          <a:xfrm>
            <a:off x="726746" y="1644533"/>
            <a:ext cx="11093094" cy="506671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57132" rIns="0" bIns="114264" numCol="1" anchor="ctr" anchorCtr="0" compatLnSpc="1">
            <a:prstTxWarp prst="textNoShape">
              <a:avLst/>
            </a:prstTxWarp>
            <a:spAutoFit/>
          </a:bodyPr>
          <a:lstStyle>
            <a:lvl1pPr marL="228600" indent="-228600" algn="l" defTabSz="914400" rtl="0" eaLnBrk="0" fontAlgn="base" latinLnBrk="0" hangingPunct="0">
              <a:lnSpc>
                <a:spcPct val="90000"/>
              </a:lnSpc>
              <a:spcBef>
                <a:spcPct val="0"/>
              </a:spcBef>
              <a:spcAft>
                <a:spcPct val="0"/>
              </a:spcAft>
              <a:buFont typeface="Arial" panose="020B0604020202020204" pitchFamily="34" charset="0"/>
              <a:buChar char="•"/>
              <a:defRPr sz="2800" b="0" i="0" kern="1200">
                <a:solidFill>
                  <a:schemeClr val="tx1"/>
                </a:solidFill>
                <a:latin typeface="Arial" panose="020B0604020202020204" pitchFamily="34" charset="0"/>
                <a:ea typeface="+mn-ea"/>
                <a:cs typeface="Calibri" panose="020F0502020204030204" pitchFamily="34" charset="0"/>
              </a:defRPr>
            </a:lvl1pPr>
            <a:lvl2pPr marL="685800" indent="-228600" algn="l" defTabSz="914400" rtl="0" eaLnBrk="0" fontAlgn="base" latinLnBrk="0" hangingPunct="0">
              <a:lnSpc>
                <a:spcPct val="90000"/>
              </a:lnSpc>
              <a:spcBef>
                <a:spcPct val="0"/>
              </a:spcBef>
              <a:spcAft>
                <a:spcPct val="0"/>
              </a:spcAft>
              <a:buFont typeface="Arial" panose="020B0604020202020204" pitchFamily="34" charset="0"/>
              <a:buChar char="•"/>
              <a:defRPr sz="2400" b="0" i="0" kern="1200">
                <a:solidFill>
                  <a:schemeClr val="tx1"/>
                </a:solidFill>
                <a:latin typeface="Arial" panose="020B0604020202020204" pitchFamily="34" charset="0"/>
                <a:ea typeface="+mn-ea"/>
                <a:cs typeface="Calibri" panose="020F0502020204030204" pitchFamily="34" charset="0"/>
              </a:defRPr>
            </a:lvl2pPr>
            <a:lvl3pPr marL="1143000" indent="-228600" algn="l" defTabSz="914400" rtl="0" eaLnBrk="0" fontAlgn="base" latinLnBrk="0" hangingPunct="0">
              <a:lnSpc>
                <a:spcPct val="90000"/>
              </a:lnSpc>
              <a:spcBef>
                <a:spcPct val="0"/>
              </a:spcBef>
              <a:spcAft>
                <a:spcPct val="0"/>
              </a:spcAft>
              <a:buFont typeface="Arial" panose="020B0604020202020204" pitchFamily="34" charset="0"/>
              <a:buChar char="•"/>
              <a:defRPr sz="2000" b="0" i="0" kern="1200">
                <a:solidFill>
                  <a:schemeClr val="tx1"/>
                </a:solidFill>
                <a:latin typeface="Arial" panose="020B0604020202020204" pitchFamily="34" charset="0"/>
                <a:ea typeface="+mn-ea"/>
                <a:cs typeface="Calibri" panose="020F0502020204030204" pitchFamily="34" charset="0"/>
              </a:defRPr>
            </a:lvl3pPr>
            <a:lvl4pPr marL="1600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b="0" i="0" kern="1200">
                <a:solidFill>
                  <a:schemeClr val="tx1"/>
                </a:solidFill>
                <a:latin typeface="Arial" panose="020B0604020202020204" pitchFamily="34" charset="0"/>
                <a:ea typeface="+mn-ea"/>
                <a:cs typeface="Calibri" panose="020F0502020204030204" pitchFamily="34" charset="0"/>
              </a:defRPr>
            </a:lvl4pPr>
            <a:lvl5pPr marL="2057400" indent="-228600" algn="l" defTabSz="914400" rtl="0" eaLnBrk="0" fontAlgn="base" latinLnBrk="0" hangingPunct="0">
              <a:lnSpc>
                <a:spcPct val="90000"/>
              </a:lnSpc>
              <a:spcBef>
                <a:spcPct val="0"/>
              </a:spcBef>
              <a:spcAft>
                <a:spcPct val="0"/>
              </a:spcAft>
              <a:buFont typeface="Arial" panose="020B0604020202020204" pitchFamily="34" charset="0"/>
              <a:buChar char="•"/>
              <a:defRPr sz="1800" b="0" i="0" kern="1200">
                <a:solidFill>
                  <a:schemeClr val="tx1"/>
                </a:solidFill>
                <a:latin typeface="Arial" panose="020B0604020202020204" pitchFamily="34" charset="0"/>
                <a:ea typeface="+mn-ea"/>
                <a:cs typeface="Calibri" panose="020F0502020204030204" pitchFamily="34" charset="0"/>
              </a:defRPr>
            </a:lvl5pPr>
            <a:lvl6pPr marL="25146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9pPr>
          </a:lstStyle>
          <a:p>
            <a:pPr marL="0" indent="0">
              <a:lnSpc>
                <a:spcPct val="100000"/>
              </a:lnSpc>
              <a:buFontTx/>
              <a:buNone/>
            </a:pPr>
            <a:r>
              <a:rPr lang="en-US" altLang="en-US" sz="2000" b="1">
                <a:solidFill>
                  <a:srgbClr val="0A0A0A"/>
                </a:solidFill>
                <a:latin typeface="+mn-lt"/>
              </a:rPr>
              <a:t>Without a Code, there is lack of a benchmark, a source for guidance, discussion, training and direction.</a:t>
            </a:r>
          </a:p>
          <a:p>
            <a:pPr marL="0" indent="0">
              <a:lnSpc>
                <a:spcPct val="100000"/>
              </a:lnSpc>
              <a:buFontTx/>
              <a:buNone/>
            </a:pPr>
            <a:endParaRPr lang="en-US" altLang="en-US" sz="2000" b="1">
              <a:solidFill>
                <a:srgbClr val="0A0A0A"/>
              </a:solidFill>
              <a:latin typeface="+mn-lt"/>
            </a:endParaRPr>
          </a:p>
          <a:p>
            <a:pPr marL="0" indent="0">
              <a:lnSpc>
                <a:spcPct val="100000"/>
              </a:lnSpc>
              <a:buFontTx/>
              <a:buNone/>
            </a:pPr>
            <a:r>
              <a:rPr lang="en-US" altLang="en-US" sz="2000" b="1">
                <a:solidFill>
                  <a:srgbClr val="0A0A0A"/>
                </a:solidFill>
                <a:latin typeface="+mn-lt"/>
              </a:rPr>
              <a:t>Why It Matters</a:t>
            </a:r>
            <a:endParaRPr lang="en-US" altLang="en-US" sz="2000">
              <a:latin typeface="+mn-lt"/>
            </a:endParaRPr>
          </a:p>
          <a:p>
            <a:pPr>
              <a:lnSpc>
                <a:spcPct val="100000"/>
              </a:lnSpc>
            </a:pPr>
            <a:r>
              <a:rPr lang="en-US" altLang="en-US" sz="2000" b="1">
                <a:solidFill>
                  <a:srgbClr val="0A0A0A"/>
                </a:solidFill>
                <a:latin typeface="+mn-lt"/>
              </a:rPr>
              <a:t>Trust &amp; Reputation</a:t>
            </a:r>
            <a:r>
              <a:rPr lang="en-US" altLang="en-US" sz="2000">
                <a:solidFill>
                  <a:srgbClr val="0A0A0A"/>
                </a:solidFill>
                <a:latin typeface="+mn-lt"/>
              </a:rPr>
              <a:t>: Ethical lapses destroy trust and shareholder value; integrity builds it.</a:t>
            </a:r>
          </a:p>
          <a:p>
            <a:pPr>
              <a:lnSpc>
                <a:spcPct val="100000"/>
              </a:lnSpc>
            </a:pPr>
            <a:r>
              <a:rPr lang="en-US" altLang="en-US" sz="2000" b="1">
                <a:solidFill>
                  <a:srgbClr val="0A0A0A"/>
                </a:solidFill>
                <a:latin typeface="+mn-lt"/>
              </a:rPr>
              <a:t>Legal &amp; Regulatory Compliance</a:t>
            </a:r>
            <a:r>
              <a:rPr lang="en-US" altLang="en-US" sz="2000">
                <a:solidFill>
                  <a:srgbClr val="0A0A0A"/>
                </a:solidFill>
                <a:latin typeface="+mn-lt"/>
              </a:rPr>
              <a:t>: Prevents costly fines and legal issues (e.g., SOX requirements).</a:t>
            </a:r>
          </a:p>
          <a:p>
            <a:pPr>
              <a:lnSpc>
                <a:spcPct val="100000"/>
              </a:lnSpc>
            </a:pPr>
            <a:r>
              <a:rPr lang="en-US" altLang="en-US" sz="2000" b="1">
                <a:solidFill>
                  <a:srgbClr val="0A0A0A"/>
                </a:solidFill>
                <a:latin typeface="+mn-lt"/>
              </a:rPr>
              <a:t>Long-Term Value</a:t>
            </a:r>
            <a:r>
              <a:rPr lang="en-US" altLang="en-US" sz="2000">
                <a:solidFill>
                  <a:srgbClr val="0A0A0A"/>
                </a:solidFill>
                <a:latin typeface="+mn-lt"/>
              </a:rPr>
              <a:t>: Ethical practices are foundational for sustainable growth, not just short-term profits. </a:t>
            </a:r>
          </a:p>
          <a:p>
            <a:pPr marL="0" indent="0">
              <a:lnSpc>
                <a:spcPct val="100000"/>
              </a:lnSpc>
              <a:buFontTx/>
              <a:buChar char="•"/>
            </a:pPr>
            <a:endParaRPr lang="en-US" altLang="en-US" sz="2000">
              <a:solidFill>
                <a:srgbClr val="0A0A0A"/>
              </a:solidFill>
              <a:latin typeface="+mn-lt"/>
            </a:endParaRPr>
          </a:p>
          <a:p>
            <a:pPr marL="0" indent="0">
              <a:lnSpc>
                <a:spcPct val="100000"/>
              </a:lnSpc>
              <a:buFontTx/>
              <a:buNone/>
            </a:pPr>
            <a:r>
              <a:rPr lang="en-US" altLang="en-US" sz="2000" b="1">
                <a:solidFill>
                  <a:srgbClr val="0A0A0A"/>
                </a:solidFill>
                <a:latin typeface="+mn-lt"/>
              </a:rPr>
              <a:t>The CFO's Tough Choices</a:t>
            </a:r>
            <a:endParaRPr lang="en-US" altLang="en-US" sz="2000">
              <a:latin typeface="+mn-lt"/>
            </a:endParaRPr>
          </a:p>
          <a:p>
            <a:pPr>
              <a:lnSpc>
                <a:spcPct val="100000"/>
              </a:lnSpc>
            </a:pPr>
            <a:r>
              <a:rPr lang="en-US" altLang="en-US" sz="2000">
                <a:solidFill>
                  <a:srgbClr val="0A0A0A"/>
                </a:solidFill>
                <a:latin typeface="+mn-lt"/>
              </a:rPr>
              <a:t>CFOs may need to stand up to the CEO if reporting pressures conflict with ethical duties, as their role requires safeguarding the integrity of the numbers.</a:t>
            </a:r>
          </a:p>
          <a:p>
            <a:pPr>
              <a:lnSpc>
                <a:spcPct val="100000"/>
              </a:lnSpc>
            </a:pPr>
            <a:r>
              <a:rPr lang="en-US" altLang="en-US" sz="2000">
                <a:solidFill>
                  <a:srgbClr val="0A0A0A"/>
                </a:solidFill>
                <a:latin typeface="+mn-lt"/>
              </a:rPr>
              <a:t>They must navigate gray areas in decision-making, understanding that small choices can lead to significant ethical failures over time. </a:t>
            </a:r>
          </a:p>
          <a:p>
            <a:pPr marL="0" indent="0">
              <a:lnSpc>
                <a:spcPct val="100000"/>
              </a:lnSpc>
              <a:buFontTx/>
              <a:buChar char="•"/>
            </a:pPr>
            <a:endParaRPr lang="en-US" altLang="en-US" sz="2000">
              <a:solidFill>
                <a:srgbClr val="0A0A0A"/>
              </a:solidFill>
              <a:latin typeface="+mn-lt"/>
            </a:endParaRPr>
          </a:p>
          <a:p>
            <a:pPr marL="0" indent="0">
              <a:lnSpc>
                <a:spcPct val="100000"/>
              </a:lnSpc>
              <a:buFont typeface="Arial" panose="020B0604020202020204" pitchFamily="34" charset="0"/>
              <a:buNone/>
            </a:pPr>
            <a:r>
              <a:rPr lang="en-US" altLang="en-US" sz="2000">
                <a:solidFill>
                  <a:srgbClr val="0A0A0A"/>
                </a:solidFill>
                <a:latin typeface="+mn-lt"/>
              </a:rPr>
              <a:t>CFO’s benefit from professional organizations as a point of reference and source of truth and ongoing training and knowledge sharing, organizations without ulterior motives beyond professional integrity.</a:t>
            </a:r>
          </a:p>
          <a:p>
            <a:pPr marL="0" indent="0">
              <a:lnSpc>
                <a:spcPct val="100000"/>
              </a:lnSpc>
              <a:buFontTx/>
              <a:buNone/>
            </a:pPr>
            <a:endParaRPr lang="en-US" altLang="en-US" sz="1800"/>
          </a:p>
        </p:txBody>
      </p:sp>
    </p:spTree>
    <p:extLst>
      <p:ext uri="{BB962C8B-B14F-4D97-AF65-F5344CB8AC3E}">
        <p14:creationId xmlns:p14="http://schemas.microsoft.com/office/powerpoint/2010/main" val="4051761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9AF58-85F5-49D5-AB76-290E58BA651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289E5F-F21B-B2AE-AFEE-F952854A70FB}"/>
              </a:ext>
            </a:extLst>
          </p:cNvPr>
          <p:cNvSpPr>
            <a:spLocks noGrp="1"/>
          </p:cNvSpPr>
          <p:nvPr>
            <p:ph type="sldNum" sz="quarter" idx="12"/>
          </p:nvPr>
        </p:nvSpPr>
        <p:spPr/>
        <p:txBody>
          <a:bodyPr/>
          <a:lstStyle/>
          <a:p>
            <a:fld id="{50ACEBBF-944F-8349-945C-78F972EF34F6}" type="slidenum">
              <a:rPr lang="en-US" smtClean="0"/>
              <a:pPr/>
              <a:t>17</a:t>
            </a:fld>
            <a:endParaRPr lang="en-US"/>
          </a:p>
        </p:txBody>
      </p:sp>
      <p:graphicFrame>
        <p:nvGraphicFramePr>
          <p:cNvPr id="3" name="Diagram 2">
            <a:extLst>
              <a:ext uri="{FF2B5EF4-FFF2-40B4-BE49-F238E27FC236}">
                <a16:creationId xmlns:a16="http://schemas.microsoft.com/office/drawing/2014/main" id="{C19AFB37-51AF-96FB-57FF-11ADF4F3025E}"/>
              </a:ext>
            </a:extLst>
          </p:cNvPr>
          <p:cNvGraphicFramePr/>
          <p:nvPr/>
        </p:nvGraphicFramePr>
        <p:xfrm>
          <a:off x="6686550" y="2146300"/>
          <a:ext cx="4541744" cy="43306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119980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BF53C-B9FE-25A6-76C9-1C04268349F8}"/>
            </a:ext>
          </a:extLst>
        </p:cNvPr>
        <p:cNvGrpSpPr/>
        <p:nvPr/>
      </p:nvGrpSpPr>
      <p:grpSpPr>
        <a:xfrm>
          <a:off x="0" y="0"/>
          <a:ext cx="0" cy="0"/>
          <a:chOff x="0" y="0"/>
          <a:chExt cx="0" cy="0"/>
        </a:xfrm>
      </p:grpSpPr>
      <p:sp>
        <p:nvSpPr>
          <p:cNvPr id="11" name="Title 8">
            <a:extLst>
              <a:ext uri="{FF2B5EF4-FFF2-40B4-BE49-F238E27FC236}">
                <a16:creationId xmlns:a16="http://schemas.microsoft.com/office/drawing/2014/main" id="{C75222A0-C689-77E7-7904-BB28E722F5C9}"/>
              </a:ext>
            </a:extLst>
          </p:cNvPr>
          <p:cNvSpPr txBox="1">
            <a:spLocks/>
          </p:cNvSpPr>
          <p:nvPr/>
        </p:nvSpPr>
        <p:spPr>
          <a:xfrm>
            <a:off x="1028700" y="545809"/>
            <a:ext cx="10134600"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latin typeface="+mn-lt"/>
              </a:rPr>
              <a:t>GLOBAL ROUNDTABLE (OVERVIEW)</a:t>
            </a:r>
            <a:br>
              <a:rPr lang="en-US">
                <a:latin typeface="+mn-lt"/>
              </a:rPr>
            </a:br>
            <a:br>
              <a:rPr lang="en-US">
                <a:latin typeface="+mn-lt"/>
              </a:rPr>
            </a:br>
            <a:endParaRPr lang="en-US">
              <a:latin typeface="+mn-lt"/>
            </a:endParaRPr>
          </a:p>
        </p:txBody>
      </p:sp>
      <p:sp>
        <p:nvSpPr>
          <p:cNvPr id="49" name="Slide Number Placeholder 2">
            <a:extLst>
              <a:ext uri="{FF2B5EF4-FFF2-40B4-BE49-F238E27FC236}">
                <a16:creationId xmlns:a16="http://schemas.microsoft.com/office/drawing/2014/main" id="{0F3A6FC4-8BA3-BAB1-B4C3-0AAC897C9B7B}"/>
              </a:ext>
            </a:extLst>
          </p:cNvPr>
          <p:cNvSpPr>
            <a:spLocks noGrp="1"/>
          </p:cNvSpPr>
          <p:nvPr>
            <p:ph type="sldNum" sz="quarter" idx="12"/>
          </p:nvPr>
        </p:nvSpPr>
        <p:spPr>
          <a:xfrm>
            <a:off x="10733690" y="6339328"/>
            <a:ext cx="429610" cy="51867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000" i="0" u="none" strike="noStrike" kern="1200" cap="none" spc="0" normalizeH="0" baseline="0" noProof="0">
              <a:ln>
                <a:noFill/>
              </a:ln>
              <a:solidFill>
                <a:srgbClr val="2C4151"/>
              </a:solidFill>
              <a:effectLst/>
              <a:uLnTx/>
              <a:uFillTx/>
              <a:latin typeface="Calibri"/>
              <a:ea typeface="+mn-ea"/>
              <a:cs typeface="+mn-cs"/>
            </a:endParaRPr>
          </a:p>
        </p:txBody>
      </p:sp>
      <p:sp>
        <p:nvSpPr>
          <p:cNvPr id="69" name="Shape 3">
            <a:extLst>
              <a:ext uri="{FF2B5EF4-FFF2-40B4-BE49-F238E27FC236}">
                <a16:creationId xmlns:a16="http://schemas.microsoft.com/office/drawing/2014/main" id="{BA09F493-6550-0593-90E7-DBCDB8FDDF05}"/>
              </a:ext>
            </a:extLst>
          </p:cNvPr>
          <p:cNvSpPr/>
          <p:nvPr/>
        </p:nvSpPr>
        <p:spPr>
          <a:xfrm>
            <a:off x="548032" y="1374282"/>
            <a:ext cx="3671788" cy="2541833"/>
          </a:xfrm>
          <a:prstGeom prst="roundRect">
            <a:avLst>
              <a:gd name="adj" fmla="val 3124"/>
            </a:avLst>
          </a:prstGeom>
          <a:solidFill>
            <a:srgbClr val="E7E3D6"/>
          </a:solidFill>
          <a:ln w="22860">
            <a:solidFill>
              <a:srgbClr val="C5CAD2"/>
            </a:solidFill>
            <a:prstDash val="solid"/>
          </a:ln>
        </p:spPr>
        <p:txBody>
          <a:bodyPr/>
          <a:lstStyle/>
          <a:p>
            <a:endParaRPr lang="en-US" sz="1500"/>
          </a:p>
        </p:txBody>
      </p:sp>
      <p:sp>
        <p:nvSpPr>
          <p:cNvPr id="70" name="Shape 4">
            <a:extLst>
              <a:ext uri="{FF2B5EF4-FFF2-40B4-BE49-F238E27FC236}">
                <a16:creationId xmlns:a16="http://schemas.microsoft.com/office/drawing/2014/main" id="{0E1957BC-48B1-B6B5-C543-30A379E38EF9}"/>
              </a:ext>
            </a:extLst>
          </p:cNvPr>
          <p:cNvSpPr/>
          <p:nvPr/>
        </p:nvSpPr>
        <p:spPr>
          <a:xfrm>
            <a:off x="528981" y="1374282"/>
            <a:ext cx="114299" cy="2577003"/>
          </a:xfrm>
          <a:prstGeom prst="roundRect">
            <a:avLst>
              <a:gd name="adj" fmla="val 72064"/>
            </a:avLst>
          </a:prstGeom>
          <a:solidFill>
            <a:srgbClr val="334158"/>
          </a:solidFill>
          <a:ln/>
        </p:spPr>
        <p:txBody>
          <a:bodyPr/>
          <a:lstStyle/>
          <a:p>
            <a:endParaRPr lang="en-US" sz="1500"/>
          </a:p>
        </p:txBody>
      </p:sp>
      <p:pic>
        <p:nvPicPr>
          <p:cNvPr id="71" name="Image 1" descr="preencoded.png">
            <a:extLst>
              <a:ext uri="{FF2B5EF4-FFF2-40B4-BE49-F238E27FC236}">
                <a16:creationId xmlns:a16="http://schemas.microsoft.com/office/drawing/2014/main" id="{114FDB5B-1EEC-9733-A2F7-B80EBAE474E6}"/>
              </a:ext>
            </a:extLst>
          </p:cNvPr>
          <p:cNvPicPr>
            <a:picLocks noChangeAspect="1"/>
          </p:cNvPicPr>
          <p:nvPr/>
        </p:nvPicPr>
        <p:blipFill>
          <a:blip r:embed="rId3"/>
          <a:stretch>
            <a:fillRect/>
          </a:stretch>
        </p:blipFill>
        <p:spPr>
          <a:xfrm>
            <a:off x="754904" y="1524003"/>
            <a:ext cx="3315196" cy="1989038"/>
          </a:xfrm>
          <a:prstGeom prst="rect">
            <a:avLst/>
          </a:prstGeom>
        </p:spPr>
      </p:pic>
      <p:sp>
        <p:nvSpPr>
          <p:cNvPr id="72" name="Text 5">
            <a:extLst>
              <a:ext uri="{FF2B5EF4-FFF2-40B4-BE49-F238E27FC236}">
                <a16:creationId xmlns:a16="http://schemas.microsoft.com/office/drawing/2014/main" id="{487B13C3-1F6F-64D3-FA23-28D9A55FF18F}"/>
              </a:ext>
            </a:extLst>
          </p:cNvPr>
          <p:cNvSpPr/>
          <p:nvPr/>
        </p:nvSpPr>
        <p:spPr>
          <a:xfrm>
            <a:off x="754903" y="3660083"/>
            <a:ext cx="1634232" cy="204193"/>
          </a:xfrm>
          <a:prstGeom prst="rect">
            <a:avLst/>
          </a:prstGeom>
          <a:noFill/>
          <a:ln/>
        </p:spPr>
        <p:txBody>
          <a:bodyPr wrap="none" lIns="0" tIns="0" rIns="0" bIns="0" rtlCol="0" anchor="t"/>
          <a:lstStyle/>
          <a:p>
            <a:pPr>
              <a:lnSpc>
                <a:spcPts val="1583"/>
              </a:lnSpc>
            </a:pPr>
            <a:r>
              <a:rPr lang="en-US" sz="1250" b="1">
                <a:solidFill>
                  <a:srgbClr val="4A5D7C"/>
                </a:solidFill>
                <a:latin typeface="Varela Round Bold" pitchFamily="34" charset="0"/>
                <a:ea typeface="Varela Round Bold" pitchFamily="34" charset="-122"/>
                <a:cs typeface="Varela Round Bold" pitchFamily="34" charset="-120"/>
              </a:rPr>
              <a:t>Latin America</a:t>
            </a:r>
            <a:endParaRPr lang="en-US" sz="1250"/>
          </a:p>
        </p:txBody>
      </p:sp>
      <p:sp>
        <p:nvSpPr>
          <p:cNvPr id="73" name="Shape 7">
            <a:extLst>
              <a:ext uri="{FF2B5EF4-FFF2-40B4-BE49-F238E27FC236}">
                <a16:creationId xmlns:a16="http://schemas.microsoft.com/office/drawing/2014/main" id="{65473740-BBEA-FA6A-870F-685C028DB3BF}"/>
              </a:ext>
            </a:extLst>
          </p:cNvPr>
          <p:cNvSpPr/>
          <p:nvPr/>
        </p:nvSpPr>
        <p:spPr>
          <a:xfrm>
            <a:off x="4350492" y="1374282"/>
            <a:ext cx="3671788" cy="2541833"/>
          </a:xfrm>
          <a:prstGeom prst="roundRect">
            <a:avLst>
              <a:gd name="adj" fmla="val 3124"/>
            </a:avLst>
          </a:prstGeom>
          <a:solidFill>
            <a:srgbClr val="E7E3D6"/>
          </a:solidFill>
          <a:ln w="22860">
            <a:solidFill>
              <a:srgbClr val="C5CAD2"/>
            </a:solidFill>
            <a:prstDash val="solid"/>
          </a:ln>
        </p:spPr>
        <p:txBody>
          <a:bodyPr/>
          <a:lstStyle/>
          <a:p>
            <a:endParaRPr lang="en-US" sz="1500"/>
          </a:p>
        </p:txBody>
      </p:sp>
      <p:sp>
        <p:nvSpPr>
          <p:cNvPr id="74" name="Shape 8">
            <a:extLst>
              <a:ext uri="{FF2B5EF4-FFF2-40B4-BE49-F238E27FC236}">
                <a16:creationId xmlns:a16="http://schemas.microsoft.com/office/drawing/2014/main" id="{22B48D1B-8852-30A9-04F8-75309B957891}"/>
              </a:ext>
            </a:extLst>
          </p:cNvPr>
          <p:cNvSpPr/>
          <p:nvPr/>
        </p:nvSpPr>
        <p:spPr>
          <a:xfrm>
            <a:off x="4331442" y="1374282"/>
            <a:ext cx="114298" cy="2577003"/>
          </a:xfrm>
          <a:prstGeom prst="roundRect">
            <a:avLst>
              <a:gd name="adj" fmla="val 72064"/>
            </a:avLst>
          </a:prstGeom>
          <a:solidFill>
            <a:srgbClr val="334158"/>
          </a:solidFill>
          <a:ln/>
        </p:spPr>
        <p:txBody>
          <a:bodyPr/>
          <a:lstStyle/>
          <a:p>
            <a:endParaRPr lang="en-US" sz="1500"/>
          </a:p>
        </p:txBody>
      </p:sp>
      <p:pic>
        <p:nvPicPr>
          <p:cNvPr id="75" name="Image 2" descr="preencoded.png">
            <a:extLst>
              <a:ext uri="{FF2B5EF4-FFF2-40B4-BE49-F238E27FC236}">
                <a16:creationId xmlns:a16="http://schemas.microsoft.com/office/drawing/2014/main" id="{10A394A1-4B8A-50ED-223B-96C8E51E0C64}"/>
              </a:ext>
            </a:extLst>
          </p:cNvPr>
          <p:cNvPicPr>
            <a:picLocks noChangeAspect="1"/>
          </p:cNvPicPr>
          <p:nvPr/>
        </p:nvPicPr>
        <p:blipFill>
          <a:blip r:embed="rId4"/>
          <a:stretch>
            <a:fillRect/>
          </a:stretch>
        </p:blipFill>
        <p:spPr>
          <a:xfrm>
            <a:off x="4557363" y="1524003"/>
            <a:ext cx="3315196" cy="1989038"/>
          </a:xfrm>
          <a:prstGeom prst="rect">
            <a:avLst/>
          </a:prstGeom>
        </p:spPr>
      </p:pic>
      <p:sp>
        <p:nvSpPr>
          <p:cNvPr id="76" name="Text 9">
            <a:extLst>
              <a:ext uri="{FF2B5EF4-FFF2-40B4-BE49-F238E27FC236}">
                <a16:creationId xmlns:a16="http://schemas.microsoft.com/office/drawing/2014/main" id="{D1FBA11E-13F3-6471-21F3-A0E61D48916F}"/>
              </a:ext>
            </a:extLst>
          </p:cNvPr>
          <p:cNvSpPr/>
          <p:nvPr/>
        </p:nvSpPr>
        <p:spPr>
          <a:xfrm>
            <a:off x="4557362" y="3660083"/>
            <a:ext cx="1634232" cy="204193"/>
          </a:xfrm>
          <a:prstGeom prst="rect">
            <a:avLst/>
          </a:prstGeom>
          <a:noFill/>
          <a:ln/>
        </p:spPr>
        <p:txBody>
          <a:bodyPr wrap="none" lIns="0" tIns="0" rIns="0" bIns="0" rtlCol="0" anchor="t"/>
          <a:lstStyle/>
          <a:p>
            <a:pPr>
              <a:lnSpc>
                <a:spcPts val="1583"/>
              </a:lnSpc>
            </a:pPr>
            <a:r>
              <a:rPr lang="en-US" sz="1250" b="1">
                <a:solidFill>
                  <a:srgbClr val="4A5D7C"/>
                </a:solidFill>
                <a:latin typeface="Varela Round Bold" pitchFamily="34" charset="0"/>
                <a:ea typeface="Varela Round Bold" pitchFamily="34" charset="-122"/>
                <a:cs typeface="Varela Round Bold" pitchFamily="34" charset="-120"/>
              </a:rPr>
              <a:t>Europe</a:t>
            </a:r>
            <a:endParaRPr lang="en-US" sz="1250"/>
          </a:p>
        </p:txBody>
      </p:sp>
      <p:sp>
        <p:nvSpPr>
          <p:cNvPr id="77" name="Shape 11">
            <a:extLst>
              <a:ext uri="{FF2B5EF4-FFF2-40B4-BE49-F238E27FC236}">
                <a16:creationId xmlns:a16="http://schemas.microsoft.com/office/drawing/2014/main" id="{C70F3FD4-DA94-E91E-8780-2F2B31BBE127}"/>
              </a:ext>
            </a:extLst>
          </p:cNvPr>
          <p:cNvSpPr/>
          <p:nvPr/>
        </p:nvSpPr>
        <p:spPr>
          <a:xfrm>
            <a:off x="8152951" y="1374283"/>
            <a:ext cx="3671788" cy="2577002"/>
          </a:xfrm>
          <a:prstGeom prst="roundRect">
            <a:avLst>
              <a:gd name="adj" fmla="val 3124"/>
            </a:avLst>
          </a:prstGeom>
          <a:solidFill>
            <a:srgbClr val="E7E3D6"/>
          </a:solidFill>
          <a:ln w="22860">
            <a:solidFill>
              <a:srgbClr val="C5CAD2"/>
            </a:solidFill>
            <a:prstDash val="solid"/>
          </a:ln>
        </p:spPr>
        <p:txBody>
          <a:bodyPr/>
          <a:lstStyle/>
          <a:p>
            <a:endParaRPr lang="en-US" sz="1500"/>
          </a:p>
        </p:txBody>
      </p:sp>
      <p:sp>
        <p:nvSpPr>
          <p:cNvPr id="78" name="Shape 12">
            <a:extLst>
              <a:ext uri="{FF2B5EF4-FFF2-40B4-BE49-F238E27FC236}">
                <a16:creationId xmlns:a16="http://schemas.microsoft.com/office/drawing/2014/main" id="{BDA08F4F-CF0A-9B4E-957B-39E847B1AEBE}"/>
              </a:ext>
            </a:extLst>
          </p:cNvPr>
          <p:cNvSpPr/>
          <p:nvPr/>
        </p:nvSpPr>
        <p:spPr>
          <a:xfrm>
            <a:off x="8133901" y="1374282"/>
            <a:ext cx="114298" cy="2577003"/>
          </a:xfrm>
          <a:prstGeom prst="roundRect">
            <a:avLst>
              <a:gd name="adj" fmla="val 72064"/>
            </a:avLst>
          </a:prstGeom>
          <a:solidFill>
            <a:srgbClr val="334158"/>
          </a:solidFill>
          <a:ln/>
        </p:spPr>
        <p:txBody>
          <a:bodyPr/>
          <a:lstStyle/>
          <a:p>
            <a:endParaRPr lang="en-US" sz="1500"/>
          </a:p>
        </p:txBody>
      </p:sp>
      <p:pic>
        <p:nvPicPr>
          <p:cNvPr id="79" name="Image 3" descr="preencoded.png">
            <a:extLst>
              <a:ext uri="{FF2B5EF4-FFF2-40B4-BE49-F238E27FC236}">
                <a16:creationId xmlns:a16="http://schemas.microsoft.com/office/drawing/2014/main" id="{62134959-279A-6EC9-DB24-7FBC9F2FFBBA}"/>
              </a:ext>
            </a:extLst>
          </p:cNvPr>
          <p:cNvPicPr>
            <a:picLocks noChangeAspect="1"/>
          </p:cNvPicPr>
          <p:nvPr/>
        </p:nvPicPr>
        <p:blipFill>
          <a:blip r:embed="rId5"/>
          <a:stretch>
            <a:fillRect/>
          </a:stretch>
        </p:blipFill>
        <p:spPr>
          <a:xfrm>
            <a:off x="8359822" y="1524003"/>
            <a:ext cx="3315196" cy="1989038"/>
          </a:xfrm>
          <a:prstGeom prst="rect">
            <a:avLst/>
          </a:prstGeom>
        </p:spPr>
      </p:pic>
      <p:sp>
        <p:nvSpPr>
          <p:cNvPr id="80" name="Text 13">
            <a:extLst>
              <a:ext uri="{FF2B5EF4-FFF2-40B4-BE49-F238E27FC236}">
                <a16:creationId xmlns:a16="http://schemas.microsoft.com/office/drawing/2014/main" id="{46FB498C-9D3D-301A-153E-51496A828AA2}"/>
              </a:ext>
            </a:extLst>
          </p:cNvPr>
          <p:cNvSpPr/>
          <p:nvPr/>
        </p:nvSpPr>
        <p:spPr>
          <a:xfrm>
            <a:off x="8359822" y="3660083"/>
            <a:ext cx="1634232" cy="204193"/>
          </a:xfrm>
          <a:prstGeom prst="rect">
            <a:avLst/>
          </a:prstGeom>
          <a:noFill/>
          <a:ln/>
        </p:spPr>
        <p:txBody>
          <a:bodyPr wrap="none" lIns="0" tIns="0" rIns="0" bIns="0" rtlCol="0" anchor="t"/>
          <a:lstStyle/>
          <a:p>
            <a:pPr>
              <a:lnSpc>
                <a:spcPts val="1583"/>
              </a:lnSpc>
            </a:pPr>
            <a:r>
              <a:rPr lang="en-US" sz="1250" b="1">
                <a:solidFill>
                  <a:srgbClr val="4A5D7C"/>
                </a:solidFill>
                <a:latin typeface="Varela Round Bold" pitchFamily="34" charset="0"/>
                <a:ea typeface="Varela Round Bold" pitchFamily="34" charset="-122"/>
                <a:cs typeface="Varela Round Bold" pitchFamily="34" charset="-120"/>
              </a:rPr>
              <a:t>North America</a:t>
            </a:r>
            <a:endParaRPr lang="en-US" sz="1250"/>
          </a:p>
        </p:txBody>
      </p:sp>
      <p:sp>
        <p:nvSpPr>
          <p:cNvPr id="81" name="Shape 15">
            <a:extLst>
              <a:ext uri="{FF2B5EF4-FFF2-40B4-BE49-F238E27FC236}">
                <a16:creationId xmlns:a16="http://schemas.microsoft.com/office/drawing/2014/main" id="{D80876A5-C51A-D6BD-AB49-080EC2134757}"/>
              </a:ext>
            </a:extLst>
          </p:cNvPr>
          <p:cNvSpPr/>
          <p:nvPr/>
        </p:nvSpPr>
        <p:spPr>
          <a:xfrm>
            <a:off x="3220894" y="4098328"/>
            <a:ext cx="3671788" cy="2538610"/>
          </a:xfrm>
          <a:prstGeom prst="roundRect">
            <a:avLst>
              <a:gd name="adj" fmla="val 3124"/>
            </a:avLst>
          </a:prstGeom>
          <a:solidFill>
            <a:srgbClr val="E7E3D6"/>
          </a:solidFill>
          <a:ln w="22860">
            <a:solidFill>
              <a:srgbClr val="C5CAD2"/>
            </a:solidFill>
            <a:prstDash val="solid"/>
          </a:ln>
        </p:spPr>
        <p:txBody>
          <a:bodyPr/>
          <a:lstStyle/>
          <a:p>
            <a:endParaRPr lang="en-US" sz="1500"/>
          </a:p>
        </p:txBody>
      </p:sp>
      <p:sp>
        <p:nvSpPr>
          <p:cNvPr id="82" name="Shape 16">
            <a:extLst>
              <a:ext uri="{FF2B5EF4-FFF2-40B4-BE49-F238E27FC236}">
                <a16:creationId xmlns:a16="http://schemas.microsoft.com/office/drawing/2014/main" id="{CBA9D500-7E38-656C-4E73-832ABC2FA804}"/>
              </a:ext>
            </a:extLst>
          </p:cNvPr>
          <p:cNvSpPr/>
          <p:nvPr/>
        </p:nvSpPr>
        <p:spPr>
          <a:xfrm>
            <a:off x="3201844" y="4098328"/>
            <a:ext cx="114298" cy="2538610"/>
          </a:xfrm>
          <a:prstGeom prst="roundRect">
            <a:avLst>
              <a:gd name="adj" fmla="val 72064"/>
            </a:avLst>
          </a:prstGeom>
          <a:solidFill>
            <a:srgbClr val="334158"/>
          </a:solidFill>
          <a:ln/>
        </p:spPr>
        <p:txBody>
          <a:bodyPr/>
          <a:lstStyle/>
          <a:p>
            <a:endParaRPr lang="en-US" sz="1500"/>
          </a:p>
        </p:txBody>
      </p:sp>
      <p:pic>
        <p:nvPicPr>
          <p:cNvPr id="83" name="Image 4" descr="preencoded.png">
            <a:extLst>
              <a:ext uri="{FF2B5EF4-FFF2-40B4-BE49-F238E27FC236}">
                <a16:creationId xmlns:a16="http://schemas.microsoft.com/office/drawing/2014/main" id="{47E371DE-0DC6-F417-53A1-8AF74DBA35CD}"/>
              </a:ext>
            </a:extLst>
          </p:cNvPr>
          <p:cNvPicPr>
            <a:picLocks noChangeAspect="1"/>
          </p:cNvPicPr>
          <p:nvPr/>
        </p:nvPicPr>
        <p:blipFill>
          <a:blip r:embed="rId6"/>
          <a:stretch>
            <a:fillRect/>
          </a:stretch>
        </p:blipFill>
        <p:spPr>
          <a:xfrm>
            <a:off x="3427766" y="4248047"/>
            <a:ext cx="3315196" cy="1989038"/>
          </a:xfrm>
          <a:prstGeom prst="rect">
            <a:avLst/>
          </a:prstGeom>
        </p:spPr>
      </p:pic>
      <p:sp>
        <p:nvSpPr>
          <p:cNvPr id="84" name="Text 17">
            <a:extLst>
              <a:ext uri="{FF2B5EF4-FFF2-40B4-BE49-F238E27FC236}">
                <a16:creationId xmlns:a16="http://schemas.microsoft.com/office/drawing/2014/main" id="{FC41FEE7-4B32-6F46-BA5D-B16C8265BD7F}"/>
              </a:ext>
            </a:extLst>
          </p:cNvPr>
          <p:cNvSpPr/>
          <p:nvPr/>
        </p:nvSpPr>
        <p:spPr>
          <a:xfrm>
            <a:off x="3427765" y="6384128"/>
            <a:ext cx="1634232" cy="204193"/>
          </a:xfrm>
          <a:prstGeom prst="rect">
            <a:avLst/>
          </a:prstGeom>
          <a:noFill/>
          <a:ln/>
        </p:spPr>
        <p:txBody>
          <a:bodyPr wrap="none" lIns="0" tIns="0" rIns="0" bIns="0" rtlCol="0" anchor="t"/>
          <a:lstStyle/>
          <a:p>
            <a:pPr>
              <a:lnSpc>
                <a:spcPts val="1583"/>
              </a:lnSpc>
            </a:pPr>
            <a:r>
              <a:rPr lang="en-US" sz="1250" b="1">
                <a:solidFill>
                  <a:srgbClr val="4A5D7C"/>
                </a:solidFill>
                <a:latin typeface="Varela Round Bold" pitchFamily="34" charset="0"/>
                <a:ea typeface="Varela Round Bold" pitchFamily="34" charset="-122"/>
                <a:cs typeface="Varela Round Bold" pitchFamily="34" charset="-120"/>
              </a:rPr>
              <a:t>Africa</a:t>
            </a:r>
            <a:endParaRPr lang="en-US" sz="1250"/>
          </a:p>
        </p:txBody>
      </p:sp>
      <p:sp>
        <p:nvSpPr>
          <p:cNvPr id="86" name="Shape 19">
            <a:extLst>
              <a:ext uri="{FF2B5EF4-FFF2-40B4-BE49-F238E27FC236}">
                <a16:creationId xmlns:a16="http://schemas.microsoft.com/office/drawing/2014/main" id="{3AC525C0-B16E-D0D4-8ABC-C3397D31F7BE}"/>
              </a:ext>
            </a:extLst>
          </p:cNvPr>
          <p:cNvSpPr/>
          <p:nvPr/>
        </p:nvSpPr>
        <p:spPr>
          <a:xfrm>
            <a:off x="7023354" y="4098328"/>
            <a:ext cx="3671788" cy="2538610"/>
          </a:xfrm>
          <a:prstGeom prst="roundRect">
            <a:avLst>
              <a:gd name="adj" fmla="val 3124"/>
            </a:avLst>
          </a:prstGeom>
          <a:solidFill>
            <a:srgbClr val="E7E3D6"/>
          </a:solidFill>
          <a:ln w="22860">
            <a:solidFill>
              <a:srgbClr val="C5CAD2"/>
            </a:solidFill>
            <a:prstDash val="solid"/>
          </a:ln>
        </p:spPr>
        <p:txBody>
          <a:bodyPr/>
          <a:lstStyle/>
          <a:p>
            <a:endParaRPr lang="en-US" sz="1500"/>
          </a:p>
        </p:txBody>
      </p:sp>
      <p:sp>
        <p:nvSpPr>
          <p:cNvPr id="87" name="Shape 20">
            <a:extLst>
              <a:ext uri="{FF2B5EF4-FFF2-40B4-BE49-F238E27FC236}">
                <a16:creationId xmlns:a16="http://schemas.microsoft.com/office/drawing/2014/main" id="{EF1E7347-3840-F248-1C86-0CA9FAE4F775}"/>
              </a:ext>
            </a:extLst>
          </p:cNvPr>
          <p:cNvSpPr/>
          <p:nvPr/>
        </p:nvSpPr>
        <p:spPr>
          <a:xfrm>
            <a:off x="7004303" y="4098328"/>
            <a:ext cx="114297" cy="2538610"/>
          </a:xfrm>
          <a:prstGeom prst="roundRect">
            <a:avLst>
              <a:gd name="adj" fmla="val 72064"/>
            </a:avLst>
          </a:prstGeom>
          <a:solidFill>
            <a:srgbClr val="334158"/>
          </a:solidFill>
          <a:ln/>
        </p:spPr>
        <p:txBody>
          <a:bodyPr/>
          <a:lstStyle/>
          <a:p>
            <a:endParaRPr lang="en-US" sz="1500"/>
          </a:p>
        </p:txBody>
      </p:sp>
      <p:pic>
        <p:nvPicPr>
          <p:cNvPr id="88" name="Image 5" descr="preencoded.png">
            <a:extLst>
              <a:ext uri="{FF2B5EF4-FFF2-40B4-BE49-F238E27FC236}">
                <a16:creationId xmlns:a16="http://schemas.microsoft.com/office/drawing/2014/main" id="{1C30F4F9-6BD1-5C20-EDDC-C3D896C259F9}"/>
              </a:ext>
            </a:extLst>
          </p:cNvPr>
          <p:cNvPicPr>
            <a:picLocks noChangeAspect="1"/>
          </p:cNvPicPr>
          <p:nvPr/>
        </p:nvPicPr>
        <p:blipFill>
          <a:blip r:embed="rId7"/>
          <a:stretch>
            <a:fillRect/>
          </a:stretch>
        </p:blipFill>
        <p:spPr>
          <a:xfrm>
            <a:off x="7230225" y="4248047"/>
            <a:ext cx="3315196" cy="1989038"/>
          </a:xfrm>
          <a:prstGeom prst="rect">
            <a:avLst/>
          </a:prstGeom>
        </p:spPr>
      </p:pic>
      <p:sp>
        <p:nvSpPr>
          <p:cNvPr id="89" name="Text 21">
            <a:extLst>
              <a:ext uri="{FF2B5EF4-FFF2-40B4-BE49-F238E27FC236}">
                <a16:creationId xmlns:a16="http://schemas.microsoft.com/office/drawing/2014/main" id="{6982C7DE-5450-3722-F071-503576F02454}"/>
              </a:ext>
            </a:extLst>
          </p:cNvPr>
          <p:cNvSpPr/>
          <p:nvPr/>
        </p:nvSpPr>
        <p:spPr>
          <a:xfrm>
            <a:off x="7230224" y="6384128"/>
            <a:ext cx="1634232" cy="204193"/>
          </a:xfrm>
          <a:prstGeom prst="rect">
            <a:avLst/>
          </a:prstGeom>
          <a:noFill/>
          <a:ln/>
        </p:spPr>
        <p:txBody>
          <a:bodyPr wrap="none" lIns="0" tIns="0" rIns="0" bIns="0" rtlCol="0" anchor="t"/>
          <a:lstStyle/>
          <a:p>
            <a:pPr>
              <a:lnSpc>
                <a:spcPts val="1583"/>
              </a:lnSpc>
            </a:pPr>
            <a:r>
              <a:rPr lang="en-US" sz="1250" b="1">
                <a:solidFill>
                  <a:srgbClr val="4A5D7C"/>
                </a:solidFill>
                <a:latin typeface="Varela Round Bold" pitchFamily="34" charset="0"/>
                <a:ea typeface="Varela Round Bold" pitchFamily="34" charset="-122"/>
                <a:cs typeface="Varela Round Bold" pitchFamily="34" charset="-120"/>
              </a:rPr>
              <a:t>Asia</a:t>
            </a:r>
            <a:endParaRPr lang="en-US" sz="1250"/>
          </a:p>
        </p:txBody>
      </p:sp>
      <p:sp>
        <p:nvSpPr>
          <p:cNvPr id="2" name="TextBox 1">
            <a:extLst>
              <a:ext uri="{FF2B5EF4-FFF2-40B4-BE49-F238E27FC236}">
                <a16:creationId xmlns:a16="http://schemas.microsoft.com/office/drawing/2014/main" id="{283A8A98-DA83-2335-4605-24AEFDF664C4}"/>
              </a:ext>
            </a:extLst>
          </p:cNvPr>
          <p:cNvSpPr txBox="1"/>
          <p:nvPr/>
        </p:nvSpPr>
        <p:spPr>
          <a:xfrm>
            <a:off x="586130" y="4071806"/>
            <a:ext cx="2505428" cy="2677656"/>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lnRef>
          <a:fillRef idx="1">
            <a:schemeClr val="lt1"/>
          </a:fillRef>
          <a:effectRef idx="0">
            <a:schemeClr val="accent2"/>
          </a:effectRef>
          <a:fontRef idx="minor">
            <a:schemeClr val="dk1"/>
          </a:fontRef>
        </p:style>
        <p:txBody>
          <a:bodyPr wrap="square" rtlCol="0">
            <a:spAutoFit/>
          </a:bodyPr>
          <a:lstStyle/>
          <a:p>
            <a:pPr>
              <a:spcBef>
                <a:spcPts val="600"/>
              </a:spcBef>
              <a:spcAft>
                <a:spcPts val="600"/>
              </a:spcAft>
            </a:pPr>
            <a:r>
              <a:rPr lang="en-US" sz="1600" b="1">
                <a:solidFill>
                  <a:schemeClr val="accent2"/>
                </a:solidFill>
              </a:rPr>
              <a:t>Suggested format:</a:t>
            </a:r>
          </a:p>
          <a:p>
            <a:pPr marL="285750" indent="-285750">
              <a:spcBef>
                <a:spcPts val="600"/>
              </a:spcBef>
              <a:spcAft>
                <a:spcPts val="600"/>
              </a:spcAft>
              <a:buFont typeface="Wingdings" panose="05000000000000000000" pitchFamily="2" charset="2"/>
              <a:buChar char="ü"/>
            </a:pPr>
            <a:r>
              <a:rPr lang="en-US" sz="1600">
                <a:solidFill>
                  <a:schemeClr val="accent2"/>
                </a:solidFill>
              </a:rPr>
              <a:t>In person and virtual</a:t>
            </a:r>
          </a:p>
          <a:p>
            <a:pPr marL="285750" indent="-285750">
              <a:spcBef>
                <a:spcPts val="600"/>
              </a:spcBef>
              <a:spcAft>
                <a:spcPts val="600"/>
              </a:spcAft>
              <a:buFont typeface="Wingdings" panose="05000000000000000000" pitchFamily="2" charset="2"/>
              <a:buChar char="ü"/>
            </a:pPr>
            <a:r>
              <a:rPr lang="en-US" sz="1600">
                <a:solidFill>
                  <a:schemeClr val="accent2"/>
                </a:solidFill>
              </a:rPr>
              <a:t>Breakout groups</a:t>
            </a:r>
          </a:p>
          <a:p>
            <a:pPr marL="285750" indent="-285750">
              <a:spcBef>
                <a:spcPts val="600"/>
              </a:spcBef>
              <a:spcAft>
                <a:spcPts val="600"/>
              </a:spcAft>
              <a:buFont typeface="Wingdings" panose="05000000000000000000" pitchFamily="2" charset="2"/>
              <a:buChar char="ü"/>
            </a:pPr>
            <a:r>
              <a:rPr lang="en-US" sz="1600">
                <a:solidFill>
                  <a:schemeClr val="accent2"/>
                </a:solidFill>
              </a:rPr>
              <a:t>Two sessions targeted at different stakeholder groups</a:t>
            </a:r>
          </a:p>
          <a:p>
            <a:pPr marL="285750" indent="-285750">
              <a:spcBef>
                <a:spcPts val="600"/>
              </a:spcBef>
              <a:spcAft>
                <a:spcPts val="600"/>
              </a:spcAft>
              <a:buFont typeface="Wingdings" panose="05000000000000000000" pitchFamily="2" charset="2"/>
              <a:buChar char="ü"/>
            </a:pPr>
            <a:r>
              <a:rPr lang="en-US" sz="1600" b="1">
                <a:solidFill>
                  <a:schemeClr val="accent2"/>
                </a:solidFill>
              </a:rPr>
              <a:t>CHATHAM HOUSE RULES</a:t>
            </a:r>
          </a:p>
        </p:txBody>
      </p:sp>
    </p:spTree>
    <p:extLst>
      <p:ext uri="{BB962C8B-B14F-4D97-AF65-F5344CB8AC3E}">
        <p14:creationId xmlns:p14="http://schemas.microsoft.com/office/powerpoint/2010/main" val="6299587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9C9E35-8FA6-A2B6-E960-974D0414C05D}"/>
            </a:ext>
          </a:extLst>
        </p:cNvPr>
        <p:cNvGrpSpPr/>
        <p:nvPr/>
      </p:nvGrpSpPr>
      <p:grpSpPr>
        <a:xfrm>
          <a:off x="0" y="0"/>
          <a:ext cx="0" cy="0"/>
          <a:chOff x="0" y="0"/>
          <a:chExt cx="0" cy="0"/>
        </a:xfrm>
      </p:grpSpPr>
      <p:sp>
        <p:nvSpPr>
          <p:cNvPr id="11" name="Title 8">
            <a:extLst>
              <a:ext uri="{FF2B5EF4-FFF2-40B4-BE49-F238E27FC236}">
                <a16:creationId xmlns:a16="http://schemas.microsoft.com/office/drawing/2014/main" id="{ACC73743-8DD7-1410-F40A-3439E0392532}"/>
              </a:ext>
            </a:extLst>
          </p:cNvPr>
          <p:cNvSpPr txBox="1">
            <a:spLocks/>
          </p:cNvSpPr>
          <p:nvPr/>
        </p:nvSpPr>
        <p:spPr>
          <a:xfrm>
            <a:off x="837641" y="662746"/>
            <a:ext cx="10134600"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latin typeface="+mn-lt"/>
              </a:rPr>
              <a:t>BRIEFING NOTE AND ROUNDTABLE QUESTIONS</a:t>
            </a:r>
          </a:p>
          <a:p>
            <a:endParaRPr lang="en-US">
              <a:latin typeface="+mn-lt"/>
            </a:endParaRPr>
          </a:p>
        </p:txBody>
      </p:sp>
      <p:sp>
        <p:nvSpPr>
          <p:cNvPr id="49" name="Slide Number Placeholder 2">
            <a:extLst>
              <a:ext uri="{FF2B5EF4-FFF2-40B4-BE49-F238E27FC236}">
                <a16:creationId xmlns:a16="http://schemas.microsoft.com/office/drawing/2014/main" id="{CC8FA68D-FF2C-65AA-EB4A-43DA5A950212}"/>
              </a:ext>
            </a:extLst>
          </p:cNvPr>
          <p:cNvSpPr>
            <a:spLocks noGrp="1"/>
          </p:cNvSpPr>
          <p:nvPr>
            <p:ph type="sldNum" sz="quarter" idx="12"/>
          </p:nvPr>
        </p:nvSpPr>
        <p:spPr>
          <a:xfrm>
            <a:off x="10733690" y="6339328"/>
            <a:ext cx="429610" cy="51867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000" i="0" u="none" strike="noStrike" kern="1200" cap="none" spc="0" normalizeH="0" baseline="0" noProof="0">
              <a:ln>
                <a:noFill/>
              </a:ln>
              <a:solidFill>
                <a:srgbClr val="2C4151"/>
              </a:solidFill>
              <a:effectLst/>
              <a:uLnTx/>
              <a:uFillTx/>
              <a:latin typeface="Calibri"/>
              <a:ea typeface="+mn-ea"/>
              <a:cs typeface="+mn-cs"/>
            </a:endParaRPr>
          </a:p>
        </p:txBody>
      </p:sp>
      <p:sp>
        <p:nvSpPr>
          <p:cNvPr id="2" name="Shape 3">
            <a:extLst>
              <a:ext uri="{FF2B5EF4-FFF2-40B4-BE49-F238E27FC236}">
                <a16:creationId xmlns:a16="http://schemas.microsoft.com/office/drawing/2014/main" id="{D082C88E-EC58-94BB-C115-6EC6B45B27F3}"/>
              </a:ext>
            </a:extLst>
          </p:cNvPr>
          <p:cNvSpPr/>
          <p:nvPr/>
        </p:nvSpPr>
        <p:spPr>
          <a:xfrm>
            <a:off x="4918593" y="1915879"/>
            <a:ext cx="6780014" cy="884039"/>
          </a:xfrm>
          <a:prstGeom prst="roundRect">
            <a:avLst>
              <a:gd name="adj" fmla="val 8275"/>
            </a:avLst>
          </a:prstGeom>
          <a:solidFill>
            <a:srgbClr val="E7E3D6"/>
          </a:solidFill>
          <a:ln/>
        </p:spPr>
        <p:txBody>
          <a:bodyPr/>
          <a:lstStyle/>
          <a:p>
            <a:endParaRPr lang="en-US"/>
          </a:p>
        </p:txBody>
      </p:sp>
      <p:sp>
        <p:nvSpPr>
          <p:cNvPr id="3" name="Shape 4">
            <a:extLst>
              <a:ext uri="{FF2B5EF4-FFF2-40B4-BE49-F238E27FC236}">
                <a16:creationId xmlns:a16="http://schemas.microsoft.com/office/drawing/2014/main" id="{74944C39-2CB7-2B5A-95B2-73272FA0B48B}"/>
              </a:ext>
            </a:extLst>
          </p:cNvPr>
          <p:cNvSpPr/>
          <p:nvPr/>
        </p:nvSpPr>
        <p:spPr>
          <a:xfrm>
            <a:off x="4918593" y="1900639"/>
            <a:ext cx="6780014" cy="60960"/>
          </a:xfrm>
          <a:prstGeom prst="roundRect">
            <a:avLst>
              <a:gd name="adj" fmla="val 78139"/>
            </a:avLst>
          </a:prstGeom>
          <a:solidFill>
            <a:srgbClr val="334158"/>
          </a:solidFill>
          <a:ln/>
        </p:spPr>
        <p:txBody>
          <a:bodyPr/>
          <a:lstStyle/>
          <a:p>
            <a:endParaRPr lang="en-US"/>
          </a:p>
        </p:txBody>
      </p:sp>
      <p:sp>
        <p:nvSpPr>
          <p:cNvPr id="4" name="Shape 5">
            <a:extLst>
              <a:ext uri="{FF2B5EF4-FFF2-40B4-BE49-F238E27FC236}">
                <a16:creationId xmlns:a16="http://schemas.microsoft.com/office/drawing/2014/main" id="{9B212DAC-2C61-1A0D-9D1F-E948CFC635BA}"/>
              </a:ext>
            </a:extLst>
          </p:cNvPr>
          <p:cNvSpPr/>
          <p:nvPr/>
        </p:nvSpPr>
        <p:spPr>
          <a:xfrm>
            <a:off x="8138460" y="1743101"/>
            <a:ext cx="340162" cy="340162"/>
          </a:xfrm>
          <a:prstGeom prst="roundRect">
            <a:avLst>
              <a:gd name="adj" fmla="val 268813"/>
            </a:avLst>
          </a:prstGeom>
          <a:solidFill>
            <a:srgbClr val="334158"/>
          </a:solidFill>
          <a:ln/>
        </p:spPr>
        <p:txBody>
          <a:bodyPr/>
          <a:lstStyle/>
          <a:p>
            <a:endParaRPr lang="en-US" b="1"/>
          </a:p>
        </p:txBody>
      </p:sp>
      <p:pic>
        <p:nvPicPr>
          <p:cNvPr id="5" name="Image 1" descr="preencoded.png">
            <a:extLst>
              <a:ext uri="{FF2B5EF4-FFF2-40B4-BE49-F238E27FC236}">
                <a16:creationId xmlns:a16="http://schemas.microsoft.com/office/drawing/2014/main" id="{11A8DD55-EBC7-0554-2AF0-BD424975AA0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240497" y="1847775"/>
            <a:ext cx="136088" cy="136088"/>
          </a:xfrm>
          <a:prstGeom prst="rect">
            <a:avLst/>
          </a:prstGeom>
        </p:spPr>
      </p:pic>
      <p:sp>
        <p:nvSpPr>
          <p:cNvPr id="6" name="Text 6">
            <a:extLst>
              <a:ext uri="{FF2B5EF4-FFF2-40B4-BE49-F238E27FC236}">
                <a16:creationId xmlns:a16="http://schemas.microsoft.com/office/drawing/2014/main" id="{DE9D50CB-1831-AA75-35D8-7C886C6DBF17}"/>
              </a:ext>
            </a:extLst>
          </p:cNvPr>
          <p:cNvSpPr/>
          <p:nvPr/>
        </p:nvSpPr>
        <p:spPr>
          <a:xfrm>
            <a:off x="5047181" y="2199367"/>
            <a:ext cx="1604963" cy="177165"/>
          </a:xfrm>
          <a:prstGeom prst="rect">
            <a:avLst/>
          </a:prstGeom>
          <a:noFill/>
          <a:ln/>
        </p:spPr>
        <p:txBody>
          <a:bodyPr wrap="none" lIns="0" tIns="0" rIns="0" bIns="0" rtlCol="0" anchor="t"/>
          <a:lstStyle/>
          <a:p>
            <a:pPr marL="0" indent="0" algn="l">
              <a:lnSpc>
                <a:spcPts val="1350"/>
              </a:lnSpc>
              <a:buNone/>
            </a:pPr>
            <a:r>
              <a:rPr lang="en-US" b="1">
                <a:solidFill>
                  <a:srgbClr val="4A5D7C"/>
                </a:solidFill>
                <a:ea typeface="Varela Round Bold" pitchFamily="34" charset="-122"/>
                <a:cs typeface="Varela Round Bold" pitchFamily="34" charset="-120"/>
              </a:rPr>
              <a:t>Evolving responsibilities</a:t>
            </a:r>
            <a:endParaRPr lang="en-US"/>
          </a:p>
        </p:txBody>
      </p:sp>
      <p:sp>
        <p:nvSpPr>
          <p:cNvPr id="7" name="Text 7">
            <a:extLst>
              <a:ext uri="{FF2B5EF4-FFF2-40B4-BE49-F238E27FC236}">
                <a16:creationId xmlns:a16="http://schemas.microsoft.com/office/drawing/2014/main" id="{D3360365-DE37-61E1-504D-9826A15B7E01}"/>
              </a:ext>
            </a:extLst>
          </p:cNvPr>
          <p:cNvSpPr/>
          <p:nvPr/>
        </p:nvSpPr>
        <p:spPr>
          <a:xfrm>
            <a:off x="5047181" y="2489879"/>
            <a:ext cx="6522839" cy="181451"/>
          </a:xfrm>
          <a:prstGeom prst="rect">
            <a:avLst/>
          </a:prstGeom>
          <a:noFill/>
          <a:ln/>
        </p:spPr>
        <p:txBody>
          <a:bodyPr wrap="none" lIns="0" tIns="0" rIns="0" bIns="0" rtlCol="0" anchor="t"/>
          <a:lstStyle/>
          <a:p>
            <a:pPr marL="0" indent="0" algn="l">
              <a:lnSpc>
                <a:spcPts val="1400"/>
              </a:lnSpc>
              <a:buNone/>
            </a:pPr>
            <a:r>
              <a:rPr lang="en-US">
                <a:solidFill>
                  <a:srgbClr val="4A5D7C"/>
                </a:solidFill>
                <a:ea typeface="Varela Round" pitchFamily="34" charset="-122"/>
                <a:cs typeface="Varela Round" pitchFamily="34" charset="-120"/>
              </a:rPr>
              <a:t>How CFO roles are transforming globally</a:t>
            </a:r>
            <a:endParaRPr lang="en-US"/>
          </a:p>
        </p:txBody>
      </p:sp>
      <p:sp>
        <p:nvSpPr>
          <p:cNvPr id="8" name="Shape 8">
            <a:extLst>
              <a:ext uri="{FF2B5EF4-FFF2-40B4-BE49-F238E27FC236}">
                <a16:creationId xmlns:a16="http://schemas.microsoft.com/office/drawing/2014/main" id="{26D96E74-657B-C1B7-9F7F-B7632FA07373}"/>
              </a:ext>
            </a:extLst>
          </p:cNvPr>
          <p:cNvSpPr/>
          <p:nvPr/>
        </p:nvSpPr>
        <p:spPr>
          <a:xfrm>
            <a:off x="4918593" y="3083287"/>
            <a:ext cx="6780014" cy="884039"/>
          </a:xfrm>
          <a:prstGeom prst="roundRect">
            <a:avLst>
              <a:gd name="adj" fmla="val 8275"/>
            </a:avLst>
          </a:prstGeom>
          <a:solidFill>
            <a:srgbClr val="E7E3D6"/>
          </a:solidFill>
          <a:ln/>
        </p:spPr>
        <p:txBody>
          <a:bodyPr/>
          <a:lstStyle/>
          <a:p>
            <a:endParaRPr lang="en-US"/>
          </a:p>
        </p:txBody>
      </p:sp>
      <p:sp>
        <p:nvSpPr>
          <p:cNvPr id="9" name="Shape 9">
            <a:extLst>
              <a:ext uri="{FF2B5EF4-FFF2-40B4-BE49-F238E27FC236}">
                <a16:creationId xmlns:a16="http://schemas.microsoft.com/office/drawing/2014/main" id="{53BEDB6E-7EF5-0D75-1A9F-3D438D99AF88}"/>
              </a:ext>
            </a:extLst>
          </p:cNvPr>
          <p:cNvSpPr/>
          <p:nvPr/>
        </p:nvSpPr>
        <p:spPr>
          <a:xfrm>
            <a:off x="4918593" y="3068047"/>
            <a:ext cx="6780014" cy="60960"/>
          </a:xfrm>
          <a:prstGeom prst="roundRect">
            <a:avLst>
              <a:gd name="adj" fmla="val 78139"/>
            </a:avLst>
          </a:prstGeom>
          <a:solidFill>
            <a:srgbClr val="334158"/>
          </a:solidFill>
          <a:ln/>
        </p:spPr>
        <p:txBody>
          <a:bodyPr/>
          <a:lstStyle/>
          <a:p>
            <a:endParaRPr lang="en-US"/>
          </a:p>
        </p:txBody>
      </p:sp>
      <p:sp>
        <p:nvSpPr>
          <p:cNvPr id="10" name="Shape 10">
            <a:extLst>
              <a:ext uri="{FF2B5EF4-FFF2-40B4-BE49-F238E27FC236}">
                <a16:creationId xmlns:a16="http://schemas.microsoft.com/office/drawing/2014/main" id="{5C297BEB-4D18-EF89-D401-FE20C22807CD}"/>
              </a:ext>
            </a:extLst>
          </p:cNvPr>
          <p:cNvSpPr/>
          <p:nvPr/>
        </p:nvSpPr>
        <p:spPr>
          <a:xfrm>
            <a:off x="8138460" y="2913266"/>
            <a:ext cx="340162" cy="340162"/>
          </a:xfrm>
          <a:prstGeom prst="roundRect">
            <a:avLst>
              <a:gd name="adj" fmla="val 268813"/>
            </a:avLst>
          </a:prstGeom>
          <a:solidFill>
            <a:srgbClr val="334158"/>
          </a:solidFill>
          <a:ln/>
        </p:spPr>
        <p:txBody>
          <a:bodyPr/>
          <a:lstStyle/>
          <a:p>
            <a:endParaRPr lang="en-US"/>
          </a:p>
        </p:txBody>
      </p:sp>
      <p:pic>
        <p:nvPicPr>
          <p:cNvPr id="12" name="Image 2" descr="preencoded.png">
            <a:extLst>
              <a:ext uri="{FF2B5EF4-FFF2-40B4-BE49-F238E27FC236}">
                <a16:creationId xmlns:a16="http://schemas.microsoft.com/office/drawing/2014/main" id="{602BAA1B-8340-6736-A120-53F02C301D6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40497" y="3015183"/>
            <a:ext cx="136088" cy="136088"/>
          </a:xfrm>
          <a:prstGeom prst="rect">
            <a:avLst/>
          </a:prstGeom>
        </p:spPr>
      </p:pic>
      <p:sp>
        <p:nvSpPr>
          <p:cNvPr id="13" name="Text 11">
            <a:extLst>
              <a:ext uri="{FF2B5EF4-FFF2-40B4-BE49-F238E27FC236}">
                <a16:creationId xmlns:a16="http://schemas.microsoft.com/office/drawing/2014/main" id="{5462CD00-F65E-F3EE-38C0-5277190D6854}"/>
              </a:ext>
            </a:extLst>
          </p:cNvPr>
          <p:cNvSpPr/>
          <p:nvPr/>
        </p:nvSpPr>
        <p:spPr>
          <a:xfrm>
            <a:off x="5047181" y="3366775"/>
            <a:ext cx="1417558" cy="177165"/>
          </a:xfrm>
          <a:prstGeom prst="rect">
            <a:avLst/>
          </a:prstGeom>
          <a:noFill/>
          <a:ln/>
        </p:spPr>
        <p:txBody>
          <a:bodyPr wrap="none" lIns="0" tIns="0" rIns="0" bIns="0" rtlCol="0" anchor="t"/>
          <a:lstStyle/>
          <a:p>
            <a:pPr marL="0" indent="0" algn="l">
              <a:lnSpc>
                <a:spcPts val="1350"/>
              </a:lnSpc>
              <a:buNone/>
            </a:pPr>
            <a:r>
              <a:rPr lang="en-US" b="1">
                <a:solidFill>
                  <a:srgbClr val="4A5D7C"/>
                </a:solidFill>
                <a:ea typeface="Varela Round Bold" pitchFamily="34" charset="-122"/>
                <a:cs typeface="Varela Round Bold" pitchFamily="34" charset="-120"/>
              </a:rPr>
              <a:t>Ethical challenges</a:t>
            </a:r>
            <a:endParaRPr lang="en-US"/>
          </a:p>
        </p:txBody>
      </p:sp>
      <p:sp>
        <p:nvSpPr>
          <p:cNvPr id="14" name="Text 12">
            <a:extLst>
              <a:ext uri="{FF2B5EF4-FFF2-40B4-BE49-F238E27FC236}">
                <a16:creationId xmlns:a16="http://schemas.microsoft.com/office/drawing/2014/main" id="{4D7DAACF-C4B0-8960-A2CB-48141B26E3AD}"/>
              </a:ext>
            </a:extLst>
          </p:cNvPr>
          <p:cNvSpPr/>
          <p:nvPr/>
        </p:nvSpPr>
        <p:spPr>
          <a:xfrm>
            <a:off x="5047181" y="3657287"/>
            <a:ext cx="6522839" cy="181451"/>
          </a:xfrm>
          <a:prstGeom prst="rect">
            <a:avLst/>
          </a:prstGeom>
          <a:noFill/>
          <a:ln/>
        </p:spPr>
        <p:txBody>
          <a:bodyPr wrap="none" lIns="0" tIns="0" rIns="0" bIns="0" rtlCol="0" anchor="t"/>
          <a:lstStyle/>
          <a:p>
            <a:pPr marL="0" indent="0" algn="l">
              <a:lnSpc>
                <a:spcPts val="1400"/>
              </a:lnSpc>
              <a:buNone/>
            </a:pPr>
            <a:r>
              <a:rPr lang="en-US">
                <a:solidFill>
                  <a:srgbClr val="4A5D7C"/>
                </a:solidFill>
                <a:ea typeface="Varela Round" pitchFamily="34" charset="-122"/>
                <a:cs typeface="Varela Round" pitchFamily="34" charset="-120"/>
              </a:rPr>
              <a:t>Emerging dilemmas in financial leadership</a:t>
            </a:r>
            <a:endParaRPr lang="en-US"/>
          </a:p>
        </p:txBody>
      </p:sp>
      <p:sp>
        <p:nvSpPr>
          <p:cNvPr id="15" name="Shape 13">
            <a:extLst>
              <a:ext uri="{FF2B5EF4-FFF2-40B4-BE49-F238E27FC236}">
                <a16:creationId xmlns:a16="http://schemas.microsoft.com/office/drawing/2014/main" id="{4C1768EB-932C-2DEF-17CE-B349B50A4198}"/>
              </a:ext>
            </a:extLst>
          </p:cNvPr>
          <p:cNvSpPr/>
          <p:nvPr/>
        </p:nvSpPr>
        <p:spPr>
          <a:xfrm>
            <a:off x="4918593" y="4250695"/>
            <a:ext cx="6780014" cy="884039"/>
          </a:xfrm>
          <a:prstGeom prst="roundRect">
            <a:avLst>
              <a:gd name="adj" fmla="val 8275"/>
            </a:avLst>
          </a:prstGeom>
          <a:solidFill>
            <a:srgbClr val="E7E3D6"/>
          </a:solidFill>
          <a:ln/>
        </p:spPr>
        <p:txBody>
          <a:bodyPr/>
          <a:lstStyle/>
          <a:p>
            <a:endParaRPr lang="en-US"/>
          </a:p>
        </p:txBody>
      </p:sp>
      <p:sp>
        <p:nvSpPr>
          <p:cNvPr id="16" name="Shape 14">
            <a:extLst>
              <a:ext uri="{FF2B5EF4-FFF2-40B4-BE49-F238E27FC236}">
                <a16:creationId xmlns:a16="http://schemas.microsoft.com/office/drawing/2014/main" id="{676B78EA-F0CC-70B4-D192-466099A3CE7F}"/>
              </a:ext>
            </a:extLst>
          </p:cNvPr>
          <p:cNvSpPr/>
          <p:nvPr/>
        </p:nvSpPr>
        <p:spPr>
          <a:xfrm>
            <a:off x="4918593" y="4235455"/>
            <a:ext cx="6780014" cy="60960"/>
          </a:xfrm>
          <a:prstGeom prst="roundRect">
            <a:avLst>
              <a:gd name="adj" fmla="val 78139"/>
            </a:avLst>
          </a:prstGeom>
          <a:solidFill>
            <a:srgbClr val="334158"/>
          </a:solidFill>
          <a:ln/>
        </p:spPr>
        <p:txBody>
          <a:bodyPr/>
          <a:lstStyle/>
          <a:p>
            <a:endParaRPr lang="en-US"/>
          </a:p>
        </p:txBody>
      </p:sp>
      <p:sp>
        <p:nvSpPr>
          <p:cNvPr id="17" name="Shape 15">
            <a:extLst>
              <a:ext uri="{FF2B5EF4-FFF2-40B4-BE49-F238E27FC236}">
                <a16:creationId xmlns:a16="http://schemas.microsoft.com/office/drawing/2014/main" id="{162FE140-7C4E-BA5B-8968-91FD447C3CB4}"/>
              </a:ext>
            </a:extLst>
          </p:cNvPr>
          <p:cNvSpPr/>
          <p:nvPr/>
        </p:nvSpPr>
        <p:spPr>
          <a:xfrm>
            <a:off x="8138460" y="4080674"/>
            <a:ext cx="340162" cy="340162"/>
          </a:xfrm>
          <a:prstGeom prst="roundRect">
            <a:avLst>
              <a:gd name="adj" fmla="val 268813"/>
            </a:avLst>
          </a:prstGeom>
          <a:solidFill>
            <a:srgbClr val="334158"/>
          </a:solidFill>
          <a:ln/>
        </p:spPr>
        <p:txBody>
          <a:bodyPr/>
          <a:lstStyle/>
          <a:p>
            <a:endParaRPr lang="en-US"/>
          </a:p>
        </p:txBody>
      </p:sp>
      <p:pic>
        <p:nvPicPr>
          <p:cNvPr id="18" name="Image 3" descr="preencoded.png">
            <a:extLst>
              <a:ext uri="{FF2B5EF4-FFF2-40B4-BE49-F238E27FC236}">
                <a16:creationId xmlns:a16="http://schemas.microsoft.com/office/drawing/2014/main" id="{91C26F08-7FBC-E386-40E2-0A3BBBD2F6D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240497" y="4182591"/>
            <a:ext cx="136088" cy="136088"/>
          </a:xfrm>
          <a:prstGeom prst="rect">
            <a:avLst/>
          </a:prstGeom>
        </p:spPr>
      </p:pic>
      <p:sp>
        <p:nvSpPr>
          <p:cNvPr id="19" name="Text 16">
            <a:extLst>
              <a:ext uri="{FF2B5EF4-FFF2-40B4-BE49-F238E27FC236}">
                <a16:creationId xmlns:a16="http://schemas.microsoft.com/office/drawing/2014/main" id="{ACB9D666-5388-0F9E-E8C6-FA9FAA4D933E}"/>
              </a:ext>
            </a:extLst>
          </p:cNvPr>
          <p:cNvSpPr/>
          <p:nvPr/>
        </p:nvSpPr>
        <p:spPr>
          <a:xfrm>
            <a:off x="5047181" y="4534183"/>
            <a:ext cx="1591866" cy="177165"/>
          </a:xfrm>
          <a:prstGeom prst="rect">
            <a:avLst/>
          </a:prstGeom>
          <a:noFill/>
          <a:ln/>
        </p:spPr>
        <p:txBody>
          <a:bodyPr wrap="none" lIns="0" tIns="0" rIns="0" bIns="0" rtlCol="0" anchor="t"/>
          <a:lstStyle/>
          <a:p>
            <a:pPr marL="0" indent="0" algn="l">
              <a:lnSpc>
                <a:spcPts val="1350"/>
              </a:lnSpc>
              <a:buNone/>
            </a:pPr>
            <a:r>
              <a:rPr lang="en-US" b="1">
                <a:solidFill>
                  <a:srgbClr val="4A5D7C"/>
                </a:solidFill>
                <a:ea typeface="Varela Round Bold" pitchFamily="34" charset="-122"/>
                <a:cs typeface="Varela Round Bold" pitchFamily="34" charset="-120"/>
              </a:rPr>
              <a:t>IESBA Code application</a:t>
            </a:r>
            <a:endParaRPr lang="en-US"/>
          </a:p>
        </p:txBody>
      </p:sp>
      <p:sp>
        <p:nvSpPr>
          <p:cNvPr id="20" name="Text 17">
            <a:extLst>
              <a:ext uri="{FF2B5EF4-FFF2-40B4-BE49-F238E27FC236}">
                <a16:creationId xmlns:a16="http://schemas.microsoft.com/office/drawing/2014/main" id="{5B057F88-8220-5800-1D35-661F6DBEC2E7}"/>
              </a:ext>
            </a:extLst>
          </p:cNvPr>
          <p:cNvSpPr/>
          <p:nvPr/>
        </p:nvSpPr>
        <p:spPr>
          <a:xfrm>
            <a:off x="5047181" y="4824695"/>
            <a:ext cx="6522839" cy="181451"/>
          </a:xfrm>
          <a:prstGeom prst="rect">
            <a:avLst/>
          </a:prstGeom>
          <a:noFill/>
          <a:ln/>
        </p:spPr>
        <p:txBody>
          <a:bodyPr wrap="none" lIns="0" tIns="0" rIns="0" bIns="0" rtlCol="0" anchor="t"/>
          <a:lstStyle/>
          <a:p>
            <a:pPr marL="0" indent="0" algn="l">
              <a:lnSpc>
                <a:spcPts val="1400"/>
              </a:lnSpc>
              <a:buNone/>
            </a:pPr>
            <a:r>
              <a:rPr lang="en-US">
                <a:solidFill>
                  <a:srgbClr val="4A5D7C"/>
                </a:solidFill>
                <a:ea typeface="Varela Round" pitchFamily="34" charset="-122"/>
                <a:cs typeface="Varela Round" pitchFamily="34" charset="-120"/>
              </a:rPr>
              <a:t>Current usage and practical barriers</a:t>
            </a:r>
            <a:endParaRPr lang="en-US"/>
          </a:p>
        </p:txBody>
      </p:sp>
      <p:sp>
        <p:nvSpPr>
          <p:cNvPr id="21" name="Shape 18">
            <a:extLst>
              <a:ext uri="{FF2B5EF4-FFF2-40B4-BE49-F238E27FC236}">
                <a16:creationId xmlns:a16="http://schemas.microsoft.com/office/drawing/2014/main" id="{F8640FD0-9758-9B83-2FA9-67C168E5D3EC}"/>
              </a:ext>
            </a:extLst>
          </p:cNvPr>
          <p:cNvSpPr/>
          <p:nvPr/>
        </p:nvSpPr>
        <p:spPr>
          <a:xfrm>
            <a:off x="4918593" y="5418103"/>
            <a:ext cx="6780014" cy="884039"/>
          </a:xfrm>
          <a:prstGeom prst="roundRect">
            <a:avLst>
              <a:gd name="adj" fmla="val 8275"/>
            </a:avLst>
          </a:prstGeom>
          <a:solidFill>
            <a:srgbClr val="E7E3D6"/>
          </a:solidFill>
          <a:ln/>
        </p:spPr>
        <p:txBody>
          <a:bodyPr/>
          <a:lstStyle/>
          <a:p>
            <a:endParaRPr lang="en-US"/>
          </a:p>
        </p:txBody>
      </p:sp>
      <p:sp>
        <p:nvSpPr>
          <p:cNvPr id="22" name="Shape 19">
            <a:extLst>
              <a:ext uri="{FF2B5EF4-FFF2-40B4-BE49-F238E27FC236}">
                <a16:creationId xmlns:a16="http://schemas.microsoft.com/office/drawing/2014/main" id="{5C7DC6E7-F78F-F805-4A11-04B7968E597A}"/>
              </a:ext>
            </a:extLst>
          </p:cNvPr>
          <p:cNvSpPr/>
          <p:nvPr/>
        </p:nvSpPr>
        <p:spPr>
          <a:xfrm>
            <a:off x="4918593" y="5402863"/>
            <a:ext cx="6780014" cy="60960"/>
          </a:xfrm>
          <a:prstGeom prst="roundRect">
            <a:avLst>
              <a:gd name="adj" fmla="val 78139"/>
            </a:avLst>
          </a:prstGeom>
          <a:solidFill>
            <a:srgbClr val="334158"/>
          </a:solidFill>
          <a:ln/>
        </p:spPr>
        <p:txBody>
          <a:bodyPr/>
          <a:lstStyle/>
          <a:p>
            <a:endParaRPr lang="en-US"/>
          </a:p>
        </p:txBody>
      </p:sp>
      <p:sp>
        <p:nvSpPr>
          <p:cNvPr id="23" name="Shape 20">
            <a:extLst>
              <a:ext uri="{FF2B5EF4-FFF2-40B4-BE49-F238E27FC236}">
                <a16:creationId xmlns:a16="http://schemas.microsoft.com/office/drawing/2014/main" id="{F93BBA2B-422F-24AF-4C11-B333D1206807}"/>
              </a:ext>
            </a:extLst>
          </p:cNvPr>
          <p:cNvSpPr/>
          <p:nvPr/>
        </p:nvSpPr>
        <p:spPr>
          <a:xfrm>
            <a:off x="8138460" y="5248081"/>
            <a:ext cx="340162" cy="340162"/>
          </a:xfrm>
          <a:prstGeom prst="roundRect">
            <a:avLst>
              <a:gd name="adj" fmla="val 268813"/>
            </a:avLst>
          </a:prstGeom>
          <a:solidFill>
            <a:srgbClr val="334158"/>
          </a:solidFill>
          <a:ln/>
        </p:spPr>
        <p:txBody>
          <a:bodyPr/>
          <a:lstStyle/>
          <a:p>
            <a:endParaRPr lang="en-US"/>
          </a:p>
        </p:txBody>
      </p:sp>
      <p:pic>
        <p:nvPicPr>
          <p:cNvPr id="24" name="Image 4" descr="preencoded.png">
            <a:extLst>
              <a:ext uri="{FF2B5EF4-FFF2-40B4-BE49-F238E27FC236}">
                <a16:creationId xmlns:a16="http://schemas.microsoft.com/office/drawing/2014/main" id="{FBD5872F-9ED0-E9BA-B5D1-58617D9B926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240497" y="5349999"/>
            <a:ext cx="136088" cy="136088"/>
          </a:xfrm>
          <a:prstGeom prst="rect">
            <a:avLst/>
          </a:prstGeom>
        </p:spPr>
      </p:pic>
      <p:sp>
        <p:nvSpPr>
          <p:cNvPr id="25" name="Text 21">
            <a:extLst>
              <a:ext uri="{FF2B5EF4-FFF2-40B4-BE49-F238E27FC236}">
                <a16:creationId xmlns:a16="http://schemas.microsoft.com/office/drawing/2014/main" id="{DC807C3A-35F9-11E0-D22E-4156C831F573}"/>
              </a:ext>
            </a:extLst>
          </p:cNvPr>
          <p:cNvSpPr/>
          <p:nvPr/>
        </p:nvSpPr>
        <p:spPr>
          <a:xfrm>
            <a:off x="5047181" y="5701590"/>
            <a:ext cx="1539478" cy="177165"/>
          </a:xfrm>
          <a:prstGeom prst="rect">
            <a:avLst/>
          </a:prstGeom>
          <a:noFill/>
          <a:ln/>
        </p:spPr>
        <p:txBody>
          <a:bodyPr wrap="none" lIns="0" tIns="0" rIns="0" bIns="0" rtlCol="0" anchor="t"/>
          <a:lstStyle/>
          <a:p>
            <a:pPr marL="0" indent="0" algn="l">
              <a:lnSpc>
                <a:spcPts val="1350"/>
              </a:lnSpc>
              <a:buNone/>
            </a:pPr>
            <a:r>
              <a:rPr lang="en-US" b="1">
                <a:solidFill>
                  <a:srgbClr val="4A5D7C"/>
                </a:solidFill>
                <a:ea typeface="Varela Round Bold" pitchFamily="34" charset="-122"/>
                <a:cs typeface="Varela Round Bold" pitchFamily="34" charset="-120"/>
              </a:rPr>
              <a:t>Future guidance needs</a:t>
            </a:r>
            <a:endParaRPr lang="en-US"/>
          </a:p>
        </p:txBody>
      </p:sp>
      <p:sp>
        <p:nvSpPr>
          <p:cNvPr id="26" name="Text 22">
            <a:extLst>
              <a:ext uri="{FF2B5EF4-FFF2-40B4-BE49-F238E27FC236}">
                <a16:creationId xmlns:a16="http://schemas.microsoft.com/office/drawing/2014/main" id="{9F404463-43E4-3AC0-DD65-5B9E008120A6}"/>
              </a:ext>
            </a:extLst>
          </p:cNvPr>
          <p:cNvSpPr/>
          <p:nvPr/>
        </p:nvSpPr>
        <p:spPr>
          <a:xfrm>
            <a:off x="5047181" y="5992103"/>
            <a:ext cx="6522839" cy="181451"/>
          </a:xfrm>
          <a:prstGeom prst="rect">
            <a:avLst/>
          </a:prstGeom>
          <a:noFill/>
          <a:ln/>
        </p:spPr>
        <p:txBody>
          <a:bodyPr wrap="none" lIns="0" tIns="0" rIns="0" bIns="0" rtlCol="0" anchor="t"/>
          <a:lstStyle/>
          <a:p>
            <a:pPr marL="0" indent="0" algn="l">
              <a:lnSpc>
                <a:spcPts val="1400"/>
              </a:lnSpc>
              <a:buNone/>
            </a:pPr>
            <a:r>
              <a:rPr lang="en-US">
                <a:solidFill>
                  <a:srgbClr val="4A5D7C"/>
                </a:solidFill>
                <a:ea typeface="Varela Round" pitchFamily="34" charset="-122"/>
                <a:cs typeface="Varela Round" pitchFamily="34" charset="-120"/>
              </a:rPr>
              <a:t>Potential IESBA initiatives</a:t>
            </a:r>
            <a:endParaRPr lang="en-US"/>
          </a:p>
        </p:txBody>
      </p:sp>
      <p:sp>
        <p:nvSpPr>
          <p:cNvPr id="29" name="TextBox 28">
            <a:extLst>
              <a:ext uri="{FF2B5EF4-FFF2-40B4-BE49-F238E27FC236}">
                <a16:creationId xmlns:a16="http://schemas.microsoft.com/office/drawing/2014/main" id="{E2393602-FB6C-1D13-610E-8F6DCEBD2FA4}"/>
              </a:ext>
            </a:extLst>
          </p:cNvPr>
          <p:cNvSpPr txBox="1"/>
          <p:nvPr/>
        </p:nvSpPr>
        <p:spPr>
          <a:xfrm>
            <a:off x="497012" y="2012945"/>
            <a:ext cx="3767795" cy="363176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wrap="square" rtlCol="0">
            <a:spAutoFit/>
          </a:bodyPr>
          <a:lstStyle/>
          <a:p>
            <a:pPr>
              <a:spcBef>
                <a:spcPts val="600"/>
              </a:spcBef>
              <a:spcAft>
                <a:spcPts val="600"/>
              </a:spcAft>
            </a:pPr>
            <a:r>
              <a:rPr lang="en-US" b="1">
                <a:solidFill>
                  <a:schemeClr val="accent2"/>
                </a:solidFill>
              </a:rPr>
              <a:t>Key Criteria in building the questions:</a:t>
            </a:r>
          </a:p>
          <a:p>
            <a:pPr marL="285750" indent="-285750">
              <a:spcBef>
                <a:spcPts val="600"/>
              </a:spcBef>
              <a:spcAft>
                <a:spcPts val="600"/>
              </a:spcAft>
              <a:buFont typeface="Wingdings" panose="05000000000000000000" pitchFamily="2" charset="2"/>
              <a:buChar char="ü"/>
            </a:pPr>
            <a:r>
              <a:rPr lang="en-US">
                <a:solidFill>
                  <a:schemeClr val="accent2"/>
                </a:solidFill>
              </a:rPr>
              <a:t>Breakout groups</a:t>
            </a:r>
          </a:p>
          <a:p>
            <a:pPr marL="285750" indent="-285750">
              <a:spcBef>
                <a:spcPts val="600"/>
              </a:spcBef>
              <a:spcAft>
                <a:spcPts val="600"/>
              </a:spcAft>
              <a:buFont typeface="Wingdings" panose="05000000000000000000" pitchFamily="2" charset="2"/>
              <a:buChar char="ü"/>
            </a:pPr>
            <a:r>
              <a:rPr lang="en-US">
                <a:solidFill>
                  <a:schemeClr val="accent2"/>
                </a:solidFill>
              </a:rPr>
              <a:t>Regional mix to test jurisdictional and regulatory variation</a:t>
            </a:r>
          </a:p>
          <a:p>
            <a:pPr marL="285750" indent="-285750">
              <a:spcBef>
                <a:spcPts val="600"/>
              </a:spcBef>
              <a:spcAft>
                <a:spcPts val="600"/>
              </a:spcAft>
              <a:buFont typeface="Wingdings" panose="05000000000000000000" pitchFamily="2" charset="2"/>
              <a:buChar char="ü"/>
            </a:pPr>
            <a:r>
              <a:rPr lang="en-US">
                <a:solidFill>
                  <a:schemeClr val="accent2"/>
                </a:solidFill>
              </a:rPr>
              <a:t>Neutral wording for PA and non-PA CFOs</a:t>
            </a:r>
          </a:p>
          <a:p>
            <a:pPr marL="285750" indent="-285750">
              <a:spcBef>
                <a:spcPts val="600"/>
              </a:spcBef>
              <a:spcAft>
                <a:spcPts val="600"/>
              </a:spcAft>
              <a:buFont typeface="Wingdings" panose="05000000000000000000" pitchFamily="2" charset="2"/>
              <a:buChar char="ü"/>
            </a:pPr>
            <a:r>
              <a:rPr lang="en-US">
                <a:solidFill>
                  <a:schemeClr val="accent2"/>
                </a:solidFill>
              </a:rPr>
              <a:t>Common thematic structure for comparability</a:t>
            </a:r>
          </a:p>
          <a:p>
            <a:pPr marL="285750" indent="-285750">
              <a:spcBef>
                <a:spcPts val="600"/>
              </a:spcBef>
              <a:spcAft>
                <a:spcPts val="600"/>
              </a:spcAft>
              <a:buFont typeface="Wingdings" panose="05000000000000000000" pitchFamily="2" charset="2"/>
              <a:buChar char="ü"/>
            </a:pPr>
            <a:r>
              <a:rPr lang="en-US">
                <a:solidFill>
                  <a:schemeClr val="accent2"/>
                </a:solidFill>
              </a:rPr>
              <a:t>Prompts focused on data, tech, sustainability</a:t>
            </a:r>
          </a:p>
        </p:txBody>
      </p:sp>
      <p:sp>
        <p:nvSpPr>
          <p:cNvPr id="30" name="Arrow: Left-Right 29">
            <a:extLst>
              <a:ext uri="{FF2B5EF4-FFF2-40B4-BE49-F238E27FC236}">
                <a16:creationId xmlns:a16="http://schemas.microsoft.com/office/drawing/2014/main" id="{6CC817E3-E754-6A9E-6813-1BA21E3798C0}"/>
              </a:ext>
            </a:extLst>
          </p:cNvPr>
          <p:cNvSpPr/>
          <p:nvPr/>
        </p:nvSpPr>
        <p:spPr>
          <a:xfrm>
            <a:off x="4341364" y="3867076"/>
            <a:ext cx="500671" cy="200500"/>
          </a:xfrm>
          <a:prstGeom prst="leftRight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7658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E3191C-5443-4418-0C47-D61D6DB3C6F3}"/>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E1436D2-F53E-BDE5-14AE-B184C06A175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a:ln>
                <a:noFill/>
              </a:ln>
              <a:solidFill>
                <a:srgbClr val="2C4151"/>
              </a:solidFill>
              <a:effectLst/>
              <a:uLnTx/>
              <a:uFillTx/>
              <a:ea typeface="+mn-ea"/>
              <a:cs typeface="+mn-cs"/>
            </a:endParaRPr>
          </a:p>
        </p:txBody>
      </p:sp>
      <p:sp>
        <p:nvSpPr>
          <p:cNvPr id="9" name="Title 8">
            <a:extLst>
              <a:ext uri="{FF2B5EF4-FFF2-40B4-BE49-F238E27FC236}">
                <a16:creationId xmlns:a16="http://schemas.microsoft.com/office/drawing/2014/main" id="{203F4EE4-CE01-1263-3216-963860494219}"/>
              </a:ext>
            </a:extLst>
          </p:cNvPr>
          <p:cNvSpPr>
            <a:spLocks noGrp="1"/>
          </p:cNvSpPr>
          <p:nvPr>
            <p:ph type="title"/>
          </p:nvPr>
        </p:nvSpPr>
        <p:spPr>
          <a:xfrm>
            <a:off x="587799" y="653263"/>
            <a:ext cx="10134600" cy="550843"/>
          </a:xfrm>
        </p:spPr>
        <p:txBody>
          <a:bodyPr/>
          <a:lstStyle/>
          <a:p>
            <a:r>
              <a:rPr lang="en-US">
                <a:latin typeface="+mn-lt"/>
              </a:rPr>
              <a:t>SESSION OBJECTIVES</a:t>
            </a:r>
          </a:p>
        </p:txBody>
      </p:sp>
      <p:pic>
        <p:nvPicPr>
          <p:cNvPr id="2" name="Image 0" descr="preencoded.png"/>
          <p:cNvPicPr>
            <a:picLocks noChangeAspect="1"/>
          </p:cNvPicPr>
          <p:nvPr/>
        </p:nvPicPr>
        <p:blipFill>
          <a:blip r:embed="rId3"/>
          <a:stretch>
            <a:fillRect/>
          </a:stretch>
        </p:blipFill>
        <p:spPr>
          <a:xfrm>
            <a:off x="587799" y="2122565"/>
            <a:ext cx="3048000" cy="1883807"/>
          </a:xfrm>
          <a:prstGeom prst="rect">
            <a:avLst/>
          </a:prstGeom>
        </p:spPr>
      </p:pic>
      <p:sp>
        <p:nvSpPr>
          <p:cNvPr id="4" name="Text 1"/>
          <p:cNvSpPr/>
          <p:nvPr/>
        </p:nvSpPr>
        <p:spPr>
          <a:xfrm>
            <a:off x="552630" y="4233186"/>
            <a:ext cx="2835235" cy="354330"/>
          </a:xfrm>
          <a:prstGeom prst="rect">
            <a:avLst/>
          </a:prstGeom>
          <a:noFill/>
          <a:ln/>
        </p:spPr>
        <p:txBody>
          <a:bodyPr wrap="none" lIns="0" tIns="0" rIns="0" bIns="0" rtlCol="0" anchor="t"/>
          <a:lstStyle/>
          <a:p>
            <a:pPr marL="0" indent="0" algn="ctr">
              <a:lnSpc>
                <a:spcPts val="2750"/>
              </a:lnSpc>
              <a:buNone/>
            </a:pPr>
            <a:r>
              <a:rPr lang="en-US" sz="2200" b="1">
                <a:solidFill>
                  <a:srgbClr val="4A5D7C"/>
                </a:solidFill>
                <a:ea typeface="Varela Round Bold" pitchFamily="34" charset="-122"/>
                <a:cs typeface="Varela Round Bold" pitchFamily="34" charset="-120"/>
              </a:rPr>
              <a:t>Q4 2025 Update</a:t>
            </a:r>
            <a:endParaRPr lang="en-US" sz="2200"/>
          </a:p>
        </p:txBody>
      </p:sp>
      <p:sp>
        <p:nvSpPr>
          <p:cNvPr id="5" name="Text 2"/>
          <p:cNvSpPr/>
          <p:nvPr/>
        </p:nvSpPr>
        <p:spPr>
          <a:xfrm>
            <a:off x="552630" y="4723604"/>
            <a:ext cx="3048000" cy="1088708"/>
          </a:xfrm>
          <a:prstGeom prst="rect">
            <a:avLst/>
          </a:prstGeom>
          <a:noFill/>
          <a:ln/>
        </p:spPr>
        <p:txBody>
          <a:bodyPr wrap="square" lIns="0" tIns="0" rIns="0" bIns="0" rtlCol="0" anchor="t"/>
          <a:lstStyle/>
          <a:p>
            <a:pPr marL="0" indent="0" algn="ctr">
              <a:lnSpc>
                <a:spcPts val="2850"/>
              </a:lnSpc>
              <a:buNone/>
            </a:pPr>
            <a:r>
              <a:rPr lang="en-US" sz="1750">
                <a:solidFill>
                  <a:srgbClr val="4A5D7C"/>
                </a:solidFill>
                <a:ea typeface="Varela Round" pitchFamily="34" charset="-122"/>
                <a:cs typeface="Varela Round" pitchFamily="34" charset="-120"/>
              </a:rPr>
              <a:t>Update on PT activities and progress on academic</a:t>
            </a:r>
          </a:p>
          <a:p>
            <a:pPr marL="0" indent="0" algn="ctr">
              <a:lnSpc>
                <a:spcPts val="2850"/>
              </a:lnSpc>
              <a:buNone/>
            </a:pPr>
            <a:r>
              <a:rPr lang="en-US" sz="1750">
                <a:solidFill>
                  <a:srgbClr val="4A5D7C"/>
                </a:solidFill>
                <a:ea typeface="Varela Round" pitchFamily="34" charset="-122"/>
                <a:cs typeface="Varela Round" pitchFamily="34" charset="-120"/>
              </a:rPr>
              <a:t>research</a:t>
            </a:r>
            <a:endParaRPr lang="en-US" sz="1750"/>
          </a:p>
        </p:txBody>
      </p:sp>
      <p:pic>
        <p:nvPicPr>
          <p:cNvPr id="6" name="Image 1" descr="preencoded.png"/>
          <p:cNvPicPr>
            <a:picLocks noChangeAspect="1"/>
          </p:cNvPicPr>
          <p:nvPr/>
        </p:nvPicPr>
        <p:blipFill>
          <a:blip r:embed="rId4"/>
          <a:stretch>
            <a:fillRect/>
          </a:stretch>
        </p:blipFill>
        <p:spPr>
          <a:xfrm>
            <a:off x="4406631" y="2122565"/>
            <a:ext cx="3048119" cy="1883807"/>
          </a:xfrm>
          <a:prstGeom prst="rect">
            <a:avLst/>
          </a:prstGeom>
        </p:spPr>
      </p:pic>
      <p:sp>
        <p:nvSpPr>
          <p:cNvPr id="7" name="Text 3"/>
          <p:cNvSpPr/>
          <p:nvPr/>
        </p:nvSpPr>
        <p:spPr>
          <a:xfrm>
            <a:off x="4441860" y="4251088"/>
            <a:ext cx="2835235" cy="354330"/>
          </a:xfrm>
          <a:prstGeom prst="rect">
            <a:avLst/>
          </a:prstGeom>
          <a:noFill/>
          <a:ln/>
        </p:spPr>
        <p:txBody>
          <a:bodyPr wrap="none" lIns="0" tIns="0" rIns="0" bIns="0" rtlCol="0" anchor="t"/>
          <a:lstStyle/>
          <a:p>
            <a:pPr marL="0" indent="0" algn="ctr">
              <a:lnSpc>
                <a:spcPts val="2750"/>
              </a:lnSpc>
              <a:buNone/>
            </a:pPr>
            <a:r>
              <a:rPr lang="en-US" sz="2200" b="1">
                <a:solidFill>
                  <a:srgbClr val="4A5D7C"/>
                </a:solidFill>
                <a:ea typeface="Varela Round Bold" pitchFamily="34" charset="-122"/>
                <a:cs typeface="Varela Round Bold" pitchFamily="34" charset="-120"/>
              </a:rPr>
              <a:t>Expert Perspectives</a:t>
            </a:r>
            <a:endParaRPr lang="en-US" sz="2200"/>
          </a:p>
        </p:txBody>
      </p:sp>
      <p:sp>
        <p:nvSpPr>
          <p:cNvPr id="8" name="Text 4"/>
          <p:cNvSpPr/>
          <p:nvPr/>
        </p:nvSpPr>
        <p:spPr>
          <a:xfrm>
            <a:off x="4406631" y="4756112"/>
            <a:ext cx="3048119" cy="1088708"/>
          </a:xfrm>
          <a:prstGeom prst="rect">
            <a:avLst/>
          </a:prstGeom>
          <a:noFill/>
          <a:ln/>
        </p:spPr>
        <p:txBody>
          <a:bodyPr wrap="square" lIns="0" tIns="0" rIns="0" bIns="0" rtlCol="0" anchor="t"/>
          <a:lstStyle/>
          <a:p>
            <a:pPr marL="0" indent="0" algn="ctr">
              <a:lnSpc>
                <a:spcPts val="2850"/>
              </a:lnSpc>
              <a:buNone/>
            </a:pPr>
            <a:r>
              <a:rPr lang="en-US" sz="1750">
                <a:solidFill>
                  <a:srgbClr val="4A5D7C"/>
                </a:solidFill>
                <a:ea typeface="Varela Round" pitchFamily="34" charset="-122"/>
                <a:cs typeface="Varela Round" pitchFamily="34" charset="-120"/>
              </a:rPr>
              <a:t>Hear insights from senior executive Lynda Hawton Kitamura</a:t>
            </a:r>
            <a:endParaRPr lang="en-US" sz="1750"/>
          </a:p>
        </p:txBody>
      </p:sp>
      <p:pic>
        <p:nvPicPr>
          <p:cNvPr id="10" name="Image 2" descr="preencoded.png"/>
          <p:cNvPicPr>
            <a:picLocks noChangeAspect="1"/>
          </p:cNvPicPr>
          <p:nvPr/>
        </p:nvPicPr>
        <p:blipFill>
          <a:blip r:embed="rId5"/>
          <a:stretch>
            <a:fillRect/>
          </a:stretch>
        </p:blipFill>
        <p:spPr>
          <a:xfrm>
            <a:off x="8331091" y="2122565"/>
            <a:ext cx="3048119" cy="1883807"/>
          </a:xfrm>
          <a:prstGeom prst="rect">
            <a:avLst/>
          </a:prstGeom>
        </p:spPr>
      </p:pic>
      <p:sp>
        <p:nvSpPr>
          <p:cNvPr id="11" name="Text 5"/>
          <p:cNvSpPr/>
          <p:nvPr/>
        </p:nvSpPr>
        <p:spPr>
          <a:xfrm>
            <a:off x="8331091" y="4233186"/>
            <a:ext cx="2835235" cy="354330"/>
          </a:xfrm>
          <a:prstGeom prst="rect">
            <a:avLst/>
          </a:prstGeom>
          <a:noFill/>
          <a:ln/>
        </p:spPr>
        <p:txBody>
          <a:bodyPr wrap="none" lIns="0" tIns="0" rIns="0" bIns="0" rtlCol="0" anchor="t"/>
          <a:lstStyle/>
          <a:p>
            <a:pPr marL="0" indent="0" algn="ctr">
              <a:lnSpc>
                <a:spcPts val="2750"/>
              </a:lnSpc>
              <a:buNone/>
            </a:pPr>
            <a:r>
              <a:rPr lang="en-US" sz="2200" b="1">
                <a:solidFill>
                  <a:srgbClr val="4A5D7C"/>
                </a:solidFill>
                <a:ea typeface="Varela Round Bold" pitchFamily="34" charset="-122"/>
                <a:cs typeface="Varela Round Bold" pitchFamily="34" charset="-120"/>
              </a:rPr>
              <a:t>Future Direction</a:t>
            </a:r>
            <a:endParaRPr lang="en-US" sz="2200"/>
          </a:p>
        </p:txBody>
      </p:sp>
      <p:sp>
        <p:nvSpPr>
          <p:cNvPr id="12" name="Text 6"/>
          <p:cNvSpPr/>
          <p:nvPr/>
        </p:nvSpPr>
        <p:spPr>
          <a:xfrm>
            <a:off x="8331091" y="4723604"/>
            <a:ext cx="3048119" cy="1088708"/>
          </a:xfrm>
          <a:prstGeom prst="rect">
            <a:avLst/>
          </a:prstGeom>
          <a:noFill/>
          <a:ln/>
        </p:spPr>
        <p:txBody>
          <a:bodyPr wrap="square" lIns="0" tIns="0" rIns="0" bIns="0" rtlCol="0" anchor="t"/>
          <a:lstStyle/>
          <a:p>
            <a:pPr marL="0" indent="0" algn="ctr">
              <a:lnSpc>
                <a:spcPts val="2850"/>
              </a:lnSpc>
              <a:buNone/>
            </a:pPr>
            <a:r>
              <a:rPr lang="en-US" sz="1750">
                <a:solidFill>
                  <a:srgbClr val="4A5D7C"/>
                </a:solidFill>
                <a:ea typeface="Varela Round" pitchFamily="34" charset="-122"/>
                <a:cs typeface="Varela Round" pitchFamily="34" charset="-120"/>
              </a:rPr>
              <a:t>Discuss IESBA extended survey and Q1-Q2 2026 global outreach strategy</a:t>
            </a:r>
            <a:endParaRPr lang="en-US" sz="1750"/>
          </a:p>
        </p:txBody>
      </p:sp>
    </p:spTree>
    <p:extLst>
      <p:ext uri="{BB962C8B-B14F-4D97-AF65-F5344CB8AC3E}">
        <p14:creationId xmlns:p14="http://schemas.microsoft.com/office/powerpoint/2010/main" val="214184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40151-533A-9E80-79FC-2E159719D6E4}"/>
            </a:ext>
          </a:extLst>
        </p:cNvPr>
        <p:cNvGrpSpPr/>
        <p:nvPr/>
      </p:nvGrpSpPr>
      <p:grpSpPr>
        <a:xfrm>
          <a:off x="0" y="0"/>
          <a:ext cx="0" cy="0"/>
          <a:chOff x="0" y="0"/>
          <a:chExt cx="0" cy="0"/>
        </a:xfrm>
      </p:grpSpPr>
      <p:sp>
        <p:nvSpPr>
          <p:cNvPr id="49" name="Slide Number Placeholder 2">
            <a:extLst>
              <a:ext uri="{FF2B5EF4-FFF2-40B4-BE49-F238E27FC236}">
                <a16:creationId xmlns:a16="http://schemas.microsoft.com/office/drawing/2014/main" id="{5BB4098E-A0E2-1A9A-BA2F-631F033D4993}"/>
              </a:ext>
            </a:extLst>
          </p:cNvPr>
          <p:cNvSpPr>
            <a:spLocks noGrp="1"/>
          </p:cNvSpPr>
          <p:nvPr>
            <p:ph type="sldNum" sz="quarter" idx="12"/>
          </p:nvPr>
        </p:nvSpPr>
        <p:spPr>
          <a:xfrm>
            <a:off x="10733690" y="6339328"/>
            <a:ext cx="429610" cy="51867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000" i="0" u="none" strike="noStrike" kern="1200" cap="none" spc="0" normalizeH="0" baseline="0" noProof="0">
              <a:ln>
                <a:noFill/>
              </a:ln>
              <a:solidFill>
                <a:srgbClr val="2C4151"/>
              </a:solidFill>
              <a:effectLst/>
              <a:uLnTx/>
              <a:uFillTx/>
              <a:latin typeface="Calibri"/>
              <a:ea typeface="+mn-ea"/>
              <a:cs typeface="+mn-cs"/>
            </a:endParaRPr>
          </a:p>
        </p:txBody>
      </p:sp>
      <p:graphicFrame>
        <p:nvGraphicFramePr>
          <p:cNvPr id="28" name="Table 27">
            <a:extLst>
              <a:ext uri="{FF2B5EF4-FFF2-40B4-BE49-F238E27FC236}">
                <a16:creationId xmlns:a16="http://schemas.microsoft.com/office/drawing/2014/main" id="{45FD9FE1-78FF-A7D1-698C-6D2EF4C06917}"/>
              </a:ext>
            </a:extLst>
          </p:cNvPr>
          <p:cNvGraphicFramePr>
            <a:graphicFrameLocks noGrp="1"/>
          </p:cNvGraphicFramePr>
          <p:nvPr>
            <p:extLst>
              <p:ext uri="{D42A27DB-BD31-4B8C-83A1-F6EECF244321}">
                <p14:modId xmlns:p14="http://schemas.microsoft.com/office/powerpoint/2010/main" val="2604649199"/>
              </p:ext>
            </p:extLst>
          </p:nvPr>
        </p:nvGraphicFramePr>
        <p:xfrm>
          <a:off x="652375" y="1843424"/>
          <a:ext cx="10887249" cy="3866069"/>
        </p:xfrm>
        <a:graphic>
          <a:graphicData uri="http://schemas.openxmlformats.org/drawingml/2006/table">
            <a:tbl>
              <a:tblPr firstRow="1" bandRow="1">
                <a:tableStyleId>{5C22544A-7EE6-4342-B048-85BDC9FD1C3A}</a:tableStyleId>
              </a:tblPr>
              <a:tblGrid>
                <a:gridCol w="398591">
                  <a:extLst>
                    <a:ext uri="{9D8B030D-6E8A-4147-A177-3AD203B41FA5}">
                      <a16:colId xmlns:a16="http://schemas.microsoft.com/office/drawing/2014/main" val="4189204450"/>
                    </a:ext>
                  </a:extLst>
                </a:gridCol>
                <a:gridCol w="10488658">
                  <a:extLst>
                    <a:ext uri="{9D8B030D-6E8A-4147-A177-3AD203B41FA5}">
                      <a16:colId xmlns:a16="http://schemas.microsoft.com/office/drawing/2014/main" val="3481763085"/>
                    </a:ext>
                  </a:extLst>
                </a:gridCol>
              </a:tblGrid>
              <a:tr h="421829">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b="1" kern="1200">
                          <a:solidFill>
                            <a:schemeClr val="lt1"/>
                          </a:solidFill>
                          <a:effectLst/>
                          <a:latin typeface="+mn-lt"/>
                          <a:ea typeface="+mn-ea"/>
                          <a:cs typeface="+mn-cs"/>
                        </a:rPr>
                        <a:t>#</a:t>
                      </a:r>
                    </a:p>
                  </a:txBody>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b="1" kern="1200">
                          <a:solidFill>
                            <a:schemeClr val="lt1"/>
                          </a:solidFill>
                          <a:effectLst/>
                          <a:latin typeface="+mn-lt"/>
                          <a:ea typeface="+mn-ea"/>
                          <a:cs typeface="+mn-cs"/>
                        </a:rPr>
                        <a:t>Session 1 – The Evolving Role of CFOs, Related Ethical Challenges, and CFO Landscape (100 minutes)</a:t>
                      </a:r>
                    </a:p>
                  </a:txBody>
                  <a:tcPr/>
                </a:tc>
                <a:extLst>
                  <a:ext uri="{0D108BD9-81ED-4DB2-BD59-A6C34878D82A}">
                    <a16:rowId xmlns:a16="http://schemas.microsoft.com/office/drawing/2014/main" val="3828725483"/>
                  </a:ext>
                </a:extLst>
              </a:tr>
              <a:tr h="1504922">
                <a:tc>
                  <a:txBody>
                    <a:bodyPr/>
                    <a:lstStyle/>
                    <a:p>
                      <a:pPr>
                        <a:spcBef>
                          <a:spcPts val="600"/>
                        </a:spcBef>
                        <a:spcAft>
                          <a:spcPts val="600"/>
                        </a:spcAft>
                      </a:pPr>
                      <a:r>
                        <a:rPr lang="en-US" sz="1800" kern="1200">
                          <a:solidFill>
                            <a:schemeClr val="tx2"/>
                          </a:solidFill>
                          <a:effectLst/>
                          <a:latin typeface="+mn-lt"/>
                          <a:ea typeface="+mn-ea"/>
                          <a:cs typeface="+mn-cs"/>
                        </a:rPr>
                        <a:t>1.</a:t>
                      </a:r>
                    </a:p>
                  </a:txBody>
                  <a:tcPr/>
                </a:tc>
                <a:tc>
                  <a:txBody>
                    <a:bodyPr/>
                    <a:lstStyle/>
                    <a:p>
                      <a:pPr lvl="0">
                        <a:spcBef>
                          <a:spcPts val="600"/>
                        </a:spcBef>
                        <a:spcAft>
                          <a:spcPts val="600"/>
                        </a:spcAft>
                      </a:pPr>
                      <a:r>
                        <a:rPr lang="en-US" sz="1800" kern="1200">
                          <a:solidFill>
                            <a:schemeClr val="tx2"/>
                          </a:solidFill>
                          <a:effectLst/>
                          <a:latin typeface="+mn-lt"/>
                          <a:ea typeface="+mn-ea"/>
                          <a:cs typeface="+mn-cs"/>
                        </a:rPr>
                        <a:t>The CFO role has evolved and expanded over recent years and based on responses to the registration form for today’s roundtable </a:t>
                      </a:r>
                      <a:r>
                        <a:rPr lang="en-US" sz="1800" i="1" kern="1200">
                          <a:solidFill>
                            <a:schemeClr val="tx2"/>
                          </a:solidFill>
                          <a:effectLst/>
                          <a:latin typeface="+mn-lt"/>
                          <a:ea typeface="+mn-ea"/>
                          <a:cs typeface="+mn-cs"/>
                        </a:rPr>
                        <a:t>[this will be tailored to the registration responses provided before the roundtable and provide specifics for the group/region such as X% have said they have greater responsibility for sustainability, technology, enterprise risk, etc.</a:t>
                      </a:r>
                      <a:r>
                        <a:rPr lang="en-US" sz="1800" kern="1200">
                          <a:solidFill>
                            <a:schemeClr val="tx2"/>
                          </a:solidFill>
                          <a:effectLst/>
                          <a:latin typeface="+mn-lt"/>
                          <a:ea typeface="+mn-ea"/>
                          <a:cs typeface="+mn-cs"/>
                        </a:rPr>
                        <a:t>]. </a:t>
                      </a:r>
                    </a:p>
                    <a:p>
                      <a:pPr>
                        <a:spcBef>
                          <a:spcPts val="600"/>
                        </a:spcBef>
                        <a:spcAft>
                          <a:spcPts val="600"/>
                        </a:spcAft>
                      </a:pPr>
                      <a:r>
                        <a:rPr lang="en-US" sz="1800" kern="1200">
                          <a:solidFill>
                            <a:schemeClr val="tx2"/>
                          </a:solidFill>
                          <a:effectLst/>
                          <a:latin typeface="+mn-lt"/>
                          <a:ea typeface="+mn-ea"/>
                          <a:cs typeface="+mn-cs"/>
                        </a:rPr>
                        <a:t>How has the scope of your responsibilities changed over the past five years, and what new or different ethical challenges have you experienced as a result?</a:t>
                      </a:r>
                    </a:p>
                  </a:txBody>
                  <a:tcPr/>
                </a:tc>
                <a:extLst>
                  <a:ext uri="{0D108BD9-81ED-4DB2-BD59-A6C34878D82A}">
                    <a16:rowId xmlns:a16="http://schemas.microsoft.com/office/drawing/2014/main" val="977817538"/>
                  </a:ext>
                </a:extLst>
              </a:tr>
              <a:tr h="560657">
                <a:tc>
                  <a:txBody>
                    <a:bodyPr/>
                    <a:lstStyle/>
                    <a:p>
                      <a:pPr>
                        <a:spcBef>
                          <a:spcPts val="600"/>
                        </a:spcBef>
                        <a:spcAft>
                          <a:spcPts val="600"/>
                        </a:spcAft>
                      </a:pPr>
                      <a:r>
                        <a:rPr lang="en-US" sz="1800">
                          <a:solidFill>
                            <a:schemeClr val="tx2"/>
                          </a:solidFill>
                        </a:rPr>
                        <a:t>2.</a:t>
                      </a:r>
                    </a:p>
                  </a:txBody>
                  <a:tcPr/>
                </a:tc>
                <a:tc>
                  <a:txBody>
                    <a:bodyPr/>
                    <a:lstStyle/>
                    <a:p>
                      <a:pPr>
                        <a:spcBef>
                          <a:spcPts val="600"/>
                        </a:spcBef>
                        <a:spcAft>
                          <a:spcPts val="600"/>
                        </a:spcAft>
                      </a:pPr>
                      <a:r>
                        <a:rPr lang="en-US" sz="1800">
                          <a:solidFill>
                            <a:schemeClr val="tx2"/>
                          </a:solidFill>
                        </a:rPr>
                        <a:t>What were the most significant underlying causes of these ethical challenges that you have encountered in fulfilling your evolved/expanded responsibilities?</a:t>
                      </a:r>
                    </a:p>
                  </a:txBody>
                  <a:tcPr/>
                </a:tc>
                <a:extLst>
                  <a:ext uri="{0D108BD9-81ED-4DB2-BD59-A6C34878D82A}">
                    <a16:rowId xmlns:a16="http://schemas.microsoft.com/office/drawing/2014/main" val="2715094580"/>
                  </a:ext>
                </a:extLst>
              </a:tr>
              <a:tr h="796724">
                <a:tc>
                  <a:txBody>
                    <a:bodyPr/>
                    <a:lstStyle/>
                    <a:p>
                      <a:pPr>
                        <a:spcBef>
                          <a:spcPts val="600"/>
                        </a:spcBef>
                        <a:spcAft>
                          <a:spcPts val="600"/>
                        </a:spcAft>
                      </a:pPr>
                      <a:r>
                        <a:rPr lang="en-US" sz="1800">
                          <a:solidFill>
                            <a:schemeClr val="tx2"/>
                          </a:solidFill>
                        </a:rPr>
                        <a:t>3.</a:t>
                      </a:r>
                    </a:p>
                  </a:txBody>
                  <a:tcPr/>
                </a:tc>
                <a:tc>
                  <a:txBody>
                    <a:bodyPr/>
                    <a:lstStyle/>
                    <a:p>
                      <a:pPr>
                        <a:spcBef>
                          <a:spcPts val="600"/>
                        </a:spcBef>
                        <a:spcAft>
                          <a:spcPts val="600"/>
                        </a:spcAft>
                      </a:pPr>
                      <a:r>
                        <a:rPr lang="en-US" sz="1800">
                          <a:solidFill>
                            <a:schemeClr val="tx2"/>
                          </a:solidFill>
                        </a:rPr>
                        <a:t>CFOs might operate with multiple ethical frameworks—organizational codes, professional standards, and national governance requirements. Which codes of ethics or conduct apply to your role, and how effective have they been in guiding you through ethical dilemmas?</a:t>
                      </a:r>
                    </a:p>
                  </a:txBody>
                  <a:tcPr/>
                </a:tc>
                <a:extLst>
                  <a:ext uri="{0D108BD9-81ED-4DB2-BD59-A6C34878D82A}">
                    <a16:rowId xmlns:a16="http://schemas.microsoft.com/office/drawing/2014/main" val="1922889844"/>
                  </a:ext>
                </a:extLst>
              </a:tr>
            </a:tbl>
          </a:graphicData>
        </a:graphic>
      </p:graphicFrame>
      <p:sp>
        <p:nvSpPr>
          <p:cNvPr id="31" name="Title 8">
            <a:extLst>
              <a:ext uri="{FF2B5EF4-FFF2-40B4-BE49-F238E27FC236}">
                <a16:creationId xmlns:a16="http://schemas.microsoft.com/office/drawing/2014/main" id="{CD91768A-CF9F-F1AE-F14D-CE1E5493C578}"/>
              </a:ext>
            </a:extLst>
          </p:cNvPr>
          <p:cNvSpPr txBox="1">
            <a:spLocks/>
          </p:cNvSpPr>
          <p:nvPr/>
        </p:nvSpPr>
        <p:spPr>
          <a:xfrm>
            <a:off x="837641" y="662746"/>
            <a:ext cx="10134600"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latin typeface="+mn-lt"/>
              </a:rPr>
              <a:t>ROUNDTABLE QUESTIONS - CFOs</a:t>
            </a:r>
          </a:p>
          <a:p>
            <a:endParaRPr lang="en-US">
              <a:latin typeface="+mn-lt"/>
            </a:endParaRPr>
          </a:p>
        </p:txBody>
      </p:sp>
    </p:spTree>
    <p:extLst>
      <p:ext uri="{BB962C8B-B14F-4D97-AF65-F5344CB8AC3E}">
        <p14:creationId xmlns:p14="http://schemas.microsoft.com/office/powerpoint/2010/main" val="37512107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AD192-6F3C-1A56-004E-7D1C64CF8934}"/>
            </a:ext>
          </a:extLst>
        </p:cNvPr>
        <p:cNvGrpSpPr/>
        <p:nvPr/>
      </p:nvGrpSpPr>
      <p:grpSpPr>
        <a:xfrm>
          <a:off x="0" y="0"/>
          <a:ext cx="0" cy="0"/>
          <a:chOff x="0" y="0"/>
          <a:chExt cx="0" cy="0"/>
        </a:xfrm>
      </p:grpSpPr>
      <p:sp>
        <p:nvSpPr>
          <p:cNvPr id="49" name="Slide Number Placeholder 2">
            <a:extLst>
              <a:ext uri="{FF2B5EF4-FFF2-40B4-BE49-F238E27FC236}">
                <a16:creationId xmlns:a16="http://schemas.microsoft.com/office/drawing/2014/main" id="{6A9BC63E-94D1-68C5-30A7-9BC3423E19B6}"/>
              </a:ext>
            </a:extLst>
          </p:cNvPr>
          <p:cNvSpPr>
            <a:spLocks noGrp="1"/>
          </p:cNvSpPr>
          <p:nvPr>
            <p:ph type="sldNum" sz="quarter" idx="12"/>
          </p:nvPr>
        </p:nvSpPr>
        <p:spPr>
          <a:xfrm>
            <a:off x="10733690" y="6339328"/>
            <a:ext cx="429610" cy="51867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000" i="0" u="none" strike="noStrike" kern="1200" cap="none" spc="0" normalizeH="0" baseline="0" noProof="0">
              <a:ln>
                <a:noFill/>
              </a:ln>
              <a:solidFill>
                <a:srgbClr val="2C4151"/>
              </a:solidFill>
              <a:effectLst/>
              <a:uLnTx/>
              <a:uFillTx/>
              <a:latin typeface="Calibri"/>
              <a:ea typeface="+mn-ea"/>
              <a:cs typeface="+mn-cs"/>
            </a:endParaRPr>
          </a:p>
        </p:txBody>
      </p:sp>
      <p:graphicFrame>
        <p:nvGraphicFramePr>
          <p:cNvPr id="28" name="Table 27">
            <a:extLst>
              <a:ext uri="{FF2B5EF4-FFF2-40B4-BE49-F238E27FC236}">
                <a16:creationId xmlns:a16="http://schemas.microsoft.com/office/drawing/2014/main" id="{27A5894E-E12B-5BB9-B462-12A613B8F1EF}"/>
              </a:ext>
            </a:extLst>
          </p:cNvPr>
          <p:cNvGraphicFramePr>
            <a:graphicFrameLocks noGrp="1"/>
          </p:cNvGraphicFramePr>
          <p:nvPr>
            <p:extLst>
              <p:ext uri="{D42A27DB-BD31-4B8C-83A1-F6EECF244321}">
                <p14:modId xmlns:p14="http://schemas.microsoft.com/office/powerpoint/2010/main" val="3856140831"/>
              </p:ext>
            </p:extLst>
          </p:nvPr>
        </p:nvGraphicFramePr>
        <p:xfrm>
          <a:off x="638907" y="2578005"/>
          <a:ext cx="10914185" cy="1701989"/>
        </p:xfrm>
        <a:graphic>
          <a:graphicData uri="http://schemas.openxmlformats.org/drawingml/2006/table">
            <a:tbl>
              <a:tblPr firstRow="1" bandRow="1">
                <a:tableStyleId>{5C22544A-7EE6-4342-B048-85BDC9FD1C3A}</a:tableStyleId>
              </a:tblPr>
              <a:tblGrid>
                <a:gridCol w="413740">
                  <a:extLst>
                    <a:ext uri="{9D8B030D-6E8A-4147-A177-3AD203B41FA5}">
                      <a16:colId xmlns:a16="http://schemas.microsoft.com/office/drawing/2014/main" val="4189204450"/>
                    </a:ext>
                  </a:extLst>
                </a:gridCol>
                <a:gridCol w="10500445">
                  <a:extLst>
                    <a:ext uri="{9D8B030D-6E8A-4147-A177-3AD203B41FA5}">
                      <a16:colId xmlns:a16="http://schemas.microsoft.com/office/drawing/2014/main" val="3481763085"/>
                    </a:ext>
                  </a:extLst>
                </a:gridCol>
              </a:tblGrid>
              <a:tr h="421829">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b="1" kern="1200">
                          <a:solidFill>
                            <a:schemeClr val="lt1"/>
                          </a:solidFill>
                          <a:effectLst/>
                          <a:latin typeface="+mn-lt"/>
                          <a:ea typeface="+mn-ea"/>
                          <a:cs typeface="+mn-cs"/>
                        </a:rPr>
                        <a:t>#</a:t>
                      </a:r>
                    </a:p>
                  </a:txBody>
                  <a:tcPr/>
                </a:tc>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1800" b="1" kern="1200">
                          <a:solidFill>
                            <a:schemeClr val="lt1"/>
                          </a:solidFill>
                          <a:effectLst/>
                          <a:latin typeface="+mn-lt"/>
                          <a:ea typeface="+mn-ea"/>
                          <a:cs typeface="+mn-cs"/>
                        </a:rPr>
                        <a:t>Session 1 – The Evolving Role of CFOs, Related Ethical Challenges, and CFO Landscape (100 minutes)</a:t>
                      </a:r>
                    </a:p>
                  </a:txBody>
                  <a:tcPr/>
                </a:tc>
                <a:extLst>
                  <a:ext uri="{0D108BD9-81ED-4DB2-BD59-A6C34878D82A}">
                    <a16:rowId xmlns:a16="http://schemas.microsoft.com/office/drawing/2014/main" val="3828725483"/>
                  </a:ext>
                </a:extLst>
              </a:tr>
              <a:tr h="560657">
                <a:tc>
                  <a:txBody>
                    <a:bodyPr/>
                    <a:lstStyle/>
                    <a:p>
                      <a:pPr>
                        <a:spcBef>
                          <a:spcPts val="600"/>
                        </a:spcBef>
                        <a:spcAft>
                          <a:spcPts val="600"/>
                        </a:spcAft>
                      </a:pPr>
                      <a:r>
                        <a:rPr lang="en-US" sz="1800">
                          <a:solidFill>
                            <a:schemeClr val="tx2"/>
                          </a:solidFill>
                        </a:rPr>
                        <a:t>4.</a:t>
                      </a:r>
                    </a:p>
                  </a:txBody>
                  <a:tcPr/>
                </a:tc>
                <a:tc>
                  <a:txBody>
                    <a:bodyPr/>
                    <a:lstStyle/>
                    <a:p>
                      <a:pPr>
                        <a:spcBef>
                          <a:spcPts val="600"/>
                        </a:spcBef>
                        <a:spcAft>
                          <a:spcPts val="600"/>
                        </a:spcAft>
                      </a:pPr>
                      <a:r>
                        <a:rPr lang="en-US" sz="1800">
                          <a:solidFill>
                            <a:schemeClr val="tx2"/>
                          </a:solidFill>
                        </a:rPr>
                        <a:t>Do you believe there are any gaps in these frameworks that make them difficult to apply to the realities of today’s CFO responsibilities?</a:t>
                      </a:r>
                    </a:p>
                  </a:txBody>
                  <a:tcPr/>
                </a:tc>
                <a:extLst>
                  <a:ext uri="{0D108BD9-81ED-4DB2-BD59-A6C34878D82A}">
                    <a16:rowId xmlns:a16="http://schemas.microsoft.com/office/drawing/2014/main" val="1773319576"/>
                  </a:ext>
                </a:extLst>
              </a:tr>
              <a:tr h="560657">
                <a:tc>
                  <a:txBody>
                    <a:bodyPr/>
                    <a:lstStyle/>
                    <a:p>
                      <a:pPr>
                        <a:spcBef>
                          <a:spcPts val="600"/>
                        </a:spcBef>
                        <a:spcAft>
                          <a:spcPts val="600"/>
                        </a:spcAft>
                      </a:pPr>
                      <a:r>
                        <a:rPr lang="en-US" sz="1800">
                          <a:solidFill>
                            <a:schemeClr val="tx2"/>
                          </a:solidFill>
                        </a:rPr>
                        <a:t>5.</a:t>
                      </a:r>
                    </a:p>
                  </a:txBody>
                  <a:tcPr/>
                </a:tc>
                <a:tc>
                  <a:txBody>
                    <a:bodyPr/>
                    <a:lstStyle/>
                    <a:p>
                      <a:pPr>
                        <a:spcBef>
                          <a:spcPts val="600"/>
                        </a:spcBef>
                        <a:spcAft>
                          <a:spcPts val="600"/>
                        </a:spcAft>
                      </a:pPr>
                      <a:r>
                        <a:rPr lang="en-US" sz="1800" kern="1200">
                          <a:solidFill>
                            <a:schemeClr val="tx2"/>
                          </a:solidFill>
                          <a:effectLst/>
                          <a:latin typeface="+mn-lt"/>
                          <a:ea typeface="+mn-ea"/>
                          <a:cs typeface="+mn-cs"/>
                        </a:rPr>
                        <a:t>To what extent do you think the professional background, training, or experience of CFOs influence how they identify and respond to ethical challenges?</a:t>
                      </a:r>
                      <a:endParaRPr lang="en-US" sz="1800">
                        <a:solidFill>
                          <a:schemeClr val="tx2"/>
                        </a:solidFill>
                      </a:endParaRPr>
                    </a:p>
                  </a:txBody>
                  <a:tcPr/>
                </a:tc>
                <a:extLst>
                  <a:ext uri="{0D108BD9-81ED-4DB2-BD59-A6C34878D82A}">
                    <a16:rowId xmlns:a16="http://schemas.microsoft.com/office/drawing/2014/main" val="2288093104"/>
                  </a:ext>
                </a:extLst>
              </a:tr>
            </a:tbl>
          </a:graphicData>
        </a:graphic>
      </p:graphicFrame>
      <p:sp>
        <p:nvSpPr>
          <p:cNvPr id="2" name="Title 8">
            <a:extLst>
              <a:ext uri="{FF2B5EF4-FFF2-40B4-BE49-F238E27FC236}">
                <a16:creationId xmlns:a16="http://schemas.microsoft.com/office/drawing/2014/main" id="{CB148DD7-9A4A-23F3-1067-78B1B3E61A37}"/>
              </a:ext>
            </a:extLst>
          </p:cNvPr>
          <p:cNvSpPr txBox="1">
            <a:spLocks/>
          </p:cNvSpPr>
          <p:nvPr/>
        </p:nvSpPr>
        <p:spPr>
          <a:xfrm>
            <a:off x="837641" y="662746"/>
            <a:ext cx="10134600"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latin typeface="+mn-lt"/>
              </a:rPr>
              <a:t>ROUNDTABLE QUESTIONS - CFOs</a:t>
            </a:r>
          </a:p>
          <a:p>
            <a:endParaRPr lang="en-US">
              <a:latin typeface="+mn-lt"/>
            </a:endParaRPr>
          </a:p>
        </p:txBody>
      </p:sp>
    </p:spTree>
    <p:extLst>
      <p:ext uri="{BB962C8B-B14F-4D97-AF65-F5344CB8AC3E}">
        <p14:creationId xmlns:p14="http://schemas.microsoft.com/office/powerpoint/2010/main" val="37950405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70E835-312F-BAD5-604A-14A4CA98F1FE}"/>
            </a:ext>
          </a:extLst>
        </p:cNvPr>
        <p:cNvGrpSpPr/>
        <p:nvPr/>
      </p:nvGrpSpPr>
      <p:grpSpPr>
        <a:xfrm>
          <a:off x="0" y="0"/>
          <a:ext cx="0" cy="0"/>
          <a:chOff x="0" y="0"/>
          <a:chExt cx="0" cy="0"/>
        </a:xfrm>
      </p:grpSpPr>
      <p:sp>
        <p:nvSpPr>
          <p:cNvPr id="11" name="Title 8">
            <a:extLst>
              <a:ext uri="{FF2B5EF4-FFF2-40B4-BE49-F238E27FC236}">
                <a16:creationId xmlns:a16="http://schemas.microsoft.com/office/drawing/2014/main" id="{17586EA5-B509-5E1B-DA5F-05E8D621A1B4}"/>
              </a:ext>
            </a:extLst>
          </p:cNvPr>
          <p:cNvSpPr txBox="1">
            <a:spLocks/>
          </p:cNvSpPr>
          <p:nvPr/>
        </p:nvSpPr>
        <p:spPr>
          <a:xfrm>
            <a:off x="837641" y="662746"/>
            <a:ext cx="10134600"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latin typeface="+mn-lt"/>
              </a:rPr>
              <a:t>ROUNDTABLE QUESTIONS - CFOs</a:t>
            </a:r>
          </a:p>
          <a:p>
            <a:endParaRPr lang="en-US">
              <a:latin typeface="+mn-lt"/>
            </a:endParaRPr>
          </a:p>
        </p:txBody>
      </p:sp>
      <p:sp>
        <p:nvSpPr>
          <p:cNvPr id="49" name="Slide Number Placeholder 2">
            <a:extLst>
              <a:ext uri="{FF2B5EF4-FFF2-40B4-BE49-F238E27FC236}">
                <a16:creationId xmlns:a16="http://schemas.microsoft.com/office/drawing/2014/main" id="{D40BB5D8-1CC3-F62C-18F6-B67EF8EE30F4}"/>
              </a:ext>
            </a:extLst>
          </p:cNvPr>
          <p:cNvSpPr>
            <a:spLocks noGrp="1"/>
          </p:cNvSpPr>
          <p:nvPr>
            <p:ph type="sldNum" sz="quarter" idx="12"/>
          </p:nvPr>
        </p:nvSpPr>
        <p:spPr>
          <a:xfrm>
            <a:off x="10733690" y="6339328"/>
            <a:ext cx="429610" cy="51867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000" i="0" u="none" strike="noStrike" kern="1200" cap="none" spc="0" normalizeH="0" baseline="0" noProof="0">
              <a:ln>
                <a:noFill/>
              </a:ln>
              <a:solidFill>
                <a:srgbClr val="2C4151"/>
              </a:solidFill>
              <a:effectLst/>
              <a:uLnTx/>
              <a:uFillTx/>
              <a:latin typeface="Calibri"/>
              <a:ea typeface="+mn-ea"/>
              <a:cs typeface="+mn-cs"/>
            </a:endParaRPr>
          </a:p>
        </p:txBody>
      </p:sp>
      <p:graphicFrame>
        <p:nvGraphicFramePr>
          <p:cNvPr id="28" name="Table 27">
            <a:extLst>
              <a:ext uri="{FF2B5EF4-FFF2-40B4-BE49-F238E27FC236}">
                <a16:creationId xmlns:a16="http://schemas.microsoft.com/office/drawing/2014/main" id="{A4E4F7C8-B5FE-4264-6F95-48577C1E961A}"/>
              </a:ext>
            </a:extLst>
          </p:cNvPr>
          <p:cNvGraphicFramePr>
            <a:graphicFrameLocks noGrp="1"/>
          </p:cNvGraphicFramePr>
          <p:nvPr>
            <p:extLst>
              <p:ext uri="{D42A27DB-BD31-4B8C-83A1-F6EECF244321}">
                <p14:modId xmlns:p14="http://schemas.microsoft.com/office/powerpoint/2010/main" val="2425975994"/>
              </p:ext>
            </p:extLst>
          </p:nvPr>
        </p:nvGraphicFramePr>
        <p:xfrm>
          <a:off x="638907" y="2224424"/>
          <a:ext cx="10914185" cy="3104069"/>
        </p:xfrm>
        <a:graphic>
          <a:graphicData uri="http://schemas.openxmlformats.org/drawingml/2006/table">
            <a:tbl>
              <a:tblPr firstRow="1" bandRow="1">
                <a:tableStyleId>{5C22544A-7EE6-4342-B048-85BDC9FD1C3A}</a:tableStyleId>
              </a:tblPr>
              <a:tblGrid>
                <a:gridCol w="430227">
                  <a:extLst>
                    <a:ext uri="{9D8B030D-6E8A-4147-A177-3AD203B41FA5}">
                      <a16:colId xmlns:a16="http://schemas.microsoft.com/office/drawing/2014/main" val="4189204450"/>
                    </a:ext>
                  </a:extLst>
                </a:gridCol>
                <a:gridCol w="10483958">
                  <a:extLst>
                    <a:ext uri="{9D8B030D-6E8A-4147-A177-3AD203B41FA5}">
                      <a16:colId xmlns:a16="http://schemas.microsoft.com/office/drawing/2014/main" val="3481763085"/>
                    </a:ext>
                  </a:extLst>
                </a:gridCol>
              </a:tblGrid>
              <a:tr h="4218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chemeClr val="lt1"/>
                          </a:solidFill>
                          <a:effectLst/>
                          <a:latin typeface="+mn-lt"/>
                          <a:ea typeface="+mn-ea"/>
                          <a:cs typeface="+mn-cs"/>
                        </a:rPr>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chemeClr val="lt1"/>
                          </a:solidFill>
                          <a:effectLst/>
                          <a:latin typeface="+mn-lt"/>
                          <a:ea typeface="+mn-ea"/>
                          <a:cs typeface="+mn-cs"/>
                        </a:rPr>
                        <a:t>Session 2 – Adequacy of the Code and Future Actions (70 minutes)</a:t>
                      </a:r>
                    </a:p>
                  </a:txBody>
                  <a:tcPr/>
                </a:tc>
                <a:extLst>
                  <a:ext uri="{0D108BD9-81ED-4DB2-BD59-A6C34878D82A}">
                    <a16:rowId xmlns:a16="http://schemas.microsoft.com/office/drawing/2014/main" val="3828725483"/>
                  </a:ext>
                </a:extLst>
              </a:tr>
              <a:tr h="1123187">
                <a:tc>
                  <a:txBody>
                    <a:bodyPr/>
                    <a:lstStyle/>
                    <a:p>
                      <a:pPr>
                        <a:spcBef>
                          <a:spcPts val="600"/>
                        </a:spcBef>
                        <a:spcAft>
                          <a:spcPts val="600"/>
                        </a:spcAft>
                      </a:pPr>
                      <a:r>
                        <a:rPr lang="en-US" sz="1800" kern="1200">
                          <a:solidFill>
                            <a:schemeClr val="tx2"/>
                          </a:solidFill>
                          <a:effectLst/>
                          <a:latin typeface="+mn-lt"/>
                          <a:ea typeface="+mn-ea"/>
                          <a:cs typeface="+mn-cs"/>
                        </a:rPr>
                        <a:t>6.</a:t>
                      </a:r>
                    </a:p>
                  </a:txBody>
                  <a:tcPr/>
                </a:tc>
                <a:tc>
                  <a:txBody>
                    <a:bodyPr/>
                    <a:lstStyle/>
                    <a:p>
                      <a:pPr lvl="0">
                        <a:spcBef>
                          <a:spcPts val="600"/>
                        </a:spcBef>
                        <a:spcAft>
                          <a:spcPts val="600"/>
                        </a:spcAft>
                      </a:pPr>
                      <a:r>
                        <a:rPr lang="en-US" sz="1800" kern="1200">
                          <a:solidFill>
                            <a:schemeClr val="tx2"/>
                          </a:solidFill>
                          <a:effectLst/>
                          <a:latin typeface="+mn-lt"/>
                          <a:ea typeface="+mn-ea"/>
                          <a:cs typeface="+mn-cs"/>
                        </a:rPr>
                        <a:t>The briefing note for today’s roundtable </a:t>
                      </a:r>
                      <a:r>
                        <a:rPr lang="en-US" sz="1800" i="0" kern="1200">
                          <a:solidFill>
                            <a:schemeClr val="tx2"/>
                          </a:solidFill>
                          <a:effectLst/>
                          <a:latin typeface="+mn-lt"/>
                          <a:ea typeface="+mn-ea"/>
                          <a:cs typeface="+mn-cs"/>
                        </a:rPr>
                        <a:t>includes a summary of the key provisions </a:t>
                      </a:r>
                      <a:r>
                        <a:rPr lang="en-US" sz="1800" kern="1200">
                          <a:solidFill>
                            <a:schemeClr val="tx2"/>
                          </a:solidFill>
                          <a:effectLst/>
                          <a:latin typeface="+mn-lt"/>
                          <a:ea typeface="+mn-ea"/>
                          <a:cs typeface="+mn-cs"/>
                        </a:rPr>
                        <a:t>in the IESBA Code relevant to the role of CFOs. Are there particular provisions—such as those on professional competence and due care, preparation or presentation of information, or pressure—that you believe require clarification or enhancement to reflect the realities of the evolved/expanded CFO role and related ethical challenges?</a:t>
                      </a:r>
                    </a:p>
                  </a:txBody>
                  <a:tcPr/>
                </a:tc>
                <a:extLst>
                  <a:ext uri="{0D108BD9-81ED-4DB2-BD59-A6C34878D82A}">
                    <a16:rowId xmlns:a16="http://schemas.microsoft.com/office/drawing/2014/main" val="977817538"/>
                  </a:ext>
                </a:extLst>
              </a:tr>
              <a:tr h="560657">
                <a:tc>
                  <a:txBody>
                    <a:bodyPr/>
                    <a:lstStyle/>
                    <a:p>
                      <a:pPr>
                        <a:spcBef>
                          <a:spcPts val="600"/>
                        </a:spcBef>
                        <a:spcAft>
                          <a:spcPts val="600"/>
                        </a:spcAft>
                      </a:pPr>
                      <a:r>
                        <a:rPr lang="en-US" sz="1800">
                          <a:solidFill>
                            <a:schemeClr val="tx2"/>
                          </a:solidFill>
                        </a:rPr>
                        <a:t>7.</a:t>
                      </a:r>
                    </a:p>
                  </a:txBody>
                  <a:tcPr/>
                </a:tc>
                <a:tc>
                  <a:txBody>
                    <a:bodyPr/>
                    <a:lstStyle/>
                    <a:p>
                      <a:pPr lvl="0">
                        <a:spcBef>
                          <a:spcPts val="600"/>
                        </a:spcBef>
                        <a:spcAft>
                          <a:spcPts val="600"/>
                        </a:spcAft>
                      </a:pPr>
                      <a:r>
                        <a:rPr lang="en-US" sz="1800" kern="1200">
                          <a:solidFill>
                            <a:schemeClr val="tx2"/>
                          </a:solidFill>
                          <a:effectLst/>
                          <a:latin typeface="+mn-lt"/>
                          <a:ea typeface="+mn-ea"/>
                          <a:cs typeface="+mn-cs"/>
                        </a:rPr>
                        <a:t>Do you believe that recent IESBA initiatives (specifically, Role and Mindset, Technology, Tax Planning, Sustainability, and Using the Work of an External Expert):</a:t>
                      </a:r>
                    </a:p>
                    <a:p>
                      <a:pPr marL="342900" lvl="0" indent="-342900" algn="l" defTabSz="914400" rtl="0" eaLnBrk="1" latinLnBrk="0" hangingPunct="1">
                        <a:spcBef>
                          <a:spcPts val="600"/>
                        </a:spcBef>
                        <a:spcAft>
                          <a:spcPts val="600"/>
                        </a:spcAft>
                        <a:buAutoNum type="alphaLcParenBoth"/>
                      </a:pPr>
                      <a:r>
                        <a:rPr lang="en-US" sz="1800" kern="1200">
                          <a:solidFill>
                            <a:schemeClr val="tx2"/>
                          </a:solidFill>
                          <a:effectLst/>
                          <a:latin typeface="+mn-lt"/>
                          <a:ea typeface="+mn-ea"/>
                          <a:cs typeface="+mn-cs"/>
                        </a:rPr>
                        <a:t>Adequately address the evolved/expanded CFO role and related ethical challenges; or</a:t>
                      </a:r>
                    </a:p>
                    <a:p>
                      <a:pPr marL="342900" lvl="0" indent="-342900" algn="l" defTabSz="914400" rtl="0" eaLnBrk="1" latinLnBrk="0" hangingPunct="1">
                        <a:spcBef>
                          <a:spcPts val="600"/>
                        </a:spcBef>
                        <a:spcAft>
                          <a:spcPts val="600"/>
                        </a:spcAft>
                        <a:buAutoNum type="alphaLcParenBoth"/>
                      </a:pPr>
                      <a:r>
                        <a:rPr lang="en-US" sz="1800" kern="1200">
                          <a:solidFill>
                            <a:schemeClr val="tx2"/>
                          </a:solidFill>
                          <a:effectLst/>
                          <a:latin typeface="+mn-lt"/>
                          <a:ea typeface="+mn-ea"/>
                          <a:cs typeface="+mn-cs"/>
                        </a:rPr>
                        <a:t>Require additional attention from the IESBA to address any gaps in the provisions?</a:t>
                      </a:r>
                    </a:p>
                  </a:txBody>
                  <a:tcPr/>
                </a:tc>
                <a:extLst>
                  <a:ext uri="{0D108BD9-81ED-4DB2-BD59-A6C34878D82A}">
                    <a16:rowId xmlns:a16="http://schemas.microsoft.com/office/drawing/2014/main" val="2715094580"/>
                  </a:ext>
                </a:extLst>
              </a:tr>
            </a:tbl>
          </a:graphicData>
        </a:graphic>
      </p:graphicFrame>
    </p:spTree>
    <p:extLst>
      <p:ext uri="{BB962C8B-B14F-4D97-AF65-F5344CB8AC3E}">
        <p14:creationId xmlns:p14="http://schemas.microsoft.com/office/powerpoint/2010/main" val="9418652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E26895-A35B-0F9A-0DB6-82E1A3A10E54}"/>
            </a:ext>
          </a:extLst>
        </p:cNvPr>
        <p:cNvGrpSpPr/>
        <p:nvPr/>
      </p:nvGrpSpPr>
      <p:grpSpPr>
        <a:xfrm>
          <a:off x="0" y="0"/>
          <a:ext cx="0" cy="0"/>
          <a:chOff x="0" y="0"/>
          <a:chExt cx="0" cy="0"/>
        </a:xfrm>
      </p:grpSpPr>
      <p:sp>
        <p:nvSpPr>
          <p:cNvPr id="11" name="Title 8">
            <a:extLst>
              <a:ext uri="{FF2B5EF4-FFF2-40B4-BE49-F238E27FC236}">
                <a16:creationId xmlns:a16="http://schemas.microsoft.com/office/drawing/2014/main" id="{EB59A6B4-5F01-2DB8-7FB7-A1ACD147A4E6}"/>
              </a:ext>
            </a:extLst>
          </p:cNvPr>
          <p:cNvSpPr txBox="1">
            <a:spLocks/>
          </p:cNvSpPr>
          <p:nvPr/>
        </p:nvSpPr>
        <p:spPr>
          <a:xfrm>
            <a:off x="837641" y="662746"/>
            <a:ext cx="10134600"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latin typeface="+mn-lt"/>
              </a:rPr>
              <a:t>ROUNDTABLE QUESTIONS - CFOs</a:t>
            </a:r>
          </a:p>
          <a:p>
            <a:endParaRPr lang="en-US">
              <a:latin typeface="+mn-lt"/>
            </a:endParaRPr>
          </a:p>
        </p:txBody>
      </p:sp>
      <p:sp>
        <p:nvSpPr>
          <p:cNvPr id="49" name="Slide Number Placeholder 2">
            <a:extLst>
              <a:ext uri="{FF2B5EF4-FFF2-40B4-BE49-F238E27FC236}">
                <a16:creationId xmlns:a16="http://schemas.microsoft.com/office/drawing/2014/main" id="{3B067582-65FD-E363-9A94-07A7337FE9C3}"/>
              </a:ext>
            </a:extLst>
          </p:cNvPr>
          <p:cNvSpPr>
            <a:spLocks noGrp="1"/>
          </p:cNvSpPr>
          <p:nvPr>
            <p:ph type="sldNum" sz="quarter" idx="12"/>
          </p:nvPr>
        </p:nvSpPr>
        <p:spPr>
          <a:xfrm>
            <a:off x="10733690" y="6339328"/>
            <a:ext cx="429610" cy="51867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000" i="0" u="none" strike="noStrike" kern="1200" cap="none" spc="0" normalizeH="0" baseline="0" noProof="0">
              <a:ln>
                <a:noFill/>
              </a:ln>
              <a:solidFill>
                <a:srgbClr val="2C4151"/>
              </a:solidFill>
              <a:effectLst/>
              <a:uLnTx/>
              <a:uFillTx/>
              <a:latin typeface="Calibri"/>
              <a:ea typeface="+mn-ea"/>
              <a:cs typeface="+mn-cs"/>
            </a:endParaRPr>
          </a:p>
        </p:txBody>
      </p:sp>
      <p:graphicFrame>
        <p:nvGraphicFramePr>
          <p:cNvPr id="28" name="Table 27">
            <a:extLst>
              <a:ext uri="{FF2B5EF4-FFF2-40B4-BE49-F238E27FC236}">
                <a16:creationId xmlns:a16="http://schemas.microsoft.com/office/drawing/2014/main" id="{B52AF70C-DAC3-1696-32FA-10751A740D21}"/>
              </a:ext>
            </a:extLst>
          </p:cNvPr>
          <p:cNvGraphicFramePr>
            <a:graphicFrameLocks noGrp="1"/>
          </p:cNvGraphicFramePr>
          <p:nvPr>
            <p:extLst>
              <p:ext uri="{D42A27DB-BD31-4B8C-83A1-F6EECF244321}">
                <p14:modId xmlns:p14="http://schemas.microsoft.com/office/powerpoint/2010/main" val="1293863983"/>
              </p:ext>
            </p:extLst>
          </p:nvPr>
        </p:nvGraphicFramePr>
        <p:xfrm>
          <a:off x="609600" y="2257965"/>
          <a:ext cx="10972800" cy="2342069"/>
        </p:xfrm>
        <a:graphic>
          <a:graphicData uri="http://schemas.openxmlformats.org/drawingml/2006/table">
            <a:tbl>
              <a:tblPr firstRow="1" bandRow="1">
                <a:tableStyleId>{5C22544A-7EE6-4342-B048-85BDC9FD1C3A}</a:tableStyleId>
              </a:tblPr>
              <a:tblGrid>
                <a:gridCol w="527538">
                  <a:extLst>
                    <a:ext uri="{9D8B030D-6E8A-4147-A177-3AD203B41FA5}">
                      <a16:colId xmlns:a16="http://schemas.microsoft.com/office/drawing/2014/main" val="4189204450"/>
                    </a:ext>
                  </a:extLst>
                </a:gridCol>
                <a:gridCol w="10445262">
                  <a:extLst>
                    <a:ext uri="{9D8B030D-6E8A-4147-A177-3AD203B41FA5}">
                      <a16:colId xmlns:a16="http://schemas.microsoft.com/office/drawing/2014/main" val="3481763085"/>
                    </a:ext>
                  </a:extLst>
                </a:gridCol>
              </a:tblGrid>
              <a:tr h="4218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chemeClr val="lt1"/>
                          </a:solidFill>
                          <a:effectLst/>
                          <a:latin typeface="+mn-lt"/>
                          <a:ea typeface="+mn-ea"/>
                          <a:cs typeface="+mn-cs"/>
                        </a:rPr>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chemeClr val="lt1"/>
                          </a:solidFill>
                          <a:effectLst/>
                          <a:latin typeface="+mn-lt"/>
                          <a:ea typeface="+mn-ea"/>
                          <a:cs typeface="+mn-cs"/>
                        </a:rPr>
                        <a:t>Session 2 – Adequacy of the Code and Future Actions (70 minutes)</a:t>
                      </a:r>
                    </a:p>
                  </a:txBody>
                  <a:tcPr/>
                </a:tc>
                <a:extLst>
                  <a:ext uri="{0D108BD9-81ED-4DB2-BD59-A6C34878D82A}">
                    <a16:rowId xmlns:a16="http://schemas.microsoft.com/office/drawing/2014/main" val="3828725483"/>
                  </a:ext>
                </a:extLst>
              </a:tr>
              <a:tr h="609600">
                <a:tc>
                  <a:txBody>
                    <a:bodyPr/>
                    <a:lstStyle/>
                    <a:p>
                      <a:r>
                        <a:rPr lang="en-US" sz="1800">
                          <a:solidFill>
                            <a:schemeClr val="tx2"/>
                          </a:solidFill>
                        </a:rPr>
                        <a:t>8.</a:t>
                      </a:r>
                    </a:p>
                  </a:txBody>
                  <a:tcPr/>
                </a:tc>
                <a:tc>
                  <a:txBody>
                    <a:bodyPr/>
                    <a:lstStyle/>
                    <a:p>
                      <a:r>
                        <a:rPr lang="en-US" sz="1800">
                          <a:solidFill>
                            <a:schemeClr val="tx2"/>
                          </a:solidFill>
                        </a:rPr>
                        <a:t>What forms of additional materials or support would be most useful in helping CFOs deal with ethical issues in high pressured environments?</a:t>
                      </a:r>
                    </a:p>
                  </a:txBody>
                  <a:tcPr/>
                </a:tc>
                <a:extLst>
                  <a:ext uri="{0D108BD9-81ED-4DB2-BD59-A6C34878D82A}">
                    <a16:rowId xmlns:a16="http://schemas.microsoft.com/office/drawing/2014/main" val="1922889844"/>
                  </a:ext>
                </a:extLst>
              </a:tr>
              <a:tr h="560657">
                <a:tc>
                  <a:txBody>
                    <a:bodyPr/>
                    <a:lstStyle/>
                    <a:p>
                      <a:r>
                        <a:rPr lang="en-US" sz="1800">
                          <a:solidFill>
                            <a:schemeClr val="tx2"/>
                          </a:solidFill>
                        </a:rPr>
                        <a:t>9.</a:t>
                      </a:r>
                    </a:p>
                  </a:txBody>
                  <a:tcPr/>
                </a:tc>
                <a:tc>
                  <a:txBody>
                    <a:bodyPr/>
                    <a:lstStyle/>
                    <a:p>
                      <a:r>
                        <a:rPr lang="en-US" sz="1800">
                          <a:solidFill>
                            <a:schemeClr val="tx2"/>
                          </a:solidFill>
                        </a:rPr>
                        <a:t>In your view, do current ethics standards, including the IESBA Code, sufficiently promote ethical leadership and culture within finance functions?</a:t>
                      </a:r>
                    </a:p>
                  </a:txBody>
                  <a:tcPr/>
                </a:tc>
                <a:extLst>
                  <a:ext uri="{0D108BD9-81ED-4DB2-BD59-A6C34878D82A}">
                    <a16:rowId xmlns:a16="http://schemas.microsoft.com/office/drawing/2014/main" val="1773319576"/>
                  </a:ext>
                </a:extLst>
              </a:tr>
              <a:tr h="560657">
                <a:tc>
                  <a:txBody>
                    <a:bodyPr/>
                    <a:lstStyle/>
                    <a:p>
                      <a:r>
                        <a:rPr lang="en-US" sz="1800">
                          <a:solidFill>
                            <a:schemeClr val="tx2"/>
                          </a:solidFill>
                        </a:rPr>
                        <a:t>10.</a:t>
                      </a:r>
                    </a:p>
                  </a:txBody>
                  <a:tcPr/>
                </a:tc>
                <a:tc>
                  <a:txBody>
                    <a:bodyPr/>
                    <a:lstStyle/>
                    <a:p>
                      <a:r>
                        <a:rPr lang="en-US" sz="1800" kern="1200">
                          <a:solidFill>
                            <a:schemeClr val="tx2"/>
                          </a:solidFill>
                          <a:effectLst/>
                          <a:latin typeface="+mn-lt"/>
                          <a:ea typeface="+mn-ea"/>
                          <a:cs typeface="+mn-cs"/>
                        </a:rPr>
                        <a:t>Looking ahead, what are one or two actions that the IESBA could take that would have the greatest impact in strengthening ethical leadership and public trust in the CFO role?</a:t>
                      </a:r>
                      <a:endParaRPr lang="en-US" sz="1800">
                        <a:solidFill>
                          <a:schemeClr val="tx2"/>
                        </a:solidFill>
                      </a:endParaRPr>
                    </a:p>
                  </a:txBody>
                  <a:tcPr/>
                </a:tc>
                <a:extLst>
                  <a:ext uri="{0D108BD9-81ED-4DB2-BD59-A6C34878D82A}">
                    <a16:rowId xmlns:a16="http://schemas.microsoft.com/office/drawing/2014/main" val="2288093104"/>
                  </a:ext>
                </a:extLst>
              </a:tr>
            </a:tbl>
          </a:graphicData>
        </a:graphic>
      </p:graphicFrame>
    </p:spTree>
    <p:extLst>
      <p:ext uri="{BB962C8B-B14F-4D97-AF65-F5344CB8AC3E}">
        <p14:creationId xmlns:p14="http://schemas.microsoft.com/office/powerpoint/2010/main" val="4172339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448A9-0DB5-6D99-7325-B6780332FFA3}"/>
            </a:ext>
          </a:extLst>
        </p:cNvPr>
        <p:cNvGrpSpPr/>
        <p:nvPr/>
      </p:nvGrpSpPr>
      <p:grpSpPr>
        <a:xfrm>
          <a:off x="0" y="0"/>
          <a:ext cx="0" cy="0"/>
          <a:chOff x="0" y="0"/>
          <a:chExt cx="0" cy="0"/>
        </a:xfrm>
      </p:grpSpPr>
      <p:sp>
        <p:nvSpPr>
          <p:cNvPr id="11" name="Title 8">
            <a:extLst>
              <a:ext uri="{FF2B5EF4-FFF2-40B4-BE49-F238E27FC236}">
                <a16:creationId xmlns:a16="http://schemas.microsoft.com/office/drawing/2014/main" id="{A98231AC-5826-EF78-E257-00F58836A34D}"/>
              </a:ext>
            </a:extLst>
          </p:cNvPr>
          <p:cNvSpPr txBox="1">
            <a:spLocks/>
          </p:cNvSpPr>
          <p:nvPr/>
        </p:nvSpPr>
        <p:spPr>
          <a:xfrm>
            <a:off x="837640" y="662746"/>
            <a:ext cx="10744759"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latin typeface="+mn-lt"/>
              </a:rPr>
              <a:t>ROUNDTABLE QUESTIONS – OTHER STAKEHOLDERS</a:t>
            </a:r>
          </a:p>
          <a:p>
            <a:endParaRPr lang="en-US">
              <a:latin typeface="+mn-lt"/>
            </a:endParaRPr>
          </a:p>
        </p:txBody>
      </p:sp>
      <p:sp>
        <p:nvSpPr>
          <p:cNvPr id="49" name="Slide Number Placeholder 2">
            <a:extLst>
              <a:ext uri="{FF2B5EF4-FFF2-40B4-BE49-F238E27FC236}">
                <a16:creationId xmlns:a16="http://schemas.microsoft.com/office/drawing/2014/main" id="{4C608B5C-F6D6-58B6-39B5-2E3755F33808}"/>
              </a:ext>
            </a:extLst>
          </p:cNvPr>
          <p:cNvSpPr>
            <a:spLocks noGrp="1"/>
          </p:cNvSpPr>
          <p:nvPr>
            <p:ph type="sldNum" sz="quarter" idx="12"/>
          </p:nvPr>
        </p:nvSpPr>
        <p:spPr>
          <a:xfrm>
            <a:off x="10733690" y="6339328"/>
            <a:ext cx="429610" cy="51867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000" i="0" u="none" strike="noStrike" kern="1200" cap="none" spc="0" normalizeH="0" baseline="0" noProof="0">
              <a:ln>
                <a:noFill/>
              </a:ln>
              <a:solidFill>
                <a:srgbClr val="2C4151"/>
              </a:solidFill>
              <a:effectLst/>
              <a:uLnTx/>
              <a:uFillTx/>
              <a:latin typeface="Calibri"/>
              <a:ea typeface="+mn-ea"/>
              <a:cs typeface="+mn-cs"/>
            </a:endParaRPr>
          </a:p>
        </p:txBody>
      </p:sp>
      <p:graphicFrame>
        <p:nvGraphicFramePr>
          <p:cNvPr id="28" name="Table 27">
            <a:extLst>
              <a:ext uri="{FF2B5EF4-FFF2-40B4-BE49-F238E27FC236}">
                <a16:creationId xmlns:a16="http://schemas.microsoft.com/office/drawing/2014/main" id="{BAF01FC2-8203-D27E-CA0F-111CC4D31708}"/>
              </a:ext>
            </a:extLst>
          </p:cNvPr>
          <p:cNvGraphicFramePr>
            <a:graphicFrameLocks noGrp="1"/>
          </p:cNvGraphicFramePr>
          <p:nvPr>
            <p:extLst>
              <p:ext uri="{D42A27DB-BD31-4B8C-83A1-F6EECF244321}">
                <p14:modId xmlns:p14="http://schemas.microsoft.com/office/powerpoint/2010/main" val="2878273215"/>
              </p:ext>
            </p:extLst>
          </p:nvPr>
        </p:nvGraphicFramePr>
        <p:xfrm>
          <a:off x="641558" y="2193944"/>
          <a:ext cx="11136922" cy="3165029"/>
        </p:xfrm>
        <a:graphic>
          <a:graphicData uri="http://schemas.openxmlformats.org/drawingml/2006/table">
            <a:tbl>
              <a:tblPr firstRow="1" bandRow="1">
                <a:tableStyleId>{5C22544A-7EE6-4342-B048-85BDC9FD1C3A}</a:tableStyleId>
              </a:tblPr>
              <a:tblGrid>
                <a:gridCol w="407731">
                  <a:extLst>
                    <a:ext uri="{9D8B030D-6E8A-4147-A177-3AD203B41FA5}">
                      <a16:colId xmlns:a16="http://schemas.microsoft.com/office/drawing/2014/main" val="4189204450"/>
                    </a:ext>
                  </a:extLst>
                </a:gridCol>
                <a:gridCol w="10729191">
                  <a:extLst>
                    <a:ext uri="{9D8B030D-6E8A-4147-A177-3AD203B41FA5}">
                      <a16:colId xmlns:a16="http://schemas.microsoft.com/office/drawing/2014/main" val="3481763085"/>
                    </a:ext>
                  </a:extLst>
                </a:gridCol>
              </a:tblGrid>
              <a:tr h="4218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chemeClr val="lt1"/>
                          </a:solidFill>
                          <a:effectLst/>
                          <a:latin typeface="+mn-lt"/>
                          <a:ea typeface="+mn-ea"/>
                          <a:cs typeface="+mn-cs"/>
                        </a:rPr>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chemeClr val="lt1"/>
                          </a:solidFill>
                          <a:effectLst/>
                          <a:latin typeface="+mn-lt"/>
                          <a:ea typeface="+mn-ea"/>
                          <a:cs typeface="+mn-cs"/>
                        </a:rPr>
                        <a:t>Session 1 – The Evolving Role of CFOs, Related Ethical Challenges, and CFO Landscape (70 minutes)</a:t>
                      </a:r>
                    </a:p>
                  </a:txBody>
                  <a:tcPr/>
                </a:tc>
                <a:extLst>
                  <a:ext uri="{0D108BD9-81ED-4DB2-BD59-A6C34878D82A}">
                    <a16:rowId xmlns:a16="http://schemas.microsoft.com/office/drawing/2014/main" val="3828725483"/>
                  </a:ext>
                </a:extLst>
              </a:tr>
              <a:tr h="1108223">
                <a:tc>
                  <a:txBody>
                    <a:bodyPr/>
                    <a:lstStyle/>
                    <a:p>
                      <a:r>
                        <a:rPr lang="en-US" sz="1800" kern="1200">
                          <a:solidFill>
                            <a:schemeClr val="tx2"/>
                          </a:solidFill>
                          <a:effectLst/>
                          <a:latin typeface="+mn-lt"/>
                          <a:ea typeface="+mn-ea"/>
                          <a:cs typeface="+mn-cs"/>
                        </a:rPr>
                        <a:t>1.</a:t>
                      </a:r>
                    </a:p>
                  </a:txBody>
                  <a:tcPr/>
                </a:tc>
                <a:tc>
                  <a:txBody>
                    <a:bodyPr/>
                    <a:lstStyle/>
                    <a:p>
                      <a:pPr lvl="0"/>
                      <a:r>
                        <a:rPr lang="en-US" sz="1800" kern="1200">
                          <a:solidFill>
                            <a:schemeClr val="tx2"/>
                          </a:solidFill>
                          <a:effectLst/>
                          <a:latin typeface="+mn-lt"/>
                          <a:ea typeface="+mn-ea"/>
                          <a:cs typeface="+mn-cs"/>
                        </a:rPr>
                        <a:t>The project team’s research to date indicates that the CFO role has evolved and expanded over recent years to assume greater responsibilities including, for example, sustainability, technology, and enterprise risk. From your perspective, how has the CFO role evolved or expanded in terms of ethical responsibilities and influence, accountability, and public-interest responsibilities within organizations?</a:t>
                      </a:r>
                    </a:p>
                  </a:txBody>
                  <a:tcPr/>
                </a:tc>
                <a:extLst>
                  <a:ext uri="{0D108BD9-81ED-4DB2-BD59-A6C34878D82A}">
                    <a16:rowId xmlns:a16="http://schemas.microsoft.com/office/drawing/2014/main" val="977817538"/>
                  </a:ext>
                </a:extLst>
              </a:tr>
              <a:tr h="560657">
                <a:tc>
                  <a:txBody>
                    <a:bodyPr/>
                    <a:lstStyle/>
                    <a:p>
                      <a:r>
                        <a:rPr lang="en-US" sz="1800">
                          <a:solidFill>
                            <a:schemeClr val="tx2"/>
                          </a:solidFill>
                        </a:rPr>
                        <a:t>2.</a:t>
                      </a:r>
                    </a:p>
                  </a:txBody>
                  <a:tcPr/>
                </a:tc>
                <a:tc>
                  <a:txBody>
                    <a:bodyPr/>
                    <a:lstStyle/>
                    <a:p>
                      <a:r>
                        <a:rPr lang="en-US" sz="1800">
                          <a:solidFill>
                            <a:schemeClr val="tx2"/>
                          </a:solidFill>
                        </a:rPr>
                        <a:t>Has the evolved and expanded CFO role resulted in new or additional ethical challenges or dilemmas faced by CFOs that you have observed—for example, with respect to financial reporting integrity, sustainability disclosures, or technology and data governance?</a:t>
                      </a:r>
                    </a:p>
                  </a:txBody>
                  <a:tcPr/>
                </a:tc>
                <a:extLst>
                  <a:ext uri="{0D108BD9-81ED-4DB2-BD59-A6C34878D82A}">
                    <a16:rowId xmlns:a16="http://schemas.microsoft.com/office/drawing/2014/main" val="2715094580"/>
                  </a:ext>
                </a:extLst>
              </a:tr>
              <a:tr h="607255">
                <a:tc>
                  <a:txBody>
                    <a:bodyPr/>
                    <a:lstStyle/>
                    <a:p>
                      <a:r>
                        <a:rPr lang="en-US" sz="1800">
                          <a:solidFill>
                            <a:schemeClr val="tx2"/>
                          </a:solidFill>
                        </a:rPr>
                        <a:t>3.</a:t>
                      </a:r>
                    </a:p>
                  </a:txBody>
                  <a:tcPr/>
                </a:tc>
                <a:tc>
                  <a:txBody>
                    <a:bodyPr/>
                    <a:lstStyle/>
                    <a:p>
                      <a:r>
                        <a:rPr lang="en-US" sz="1800">
                          <a:solidFill>
                            <a:schemeClr val="tx2"/>
                          </a:solidFill>
                        </a:rPr>
                        <a:t>What do you believe are the most significant underlying causes of these ethical challenges that CFOs have encountered in fulfilling the evolved/expanded responsibilities?</a:t>
                      </a:r>
                    </a:p>
                  </a:txBody>
                  <a:tcPr/>
                </a:tc>
                <a:extLst>
                  <a:ext uri="{0D108BD9-81ED-4DB2-BD59-A6C34878D82A}">
                    <a16:rowId xmlns:a16="http://schemas.microsoft.com/office/drawing/2014/main" val="1922889844"/>
                  </a:ext>
                </a:extLst>
              </a:tr>
            </a:tbl>
          </a:graphicData>
        </a:graphic>
      </p:graphicFrame>
    </p:spTree>
    <p:extLst>
      <p:ext uri="{BB962C8B-B14F-4D97-AF65-F5344CB8AC3E}">
        <p14:creationId xmlns:p14="http://schemas.microsoft.com/office/powerpoint/2010/main" val="19132377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219F54-03C6-5128-AC2E-0DD59188B46C}"/>
            </a:ext>
          </a:extLst>
        </p:cNvPr>
        <p:cNvGrpSpPr/>
        <p:nvPr/>
      </p:nvGrpSpPr>
      <p:grpSpPr>
        <a:xfrm>
          <a:off x="0" y="0"/>
          <a:ext cx="0" cy="0"/>
          <a:chOff x="0" y="0"/>
          <a:chExt cx="0" cy="0"/>
        </a:xfrm>
      </p:grpSpPr>
      <p:sp>
        <p:nvSpPr>
          <p:cNvPr id="11" name="Title 8">
            <a:extLst>
              <a:ext uri="{FF2B5EF4-FFF2-40B4-BE49-F238E27FC236}">
                <a16:creationId xmlns:a16="http://schemas.microsoft.com/office/drawing/2014/main" id="{E69BB54E-E37D-E8A2-DF81-1DB2C666EB46}"/>
              </a:ext>
            </a:extLst>
          </p:cNvPr>
          <p:cNvSpPr txBox="1">
            <a:spLocks/>
          </p:cNvSpPr>
          <p:nvPr/>
        </p:nvSpPr>
        <p:spPr>
          <a:xfrm>
            <a:off x="837640" y="662746"/>
            <a:ext cx="10744759"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latin typeface="+mn-lt"/>
              </a:rPr>
              <a:t>ROUNDTABLE QUESTIONS – OTHER STAKEHOLDERS</a:t>
            </a:r>
          </a:p>
          <a:p>
            <a:endParaRPr lang="en-US">
              <a:latin typeface="+mn-lt"/>
            </a:endParaRPr>
          </a:p>
        </p:txBody>
      </p:sp>
      <p:sp>
        <p:nvSpPr>
          <p:cNvPr id="49" name="Slide Number Placeholder 2">
            <a:extLst>
              <a:ext uri="{FF2B5EF4-FFF2-40B4-BE49-F238E27FC236}">
                <a16:creationId xmlns:a16="http://schemas.microsoft.com/office/drawing/2014/main" id="{182CB31C-A42D-D4C8-93BF-B81D12556928}"/>
              </a:ext>
            </a:extLst>
          </p:cNvPr>
          <p:cNvSpPr>
            <a:spLocks noGrp="1"/>
          </p:cNvSpPr>
          <p:nvPr>
            <p:ph type="sldNum" sz="quarter" idx="12"/>
          </p:nvPr>
        </p:nvSpPr>
        <p:spPr>
          <a:xfrm>
            <a:off x="10733690" y="6339328"/>
            <a:ext cx="429610" cy="51867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000" i="0" u="none" strike="noStrike" kern="1200" cap="none" spc="0" normalizeH="0" baseline="0" noProof="0">
              <a:ln>
                <a:noFill/>
              </a:ln>
              <a:solidFill>
                <a:srgbClr val="2C4151"/>
              </a:solidFill>
              <a:effectLst/>
              <a:uLnTx/>
              <a:uFillTx/>
              <a:latin typeface="Calibri"/>
              <a:ea typeface="+mn-ea"/>
              <a:cs typeface="+mn-cs"/>
            </a:endParaRPr>
          </a:p>
        </p:txBody>
      </p:sp>
      <p:graphicFrame>
        <p:nvGraphicFramePr>
          <p:cNvPr id="28" name="Table 27">
            <a:extLst>
              <a:ext uri="{FF2B5EF4-FFF2-40B4-BE49-F238E27FC236}">
                <a16:creationId xmlns:a16="http://schemas.microsoft.com/office/drawing/2014/main" id="{2155C2B0-AD9F-ECDC-DC69-E47C2BDDC79B}"/>
              </a:ext>
            </a:extLst>
          </p:cNvPr>
          <p:cNvGraphicFramePr>
            <a:graphicFrameLocks noGrp="1"/>
          </p:cNvGraphicFramePr>
          <p:nvPr>
            <p:extLst>
              <p:ext uri="{D42A27DB-BD31-4B8C-83A1-F6EECF244321}">
                <p14:modId xmlns:p14="http://schemas.microsoft.com/office/powerpoint/2010/main" val="2599064135"/>
              </p:ext>
            </p:extLst>
          </p:nvPr>
        </p:nvGraphicFramePr>
        <p:xfrm>
          <a:off x="445477" y="1475745"/>
          <a:ext cx="11301046" cy="4719509"/>
        </p:xfrm>
        <a:graphic>
          <a:graphicData uri="http://schemas.openxmlformats.org/drawingml/2006/table">
            <a:tbl>
              <a:tblPr firstRow="1" bandRow="1">
                <a:tableStyleId>{5C22544A-7EE6-4342-B048-85BDC9FD1C3A}</a:tableStyleId>
              </a:tblPr>
              <a:tblGrid>
                <a:gridCol w="691661">
                  <a:extLst>
                    <a:ext uri="{9D8B030D-6E8A-4147-A177-3AD203B41FA5}">
                      <a16:colId xmlns:a16="http://schemas.microsoft.com/office/drawing/2014/main" val="4189204450"/>
                    </a:ext>
                  </a:extLst>
                </a:gridCol>
                <a:gridCol w="10609385">
                  <a:extLst>
                    <a:ext uri="{9D8B030D-6E8A-4147-A177-3AD203B41FA5}">
                      <a16:colId xmlns:a16="http://schemas.microsoft.com/office/drawing/2014/main" val="3481763085"/>
                    </a:ext>
                  </a:extLst>
                </a:gridCol>
              </a:tblGrid>
              <a:tr h="4218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chemeClr val="lt1"/>
                          </a:solidFill>
                          <a:effectLst/>
                          <a:latin typeface="+mn-lt"/>
                          <a:ea typeface="+mn-ea"/>
                          <a:cs typeface="+mn-cs"/>
                        </a:rPr>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chemeClr val="lt1"/>
                          </a:solidFill>
                          <a:effectLst/>
                          <a:latin typeface="+mn-lt"/>
                          <a:ea typeface="+mn-ea"/>
                          <a:cs typeface="+mn-cs"/>
                        </a:rPr>
                        <a:t>Session 1 – The Evolving Role of CFOs, Related Ethical Challenges, and CFO Landscape (70 minutes)</a:t>
                      </a:r>
                    </a:p>
                  </a:txBody>
                  <a:tcPr/>
                </a:tc>
                <a:extLst>
                  <a:ext uri="{0D108BD9-81ED-4DB2-BD59-A6C34878D82A}">
                    <a16:rowId xmlns:a16="http://schemas.microsoft.com/office/drawing/2014/main" val="3828725483"/>
                  </a:ext>
                </a:extLst>
              </a:tr>
              <a:tr h="560657">
                <a:tc>
                  <a:txBody>
                    <a:bodyPr/>
                    <a:lstStyle/>
                    <a:p>
                      <a:r>
                        <a:rPr lang="en-US" sz="1800">
                          <a:solidFill>
                            <a:schemeClr val="tx2"/>
                          </a:solidFill>
                        </a:rPr>
                        <a:t>4.</a:t>
                      </a:r>
                    </a:p>
                  </a:txBody>
                  <a:tcPr/>
                </a:tc>
                <a:tc>
                  <a:txBody>
                    <a:bodyPr/>
                    <a:lstStyle/>
                    <a:p>
                      <a:r>
                        <a:rPr lang="en-US" sz="1800">
                          <a:solidFill>
                            <a:schemeClr val="tx2"/>
                          </a:solidFill>
                        </a:rPr>
                        <a:t>CFOs might be subject to corporate codes of ethics/conduct, professional accountancy organization codes of ethics, the IESBA Code, or other professional codes of ethics/conduct. In your jurisdiction:</a:t>
                      </a:r>
                    </a:p>
                    <a:p>
                      <a:pPr marL="342900" lvl="0" indent="-342900" algn="l" defTabSz="914400" rtl="0" eaLnBrk="1" latinLnBrk="0" hangingPunct="1">
                        <a:buAutoNum type="alphaLcParenBoth"/>
                      </a:pPr>
                      <a:r>
                        <a:rPr lang="en-US" sz="1800" kern="1200">
                          <a:solidFill>
                            <a:schemeClr val="tx2"/>
                          </a:solidFill>
                          <a:effectLst/>
                          <a:latin typeface="+mn-lt"/>
                          <a:ea typeface="+mn-ea"/>
                          <a:cs typeface="+mn-cs"/>
                        </a:rPr>
                        <a:t>Are there corporate governance codes and/or legal requirements that supplement or interact with these codes of ethics/conduct?</a:t>
                      </a:r>
                    </a:p>
                    <a:p>
                      <a:pPr marL="342900" lvl="0" indent="-342900" algn="l" defTabSz="914400" rtl="0" eaLnBrk="1" latinLnBrk="0" hangingPunct="1">
                        <a:buAutoNum type="alphaLcParenBoth"/>
                      </a:pPr>
                      <a:r>
                        <a:rPr lang="en-US" sz="1800" kern="1200">
                          <a:solidFill>
                            <a:schemeClr val="tx2"/>
                          </a:solidFill>
                          <a:effectLst/>
                          <a:latin typeface="+mn-lt"/>
                          <a:ea typeface="+mn-ea"/>
                          <a:cs typeface="+mn-cs"/>
                        </a:rPr>
                        <a:t>Do you believe existing professional codes of ethics, corporate governance codes, or regulatory frameworks effectively guide CFOs to navigate these new or additional ethical challenges? </a:t>
                      </a:r>
                    </a:p>
                    <a:p>
                      <a:pPr marL="342900" lvl="0" indent="-342900" algn="l" defTabSz="914400" rtl="0" eaLnBrk="1" latinLnBrk="0" hangingPunct="1">
                        <a:buAutoNum type="alphaLcParenBoth"/>
                      </a:pPr>
                      <a:r>
                        <a:rPr lang="en-US" sz="1800" kern="1200">
                          <a:solidFill>
                            <a:schemeClr val="tx2"/>
                          </a:solidFill>
                          <a:effectLst/>
                          <a:latin typeface="+mn-lt"/>
                          <a:ea typeface="+mn-ea"/>
                          <a:cs typeface="+mn-cs"/>
                        </a:rPr>
                        <a:t>What do you consider to be the main strengths and weaknesses of these frameworks?</a:t>
                      </a:r>
                    </a:p>
                  </a:txBody>
                  <a:tcPr/>
                </a:tc>
                <a:extLst>
                  <a:ext uri="{0D108BD9-81ED-4DB2-BD59-A6C34878D82A}">
                    <a16:rowId xmlns:a16="http://schemas.microsoft.com/office/drawing/2014/main" val="1670524606"/>
                  </a:ext>
                </a:extLst>
              </a:tr>
              <a:tr h="560657">
                <a:tc>
                  <a:txBody>
                    <a:bodyPr/>
                    <a:lstStyle/>
                    <a:p>
                      <a:r>
                        <a:rPr lang="en-US" sz="1800">
                          <a:solidFill>
                            <a:schemeClr val="tx2"/>
                          </a:solidFill>
                        </a:rPr>
                        <a:t>5.</a:t>
                      </a:r>
                    </a:p>
                  </a:txBody>
                  <a:tcPr/>
                </a:tc>
                <a:tc>
                  <a:txBody>
                    <a:bodyPr/>
                    <a:lstStyle/>
                    <a:p>
                      <a:pPr lvl="0"/>
                      <a:r>
                        <a:rPr lang="en-US" sz="1800" kern="1200">
                          <a:solidFill>
                            <a:schemeClr val="tx2"/>
                          </a:solidFill>
                          <a:effectLst/>
                          <a:latin typeface="+mn-lt"/>
                          <a:ea typeface="+mn-ea"/>
                          <a:cs typeface="+mn-cs"/>
                        </a:rPr>
                        <a:t>The project team’s research to date indicates that many CFOs are not professional accountants:</a:t>
                      </a:r>
                    </a:p>
                    <a:p>
                      <a:pPr marL="342900" lvl="0" indent="-342900" algn="l" defTabSz="914400" rtl="0" eaLnBrk="1" latinLnBrk="0" hangingPunct="1">
                        <a:buAutoNum type="alphaLcParenBoth"/>
                      </a:pPr>
                      <a:r>
                        <a:rPr lang="en-US" sz="1800" kern="1200">
                          <a:solidFill>
                            <a:schemeClr val="tx2"/>
                          </a:solidFill>
                          <a:effectLst/>
                          <a:latin typeface="+mn-lt"/>
                          <a:ea typeface="+mn-ea"/>
                          <a:cs typeface="+mn-cs"/>
                        </a:rPr>
                        <a:t>Do you believe this difference in professional background, or applicable professional codes of ethics</a:t>
                      </a:r>
                      <a:r>
                        <a:rPr lang="en-US" sz="1800" u="sng" kern="1200">
                          <a:solidFill>
                            <a:schemeClr val="tx2"/>
                          </a:solidFill>
                          <a:effectLst/>
                          <a:latin typeface="+mn-lt"/>
                          <a:ea typeface="+mn-ea"/>
                          <a:cs typeface="+mn-cs"/>
                        </a:rPr>
                        <a:t>, if any</a:t>
                      </a:r>
                      <a:r>
                        <a:rPr lang="en-US" sz="1800" kern="1200">
                          <a:solidFill>
                            <a:schemeClr val="tx2"/>
                          </a:solidFill>
                          <a:effectLst/>
                          <a:latin typeface="+mn-lt"/>
                          <a:ea typeface="+mn-ea"/>
                          <a:cs typeface="+mn-cs"/>
                        </a:rPr>
                        <a:t>, affects CFOs’ ethical expectations, the identification of ethical challenges, or how such challenges should be evaluated and addressed, by CFOs?</a:t>
                      </a:r>
                    </a:p>
                    <a:p>
                      <a:pPr marL="342900" lvl="0" indent="-342900" algn="l" defTabSz="914400" rtl="0" eaLnBrk="1" latinLnBrk="0" hangingPunct="1">
                        <a:buAutoNum type="alphaLcParenBoth"/>
                      </a:pPr>
                      <a:r>
                        <a:rPr lang="en-US" sz="1800" kern="1200">
                          <a:solidFill>
                            <a:schemeClr val="tx2"/>
                          </a:solidFill>
                          <a:effectLst/>
                          <a:latin typeface="+mn-lt"/>
                          <a:ea typeface="+mn-ea"/>
                          <a:cs typeface="+mn-cs"/>
                        </a:rPr>
                        <a:t>Do boards, investors, or regulators give weight to professional accountant status such as providing higher confidence in ethical conduct or competence?</a:t>
                      </a:r>
                    </a:p>
                    <a:p>
                      <a:pPr marL="342900" lvl="0" indent="-342900" algn="l" defTabSz="914400" rtl="0" eaLnBrk="1" latinLnBrk="0" hangingPunct="1">
                        <a:buAutoNum type="alphaLcParenBoth"/>
                      </a:pPr>
                      <a:r>
                        <a:rPr lang="en-US" sz="1800" kern="1200">
                          <a:solidFill>
                            <a:schemeClr val="tx2"/>
                          </a:solidFill>
                          <a:effectLst/>
                          <a:latin typeface="+mn-lt"/>
                          <a:ea typeface="+mn-ea"/>
                          <a:cs typeface="+mn-cs"/>
                        </a:rPr>
                        <a:t>In your jurisdiction, are there any requirements for CFOs, or other finance personnel within organizations, to be a professional accountant?</a:t>
                      </a:r>
                    </a:p>
                  </a:txBody>
                  <a:tcPr/>
                </a:tc>
                <a:extLst>
                  <a:ext uri="{0D108BD9-81ED-4DB2-BD59-A6C34878D82A}">
                    <a16:rowId xmlns:a16="http://schemas.microsoft.com/office/drawing/2014/main" val="2288093104"/>
                  </a:ext>
                </a:extLst>
              </a:tr>
            </a:tbl>
          </a:graphicData>
        </a:graphic>
      </p:graphicFrame>
    </p:spTree>
    <p:extLst>
      <p:ext uri="{BB962C8B-B14F-4D97-AF65-F5344CB8AC3E}">
        <p14:creationId xmlns:p14="http://schemas.microsoft.com/office/powerpoint/2010/main" val="39922541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D0E8C-256C-3941-9D09-E337A31C4993}"/>
            </a:ext>
          </a:extLst>
        </p:cNvPr>
        <p:cNvGrpSpPr/>
        <p:nvPr/>
      </p:nvGrpSpPr>
      <p:grpSpPr>
        <a:xfrm>
          <a:off x="0" y="0"/>
          <a:ext cx="0" cy="0"/>
          <a:chOff x="0" y="0"/>
          <a:chExt cx="0" cy="0"/>
        </a:xfrm>
      </p:grpSpPr>
      <p:sp>
        <p:nvSpPr>
          <p:cNvPr id="49" name="Slide Number Placeholder 2">
            <a:extLst>
              <a:ext uri="{FF2B5EF4-FFF2-40B4-BE49-F238E27FC236}">
                <a16:creationId xmlns:a16="http://schemas.microsoft.com/office/drawing/2014/main" id="{E6EB537D-2D62-C99B-26F3-9DD05126FEDA}"/>
              </a:ext>
            </a:extLst>
          </p:cNvPr>
          <p:cNvSpPr>
            <a:spLocks noGrp="1"/>
          </p:cNvSpPr>
          <p:nvPr>
            <p:ph type="sldNum" sz="quarter" idx="12"/>
          </p:nvPr>
        </p:nvSpPr>
        <p:spPr>
          <a:xfrm>
            <a:off x="10733690" y="6339328"/>
            <a:ext cx="429610" cy="51867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000" i="0" u="none" strike="noStrike" kern="1200" cap="none" spc="0" normalizeH="0" baseline="0" noProof="0">
              <a:ln>
                <a:noFill/>
              </a:ln>
              <a:solidFill>
                <a:srgbClr val="2C4151"/>
              </a:solidFill>
              <a:effectLst/>
              <a:uLnTx/>
              <a:uFillTx/>
              <a:latin typeface="Calibri"/>
              <a:ea typeface="+mn-ea"/>
              <a:cs typeface="+mn-cs"/>
            </a:endParaRPr>
          </a:p>
        </p:txBody>
      </p:sp>
      <p:graphicFrame>
        <p:nvGraphicFramePr>
          <p:cNvPr id="28" name="Table 27">
            <a:extLst>
              <a:ext uri="{FF2B5EF4-FFF2-40B4-BE49-F238E27FC236}">
                <a16:creationId xmlns:a16="http://schemas.microsoft.com/office/drawing/2014/main" id="{DC3B1AD7-C22A-0869-35DC-48B2DF0C535C}"/>
              </a:ext>
            </a:extLst>
          </p:cNvPr>
          <p:cNvGraphicFramePr>
            <a:graphicFrameLocks noGrp="1"/>
          </p:cNvGraphicFramePr>
          <p:nvPr>
            <p:extLst>
              <p:ext uri="{D42A27DB-BD31-4B8C-83A1-F6EECF244321}">
                <p14:modId xmlns:p14="http://schemas.microsoft.com/office/powerpoint/2010/main" val="161184887"/>
              </p:ext>
            </p:extLst>
          </p:nvPr>
        </p:nvGraphicFramePr>
        <p:xfrm>
          <a:off x="556846" y="2224424"/>
          <a:ext cx="11078308" cy="3104069"/>
        </p:xfrm>
        <a:graphic>
          <a:graphicData uri="http://schemas.openxmlformats.org/drawingml/2006/table">
            <a:tbl>
              <a:tblPr firstRow="1" bandRow="1">
                <a:tableStyleId>{5C22544A-7EE6-4342-B048-85BDC9FD1C3A}</a:tableStyleId>
              </a:tblPr>
              <a:tblGrid>
                <a:gridCol w="445477">
                  <a:extLst>
                    <a:ext uri="{9D8B030D-6E8A-4147-A177-3AD203B41FA5}">
                      <a16:colId xmlns:a16="http://schemas.microsoft.com/office/drawing/2014/main" val="4189204450"/>
                    </a:ext>
                  </a:extLst>
                </a:gridCol>
                <a:gridCol w="10632831">
                  <a:extLst>
                    <a:ext uri="{9D8B030D-6E8A-4147-A177-3AD203B41FA5}">
                      <a16:colId xmlns:a16="http://schemas.microsoft.com/office/drawing/2014/main" val="3481763085"/>
                    </a:ext>
                  </a:extLst>
                </a:gridCol>
              </a:tblGrid>
              <a:tr h="4218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a:solidFill>
                          <a:schemeClr val="lt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chemeClr val="lt1"/>
                          </a:solidFill>
                          <a:effectLst/>
                          <a:latin typeface="+mn-lt"/>
                          <a:ea typeface="+mn-ea"/>
                          <a:cs typeface="+mn-cs"/>
                        </a:rPr>
                        <a:t>Session 2 – Adequacy of the Code and Future Actions (70 minutes)</a:t>
                      </a:r>
                    </a:p>
                  </a:txBody>
                  <a:tcPr/>
                </a:tc>
                <a:extLst>
                  <a:ext uri="{0D108BD9-81ED-4DB2-BD59-A6C34878D82A}">
                    <a16:rowId xmlns:a16="http://schemas.microsoft.com/office/drawing/2014/main" val="3828725483"/>
                  </a:ext>
                </a:extLst>
              </a:tr>
              <a:tr h="1123187">
                <a:tc>
                  <a:txBody>
                    <a:bodyPr/>
                    <a:lstStyle/>
                    <a:p>
                      <a:pPr>
                        <a:spcBef>
                          <a:spcPts val="600"/>
                        </a:spcBef>
                        <a:spcAft>
                          <a:spcPts val="600"/>
                        </a:spcAft>
                      </a:pPr>
                      <a:r>
                        <a:rPr lang="en-US" sz="1800" kern="1200">
                          <a:solidFill>
                            <a:schemeClr val="tx2"/>
                          </a:solidFill>
                          <a:effectLst/>
                          <a:latin typeface="+mn-lt"/>
                          <a:ea typeface="+mn-ea"/>
                          <a:cs typeface="+mn-cs"/>
                        </a:rPr>
                        <a:t>6.</a:t>
                      </a:r>
                    </a:p>
                  </a:txBody>
                  <a:tcPr/>
                </a:tc>
                <a:tc>
                  <a:txBody>
                    <a:bodyPr/>
                    <a:lstStyle/>
                    <a:p>
                      <a:pPr lvl="0">
                        <a:spcBef>
                          <a:spcPts val="600"/>
                        </a:spcBef>
                        <a:spcAft>
                          <a:spcPts val="600"/>
                        </a:spcAft>
                      </a:pPr>
                      <a:r>
                        <a:rPr lang="en-US" sz="1800" kern="1200">
                          <a:solidFill>
                            <a:schemeClr val="tx2"/>
                          </a:solidFill>
                          <a:effectLst/>
                          <a:latin typeface="+mn-lt"/>
                          <a:ea typeface="+mn-ea"/>
                          <a:cs typeface="+mn-cs"/>
                        </a:rPr>
                        <a:t>The briefing note for today’s roundtable included a summary of the key provisions in the IESBA Code relevant to the role of CFOs. Are there particular provisions—such as those on professional competence and due care, preparation or presentation of information, or pressure—that you believe require clarification or enhancement to reflect the realities of the evolved/expanded CFO role and related ethical challenges?</a:t>
                      </a:r>
                    </a:p>
                  </a:txBody>
                  <a:tcPr/>
                </a:tc>
                <a:extLst>
                  <a:ext uri="{0D108BD9-81ED-4DB2-BD59-A6C34878D82A}">
                    <a16:rowId xmlns:a16="http://schemas.microsoft.com/office/drawing/2014/main" val="977817538"/>
                  </a:ext>
                </a:extLst>
              </a:tr>
              <a:tr h="560657">
                <a:tc>
                  <a:txBody>
                    <a:bodyPr/>
                    <a:lstStyle/>
                    <a:p>
                      <a:pPr>
                        <a:spcBef>
                          <a:spcPts val="600"/>
                        </a:spcBef>
                        <a:spcAft>
                          <a:spcPts val="600"/>
                        </a:spcAft>
                      </a:pPr>
                      <a:r>
                        <a:rPr lang="en-US" sz="1800">
                          <a:solidFill>
                            <a:schemeClr val="tx2"/>
                          </a:solidFill>
                        </a:rPr>
                        <a:t>7.</a:t>
                      </a:r>
                    </a:p>
                  </a:txBody>
                  <a:tcPr/>
                </a:tc>
                <a:tc>
                  <a:txBody>
                    <a:bodyPr/>
                    <a:lstStyle/>
                    <a:p>
                      <a:pPr lvl="0">
                        <a:spcBef>
                          <a:spcPts val="600"/>
                        </a:spcBef>
                        <a:spcAft>
                          <a:spcPts val="600"/>
                        </a:spcAft>
                      </a:pPr>
                      <a:r>
                        <a:rPr lang="en-US" sz="1800" kern="1200">
                          <a:solidFill>
                            <a:schemeClr val="tx2"/>
                          </a:solidFill>
                          <a:effectLst/>
                          <a:latin typeface="+mn-lt"/>
                          <a:ea typeface="+mn-ea"/>
                          <a:cs typeface="+mn-cs"/>
                        </a:rPr>
                        <a:t>Do you believe that recent IESBA initiatives (specifically Role and Mindset, Technology, Tax Planning, Sustainability, and Using the Work of an External Expert):</a:t>
                      </a:r>
                    </a:p>
                    <a:p>
                      <a:pPr marL="342900" lvl="0" indent="-342900" algn="l" defTabSz="914400" rtl="0" eaLnBrk="1" latinLnBrk="0" hangingPunct="1">
                        <a:spcBef>
                          <a:spcPts val="600"/>
                        </a:spcBef>
                        <a:spcAft>
                          <a:spcPts val="600"/>
                        </a:spcAft>
                        <a:buAutoNum type="alphaLcParenBoth"/>
                      </a:pPr>
                      <a:r>
                        <a:rPr lang="en-US" sz="1800" kern="1200">
                          <a:solidFill>
                            <a:schemeClr val="tx2"/>
                          </a:solidFill>
                          <a:effectLst/>
                          <a:latin typeface="+mn-lt"/>
                          <a:ea typeface="+mn-ea"/>
                          <a:cs typeface="+mn-cs"/>
                        </a:rPr>
                        <a:t>Adequately address the evolved/expanded CFO role and related ethical challenges; or</a:t>
                      </a:r>
                    </a:p>
                    <a:p>
                      <a:pPr marL="342900" lvl="0" indent="-342900" algn="l" defTabSz="914400" rtl="0" eaLnBrk="1" latinLnBrk="0" hangingPunct="1">
                        <a:spcBef>
                          <a:spcPts val="600"/>
                        </a:spcBef>
                        <a:spcAft>
                          <a:spcPts val="600"/>
                        </a:spcAft>
                        <a:buAutoNum type="alphaLcParenBoth"/>
                      </a:pPr>
                      <a:r>
                        <a:rPr lang="en-US" sz="1800" kern="1200">
                          <a:solidFill>
                            <a:schemeClr val="tx2"/>
                          </a:solidFill>
                          <a:effectLst/>
                          <a:latin typeface="+mn-lt"/>
                          <a:ea typeface="+mn-ea"/>
                          <a:cs typeface="+mn-cs"/>
                        </a:rPr>
                        <a:t>Require additional attention from the IESBA to address any gaps in the provisions?</a:t>
                      </a:r>
                    </a:p>
                  </a:txBody>
                  <a:tcPr/>
                </a:tc>
                <a:extLst>
                  <a:ext uri="{0D108BD9-81ED-4DB2-BD59-A6C34878D82A}">
                    <a16:rowId xmlns:a16="http://schemas.microsoft.com/office/drawing/2014/main" val="2715094580"/>
                  </a:ext>
                </a:extLst>
              </a:tr>
            </a:tbl>
          </a:graphicData>
        </a:graphic>
      </p:graphicFrame>
      <p:sp>
        <p:nvSpPr>
          <p:cNvPr id="2" name="Title 8">
            <a:extLst>
              <a:ext uri="{FF2B5EF4-FFF2-40B4-BE49-F238E27FC236}">
                <a16:creationId xmlns:a16="http://schemas.microsoft.com/office/drawing/2014/main" id="{DB6F3D10-AE5F-8ADC-6E6E-283910009491}"/>
              </a:ext>
            </a:extLst>
          </p:cNvPr>
          <p:cNvSpPr txBox="1">
            <a:spLocks/>
          </p:cNvSpPr>
          <p:nvPr/>
        </p:nvSpPr>
        <p:spPr>
          <a:xfrm>
            <a:off x="837640" y="662746"/>
            <a:ext cx="10744759"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latin typeface="+mn-lt"/>
              </a:rPr>
              <a:t>ROUNDTABLE QUESTIONS – OTHER STAKEHOLDERS</a:t>
            </a:r>
          </a:p>
          <a:p>
            <a:endParaRPr lang="en-US">
              <a:latin typeface="+mn-lt"/>
            </a:endParaRPr>
          </a:p>
        </p:txBody>
      </p:sp>
    </p:spTree>
    <p:extLst>
      <p:ext uri="{BB962C8B-B14F-4D97-AF65-F5344CB8AC3E}">
        <p14:creationId xmlns:p14="http://schemas.microsoft.com/office/powerpoint/2010/main" val="10369879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BC44A2-6A46-15C0-DFEB-D5E7071BE165}"/>
            </a:ext>
          </a:extLst>
        </p:cNvPr>
        <p:cNvGrpSpPr/>
        <p:nvPr/>
      </p:nvGrpSpPr>
      <p:grpSpPr>
        <a:xfrm>
          <a:off x="0" y="0"/>
          <a:ext cx="0" cy="0"/>
          <a:chOff x="0" y="0"/>
          <a:chExt cx="0" cy="0"/>
        </a:xfrm>
      </p:grpSpPr>
      <p:sp>
        <p:nvSpPr>
          <p:cNvPr id="49" name="Slide Number Placeholder 2">
            <a:extLst>
              <a:ext uri="{FF2B5EF4-FFF2-40B4-BE49-F238E27FC236}">
                <a16:creationId xmlns:a16="http://schemas.microsoft.com/office/drawing/2014/main" id="{9113B146-ECC3-9AA7-92A5-DBE7D0DF3A0A}"/>
              </a:ext>
            </a:extLst>
          </p:cNvPr>
          <p:cNvSpPr>
            <a:spLocks noGrp="1"/>
          </p:cNvSpPr>
          <p:nvPr>
            <p:ph type="sldNum" sz="quarter" idx="12"/>
          </p:nvPr>
        </p:nvSpPr>
        <p:spPr>
          <a:xfrm>
            <a:off x="10733690" y="6339328"/>
            <a:ext cx="429610" cy="51867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000" i="0" u="none" strike="noStrike" kern="1200" cap="none" spc="0" normalizeH="0" baseline="0" noProof="0">
              <a:ln>
                <a:noFill/>
              </a:ln>
              <a:solidFill>
                <a:srgbClr val="2C4151"/>
              </a:solidFill>
              <a:effectLst/>
              <a:uLnTx/>
              <a:uFillTx/>
              <a:latin typeface="Calibri"/>
              <a:ea typeface="+mn-ea"/>
              <a:cs typeface="+mn-cs"/>
            </a:endParaRPr>
          </a:p>
        </p:txBody>
      </p:sp>
      <p:graphicFrame>
        <p:nvGraphicFramePr>
          <p:cNvPr id="28" name="Table 27">
            <a:extLst>
              <a:ext uri="{FF2B5EF4-FFF2-40B4-BE49-F238E27FC236}">
                <a16:creationId xmlns:a16="http://schemas.microsoft.com/office/drawing/2014/main" id="{26BE6F01-06AA-6F8A-C7FB-4D80A710444D}"/>
              </a:ext>
            </a:extLst>
          </p:cNvPr>
          <p:cNvGraphicFramePr>
            <a:graphicFrameLocks noGrp="1"/>
          </p:cNvGraphicFramePr>
          <p:nvPr>
            <p:extLst>
              <p:ext uri="{D42A27DB-BD31-4B8C-83A1-F6EECF244321}">
                <p14:modId xmlns:p14="http://schemas.microsoft.com/office/powerpoint/2010/main" val="2528569166"/>
              </p:ext>
            </p:extLst>
          </p:nvPr>
        </p:nvGraphicFramePr>
        <p:xfrm>
          <a:off x="706034" y="2012236"/>
          <a:ext cx="11007969" cy="3528445"/>
        </p:xfrm>
        <a:graphic>
          <a:graphicData uri="http://schemas.openxmlformats.org/drawingml/2006/table">
            <a:tbl>
              <a:tblPr firstRow="1" bandRow="1">
                <a:tableStyleId>{5C22544A-7EE6-4342-B048-85BDC9FD1C3A}</a:tableStyleId>
              </a:tblPr>
              <a:tblGrid>
                <a:gridCol w="468181">
                  <a:extLst>
                    <a:ext uri="{9D8B030D-6E8A-4147-A177-3AD203B41FA5}">
                      <a16:colId xmlns:a16="http://schemas.microsoft.com/office/drawing/2014/main" val="4189204450"/>
                    </a:ext>
                  </a:extLst>
                </a:gridCol>
                <a:gridCol w="10539788">
                  <a:extLst>
                    <a:ext uri="{9D8B030D-6E8A-4147-A177-3AD203B41FA5}">
                      <a16:colId xmlns:a16="http://schemas.microsoft.com/office/drawing/2014/main" val="3481763085"/>
                    </a:ext>
                  </a:extLst>
                </a:gridCol>
              </a:tblGrid>
              <a:tr h="42182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1" kern="1200">
                        <a:solidFill>
                          <a:schemeClr val="lt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a:solidFill>
                            <a:schemeClr val="lt1"/>
                          </a:solidFill>
                          <a:effectLst/>
                          <a:latin typeface="+mn-lt"/>
                          <a:ea typeface="+mn-ea"/>
                          <a:cs typeface="+mn-cs"/>
                        </a:rPr>
                        <a:t>Session 2 – Adequacy of the Code and Future Actions (70 minutes)</a:t>
                      </a:r>
                    </a:p>
                  </a:txBody>
                  <a:tcPr/>
                </a:tc>
                <a:extLst>
                  <a:ext uri="{0D108BD9-81ED-4DB2-BD59-A6C34878D82A}">
                    <a16:rowId xmlns:a16="http://schemas.microsoft.com/office/drawing/2014/main" val="3828725483"/>
                  </a:ext>
                </a:extLst>
              </a:tr>
              <a:tr h="609600">
                <a:tc>
                  <a:txBody>
                    <a:bodyPr/>
                    <a:lstStyle/>
                    <a:p>
                      <a:pPr>
                        <a:spcBef>
                          <a:spcPts val="600"/>
                        </a:spcBef>
                        <a:spcAft>
                          <a:spcPts val="600"/>
                        </a:spcAft>
                      </a:pPr>
                      <a:r>
                        <a:rPr lang="en-US" sz="1800">
                          <a:solidFill>
                            <a:schemeClr val="tx2"/>
                          </a:solidFill>
                        </a:rPr>
                        <a:t>8.</a:t>
                      </a:r>
                    </a:p>
                  </a:txBody>
                  <a:tcPr/>
                </a:tc>
                <a:tc>
                  <a:txBody>
                    <a:bodyPr/>
                    <a:lstStyle/>
                    <a:p>
                      <a:pPr lvl="0">
                        <a:spcBef>
                          <a:spcPts val="600"/>
                        </a:spcBef>
                        <a:spcAft>
                          <a:spcPts val="600"/>
                        </a:spcAft>
                      </a:pPr>
                      <a:r>
                        <a:rPr lang="en-US" sz="1800" kern="1200">
                          <a:solidFill>
                            <a:schemeClr val="tx2"/>
                          </a:solidFill>
                          <a:effectLst/>
                          <a:latin typeface="+mn-lt"/>
                          <a:ea typeface="+mn-ea"/>
                          <a:cs typeface="+mn-cs"/>
                        </a:rPr>
                        <a:t>From your perspective, could the IESBA Code be enhanced to better promote:</a:t>
                      </a:r>
                    </a:p>
                    <a:p>
                      <a:pPr marL="342900" indent="-342900">
                        <a:spcBef>
                          <a:spcPts val="600"/>
                        </a:spcBef>
                        <a:spcAft>
                          <a:spcPts val="600"/>
                        </a:spcAft>
                        <a:buAutoNum type="alphaLcParenBoth"/>
                      </a:pPr>
                      <a:r>
                        <a:rPr lang="en-US" sz="1800" kern="1200">
                          <a:solidFill>
                            <a:schemeClr val="tx2"/>
                          </a:solidFill>
                          <a:effectLst/>
                          <a:latin typeface="+mn-lt"/>
                          <a:ea typeface="+mn-ea"/>
                          <a:cs typeface="+mn-cs"/>
                        </a:rPr>
                        <a:t>Collaboration between CFOs, boards, audit committees, and external auditors in reinforcing ethical culture and accountability, and if so, how?</a:t>
                      </a:r>
                    </a:p>
                    <a:p>
                      <a:pPr marL="342900" indent="-342900">
                        <a:spcBef>
                          <a:spcPts val="600"/>
                        </a:spcBef>
                        <a:spcAft>
                          <a:spcPts val="600"/>
                        </a:spcAft>
                        <a:buAutoNum type="alphaLcParenBoth"/>
                      </a:pPr>
                      <a:r>
                        <a:rPr lang="en-US" sz="1800" kern="1200">
                          <a:solidFill>
                            <a:schemeClr val="tx2"/>
                          </a:solidFill>
                          <a:effectLst/>
                          <a:latin typeface="+mn-lt"/>
                          <a:ea typeface="+mn-ea"/>
                          <a:cs typeface="+mn-cs"/>
                        </a:rPr>
                        <a:t>Ethical leadership expectations for CFOs regarding for example, data governance, AI oversight, and sustainability reporting, and if so, how?</a:t>
                      </a:r>
                      <a:endParaRPr lang="en-US" sz="1800">
                        <a:solidFill>
                          <a:schemeClr val="tx2"/>
                        </a:solidFill>
                      </a:endParaRPr>
                    </a:p>
                  </a:txBody>
                  <a:tcPr/>
                </a:tc>
                <a:extLst>
                  <a:ext uri="{0D108BD9-81ED-4DB2-BD59-A6C34878D82A}">
                    <a16:rowId xmlns:a16="http://schemas.microsoft.com/office/drawing/2014/main" val="1922889844"/>
                  </a:ext>
                </a:extLst>
              </a:tr>
              <a:tr h="424376">
                <a:tc>
                  <a:txBody>
                    <a:bodyPr/>
                    <a:lstStyle/>
                    <a:p>
                      <a:pPr>
                        <a:spcBef>
                          <a:spcPts val="600"/>
                        </a:spcBef>
                        <a:spcAft>
                          <a:spcPts val="600"/>
                        </a:spcAft>
                      </a:pPr>
                      <a:r>
                        <a:rPr lang="en-US" sz="1800">
                          <a:solidFill>
                            <a:schemeClr val="tx2"/>
                          </a:solidFill>
                        </a:rPr>
                        <a:t>9.</a:t>
                      </a:r>
                    </a:p>
                  </a:txBody>
                  <a:tcPr/>
                </a:tc>
                <a:tc>
                  <a:txBody>
                    <a:bodyPr/>
                    <a:lstStyle/>
                    <a:p>
                      <a:pPr>
                        <a:spcBef>
                          <a:spcPts val="600"/>
                        </a:spcBef>
                        <a:spcAft>
                          <a:spcPts val="600"/>
                        </a:spcAft>
                      </a:pPr>
                      <a:r>
                        <a:rPr lang="en-US" sz="1800">
                          <a:solidFill>
                            <a:schemeClr val="tx2"/>
                          </a:solidFill>
                        </a:rPr>
                        <a:t>What types of additional materials or outreach would best support CFOs in applying ethics standards?</a:t>
                      </a:r>
                    </a:p>
                  </a:txBody>
                  <a:tcPr/>
                </a:tc>
                <a:extLst>
                  <a:ext uri="{0D108BD9-81ED-4DB2-BD59-A6C34878D82A}">
                    <a16:rowId xmlns:a16="http://schemas.microsoft.com/office/drawing/2014/main" val="1773319576"/>
                  </a:ext>
                </a:extLst>
              </a:tr>
              <a:tr h="560657">
                <a:tc>
                  <a:txBody>
                    <a:bodyPr/>
                    <a:lstStyle/>
                    <a:p>
                      <a:pPr>
                        <a:spcBef>
                          <a:spcPts val="600"/>
                        </a:spcBef>
                        <a:spcAft>
                          <a:spcPts val="600"/>
                        </a:spcAft>
                      </a:pPr>
                      <a:r>
                        <a:rPr lang="en-US" sz="1800">
                          <a:solidFill>
                            <a:schemeClr val="tx2"/>
                          </a:solidFill>
                        </a:rPr>
                        <a:t>10.</a:t>
                      </a:r>
                    </a:p>
                  </a:txBody>
                  <a:tcPr/>
                </a:tc>
                <a:tc>
                  <a:txBody>
                    <a:bodyPr/>
                    <a:lstStyle/>
                    <a:p>
                      <a:pPr>
                        <a:spcBef>
                          <a:spcPts val="600"/>
                        </a:spcBef>
                        <a:spcAft>
                          <a:spcPts val="600"/>
                        </a:spcAft>
                      </a:pPr>
                      <a:r>
                        <a:rPr lang="en-US" sz="1800" kern="1200">
                          <a:solidFill>
                            <a:schemeClr val="tx2"/>
                          </a:solidFill>
                          <a:effectLst/>
                          <a:latin typeface="+mn-lt"/>
                          <a:ea typeface="+mn-ea"/>
                          <a:cs typeface="+mn-cs"/>
                        </a:rPr>
                        <a:t>Among possible IESBA actions—clarifying current provisions in the IESBA Code, commissioning the development of non-authoritative material, or exploring broader applicability of the IESBA Code—which do you consider the highest priority and why?</a:t>
                      </a:r>
                      <a:endParaRPr lang="en-US" sz="1800">
                        <a:solidFill>
                          <a:schemeClr val="tx2"/>
                        </a:solidFill>
                      </a:endParaRPr>
                    </a:p>
                  </a:txBody>
                  <a:tcPr/>
                </a:tc>
                <a:extLst>
                  <a:ext uri="{0D108BD9-81ED-4DB2-BD59-A6C34878D82A}">
                    <a16:rowId xmlns:a16="http://schemas.microsoft.com/office/drawing/2014/main" val="2288093104"/>
                  </a:ext>
                </a:extLst>
              </a:tr>
            </a:tbl>
          </a:graphicData>
        </a:graphic>
      </p:graphicFrame>
      <p:sp>
        <p:nvSpPr>
          <p:cNvPr id="2" name="Title 8">
            <a:extLst>
              <a:ext uri="{FF2B5EF4-FFF2-40B4-BE49-F238E27FC236}">
                <a16:creationId xmlns:a16="http://schemas.microsoft.com/office/drawing/2014/main" id="{9BA90DF3-8A4A-BFD7-EF13-6415454F3497}"/>
              </a:ext>
            </a:extLst>
          </p:cNvPr>
          <p:cNvSpPr txBox="1">
            <a:spLocks/>
          </p:cNvSpPr>
          <p:nvPr/>
        </p:nvSpPr>
        <p:spPr>
          <a:xfrm>
            <a:off x="837640" y="662746"/>
            <a:ext cx="10744759"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latin typeface="+mn-lt"/>
              </a:rPr>
              <a:t>ROUNDTABLE QUESTIONS – OTHER STAKEHOLDERS</a:t>
            </a:r>
          </a:p>
          <a:p>
            <a:endParaRPr lang="en-US">
              <a:latin typeface="+mn-lt"/>
            </a:endParaRPr>
          </a:p>
        </p:txBody>
      </p:sp>
    </p:spTree>
    <p:extLst>
      <p:ext uri="{BB962C8B-B14F-4D97-AF65-F5344CB8AC3E}">
        <p14:creationId xmlns:p14="http://schemas.microsoft.com/office/powerpoint/2010/main" val="5885449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B40AC-8AAF-8501-5869-16377830CF3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20405D-9946-51E0-6914-B71F0AF86816}"/>
              </a:ext>
            </a:extLst>
          </p:cNvPr>
          <p:cNvSpPr>
            <a:spLocks noGrp="1"/>
          </p:cNvSpPr>
          <p:nvPr>
            <p:ph type="sldNum" sz="quarter" idx="12"/>
          </p:nvPr>
        </p:nvSpPr>
        <p:spPr/>
        <p:txBody>
          <a:bodyPr/>
          <a:lstStyle/>
          <a:p>
            <a:fld id="{50ACEBBF-944F-8349-945C-78F972EF34F6}" type="slidenum">
              <a:rPr lang="en-US" smtClean="0"/>
              <a:pPr/>
              <a:t>28</a:t>
            </a:fld>
            <a:endParaRPr lang="en-US"/>
          </a:p>
        </p:txBody>
      </p:sp>
      <p:graphicFrame>
        <p:nvGraphicFramePr>
          <p:cNvPr id="3" name="Diagram 2">
            <a:extLst>
              <a:ext uri="{FF2B5EF4-FFF2-40B4-BE49-F238E27FC236}">
                <a16:creationId xmlns:a16="http://schemas.microsoft.com/office/drawing/2014/main" id="{5DDB8F41-6AB9-7101-7E4A-7A65CC8BAAC9}"/>
              </a:ext>
            </a:extLst>
          </p:cNvPr>
          <p:cNvGraphicFramePr/>
          <p:nvPr>
            <p:extLst>
              <p:ext uri="{D42A27DB-BD31-4B8C-83A1-F6EECF244321}">
                <p14:modId xmlns:p14="http://schemas.microsoft.com/office/powerpoint/2010/main" val="2055534596"/>
              </p:ext>
            </p:extLst>
          </p:nvPr>
        </p:nvGraphicFramePr>
        <p:xfrm>
          <a:off x="6686550" y="2146300"/>
          <a:ext cx="4541744" cy="43306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940465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BAF02-4D63-E7F0-A4C1-417DAC5C794C}"/>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E7E8F5D-CFF3-C431-47A6-E11FAB712268}"/>
              </a:ext>
            </a:extLst>
          </p:cNvPr>
          <p:cNvSpPr>
            <a:spLocks noGrp="1"/>
          </p:cNvSpPr>
          <p:nvPr>
            <p:ph type="sldNum" sz="quarter" idx="12"/>
          </p:nvPr>
        </p:nvSpPr>
        <p:spPr>
          <a:xfrm>
            <a:off x="10893588" y="6339328"/>
            <a:ext cx="429610" cy="51867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9" name="Title 8">
            <a:extLst>
              <a:ext uri="{FF2B5EF4-FFF2-40B4-BE49-F238E27FC236}">
                <a16:creationId xmlns:a16="http://schemas.microsoft.com/office/drawing/2014/main" id="{91FFBC62-1DC4-F8AA-3B61-CA3AA5AFC73A}"/>
              </a:ext>
            </a:extLst>
          </p:cNvPr>
          <p:cNvSpPr>
            <a:spLocks noGrp="1"/>
          </p:cNvSpPr>
          <p:nvPr>
            <p:ph type="title"/>
          </p:nvPr>
        </p:nvSpPr>
        <p:spPr>
          <a:xfrm>
            <a:off x="641837" y="576400"/>
            <a:ext cx="10134600" cy="550843"/>
          </a:xfrm>
        </p:spPr>
        <p:txBody>
          <a:bodyPr/>
          <a:lstStyle/>
          <a:p>
            <a:r>
              <a:rPr lang="en-US">
                <a:latin typeface="+mn-lt"/>
              </a:rPr>
              <a:t>EXTENDED SURVEY (DRAFT)</a:t>
            </a:r>
          </a:p>
        </p:txBody>
      </p:sp>
      <p:sp>
        <p:nvSpPr>
          <p:cNvPr id="2" name="Rounded Rectangle 1">
            <a:extLst>
              <a:ext uri="{FF2B5EF4-FFF2-40B4-BE49-F238E27FC236}">
                <a16:creationId xmlns:a16="http://schemas.microsoft.com/office/drawing/2014/main" id="{EFD609F8-4BAE-2032-B191-C12210343C0C}"/>
              </a:ext>
            </a:extLst>
          </p:cNvPr>
          <p:cNvSpPr/>
          <p:nvPr/>
        </p:nvSpPr>
        <p:spPr>
          <a:xfrm>
            <a:off x="1120970" y="2409516"/>
            <a:ext cx="2440736" cy="2984360"/>
          </a:xfrm>
          <a:custGeom>
            <a:avLst/>
            <a:gdLst/>
            <a:ahLst/>
            <a:cxnLst/>
            <a:rect l="0" t="0" r="0" b="0"/>
            <a:pathLst>
              <a:path w="1356527" h="2984360">
                <a:moveTo>
                  <a:pt x="1356527" y="271305"/>
                </a:moveTo>
                <a:lnTo>
                  <a:pt x="1356527" y="180870"/>
                </a:lnTo>
                <a:cubicBezTo>
                  <a:pt x="1356527" y="132900"/>
                  <a:pt x="1337471" y="86895"/>
                  <a:pt x="1303552" y="52975"/>
                </a:cubicBezTo>
                <a:cubicBezTo>
                  <a:pt x="1269632" y="19056"/>
                  <a:pt x="1223626" y="0"/>
                  <a:pt x="1175657" y="0"/>
                </a:cubicBezTo>
                <a:lnTo>
                  <a:pt x="180870" y="0"/>
                </a:lnTo>
                <a:cubicBezTo>
                  <a:pt x="132900" y="0"/>
                  <a:pt x="86895" y="19056"/>
                  <a:pt x="52975" y="52975"/>
                </a:cubicBezTo>
                <a:cubicBezTo>
                  <a:pt x="19056" y="86895"/>
                  <a:pt x="0" y="132900"/>
                  <a:pt x="0" y="180870"/>
                </a:cubicBezTo>
                <a:lnTo>
                  <a:pt x="0" y="271305"/>
                </a:lnTo>
                <a:moveTo>
                  <a:pt x="1356527" y="1808703"/>
                </a:moveTo>
                <a:lnTo>
                  <a:pt x="1356527" y="271305"/>
                </a:lnTo>
                <a:moveTo>
                  <a:pt x="0" y="271305"/>
                </a:moveTo>
                <a:lnTo>
                  <a:pt x="0" y="1808703"/>
                </a:lnTo>
                <a:moveTo>
                  <a:pt x="1356527" y="1808703"/>
                </a:moveTo>
                <a:lnTo>
                  <a:pt x="1356527" y="2816409"/>
                </a:lnTo>
                <a:cubicBezTo>
                  <a:pt x="1356527" y="2860952"/>
                  <a:pt x="1337471" y="2903671"/>
                  <a:pt x="1303552" y="2935168"/>
                </a:cubicBezTo>
                <a:cubicBezTo>
                  <a:pt x="1269632" y="2966665"/>
                  <a:pt x="1223626" y="2984360"/>
                  <a:pt x="1175657" y="2984360"/>
                </a:cubicBezTo>
                <a:lnTo>
                  <a:pt x="180870" y="2984360"/>
                </a:lnTo>
                <a:cubicBezTo>
                  <a:pt x="132900" y="2984360"/>
                  <a:pt x="86895" y="2966665"/>
                  <a:pt x="52975" y="2935168"/>
                </a:cubicBezTo>
                <a:cubicBezTo>
                  <a:pt x="19056" y="2903671"/>
                  <a:pt x="0" y="2860952"/>
                  <a:pt x="0" y="2816409"/>
                </a:cubicBezTo>
                <a:lnTo>
                  <a:pt x="0" y="1808703"/>
                </a:lnTo>
              </a:path>
            </a:pathLst>
          </a:custGeom>
          <a:noFill/>
          <a:ln w="19050">
            <a:solidFill>
              <a:srgbClr val="E55753"/>
            </a:solidFill>
          </a:ln>
        </p:spPr>
        <p:txBody>
          <a:bodyPr rtlCol="0" anchor="ctr"/>
          <a:lstStyle/>
          <a:p>
            <a:pPr algn="ctr"/>
            <a:endParaRPr b="1"/>
          </a:p>
        </p:txBody>
      </p:sp>
      <p:sp>
        <p:nvSpPr>
          <p:cNvPr id="5" name="Rounded Rectangle 3">
            <a:extLst>
              <a:ext uri="{FF2B5EF4-FFF2-40B4-BE49-F238E27FC236}">
                <a16:creationId xmlns:a16="http://schemas.microsoft.com/office/drawing/2014/main" id="{2D5E7CC9-3382-1D49-4BB4-EE0C86466BF4}"/>
              </a:ext>
            </a:extLst>
          </p:cNvPr>
          <p:cNvSpPr/>
          <p:nvPr/>
        </p:nvSpPr>
        <p:spPr>
          <a:xfrm>
            <a:off x="5026947" y="2409516"/>
            <a:ext cx="2180493" cy="2984360"/>
          </a:xfrm>
          <a:custGeom>
            <a:avLst/>
            <a:gdLst/>
            <a:ahLst/>
            <a:cxnLst/>
            <a:rect l="0" t="0" r="0" b="0"/>
            <a:pathLst>
              <a:path w="1356527" h="2984360">
                <a:moveTo>
                  <a:pt x="1356527" y="271305"/>
                </a:moveTo>
                <a:lnTo>
                  <a:pt x="1356527" y="180870"/>
                </a:lnTo>
                <a:cubicBezTo>
                  <a:pt x="1356527" y="132900"/>
                  <a:pt x="1337471" y="86895"/>
                  <a:pt x="1303552" y="52975"/>
                </a:cubicBezTo>
                <a:cubicBezTo>
                  <a:pt x="1269632" y="19056"/>
                  <a:pt x="1223626" y="0"/>
                  <a:pt x="1175657" y="0"/>
                </a:cubicBezTo>
                <a:lnTo>
                  <a:pt x="180870" y="0"/>
                </a:lnTo>
                <a:cubicBezTo>
                  <a:pt x="132900" y="0"/>
                  <a:pt x="86895" y="19056"/>
                  <a:pt x="52975" y="52975"/>
                </a:cubicBezTo>
                <a:cubicBezTo>
                  <a:pt x="19056" y="86895"/>
                  <a:pt x="0" y="132900"/>
                  <a:pt x="0" y="180870"/>
                </a:cubicBezTo>
                <a:lnTo>
                  <a:pt x="0" y="271305"/>
                </a:lnTo>
                <a:moveTo>
                  <a:pt x="1356527" y="1808703"/>
                </a:moveTo>
                <a:lnTo>
                  <a:pt x="1356527" y="271305"/>
                </a:lnTo>
                <a:moveTo>
                  <a:pt x="0" y="271305"/>
                </a:moveTo>
                <a:lnTo>
                  <a:pt x="0" y="1808703"/>
                </a:lnTo>
                <a:moveTo>
                  <a:pt x="1356527" y="1808703"/>
                </a:moveTo>
                <a:lnTo>
                  <a:pt x="1356527" y="2816409"/>
                </a:lnTo>
                <a:cubicBezTo>
                  <a:pt x="1356527" y="2860952"/>
                  <a:pt x="1337471" y="2903671"/>
                  <a:pt x="1303552" y="2935168"/>
                </a:cubicBezTo>
                <a:cubicBezTo>
                  <a:pt x="1269632" y="2966665"/>
                  <a:pt x="1223626" y="2984360"/>
                  <a:pt x="1175657" y="2984360"/>
                </a:cubicBezTo>
                <a:lnTo>
                  <a:pt x="180870" y="2984360"/>
                </a:lnTo>
                <a:cubicBezTo>
                  <a:pt x="132900" y="2984360"/>
                  <a:pt x="86895" y="2966665"/>
                  <a:pt x="52975" y="2935168"/>
                </a:cubicBezTo>
                <a:cubicBezTo>
                  <a:pt x="19056" y="2903671"/>
                  <a:pt x="0" y="2860952"/>
                  <a:pt x="0" y="2816409"/>
                </a:cubicBezTo>
                <a:lnTo>
                  <a:pt x="0" y="1808703"/>
                </a:lnTo>
              </a:path>
            </a:pathLst>
          </a:custGeom>
          <a:noFill/>
          <a:ln w="19050">
            <a:solidFill>
              <a:srgbClr val="E0CB15"/>
            </a:solidFill>
          </a:ln>
        </p:spPr>
        <p:txBody>
          <a:bodyPr rtlCol="0" anchor="ctr"/>
          <a:lstStyle/>
          <a:p>
            <a:pPr algn="ctr"/>
            <a:endParaRPr/>
          </a:p>
        </p:txBody>
      </p:sp>
      <p:sp>
        <p:nvSpPr>
          <p:cNvPr id="7" name="Rounded Rectangle 5">
            <a:extLst>
              <a:ext uri="{FF2B5EF4-FFF2-40B4-BE49-F238E27FC236}">
                <a16:creationId xmlns:a16="http://schemas.microsoft.com/office/drawing/2014/main" id="{3E81C0E2-853B-8C1C-F7B7-F16C395015CE}"/>
              </a:ext>
            </a:extLst>
          </p:cNvPr>
          <p:cNvSpPr/>
          <p:nvPr/>
        </p:nvSpPr>
        <p:spPr>
          <a:xfrm>
            <a:off x="8533821" y="2409516"/>
            <a:ext cx="2574572" cy="2984360"/>
          </a:xfrm>
          <a:custGeom>
            <a:avLst/>
            <a:gdLst/>
            <a:ahLst/>
            <a:cxnLst/>
            <a:rect l="0" t="0" r="0" b="0"/>
            <a:pathLst>
              <a:path w="1356527" h="2984360">
                <a:moveTo>
                  <a:pt x="1356527" y="271305"/>
                </a:moveTo>
                <a:lnTo>
                  <a:pt x="1356527" y="180870"/>
                </a:lnTo>
                <a:cubicBezTo>
                  <a:pt x="1356527" y="132900"/>
                  <a:pt x="1337471" y="86895"/>
                  <a:pt x="1303552" y="52975"/>
                </a:cubicBezTo>
                <a:cubicBezTo>
                  <a:pt x="1269632" y="19056"/>
                  <a:pt x="1223626" y="0"/>
                  <a:pt x="1175657" y="0"/>
                </a:cubicBezTo>
                <a:lnTo>
                  <a:pt x="180870" y="0"/>
                </a:lnTo>
                <a:cubicBezTo>
                  <a:pt x="132900" y="0"/>
                  <a:pt x="86895" y="19056"/>
                  <a:pt x="52975" y="52975"/>
                </a:cubicBezTo>
                <a:cubicBezTo>
                  <a:pt x="19056" y="86895"/>
                  <a:pt x="0" y="132900"/>
                  <a:pt x="0" y="180870"/>
                </a:cubicBezTo>
                <a:lnTo>
                  <a:pt x="0" y="271305"/>
                </a:lnTo>
                <a:moveTo>
                  <a:pt x="1356527" y="1808703"/>
                </a:moveTo>
                <a:lnTo>
                  <a:pt x="1356527" y="271305"/>
                </a:lnTo>
                <a:moveTo>
                  <a:pt x="0" y="271305"/>
                </a:moveTo>
                <a:lnTo>
                  <a:pt x="0" y="1808703"/>
                </a:lnTo>
                <a:moveTo>
                  <a:pt x="1356527" y="1808703"/>
                </a:moveTo>
                <a:lnTo>
                  <a:pt x="1356527" y="2816409"/>
                </a:lnTo>
                <a:cubicBezTo>
                  <a:pt x="1356527" y="2860952"/>
                  <a:pt x="1337471" y="2903671"/>
                  <a:pt x="1303552" y="2935168"/>
                </a:cubicBezTo>
                <a:cubicBezTo>
                  <a:pt x="1269632" y="2966665"/>
                  <a:pt x="1223626" y="2984360"/>
                  <a:pt x="1175657" y="2984360"/>
                </a:cubicBezTo>
                <a:lnTo>
                  <a:pt x="180870" y="2984360"/>
                </a:lnTo>
                <a:cubicBezTo>
                  <a:pt x="132900" y="2984360"/>
                  <a:pt x="86895" y="2966665"/>
                  <a:pt x="52975" y="2935168"/>
                </a:cubicBezTo>
                <a:cubicBezTo>
                  <a:pt x="19056" y="2903671"/>
                  <a:pt x="0" y="2860952"/>
                  <a:pt x="0" y="2816409"/>
                </a:cubicBezTo>
                <a:lnTo>
                  <a:pt x="0" y="1808703"/>
                </a:lnTo>
              </a:path>
            </a:pathLst>
          </a:custGeom>
          <a:noFill/>
          <a:ln w="19050">
            <a:solidFill>
              <a:srgbClr val="4E88E7"/>
            </a:solidFill>
          </a:ln>
        </p:spPr>
        <p:txBody>
          <a:bodyPr rtlCol="0" anchor="ctr"/>
          <a:lstStyle/>
          <a:p>
            <a:pPr algn="ctr"/>
            <a:endParaRPr/>
          </a:p>
        </p:txBody>
      </p:sp>
      <p:sp>
        <p:nvSpPr>
          <p:cNvPr id="8" name="Rounded Rectangle 6">
            <a:extLst>
              <a:ext uri="{FF2B5EF4-FFF2-40B4-BE49-F238E27FC236}">
                <a16:creationId xmlns:a16="http://schemas.microsoft.com/office/drawing/2014/main" id="{A110AC14-430B-9531-0875-7AC5DB901BBC}"/>
              </a:ext>
            </a:extLst>
          </p:cNvPr>
          <p:cNvSpPr/>
          <p:nvPr/>
        </p:nvSpPr>
        <p:spPr>
          <a:xfrm>
            <a:off x="1148862" y="4018038"/>
            <a:ext cx="9887319" cy="1085227"/>
          </a:xfrm>
          <a:custGeom>
            <a:avLst/>
            <a:gdLst/>
            <a:ahLst/>
            <a:cxnLst/>
            <a:rect l="0" t="0" r="0" b="0"/>
            <a:pathLst>
              <a:path w="7686989" h="1085227">
                <a:moveTo>
                  <a:pt x="7543800" y="972177"/>
                </a:moveTo>
                <a:lnTo>
                  <a:pt x="7596553" y="1032468"/>
                </a:lnTo>
                <a:lnTo>
                  <a:pt x="7649307" y="972177"/>
                </a:lnTo>
                <a:moveTo>
                  <a:pt x="7649307" y="972177"/>
                </a:moveTo>
                <a:lnTo>
                  <a:pt x="7596553" y="1032468"/>
                </a:lnTo>
                <a:lnTo>
                  <a:pt x="7543800" y="972177"/>
                </a:lnTo>
                <a:moveTo>
                  <a:pt x="7378002" y="806380"/>
                </a:moveTo>
                <a:lnTo>
                  <a:pt x="7325248" y="746090"/>
                </a:lnTo>
                <a:lnTo>
                  <a:pt x="7272494" y="806380"/>
                </a:lnTo>
                <a:moveTo>
                  <a:pt x="7272494" y="806380"/>
                </a:moveTo>
                <a:lnTo>
                  <a:pt x="7325248" y="746090"/>
                </a:lnTo>
                <a:lnTo>
                  <a:pt x="7378002" y="806380"/>
                </a:lnTo>
                <a:moveTo>
                  <a:pt x="7378002" y="896815"/>
                </a:moveTo>
                <a:lnTo>
                  <a:pt x="7325248" y="836525"/>
                </a:lnTo>
                <a:lnTo>
                  <a:pt x="7272494" y="896815"/>
                </a:lnTo>
                <a:moveTo>
                  <a:pt x="7272494" y="896815"/>
                </a:moveTo>
                <a:lnTo>
                  <a:pt x="7325248" y="836525"/>
                </a:lnTo>
                <a:lnTo>
                  <a:pt x="7378002" y="896815"/>
                </a:lnTo>
                <a:moveTo>
                  <a:pt x="7378002" y="987250"/>
                </a:moveTo>
                <a:lnTo>
                  <a:pt x="7325248" y="926960"/>
                </a:lnTo>
                <a:lnTo>
                  <a:pt x="7272494" y="987250"/>
                </a:lnTo>
                <a:moveTo>
                  <a:pt x="7272494" y="987250"/>
                </a:moveTo>
                <a:lnTo>
                  <a:pt x="7325248" y="926960"/>
                </a:lnTo>
                <a:lnTo>
                  <a:pt x="7378002" y="987250"/>
                </a:lnTo>
                <a:moveTo>
                  <a:pt x="7174523" y="634783"/>
                </a:moveTo>
                <a:lnTo>
                  <a:pt x="7053942" y="537415"/>
                </a:lnTo>
                <a:lnTo>
                  <a:pt x="6933362" y="634783"/>
                </a:lnTo>
                <a:moveTo>
                  <a:pt x="6933362" y="634783"/>
                </a:moveTo>
                <a:lnTo>
                  <a:pt x="7053942" y="537415"/>
                </a:lnTo>
                <a:lnTo>
                  <a:pt x="7174523" y="634783"/>
                </a:lnTo>
                <a:moveTo>
                  <a:pt x="7174523" y="780903"/>
                </a:moveTo>
                <a:lnTo>
                  <a:pt x="7053942" y="683459"/>
                </a:lnTo>
                <a:lnTo>
                  <a:pt x="6933362" y="780903"/>
                </a:lnTo>
                <a:moveTo>
                  <a:pt x="6933362" y="780903"/>
                </a:moveTo>
                <a:lnTo>
                  <a:pt x="7053942" y="683459"/>
                </a:lnTo>
                <a:lnTo>
                  <a:pt x="7174523" y="780903"/>
                </a:lnTo>
                <a:moveTo>
                  <a:pt x="7174523" y="926961"/>
                </a:moveTo>
                <a:lnTo>
                  <a:pt x="7053942" y="829592"/>
                </a:lnTo>
                <a:lnTo>
                  <a:pt x="6933362" y="926961"/>
                </a:lnTo>
                <a:moveTo>
                  <a:pt x="6933362" y="926961"/>
                </a:moveTo>
                <a:lnTo>
                  <a:pt x="7053942" y="829592"/>
                </a:lnTo>
                <a:lnTo>
                  <a:pt x="7174523" y="926961"/>
                </a:lnTo>
                <a:moveTo>
                  <a:pt x="1205802" y="634783"/>
                </a:moveTo>
                <a:lnTo>
                  <a:pt x="1085221" y="537415"/>
                </a:lnTo>
                <a:lnTo>
                  <a:pt x="964641" y="634783"/>
                </a:lnTo>
                <a:moveTo>
                  <a:pt x="964641" y="634783"/>
                </a:moveTo>
                <a:lnTo>
                  <a:pt x="1085221" y="537415"/>
                </a:lnTo>
                <a:lnTo>
                  <a:pt x="1205802" y="634783"/>
                </a:lnTo>
                <a:moveTo>
                  <a:pt x="1205802" y="780903"/>
                </a:moveTo>
                <a:lnTo>
                  <a:pt x="1085221" y="683459"/>
                </a:lnTo>
                <a:lnTo>
                  <a:pt x="964641" y="780903"/>
                </a:lnTo>
                <a:moveTo>
                  <a:pt x="964641" y="780903"/>
                </a:moveTo>
                <a:lnTo>
                  <a:pt x="1085221" y="683459"/>
                </a:lnTo>
                <a:lnTo>
                  <a:pt x="1205802" y="780903"/>
                </a:lnTo>
                <a:moveTo>
                  <a:pt x="1205802" y="926961"/>
                </a:moveTo>
                <a:lnTo>
                  <a:pt x="1085221" y="829592"/>
                </a:lnTo>
                <a:lnTo>
                  <a:pt x="964641" y="926961"/>
                </a:lnTo>
                <a:moveTo>
                  <a:pt x="964641" y="926961"/>
                </a:moveTo>
                <a:lnTo>
                  <a:pt x="1085221" y="829592"/>
                </a:lnTo>
                <a:lnTo>
                  <a:pt x="1205802" y="926961"/>
                </a:lnTo>
                <a:moveTo>
                  <a:pt x="753626" y="634783"/>
                </a:moveTo>
                <a:lnTo>
                  <a:pt x="633046" y="537415"/>
                </a:lnTo>
                <a:lnTo>
                  <a:pt x="512465" y="634783"/>
                </a:lnTo>
                <a:moveTo>
                  <a:pt x="512465" y="634783"/>
                </a:moveTo>
                <a:lnTo>
                  <a:pt x="633046" y="537415"/>
                </a:lnTo>
                <a:lnTo>
                  <a:pt x="753626" y="634783"/>
                </a:lnTo>
                <a:moveTo>
                  <a:pt x="753626" y="780903"/>
                </a:moveTo>
                <a:lnTo>
                  <a:pt x="633046" y="683459"/>
                </a:lnTo>
                <a:lnTo>
                  <a:pt x="512465" y="780903"/>
                </a:lnTo>
                <a:moveTo>
                  <a:pt x="512465" y="780903"/>
                </a:moveTo>
                <a:lnTo>
                  <a:pt x="633046" y="683459"/>
                </a:lnTo>
                <a:lnTo>
                  <a:pt x="753626" y="780903"/>
                </a:lnTo>
                <a:moveTo>
                  <a:pt x="753626" y="926961"/>
                </a:moveTo>
                <a:lnTo>
                  <a:pt x="633046" y="829592"/>
                </a:lnTo>
                <a:lnTo>
                  <a:pt x="512465" y="926961"/>
                </a:lnTo>
                <a:moveTo>
                  <a:pt x="512465" y="926961"/>
                </a:moveTo>
                <a:lnTo>
                  <a:pt x="633046" y="829592"/>
                </a:lnTo>
                <a:lnTo>
                  <a:pt x="753626" y="926961"/>
                </a:lnTo>
                <a:moveTo>
                  <a:pt x="429567" y="827866"/>
                </a:moveTo>
                <a:lnTo>
                  <a:pt x="360685" y="772172"/>
                </a:lnTo>
                <a:lnTo>
                  <a:pt x="291728" y="827866"/>
                </a:lnTo>
                <a:moveTo>
                  <a:pt x="291728" y="827866"/>
                </a:moveTo>
                <a:lnTo>
                  <a:pt x="360685" y="772172"/>
                </a:lnTo>
                <a:lnTo>
                  <a:pt x="429567" y="827866"/>
                </a:lnTo>
                <a:moveTo>
                  <a:pt x="429567" y="911278"/>
                </a:moveTo>
                <a:lnTo>
                  <a:pt x="360685" y="855660"/>
                </a:lnTo>
                <a:lnTo>
                  <a:pt x="291728" y="911278"/>
                </a:lnTo>
                <a:moveTo>
                  <a:pt x="291728" y="911278"/>
                </a:moveTo>
                <a:lnTo>
                  <a:pt x="360685" y="855660"/>
                </a:lnTo>
                <a:lnTo>
                  <a:pt x="429567" y="911278"/>
                </a:lnTo>
                <a:moveTo>
                  <a:pt x="429567" y="994780"/>
                </a:moveTo>
                <a:lnTo>
                  <a:pt x="360685" y="939162"/>
                </a:lnTo>
                <a:lnTo>
                  <a:pt x="291728" y="994780"/>
                </a:lnTo>
                <a:moveTo>
                  <a:pt x="291728" y="994780"/>
                </a:moveTo>
                <a:lnTo>
                  <a:pt x="360685" y="939162"/>
                </a:lnTo>
                <a:lnTo>
                  <a:pt x="429567" y="994780"/>
                </a:lnTo>
                <a:moveTo>
                  <a:pt x="6820318" y="972177"/>
                </a:moveTo>
                <a:lnTo>
                  <a:pt x="6873072" y="1032468"/>
                </a:lnTo>
                <a:lnTo>
                  <a:pt x="6925826" y="972177"/>
                </a:lnTo>
                <a:moveTo>
                  <a:pt x="6925826" y="972177"/>
                </a:moveTo>
                <a:lnTo>
                  <a:pt x="6873072" y="1032468"/>
                </a:lnTo>
                <a:lnTo>
                  <a:pt x="6820318" y="972177"/>
                </a:lnTo>
                <a:moveTo>
                  <a:pt x="2388995" y="972177"/>
                </a:moveTo>
                <a:lnTo>
                  <a:pt x="2441749" y="1032468"/>
                </a:lnTo>
                <a:lnTo>
                  <a:pt x="2494503" y="972177"/>
                </a:lnTo>
                <a:moveTo>
                  <a:pt x="2494503" y="972177"/>
                </a:moveTo>
                <a:lnTo>
                  <a:pt x="2441749" y="1032468"/>
                </a:lnTo>
                <a:lnTo>
                  <a:pt x="2388995" y="972177"/>
                </a:lnTo>
                <a:moveTo>
                  <a:pt x="2208125" y="972177"/>
                </a:moveTo>
                <a:lnTo>
                  <a:pt x="2260879" y="1032468"/>
                </a:lnTo>
                <a:lnTo>
                  <a:pt x="2313632" y="972177"/>
                </a:lnTo>
                <a:moveTo>
                  <a:pt x="2313632" y="972177"/>
                </a:moveTo>
                <a:lnTo>
                  <a:pt x="2260879" y="1032468"/>
                </a:lnTo>
                <a:lnTo>
                  <a:pt x="2208125" y="972177"/>
                </a:lnTo>
                <a:moveTo>
                  <a:pt x="2027254" y="972177"/>
                </a:moveTo>
                <a:lnTo>
                  <a:pt x="2080008" y="1032468"/>
                </a:lnTo>
                <a:lnTo>
                  <a:pt x="2132762" y="972177"/>
                </a:lnTo>
                <a:moveTo>
                  <a:pt x="2132762" y="972177"/>
                </a:moveTo>
                <a:lnTo>
                  <a:pt x="2080008" y="1032468"/>
                </a:lnTo>
                <a:lnTo>
                  <a:pt x="2027254" y="972177"/>
                </a:lnTo>
                <a:moveTo>
                  <a:pt x="761162" y="972177"/>
                </a:moveTo>
                <a:lnTo>
                  <a:pt x="813916" y="1032468"/>
                </a:lnTo>
                <a:lnTo>
                  <a:pt x="866670" y="972177"/>
                </a:lnTo>
                <a:moveTo>
                  <a:pt x="866670" y="972177"/>
                </a:moveTo>
                <a:lnTo>
                  <a:pt x="813916" y="1032468"/>
                </a:lnTo>
                <a:lnTo>
                  <a:pt x="761162" y="972177"/>
                </a:lnTo>
                <a:moveTo>
                  <a:pt x="37681" y="972177"/>
                </a:moveTo>
                <a:lnTo>
                  <a:pt x="90435" y="1032468"/>
                </a:lnTo>
                <a:lnTo>
                  <a:pt x="143189" y="972177"/>
                </a:lnTo>
                <a:moveTo>
                  <a:pt x="143189" y="972177"/>
                </a:moveTo>
                <a:lnTo>
                  <a:pt x="90435" y="1032468"/>
                </a:lnTo>
                <a:lnTo>
                  <a:pt x="37681" y="972177"/>
                </a:lnTo>
                <a:moveTo>
                  <a:pt x="2162909" y="942032"/>
                </a:moveTo>
                <a:lnTo>
                  <a:pt x="2010375" y="852652"/>
                </a:lnTo>
                <a:cubicBezTo>
                  <a:pt x="1961448" y="824007"/>
                  <a:pt x="1917535" y="787553"/>
                  <a:pt x="1880374" y="744733"/>
                </a:cubicBezTo>
                <a:lnTo>
                  <a:pt x="1723997" y="564390"/>
                </a:lnTo>
                <a:cubicBezTo>
                  <a:pt x="1714983" y="553971"/>
                  <a:pt x="1702548" y="547107"/>
                  <a:pt x="1688928" y="545035"/>
                </a:cubicBezTo>
                <a:cubicBezTo>
                  <a:pt x="1675307" y="542963"/>
                  <a:pt x="1661394" y="545818"/>
                  <a:pt x="1649689" y="553086"/>
                </a:cubicBezTo>
                <a:lnTo>
                  <a:pt x="1585782" y="592727"/>
                </a:lnTo>
                <a:cubicBezTo>
                  <a:pt x="1573248" y="600491"/>
                  <a:pt x="1559200" y="605489"/>
                  <a:pt x="1544579" y="607387"/>
                </a:cubicBezTo>
                <a:cubicBezTo>
                  <a:pt x="1529958" y="609285"/>
                  <a:pt x="1515100" y="608037"/>
                  <a:pt x="1500999" y="603730"/>
                </a:cubicBezTo>
                <a:cubicBezTo>
                  <a:pt x="1486057" y="599154"/>
                  <a:pt x="1470271" y="598024"/>
                  <a:pt x="1454829" y="600426"/>
                </a:cubicBezTo>
                <a:cubicBezTo>
                  <a:pt x="1439387" y="602827"/>
                  <a:pt x="1424692" y="608698"/>
                  <a:pt x="1411845" y="617596"/>
                </a:cubicBezTo>
                <a:lnTo>
                  <a:pt x="1327062" y="676154"/>
                </a:lnTo>
                <a:cubicBezTo>
                  <a:pt x="1311266" y="687071"/>
                  <a:pt x="1293397" y="694630"/>
                  <a:pt x="1274562" y="698363"/>
                </a:cubicBezTo>
                <a:cubicBezTo>
                  <a:pt x="1255727" y="702097"/>
                  <a:pt x="1236326" y="701925"/>
                  <a:pt x="1217560" y="697858"/>
                </a:cubicBezTo>
                <a:lnTo>
                  <a:pt x="1201960" y="694391"/>
                </a:lnTo>
                <a:moveTo>
                  <a:pt x="1671692" y="699514"/>
                </a:moveTo>
                <a:lnTo>
                  <a:pt x="1728365" y="666505"/>
                </a:lnTo>
                <a:cubicBezTo>
                  <a:pt x="1735479" y="662347"/>
                  <a:pt x="1743424" y="659812"/>
                  <a:pt x="1751632" y="659083"/>
                </a:cubicBezTo>
                <a:cubicBezTo>
                  <a:pt x="1759840" y="658353"/>
                  <a:pt x="1768107" y="659447"/>
                  <a:pt x="1775843" y="662285"/>
                </a:cubicBezTo>
                <a:cubicBezTo>
                  <a:pt x="1797337" y="669829"/>
                  <a:pt x="1817640" y="680411"/>
                  <a:pt x="1836133" y="693711"/>
                </a:cubicBezTo>
                <a:moveTo>
                  <a:pt x="1766650" y="610437"/>
                </a:moveTo>
                <a:lnTo>
                  <a:pt x="1789258" y="613979"/>
                </a:lnTo>
                <a:moveTo>
                  <a:pt x="5833068" y="602901"/>
                </a:moveTo>
                <a:lnTo>
                  <a:pt x="5810459" y="606593"/>
                </a:lnTo>
                <a:moveTo>
                  <a:pt x="1763485" y="542610"/>
                </a:moveTo>
                <a:lnTo>
                  <a:pt x="1763485" y="609834"/>
                </a:lnTo>
                <a:lnTo>
                  <a:pt x="1766650" y="610437"/>
                </a:lnTo>
                <a:moveTo>
                  <a:pt x="1810435" y="1011674"/>
                </a:moveTo>
                <a:lnTo>
                  <a:pt x="1727536" y="893280"/>
                </a:lnTo>
                <a:cubicBezTo>
                  <a:pt x="1723532" y="887584"/>
                  <a:pt x="1717534" y="883603"/>
                  <a:pt x="1710730" y="882126"/>
                </a:cubicBezTo>
                <a:cubicBezTo>
                  <a:pt x="1692103" y="878199"/>
                  <a:pt x="1673848" y="872677"/>
                  <a:pt x="1656167" y="865622"/>
                </a:cubicBezTo>
                <a:cubicBezTo>
                  <a:pt x="1650681" y="863321"/>
                  <a:pt x="1644598" y="862856"/>
                  <a:pt x="1638826" y="864296"/>
                </a:cubicBezTo>
                <a:cubicBezTo>
                  <a:pt x="1633054" y="865735"/>
                  <a:pt x="1627902" y="869002"/>
                  <a:pt x="1624138" y="873610"/>
                </a:cubicBezTo>
                <a:lnTo>
                  <a:pt x="1573721" y="935710"/>
                </a:lnTo>
                <a:moveTo>
                  <a:pt x="1436714" y="927331"/>
                </a:moveTo>
                <a:lnTo>
                  <a:pt x="1505218" y="867041"/>
                </a:lnTo>
                <a:cubicBezTo>
                  <a:pt x="1511490" y="861488"/>
                  <a:pt x="1519328" y="858014"/>
                  <a:pt x="1527654" y="857096"/>
                </a:cubicBezTo>
                <a:cubicBezTo>
                  <a:pt x="1535980" y="856179"/>
                  <a:pt x="1544386" y="857862"/>
                  <a:pt x="1551717" y="861916"/>
                </a:cubicBezTo>
                <a:lnTo>
                  <a:pt x="1608314" y="892965"/>
                </a:lnTo>
                <a:moveTo>
                  <a:pt x="6021022" y="1085227"/>
                </a:moveTo>
                <a:lnTo>
                  <a:pt x="5945659" y="944526"/>
                </a:lnTo>
                <a:cubicBezTo>
                  <a:pt x="5931882" y="918681"/>
                  <a:pt x="5909942" y="898119"/>
                  <a:pt x="5883259" y="886044"/>
                </a:cubicBezTo>
                <a:lnTo>
                  <a:pt x="5831937" y="862757"/>
                </a:lnTo>
                <a:cubicBezTo>
                  <a:pt x="5806314" y="851207"/>
                  <a:pt x="5784775" y="832189"/>
                  <a:pt x="5770140" y="808194"/>
                </a:cubicBezTo>
                <a:lnTo>
                  <a:pt x="5724922" y="734415"/>
                </a:lnTo>
                <a:cubicBezTo>
                  <a:pt x="5722931" y="731142"/>
                  <a:pt x="5720208" y="728376"/>
                  <a:pt x="5716968" y="726332"/>
                </a:cubicBezTo>
                <a:cubicBezTo>
                  <a:pt x="5713727" y="724288"/>
                  <a:pt x="5710057" y="723023"/>
                  <a:pt x="5706246" y="722636"/>
                </a:cubicBezTo>
                <a:cubicBezTo>
                  <a:pt x="5702434" y="722249"/>
                  <a:pt x="5698585" y="722751"/>
                  <a:pt x="5695000" y="724101"/>
                </a:cubicBezTo>
                <a:cubicBezTo>
                  <a:pt x="5691415" y="725452"/>
                  <a:pt x="5688191" y="727614"/>
                  <a:pt x="5685583" y="730420"/>
                </a:cubicBezTo>
                <a:lnTo>
                  <a:pt x="5642023" y="777297"/>
                </a:lnTo>
                <a:cubicBezTo>
                  <a:pt x="5618300" y="802847"/>
                  <a:pt x="5596415" y="830045"/>
                  <a:pt x="5576533" y="858687"/>
                </a:cubicBezTo>
                <a:cubicBezTo>
                  <a:pt x="5554453" y="890559"/>
                  <a:pt x="5534923" y="924125"/>
                  <a:pt x="5518127" y="959071"/>
                </a:cubicBezTo>
                <a:lnTo>
                  <a:pt x="5501472" y="994792"/>
                </a:lnTo>
                <a:moveTo>
                  <a:pt x="5843997" y="966231"/>
                </a:moveTo>
                <a:cubicBezTo>
                  <a:pt x="5843997" y="966231"/>
                  <a:pt x="5888310" y="922822"/>
                  <a:pt x="5923127" y="913477"/>
                </a:cubicBezTo>
                <a:moveTo>
                  <a:pt x="6227363" y="803594"/>
                </a:moveTo>
                <a:lnTo>
                  <a:pt x="6319909" y="725593"/>
                </a:lnTo>
                <a:cubicBezTo>
                  <a:pt x="6330642" y="716529"/>
                  <a:pt x="6343845" y="710886"/>
                  <a:pt x="6357815" y="709396"/>
                </a:cubicBezTo>
                <a:cubicBezTo>
                  <a:pt x="6371785" y="707904"/>
                  <a:pt x="6385881" y="710632"/>
                  <a:pt x="6398286" y="717228"/>
                </a:cubicBezTo>
                <a:lnTo>
                  <a:pt x="6455335" y="747373"/>
                </a:lnTo>
                <a:cubicBezTo>
                  <a:pt x="6480321" y="760714"/>
                  <a:pt x="6508980" y="765530"/>
                  <a:pt x="6536953" y="761089"/>
                </a:cubicBezTo>
                <a:lnTo>
                  <a:pt x="6554814" y="758301"/>
                </a:lnTo>
                <a:cubicBezTo>
                  <a:pt x="6593758" y="752276"/>
                  <a:pt x="6631488" y="740064"/>
                  <a:pt x="6666577" y="722127"/>
                </a:cubicBezTo>
                <a:lnTo>
                  <a:pt x="6787835" y="659877"/>
                </a:lnTo>
                <a:cubicBezTo>
                  <a:pt x="6793255" y="657080"/>
                  <a:pt x="6799424" y="656076"/>
                  <a:pt x="6805451" y="657010"/>
                </a:cubicBezTo>
                <a:cubicBezTo>
                  <a:pt x="6811479" y="657945"/>
                  <a:pt x="6817053" y="660769"/>
                  <a:pt x="6821372" y="665077"/>
                </a:cubicBezTo>
                <a:lnTo>
                  <a:pt x="6856566" y="700271"/>
                </a:lnTo>
                <a:moveTo>
                  <a:pt x="5731177" y="743823"/>
                </a:moveTo>
                <a:lnTo>
                  <a:pt x="5833068" y="604553"/>
                </a:lnTo>
                <a:lnTo>
                  <a:pt x="5931039" y="470257"/>
                </a:lnTo>
                <a:cubicBezTo>
                  <a:pt x="5939560" y="458611"/>
                  <a:pt x="5951043" y="449457"/>
                  <a:pt x="5964294" y="443746"/>
                </a:cubicBezTo>
                <a:cubicBezTo>
                  <a:pt x="5977546" y="438034"/>
                  <a:pt x="5992084" y="435973"/>
                  <a:pt x="6006402" y="437776"/>
                </a:cubicBezTo>
                <a:lnTo>
                  <a:pt x="6104373" y="450060"/>
                </a:lnTo>
                <a:cubicBezTo>
                  <a:pt x="6117488" y="451699"/>
                  <a:pt x="6130804" y="450443"/>
                  <a:pt x="6143382" y="446381"/>
                </a:cubicBezTo>
                <a:cubicBezTo>
                  <a:pt x="6155960" y="442318"/>
                  <a:pt x="6167494" y="435548"/>
                  <a:pt x="6177173" y="426547"/>
                </a:cubicBezTo>
                <a:lnTo>
                  <a:pt x="6222391" y="384570"/>
                </a:lnTo>
                <a:cubicBezTo>
                  <a:pt x="6251122" y="357798"/>
                  <a:pt x="6283191" y="334848"/>
                  <a:pt x="6317800" y="316291"/>
                </a:cubicBezTo>
                <a:lnTo>
                  <a:pt x="6322322" y="313880"/>
                </a:lnTo>
                <a:cubicBezTo>
                  <a:pt x="6334771" y="307223"/>
                  <a:pt x="6348657" y="303703"/>
                  <a:pt x="6362774" y="303624"/>
                </a:cubicBezTo>
                <a:cubicBezTo>
                  <a:pt x="6376890" y="303545"/>
                  <a:pt x="6390814" y="306910"/>
                  <a:pt x="6403337" y="313427"/>
                </a:cubicBezTo>
                <a:lnTo>
                  <a:pt x="6430844" y="327746"/>
                </a:lnTo>
                <a:cubicBezTo>
                  <a:pt x="6444809" y="334993"/>
                  <a:pt x="6460480" y="338310"/>
                  <a:pt x="6476183" y="337341"/>
                </a:cubicBezTo>
                <a:cubicBezTo>
                  <a:pt x="6491886" y="336372"/>
                  <a:pt x="6507031" y="331153"/>
                  <a:pt x="6519998" y="322245"/>
                </a:cubicBezTo>
                <a:lnTo>
                  <a:pt x="6613222" y="258187"/>
                </a:lnTo>
                <a:cubicBezTo>
                  <a:pt x="6629119" y="247249"/>
                  <a:pt x="6647960" y="241390"/>
                  <a:pt x="6667257" y="241381"/>
                </a:cubicBezTo>
                <a:lnTo>
                  <a:pt x="6781883" y="241381"/>
                </a:lnTo>
                <a:cubicBezTo>
                  <a:pt x="6803851" y="241403"/>
                  <a:pt x="6825140" y="248988"/>
                  <a:pt x="6842173" y="262859"/>
                </a:cubicBezTo>
                <a:lnTo>
                  <a:pt x="6963507" y="361735"/>
                </a:lnTo>
                <a:moveTo>
                  <a:pt x="6842248" y="262871"/>
                </a:moveTo>
                <a:lnTo>
                  <a:pt x="6764926" y="324216"/>
                </a:lnTo>
                <a:cubicBezTo>
                  <a:pt x="6745344" y="339717"/>
                  <a:pt x="6729954" y="359873"/>
                  <a:pt x="6720160" y="382848"/>
                </a:cubicBezTo>
                <a:lnTo>
                  <a:pt x="6698682" y="432965"/>
                </a:lnTo>
                <a:moveTo>
                  <a:pt x="6499123" y="635387"/>
                </a:moveTo>
                <a:lnTo>
                  <a:pt x="6435969" y="580975"/>
                </a:lnTo>
                <a:cubicBezTo>
                  <a:pt x="6424657" y="571254"/>
                  <a:pt x="6411026" y="564620"/>
                  <a:pt x="6396397" y="561715"/>
                </a:cubicBezTo>
                <a:cubicBezTo>
                  <a:pt x="6381767" y="558810"/>
                  <a:pt x="6366635" y="559734"/>
                  <a:pt x="6352467" y="564396"/>
                </a:cubicBezTo>
                <a:lnTo>
                  <a:pt x="6290067" y="584819"/>
                </a:lnTo>
                <a:cubicBezTo>
                  <a:pt x="6273714" y="590173"/>
                  <a:pt x="6256136" y="590539"/>
                  <a:pt x="6239574" y="585868"/>
                </a:cubicBezTo>
                <a:cubicBezTo>
                  <a:pt x="6223012" y="581198"/>
                  <a:pt x="6208216" y="571703"/>
                  <a:pt x="6197069" y="558593"/>
                </a:cubicBezTo>
                <a:lnTo>
                  <a:pt x="6104826" y="450070"/>
                </a:lnTo>
                <a:moveTo>
                  <a:pt x="0" y="1085221"/>
                </a:moveTo>
                <a:lnTo>
                  <a:pt x="7686989" y="1085221"/>
                </a:lnTo>
                <a:moveTo>
                  <a:pt x="7596553" y="1085221"/>
                </a:moveTo>
                <a:lnTo>
                  <a:pt x="7596553" y="949569"/>
                </a:lnTo>
                <a:moveTo>
                  <a:pt x="7325248" y="693336"/>
                </a:moveTo>
                <a:lnTo>
                  <a:pt x="7325248" y="1085221"/>
                </a:lnTo>
                <a:moveTo>
                  <a:pt x="7053942" y="452175"/>
                </a:moveTo>
                <a:lnTo>
                  <a:pt x="7053942" y="1085221"/>
                </a:lnTo>
                <a:moveTo>
                  <a:pt x="1085221" y="452175"/>
                </a:moveTo>
                <a:lnTo>
                  <a:pt x="1085221" y="1085221"/>
                </a:lnTo>
                <a:moveTo>
                  <a:pt x="633046" y="452175"/>
                </a:moveTo>
                <a:lnTo>
                  <a:pt x="633046" y="1085221"/>
                </a:lnTo>
                <a:moveTo>
                  <a:pt x="360684" y="723481"/>
                </a:moveTo>
                <a:lnTo>
                  <a:pt x="360684" y="1085221"/>
                </a:lnTo>
                <a:moveTo>
                  <a:pt x="6873072" y="1085221"/>
                </a:moveTo>
                <a:lnTo>
                  <a:pt x="6873072" y="949569"/>
                </a:lnTo>
                <a:moveTo>
                  <a:pt x="2441749" y="1085221"/>
                </a:moveTo>
                <a:lnTo>
                  <a:pt x="2441749" y="949569"/>
                </a:lnTo>
                <a:moveTo>
                  <a:pt x="2260879" y="1085221"/>
                </a:moveTo>
                <a:lnTo>
                  <a:pt x="2260879" y="949569"/>
                </a:lnTo>
                <a:moveTo>
                  <a:pt x="2080008" y="1085221"/>
                </a:moveTo>
                <a:lnTo>
                  <a:pt x="2080008" y="949569"/>
                </a:lnTo>
                <a:moveTo>
                  <a:pt x="813916" y="1085221"/>
                </a:moveTo>
                <a:lnTo>
                  <a:pt x="813916" y="949569"/>
                </a:lnTo>
                <a:moveTo>
                  <a:pt x="90435" y="1085221"/>
                </a:moveTo>
                <a:lnTo>
                  <a:pt x="90435" y="949569"/>
                </a:lnTo>
                <a:moveTo>
                  <a:pt x="5833068" y="604634"/>
                </a:moveTo>
                <a:lnTo>
                  <a:pt x="5833068" y="542610"/>
                </a:lnTo>
                <a:moveTo>
                  <a:pt x="6466491" y="135426"/>
                </a:moveTo>
                <a:lnTo>
                  <a:pt x="6330461" y="135426"/>
                </a:lnTo>
                <a:lnTo>
                  <a:pt x="6330461" y="45217"/>
                </a:lnTo>
                <a:lnTo>
                  <a:pt x="6466491" y="45217"/>
                </a:lnTo>
                <a:lnTo>
                  <a:pt x="6443882" y="90359"/>
                </a:lnTo>
                <a:close/>
                <a:moveTo>
                  <a:pt x="6330461" y="0"/>
                </a:moveTo>
                <a:lnTo>
                  <a:pt x="6330461" y="310117"/>
                </a:lnTo>
                <a:moveTo>
                  <a:pt x="2147835" y="384349"/>
                </a:moveTo>
                <a:cubicBezTo>
                  <a:pt x="2164484" y="384349"/>
                  <a:pt x="2177980" y="370852"/>
                  <a:pt x="2177980" y="354204"/>
                </a:cubicBezTo>
                <a:cubicBezTo>
                  <a:pt x="2177980" y="337556"/>
                  <a:pt x="2164484" y="324059"/>
                  <a:pt x="2147835" y="324059"/>
                </a:cubicBezTo>
                <a:cubicBezTo>
                  <a:pt x="2131186" y="324059"/>
                  <a:pt x="2117690" y="337556"/>
                  <a:pt x="2117690" y="354204"/>
                </a:cubicBezTo>
                <a:cubicBezTo>
                  <a:pt x="2117690" y="370852"/>
                  <a:pt x="2131186" y="384349"/>
                  <a:pt x="2147835" y="384349"/>
                </a:cubicBezTo>
                <a:close/>
                <a:moveTo>
                  <a:pt x="2132310" y="409666"/>
                </a:moveTo>
                <a:lnTo>
                  <a:pt x="2132310" y="461516"/>
                </a:lnTo>
                <a:cubicBezTo>
                  <a:pt x="2132295" y="462753"/>
                  <a:pt x="2132638" y="463969"/>
                  <a:pt x="2133299" y="465016"/>
                </a:cubicBezTo>
                <a:cubicBezTo>
                  <a:pt x="2133960" y="466062"/>
                  <a:pt x="2134909" y="466895"/>
                  <a:pt x="2136034" y="467413"/>
                </a:cubicBezTo>
                <a:cubicBezTo>
                  <a:pt x="2137158" y="467931"/>
                  <a:pt x="2138407" y="468113"/>
                  <a:pt x="2139633" y="467935"/>
                </a:cubicBezTo>
                <a:cubicBezTo>
                  <a:pt x="2140857" y="467758"/>
                  <a:pt x="2142005" y="467230"/>
                  <a:pt x="2142936" y="466414"/>
                </a:cubicBezTo>
                <a:lnTo>
                  <a:pt x="2179939" y="434913"/>
                </a:lnTo>
                <a:moveTo>
                  <a:pt x="2106537" y="491446"/>
                </a:moveTo>
                <a:lnTo>
                  <a:pt x="2106537" y="511116"/>
                </a:lnTo>
                <a:cubicBezTo>
                  <a:pt x="2106516" y="513704"/>
                  <a:pt x="2107209" y="516246"/>
                  <a:pt x="2108538" y="518467"/>
                </a:cubicBezTo>
                <a:cubicBezTo>
                  <a:pt x="2109868" y="520686"/>
                  <a:pt x="2111783" y="522498"/>
                  <a:pt x="2114073" y="523701"/>
                </a:cubicBezTo>
                <a:cubicBezTo>
                  <a:pt x="2132838" y="533348"/>
                  <a:pt x="2180317" y="566130"/>
                  <a:pt x="2189435" y="654079"/>
                </a:cubicBezTo>
                <a:moveTo>
                  <a:pt x="2101938" y="403637"/>
                </a:moveTo>
                <a:cubicBezTo>
                  <a:pt x="2085582" y="430059"/>
                  <a:pt x="2076147" y="460177"/>
                  <a:pt x="2074506" y="491208"/>
                </a:cubicBezTo>
                <a:cubicBezTo>
                  <a:pt x="2074425" y="493363"/>
                  <a:pt x="2073840" y="495470"/>
                  <a:pt x="2072797" y="497358"/>
                </a:cubicBezTo>
                <a:cubicBezTo>
                  <a:pt x="2071755" y="499247"/>
                  <a:pt x="2070284" y="500864"/>
                  <a:pt x="2068503" y="502080"/>
                </a:cubicBezTo>
                <a:cubicBezTo>
                  <a:pt x="2066723" y="503297"/>
                  <a:pt x="2064681" y="504079"/>
                  <a:pt x="2062543" y="504363"/>
                </a:cubicBezTo>
                <a:cubicBezTo>
                  <a:pt x="2060405" y="504648"/>
                  <a:pt x="2058230" y="504427"/>
                  <a:pt x="2056193" y="503719"/>
                </a:cubicBezTo>
                <a:cubicBezTo>
                  <a:pt x="2048615" y="501174"/>
                  <a:pt x="2041566" y="497266"/>
                  <a:pt x="2035393" y="492188"/>
                </a:cubicBezTo>
                <a:cubicBezTo>
                  <a:pt x="2030229" y="487706"/>
                  <a:pt x="2026627" y="481696"/>
                  <a:pt x="2025110" y="475029"/>
                </a:cubicBezTo>
                <a:cubicBezTo>
                  <a:pt x="2023592" y="468362"/>
                  <a:pt x="2024237" y="461385"/>
                  <a:pt x="2026952" y="455109"/>
                </a:cubicBezTo>
                <a:cubicBezTo>
                  <a:pt x="2035694" y="434611"/>
                  <a:pt x="2052575" y="400923"/>
                  <a:pt x="2076013" y="381480"/>
                </a:cubicBezTo>
                <a:cubicBezTo>
                  <a:pt x="2077807" y="380004"/>
                  <a:pt x="2080058" y="379197"/>
                  <a:pt x="2082381" y="379197"/>
                </a:cubicBezTo>
                <a:cubicBezTo>
                  <a:pt x="2084704" y="379197"/>
                  <a:pt x="2086955" y="380004"/>
                  <a:pt x="2088750" y="381480"/>
                </a:cubicBezTo>
                <a:lnTo>
                  <a:pt x="2099903" y="390900"/>
                </a:lnTo>
                <a:cubicBezTo>
                  <a:pt x="2101713" y="392426"/>
                  <a:pt x="2102914" y="394552"/>
                  <a:pt x="2103288" y="396890"/>
                </a:cubicBezTo>
                <a:cubicBezTo>
                  <a:pt x="2103662" y="399228"/>
                  <a:pt x="2103182" y="401623"/>
                  <a:pt x="2101938" y="403637"/>
                </a:cubicBezTo>
                <a:close/>
                <a:moveTo>
                  <a:pt x="2051673" y="638394"/>
                </a:moveTo>
                <a:lnTo>
                  <a:pt x="2106537" y="557153"/>
                </a:lnTo>
              </a:path>
            </a:pathLst>
          </a:custGeom>
          <a:noFill/>
          <a:ln w="11304">
            <a:solidFill>
              <a:srgbClr val="969696"/>
            </a:solidFill>
          </a:ln>
        </p:spPr>
        <p:txBody>
          <a:bodyPr rtlCol="0" anchor="ctr"/>
          <a:lstStyle/>
          <a:p>
            <a:pPr algn="ctr"/>
            <a:endParaRPr/>
          </a:p>
        </p:txBody>
      </p:sp>
      <p:sp>
        <p:nvSpPr>
          <p:cNvPr id="10" name="Rounded Rectangle 7">
            <a:extLst>
              <a:ext uri="{FF2B5EF4-FFF2-40B4-BE49-F238E27FC236}">
                <a16:creationId xmlns:a16="http://schemas.microsoft.com/office/drawing/2014/main" id="{2F09F412-6D20-9C73-ED9D-E2631E7062FB}"/>
              </a:ext>
            </a:extLst>
          </p:cNvPr>
          <p:cNvSpPr/>
          <p:nvPr/>
        </p:nvSpPr>
        <p:spPr>
          <a:xfrm>
            <a:off x="3589598" y="4680785"/>
            <a:ext cx="4944223" cy="290151"/>
          </a:xfrm>
          <a:custGeom>
            <a:avLst/>
            <a:gdLst/>
            <a:ahLst/>
            <a:cxnLst/>
            <a:rect l="0" t="0" r="0" b="0"/>
            <a:pathLst>
              <a:path w="3956538" h="189696">
                <a:moveTo>
                  <a:pt x="0" y="10883"/>
                </a:moveTo>
                <a:cubicBezTo>
                  <a:pt x="442944" y="52943"/>
                  <a:pt x="2149204" y="189696"/>
                  <a:pt x="3956538" y="0"/>
                </a:cubicBezTo>
              </a:path>
            </a:pathLst>
          </a:custGeom>
          <a:noFill/>
          <a:ln w="11304">
            <a:solidFill>
              <a:srgbClr val="969696"/>
            </a:solidFill>
            <a:prstDash val="dash"/>
          </a:ln>
        </p:spPr>
        <p:txBody>
          <a:bodyPr rtlCol="0" anchor="ctr"/>
          <a:lstStyle/>
          <a:p>
            <a:pPr algn="ctr"/>
            <a:endParaRPr/>
          </a:p>
        </p:txBody>
      </p:sp>
      <p:sp>
        <p:nvSpPr>
          <p:cNvPr id="11" name="TextBox 10">
            <a:extLst>
              <a:ext uri="{FF2B5EF4-FFF2-40B4-BE49-F238E27FC236}">
                <a16:creationId xmlns:a16="http://schemas.microsoft.com/office/drawing/2014/main" id="{855237B8-087F-5989-A966-6968249A4C38}"/>
              </a:ext>
            </a:extLst>
          </p:cNvPr>
          <p:cNvSpPr txBox="1"/>
          <p:nvPr/>
        </p:nvSpPr>
        <p:spPr>
          <a:xfrm>
            <a:off x="1585970" y="2738922"/>
            <a:ext cx="1510735" cy="276999"/>
          </a:xfrm>
          <a:prstGeom prst="rect">
            <a:avLst/>
          </a:prstGeom>
          <a:noFill/>
          <a:ln>
            <a:noFill/>
          </a:ln>
        </p:spPr>
        <p:txBody>
          <a:bodyPr wrap="none" lIns="0" tIns="0" rIns="0" bIns="0" anchor="t">
            <a:spAutoFit/>
          </a:bodyPr>
          <a:lstStyle/>
          <a:p>
            <a:pPr algn="ctr"/>
            <a:r>
              <a:rPr lang="en-US" b="1">
                <a:solidFill>
                  <a:srgbClr val="484848"/>
                </a:solidFill>
              </a:rPr>
              <a:t>The Role of CFO</a:t>
            </a:r>
            <a:endParaRPr b="1">
              <a:solidFill>
                <a:srgbClr val="484848"/>
              </a:solidFill>
            </a:endParaRPr>
          </a:p>
        </p:txBody>
      </p:sp>
      <p:sp>
        <p:nvSpPr>
          <p:cNvPr id="13" name="TextBox 12">
            <a:extLst>
              <a:ext uri="{FF2B5EF4-FFF2-40B4-BE49-F238E27FC236}">
                <a16:creationId xmlns:a16="http://schemas.microsoft.com/office/drawing/2014/main" id="{4F091A9D-2BE3-9E03-1CD8-A4AD5FB10008}"/>
              </a:ext>
            </a:extLst>
          </p:cNvPr>
          <p:cNvSpPr txBox="1"/>
          <p:nvPr/>
        </p:nvSpPr>
        <p:spPr>
          <a:xfrm>
            <a:off x="5469758" y="2671437"/>
            <a:ext cx="1289841" cy="553998"/>
          </a:xfrm>
          <a:prstGeom prst="rect">
            <a:avLst/>
          </a:prstGeom>
          <a:noFill/>
          <a:ln>
            <a:noFill/>
          </a:ln>
        </p:spPr>
        <p:txBody>
          <a:bodyPr wrap="none" lIns="0" tIns="0" rIns="0" bIns="0" anchor="t">
            <a:spAutoFit/>
          </a:bodyPr>
          <a:lstStyle/>
          <a:p>
            <a:pPr algn="ctr"/>
            <a:r>
              <a:rPr b="1">
                <a:solidFill>
                  <a:schemeClr val="accent4">
                    <a:lumMod val="75000"/>
                  </a:schemeClr>
                </a:solidFill>
              </a:rPr>
              <a:t>Survey
Development</a:t>
            </a:r>
          </a:p>
        </p:txBody>
      </p:sp>
      <p:sp>
        <p:nvSpPr>
          <p:cNvPr id="15" name="TextBox 14">
            <a:extLst>
              <a:ext uri="{FF2B5EF4-FFF2-40B4-BE49-F238E27FC236}">
                <a16:creationId xmlns:a16="http://schemas.microsoft.com/office/drawing/2014/main" id="{5CF40ED0-DBB6-7F7A-A1FA-41BFD9D93405}"/>
              </a:ext>
            </a:extLst>
          </p:cNvPr>
          <p:cNvSpPr txBox="1"/>
          <p:nvPr/>
        </p:nvSpPr>
        <p:spPr>
          <a:xfrm>
            <a:off x="8853342" y="2540400"/>
            <a:ext cx="1935530" cy="553998"/>
          </a:xfrm>
          <a:prstGeom prst="rect">
            <a:avLst/>
          </a:prstGeom>
          <a:noFill/>
          <a:ln>
            <a:noFill/>
          </a:ln>
        </p:spPr>
        <p:txBody>
          <a:bodyPr wrap="none" lIns="0" tIns="0" rIns="0" bIns="0" anchor="t">
            <a:spAutoFit/>
          </a:bodyPr>
          <a:lstStyle/>
          <a:p>
            <a:pPr algn="ctr"/>
            <a:r>
              <a:rPr b="1">
                <a:solidFill>
                  <a:srgbClr val="484848"/>
                </a:solidFill>
              </a:rPr>
              <a:t>Deep</a:t>
            </a:r>
            <a:r>
              <a:rPr lang="en-US" b="1">
                <a:solidFill>
                  <a:srgbClr val="484848"/>
                </a:solidFill>
              </a:rPr>
              <a:t>ening</a:t>
            </a:r>
            <a:r>
              <a:rPr b="1">
                <a:solidFill>
                  <a:srgbClr val="484848"/>
                </a:solidFill>
              </a:rPr>
              <a:t> CFO Role
Understanding</a:t>
            </a:r>
          </a:p>
        </p:txBody>
      </p:sp>
      <p:sp>
        <p:nvSpPr>
          <p:cNvPr id="17" name="TextBox 16">
            <a:extLst>
              <a:ext uri="{FF2B5EF4-FFF2-40B4-BE49-F238E27FC236}">
                <a16:creationId xmlns:a16="http://schemas.microsoft.com/office/drawing/2014/main" id="{FE532BA4-92B4-51FE-3B8F-A078C395BC92}"/>
              </a:ext>
            </a:extLst>
          </p:cNvPr>
          <p:cNvSpPr txBox="1"/>
          <p:nvPr/>
        </p:nvSpPr>
        <p:spPr>
          <a:xfrm>
            <a:off x="5060612" y="3453574"/>
            <a:ext cx="2108141" cy="1384995"/>
          </a:xfrm>
          <a:prstGeom prst="rect">
            <a:avLst/>
          </a:prstGeom>
          <a:noFill/>
          <a:ln>
            <a:noFill/>
          </a:ln>
        </p:spPr>
        <p:txBody>
          <a:bodyPr wrap="none" lIns="0" tIns="0" rIns="0" bIns="0" anchor="t">
            <a:spAutoFit/>
          </a:bodyPr>
          <a:lstStyle/>
          <a:p>
            <a:pPr algn="ctr"/>
            <a:r>
              <a:rPr b="0">
                <a:solidFill>
                  <a:schemeClr val="accent4">
                    <a:lumMod val="75000"/>
                  </a:schemeClr>
                </a:solidFill>
              </a:rPr>
              <a:t>Draft extended global
survey</a:t>
            </a:r>
            <a:r>
              <a:rPr lang="en-US" b="0">
                <a:solidFill>
                  <a:schemeClr val="accent4">
                    <a:lumMod val="75000"/>
                  </a:schemeClr>
                </a:solidFill>
              </a:rPr>
              <a:t>s</a:t>
            </a:r>
            <a:r>
              <a:rPr b="0">
                <a:solidFill>
                  <a:schemeClr val="accent4">
                    <a:lumMod val="75000"/>
                  </a:schemeClr>
                </a:solidFill>
              </a:rPr>
              <a:t> created</a:t>
            </a:r>
            <a:endParaRPr lang="en-US" b="0">
              <a:solidFill>
                <a:schemeClr val="accent4">
                  <a:lumMod val="75000"/>
                </a:schemeClr>
              </a:solidFill>
            </a:endParaRPr>
          </a:p>
          <a:p>
            <a:pPr marL="285750" indent="-285750" algn="ctr">
              <a:buFontTx/>
              <a:buChar char="-"/>
            </a:pPr>
            <a:r>
              <a:rPr lang="en-US" b="1">
                <a:solidFill>
                  <a:schemeClr val="accent4">
                    <a:lumMod val="75000"/>
                  </a:schemeClr>
                </a:solidFill>
              </a:rPr>
              <a:t>CFOs</a:t>
            </a:r>
          </a:p>
          <a:p>
            <a:pPr marL="285750" indent="-285750" algn="ctr">
              <a:buFontTx/>
              <a:buChar char="-"/>
            </a:pPr>
            <a:r>
              <a:rPr lang="en-US" b="1">
                <a:solidFill>
                  <a:schemeClr val="accent4">
                    <a:lumMod val="75000"/>
                  </a:schemeClr>
                </a:solidFill>
              </a:rPr>
              <a:t>- Stakeholders</a:t>
            </a:r>
          </a:p>
          <a:p>
            <a:pPr algn="ctr"/>
            <a:r>
              <a:rPr lang="en-US" b="1">
                <a:solidFill>
                  <a:schemeClr val="accent4">
                    <a:lumMod val="75000"/>
                  </a:schemeClr>
                </a:solidFill>
              </a:rPr>
              <a:t>Other than CFOs</a:t>
            </a:r>
            <a:endParaRPr b="1">
              <a:solidFill>
                <a:schemeClr val="accent4">
                  <a:lumMod val="75000"/>
                </a:schemeClr>
              </a:solidFill>
            </a:endParaRPr>
          </a:p>
        </p:txBody>
      </p:sp>
      <p:sp>
        <p:nvSpPr>
          <p:cNvPr id="19" name="TextBox 18">
            <a:extLst>
              <a:ext uri="{FF2B5EF4-FFF2-40B4-BE49-F238E27FC236}">
                <a16:creationId xmlns:a16="http://schemas.microsoft.com/office/drawing/2014/main" id="{FA007AEE-9F98-1896-561F-D58CB5BD23DC}"/>
              </a:ext>
            </a:extLst>
          </p:cNvPr>
          <p:cNvSpPr txBox="1"/>
          <p:nvPr/>
        </p:nvSpPr>
        <p:spPr>
          <a:xfrm>
            <a:off x="1469418" y="3202119"/>
            <a:ext cx="1744708" cy="830997"/>
          </a:xfrm>
          <a:prstGeom prst="rect">
            <a:avLst/>
          </a:prstGeom>
          <a:noFill/>
          <a:ln>
            <a:noFill/>
          </a:ln>
        </p:spPr>
        <p:txBody>
          <a:bodyPr wrap="none" lIns="0" tIns="0" rIns="0" bIns="0" anchor="t">
            <a:spAutoFit/>
          </a:bodyPr>
          <a:lstStyle/>
          <a:p>
            <a:pPr algn="ctr"/>
            <a:r>
              <a:rPr b="0">
                <a:solidFill>
                  <a:srgbClr val="484848"/>
                </a:solidFill>
              </a:rPr>
              <a:t>Initial pulse
survey results</a:t>
            </a:r>
            <a:endParaRPr lang="en-US" b="0">
              <a:solidFill>
                <a:srgbClr val="484848"/>
              </a:solidFill>
            </a:endParaRPr>
          </a:p>
          <a:p>
            <a:pPr algn="ctr"/>
            <a:r>
              <a:rPr lang="en-US">
                <a:solidFill>
                  <a:srgbClr val="484848"/>
                </a:solidFill>
              </a:rPr>
              <a:t>July – August 2025</a:t>
            </a:r>
            <a:endParaRPr b="0">
              <a:solidFill>
                <a:srgbClr val="484848"/>
              </a:solidFill>
            </a:endParaRPr>
          </a:p>
        </p:txBody>
      </p:sp>
      <p:sp>
        <p:nvSpPr>
          <p:cNvPr id="20" name="TextBox 19">
            <a:extLst>
              <a:ext uri="{FF2B5EF4-FFF2-40B4-BE49-F238E27FC236}">
                <a16:creationId xmlns:a16="http://schemas.microsoft.com/office/drawing/2014/main" id="{C1832E2D-32C5-F3DA-6049-3C5E1E407BF6}"/>
              </a:ext>
            </a:extLst>
          </p:cNvPr>
          <p:cNvSpPr txBox="1"/>
          <p:nvPr/>
        </p:nvSpPr>
        <p:spPr>
          <a:xfrm>
            <a:off x="8996506" y="3163870"/>
            <a:ext cx="1625883" cy="1107996"/>
          </a:xfrm>
          <a:prstGeom prst="rect">
            <a:avLst/>
          </a:prstGeom>
          <a:noFill/>
          <a:ln>
            <a:noFill/>
          </a:ln>
        </p:spPr>
        <p:txBody>
          <a:bodyPr wrap="square" lIns="0" tIns="0" rIns="0" bIns="0" anchor="t">
            <a:spAutoFit/>
          </a:bodyPr>
          <a:lstStyle/>
          <a:p>
            <a:pPr algn="ctr"/>
            <a:r>
              <a:rPr lang="en-US" b="0">
                <a:solidFill>
                  <a:srgbClr val="484848"/>
                </a:solidFill>
              </a:rPr>
              <a:t>Launch C</a:t>
            </a:r>
            <a:r>
              <a:rPr b="0">
                <a:solidFill>
                  <a:srgbClr val="484848"/>
                </a:solidFill>
              </a:rPr>
              <a:t>omprehensive
global survey
</a:t>
            </a:r>
          </a:p>
        </p:txBody>
      </p:sp>
      <p:sp>
        <p:nvSpPr>
          <p:cNvPr id="12" name="Arrow: Left-Right 11">
            <a:extLst>
              <a:ext uri="{FF2B5EF4-FFF2-40B4-BE49-F238E27FC236}">
                <a16:creationId xmlns:a16="http://schemas.microsoft.com/office/drawing/2014/main" id="{E5E24710-42CB-0D66-F289-504439740BF7}"/>
              </a:ext>
            </a:extLst>
          </p:cNvPr>
          <p:cNvSpPr/>
          <p:nvPr/>
        </p:nvSpPr>
        <p:spPr>
          <a:xfrm>
            <a:off x="4043990" y="3617618"/>
            <a:ext cx="500671" cy="200500"/>
          </a:xfrm>
          <a:prstGeom prst="leftRight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Left-Right 13">
            <a:extLst>
              <a:ext uri="{FF2B5EF4-FFF2-40B4-BE49-F238E27FC236}">
                <a16:creationId xmlns:a16="http://schemas.microsoft.com/office/drawing/2014/main" id="{6C1ED0B7-663A-72E6-40C5-244F03EC58C9}"/>
              </a:ext>
            </a:extLst>
          </p:cNvPr>
          <p:cNvSpPr/>
          <p:nvPr/>
        </p:nvSpPr>
        <p:spPr>
          <a:xfrm>
            <a:off x="7620295" y="3626117"/>
            <a:ext cx="500671" cy="200500"/>
          </a:xfrm>
          <a:prstGeom prst="leftRight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A25776C-3D0D-08AE-1918-6E015D8A590B}"/>
              </a:ext>
            </a:extLst>
          </p:cNvPr>
          <p:cNvSpPr txBox="1"/>
          <p:nvPr/>
        </p:nvSpPr>
        <p:spPr>
          <a:xfrm>
            <a:off x="3624461" y="3051297"/>
            <a:ext cx="1275627" cy="523220"/>
          </a:xfrm>
          <a:prstGeom prst="rect">
            <a:avLst/>
          </a:prstGeom>
          <a:noFill/>
        </p:spPr>
        <p:txBody>
          <a:bodyPr wrap="square" rtlCol="0">
            <a:spAutoFit/>
          </a:bodyPr>
          <a:lstStyle/>
          <a:p>
            <a:pPr algn="ctr"/>
            <a:r>
              <a:rPr lang="en-US" sz="1400" b="1">
                <a:solidFill>
                  <a:schemeClr val="accent2"/>
                </a:solidFill>
              </a:rPr>
              <a:t>Board Feedback</a:t>
            </a:r>
          </a:p>
        </p:txBody>
      </p:sp>
      <p:sp>
        <p:nvSpPr>
          <p:cNvPr id="18" name="TextBox 17">
            <a:extLst>
              <a:ext uri="{FF2B5EF4-FFF2-40B4-BE49-F238E27FC236}">
                <a16:creationId xmlns:a16="http://schemas.microsoft.com/office/drawing/2014/main" id="{A115CE7E-BB24-A844-1E40-8D9F2DFC27D0}"/>
              </a:ext>
            </a:extLst>
          </p:cNvPr>
          <p:cNvSpPr txBox="1"/>
          <p:nvPr/>
        </p:nvSpPr>
        <p:spPr>
          <a:xfrm>
            <a:off x="7258194" y="3094398"/>
            <a:ext cx="1275627" cy="523220"/>
          </a:xfrm>
          <a:prstGeom prst="rect">
            <a:avLst/>
          </a:prstGeom>
          <a:noFill/>
        </p:spPr>
        <p:txBody>
          <a:bodyPr wrap="square" rtlCol="0">
            <a:spAutoFit/>
          </a:bodyPr>
          <a:lstStyle/>
          <a:p>
            <a:pPr algn="ctr"/>
            <a:r>
              <a:rPr lang="en-US" sz="1400" b="1">
                <a:solidFill>
                  <a:schemeClr val="accent2"/>
                </a:solidFill>
              </a:rPr>
              <a:t>Board &amp; PAO Feedback</a:t>
            </a:r>
          </a:p>
        </p:txBody>
      </p:sp>
    </p:spTree>
    <p:extLst>
      <p:ext uri="{BB962C8B-B14F-4D97-AF65-F5344CB8AC3E}">
        <p14:creationId xmlns:p14="http://schemas.microsoft.com/office/powerpoint/2010/main" val="1850850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5A1A6-53AC-77F4-A5FB-2D35F823BB11}"/>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0C54131A-1C4D-3476-AC22-8C75B6FBBD91}"/>
              </a:ext>
            </a:extLst>
          </p:cNvPr>
          <p:cNvSpPr>
            <a:spLocks noGrp="1"/>
          </p:cNvSpPr>
          <p:nvPr>
            <p:ph type="title"/>
          </p:nvPr>
        </p:nvSpPr>
        <p:spPr>
          <a:xfrm>
            <a:off x="599090" y="612690"/>
            <a:ext cx="10134600" cy="550843"/>
          </a:xfrm>
        </p:spPr>
        <p:txBody>
          <a:bodyPr/>
          <a:lstStyle/>
          <a:p>
            <a:r>
              <a:rPr lang="en-US">
                <a:solidFill>
                  <a:srgbClr val="484848"/>
                </a:solidFill>
                <a:latin typeface="+mn-lt"/>
              </a:rPr>
              <a:t>SINCE SEPTEMBER 2025</a:t>
            </a:r>
          </a:p>
        </p:txBody>
      </p:sp>
      <p:sp>
        <p:nvSpPr>
          <p:cNvPr id="2" name="Rounded Rectangle 1"/>
          <p:cNvSpPr/>
          <p:nvPr/>
        </p:nvSpPr>
        <p:spPr>
          <a:xfrm>
            <a:off x="5982705" y="1861911"/>
            <a:ext cx="756458" cy="756458"/>
          </a:xfrm>
          <a:custGeom>
            <a:avLst/>
            <a:gdLst/>
            <a:ahLst/>
            <a:cxnLst/>
            <a:rect l="0" t="0" r="0" b="0"/>
            <a:pathLst>
              <a:path w="756458" h="756458">
                <a:moveTo>
                  <a:pt x="378229" y="756458"/>
                </a:moveTo>
                <a:cubicBezTo>
                  <a:pt x="587119" y="756458"/>
                  <a:pt x="756458" y="587119"/>
                  <a:pt x="756458" y="378229"/>
                </a:cubicBezTo>
                <a:cubicBezTo>
                  <a:pt x="756458" y="169338"/>
                  <a:pt x="587119" y="0"/>
                  <a:pt x="378229" y="0"/>
                </a:cubicBezTo>
                <a:cubicBezTo>
                  <a:pt x="169338" y="0"/>
                  <a:pt x="0" y="169338"/>
                  <a:pt x="0" y="378229"/>
                </a:cubicBezTo>
                <a:cubicBezTo>
                  <a:pt x="0" y="587119"/>
                  <a:pt x="169338" y="756458"/>
                  <a:pt x="378229" y="756458"/>
                </a:cubicBezTo>
                <a:moveTo>
                  <a:pt x="378229" y="614622"/>
                </a:moveTo>
                <a:cubicBezTo>
                  <a:pt x="247668" y="614622"/>
                  <a:pt x="141835" y="508781"/>
                  <a:pt x="141835" y="378229"/>
                </a:cubicBezTo>
                <a:cubicBezTo>
                  <a:pt x="141835" y="247668"/>
                  <a:pt x="247668" y="141835"/>
                  <a:pt x="378229" y="141835"/>
                </a:cubicBezTo>
                <a:cubicBezTo>
                  <a:pt x="508781" y="141835"/>
                  <a:pt x="614622" y="247668"/>
                  <a:pt x="614622" y="378229"/>
                </a:cubicBezTo>
                <a:cubicBezTo>
                  <a:pt x="614622" y="508781"/>
                  <a:pt x="508781" y="614622"/>
                  <a:pt x="378229" y="614622"/>
                </a:cubicBezTo>
              </a:path>
            </a:pathLst>
          </a:custGeom>
          <a:solidFill>
            <a:srgbClr val="4E88E7"/>
          </a:solidFill>
          <a:ln>
            <a:noFill/>
          </a:ln>
        </p:spPr>
        <p:txBody>
          <a:bodyPr rtlCol="0" anchor="ctr"/>
          <a:lstStyle/>
          <a:p>
            <a:pPr algn="ctr"/>
            <a:endParaRPr sz="2000"/>
          </a:p>
        </p:txBody>
      </p:sp>
      <p:sp>
        <p:nvSpPr>
          <p:cNvPr id="4" name="Rounded Rectangle 2"/>
          <p:cNvSpPr/>
          <p:nvPr/>
        </p:nvSpPr>
        <p:spPr>
          <a:xfrm>
            <a:off x="5982705" y="1861911"/>
            <a:ext cx="756458" cy="756458"/>
          </a:xfrm>
          <a:custGeom>
            <a:avLst/>
            <a:gdLst/>
            <a:ahLst/>
            <a:cxnLst/>
            <a:rect l="0" t="0" r="0" b="0"/>
            <a:pathLst>
              <a:path w="756458" h="756458">
                <a:moveTo>
                  <a:pt x="378229" y="756458"/>
                </a:moveTo>
                <a:cubicBezTo>
                  <a:pt x="587119" y="756458"/>
                  <a:pt x="756458" y="587119"/>
                  <a:pt x="756458" y="378229"/>
                </a:cubicBezTo>
                <a:cubicBezTo>
                  <a:pt x="756458" y="169338"/>
                  <a:pt x="587119" y="0"/>
                  <a:pt x="378229" y="0"/>
                </a:cubicBezTo>
                <a:cubicBezTo>
                  <a:pt x="169338" y="0"/>
                  <a:pt x="0" y="169338"/>
                  <a:pt x="0" y="378229"/>
                </a:cubicBezTo>
                <a:cubicBezTo>
                  <a:pt x="0" y="587119"/>
                  <a:pt x="169338" y="756458"/>
                  <a:pt x="378229" y="756458"/>
                </a:cubicBezTo>
                <a:close/>
                <a:moveTo>
                  <a:pt x="378229" y="614622"/>
                </a:moveTo>
                <a:cubicBezTo>
                  <a:pt x="247672" y="614622"/>
                  <a:pt x="141835" y="508785"/>
                  <a:pt x="141835" y="378229"/>
                </a:cubicBezTo>
                <a:cubicBezTo>
                  <a:pt x="141835" y="247672"/>
                  <a:pt x="247672" y="141835"/>
                  <a:pt x="378229" y="141835"/>
                </a:cubicBezTo>
                <a:cubicBezTo>
                  <a:pt x="508785" y="141835"/>
                  <a:pt x="614622" y="247672"/>
                  <a:pt x="614622" y="378229"/>
                </a:cubicBezTo>
                <a:cubicBezTo>
                  <a:pt x="614622" y="508785"/>
                  <a:pt x="508785" y="614622"/>
                  <a:pt x="378229" y="614622"/>
                </a:cubicBezTo>
                <a:close/>
              </a:path>
            </a:pathLst>
          </a:custGeom>
          <a:noFill/>
          <a:ln w="13507">
            <a:solidFill>
              <a:srgbClr val="FFFFFF"/>
            </a:solidFill>
          </a:ln>
        </p:spPr>
        <p:txBody>
          <a:bodyPr rtlCol="0" anchor="ctr"/>
          <a:lstStyle/>
          <a:p>
            <a:pPr algn="ctr"/>
            <a:endParaRPr sz="2000"/>
          </a:p>
        </p:txBody>
      </p:sp>
      <p:sp>
        <p:nvSpPr>
          <p:cNvPr id="5" name="Rounded Rectangle 3"/>
          <p:cNvSpPr/>
          <p:nvPr/>
        </p:nvSpPr>
        <p:spPr>
          <a:xfrm>
            <a:off x="6739163" y="2240140"/>
            <a:ext cx="354589" cy="9005"/>
          </a:xfrm>
          <a:custGeom>
            <a:avLst/>
            <a:gdLst/>
            <a:ahLst/>
            <a:cxnLst/>
            <a:rect l="0" t="0" r="0" b="0"/>
            <a:pathLst>
              <a:path w="354589" h="9005">
                <a:moveTo>
                  <a:pt x="354589" y="0"/>
                </a:moveTo>
                <a:lnTo>
                  <a:pt x="0" y="0"/>
                </a:lnTo>
              </a:path>
            </a:pathLst>
          </a:custGeom>
          <a:noFill/>
          <a:ln w="13507">
            <a:solidFill>
              <a:srgbClr val="4E88E7"/>
            </a:solidFill>
          </a:ln>
        </p:spPr>
        <p:txBody>
          <a:bodyPr rtlCol="0" anchor="ctr"/>
          <a:lstStyle/>
          <a:p>
            <a:pPr algn="ctr"/>
            <a:endParaRPr sz="2000"/>
          </a:p>
        </p:txBody>
      </p:sp>
      <p:sp>
        <p:nvSpPr>
          <p:cNvPr id="6" name="Rounded Rectangle 4"/>
          <p:cNvSpPr/>
          <p:nvPr/>
        </p:nvSpPr>
        <p:spPr>
          <a:xfrm>
            <a:off x="7093753" y="2216500"/>
            <a:ext cx="47278" cy="47278"/>
          </a:xfrm>
          <a:custGeom>
            <a:avLst/>
            <a:gdLst/>
            <a:ahLst/>
            <a:cxnLst/>
            <a:rect l="0" t="0" r="0" b="0"/>
            <a:pathLst>
              <a:path w="47278" h="47278">
                <a:moveTo>
                  <a:pt x="23639" y="0"/>
                </a:moveTo>
                <a:cubicBezTo>
                  <a:pt x="36686" y="0"/>
                  <a:pt x="47278" y="10592"/>
                  <a:pt x="47278" y="23639"/>
                </a:cubicBezTo>
                <a:cubicBezTo>
                  <a:pt x="47278" y="36686"/>
                  <a:pt x="36686" y="47278"/>
                  <a:pt x="23639" y="47278"/>
                </a:cubicBezTo>
                <a:cubicBezTo>
                  <a:pt x="10592" y="47278"/>
                  <a:pt x="0" y="36686"/>
                  <a:pt x="0" y="23639"/>
                </a:cubicBezTo>
                <a:cubicBezTo>
                  <a:pt x="0" y="10592"/>
                  <a:pt x="10592" y="0"/>
                  <a:pt x="23639" y="0"/>
                </a:cubicBezTo>
                <a:close/>
              </a:path>
            </a:pathLst>
          </a:custGeom>
          <a:noFill/>
          <a:ln w="13507">
            <a:solidFill>
              <a:srgbClr val="484848"/>
            </a:solidFill>
          </a:ln>
        </p:spPr>
        <p:txBody>
          <a:bodyPr rtlCol="0" anchor="ctr"/>
          <a:lstStyle/>
          <a:p>
            <a:pPr algn="ctr"/>
            <a:endParaRPr sz="2000"/>
          </a:p>
        </p:txBody>
      </p:sp>
      <p:sp>
        <p:nvSpPr>
          <p:cNvPr id="7" name="Rounded Rectangle 5"/>
          <p:cNvSpPr/>
          <p:nvPr/>
        </p:nvSpPr>
        <p:spPr>
          <a:xfrm>
            <a:off x="5631493" y="2240140"/>
            <a:ext cx="351212" cy="9005"/>
          </a:xfrm>
          <a:custGeom>
            <a:avLst/>
            <a:gdLst/>
            <a:ahLst/>
            <a:cxnLst/>
            <a:rect l="0" t="0" r="0" b="0"/>
            <a:pathLst>
              <a:path w="351212" h="9005">
                <a:moveTo>
                  <a:pt x="0" y="0"/>
                </a:moveTo>
                <a:lnTo>
                  <a:pt x="351212" y="0"/>
                </a:lnTo>
              </a:path>
            </a:pathLst>
          </a:custGeom>
          <a:noFill/>
          <a:ln w="13507">
            <a:solidFill>
              <a:srgbClr val="4E88E7"/>
            </a:solidFill>
          </a:ln>
        </p:spPr>
        <p:txBody>
          <a:bodyPr rtlCol="0" anchor="ctr"/>
          <a:lstStyle/>
          <a:p>
            <a:pPr algn="ctr"/>
            <a:endParaRPr sz="2000"/>
          </a:p>
        </p:txBody>
      </p:sp>
      <p:sp>
        <p:nvSpPr>
          <p:cNvPr id="8" name="Rounded Rectangle 6"/>
          <p:cNvSpPr/>
          <p:nvPr/>
        </p:nvSpPr>
        <p:spPr>
          <a:xfrm>
            <a:off x="5577460" y="2213123"/>
            <a:ext cx="54032" cy="54032"/>
          </a:xfrm>
          <a:custGeom>
            <a:avLst/>
            <a:gdLst/>
            <a:ahLst/>
            <a:cxnLst/>
            <a:rect l="0" t="0" r="0" b="0"/>
            <a:pathLst>
              <a:path w="54032" h="54032">
                <a:moveTo>
                  <a:pt x="27016" y="0"/>
                </a:moveTo>
                <a:cubicBezTo>
                  <a:pt x="12106" y="0"/>
                  <a:pt x="0" y="12106"/>
                  <a:pt x="0" y="27016"/>
                </a:cubicBezTo>
                <a:cubicBezTo>
                  <a:pt x="0" y="41926"/>
                  <a:pt x="12106" y="54032"/>
                  <a:pt x="27016" y="54032"/>
                </a:cubicBezTo>
                <a:cubicBezTo>
                  <a:pt x="41926" y="54032"/>
                  <a:pt x="54032" y="41926"/>
                  <a:pt x="54032" y="27016"/>
                </a:cubicBezTo>
                <a:cubicBezTo>
                  <a:pt x="54032" y="12106"/>
                  <a:pt x="41926" y="0"/>
                  <a:pt x="27016" y="0"/>
                </a:cubicBezTo>
                <a:close/>
              </a:path>
            </a:pathLst>
          </a:custGeom>
          <a:noFill/>
          <a:ln w="13507">
            <a:solidFill>
              <a:srgbClr val="484848"/>
            </a:solidFill>
          </a:ln>
        </p:spPr>
        <p:txBody>
          <a:bodyPr rtlCol="0" anchor="ctr"/>
          <a:lstStyle/>
          <a:p>
            <a:pPr algn="ctr"/>
            <a:endParaRPr sz="2000"/>
          </a:p>
        </p:txBody>
      </p:sp>
      <p:sp>
        <p:nvSpPr>
          <p:cNvPr id="10" name="Rounded Rectangle 7"/>
          <p:cNvSpPr/>
          <p:nvPr/>
        </p:nvSpPr>
        <p:spPr>
          <a:xfrm>
            <a:off x="6288891" y="2611615"/>
            <a:ext cx="144087" cy="337704"/>
          </a:xfrm>
          <a:custGeom>
            <a:avLst/>
            <a:gdLst/>
            <a:ahLst/>
            <a:cxnLst/>
            <a:rect l="0" t="0" r="0" b="0"/>
            <a:pathLst>
              <a:path w="144087" h="337704">
                <a:moveTo>
                  <a:pt x="0" y="337704"/>
                </a:moveTo>
                <a:cubicBezTo>
                  <a:pt x="23333" y="333048"/>
                  <a:pt x="47422" y="330617"/>
                  <a:pt x="72043" y="330617"/>
                </a:cubicBezTo>
                <a:cubicBezTo>
                  <a:pt x="96664" y="330617"/>
                  <a:pt x="120754" y="333048"/>
                  <a:pt x="144087" y="337704"/>
                </a:cubicBezTo>
                <a:lnTo>
                  <a:pt x="144087" y="0"/>
                </a:lnTo>
                <a:cubicBezTo>
                  <a:pt x="120754" y="4655"/>
                  <a:pt x="96664" y="7087"/>
                  <a:pt x="72043" y="7087"/>
                </a:cubicBezTo>
                <a:cubicBezTo>
                  <a:pt x="47422" y="7087"/>
                  <a:pt x="23333" y="4655"/>
                  <a:pt x="0" y="0"/>
                </a:cubicBezTo>
                <a:lnTo>
                  <a:pt x="0" y="337704"/>
                </a:lnTo>
              </a:path>
            </a:pathLst>
          </a:custGeom>
          <a:solidFill>
            <a:srgbClr val="4E88E7"/>
          </a:solidFill>
          <a:ln>
            <a:noFill/>
          </a:ln>
        </p:spPr>
        <p:txBody>
          <a:bodyPr rtlCol="0" anchor="ctr"/>
          <a:lstStyle/>
          <a:p>
            <a:pPr algn="ctr"/>
            <a:endParaRPr sz="2000"/>
          </a:p>
        </p:txBody>
      </p:sp>
      <p:sp>
        <p:nvSpPr>
          <p:cNvPr id="11" name="Rounded Rectangle 8"/>
          <p:cNvSpPr/>
          <p:nvPr/>
        </p:nvSpPr>
        <p:spPr>
          <a:xfrm>
            <a:off x="6288891" y="2611615"/>
            <a:ext cx="144087" cy="337704"/>
          </a:xfrm>
          <a:custGeom>
            <a:avLst/>
            <a:gdLst/>
            <a:ahLst/>
            <a:cxnLst/>
            <a:rect l="0" t="0" r="0" b="0"/>
            <a:pathLst>
              <a:path w="144087" h="337704">
                <a:moveTo>
                  <a:pt x="0" y="54032"/>
                </a:moveTo>
                <a:lnTo>
                  <a:pt x="0" y="0"/>
                </a:lnTo>
                <a:cubicBezTo>
                  <a:pt x="23335" y="4653"/>
                  <a:pt x="47419" y="7088"/>
                  <a:pt x="72043" y="7088"/>
                </a:cubicBezTo>
                <a:cubicBezTo>
                  <a:pt x="96668" y="7088"/>
                  <a:pt x="120751" y="4653"/>
                  <a:pt x="144087" y="0"/>
                </a:cubicBezTo>
                <a:lnTo>
                  <a:pt x="144087" y="54032"/>
                </a:lnTo>
                <a:moveTo>
                  <a:pt x="144087" y="283671"/>
                </a:moveTo>
                <a:lnTo>
                  <a:pt x="144087" y="337704"/>
                </a:lnTo>
                <a:cubicBezTo>
                  <a:pt x="120751" y="333051"/>
                  <a:pt x="96668" y="330616"/>
                  <a:pt x="72043" y="330616"/>
                </a:cubicBezTo>
                <a:cubicBezTo>
                  <a:pt x="47419" y="330616"/>
                  <a:pt x="23335" y="333051"/>
                  <a:pt x="0" y="337704"/>
                </a:cubicBezTo>
                <a:lnTo>
                  <a:pt x="0" y="283671"/>
                </a:lnTo>
                <a:moveTo>
                  <a:pt x="144087" y="283671"/>
                </a:moveTo>
                <a:lnTo>
                  <a:pt x="144087" y="54032"/>
                </a:lnTo>
                <a:moveTo>
                  <a:pt x="0" y="54032"/>
                </a:moveTo>
                <a:lnTo>
                  <a:pt x="0" y="283671"/>
                </a:lnTo>
              </a:path>
            </a:pathLst>
          </a:custGeom>
          <a:noFill/>
          <a:ln w="13507">
            <a:solidFill>
              <a:srgbClr val="FFFFFF"/>
            </a:solidFill>
          </a:ln>
        </p:spPr>
        <p:txBody>
          <a:bodyPr rtlCol="0" anchor="ctr"/>
          <a:lstStyle/>
          <a:p>
            <a:pPr algn="ctr"/>
            <a:endParaRPr sz="2000"/>
          </a:p>
        </p:txBody>
      </p:sp>
      <p:sp>
        <p:nvSpPr>
          <p:cNvPr id="12" name="Rounded Rectangle 9"/>
          <p:cNvSpPr/>
          <p:nvPr/>
        </p:nvSpPr>
        <p:spPr>
          <a:xfrm>
            <a:off x="5982705" y="2942565"/>
            <a:ext cx="756458" cy="756458"/>
          </a:xfrm>
          <a:custGeom>
            <a:avLst/>
            <a:gdLst/>
            <a:ahLst/>
            <a:cxnLst/>
            <a:rect l="0" t="0" r="0" b="0"/>
            <a:pathLst>
              <a:path w="756458" h="756458">
                <a:moveTo>
                  <a:pt x="378229" y="756458"/>
                </a:moveTo>
                <a:cubicBezTo>
                  <a:pt x="587119" y="756458"/>
                  <a:pt x="756458" y="587119"/>
                  <a:pt x="756458" y="378229"/>
                </a:cubicBezTo>
                <a:cubicBezTo>
                  <a:pt x="756458" y="169338"/>
                  <a:pt x="587119" y="0"/>
                  <a:pt x="378229" y="0"/>
                </a:cubicBezTo>
                <a:cubicBezTo>
                  <a:pt x="169338" y="0"/>
                  <a:pt x="0" y="169338"/>
                  <a:pt x="0" y="378229"/>
                </a:cubicBezTo>
                <a:cubicBezTo>
                  <a:pt x="0" y="587119"/>
                  <a:pt x="169338" y="756458"/>
                  <a:pt x="378229" y="756458"/>
                </a:cubicBezTo>
                <a:moveTo>
                  <a:pt x="378229" y="614622"/>
                </a:moveTo>
                <a:cubicBezTo>
                  <a:pt x="247668" y="614622"/>
                  <a:pt x="141835" y="508781"/>
                  <a:pt x="141835" y="378229"/>
                </a:cubicBezTo>
                <a:cubicBezTo>
                  <a:pt x="141835" y="247668"/>
                  <a:pt x="247668" y="141835"/>
                  <a:pt x="378229" y="141835"/>
                </a:cubicBezTo>
                <a:cubicBezTo>
                  <a:pt x="508781" y="141835"/>
                  <a:pt x="614622" y="247668"/>
                  <a:pt x="614622" y="378229"/>
                </a:cubicBezTo>
                <a:cubicBezTo>
                  <a:pt x="614622" y="508781"/>
                  <a:pt x="508781" y="614622"/>
                  <a:pt x="378229" y="614622"/>
                </a:cubicBezTo>
              </a:path>
            </a:pathLst>
          </a:custGeom>
          <a:solidFill>
            <a:srgbClr val="1EABDA"/>
          </a:solidFill>
          <a:ln>
            <a:noFill/>
          </a:ln>
        </p:spPr>
        <p:txBody>
          <a:bodyPr rtlCol="0" anchor="ctr"/>
          <a:lstStyle/>
          <a:p>
            <a:pPr algn="ctr"/>
            <a:endParaRPr sz="2000"/>
          </a:p>
        </p:txBody>
      </p:sp>
      <p:sp>
        <p:nvSpPr>
          <p:cNvPr id="13" name="Rounded Rectangle 10"/>
          <p:cNvSpPr/>
          <p:nvPr/>
        </p:nvSpPr>
        <p:spPr>
          <a:xfrm>
            <a:off x="5982705" y="2942565"/>
            <a:ext cx="756458" cy="756458"/>
          </a:xfrm>
          <a:custGeom>
            <a:avLst/>
            <a:gdLst/>
            <a:ahLst/>
            <a:cxnLst/>
            <a:rect l="0" t="0" r="0" b="0"/>
            <a:pathLst>
              <a:path w="756458" h="756458">
                <a:moveTo>
                  <a:pt x="378229" y="756458"/>
                </a:moveTo>
                <a:cubicBezTo>
                  <a:pt x="587119" y="756458"/>
                  <a:pt x="756458" y="587119"/>
                  <a:pt x="756458" y="378229"/>
                </a:cubicBezTo>
                <a:cubicBezTo>
                  <a:pt x="756458" y="169338"/>
                  <a:pt x="587119" y="0"/>
                  <a:pt x="378229" y="0"/>
                </a:cubicBezTo>
                <a:cubicBezTo>
                  <a:pt x="169338" y="0"/>
                  <a:pt x="0" y="169338"/>
                  <a:pt x="0" y="378229"/>
                </a:cubicBezTo>
                <a:cubicBezTo>
                  <a:pt x="0" y="587119"/>
                  <a:pt x="169338" y="756458"/>
                  <a:pt x="378229" y="756458"/>
                </a:cubicBezTo>
                <a:close/>
                <a:moveTo>
                  <a:pt x="378229" y="614622"/>
                </a:moveTo>
                <a:cubicBezTo>
                  <a:pt x="247672" y="614622"/>
                  <a:pt x="141835" y="508785"/>
                  <a:pt x="141835" y="378229"/>
                </a:cubicBezTo>
                <a:cubicBezTo>
                  <a:pt x="141835" y="247672"/>
                  <a:pt x="247672" y="141835"/>
                  <a:pt x="378229" y="141835"/>
                </a:cubicBezTo>
                <a:cubicBezTo>
                  <a:pt x="508785" y="141835"/>
                  <a:pt x="614622" y="247672"/>
                  <a:pt x="614622" y="378229"/>
                </a:cubicBezTo>
                <a:cubicBezTo>
                  <a:pt x="614622" y="508785"/>
                  <a:pt x="508785" y="614622"/>
                  <a:pt x="378229" y="614622"/>
                </a:cubicBezTo>
                <a:close/>
              </a:path>
            </a:pathLst>
          </a:custGeom>
          <a:noFill/>
          <a:ln w="13507">
            <a:solidFill>
              <a:srgbClr val="FFFFFF"/>
            </a:solidFill>
          </a:ln>
        </p:spPr>
        <p:txBody>
          <a:bodyPr rtlCol="0" anchor="ctr"/>
          <a:lstStyle/>
          <a:p>
            <a:pPr algn="ctr"/>
            <a:endParaRPr sz="2000"/>
          </a:p>
        </p:txBody>
      </p:sp>
      <p:sp>
        <p:nvSpPr>
          <p:cNvPr id="14" name="Rounded Rectangle 11"/>
          <p:cNvSpPr/>
          <p:nvPr/>
        </p:nvSpPr>
        <p:spPr>
          <a:xfrm>
            <a:off x="6739163" y="3320794"/>
            <a:ext cx="354589" cy="9005"/>
          </a:xfrm>
          <a:custGeom>
            <a:avLst/>
            <a:gdLst/>
            <a:ahLst/>
            <a:cxnLst/>
            <a:rect l="0" t="0" r="0" b="0"/>
            <a:pathLst>
              <a:path w="354589" h="9005">
                <a:moveTo>
                  <a:pt x="354589" y="0"/>
                </a:moveTo>
                <a:lnTo>
                  <a:pt x="0" y="0"/>
                </a:lnTo>
              </a:path>
            </a:pathLst>
          </a:custGeom>
          <a:noFill/>
          <a:ln w="13507">
            <a:solidFill>
              <a:srgbClr val="1EABDA"/>
            </a:solidFill>
          </a:ln>
        </p:spPr>
        <p:txBody>
          <a:bodyPr rtlCol="0" anchor="ctr"/>
          <a:lstStyle/>
          <a:p>
            <a:pPr algn="ctr"/>
            <a:endParaRPr sz="2000"/>
          </a:p>
        </p:txBody>
      </p:sp>
      <p:sp>
        <p:nvSpPr>
          <p:cNvPr id="15" name="Rounded Rectangle 12"/>
          <p:cNvSpPr/>
          <p:nvPr/>
        </p:nvSpPr>
        <p:spPr>
          <a:xfrm>
            <a:off x="7093753" y="3297155"/>
            <a:ext cx="47278" cy="47278"/>
          </a:xfrm>
          <a:custGeom>
            <a:avLst/>
            <a:gdLst/>
            <a:ahLst/>
            <a:cxnLst/>
            <a:rect l="0" t="0" r="0" b="0"/>
            <a:pathLst>
              <a:path w="47278" h="47278">
                <a:moveTo>
                  <a:pt x="23639" y="0"/>
                </a:moveTo>
                <a:cubicBezTo>
                  <a:pt x="36686" y="0"/>
                  <a:pt x="47278" y="10592"/>
                  <a:pt x="47278" y="23639"/>
                </a:cubicBezTo>
                <a:cubicBezTo>
                  <a:pt x="47278" y="36686"/>
                  <a:pt x="36686" y="47278"/>
                  <a:pt x="23639" y="47278"/>
                </a:cubicBezTo>
                <a:cubicBezTo>
                  <a:pt x="10592" y="47278"/>
                  <a:pt x="0" y="36686"/>
                  <a:pt x="0" y="23639"/>
                </a:cubicBezTo>
                <a:cubicBezTo>
                  <a:pt x="0" y="10592"/>
                  <a:pt x="10592" y="0"/>
                  <a:pt x="23639" y="0"/>
                </a:cubicBezTo>
                <a:close/>
              </a:path>
            </a:pathLst>
          </a:custGeom>
          <a:noFill/>
          <a:ln w="13507">
            <a:solidFill>
              <a:srgbClr val="484848"/>
            </a:solidFill>
          </a:ln>
        </p:spPr>
        <p:txBody>
          <a:bodyPr rtlCol="0" anchor="ctr"/>
          <a:lstStyle/>
          <a:p>
            <a:pPr algn="ctr"/>
            <a:endParaRPr sz="2000"/>
          </a:p>
        </p:txBody>
      </p:sp>
      <p:sp>
        <p:nvSpPr>
          <p:cNvPr id="16" name="Rounded Rectangle 13"/>
          <p:cNvSpPr/>
          <p:nvPr/>
        </p:nvSpPr>
        <p:spPr>
          <a:xfrm>
            <a:off x="5631493" y="3320794"/>
            <a:ext cx="351212" cy="9005"/>
          </a:xfrm>
          <a:custGeom>
            <a:avLst/>
            <a:gdLst/>
            <a:ahLst/>
            <a:cxnLst/>
            <a:rect l="0" t="0" r="0" b="0"/>
            <a:pathLst>
              <a:path w="351212" h="9005">
                <a:moveTo>
                  <a:pt x="0" y="0"/>
                </a:moveTo>
                <a:lnTo>
                  <a:pt x="351212" y="0"/>
                </a:lnTo>
              </a:path>
            </a:pathLst>
          </a:custGeom>
          <a:noFill/>
          <a:ln w="13507">
            <a:solidFill>
              <a:srgbClr val="1EABDA"/>
            </a:solidFill>
          </a:ln>
        </p:spPr>
        <p:txBody>
          <a:bodyPr rtlCol="0" anchor="ctr"/>
          <a:lstStyle/>
          <a:p>
            <a:pPr algn="ctr"/>
            <a:endParaRPr sz="2000"/>
          </a:p>
        </p:txBody>
      </p:sp>
      <p:sp>
        <p:nvSpPr>
          <p:cNvPr id="17" name="Rounded Rectangle 14"/>
          <p:cNvSpPr/>
          <p:nvPr/>
        </p:nvSpPr>
        <p:spPr>
          <a:xfrm>
            <a:off x="5577460" y="3293778"/>
            <a:ext cx="54032" cy="54032"/>
          </a:xfrm>
          <a:custGeom>
            <a:avLst/>
            <a:gdLst/>
            <a:ahLst/>
            <a:cxnLst/>
            <a:rect l="0" t="0" r="0" b="0"/>
            <a:pathLst>
              <a:path w="54032" h="54032">
                <a:moveTo>
                  <a:pt x="27016" y="0"/>
                </a:moveTo>
                <a:cubicBezTo>
                  <a:pt x="12106" y="0"/>
                  <a:pt x="0" y="12106"/>
                  <a:pt x="0" y="27016"/>
                </a:cubicBezTo>
                <a:cubicBezTo>
                  <a:pt x="0" y="41926"/>
                  <a:pt x="12106" y="54032"/>
                  <a:pt x="27016" y="54032"/>
                </a:cubicBezTo>
                <a:cubicBezTo>
                  <a:pt x="41926" y="54032"/>
                  <a:pt x="54032" y="41926"/>
                  <a:pt x="54032" y="27016"/>
                </a:cubicBezTo>
                <a:cubicBezTo>
                  <a:pt x="54032" y="12106"/>
                  <a:pt x="41926" y="0"/>
                  <a:pt x="27016" y="0"/>
                </a:cubicBezTo>
                <a:close/>
              </a:path>
            </a:pathLst>
          </a:custGeom>
          <a:noFill/>
          <a:ln w="13507">
            <a:solidFill>
              <a:srgbClr val="484848"/>
            </a:solidFill>
          </a:ln>
        </p:spPr>
        <p:txBody>
          <a:bodyPr rtlCol="0" anchor="ctr"/>
          <a:lstStyle/>
          <a:p>
            <a:pPr algn="ctr"/>
            <a:endParaRPr sz="2000"/>
          </a:p>
        </p:txBody>
      </p:sp>
      <p:sp>
        <p:nvSpPr>
          <p:cNvPr id="18" name="Rounded Rectangle 15"/>
          <p:cNvSpPr/>
          <p:nvPr/>
        </p:nvSpPr>
        <p:spPr>
          <a:xfrm>
            <a:off x="6288891" y="3692269"/>
            <a:ext cx="144087" cy="337704"/>
          </a:xfrm>
          <a:custGeom>
            <a:avLst/>
            <a:gdLst/>
            <a:ahLst/>
            <a:cxnLst/>
            <a:rect l="0" t="0" r="0" b="0"/>
            <a:pathLst>
              <a:path w="144087" h="337704">
                <a:moveTo>
                  <a:pt x="0" y="337704"/>
                </a:moveTo>
                <a:cubicBezTo>
                  <a:pt x="23333" y="333048"/>
                  <a:pt x="47422" y="330617"/>
                  <a:pt x="72043" y="330617"/>
                </a:cubicBezTo>
                <a:cubicBezTo>
                  <a:pt x="96664" y="330617"/>
                  <a:pt x="120754" y="333048"/>
                  <a:pt x="144087" y="337704"/>
                </a:cubicBezTo>
                <a:lnTo>
                  <a:pt x="144087" y="0"/>
                </a:lnTo>
                <a:cubicBezTo>
                  <a:pt x="120754" y="4655"/>
                  <a:pt x="96664" y="7087"/>
                  <a:pt x="72043" y="7087"/>
                </a:cubicBezTo>
                <a:cubicBezTo>
                  <a:pt x="47422" y="7087"/>
                  <a:pt x="23333" y="4655"/>
                  <a:pt x="0" y="0"/>
                </a:cubicBezTo>
                <a:lnTo>
                  <a:pt x="0" y="337704"/>
                </a:lnTo>
              </a:path>
            </a:pathLst>
          </a:custGeom>
          <a:solidFill>
            <a:srgbClr val="1EABDA"/>
          </a:solidFill>
          <a:ln>
            <a:noFill/>
          </a:ln>
        </p:spPr>
        <p:txBody>
          <a:bodyPr rtlCol="0" anchor="ctr"/>
          <a:lstStyle/>
          <a:p>
            <a:pPr algn="ctr"/>
            <a:endParaRPr sz="2000"/>
          </a:p>
        </p:txBody>
      </p:sp>
      <p:sp>
        <p:nvSpPr>
          <p:cNvPr id="19" name="Rounded Rectangle 16"/>
          <p:cNvSpPr/>
          <p:nvPr/>
        </p:nvSpPr>
        <p:spPr>
          <a:xfrm>
            <a:off x="6288891" y="3692269"/>
            <a:ext cx="144087" cy="337704"/>
          </a:xfrm>
          <a:custGeom>
            <a:avLst/>
            <a:gdLst/>
            <a:ahLst/>
            <a:cxnLst/>
            <a:rect l="0" t="0" r="0" b="0"/>
            <a:pathLst>
              <a:path w="144087" h="337704">
                <a:moveTo>
                  <a:pt x="0" y="54032"/>
                </a:moveTo>
                <a:lnTo>
                  <a:pt x="0" y="0"/>
                </a:lnTo>
                <a:cubicBezTo>
                  <a:pt x="23335" y="4653"/>
                  <a:pt x="47419" y="7088"/>
                  <a:pt x="72043" y="7088"/>
                </a:cubicBezTo>
                <a:cubicBezTo>
                  <a:pt x="96668" y="7088"/>
                  <a:pt x="120751" y="4653"/>
                  <a:pt x="144087" y="0"/>
                </a:cubicBezTo>
                <a:lnTo>
                  <a:pt x="144087" y="54032"/>
                </a:lnTo>
                <a:moveTo>
                  <a:pt x="144087" y="283671"/>
                </a:moveTo>
                <a:lnTo>
                  <a:pt x="144087" y="337704"/>
                </a:lnTo>
                <a:cubicBezTo>
                  <a:pt x="120751" y="333051"/>
                  <a:pt x="96668" y="330616"/>
                  <a:pt x="72043" y="330616"/>
                </a:cubicBezTo>
                <a:cubicBezTo>
                  <a:pt x="47419" y="330616"/>
                  <a:pt x="23335" y="333051"/>
                  <a:pt x="0" y="337704"/>
                </a:cubicBezTo>
                <a:lnTo>
                  <a:pt x="0" y="283671"/>
                </a:lnTo>
                <a:moveTo>
                  <a:pt x="144087" y="283671"/>
                </a:moveTo>
                <a:lnTo>
                  <a:pt x="144087" y="54032"/>
                </a:lnTo>
                <a:moveTo>
                  <a:pt x="0" y="54032"/>
                </a:moveTo>
                <a:lnTo>
                  <a:pt x="0" y="283671"/>
                </a:lnTo>
              </a:path>
            </a:pathLst>
          </a:custGeom>
          <a:noFill/>
          <a:ln w="13507">
            <a:solidFill>
              <a:srgbClr val="FFFFFF"/>
            </a:solidFill>
          </a:ln>
        </p:spPr>
        <p:txBody>
          <a:bodyPr rtlCol="0" anchor="ctr"/>
          <a:lstStyle/>
          <a:p>
            <a:pPr algn="ctr"/>
            <a:endParaRPr sz="2000"/>
          </a:p>
        </p:txBody>
      </p:sp>
      <p:sp>
        <p:nvSpPr>
          <p:cNvPr id="20" name="Rounded Rectangle 17"/>
          <p:cNvSpPr/>
          <p:nvPr/>
        </p:nvSpPr>
        <p:spPr>
          <a:xfrm>
            <a:off x="5982705" y="4023220"/>
            <a:ext cx="756458" cy="756458"/>
          </a:xfrm>
          <a:custGeom>
            <a:avLst/>
            <a:gdLst/>
            <a:ahLst/>
            <a:cxnLst/>
            <a:rect l="0" t="0" r="0" b="0"/>
            <a:pathLst>
              <a:path w="756458" h="756458">
                <a:moveTo>
                  <a:pt x="378229" y="756458"/>
                </a:moveTo>
                <a:cubicBezTo>
                  <a:pt x="587119" y="756458"/>
                  <a:pt x="756458" y="587119"/>
                  <a:pt x="756458" y="378229"/>
                </a:cubicBezTo>
                <a:cubicBezTo>
                  <a:pt x="756458" y="169338"/>
                  <a:pt x="587119" y="0"/>
                  <a:pt x="378229" y="0"/>
                </a:cubicBezTo>
                <a:cubicBezTo>
                  <a:pt x="169338" y="0"/>
                  <a:pt x="0" y="169338"/>
                  <a:pt x="0" y="378229"/>
                </a:cubicBezTo>
                <a:cubicBezTo>
                  <a:pt x="0" y="587119"/>
                  <a:pt x="169338" y="756458"/>
                  <a:pt x="378229" y="756458"/>
                </a:cubicBezTo>
                <a:moveTo>
                  <a:pt x="378229" y="614622"/>
                </a:moveTo>
                <a:cubicBezTo>
                  <a:pt x="247668" y="614622"/>
                  <a:pt x="141835" y="508781"/>
                  <a:pt x="141835" y="378229"/>
                </a:cubicBezTo>
                <a:cubicBezTo>
                  <a:pt x="141835" y="247668"/>
                  <a:pt x="247668" y="141835"/>
                  <a:pt x="378229" y="141835"/>
                </a:cubicBezTo>
                <a:cubicBezTo>
                  <a:pt x="508781" y="141835"/>
                  <a:pt x="614622" y="247668"/>
                  <a:pt x="614622" y="378229"/>
                </a:cubicBezTo>
                <a:cubicBezTo>
                  <a:pt x="614622" y="508781"/>
                  <a:pt x="508781" y="614622"/>
                  <a:pt x="378229" y="614622"/>
                </a:cubicBezTo>
              </a:path>
            </a:pathLst>
          </a:custGeom>
          <a:solidFill>
            <a:srgbClr val="3CC583"/>
          </a:solidFill>
          <a:ln>
            <a:noFill/>
          </a:ln>
        </p:spPr>
        <p:txBody>
          <a:bodyPr rtlCol="0" anchor="ctr"/>
          <a:lstStyle/>
          <a:p>
            <a:pPr algn="ctr"/>
            <a:endParaRPr sz="2000"/>
          </a:p>
        </p:txBody>
      </p:sp>
      <p:sp>
        <p:nvSpPr>
          <p:cNvPr id="21" name="Rounded Rectangle 18"/>
          <p:cNvSpPr/>
          <p:nvPr/>
        </p:nvSpPr>
        <p:spPr>
          <a:xfrm>
            <a:off x="5982705" y="4023220"/>
            <a:ext cx="756458" cy="756458"/>
          </a:xfrm>
          <a:custGeom>
            <a:avLst/>
            <a:gdLst/>
            <a:ahLst/>
            <a:cxnLst/>
            <a:rect l="0" t="0" r="0" b="0"/>
            <a:pathLst>
              <a:path w="756458" h="756458">
                <a:moveTo>
                  <a:pt x="378229" y="756458"/>
                </a:moveTo>
                <a:cubicBezTo>
                  <a:pt x="587119" y="756458"/>
                  <a:pt x="756458" y="587119"/>
                  <a:pt x="756458" y="378229"/>
                </a:cubicBezTo>
                <a:cubicBezTo>
                  <a:pt x="756458" y="169338"/>
                  <a:pt x="587119" y="0"/>
                  <a:pt x="378229" y="0"/>
                </a:cubicBezTo>
                <a:cubicBezTo>
                  <a:pt x="169338" y="0"/>
                  <a:pt x="0" y="169338"/>
                  <a:pt x="0" y="378229"/>
                </a:cubicBezTo>
                <a:cubicBezTo>
                  <a:pt x="0" y="587119"/>
                  <a:pt x="169338" y="756458"/>
                  <a:pt x="378229" y="756458"/>
                </a:cubicBezTo>
                <a:close/>
                <a:moveTo>
                  <a:pt x="378229" y="614622"/>
                </a:moveTo>
                <a:cubicBezTo>
                  <a:pt x="247672" y="614622"/>
                  <a:pt x="141835" y="508785"/>
                  <a:pt x="141835" y="378229"/>
                </a:cubicBezTo>
                <a:cubicBezTo>
                  <a:pt x="141835" y="247672"/>
                  <a:pt x="247672" y="141835"/>
                  <a:pt x="378229" y="141835"/>
                </a:cubicBezTo>
                <a:cubicBezTo>
                  <a:pt x="508785" y="141835"/>
                  <a:pt x="614622" y="247672"/>
                  <a:pt x="614622" y="378229"/>
                </a:cubicBezTo>
                <a:cubicBezTo>
                  <a:pt x="614622" y="508785"/>
                  <a:pt x="508785" y="614622"/>
                  <a:pt x="378229" y="614622"/>
                </a:cubicBezTo>
                <a:close/>
              </a:path>
            </a:pathLst>
          </a:custGeom>
          <a:noFill/>
          <a:ln w="13507">
            <a:solidFill>
              <a:srgbClr val="FFFFFF"/>
            </a:solidFill>
          </a:ln>
        </p:spPr>
        <p:txBody>
          <a:bodyPr rtlCol="0" anchor="ctr"/>
          <a:lstStyle/>
          <a:p>
            <a:pPr algn="ctr"/>
            <a:endParaRPr sz="2000"/>
          </a:p>
        </p:txBody>
      </p:sp>
      <p:sp>
        <p:nvSpPr>
          <p:cNvPr id="22" name="Rounded Rectangle 19"/>
          <p:cNvSpPr/>
          <p:nvPr/>
        </p:nvSpPr>
        <p:spPr>
          <a:xfrm>
            <a:off x="6739163" y="4401449"/>
            <a:ext cx="354589" cy="9005"/>
          </a:xfrm>
          <a:custGeom>
            <a:avLst/>
            <a:gdLst/>
            <a:ahLst/>
            <a:cxnLst/>
            <a:rect l="0" t="0" r="0" b="0"/>
            <a:pathLst>
              <a:path w="354589" h="9005">
                <a:moveTo>
                  <a:pt x="354589" y="0"/>
                </a:moveTo>
                <a:lnTo>
                  <a:pt x="0" y="0"/>
                </a:lnTo>
              </a:path>
            </a:pathLst>
          </a:custGeom>
          <a:noFill/>
          <a:ln w="13507">
            <a:solidFill>
              <a:srgbClr val="3CC583"/>
            </a:solidFill>
          </a:ln>
        </p:spPr>
        <p:txBody>
          <a:bodyPr rtlCol="0" anchor="ctr"/>
          <a:lstStyle/>
          <a:p>
            <a:pPr algn="ctr"/>
            <a:endParaRPr sz="2000"/>
          </a:p>
        </p:txBody>
      </p:sp>
      <p:sp>
        <p:nvSpPr>
          <p:cNvPr id="23" name="Rounded Rectangle 20"/>
          <p:cNvSpPr/>
          <p:nvPr/>
        </p:nvSpPr>
        <p:spPr>
          <a:xfrm>
            <a:off x="7093753" y="4377809"/>
            <a:ext cx="47278" cy="47278"/>
          </a:xfrm>
          <a:custGeom>
            <a:avLst/>
            <a:gdLst/>
            <a:ahLst/>
            <a:cxnLst/>
            <a:rect l="0" t="0" r="0" b="0"/>
            <a:pathLst>
              <a:path w="47278" h="47278">
                <a:moveTo>
                  <a:pt x="23639" y="0"/>
                </a:moveTo>
                <a:cubicBezTo>
                  <a:pt x="36686" y="0"/>
                  <a:pt x="47278" y="10592"/>
                  <a:pt x="47278" y="23639"/>
                </a:cubicBezTo>
                <a:cubicBezTo>
                  <a:pt x="47278" y="36686"/>
                  <a:pt x="36686" y="47278"/>
                  <a:pt x="23639" y="47278"/>
                </a:cubicBezTo>
                <a:cubicBezTo>
                  <a:pt x="10592" y="47278"/>
                  <a:pt x="0" y="36686"/>
                  <a:pt x="0" y="23639"/>
                </a:cubicBezTo>
                <a:cubicBezTo>
                  <a:pt x="0" y="10592"/>
                  <a:pt x="10592" y="0"/>
                  <a:pt x="23639" y="0"/>
                </a:cubicBezTo>
                <a:close/>
              </a:path>
            </a:pathLst>
          </a:custGeom>
          <a:noFill/>
          <a:ln w="13507">
            <a:solidFill>
              <a:srgbClr val="484848"/>
            </a:solidFill>
          </a:ln>
        </p:spPr>
        <p:txBody>
          <a:bodyPr rtlCol="0" anchor="ctr"/>
          <a:lstStyle/>
          <a:p>
            <a:pPr algn="ctr"/>
            <a:endParaRPr sz="2000"/>
          </a:p>
        </p:txBody>
      </p:sp>
      <p:sp>
        <p:nvSpPr>
          <p:cNvPr id="24" name="Rounded Rectangle 21"/>
          <p:cNvSpPr/>
          <p:nvPr/>
        </p:nvSpPr>
        <p:spPr>
          <a:xfrm>
            <a:off x="5631493" y="4401449"/>
            <a:ext cx="351212" cy="9005"/>
          </a:xfrm>
          <a:custGeom>
            <a:avLst/>
            <a:gdLst/>
            <a:ahLst/>
            <a:cxnLst/>
            <a:rect l="0" t="0" r="0" b="0"/>
            <a:pathLst>
              <a:path w="351212" h="9005">
                <a:moveTo>
                  <a:pt x="0" y="0"/>
                </a:moveTo>
                <a:lnTo>
                  <a:pt x="351212" y="0"/>
                </a:lnTo>
              </a:path>
            </a:pathLst>
          </a:custGeom>
          <a:noFill/>
          <a:ln w="13507">
            <a:solidFill>
              <a:srgbClr val="3CC583"/>
            </a:solidFill>
          </a:ln>
        </p:spPr>
        <p:txBody>
          <a:bodyPr rtlCol="0" anchor="ctr"/>
          <a:lstStyle/>
          <a:p>
            <a:pPr algn="ctr"/>
            <a:endParaRPr sz="2000"/>
          </a:p>
        </p:txBody>
      </p:sp>
      <p:sp>
        <p:nvSpPr>
          <p:cNvPr id="25" name="Rounded Rectangle 22"/>
          <p:cNvSpPr/>
          <p:nvPr/>
        </p:nvSpPr>
        <p:spPr>
          <a:xfrm>
            <a:off x="5577460" y="4374432"/>
            <a:ext cx="54032" cy="54032"/>
          </a:xfrm>
          <a:custGeom>
            <a:avLst/>
            <a:gdLst/>
            <a:ahLst/>
            <a:cxnLst/>
            <a:rect l="0" t="0" r="0" b="0"/>
            <a:pathLst>
              <a:path w="54032" h="54032">
                <a:moveTo>
                  <a:pt x="27016" y="0"/>
                </a:moveTo>
                <a:cubicBezTo>
                  <a:pt x="12106" y="0"/>
                  <a:pt x="0" y="12106"/>
                  <a:pt x="0" y="27016"/>
                </a:cubicBezTo>
                <a:cubicBezTo>
                  <a:pt x="0" y="41926"/>
                  <a:pt x="12106" y="54032"/>
                  <a:pt x="27016" y="54032"/>
                </a:cubicBezTo>
                <a:cubicBezTo>
                  <a:pt x="41926" y="54032"/>
                  <a:pt x="54032" y="41926"/>
                  <a:pt x="54032" y="27016"/>
                </a:cubicBezTo>
                <a:cubicBezTo>
                  <a:pt x="54032" y="12106"/>
                  <a:pt x="41926" y="0"/>
                  <a:pt x="27016" y="0"/>
                </a:cubicBezTo>
                <a:close/>
              </a:path>
            </a:pathLst>
          </a:custGeom>
          <a:noFill/>
          <a:ln w="13507">
            <a:solidFill>
              <a:srgbClr val="484848"/>
            </a:solidFill>
          </a:ln>
        </p:spPr>
        <p:txBody>
          <a:bodyPr rtlCol="0" anchor="ctr"/>
          <a:lstStyle/>
          <a:p>
            <a:pPr algn="ctr"/>
            <a:endParaRPr sz="2000"/>
          </a:p>
        </p:txBody>
      </p:sp>
      <p:sp>
        <p:nvSpPr>
          <p:cNvPr id="26" name="Rounded Rectangle 23"/>
          <p:cNvSpPr/>
          <p:nvPr/>
        </p:nvSpPr>
        <p:spPr>
          <a:xfrm>
            <a:off x="6288891" y="4772924"/>
            <a:ext cx="144087" cy="337704"/>
          </a:xfrm>
          <a:custGeom>
            <a:avLst/>
            <a:gdLst/>
            <a:ahLst/>
            <a:cxnLst/>
            <a:rect l="0" t="0" r="0" b="0"/>
            <a:pathLst>
              <a:path w="144087" h="337704">
                <a:moveTo>
                  <a:pt x="0" y="337704"/>
                </a:moveTo>
                <a:cubicBezTo>
                  <a:pt x="23333" y="333048"/>
                  <a:pt x="47422" y="330617"/>
                  <a:pt x="72043" y="330617"/>
                </a:cubicBezTo>
                <a:cubicBezTo>
                  <a:pt x="96664" y="330617"/>
                  <a:pt x="120754" y="333048"/>
                  <a:pt x="144087" y="337704"/>
                </a:cubicBezTo>
                <a:lnTo>
                  <a:pt x="144087" y="0"/>
                </a:lnTo>
                <a:cubicBezTo>
                  <a:pt x="120754" y="4655"/>
                  <a:pt x="96664" y="7087"/>
                  <a:pt x="72043" y="7087"/>
                </a:cubicBezTo>
                <a:cubicBezTo>
                  <a:pt x="47422" y="7087"/>
                  <a:pt x="23333" y="4655"/>
                  <a:pt x="0" y="0"/>
                </a:cubicBezTo>
                <a:lnTo>
                  <a:pt x="0" y="337704"/>
                </a:lnTo>
              </a:path>
            </a:pathLst>
          </a:custGeom>
          <a:solidFill>
            <a:srgbClr val="3CC583"/>
          </a:solidFill>
          <a:ln>
            <a:noFill/>
          </a:ln>
        </p:spPr>
        <p:txBody>
          <a:bodyPr rtlCol="0" anchor="ctr"/>
          <a:lstStyle/>
          <a:p>
            <a:pPr algn="ctr"/>
            <a:endParaRPr sz="2000"/>
          </a:p>
        </p:txBody>
      </p:sp>
      <p:sp>
        <p:nvSpPr>
          <p:cNvPr id="27" name="Rounded Rectangle 24"/>
          <p:cNvSpPr/>
          <p:nvPr/>
        </p:nvSpPr>
        <p:spPr>
          <a:xfrm>
            <a:off x="6288891" y="4772924"/>
            <a:ext cx="144087" cy="337704"/>
          </a:xfrm>
          <a:custGeom>
            <a:avLst/>
            <a:gdLst/>
            <a:ahLst/>
            <a:cxnLst/>
            <a:rect l="0" t="0" r="0" b="0"/>
            <a:pathLst>
              <a:path w="144087" h="337704">
                <a:moveTo>
                  <a:pt x="0" y="54032"/>
                </a:moveTo>
                <a:lnTo>
                  <a:pt x="0" y="0"/>
                </a:lnTo>
                <a:cubicBezTo>
                  <a:pt x="23335" y="4653"/>
                  <a:pt x="47419" y="7088"/>
                  <a:pt x="72043" y="7088"/>
                </a:cubicBezTo>
                <a:cubicBezTo>
                  <a:pt x="96668" y="7088"/>
                  <a:pt x="120751" y="4653"/>
                  <a:pt x="144087" y="0"/>
                </a:cubicBezTo>
                <a:lnTo>
                  <a:pt x="144087" y="54032"/>
                </a:lnTo>
                <a:moveTo>
                  <a:pt x="144087" y="283671"/>
                </a:moveTo>
                <a:lnTo>
                  <a:pt x="144087" y="337704"/>
                </a:lnTo>
                <a:cubicBezTo>
                  <a:pt x="120751" y="333051"/>
                  <a:pt x="96668" y="330616"/>
                  <a:pt x="72043" y="330616"/>
                </a:cubicBezTo>
                <a:cubicBezTo>
                  <a:pt x="47419" y="330616"/>
                  <a:pt x="23335" y="333051"/>
                  <a:pt x="0" y="337704"/>
                </a:cubicBezTo>
                <a:lnTo>
                  <a:pt x="0" y="283671"/>
                </a:lnTo>
                <a:moveTo>
                  <a:pt x="144087" y="283671"/>
                </a:moveTo>
                <a:lnTo>
                  <a:pt x="144087" y="54032"/>
                </a:lnTo>
                <a:moveTo>
                  <a:pt x="0" y="54032"/>
                </a:moveTo>
                <a:lnTo>
                  <a:pt x="0" y="283671"/>
                </a:lnTo>
              </a:path>
            </a:pathLst>
          </a:custGeom>
          <a:noFill/>
          <a:ln w="13507">
            <a:solidFill>
              <a:srgbClr val="FFFFFF"/>
            </a:solidFill>
          </a:ln>
        </p:spPr>
        <p:txBody>
          <a:bodyPr rtlCol="0" anchor="ctr"/>
          <a:lstStyle/>
          <a:p>
            <a:pPr algn="ctr"/>
            <a:endParaRPr sz="2000"/>
          </a:p>
        </p:txBody>
      </p:sp>
      <p:sp>
        <p:nvSpPr>
          <p:cNvPr id="28" name="Rounded Rectangle 25"/>
          <p:cNvSpPr/>
          <p:nvPr/>
        </p:nvSpPr>
        <p:spPr>
          <a:xfrm>
            <a:off x="5982705" y="5103874"/>
            <a:ext cx="756458" cy="756458"/>
          </a:xfrm>
          <a:custGeom>
            <a:avLst/>
            <a:gdLst/>
            <a:ahLst/>
            <a:cxnLst/>
            <a:rect l="0" t="0" r="0" b="0"/>
            <a:pathLst>
              <a:path w="756458" h="756458">
                <a:moveTo>
                  <a:pt x="378229" y="756458"/>
                </a:moveTo>
                <a:cubicBezTo>
                  <a:pt x="587119" y="756458"/>
                  <a:pt x="756458" y="587119"/>
                  <a:pt x="756458" y="378229"/>
                </a:cubicBezTo>
                <a:cubicBezTo>
                  <a:pt x="756458" y="169338"/>
                  <a:pt x="587119" y="0"/>
                  <a:pt x="378229" y="0"/>
                </a:cubicBezTo>
                <a:cubicBezTo>
                  <a:pt x="169338" y="0"/>
                  <a:pt x="0" y="169338"/>
                  <a:pt x="0" y="378229"/>
                </a:cubicBezTo>
                <a:cubicBezTo>
                  <a:pt x="0" y="587119"/>
                  <a:pt x="169338" y="756458"/>
                  <a:pt x="378229" y="756458"/>
                </a:cubicBezTo>
                <a:moveTo>
                  <a:pt x="378229" y="614622"/>
                </a:moveTo>
                <a:cubicBezTo>
                  <a:pt x="247668" y="614622"/>
                  <a:pt x="141835" y="508781"/>
                  <a:pt x="141835" y="378229"/>
                </a:cubicBezTo>
                <a:cubicBezTo>
                  <a:pt x="141835" y="247668"/>
                  <a:pt x="247668" y="141835"/>
                  <a:pt x="378229" y="141835"/>
                </a:cubicBezTo>
                <a:cubicBezTo>
                  <a:pt x="508781" y="141835"/>
                  <a:pt x="614622" y="247668"/>
                  <a:pt x="614622" y="378229"/>
                </a:cubicBezTo>
                <a:cubicBezTo>
                  <a:pt x="614622" y="508781"/>
                  <a:pt x="508781" y="614622"/>
                  <a:pt x="378229" y="614622"/>
                </a:cubicBezTo>
              </a:path>
            </a:pathLst>
          </a:custGeom>
          <a:solidFill>
            <a:srgbClr val="92BD39"/>
          </a:solidFill>
          <a:ln>
            <a:noFill/>
          </a:ln>
        </p:spPr>
        <p:txBody>
          <a:bodyPr rtlCol="0" anchor="ctr"/>
          <a:lstStyle/>
          <a:p>
            <a:pPr algn="ctr"/>
            <a:endParaRPr sz="2000"/>
          </a:p>
        </p:txBody>
      </p:sp>
      <p:sp>
        <p:nvSpPr>
          <p:cNvPr id="29" name="Rounded Rectangle 26"/>
          <p:cNvSpPr/>
          <p:nvPr/>
        </p:nvSpPr>
        <p:spPr>
          <a:xfrm>
            <a:off x="5982705" y="5103874"/>
            <a:ext cx="756458" cy="756458"/>
          </a:xfrm>
          <a:custGeom>
            <a:avLst/>
            <a:gdLst/>
            <a:ahLst/>
            <a:cxnLst/>
            <a:rect l="0" t="0" r="0" b="0"/>
            <a:pathLst>
              <a:path w="756458" h="756458">
                <a:moveTo>
                  <a:pt x="378229" y="756458"/>
                </a:moveTo>
                <a:cubicBezTo>
                  <a:pt x="587119" y="756458"/>
                  <a:pt x="756458" y="587119"/>
                  <a:pt x="756458" y="378229"/>
                </a:cubicBezTo>
                <a:cubicBezTo>
                  <a:pt x="756458" y="169338"/>
                  <a:pt x="587119" y="0"/>
                  <a:pt x="378229" y="0"/>
                </a:cubicBezTo>
                <a:cubicBezTo>
                  <a:pt x="169338" y="0"/>
                  <a:pt x="0" y="169338"/>
                  <a:pt x="0" y="378229"/>
                </a:cubicBezTo>
                <a:cubicBezTo>
                  <a:pt x="0" y="587119"/>
                  <a:pt x="169338" y="756458"/>
                  <a:pt x="378229" y="756458"/>
                </a:cubicBezTo>
                <a:close/>
                <a:moveTo>
                  <a:pt x="378229" y="614622"/>
                </a:moveTo>
                <a:cubicBezTo>
                  <a:pt x="247672" y="614622"/>
                  <a:pt x="141835" y="508785"/>
                  <a:pt x="141835" y="378229"/>
                </a:cubicBezTo>
                <a:cubicBezTo>
                  <a:pt x="141835" y="247672"/>
                  <a:pt x="247672" y="141835"/>
                  <a:pt x="378229" y="141835"/>
                </a:cubicBezTo>
                <a:cubicBezTo>
                  <a:pt x="508785" y="141835"/>
                  <a:pt x="614622" y="247672"/>
                  <a:pt x="614622" y="378229"/>
                </a:cubicBezTo>
                <a:cubicBezTo>
                  <a:pt x="614622" y="508785"/>
                  <a:pt x="508785" y="614622"/>
                  <a:pt x="378229" y="614622"/>
                </a:cubicBezTo>
                <a:close/>
              </a:path>
            </a:pathLst>
          </a:custGeom>
          <a:noFill/>
          <a:ln w="13507">
            <a:solidFill>
              <a:srgbClr val="FFFFFF"/>
            </a:solidFill>
          </a:ln>
        </p:spPr>
        <p:txBody>
          <a:bodyPr rtlCol="0" anchor="ctr"/>
          <a:lstStyle/>
          <a:p>
            <a:pPr algn="ctr"/>
            <a:endParaRPr sz="2000"/>
          </a:p>
        </p:txBody>
      </p:sp>
      <p:sp>
        <p:nvSpPr>
          <p:cNvPr id="30" name="Rounded Rectangle 27"/>
          <p:cNvSpPr/>
          <p:nvPr/>
        </p:nvSpPr>
        <p:spPr>
          <a:xfrm>
            <a:off x="6739163" y="5482103"/>
            <a:ext cx="354589" cy="9005"/>
          </a:xfrm>
          <a:custGeom>
            <a:avLst/>
            <a:gdLst/>
            <a:ahLst/>
            <a:cxnLst/>
            <a:rect l="0" t="0" r="0" b="0"/>
            <a:pathLst>
              <a:path w="354589" h="9005">
                <a:moveTo>
                  <a:pt x="354589" y="0"/>
                </a:moveTo>
                <a:lnTo>
                  <a:pt x="0" y="0"/>
                </a:lnTo>
              </a:path>
            </a:pathLst>
          </a:custGeom>
          <a:noFill/>
          <a:ln w="13507">
            <a:solidFill>
              <a:srgbClr val="92BD39"/>
            </a:solidFill>
          </a:ln>
        </p:spPr>
        <p:txBody>
          <a:bodyPr rtlCol="0" anchor="ctr"/>
          <a:lstStyle/>
          <a:p>
            <a:pPr algn="ctr"/>
            <a:endParaRPr sz="2000"/>
          </a:p>
        </p:txBody>
      </p:sp>
      <p:sp>
        <p:nvSpPr>
          <p:cNvPr id="31" name="Rounded Rectangle 28"/>
          <p:cNvSpPr/>
          <p:nvPr/>
        </p:nvSpPr>
        <p:spPr>
          <a:xfrm>
            <a:off x="7093753" y="5458464"/>
            <a:ext cx="47278" cy="47278"/>
          </a:xfrm>
          <a:custGeom>
            <a:avLst/>
            <a:gdLst/>
            <a:ahLst/>
            <a:cxnLst/>
            <a:rect l="0" t="0" r="0" b="0"/>
            <a:pathLst>
              <a:path w="47278" h="47278">
                <a:moveTo>
                  <a:pt x="23639" y="0"/>
                </a:moveTo>
                <a:cubicBezTo>
                  <a:pt x="36686" y="0"/>
                  <a:pt x="47278" y="10592"/>
                  <a:pt x="47278" y="23639"/>
                </a:cubicBezTo>
                <a:cubicBezTo>
                  <a:pt x="47278" y="36686"/>
                  <a:pt x="36686" y="47278"/>
                  <a:pt x="23639" y="47278"/>
                </a:cubicBezTo>
                <a:cubicBezTo>
                  <a:pt x="10592" y="47278"/>
                  <a:pt x="0" y="36686"/>
                  <a:pt x="0" y="23639"/>
                </a:cubicBezTo>
                <a:cubicBezTo>
                  <a:pt x="0" y="10592"/>
                  <a:pt x="10592" y="0"/>
                  <a:pt x="23639" y="0"/>
                </a:cubicBezTo>
                <a:close/>
              </a:path>
            </a:pathLst>
          </a:custGeom>
          <a:noFill/>
          <a:ln w="13507">
            <a:solidFill>
              <a:srgbClr val="484848"/>
            </a:solidFill>
          </a:ln>
        </p:spPr>
        <p:txBody>
          <a:bodyPr rtlCol="0" anchor="ctr"/>
          <a:lstStyle/>
          <a:p>
            <a:pPr algn="ctr"/>
            <a:endParaRPr sz="2000"/>
          </a:p>
        </p:txBody>
      </p:sp>
      <p:sp>
        <p:nvSpPr>
          <p:cNvPr id="32" name="Rounded Rectangle 29"/>
          <p:cNvSpPr/>
          <p:nvPr/>
        </p:nvSpPr>
        <p:spPr>
          <a:xfrm>
            <a:off x="5631493" y="5482103"/>
            <a:ext cx="351212" cy="9005"/>
          </a:xfrm>
          <a:custGeom>
            <a:avLst/>
            <a:gdLst/>
            <a:ahLst/>
            <a:cxnLst/>
            <a:rect l="0" t="0" r="0" b="0"/>
            <a:pathLst>
              <a:path w="351212" h="9005">
                <a:moveTo>
                  <a:pt x="0" y="0"/>
                </a:moveTo>
                <a:lnTo>
                  <a:pt x="351212" y="0"/>
                </a:lnTo>
              </a:path>
            </a:pathLst>
          </a:custGeom>
          <a:noFill/>
          <a:ln w="13507">
            <a:solidFill>
              <a:srgbClr val="92BD39"/>
            </a:solidFill>
          </a:ln>
        </p:spPr>
        <p:txBody>
          <a:bodyPr rtlCol="0" anchor="ctr"/>
          <a:lstStyle/>
          <a:p>
            <a:pPr algn="ctr"/>
            <a:endParaRPr sz="2000"/>
          </a:p>
        </p:txBody>
      </p:sp>
      <p:sp>
        <p:nvSpPr>
          <p:cNvPr id="33" name="Rounded Rectangle 30"/>
          <p:cNvSpPr/>
          <p:nvPr/>
        </p:nvSpPr>
        <p:spPr>
          <a:xfrm>
            <a:off x="5577460" y="5455087"/>
            <a:ext cx="54032" cy="54032"/>
          </a:xfrm>
          <a:custGeom>
            <a:avLst/>
            <a:gdLst/>
            <a:ahLst/>
            <a:cxnLst/>
            <a:rect l="0" t="0" r="0" b="0"/>
            <a:pathLst>
              <a:path w="54032" h="54032">
                <a:moveTo>
                  <a:pt x="27016" y="0"/>
                </a:moveTo>
                <a:cubicBezTo>
                  <a:pt x="12106" y="0"/>
                  <a:pt x="0" y="12106"/>
                  <a:pt x="0" y="27016"/>
                </a:cubicBezTo>
                <a:cubicBezTo>
                  <a:pt x="0" y="41926"/>
                  <a:pt x="12106" y="54032"/>
                  <a:pt x="27016" y="54032"/>
                </a:cubicBezTo>
                <a:cubicBezTo>
                  <a:pt x="41926" y="54032"/>
                  <a:pt x="54032" y="41926"/>
                  <a:pt x="54032" y="27016"/>
                </a:cubicBezTo>
                <a:cubicBezTo>
                  <a:pt x="54032" y="12106"/>
                  <a:pt x="41926" y="0"/>
                  <a:pt x="27016" y="0"/>
                </a:cubicBezTo>
                <a:close/>
              </a:path>
            </a:pathLst>
          </a:custGeom>
          <a:noFill/>
          <a:ln w="13507">
            <a:solidFill>
              <a:srgbClr val="484848"/>
            </a:solidFill>
          </a:ln>
        </p:spPr>
        <p:txBody>
          <a:bodyPr rtlCol="0" anchor="ctr"/>
          <a:lstStyle/>
          <a:p>
            <a:pPr algn="ctr"/>
            <a:endParaRPr sz="2000"/>
          </a:p>
        </p:txBody>
      </p:sp>
      <p:sp>
        <p:nvSpPr>
          <p:cNvPr id="34" name="TextBox 33"/>
          <p:cNvSpPr txBox="1"/>
          <p:nvPr/>
        </p:nvSpPr>
        <p:spPr>
          <a:xfrm>
            <a:off x="199779" y="3149452"/>
            <a:ext cx="4731680" cy="615553"/>
          </a:xfrm>
          <a:prstGeom prst="rect">
            <a:avLst/>
          </a:prstGeom>
          <a:noFill/>
          <a:ln>
            <a:noFill/>
          </a:ln>
        </p:spPr>
        <p:txBody>
          <a:bodyPr wrap="none" lIns="0" tIns="0" rIns="0" bIns="0" anchor="t">
            <a:spAutoFit/>
          </a:bodyPr>
          <a:lstStyle/>
          <a:p>
            <a:pPr algn="r"/>
            <a:r>
              <a:rPr lang="en-US" sz="2000" b="0">
                <a:solidFill>
                  <a:srgbClr val="484848"/>
                </a:solidFill>
              </a:rPr>
              <a:t>Initial engagements with PAOs</a:t>
            </a:r>
          </a:p>
          <a:p>
            <a:pPr algn="r"/>
            <a:r>
              <a:rPr lang="en-US" sz="2000" b="0">
                <a:solidFill>
                  <a:srgbClr val="484848"/>
                </a:solidFill>
              </a:rPr>
              <a:t>Briefing Note and Extended Survey Questions</a:t>
            </a:r>
            <a:endParaRPr sz="2000" b="0">
              <a:solidFill>
                <a:srgbClr val="484848"/>
              </a:solidFill>
            </a:endParaRPr>
          </a:p>
        </p:txBody>
      </p:sp>
      <p:sp>
        <p:nvSpPr>
          <p:cNvPr id="35" name="TextBox 34"/>
          <p:cNvSpPr txBox="1"/>
          <p:nvPr/>
        </p:nvSpPr>
        <p:spPr>
          <a:xfrm>
            <a:off x="7783796" y="4149296"/>
            <a:ext cx="2111860" cy="307777"/>
          </a:xfrm>
          <a:prstGeom prst="rect">
            <a:avLst/>
          </a:prstGeom>
          <a:noFill/>
          <a:ln>
            <a:noFill/>
          </a:ln>
        </p:spPr>
        <p:txBody>
          <a:bodyPr wrap="none" lIns="0" tIns="0" rIns="0" bIns="0" anchor="t">
            <a:spAutoFit/>
          </a:bodyPr>
          <a:lstStyle/>
          <a:p>
            <a:pPr algn="l"/>
            <a:r>
              <a:rPr lang="en-US" sz="2000" b="1">
                <a:solidFill>
                  <a:srgbClr val="3CC583"/>
                </a:solidFill>
              </a:rPr>
              <a:t>Academic Research </a:t>
            </a:r>
            <a:endParaRPr sz="2000" b="1">
              <a:solidFill>
                <a:srgbClr val="3CC583"/>
              </a:solidFill>
            </a:endParaRPr>
          </a:p>
        </p:txBody>
      </p:sp>
      <p:sp>
        <p:nvSpPr>
          <p:cNvPr id="36" name="TextBox 35"/>
          <p:cNvSpPr txBox="1"/>
          <p:nvPr/>
        </p:nvSpPr>
        <p:spPr>
          <a:xfrm>
            <a:off x="2747744" y="4333908"/>
            <a:ext cx="2730620" cy="307777"/>
          </a:xfrm>
          <a:prstGeom prst="rect">
            <a:avLst/>
          </a:prstGeom>
          <a:noFill/>
          <a:ln>
            <a:noFill/>
          </a:ln>
        </p:spPr>
        <p:txBody>
          <a:bodyPr wrap="none" lIns="0" tIns="0" rIns="0" bIns="0" anchor="t">
            <a:spAutoFit/>
          </a:bodyPr>
          <a:lstStyle/>
          <a:p>
            <a:pPr algn="r"/>
            <a:r>
              <a:rPr lang="en-US" sz="2000" b="1">
                <a:solidFill>
                  <a:srgbClr val="484848"/>
                </a:solidFill>
              </a:rPr>
              <a:t>October - </a:t>
            </a:r>
            <a:r>
              <a:rPr sz="2000" b="1">
                <a:solidFill>
                  <a:srgbClr val="484848"/>
                </a:solidFill>
              </a:rPr>
              <a:t>December 2025</a:t>
            </a:r>
          </a:p>
        </p:txBody>
      </p:sp>
      <p:sp>
        <p:nvSpPr>
          <p:cNvPr id="37" name="TextBox 36"/>
          <p:cNvSpPr txBox="1"/>
          <p:nvPr/>
        </p:nvSpPr>
        <p:spPr>
          <a:xfrm>
            <a:off x="7243469" y="3253253"/>
            <a:ext cx="2780313" cy="307777"/>
          </a:xfrm>
          <a:prstGeom prst="rect">
            <a:avLst/>
          </a:prstGeom>
          <a:noFill/>
          <a:ln>
            <a:noFill/>
          </a:ln>
        </p:spPr>
        <p:txBody>
          <a:bodyPr wrap="none" lIns="0" tIns="0" rIns="0" bIns="0" anchor="t">
            <a:spAutoFit/>
          </a:bodyPr>
          <a:lstStyle/>
          <a:p>
            <a:pPr algn="l"/>
            <a:r>
              <a:rPr lang="en-US" sz="2000" b="1">
                <a:solidFill>
                  <a:srgbClr val="484848"/>
                </a:solidFill>
              </a:rPr>
              <a:t>October – December </a:t>
            </a:r>
            <a:r>
              <a:rPr sz="2000" b="1">
                <a:solidFill>
                  <a:srgbClr val="484848"/>
                </a:solidFill>
              </a:rPr>
              <a:t>2025</a:t>
            </a:r>
          </a:p>
        </p:txBody>
      </p:sp>
      <p:sp>
        <p:nvSpPr>
          <p:cNvPr id="38" name="TextBox 37"/>
          <p:cNvSpPr txBox="1"/>
          <p:nvPr/>
        </p:nvSpPr>
        <p:spPr>
          <a:xfrm>
            <a:off x="6296030" y="3208226"/>
            <a:ext cx="129844" cy="307777"/>
          </a:xfrm>
          <a:prstGeom prst="rect">
            <a:avLst/>
          </a:prstGeom>
          <a:noFill/>
          <a:ln>
            <a:noFill/>
          </a:ln>
        </p:spPr>
        <p:txBody>
          <a:bodyPr wrap="none" lIns="0" tIns="0" rIns="0" bIns="0" anchor="t">
            <a:spAutoFit/>
          </a:bodyPr>
          <a:lstStyle/>
          <a:p>
            <a:pPr algn="ctr"/>
            <a:r>
              <a:rPr sz="2000" b="1">
                <a:solidFill>
                  <a:srgbClr val="484848"/>
                </a:solidFill>
              </a:rPr>
              <a:t>2</a:t>
            </a:r>
          </a:p>
        </p:txBody>
      </p:sp>
      <p:sp>
        <p:nvSpPr>
          <p:cNvPr id="39" name="TextBox 38"/>
          <p:cNvSpPr txBox="1"/>
          <p:nvPr/>
        </p:nvSpPr>
        <p:spPr>
          <a:xfrm>
            <a:off x="6296030" y="4288881"/>
            <a:ext cx="129844" cy="307777"/>
          </a:xfrm>
          <a:prstGeom prst="rect">
            <a:avLst/>
          </a:prstGeom>
          <a:noFill/>
          <a:ln>
            <a:noFill/>
          </a:ln>
        </p:spPr>
        <p:txBody>
          <a:bodyPr wrap="none" lIns="0" tIns="0" rIns="0" bIns="0" anchor="t">
            <a:spAutoFit/>
          </a:bodyPr>
          <a:lstStyle/>
          <a:p>
            <a:pPr algn="ctr"/>
            <a:r>
              <a:rPr sz="2000" b="1">
                <a:solidFill>
                  <a:srgbClr val="484848"/>
                </a:solidFill>
              </a:rPr>
              <a:t>3</a:t>
            </a:r>
          </a:p>
        </p:txBody>
      </p:sp>
      <p:sp>
        <p:nvSpPr>
          <p:cNvPr id="40" name="TextBox 39"/>
          <p:cNvSpPr txBox="1"/>
          <p:nvPr/>
        </p:nvSpPr>
        <p:spPr>
          <a:xfrm>
            <a:off x="648299" y="2780012"/>
            <a:ext cx="4283160" cy="307777"/>
          </a:xfrm>
          <a:prstGeom prst="rect">
            <a:avLst/>
          </a:prstGeom>
          <a:noFill/>
          <a:ln>
            <a:noFill/>
          </a:ln>
        </p:spPr>
        <p:txBody>
          <a:bodyPr wrap="none" lIns="0" tIns="0" rIns="0" bIns="0" anchor="t">
            <a:spAutoFit/>
          </a:bodyPr>
          <a:lstStyle/>
          <a:p>
            <a:pPr algn="r"/>
            <a:r>
              <a:rPr lang="en-US" sz="2000" b="1">
                <a:solidFill>
                  <a:srgbClr val="1EABDA"/>
                </a:solidFill>
              </a:rPr>
              <a:t>Preparation for 2026 Outreach Activities</a:t>
            </a:r>
            <a:endParaRPr sz="2000" b="1">
              <a:solidFill>
                <a:srgbClr val="1EABDA"/>
              </a:solidFill>
            </a:endParaRPr>
          </a:p>
        </p:txBody>
      </p:sp>
      <p:sp>
        <p:nvSpPr>
          <p:cNvPr id="41" name="TextBox 40"/>
          <p:cNvSpPr txBox="1"/>
          <p:nvPr/>
        </p:nvSpPr>
        <p:spPr>
          <a:xfrm>
            <a:off x="7783796" y="4468990"/>
            <a:ext cx="4083234" cy="615553"/>
          </a:xfrm>
          <a:prstGeom prst="rect">
            <a:avLst/>
          </a:prstGeom>
          <a:noFill/>
          <a:ln>
            <a:noFill/>
          </a:ln>
        </p:spPr>
        <p:txBody>
          <a:bodyPr wrap="none" lIns="0" tIns="0" rIns="0" bIns="0" anchor="t">
            <a:spAutoFit/>
          </a:bodyPr>
          <a:lstStyle/>
          <a:p>
            <a:pPr algn="l"/>
            <a:r>
              <a:rPr lang="en-US" sz="2000" b="0">
                <a:solidFill>
                  <a:srgbClr val="484848"/>
                </a:solidFill>
              </a:rPr>
              <a:t>Engaged academic research, 3 progress</a:t>
            </a:r>
          </a:p>
          <a:p>
            <a:pPr algn="l"/>
            <a:r>
              <a:rPr lang="en-US" sz="2000">
                <a:solidFill>
                  <a:srgbClr val="484848"/>
                </a:solidFill>
              </a:rPr>
              <a:t>calls</a:t>
            </a:r>
            <a:endParaRPr sz="2000" b="0">
              <a:solidFill>
                <a:srgbClr val="484848"/>
              </a:solidFill>
            </a:endParaRPr>
          </a:p>
        </p:txBody>
      </p:sp>
      <p:sp>
        <p:nvSpPr>
          <p:cNvPr id="42" name="TextBox 41"/>
          <p:cNvSpPr txBox="1"/>
          <p:nvPr/>
        </p:nvSpPr>
        <p:spPr>
          <a:xfrm>
            <a:off x="7783796" y="2307681"/>
            <a:ext cx="1447448" cy="307777"/>
          </a:xfrm>
          <a:prstGeom prst="rect">
            <a:avLst/>
          </a:prstGeom>
          <a:noFill/>
          <a:ln>
            <a:noFill/>
          </a:ln>
        </p:spPr>
        <p:txBody>
          <a:bodyPr wrap="none" lIns="0" tIns="0" rIns="0" bIns="0" anchor="t">
            <a:spAutoFit/>
          </a:bodyPr>
          <a:lstStyle/>
          <a:p>
            <a:pPr algn="l"/>
            <a:r>
              <a:rPr lang="en-US" sz="2000" b="0">
                <a:solidFill>
                  <a:srgbClr val="484848"/>
                </a:solidFill>
              </a:rPr>
              <a:t>ToR Appro</a:t>
            </a:r>
            <a:r>
              <a:rPr lang="en-US" sz="2000">
                <a:solidFill>
                  <a:srgbClr val="484848"/>
                </a:solidFill>
              </a:rPr>
              <a:t>ved</a:t>
            </a:r>
            <a:endParaRPr sz="2000" b="0">
              <a:solidFill>
                <a:srgbClr val="484848"/>
              </a:solidFill>
            </a:endParaRPr>
          </a:p>
        </p:txBody>
      </p:sp>
      <p:sp>
        <p:nvSpPr>
          <p:cNvPr id="43" name="TextBox 42"/>
          <p:cNvSpPr txBox="1"/>
          <p:nvPr/>
        </p:nvSpPr>
        <p:spPr>
          <a:xfrm>
            <a:off x="6296030" y="2127571"/>
            <a:ext cx="129844" cy="307777"/>
          </a:xfrm>
          <a:prstGeom prst="rect">
            <a:avLst/>
          </a:prstGeom>
          <a:noFill/>
          <a:ln>
            <a:noFill/>
          </a:ln>
        </p:spPr>
        <p:txBody>
          <a:bodyPr wrap="none" lIns="0" tIns="0" rIns="0" bIns="0" anchor="t">
            <a:spAutoFit/>
          </a:bodyPr>
          <a:lstStyle/>
          <a:p>
            <a:pPr algn="ctr"/>
            <a:r>
              <a:rPr sz="2000" b="1">
                <a:solidFill>
                  <a:srgbClr val="484848"/>
                </a:solidFill>
              </a:rPr>
              <a:t>1</a:t>
            </a:r>
          </a:p>
        </p:txBody>
      </p:sp>
      <p:sp>
        <p:nvSpPr>
          <p:cNvPr id="44" name="TextBox 43"/>
          <p:cNvSpPr txBox="1"/>
          <p:nvPr/>
        </p:nvSpPr>
        <p:spPr>
          <a:xfrm>
            <a:off x="3476672" y="5229951"/>
            <a:ext cx="1461427" cy="307777"/>
          </a:xfrm>
          <a:prstGeom prst="rect">
            <a:avLst/>
          </a:prstGeom>
          <a:noFill/>
          <a:ln>
            <a:noFill/>
          </a:ln>
        </p:spPr>
        <p:txBody>
          <a:bodyPr wrap="none" lIns="0" tIns="0" rIns="0" bIns="0" anchor="t">
            <a:spAutoFit/>
          </a:bodyPr>
          <a:lstStyle/>
          <a:p>
            <a:pPr algn="r"/>
            <a:r>
              <a:rPr lang="en-US" sz="2000" b="1">
                <a:solidFill>
                  <a:srgbClr val="92BD39"/>
                </a:solidFill>
              </a:rPr>
              <a:t>Presentations</a:t>
            </a:r>
            <a:endParaRPr sz="2000" b="1">
              <a:solidFill>
                <a:srgbClr val="92BD39"/>
              </a:solidFill>
            </a:endParaRPr>
          </a:p>
        </p:txBody>
      </p:sp>
      <p:sp>
        <p:nvSpPr>
          <p:cNvPr id="45" name="TextBox 44"/>
          <p:cNvSpPr txBox="1"/>
          <p:nvPr/>
        </p:nvSpPr>
        <p:spPr>
          <a:xfrm>
            <a:off x="3638636" y="2109889"/>
            <a:ext cx="1747914" cy="307777"/>
          </a:xfrm>
          <a:prstGeom prst="rect">
            <a:avLst/>
          </a:prstGeom>
          <a:noFill/>
          <a:ln>
            <a:noFill/>
          </a:ln>
        </p:spPr>
        <p:txBody>
          <a:bodyPr wrap="none" lIns="0" tIns="0" rIns="0" bIns="0" anchor="t">
            <a:spAutoFit/>
          </a:bodyPr>
          <a:lstStyle/>
          <a:p>
            <a:pPr algn="r"/>
            <a:r>
              <a:rPr sz="2000" b="1">
                <a:solidFill>
                  <a:srgbClr val="484848"/>
                </a:solidFill>
              </a:rPr>
              <a:t>September 2025</a:t>
            </a:r>
          </a:p>
        </p:txBody>
      </p:sp>
      <p:sp>
        <p:nvSpPr>
          <p:cNvPr id="46" name="TextBox 45"/>
          <p:cNvSpPr txBox="1"/>
          <p:nvPr/>
        </p:nvSpPr>
        <p:spPr>
          <a:xfrm>
            <a:off x="3117473" y="5549644"/>
            <a:ext cx="1820563" cy="307777"/>
          </a:xfrm>
          <a:prstGeom prst="rect">
            <a:avLst/>
          </a:prstGeom>
          <a:noFill/>
          <a:ln>
            <a:noFill/>
          </a:ln>
        </p:spPr>
        <p:txBody>
          <a:bodyPr wrap="none" lIns="0" tIns="0" rIns="0" bIns="0" anchor="t">
            <a:spAutoFit/>
          </a:bodyPr>
          <a:lstStyle/>
          <a:p>
            <a:pPr algn="r"/>
            <a:r>
              <a:rPr lang="en-US" sz="2000" b="0">
                <a:solidFill>
                  <a:srgbClr val="484848"/>
                </a:solidFill>
              </a:rPr>
              <a:t>IESBA and IPSASB</a:t>
            </a:r>
            <a:endParaRPr sz="2000" b="0">
              <a:solidFill>
                <a:srgbClr val="484848"/>
              </a:solidFill>
            </a:endParaRPr>
          </a:p>
        </p:txBody>
      </p:sp>
      <p:sp>
        <p:nvSpPr>
          <p:cNvPr id="47" name="TextBox 46"/>
          <p:cNvSpPr txBox="1"/>
          <p:nvPr/>
        </p:nvSpPr>
        <p:spPr>
          <a:xfrm>
            <a:off x="6296030" y="5369535"/>
            <a:ext cx="129844" cy="307777"/>
          </a:xfrm>
          <a:prstGeom prst="rect">
            <a:avLst/>
          </a:prstGeom>
          <a:noFill/>
          <a:ln>
            <a:noFill/>
          </a:ln>
        </p:spPr>
        <p:txBody>
          <a:bodyPr wrap="none" lIns="0" tIns="0" rIns="0" bIns="0" anchor="t">
            <a:spAutoFit/>
          </a:bodyPr>
          <a:lstStyle/>
          <a:p>
            <a:pPr algn="ctr"/>
            <a:r>
              <a:rPr sz="2000" b="1">
                <a:solidFill>
                  <a:srgbClr val="484848"/>
                </a:solidFill>
              </a:rPr>
              <a:t>4</a:t>
            </a:r>
          </a:p>
        </p:txBody>
      </p:sp>
      <p:sp>
        <p:nvSpPr>
          <p:cNvPr id="48" name="TextBox 47"/>
          <p:cNvSpPr txBox="1"/>
          <p:nvPr/>
        </p:nvSpPr>
        <p:spPr>
          <a:xfrm>
            <a:off x="7243469" y="5414562"/>
            <a:ext cx="1673535" cy="307777"/>
          </a:xfrm>
          <a:prstGeom prst="rect">
            <a:avLst/>
          </a:prstGeom>
          <a:noFill/>
          <a:ln>
            <a:noFill/>
          </a:ln>
        </p:spPr>
        <p:txBody>
          <a:bodyPr wrap="none" lIns="0" tIns="0" rIns="0" bIns="0" anchor="t">
            <a:spAutoFit/>
          </a:bodyPr>
          <a:lstStyle/>
          <a:p>
            <a:pPr algn="l"/>
            <a:r>
              <a:rPr lang="en-US" sz="2000" b="1">
                <a:solidFill>
                  <a:srgbClr val="484848"/>
                </a:solidFill>
              </a:rPr>
              <a:t>December </a:t>
            </a:r>
            <a:r>
              <a:rPr sz="2000" b="1">
                <a:solidFill>
                  <a:srgbClr val="484848"/>
                </a:solidFill>
              </a:rPr>
              <a:t>202</a:t>
            </a:r>
            <a:r>
              <a:rPr lang="en-US" sz="2000" b="1">
                <a:solidFill>
                  <a:srgbClr val="484848"/>
                </a:solidFill>
              </a:rPr>
              <a:t>5</a:t>
            </a:r>
            <a:endParaRPr sz="2000" b="1">
              <a:solidFill>
                <a:srgbClr val="484848"/>
              </a:solidFill>
            </a:endParaRPr>
          </a:p>
        </p:txBody>
      </p:sp>
      <p:sp>
        <p:nvSpPr>
          <p:cNvPr id="49" name="TextBox 48"/>
          <p:cNvSpPr txBox="1"/>
          <p:nvPr/>
        </p:nvSpPr>
        <p:spPr>
          <a:xfrm>
            <a:off x="7783796" y="1987987"/>
            <a:ext cx="2442656" cy="307777"/>
          </a:xfrm>
          <a:prstGeom prst="rect">
            <a:avLst/>
          </a:prstGeom>
          <a:noFill/>
          <a:ln>
            <a:noFill/>
          </a:ln>
        </p:spPr>
        <p:txBody>
          <a:bodyPr wrap="none" lIns="0" tIns="0" rIns="0" bIns="0" anchor="t">
            <a:spAutoFit/>
          </a:bodyPr>
          <a:lstStyle/>
          <a:p>
            <a:pPr algn="l"/>
            <a:r>
              <a:rPr lang="en-US" sz="2000" b="1">
                <a:solidFill>
                  <a:srgbClr val="4E88E7"/>
                </a:solidFill>
              </a:rPr>
              <a:t>IESBA </a:t>
            </a:r>
            <a:r>
              <a:rPr sz="2000" b="1">
                <a:solidFill>
                  <a:srgbClr val="4E88E7"/>
                </a:solidFill>
              </a:rPr>
              <a:t>Meeting</a:t>
            </a:r>
            <a:r>
              <a:rPr lang="en-US" sz="2000" b="1">
                <a:solidFill>
                  <a:srgbClr val="4E88E7"/>
                </a:solidFill>
              </a:rPr>
              <a:t> - Lisbon</a:t>
            </a:r>
            <a:endParaRPr sz="2000" b="1">
              <a:solidFill>
                <a:srgbClr val="4E88E7"/>
              </a:solidFill>
            </a:endParaRPr>
          </a:p>
        </p:txBody>
      </p:sp>
      <p:sp>
        <p:nvSpPr>
          <p:cNvPr id="50" name="Rounded Rectangle 48"/>
          <p:cNvSpPr/>
          <p:nvPr/>
        </p:nvSpPr>
        <p:spPr>
          <a:xfrm>
            <a:off x="7234463" y="4139906"/>
            <a:ext cx="414250" cy="414635"/>
          </a:xfrm>
          <a:custGeom>
            <a:avLst/>
            <a:gdLst/>
            <a:ahLst/>
            <a:cxnLst/>
            <a:rect l="0" t="0" r="0" b="0"/>
            <a:pathLst>
              <a:path w="414250" h="414635">
                <a:moveTo>
                  <a:pt x="32815" y="283408"/>
                </a:moveTo>
                <a:lnTo>
                  <a:pt x="229639" y="283408"/>
                </a:lnTo>
                <a:cubicBezTo>
                  <a:pt x="229639" y="283408"/>
                  <a:pt x="262454" y="283408"/>
                  <a:pt x="262454" y="316224"/>
                </a:cubicBezTo>
                <a:lnTo>
                  <a:pt x="262454" y="381820"/>
                </a:lnTo>
                <a:cubicBezTo>
                  <a:pt x="262454" y="381820"/>
                  <a:pt x="262454" y="414635"/>
                  <a:pt x="229639" y="414635"/>
                </a:cubicBezTo>
                <a:lnTo>
                  <a:pt x="32815" y="414635"/>
                </a:lnTo>
                <a:cubicBezTo>
                  <a:pt x="32815" y="414635"/>
                  <a:pt x="0" y="414635"/>
                  <a:pt x="0" y="381820"/>
                </a:cubicBezTo>
                <a:lnTo>
                  <a:pt x="0" y="316224"/>
                </a:lnTo>
                <a:cubicBezTo>
                  <a:pt x="0" y="316224"/>
                  <a:pt x="0" y="283408"/>
                  <a:pt x="32815" y="283408"/>
                </a:cubicBezTo>
                <a:moveTo>
                  <a:pt x="260870" y="306138"/>
                </a:moveTo>
                <a:lnTo>
                  <a:pt x="229657" y="193984"/>
                </a:lnTo>
                <a:lnTo>
                  <a:pt x="209953" y="193984"/>
                </a:lnTo>
                <a:cubicBezTo>
                  <a:pt x="202141" y="193989"/>
                  <a:pt x="195223" y="199030"/>
                  <a:pt x="192824" y="206465"/>
                </a:cubicBezTo>
                <a:lnTo>
                  <a:pt x="184449" y="223324"/>
                </a:lnTo>
                <a:cubicBezTo>
                  <a:pt x="182051" y="230758"/>
                  <a:pt x="175133" y="235800"/>
                  <a:pt x="167321" y="235805"/>
                </a:cubicBezTo>
                <a:lnTo>
                  <a:pt x="95115" y="235805"/>
                </a:lnTo>
                <a:cubicBezTo>
                  <a:pt x="87303" y="235800"/>
                  <a:pt x="80385" y="230758"/>
                  <a:pt x="77987" y="223324"/>
                </a:cubicBezTo>
                <a:lnTo>
                  <a:pt x="69648" y="206465"/>
                </a:lnTo>
                <a:cubicBezTo>
                  <a:pt x="67247" y="199024"/>
                  <a:pt x="60320" y="193981"/>
                  <a:pt x="52501" y="193984"/>
                </a:cubicBezTo>
                <a:lnTo>
                  <a:pt x="32815" y="193984"/>
                </a:lnTo>
                <a:lnTo>
                  <a:pt x="1584" y="306138"/>
                </a:lnTo>
                <a:moveTo>
                  <a:pt x="65613" y="340827"/>
                </a:moveTo>
                <a:lnTo>
                  <a:pt x="65613" y="340827"/>
                </a:lnTo>
                <a:moveTo>
                  <a:pt x="65613" y="340791"/>
                </a:moveTo>
                <a:cubicBezTo>
                  <a:pt x="61087" y="340791"/>
                  <a:pt x="57418" y="344460"/>
                  <a:pt x="57418" y="348986"/>
                </a:cubicBezTo>
                <a:cubicBezTo>
                  <a:pt x="57418" y="353512"/>
                  <a:pt x="61087" y="357181"/>
                  <a:pt x="65613" y="357181"/>
                </a:cubicBezTo>
                <a:cubicBezTo>
                  <a:pt x="70139" y="357181"/>
                  <a:pt x="73808" y="353512"/>
                  <a:pt x="73808" y="348986"/>
                </a:cubicBezTo>
                <a:cubicBezTo>
                  <a:pt x="73808" y="344460"/>
                  <a:pt x="70139" y="340791"/>
                  <a:pt x="65613" y="340791"/>
                </a:cubicBezTo>
                <a:moveTo>
                  <a:pt x="196841" y="340827"/>
                </a:moveTo>
                <a:lnTo>
                  <a:pt x="196841" y="340827"/>
                </a:lnTo>
                <a:moveTo>
                  <a:pt x="196841" y="340791"/>
                </a:moveTo>
                <a:cubicBezTo>
                  <a:pt x="192315" y="340791"/>
                  <a:pt x="188646" y="344460"/>
                  <a:pt x="188646" y="348986"/>
                </a:cubicBezTo>
                <a:cubicBezTo>
                  <a:pt x="188646" y="353512"/>
                  <a:pt x="192315" y="357181"/>
                  <a:pt x="196841" y="357181"/>
                </a:cubicBezTo>
                <a:cubicBezTo>
                  <a:pt x="201367" y="357181"/>
                  <a:pt x="205036" y="353512"/>
                  <a:pt x="205036" y="348986"/>
                </a:cubicBezTo>
                <a:cubicBezTo>
                  <a:pt x="205036" y="344460"/>
                  <a:pt x="201367" y="340791"/>
                  <a:pt x="196841" y="340791"/>
                </a:cubicBezTo>
                <a:moveTo>
                  <a:pt x="288174" y="39558"/>
                </a:moveTo>
                <a:cubicBezTo>
                  <a:pt x="288174" y="39558"/>
                  <a:pt x="299629" y="3987"/>
                  <a:pt x="397698" y="384"/>
                </a:cubicBezTo>
                <a:cubicBezTo>
                  <a:pt x="401727" y="0"/>
                  <a:pt x="405742" y="1241"/>
                  <a:pt x="408851" y="3832"/>
                </a:cubicBezTo>
                <a:cubicBezTo>
                  <a:pt x="411959" y="6423"/>
                  <a:pt x="413903" y="10149"/>
                  <a:pt x="414250" y="14181"/>
                </a:cubicBezTo>
                <a:lnTo>
                  <a:pt x="414250" y="159871"/>
                </a:lnTo>
                <a:cubicBezTo>
                  <a:pt x="413490" y="167905"/>
                  <a:pt x="406551" y="173924"/>
                  <a:pt x="398491" y="173541"/>
                </a:cubicBezTo>
                <a:cubicBezTo>
                  <a:pt x="299791" y="177035"/>
                  <a:pt x="288174" y="212733"/>
                  <a:pt x="288174" y="212733"/>
                </a:cubicBezTo>
                <a:lnTo>
                  <a:pt x="288174" y="39558"/>
                </a:lnTo>
                <a:moveTo>
                  <a:pt x="269983" y="194416"/>
                </a:moveTo>
                <a:cubicBezTo>
                  <a:pt x="277891" y="198362"/>
                  <a:pt x="284282" y="204798"/>
                  <a:pt x="288174" y="212733"/>
                </a:cubicBezTo>
                <a:moveTo>
                  <a:pt x="288174" y="39558"/>
                </a:moveTo>
                <a:cubicBezTo>
                  <a:pt x="288174" y="39558"/>
                  <a:pt x="276719" y="3987"/>
                  <a:pt x="178650" y="384"/>
                </a:cubicBezTo>
                <a:cubicBezTo>
                  <a:pt x="174621" y="0"/>
                  <a:pt x="170606" y="1241"/>
                  <a:pt x="167497" y="3832"/>
                </a:cubicBezTo>
                <a:cubicBezTo>
                  <a:pt x="164389" y="6423"/>
                  <a:pt x="162445" y="10149"/>
                  <a:pt x="162098" y="14181"/>
                </a:cubicBezTo>
                <a:lnTo>
                  <a:pt x="162098" y="159871"/>
                </a:lnTo>
                <a:cubicBezTo>
                  <a:pt x="162167" y="163573"/>
                  <a:pt x="163860" y="167057"/>
                  <a:pt x="166726" y="169399"/>
                </a:cubicBezTo>
              </a:path>
            </a:pathLst>
          </a:custGeom>
          <a:noFill/>
          <a:ln w="13507">
            <a:solidFill>
              <a:srgbClr val="484848"/>
            </a:solidFill>
          </a:ln>
        </p:spPr>
        <p:txBody>
          <a:bodyPr rtlCol="0" anchor="ctr"/>
          <a:lstStyle/>
          <a:p>
            <a:pPr algn="ctr"/>
            <a:endParaRPr sz="2000"/>
          </a:p>
        </p:txBody>
      </p:sp>
      <p:sp>
        <p:nvSpPr>
          <p:cNvPr id="51" name="Rounded Rectangle 49"/>
          <p:cNvSpPr/>
          <p:nvPr/>
        </p:nvSpPr>
        <p:spPr>
          <a:xfrm>
            <a:off x="5080218" y="3064139"/>
            <a:ext cx="400124" cy="405258"/>
          </a:xfrm>
          <a:custGeom>
            <a:avLst/>
            <a:gdLst/>
            <a:ahLst/>
            <a:cxnLst/>
            <a:rect l="0" t="0" r="0" b="0"/>
            <a:pathLst>
              <a:path w="400124" h="405258">
                <a:moveTo>
                  <a:pt x="164112" y="36021"/>
                </a:moveTo>
                <a:cubicBezTo>
                  <a:pt x="164112" y="55916"/>
                  <a:pt x="180239" y="72043"/>
                  <a:pt x="200134" y="72043"/>
                </a:cubicBezTo>
                <a:cubicBezTo>
                  <a:pt x="220028" y="72043"/>
                  <a:pt x="236156" y="55916"/>
                  <a:pt x="236156" y="36021"/>
                </a:cubicBezTo>
                <a:cubicBezTo>
                  <a:pt x="236156" y="16127"/>
                  <a:pt x="220028" y="0"/>
                  <a:pt x="200134" y="0"/>
                </a:cubicBezTo>
                <a:cubicBezTo>
                  <a:pt x="180239" y="0"/>
                  <a:pt x="164112" y="16127"/>
                  <a:pt x="164112" y="36021"/>
                </a:cubicBezTo>
                <a:close/>
                <a:moveTo>
                  <a:pt x="245089" y="162098"/>
                </a:moveTo>
                <a:lnTo>
                  <a:pt x="245089" y="207125"/>
                </a:lnTo>
                <a:cubicBezTo>
                  <a:pt x="245089" y="217072"/>
                  <a:pt x="253153" y="225136"/>
                  <a:pt x="263100" y="225136"/>
                </a:cubicBezTo>
                <a:cubicBezTo>
                  <a:pt x="273047" y="225136"/>
                  <a:pt x="281111" y="217072"/>
                  <a:pt x="281111" y="207125"/>
                </a:cubicBezTo>
                <a:lnTo>
                  <a:pt x="281111" y="153092"/>
                </a:lnTo>
                <a:cubicBezTo>
                  <a:pt x="281111" y="123251"/>
                  <a:pt x="256919" y="99060"/>
                  <a:pt x="227078" y="99060"/>
                </a:cubicBezTo>
                <a:lnTo>
                  <a:pt x="173045" y="99060"/>
                </a:lnTo>
                <a:cubicBezTo>
                  <a:pt x="143204" y="99060"/>
                  <a:pt x="119013" y="123251"/>
                  <a:pt x="119013" y="153092"/>
                </a:cubicBezTo>
                <a:lnTo>
                  <a:pt x="119013" y="207125"/>
                </a:lnTo>
                <a:cubicBezTo>
                  <a:pt x="119013" y="217072"/>
                  <a:pt x="127076" y="225136"/>
                  <a:pt x="137023" y="225136"/>
                </a:cubicBezTo>
                <a:cubicBezTo>
                  <a:pt x="146971" y="225136"/>
                  <a:pt x="155034" y="217072"/>
                  <a:pt x="155034" y="207125"/>
                </a:cubicBezTo>
                <a:lnTo>
                  <a:pt x="155034" y="162098"/>
                </a:lnTo>
                <a:moveTo>
                  <a:pt x="155106" y="249577"/>
                </a:moveTo>
                <a:lnTo>
                  <a:pt x="155106" y="207467"/>
                </a:lnTo>
                <a:moveTo>
                  <a:pt x="245161" y="249577"/>
                </a:moveTo>
                <a:lnTo>
                  <a:pt x="245161" y="207125"/>
                </a:lnTo>
                <a:moveTo>
                  <a:pt x="200062" y="323674"/>
                </a:moveTo>
                <a:cubicBezTo>
                  <a:pt x="156479" y="323685"/>
                  <a:pt x="113076" y="318086"/>
                  <a:pt x="70923" y="307013"/>
                </a:cubicBezTo>
                <a:lnTo>
                  <a:pt x="41169" y="299161"/>
                </a:lnTo>
                <a:cubicBezTo>
                  <a:pt x="34878" y="297585"/>
                  <a:pt x="29920" y="292748"/>
                  <a:pt x="28189" y="286497"/>
                </a:cubicBezTo>
                <a:cubicBezTo>
                  <a:pt x="26458" y="280247"/>
                  <a:pt x="28221" y="273549"/>
                  <a:pt x="32805" y="268960"/>
                </a:cubicBezTo>
                <a:cubicBezTo>
                  <a:pt x="37388" y="264372"/>
                  <a:pt x="44085" y="262603"/>
                  <a:pt x="50337" y="264328"/>
                </a:cubicBezTo>
                <a:lnTo>
                  <a:pt x="80163" y="272180"/>
                </a:lnTo>
                <a:cubicBezTo>
                  <a:pt x="158812" y="292821"/>
                  <a:pt x="241456" y="292821"/>
                  <a:pt x="320104" y="272180"/>
                </a:cubicBezTo>
                <a:lnTo>
                  <a:pt x="349930" y="264328"/>
                </a:lnTo>
                <a:cubicBezTo>
                  <a:pt x="359499" y="261930"/>
                  <a:pt x="369215" y="267675"/>
                  <a:pt x="371725" y="277214"/>
                </a:cubicBezTo>
                <a:cubicBezTo>
                  <a:pt x="374236" y="286753"/>
                  <a:pt x="368607" y="296537"/>
                  <a:pt x="359098" y="299161"/>
                </a:cubicBezTo>
                <a:lnTo>
                  <a:pt x="329254" y="307013"/>
                </a:lnTo>
                <a:cubicBezTo>
                  <a:pt x="287084" y="318093"/>
                  <a:pt x="243663" y="323693"/>
                  <a:pt x="200062" y="323674"/>
                </a:cubicBezTo>
                <a:close/>
                <a:moveTo>
                  <a:pt x="200062" y="405245"/>
                </a:moveTo>
                <a:cubicBezTo>
                  <a:pt x="149475" y="405258"/>
                  <a:pt x="99098" y="398750"/>
                  <a:pt x="50175" y="385883"/>
                </a:cubicBezTo>
                <a:lnTo>
                  <a:pt x="15360" y="376716"/>
                </a:lnTo>
                <a:cubicBezTo>
                  <a:pt x="5741" y="374179"/>
                  <a:pt x="0" y="364325"/>
                  <a:pt x="2536" y="354706"/>
                </a:cubicBezTo>
                <a:cubicBezTo>
                  <a:pt x="5073" y="345087"/>
                  <a:pt x="14926" y="339346"/>
                  <a:pt x="24545" y="341883"/>
                </a:cubicBezTo>
                <a:lnTo>
                  <a:pt x="59342" y="351050"/>
                </a:lnTo>
                <a:cubicBezTo>
                  <a:pt x="151593" y="375266"/>
                  <a:pt x="248531" y="375266"/>
                  <a:pt x="340781" y="351050"/>
                </a:cubicBezTo>
                <a:lnTo>
                  <a:pt x="375578" y="341883"/>
                </a:lnTo>
                <a:cubicBezTo>
                  <a:pt x="385197" y="339346"/>
                  <a:pt x="395051" y="345087"/>
                  <a:pt x="397587" y="354706"/>
                </a:cubicBezTo>
                <a:cubicBezTo>
                  <a:pt x="400124" y="364325"/>
                  <a:pt x="394382" y="374179"/>
                  <a:pt x="384764" y="376716"/>
                </a:cubicBezTo>
                <a:lnTo>
                  <a:pt x="349966" y="385883"/>
                </a:lnTo>
                <a:cubicBezTo>
                  <a:pt x="301037" y="398749"/>
                  <a:pt x="250654" y="405256"/>
                  <a:pt x="200062" y="405245"/>
                </a:cubicBezTo>
                <a:close/>
              </a:path>
            </a:pathLst>
          </a:custGeom>
          <a:noFill/>
          <a:ln w="13507">
            <a:solidFill>
              <a:srgbClr val="484848"/>
            </a:solidFill>
          </a:ln>
        </p:spPr>
        <p:txBody>
          <a:bodyPr rtlCol="0" anchor="ctr"/>
          <a:lstStyle/>
          <a:p>
            <a:pPr algn="ctr"/>
            <a:endParaRPr sz="2000"/>
          </a:p>
        </p:txBody>
      </p:sp>
      <p:sp>
        <p:nvSpPr>
          <p:cNvPr id="53" name="Rounded Rectangle 51"/>
          <p:cNvSpPr/>
          <p:nvPr/>
        </p:nvSpPr>
        <p:spPr>
          <a:xfrm>
            <a:off x="7234463" y="1978981"/>
            <a:ext cx="414250" cy="414250"/>
          </a:xfrm>
          <a:custGeom>
            <a:avLst/>
            <a:gdLst/>
            <a:ahLst/>
            <a:cxnLst/>
            <a:rect l="0" t="0" r="0" b="0"/>
            <a:pathLst>
              <a:path w="414250" h="414250">
                <a:moveTo>
                  <a:pt x="288174" y="18010"/>
                </a:moveTo>
                <a:lnTo>
                  <a:pt x="342207" y="18010"/>
                </a:lnTo>
                <a:cubicBezTo>
                  <a:pt x="352154" y="18010"/>
                  <a:pt x="360218" y="26074"/>
                  <a:pt x="360218" y="36021"/>
                </a:cubicBezTo>
                <a:lnTo>
                  <a:pt x="360218" y="162098"/>
                </a:lnTo>
                <a:cubicBezTo>
                  <a:pt x="360218" y="172045"/>
                  <a:pt x="352154" y="180109"/>
                  <a:pt x="342207" y="180109"/>
                </a:cubicBezTo>
                <a:lnTo>
                  <a:pt x="270163" y="180109"/>
                </a:lnTo>
                <a:lnTo>
                  <a:pt x="216130" y="234141"/>
                </a:lnTo>
                <a:lnTo>
                  <a:pt x="216130" y="180109"/>
                </a:lnTo>
                <a:lnTo>
                  <a:pt x="90054" y="180109"/>
                </a:lnTo>
                <a:cubicBezTo>
                  <a:pt x="80107" y="180109"/>
                  <a:pt x="72043" y="172045"/>
                  <a:pt x="72043" y="162098"/>
                </a:cubicBezTo>
                <a:lnTo>
                  <a:pt x="72043" y="36021"/>
                </a:lnTo>
                <a:cubicBezTo>
                  <a:pt x="72043" y="26074"/>
                  <a:pt x="80107" y="18010"/>
                  <a:pt x="90054" y="18010"/>
                </a:cubicBezTo>
                <a:lnTo>
                  <a:pt x="144087" y="18010"/>
                </a:lnTo>
                <a:moveTo>
                  <a:pt x="29357" y="283635"/>
                </a:moveTo>
                <a:cubicBezTo>
                  <a:pt x="29357" y="310990"/>
                  <a:pt x="51533" y="333165"/>
                  <a:pt x="78887" y="333165"/>
                </a:cubicBezTo>
                <a:cubicBezTo>
                  <a:pt x="106242" y="333165"/>
                  <a:pt x="128417" y="310990"/>
                  <a:pt x="128417" y="283635"/>
                </a:cubicBezTo>
                <a:cubicBezTo>
                  <a:pt x="128417" y="256281"/>
                  <a:pt x="106242" y="234105"/>
                  <a:pt x="78887" y="234105"/>
                </a:cubicBezTo>
                <a:cubicBezTo>
                  <a:pt x="51533" y="234105"/>
                  <a:pt x="29357" y="256281"/>
                  <a:pt x="29357" y="283635"/>
                </a:cubicBezTo>
                <a:moveTo>
                  <a:pt x="157757" y="414250"/>
                </a:moveTo>
                <a:cubicBezTo>
                  <a:pt x="149424" y="377388"/>
                  <a:pt x="116671" y="351212"/>
                  <a:pt x="78878" y="351212"/>
                </a:cubicBezTo>
                <a:cubicBezTo>
                  <a:pt x="41085" y="351212"/>
                  <a:pt x="8332" y="377388"/>
                  <a:pt x="0" y="414250"/>
                </a:cubicBezTo>
                <a:moveTo>
                  <a:pt x="285833" y="283635"/>
                </a:moveTo>
                <a:cubicBezTo>
                  <a:pt x="285833" y="310990"/>
                  <a:pt x="308008" y="333165"/>
                  <a:pt x="335363" y="333165"/>
                </a:cubicBezTo>
                <a:cubicBezTo>
                  <a:pt x="362717" y="333165"/>
                  <a:pt x="384893" y="310990"/>
                  <a:pt x="384893" y="283635"/>
                </a:cubicBezTo>
                <a:cubicBezTo>
                  <a:pt x="384893" y="256281"/>
                  <a:pt x="362717" y="234105"/>
                  <a:pt x="335363" y="234105"/>
                </a:cubicBezTo>
                <a:cubicBezTo>
                  <a:pt x="308008" y="234105"/>
                  <a:pt x="285833" y="256281"/>
                  <a:pt x="285833" y="283635"/>
                </a:cubicBezTo>
                <a:moveTo>
                  <a:pt x="414250" y="414250"/>
                </a:moveTo>
                <a:cubicBezTo>
                  <a:pt x="405918" y="377388"/>
                  <a:pt x="373164" y="351212"/>
                  <a:pt x="335372" y="351212"/>
                </a:cubicBezTo>
                <a:cubicBezTo>
                  <a:pt x="297579" y="351212"/>
                  <a:pt x="264826" y="377388"/>
                  <a:pt x="256493" y="414250"/>
                </a:cubicBezTo>
                <a:moveTo>
                  <a:pt x="180109" y="54050"/>
                </a:moveTo>
                <a:cubicBezTo>
                  <a:pt x="162098" y="54050"/>
                  <a:pt x="162098" y="72061"/>
                  <a:pt x="162098" y="72061"/>
                </a:cubicBezTo>
                <a:lnTo>
                  <a:pt x="162098" y="126094"/>
                </a:lnTo>
                <a:cubicBezTo>
                  <a:pt x="162098" y="144105"/>
                  <a:pt x="180109" y="144105"/>
                  <a:pt x="180109" y="144105"/>
                </a:cubicBezTo>
                <a:lnTo>
                  <a:pt x="252152" y="144105"/>
                </a:lnTo>
                <a:cubicBezTo>
                  <a:pt x="270163" y="144105"/>
                  <a:pt x="270163" y="126094"/>
                  <a:pt x="270163" y="126094"/>
                </a:cubicBezTo>
                <a:lnTo>
                  <a:pt x="270163" y="72061"/>
                </a:lnTo>
                <a:cubicBezTo>
                  <a:pt x="270163" y="54050"/>
                  <a:pt x="252152" y="54050"/>
                  <a:pt x="252152" y="54050"/>
                </a:cubicBezTo>
                <a:lnTo>
                  <a:pt x="180109" y="54050"/>
                </a:lnTo>
                <a:moveTo>
                  <a:pt x="216130" y="0"/>
                </a:moveTo>
                <a:lnTo>
                  <a:pt x="216130" y="0"/>
                </a:lnTo>
                <a:cubicBezTo>
                  <a:pt x="196236" y="0"/>
                  <a:pt x="180109" y="16127"/>
                  <a:pt x="180109" y="36021"/>
                </a:cubicBezTo>
                <a:lnTo>
                  <a:pt x="180109" y="54032"/>
                </a:lnTo>
                <a:lnTo>
                  <a:pt x="252152" y="54032"/>
                </a:lnTo>
                <a:lnTo>
                  <a:pt x="252152" y="36021"/>
                </a:lnTo>
                <a:cubicBezTo>
                  <a:pt x="252152" y="16127"/>
                  <a:pt x="236025" y="0"/>
                  <a:pt x="216130" y="0"/>
                </a:cubicBezTo>
                <a:close/>
                <a:moveTo>
                  <a:pt x="216130" y="94935"/>
                </a:moveTo>
                <a:cubicBezTo>
                  <a:pt x="213644" y="94935"/>
                  <a:pt x="211628" y="96951"/>
                  <a:pt x="211628" y="99438"/>
                </a:cubicBezTo>
                <a:cubicBezTo>
                  <a:pt x="211628" y="101925"/>
                  <a:pt x="213644" y="103940"/>
                  <a:pt x="216130" y="103940"/>
                </a:cubicBezTo>
                <a:cubicBezTo>
                  <a:pt x="218617" y="103940"/>
                  <a:pt x="220633" y="101925"/>
                  <a:pt x="220633" y="99438"/>
                </a:cubicBezTo>
                <a:cubicBezTo>
                  <a:pt x="220633" y="96951"/>
                  <a:pt x="218617" y="94935"/>
                  <a:pt x="216130" y="94935"/>
                </a:cubicBezTo>
              </a:path>
            </a:pathLst>
          </a:custGeom>
          <a:noFill/>
          <a:ln w="13507">
            <a:solidFill>
              <a:srgbClr val="484848"/>
            </a:solidFill>
          </a:ln>
        </p:spPr>
        <p:txBody>
          <a:bodyPr rtlCol="0" anchor="ctr"/>
          <a:lstStyle/>
          <a:p>
            <a:pPr algn="ctr"/>
            <a:endParaRPr sz="2000"/>
          </a:p>
        </p:txBody>
      </p:sp>
      <p:sp>
        <p:nvSpPr>
          <p:cNvPr id="52" name="Slide Number Placeholder 2">
            <a:extLst>
              <a:ext uri="{FF2B5EF4-FFF2-40B4-BE49-F238E27FC236}">
                <a16:creationId xmlns:a16="http://schemas.microsoft.com/office/drawing/2014/main" id="{E10919ED-9271-871E-B7AE-FEF4901536FE}"/>
              </a:ext>
            </a:extLst>
          </p:cNvPr>
          <p:cNvSpPr>
            <a:spLocks noGrp="1"/>
          </p:cNvSpPr>
          <p:nvPr>
            <p:ph type="sldNum" sz="quarter" idx="12"/>
          </p:nvPr>
        </p:nvSpPr>
        <p:spPr>
          <a:xfrm>
            <a:off x="10733690" y="6339328"/>
            <a:ext cx="429610" cy="51867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000" b="0" i="0" u="none" strike="noStrike" kern="1200" cap="none" spc="0" normalizeH="0" baseline="0" noProof="0">
              <a:ln>
                <a:noFill/>
              </a:ln>
              <a:solidFill>
                <a:srgbClr val="2C4151"/>
              </a:solidFill>
              <a:effectLst/>
              <a:uLnTx/>
              <a:uFillTx/>
              <a:ea typeface="+mn-ea"/>
              <a:cs typeface="+mn-cs"/>
            </a:endParaRPr>
          </a:p>
        </p:txBody>
      </p:sp>
    </p:spTree>
    <p:extLst>
      <p:ext uri="{BB962C8B-B14F-4D97-AF65-F5344CB8AC3E}">
        <p14:creationId xmlns:p14="http://schemas.microsoft.com/office/powerpoint/2010/main" val="26692620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2C3D96-D75C-D881-0A01-867BBE0FB99C}"/>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4A19917-38E6-B971-F801-5D82CB2E9A6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8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800" b="0" i="0" u="none" strike="noStrike" kern="1200" cap="none" spc="0" normalizeH="0" baseline="0" noProof="0">
              <a:ln>
                <a:noFill/>
              </a:ln>
              <a:solidFill>
                <a:srgbClr val="2C4151"/>
              </a:solidFill>
              <a:effectLst/>
              <a:uLnTx/>
              <a:uFillTx/>
              <a:latin typeface="Calibri"/>
              <a:ea typeface="+mn-ea"/>
              <a:cs typeface="+mn-cs"/>
            </a:endParaRPr>
          </a:p>
        </p:txBody>
      </p:sp>
      <p:sp>
        <p:nvSpPr>
          <p:cNvPr id="9" name="Title 8">
            <a:extLst>
              <a:ext uri="{FF2B5EF4-FFF2-40B4-BE49-F238E27FC236}">
                <a16:creationId xmlns:a16="http://schemas.microsoft.com/office/drawing/2014/main" id="{0B0EB17B-3BF2-4D49-78B3-1CADF45BD3A3}"/>
              </a:ext>
            </a:extLst>
          </p:cNvPr>
          <p:cNvSpPr>
            <a:spLocks noGrp="1"/>
          </p:cNvSpPr>
          <p:nvPr>
            <p:ph type="title"/>
          </p:nvPr>
        </p:nvSpPr>
        <p:spPr>
          <a:xfrm>
            <a:off x="599090" y="595942"/>
            <a:ext cx="10134600" cy="550843"/>
          </a:xfrm>
        </p:spPr>
        <p:txBody>
          <a:bodyPr/>
          <a:lstStyle/>
          <a:p>
            <a:r>
              <a:rPr lang="en-US">
                <a:latin typeface="+mn-lt"/>
              </a:rPr>
              <a:t>EXTENDED SURVEY (DRAFT)</a:t>
            </a:r>
            <a:br>
              <a:rPr lang="en-US">
                <a:latin typeface="+mn-lt"/>
              </a:rPr>
            </a:br>
            <a:endParaRPr lang="en-US">
              <a:latin typeface="+mn-lt"/>
            </a:endParaRPr>
          </a:p>
        </p:txBody>
      </p:sp>
      <p:sp>
        <p:nvSpPr>
          <p:cNvPr id="5" name="Text 1">
            <a:extLst>
              <a:ext uri="{FF2B5EF4-FFF2-40B4-BE49-F238E27FC236}">
                <a16:creationId xmlns:a16="http://schemas.microsoft.com/office/drawing/2014/main" id="{93C38C2C-F19E-0F43-C335-321569751CEF}"/>
              </a:ext>
            </a:extLst>
          </p:cNvPr>
          <p:cNvSpPr/>
          <p:nvPr/>
        </p:nvSpPr>
        <p:spPr>
          <a:xfrm>
            <a:off x="865340" y="1985118"/>
            <a:ext cx="2624614" cy="212646"/>
          </a:xfrm>
          <a:prstGeom prst="rect">
            <a:avLst/>
          </a:prstGeom>
          <a:noFill/>
          <a:ln/>
        </p:spPr>
        <p:txBody>
          <a:bodyPr wrap="none" lIns="0" tIns="0" rIns="0" bIns="0" rtlCol="0" anchor="t"/>
          <a:lstStyle/>
          <a:p>
            <a:pPr marL="0" indent="0" algn="ctr">
              <a:lnSpc>
                <a:spcPts val="1650"/>
              </a:lnSpc>
              <a:buNone/>
            </a:pPr>
            <a:endParaRPr lang="en-US" sz="2000"/>
          </a:p>
        </p:txBody>
      </p:sp>
      <p:sp>
        <p:nvSpPr>
          <p:cNvPr id="7" name="Shape 3">
            <a:extLst>
              <a:ext uri="{FF2B5EF4-FFF2-40B4-BE49-F238E27FC236}">
                <a16:creationId xmlns:a16="http://schemas.microsoft.com/office/drawing/2014/main" id="{76576E46-1765-CFD3-6AFC-17C9013D9D47}"/>
              </a:ext>
            </a:extLst>
          </p:cNvPr>
          <p:cNvSpPr/>
          <p:nvPr/>
        </p:nvSpPr>
        <p:spPr>
          <a:xfrm>
            <a:off x="4853279" y="2074569"/>
            <a:ext cx="6780014" cy="884039"/>
          </a:xfrm>
          <a:prstGeom prst="roundRect">
            <a:avLst>
              <a:gd name="adj" fmla="val 8275"/>
            </a:avLst>
          </a:prstGeom>
          <a:solidFill>
            <a:srgbClr val="E7E3D6"/>
          </a:solidFill>
          <a:ln/>
        </p:spPr>
        <p:txBody>
          <a:bodyPr/>
          <a:lstStyle/>
          <a:p>
            <a:endParaRPr lang="en-US"/>
          </a:p>
        </p:txBody>
      </p:sp>
      <p:sp>
        <p:nvSpPr>
          <p:cNvPr id="8" name="Shape 4">
            <a:extLst>
              <a:ext uri="{FF2B5EF4-FFF2-40B4-BE49-F238E27FC236}">
                <a16:creationId xmlns:a16="http://schemas.microsoft.com/office/drawing/2014/main" id="{863D74DE-AFE5-0DC3-D13C-5A82FA70C6AC}"/>
              </a:ext>
            </a:extLst>
          </p:cNvPr>
          <p:cNvSpPr/>
          <p:nvPr/>
        </p:nvSpPr>
        <p:spPr>
          <a:xfrm>
            <a:off x="4853279" y="2059329"/>
            <a:ext cx="6780014" cy="60960"/>
          </a:xfrm>
          <a:prstGeom prst="roundRect">
            <a:avLst>
              <a:gd name="adj" fmla="val 78139"/>
            </a:avLst>
          </a:prstGeom>
          <a:solidFill>
            <a:srgbClr val="334158"/>
          </a:solidFill>
          <a:ln/>
        </p:spPr>
        <p:txBody>
          <a:bodyPr/>
          <a:lstStyle/>
          <a:p>
            <a:endParaRPr lang="en-US"/>
          </a:p>
        </p:txBody>
      </p:sp>
      <p:sp>
        <p:nvSpPr>
          <p:cNvPr id="10" name="Shape 5">
            <a:extLst>
              <a:ext uri="{FF2B5EF4-FFF2-40B4-BE49-F238E27FC236}">
                <a16:creationId xmlns:a16="http://schemas.microsoft.com/office/drawing/2014/main" id="{3E79F875-183F-88C8-0693-89FC18BE15B3}"/>
              </a:ext>
            </a:extLst>
          </p:cNvPr>
          <p:cNvSpPr/>
          <p:nvPr/>
        </p:nvSpPr>
        <p:spPr>
          <a:xfrm>
            <a:off x="8073146" y="1901791"/>
            <a:ext cx="340162" cy="340162"/>
          </a:xfrm>
          <a:prstGeom prst="roundRect">
            <a:avLst>
              <a:gd name="adj" fmla="val 268813"/>
            </a:avLst>
          </a:prstGeom>
          <a:solidFill>
            <a:srgbClr val="334158"/>
          </a:solidFill>
          <a:ln/>
        </p:spPr>
        <p:txBody>
          <a:bodyPr/>
          <a:lstStyle/>
          <a:p>
            <a:endParaRPr lang="en-US" b="1"/>
          </a:p>
        </p:txBody>
      </p:sp>
      <p:pic>
        <p:nvPicPr>
          <p:cNvPr id="11" name="Image 1" descr="preencoded.png">
            <a:extLst>
              <a:ext uri="{FF2B5EF4-FFF2-40B4-BE49-F238E27FC236}">
                <a16:creationId xmlns:a16="http://schemas.microsoft.com/office/drawing/2014/main" id="{A99D227F-4254-B3C6-CE87-1202CCEB261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75183" y="2006465"/>
            <a:ext cx="136088" cy="136088"/>
          </a:xfrm>
          <a:prstGeom prst="rect">
            <a:avLst/>
          </a:prstGeom>
        </p:spPr>
      </p:pic>
      <p:sp>
        <p:nvSpPr>
          <p:cNvPr id="12" name="Text 6">
            <a:extLst>
              <a:ext uri="{FF2B5EF4-FFF2-40B4-BE49-F238E27FC236}">
                <a16:creationId xmlns:a16="http://schemas.microsoft.com/office/drawing/2014/main" id="{BC690EE5-063F-9EA3-1F97-912266FD7056}"/>
              </a:ext>
            </a:extLst>
          </p:cNvPr>
          <p:cNvSpPr/>
          <p:nvPr/>
        </p:nvSpPr>
        <p:spPr>
          <a:xfrm>
            <a:off x="4981867" y="2358057"/>
            <a:ext cx="1604963" cy="177165"/>
          </a:xfrm>
          <a:prstGeom prst="rect">
            <a:avLst/>
          </a:prstGeom>
          <a:noFill/>
          <a:ln/>
        </p:spPr>
        <p:txBody>
          <a:bodyPr wrap="none" lIns="0" tIns="0" rIns="0" bIns="0" rtlCol="0" anchor="t"/>
          <a:lstStyle/>
          <a:p>
            <a:pPr marL="0" indent="0" algn="l">
              <a:lnSpc>
                <a:spcPts val="1350"/>
              </a:lnSpc>
              <a:buNone/>
            </a:pPr>
            <a:r>
              <a:rPr lang="en-US" b="1">
                <a:solidFill>
                  <a:srgbClr val="4A5D7C"/>
                </a:solidFill>
                <a:ea typeface="Varela Round Bold" pitchFamily="34" charset="-122"/>
                <a:cs typeface="Varela Round Bold" pitchFamily="34" charset="-120"/>
              </a:rPr>
              <a:t>Evolving responsibilities</a:t>
            </a:r>
            <a:endParaRPr lang="en-US"/>
          </a:p>
        </p:txBody>
      </p:sp>
      <p:sp>
        <p:nvSpPr>
          <p:cNvPr id="13" name="Text 7">
            <a:extLst>
              <a:ext uri="{FF2B5EF4-FFF2-40B4-BE49-F238E27FC236}">
                <a16:creationId xmlns:a16="http://schemas.microsoft.com/office/drawing/2014/main" id="{503618B5-7A12-7160-D528-2B499CC43D62}"/>
              </a:ext>
            </a:extLst>
          </p:cNvPr>
          <p:cNvSpPr/>
          <p:nvPr/>
        </p:nvSpPr>
        <p:spPr>
          <a:xfrm>
            <a:off x="4981867" y="2648569"/>
            <a:ext cx="6522839" cy="181451"/>
          </a:xfrm>
          <a:prstGeom prst="rect">
            <a:avLst/>
          </a:prstGeom>
          <a:noFill/>
          <a:ln/>
        </p:spPr>
        <p:txBody>
          <a:bodyPr wrap="none" lIns="0" tIns="0" rIns="0" bIns="0" rtlCol="0" anchor="t"/>
          <a:lstStyle/>
          <a:p>
            <a:pPr marL="0" indent="0" algn="l">
              <a:lnSpc>
                <a:spcPts val="1400"/>
              </a:lnSpc>
              <a:buNone/>
            </a:pPr>
            <a:r>
              <a:rPr lang="en-US">
                <a:solidFill>
                  <a:srgbClr val="4A5D7C"/>
                </a:solidFill>
                <a:ea typeface="Varela Round" pitchFamily="34" charset="-122"/>
                <a:cs typeface="Varela Round" pitchFamily="34" charset="-120"/>
              </a:rPr>
              <a:t>How CFO roles are transforming globally</a:t>
            </a:r>
            <a:endParaRPr lang="en-US"/>
          </a:p>
        </p:txBody>
      </p:sp>
      <p:sp>
        <p:nvSpPr>
          <p:cNvPr id="14" name="Shape 8">
            <a:extLst>
              <a:ext uri="{FF2B5EF4-FFF2-40B4-BE49-F238E27FC236}">
                <a16:creationId xmlns:a16="http://schemas.microsoft.com/office/drawing/2014/main" id="{AA8D1C97-8F59-B284-3CB2-E6E2366C772D}"/>
              </a:ext>
            </a:extLst>
          </p:cNvPr>
          <p:cNvSpPr/>
          <p:nvPr/>
        </p:nvSpPr>
        <p:spPr>
          <a:xfrm>
            <a:off x="4853279" y="3241977"/>
            <a:ext cx="6780014" cy="884039"/>
          </a:xfrm>
          <a:prstGeom prst="roundRect">
            <a:avLst>
              <a:gd name="adj" fmla="val 8275"/>
            </a:avLst>
          </a:prstGeom>
          <a:solidFill>
            <a:srgbClr val="E7E3D6"/>
          </a:solidFill>
          <a:ln/>
        </p:spPr>
        <p:txBody>
          <a:bodyPr/>
          <a:lstStyle/>
          <a:p>
            <a:endParaRPr lang="en-US"/>
          </a:p>
        </p:txBody>
      </p:sp>
      <p:sp>
        <p:nvSpPr>
          <p:cNvPr id="16" name="Shape 9">
            <a:extLst>
              <a:ext uri="{FF2B5EF4-FFF2-40B4-BE49-F238E27FC236}">
                <a16:creationId xmlns:a16="http://schemas.microsoft.com/office/drawing/2014/main" id="{2585208F-B28F-5631-AAC7-92930C47D257}"/>
              </a:ext>
            </a:extLst>
          </p:cNvPr>
          <p:cNvSpPr/>
          <p:nvPr/>
        </p:nvSpPr>
        <p:spPr>
          <a:xfrm>
            <a:off x="4853279" y="3226737"/>
            <a:ext cx="6780014" cy="60960"/>
          </a:xfrm>
          <a:prstGeom prst="roundRect">
            <a:avLst>
              <a:gd name="adj" fmla="val 78139"/>
            </a:avLst>
          </a:prstGeom>
          <a:solidFill>
            <a:srgbClr val="334158"/>
          </a:solidFill>
          <a:ln/>
        </p:spPr>
        <p:txBody>
          <a:bodyPr/>
          <a:lstStyle/>
          <a:p>
            <a:endParaRPr lang="en-US"/>
          </a:p>
        </p:txBody>
      </p:sp>
      <p:sp>
        <p:nvSpPr>
          <p:cNvPr id="17" name="Shape 10">
            <a:extLst>
              <a:ext uri="{FF2B5EF4-FFF2-40B4-BE49-F238E27FC236}">
                <a16:creationId xmlns:a16="http://schemas.microsoft.com/office/drawing/2014/main" id="{0F931CFA-E073-7032-741A-916F4AE673D3}"/>
              </a:ext>
            </a:extLst>
          </p:cNvPr>
          <p:cNvSpPr/>
          <p:nvPr/>
        </p:nvSpPr>
        <p:spPr>
          <a:xfrm>
            <a:off x="8073146" y="3071956"/>
            <a:ext cx="340162" cy="340162"/>
          </a:xfrm>
          <a:prstGeom prst="roundRect">
            <a:avLst>
              <a:gd name="adj" fmla="val 268813"/>
            </a:avLst>
          </a:prstGeom>
          <a:solidFill>
            <a:srgbClr val="334158"/>
          </a:solidFill>
          <a:ln/>
        </p:spPr>
        <p:txBody>
          <a:bodyPr/>
          <a:lstStyle/>
          <a:p>
            <a:endParaRPr lang="en-US"/>
          </a:p>
        </p:txBody>
      </p:sp>
      <p:pic>
        <p:nvPicPr>
          <p:cNvPr id="18" name="Image 2" descr="preencoded.png">
            <a:extLst>
              <a:ext uri="{FF2B5EF4-FFF2-40B4-BE49-F238E27FC236}">
                <a16:creationId xmlns:a16="http://schemas.microsoft.com/office/drawing/2014/main" id="{68B1B8D8-D8B8-D95C-F9A0-A15A4387C8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175183" y="3173873"/>
            <a:ext cx="136088" cy="136088"/>
          </a:xfrm>
          <a:prstGeom prst="rect">
            <a:avLst/>
          </a:prstGeom>
        </p:spPr>
      </p:pic>
      <p:sp>
        <p:nvSpPr>
          <p:cNvPr id="49" name="Text 11">
            <a:extLst>
              <a:ext uri="{FF2B5EF4-FFF2-40B4-BE49-F238E27FC236}">
                <a16:creationId xmlns:a16="http://schemas.microsoft.com/office/drawing/2014/main" id="{7940F080-9153-F04E-3BFF-6B349E90DDB6}"/>
              </a:ext>
            </a:extLst>
          </p:cNvPr>
          <p:cNvSpPr/>
          <p:nvPr/>
        </p:nvSpPr>
        <p:spPr>
          <a:xfrm>
            <a:off x="4981867" y="3525465"/>
            <a:ext cx="1417558" cy="177165"/>
          </a:xfrm>
          <a:prstGeom prst="rect">
            <a:avLst/>
          </a:prstGeom>
          <a:noFill/>
          <a:ln/>
        </p:spPr>
        <p:txBody>
          <a:bodyPr wrap="none" lIns="0" tIns="0" rIns="0" bIns="0" rtlCol="0" anchor="t"/>
          <a:lstStyle/>
          <a:p>
            <a:pPr marL="0" indent="0" algn="l">
              <a:lnSpc>
                <a:spcPts val="1350"/>
              </a:lnSpc>
              <a:buNone/>
            </a:pPr>
            <a:r>
              <a:rPr lang="en-US" b="1">
                <a:solidFill>
                  <a:srgbClr val="4A5D7C"/>
                </a:solidFill>
                <a:ea typeface="Varela Round Bold" pitchFamily="34" charset="-122"/>
                <a:cs typeface="Varela Round Bold" pitchFamily="34" charset="-120"/>
              </a:rPr>
              <a:t>Ethical challenges</a:t>
            </a:r>
            <a:endParaRPr lang="en-US"/>
          </a:p>
        </p:txBody>
      </p:sp>
      <p:sp>
        <p:nvSpPr>
          <p:cNvPr id="50" name="Text 12">
            <a:extLst>
              <a:ext uri="{FF2B5EF4-FFF2-40B4-BE49-F238E27FC236}">
                <a16:creationId xmlns:a16="http://schemas.microsoft.com/office/drawing/2014/main" id="{C79448AC-37F1-9E55-C714-85B51AE7B4AC}"/>
              </a:ext>
            </a:extLst>
          </p:cNvPr>
          <p:cNvSpPr/>
          <p:nvPr/>
        </p:nvSpPr>
        <p:spPr>
          <a:xfrm>
            <a:off x="4981867" y="3815977"/>
            <a:ext cx="6522839" cy="181451"/>
          </a:xfrm>
          <a:prstGeom prst="rect">
            <a:avLst/>
          </a:prstGeom>
          <a:noFill/>
          <a:ln/>
        </p:spPr>
        <p:txBody>
          <a:bodyPr wrap="none" lIns="0" tIns="0" rIns="0" bIns="0" rtlCol="0" anchor="t"/>
          <a:lstStyle/>
          <a:p>
            <a:pPr marL="0" indent="0" algn="l">
              <a:lnSpc>
                <a:spcPts val="1400"/>
              </a:lnSpc>
              <a:buNone/>
            </a:pPr>
            <a:r>
              <a:rPr lang="en-US">
                <a:solidFill>
                  <a:srgbClr val="4A5D7C"/>
                </a:solidFill>
                <a:ea typeface="Varela Round" pitchFamily="34" charset="-122"/>
                <a:cs typeface="Varela Round" pitchFamily="34" charset="-120"/>
              </a:rPr>
              <a:t>Emerging dilemmas in financial leadership</a:t>
            </a:r>
            <a:endParaRPr lang="en-US"/>
          </a:p>
        </p:txBody>
      </p:sp>
      <p:sp>
        <p:nvSpPr>
          <p:cNvPr id="51" name="Shape 13">
            <a:extLst>
              <a:ext uri="{FF2B5EF4-FFF2-40B4-BE49-F238E27FC236}">
                <a16:creationId xmlns:a16="http://schemas.microsoft.com/office/drawing/2014/main" id="{0246A98C-6A2B-6A01-93A7-028E78AE7EC8}"/>
              </a:ext>
            </a:extLst>
          </p:cNvPr>
          <p:cNvSpPr/>
          <p:nvPr/>
        </p:nvSpPr>
        <p:spPr>
          <a:xfrm>
            <a:off x="4853279" y="4409385"/>
            <a:ext cx="6780014" cy="884039"/>
          </a:xfrm>
          <a:prstGeom prst="roundRect">
            <a:avLst>
              <a:gd name="adj" fmla="val 8275"/>
            </a:avLst>
          </a:prstGeom>
          <a:solidFill>
            <a:srgbClr val="E7E3D6"/>
          </a:solidFill>
          <a:ln/>
        </p:spPr>
        <p:txBody>
          <a:bodyPr/>
          <a:lstStyle/>
          <a:p>
            <a:endParaRPr lang="en-US"/>
          </a:p>
        </p:txBody>
      </p:sp>
      <p:sp>
        <p:nvSpPr>
          <p:cNvPr id="52" name="Shape 14">
            <a:extLst>
              <a:ext uri="{FF2B5EF4-FFF2-40B4-BE49-F238E27FC236}">
                <a16:creationId xmlns:a16="http://schemas.microsoft.com/office/drawing/2014/main" id="{1C33B3C7-E561-A5B6-B77F-45FE542824B0}"/>
              </a:ext>
            </a:extLst>
          </p:cNvPr>
          <p:cNvSpPr/>
          <p:nvPr/>
        </p:nvSpPr>
        <p:spPr>
          <a:xfrm>
            <a:off x="4853279" y="4394145"/>
            <a:ext cx="6780014" cy="60960"/>
          </a:xfrm>
          <a:prstGeom prst="roundRect">
            <a:avLst>
              <a:gd name="adj" fmla="val 78139"/>
            </a:avLst>
          </a:prstGeom>
          <a:solidFill>
            <a:srgbClr val="334158"/>
          </a:solidFill>
          <a:ln/>
        </p:spPr>
        <p:txBody>
          <a:bodyPr/>
          <a:lstStyle/>
          <a:p>
            <a:endParaRPr lang="en-US"/>
          </a:p>
        </p:txBody>
      </p:sp>
      <p:sp>
        <p:nvSpPr>
          <p:cNvPr id="53" name="Shape 15">
            <a:extLst>
              <a:ext uri="{FF2B5EF4-FFF2-40B4-BE49-F238E27FC236}">
                <a16:creationId xmlns:a16="http://schemas.microsoft.com/office/drawing/2014/main" id="{71DA33C6-F98C-8F48-A6EB-697B7A294F29}"/>
              </a:ext>
            </a:extLst>
          </p:cNvPr>
          <p:cNvSpPr/>
          <p:nvPr/>
        </p:nvSpPr>
        <p:spPr>
          <a:xfrm>
            <a:off x="8073146" y="4239364"/>
            <a:ext cx="340162" cy="340162"/>
          </a:xfrm>
          <a:prstGeom prst="roundRect">
            <a:avLst>
              <a:gd name="adj" fmla="val 268813"/>
            </a:avLst>
          </a:prstGeom>
          <a:solidFill>
            <a:srgbClr val="334158"/>
          </a:solidFill>
          <a:ln/>
        </p:spPr>
        <p:txBody>
          <a:bodyPr/>
          <a:lstStyle/>
          <a:p>
            <a:endParaRPr lang="en-US"/>
          </a:p>
        </p:txBody>
      </p:sp>
      <p:pic>
        <p:nvPicPr>
          <p:cNvPr id="54" name="Image 3" descr="preencoded.png">
            <a:extLst>
              <a:ext uri="{FF2B5EF4-FFF2-40B4-BE49-F238E27FC236}">
                <a16:creationId xmlns:a16="http://schemas.microsoft.com/office/drawing/2014/main" id="{CE98FE30-A8E3-0C20-3741-AE424D1A877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175183" y="4341281"/>
            <a:ext cx="136088" cy="136088"/>
          </a:xfrm>
          <a:prstGeom prst="rect">
            <a:avLst/>
          </a:prstGeom>
        </p:spPr>
      </p:pic>
      <p:sp>
        <p:nvSpPr>
          <p:cNvPr id="55" name="Text 16">
            <a:extLst>
              <a:ext uri="{FF2B5EF4-FFF2-40B4-BE49-F238E27FC236}">
                <a16:creationId xmlns:a16="http://schemas.microsoft.com/office/drawing/2014/main" id="{A139CB98-088A-599F-E657-4BCDB72267FC}"/>
              </a:ext>
            </a:extLst>
          </p:cNvPr>
          <p:cNvSpPr/>
          <p:nvPr/>
        </p:nvSpPr>
        <p:spPr>
          <a:xfrm>
            <a:off x="4981867" y="4692873"/>
            <a:ext cx="1591866" cy="177165"/>
          </a:xfrm>
          <a:prstGeom prst="rect">
            <a:avLst/>
          </a:prstGeom>
          <a:noFill/>
          <a:ln/>
        </p:spPr>
        <p:txBody>
          <a:bodyPr wrap="none" lIns="0" tIns="0" rIns="0" bIns="0" rtlCol="0" anchor="t"/>
          <a:lstStyle/>
          <a:p>
            <a:pPr marL="0" indent="0" algn="l">
              <a:lnSpc>
                <a:spcPts val="1350"/>
              </a:lnSpc>
              <a:buNone/>
            </a:pPr>
            <a:r>
              <a:rPr lang="en-US" b="1">
                <a:solidFill>
                  <a:srgbClr val="4A5D7C"/>
                </a:solidFill>
                <a:ea typeface="Varela Round Bold" pitchFamily="34" charset="-122"/>
                <a:cs typeface="Varela Round Bold" pitchFamily="34" charset="-120"/>
              </a:rPr>
              <a:t>IESBA Code application</a:t>
            </a:r>
            <a:endParaRPr lang="en-US"/>
          </a:p>
        </p:txBody>
      </p:sp>
      <p:sp>
        <p:nvSpPr>
          <p:cNvPr id="56" name="Text 17">
            <a:extLst>
              <a:ext uri="{FF2B5EF4-FFF2-40B4-BE49-F238E27FC236}">
                <a16:creationId xmlns:a16="http://schemas.microsoft.com/office/drawing/2014/main" id="{512E47A0-8489-901B-A0DC-DE7E11B6F953}"/>
              </a:ext>
            </a:extLst>
          </p:cNvPr>
          <p:cNvSpPr/>
          <p:nvPr/>
        </p:nvSpPr>
        <p:spPr>
          <a:xfrm>
            <a:off x="4981867" y="4983385"/>
            <a:ext cx="6522839" cy="181451"/>
          </a:xfrm>
          <a:prstGeom prst="rect">
            <a:avLst/>
          </a:prstGeom>
          <a:noFill/>
          <a:ln/>
        </p:spPr>
        <p:txBody>
          <a:bodyPr wrap="none" lIns="0" tIns="0" rIns="0" bIns="0" rtlCol="0" anchor="t"/>
          <a:lstStyle/>
          <a:p>
            <a:pPr marL="0" indent="0" algn="l">
              <a:lnSpc>
                <a:spcPts val="1400"/>
              </a:lnSpc>
              <a:buNone/>
            </a:pPr>
            <a:r>
              <a:rPr lang="en-US">
                <a:solidFill>
                  <a:srgbClr val="4A5D7C"/>
                </a:solidFill>
                <a:ea typeface="Varela Round" pitchFamily="34" charset="-122"/>
                <a:cs typeface="Varela Round" pitchFamily="34" charset="-120"/>
              </a:rPr>
              <a:t>Current usage and practical barriers</a:t>
            </a:r>
            <a:endParaRPr lang="en-US"/>
          </a:p>
        </p:txBody>
      </p:sp>
      <p:sp>
        <p:nvSpPr>
          <p:cNvPr id="57" name="Shape 18">
            <a:extLst>
              <a:ext uri="{FF2B5EF4-FFF2-40B4-BE49-F238E27FC236}">
                <a16:creationId xmlns:a16="http://schemas.microsoft.com/office/drawing/2014/main" id="{9DB72E05-3062-DC3A-0E32-BFE0F4CFA647}"/>
              </a:ext>
            </a:extLst>
          </p:cNvPr>
          <p:cNvSpPr/>
          <p:nvPr/>
        </p:nvSpPr>
        <p:spPr>
          <a:xfrm>
            <a:off x="4853279" y="5576793"/>
            <a:ext cx="6780014" cy="884039"/>
          </a:xfrm>
          <a:prstGeom prst="roundRect">
            <a:avLst>
              <a:gd name="adj" fmla="val 8275"/>
            </a:avLst>
          </a:prstGeom>
          <a:solidFill>
            <a:srgbClr val="E7E3D6"/>
          </a:solidFill>
          <a:ln/>
        </p:spPr>
        <p:txBody>
          <a:bodyPr/>
          <a:lstStyle/>
          <a:p>
            <a:endParaRPr lang="en-US"/>
          </a:p>
        </p:txBody>
      </p:sp>
      <p:sp>
        <p:nvSpPr>
          <p:cNvPr id="58" name="Shape 19">
            <a:extLst>
              <a:ext uri="{FF2B5EF4-FFF2-40B4-BE49-F238E27FC236}">
                <a16:creationId xmlns:a16="http://schemas.microsoft.com/office/drawing/2014/main" id="{6E835E80-A80D-CBC1-6324-280DA8F94FFE}"/>
              </a:ext>
            </a:extLst>
          </p:cNvPr>
          <p:cNvSpPr/>
          <p:nvPr/>
        </p:nvSpPr>
        <p:spPr>
          <a:xfrm>
            <a:off x="4853279" y="5561553"/>
            <a:ext cx="6780014" cy="60960"/>
          </a:xfrm>
          <a:prstGeom prst="roundRect">
            <a:avLst>
              <a:gd name="adj" fmla="val 78139"/>
            </a:avLst>
          </a:prstGeom>
          <a:solidFill>
            <a:srgbClr val="334158"/>
          </a:solidFill>
          <a:ln/>
        </p:spPr>
        <p:txBody>
          <a:bodyPr/>
          <a:lstStyle/>
          <a:p>
            <a:endParaRPr lang="en-US"/>
          </a:p>
        </p:txBody>
      </p:sp>
      <p:sp>
        <p:nvSpPr>
          <p:cNvPr id="59" name="Shape 20">
            <a:extLst>
              <a:ext uri="{FF2B5EF4-FFF2-40B4-BE49-F238E27FC236}">
                <a16:creationId xmlns:a16="http://schemas.microsoft.com/office/drawing/2014/main" id="{40A6C47B-BC9D-EE3A-0F3D-7A0EC1F2B615}"/>
              </a:ext>
            </a:extLst>
          </p:cNvPr>
          <p:cNvSpPr/>
          <p:nvPr/>
        </p:nvSpPr>
        <p:spPr>
          <a:xfrm>
            <a:off x="8073146" y="5406771"/>
            <a:ext cx="340162" cy="340162"/>
          </a:xfrm>
          <a:prstGeom prst="roundRect">
            <a:avLst>
              <a:gd name="adj" fmla="val 268813"/>
            </a:avLst>
          </a:prstGeom>
          <a:solidFill>
            <a:srgbClr val="334158"/>
          </a:solidFill>
          <a:ln/>
        </p:spPr>
        <p:txBody>
          <a:bodyPr/>
          <a:lstStyle/>
          <a:p>
            <a:endParaRPr lang="en-US"/>
          </a:p>
        </p:txBody>
      </p:sp>
      <p:pic>
        <p:nvPicPr>
          <p:cNvPr id="60" name="Image 4" descr="preencoded.png">
            <a:extLst>
              <a:ext uri="{FF2B5EF4-FFF2-40B4-BE49-F238E27FC236}">
                <a16:creationId xmlns:a16="http://schemas.microsoft.com/office/drawing/2014/main" id="{1CE05302-532C-297B-4058-CBCBD1F2C5A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175183" y="5508689"/>
            <a:ext cx="136088" cy="136088"/>
          </a:xfrm>
          <a:prstGeom prst="rect">
            <a:avLst/>
          </a:prstGeom>
        </p:spPr>
      </p:pic>
      <p:sp>
        <p:nvSpPr>
          <p:cNvPr id="61" name="Text 21">
            <a:extLst>
              <a:ext uri="{FF2B5EF4-FFF2-40B4-BE49-F238E27FC236}">
                <a16:creationId xmlns:a16="http://schemas.microsoft.com/office/drawing/2014/main" id="{9617297B-1742-D88B-FF78-264AF5B2A1CF}"/>
              </a:ext>
            </a:extLst>
          </p:cNvPr>
          <p:cNvSpPr/>
          <p:nvPr/>
        </p:nvSpPr>
        <p:spPr>
          <a:xfrm>
            <a:off x="4981867" y="5860280"/>
            <a:ext cx="1539478" cy="177165"/>
          </a:xfrm>
          <a:prstGeom prst="rect">
            <a:avLst/>
          </a:prstGeom>
          <a:noFill/>
          <a:ln/>
        </p:spPr>
        <p:txBody>
          <a:bodyPr wrap="none" lIns="0" tIns="0" rIns="0" bIns="0" rtlCol="0" anchor="t"/>
          <a:lstStyle/>
          <a:p>
            <a:pPr marL="0" indent="0" algn="l">
              <a:lnSpc>
                <a:spcPts val="1350"/>
              </a:lnSpc>
              <a:buNone/>
            </a:pPr>
            <a:r>
              <a:rPr lang="en-US" b="1">
                <a:solidFill>
                  <a:srgbClr val="4A5D7C"/>
                </a:solidFill>
                <a:ea typeface="Varela Round Bold" pitchFamily="34" charset="-122"/>
                <a:cs typeface="Varela Round Bold" pitchFamily="34" charset="-120"/>
              </a:rPr>
              <a:t>Future guidance needs</a:t>
            </a:r>
            <a:endParaRPr lang="en-US"/>
          </a:p>
        </p:txBody>
      </p:sp>
      <p:sp>
        <p:nvSpPr>
          <p:cNvPr id="62" name="Text 22">
            <a:extLst>
              <a:ext uri="{FF2B5EF4-FFF2-40B4-BE49-F238E27FC236}">
                <a16:creationId xmlns:a16="http://schemas.microsoft.com/office/drawing/2014/main" id="{E098B8C6-0C52-9217-774D-29660F659692}"/>
              </a:ext>
            </a:extLst>
          </p:cNvPr>
          <p:cNvSpPr/>
          <p:nvPr/>
        </p:nvSpPr>
        <p:spPr>
          <a:xfrm>
            <a:off x="4981867" y="6150793"/>
            <a:ext cx="6522839" cy="181451"/>
          </a:xfrm>
          <a:prstGeom prst="rect">
            <a:avLst/>
          </a:prstGeom>
          <a:noFill/>
          <a:ln/>
        </p:spPr>
        <p:txBody>
          <a:bodyPr wrap="none" lIns="0" tIns="0" rIns="0" bIns="0" rtlCol="0" anchor="t"/>
          <a:lstStyle/>
          <a:p>
            <a:pPr marL="0" indent="0" algn="l">
              <a:lnSpc>
                <a:spcPts val="1400"/>
              </a:lnSpc>
              <a:buNone/>
            </a:pPr>
            <a:r>
              <a:rPr lang="en-US">
                <a:solidFill>
                  <a:srgbClr val="4A5D7C"/>
                </a:solidFill>
                <a:ea typeface="Varela Round" pitchFamily="34" charset="-122"/>
                <a:cs typeface="Varela Round" pitchFamily="34" charset="-120"/>
              </a:rPr>
              <a:t>Potential IESBA initiatives</a:t>
            </a:r>
            <a:endParaRPr lang="en-US"/>
          </a:p>
        </p:txBody>
      </p:sp>
      <p:sp>
        <p:nvSpPr>
          <p:cNvPr id="15" name="TextBox 14">
            <a:extLst>
              <a:ext uri="{FF2B5EF4-FFF2-40B4-BE49-F238E27FC236}">
                <a16:creationId xmlns:a16="http://schemas.microsoft.com/office/drawing/2014/main" id="{A81A5325-A2DA-16CE-1990-B7F4D3501EC3}"/>
              </a:ext>
            </a:extLst>
          </p:cNvPr>
          <p:cNvSpPr txBox="1"/>
          <p:nvPr/>
        </p:nvSpPr>
        <p:spPr>
          <a:xfrm>
            <a:off x="477153" y="2034660"/>
            <a:ext cx="3767795" cy="390876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lnRef>
          <a:fillRef idx="1">
            <a:schemeClr val="lt1"/>
          </a:fillRef>
          <a:effectRef idx="0">
            <a:schemeClr val="accent2"/>
          </a:effectRef>
          <a:fontRef idx="minor">
            <a:schemeClr val="dk1"/>
          </a:fontRef>
        </p:style>
        <p:txBody>
          <a:bodyPr wrap="square" rtlCol="0">
            <a:spAutoFit/>
          </a:bodyPr>
          <a:lstStyle/>
          <a:p>
            <a:pPr>
              <a:spcBef>
                <a:spcPts val="600"/>
              </a:spcBef>
              <a:spcAft>
                <a:spcPts val="600"/>
              </a:spcAft>
            </a:pPr>
            <a:r>
              <a:rPr lang="en-US" b="1">
                <a:solidFill>
                  <a:schemeClr val="accent2"/>
                </a:solidFill>
              </a:rPr>
              <a:t>Key Criteria in building the questions:</a:t>
            </a:r>
          </a:p>
          <a:p>
            <a:pPr marL="285750" indent="-285750">
              <a:spcBef>
                <a:spcPts val="600"/>
              </a:spcBef>
              <a:spcAft>
                <a:spcPts val="600"/>
              </a:spcAft>
              <a:buFont typeface="Wingdings" panose="05000000000000000000" pitchFamily="2" charset="2"/>
              <a:buChar char="ü"/>
            </a:pPr>
            <a:r>
              <a:rPr lang="en-US">
                <a:solidFill>
                  <a:schemeClr val="accent2"/>
                </a:solidFill>
              </a:rPr>
              <a:t>Built from July – August 2025 Pulse survey insights</a:t>
            </a:r>
          </a:p>
          <a:p>
            <a:pPr marL="285750" indent="-285750">
              <a:spcBef>
                <a:spcPts val="600"/>
              </a:spcBef>
              <a:spcAft>
                <a:spcPts val="600"/>
              </a:spcAft>
              <a:buFont typeface="Wingdings" panose="05000000000000000000" pitchFamily="2" charset="2"/>
              <a:buChar char="ü"/>
            </a:pPr>
            <a:r>
              <a:rPr lang="en-US">
                <a:solidFill>
                  <a:schemeClr val="accent2"/>
                </a:solidFill>
              </a:rPr>
              <a:t>Role profile, decision context, ethical views</a:t>
            </a:r>
          </a:p>
          <a:p>
            <a:pPr marL="285750" indent="-285750">
              <a:spcBef>
                <a:spcPts val="600"/>
              </a:spcBef>
              <a:spcAft>
                <a:spcPts val="600"/>
              </a:spcAft>
              <a:buFont typeface="Wingdings" panose="05000000000000000000" pitchFamily="2" charset="2"/>
              <a:buChar char="ü"/>
            </a:pPr>
            <a:r>
              <a:rPr lang="en-US">
                <a:solidFill>
                  <a:schemeClr val="accent2"/>
                </a:solidFill>
              </a:rPr>
              <a:t>Global segmentation by region and sector</a:t>
            </a:r>
          </a:p>
          <a:p>
            <a:pPr marL="285750" indent="-285750">
              <a:spcBef>
                <a:spcPts val="600"/>
              </a:spcBef>
              <a:spcAft>
                <a:spcPts val="600"/>
              </a:spcAft>
              <a:buFont typeface="Wingdings" panose="05000000000000000000" pitchFamily="2" charset="2"/>
              <a:buChar char="ü"/>
            </a:pPr>
            <a:r>
              <a:rPr lang="en-US">
                <a:solidFill>
                  <a:schemeClr val="accent2"/>
                </a:solidFill>
              </a:rPr>
              <a:t>Expanded questions on IESBA Code application</a:t>
            </a:r>
          </a:p>
          <a:p>
            <a:pPr marL="285750" indent="-285750">
              <a:spcBef>
                <a:spcPts val="600"/>
              </a:spcBef>
              <a:spcAft>
                <a:spcPts val="600"/>
              </a:spcAft>
              <a:buFont typeface="Wingdings" panose="05000000000000000000" pitchFamily="2" charset="2"/>
              <a:buChar char="ü"/>
            </a:pPr>
            <a:r>
              <a:rPr lang="en-US">
                <a:solidFill>
                  <a:schemeClr val="accent2"/>
                </a:solidFill>
              </a:rPr>
              <a:t>Aligned structure with roundtable themes</a:t>
            </a:r>
          </a:p>
        </p:txBody>
      </p:sp>
      <p:sp>
        <p:nvSpPr>
          <p:cNvPr id="19" name="Arrow: Left-Right 18">
            <a:extLst>
              <a:ext uri="{FF2B5EF4-FFF2-40B4-BE49-F238E27FC236}">
                <a16:creationId xmlns:a16="http://schemas.microsoft.com/office/drawing/2014/main" id="{677C5917-0B1D-F52F-9BDC-77A77F56A41A}"/>
              </a:ext>
            </a:extLst>
          </p:cNvPr>
          <p:cNvSpPr/>
          <p:nvPr/>
        </p:nvSpPr>
        <p:spPr>
          <a:xfrm>
            <a:off x="4295967" y="3865865"/>
            <a:ext cx="500671" cy="200500"/>
          </a:xfrm>
          <a:prstGeom prst="leftRight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24671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8CB68-B172-C48A-2168-5807C70CE951}"/>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02B0976-FFC0-6331-957F-C1980E073A3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8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800" b="0" i="0" u="none" strike="noStrike" kern="1200" cap="none" spc="0" normalizeH="0" baseline="0" noProof="0">
              <a:ln>
                <a:noFill/>
              </a:ln>
              <a:solidFill>
                <a:srgbClr val="2C4151"/>
              </a:solidFill>
              <a:effectLst/>
              <a:uLnTx/>
              <a:uFillTx/>
              <a:latin typeface="Calibri"/>
              <a:ea typeface="+mn-ea"/>
              <a:cs typeface="+mn-cs"/>
            </a:endParaRPr>
          </a:p>
        </p:txBody>
      </p:sp>
      <p:sp>
        <p:nvSpPr>
          <p:cNvPr id="9" name="Title 8">
            <a:extLst>
              <a:ext uri="{FF2B5EF4-FFF2-40B4-BE49-F238E27FC236}">
                <a16:creationId xmlns:a16="http://schemas.microsoft.com/office/drawing/2014/main" id="{CF05930E-4753-491C-3DFB-35C5E8B78500}"/>
              </a:ext>
            </a:extLst>
          </p:cNvPr>
          <p:cNvSpPr>
            <a:spLocks noGrp="1"/>
          </p:cNvSpPr>
          <p:nvPr>
            <p:ph type="title"/>
          </p:nvPr>
        </p:nvSpPr>
        <p:spPr>
          <a:xfrm>
            <a:off x="599090" y="595942"/>
            <a:ext cx="10134600" cy="550843"/>
          </a:xfrm>
        </p:spPr>
        <p:txBody>
          <a:bodyPr/>
          <a:lstStyle/>
          <a:p>
            <a:r>
              <a:rPr lang="en-US">
                <a:latin typeface="+mn-lt"/>
              </a:rPr>
              <a:t>EXTENDED SURVEY (DRAFT)</a:t>
            </a:r>
            <a:br>
              <a:rPr lang="en-US">
                <a:latin typeface="+mn-lt"/>
              </a:rPr>
            </a:br>
            <a:endParaRPr lang="en-US">
              <a:latin typeface="+mn-lt"/>
            </a:endParaRPr>
          </a:p>
        </p:txBody>
      </p:sp>
      <p:pic>
        <p:nvPicPr>
          <p:cNvPr id="13" name="Picture 12">
            <a:extLst>
              <a:ext uri="{FF2B5EF4-FFF2-40B4-BE49-F238E27FC236}">
                <a16:creationId xmlns:a16="http://schemas.microsoft.com/office/drawing/2014/main" id="{C6A73B15-BD4B-03DE-66E4-3C765B17DFFA}"/>
              </a:ext>
            </a:extLst>
          </p:cNvPr>
          <p:cNvPicPr>
            <a:picLocks noChangeAspect="1"/>
          </p:cNvPicPr>
          <p:nvPr/>
        </p:nvPicPr>
        <p:blipFill>
          <a:blip r:embed="rId3"/>
          <a:stretch>
            <a:fillRect/>
          </a:stretch>
        </p:blipFill>
        <p:spPr>
          <a:xfrm>
            <a:off x="599090" y="1608083"/>
            <a:ext cx="10134600" cy="504093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121771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4D5728-DB78-445F-2565-8A8F8E3871BB}"/>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940B98B-C452-03B9-39AE-5B9705D5194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8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800" b="0" i="0" u="none" strike="noStrike" kern="1200" cap="none" spc="0" normalizeH="0" baseline="0" noProof="0">
              <a:ln>
                <a:noFill/>
              </a:ln>
              <a:solidFill>
                <a:srgbClr val="2C4151"/>
              </a:solidFill>
              <a:effectLst/>
              <a:uLnTx/>
              <a:uFillTx/>
              <a:latin typeface="Calibri"/>
              <a:ea typeface="+mn-ea"/>
              <a:cs typeface="+mn-cs"/>
            </a:endParaRPr>
          </a:p>
        </p:txBody>
      </p:sp>
      <p:sp>
        <p:nvSpPr>
          <p:cNvPr id="9" name="Title 8">
            <a:extLst>
              <a:ext uri="{FF2B5EF4-FFF2-40B4-BE49-F238E27FC236}">
                <a16:creationId xmlns:a16="http://schemas.microsoft.com/office/drawing/2014/main" id="{6EAB0FD7-41AA-A4EE-0208-862640511EC0}"/>
              </a:ext>
            </a:extLst>
          </p:cNvPr>
          <p:cNvSpPr>
            <a:spLocks noGrp="1"/>
          </p:cNvSpPr>
          <p:nvPr>
            <p:ph type="title"/>
          </p:nvPr>
        </p:nvSpPr>
        <p:spPr>
          <a:xfrm>
            <a:off x="599090" y="595942"/>
            <a:ext cx="10134600" cy="550843"/>
          </a:xfrm>
        </p:spPr>
        <p:txBody>
          <a:bodyPr/>
          <a:lstStyle/>
          <a:p>
            <a:r>
              <a:rPr lang="en-US">
                <a:latin typeface="+mn-lt"/>
              </a:rPr>
              <a:t>EXTENDED SURVEY (DRAFT)</a:t>
            </a:r>
            <a:br>
              <a:rPr lang="en-US">
                <a:latin typeface="+mn-lt"/>
              </a:rPr>
            </a:br>
            <a:endParaRPr lang="en-US">
              <a:latin typeface="+mn-lt"/>
            </a:endParaRPr>
          </a:p>
        </p:txBody>
      </p:sp>
      <p:pic>
        <p:nvPicPr>
          <p:cNvPr id="2" name="Image 0" descr="preencoded.png">
            <a:extLst>
              <a:ext uri="{FF2B5EF4-FFF2-40B4-BE49-F238E27FC236}">
                <a16:creationId xmlns:a16="http://schemas.microsoft.com/office/drawing/2014/main" id="{9E86702F-E764-923C-E27D-7687C574FBFF}"/>
              </a:ext>
            </a:extLst>
          </p:cNvPr>
          <p:cNvPicPr>
            <a:picLocks noChangeAspect="1"/>
          </p:cNvPicPr>
          <p:nvPr/>
        </p:nvPicPr>
        <p:blipFill>
          <a:blip r:embed="rId3"/>
          <a:stretch>
            <a:fillRect/>
          </a:stretch>
        </p:blipFill>
        <p:spPr>
          <a:xfrm>
            <a:off x="599090" y="1917625"/>
            <a:ext cx="3409233" cy="3409233"/>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Text 1">
            <a:extLst>
              <a:ext uri="{FF2B5EF4-FFF2-40B4-BE49-F238E27FC236}">
                <a16:creationId xmlns:a16="http://schemas.microsoft.com/office/drawing/2014/main" id="{2AA00537-0EF2-56FC-0599-ADF3D48D9ABD}"/>
              </a:ext>
            </a:extLst>
          </p:cNvPr>
          <p:cNvSpPr/>
          <p:nvPr/>
        </p:nvSpPr>
        <p:spPr>
          <a:xfrm>
            <a:off x="4303777" y="1904966"/>
            <a:ext cx="2620089" cy="291465"/>
          </a:xfrm>
          <a:prstGeom prst="rect">
            <a:avLst/>
          </a:prstGeom>
          <a:noFill/>
          <a:ln/>
        </p:spPr>
        <p:txBody>
          <a:bodyPr wrap="none" lIns="0" tIns="0" rIns="0" bIns="0" rtlCol="0" anchor="t"/>
          <a:lstStyle/>
          <a:p>
            <a:pPr marL="0" indent="0" algn="l">
              <a:lnSpc>
                <a:spcPts val="2250"/>
              </a:lnSpc>
              <a:buNone/>
            </a:pPr>
            <a:r>
              <a:rPr lang="en-US" b="1">
                <a:solidFill>
                  <a:srgbClr val="4A5D7C"/>
                </a:solidFill>
                <a:ea typeface="Varela Round Bold" pitchFamily="34" charset="-122"/>
                <a:cs typeface="Varela Round Bold" pitchFamily="34" charset="-120"/>
              </a:rPr>
              <a:t>Survey Launch Timeline</a:t>
            </a:r>
            <a:endParaRPr lang="en-US"/>
          </a:p>
        </p:txBody>
      </p:sp>
      <p:sp>
        <p:nvSpPr>
          <p:cNvPr id="20" name="Text 2">
            <a:extLst>
              <a:ext uri="{FF2B5EF4-FFF2-40B4-BE49-F238E27FC236}">
                <a16:creationId xmlns:a16="http://schemas.microsoft.com/office/drawing/2014/main" id="{AAF9F404-277F-9D92-C34E-0DBB43D1BAF5}"/>
              </a:ext>
            </a:extLst>
          </p:cNvPr>
          <p:cNvSpPr/>
          <p:nvPr/>
        </p:nvSpPr>
        <p:spPr>
          <a:xfrm>
            <a:off x="5008808" y="2236408"/>
            <a:ext cx="4075509" cy="596979"/>
          </a:xfrm>
          <a:prstGeom prst="rect">
            <a:avLst/>
          </a:prstGeom>
          <a:noFill/>
          <a:ln/>
        </p:spPr>
        <p:txBody>
          <a:bodyPr wrap="square" lIns="0" tIns="0" rIns="0" bIns="0" rtlCol="0" anchor="t"/>
          <a:lstStyle/>
          <a:p>
            <a:pPr marL="0" indent="0" algn="l">
              <a:lnSpc>
                <a:spcPts val="2350"/>
              </a:lnSpc>
              <a:buNone/>
            </a:pPr>
            <a:r>
              <a:rPr lang="en-US">
                <a:solidFill>
                  <a:srgbClr val="4A5D7C"/>
                </a:solidFill>
                <a:ea typeface="Varela Round" pitchFamily="34" charset="-122"/>
                <a:cs typeface="Varela Round" pitchFamily="34" charset="-120"/>
              </a:rPr>
              <a:t>Launch mid-February 2026</a:t>
            </a:r>
          </a:p>
          <a:p>
            <a:pPr marL="0" indent="0" algn="l">
              <a:lnSpc>
                <a:spcPts val="2350"/>
              </a:lnSpc>
              <a:buNone/>
            </a:pPr>
            <a:r>
              <a:rPr lang="en-US">
                <a:solidFill>
                  <a:srgbClr val="4A5D7C"/>
                </a:solidFill>
                <a:ea typeface="Varela Round" pitchFamily="34" charset="-122"/>
                <a:cs typeface="Varela Round" pitchFamily="34" charset="-120"/>
              </a:rPr>
              <a:t>Open for 60+ days for global participation</a:t>
            </a:r>
            <a:endParaRPr lang="en-US"/>
          </a:p>
        </p:txBody>
      </p:sp>
      <p:sp>
        <p:nvSpPr>
          <p:cNvPr id="22" name="Text 3">
            <a:extLst>
              <a:ext uri="{FF2B5EF4-FFF2-40B4-BE49-F238E27FC236}">
                <a16:creationId xmlns:a16="http://schemas.microsoft.com/office/drawing/2014/main" id="{E48A9282-CB76-118C-BD4A-958C783853B7}"/>
              </a:ext>
            </a:extLst>
          </p:cNvPr>
          <p:cNvSpPr/>
          <p:nvPr/>
        </p:nvSpPr>
        <p:spPr>
          <a:xfrm>
            <a:off x="4306336" y="3131962"/>
            <a:ext cx="2379583" cy="291465"/>
          </a:xfrm>
          <a:prstGeom prst="rect">
            <a:avLst/>
          </a:prstGeom>
          <a:noFill/>
          <a:ln/>
        </p:spPr>
        <p:txBody>
          <a:bodyPr wrap="none" lIns="0" tIns="0" rIns="0" bIns="0" rtlCol="0" anchor="t"/>
          <a:lstStyle/>
          <a:p>
            <a:pPr marL="0" indent="0" algn="l">
              <a:lnSpc>
                <a:spcPts val="2250"/>
              </a:lnSpc>
              <a:buNone/>
            </a:pPr>
            <a:r>
              <a:rPr lang="en-US" b="1">
                <a:solidFill>
                  <a:srgbClr val="4A5D7C"/>
                </a:solidFill>
                <a:ea typeface="Varela Round Bold" pitchFamily="34" charset="-122"/>
                <a:cs typeface="Varela Round Bold" pitchFamily="34" charset="-120"/>
              </a:rPr>
              <a:t>Distribution Channels</a:t>
            </a:r>
            <a:endParaRPr lang="en-US"/>
          </a:p>
        </p:txBody>
      </p:sp>
      <p:sp>
        <p:nvSpPr>
          <p:cNvPr id="23" name="Text 4">
            <a:extLst>
              <a:ext uri="{FF2B5EF4-FFF2-40B4-BE49-F238E27FC236}">
                <a16:creationId xmlns:a16="http://schemas.microsoft.com/office/drawing/2014/main" id="{F11262B6-BA80-884F-0C9D-1C03B9B1EF84}"/>
              </a:ext>
            </a:extLst>
          </p:cNvPr>
          <p:cNvSpPr/>
          <p:nvPr/>
        </p:nvSpPr>
        <p:spPr>
          <a:xfrm>
            <a:off x="5008808" y="3482120"/>
            <a:ext cx="7296082" cy="1685791"/>
          </a:xfrm>
          <a:prstGeom prst="rect">
            <a:avLst/>
          </a:prstGeom>
          <a:noFill/>
          <a:ln/>
        </p:spPr>
        <p:txBody>
          <a:bodyPr wrap="square" lIns="0" tIns="0" rIns="0" bIns="0" rtlCol="0" anchor="t"/>
          <a:lstStyle/>
          <a:p>
            <a:pPr marL="0" indent="0" algn="l">
              <a:lnSpc>
                <a:spcPts val="2350"/>
              </a:lnSpc>
              <a:buNone/>
            </a:pPr>
            <a:r>
              <a:rPr lang="en-US">
                <a:solidFill>
                  <a:srgbClr val="4A5D7C"/>
                </a:solidFill>
                <a:ea typeface="Varela Round" pitchFamily="34" charset="-122"/>
                <a:cs typeface="Varela Round" pitchFamily="34" charset="-120"/>
              </a:rPr>
              <a:t>IESBA Subscriber Mailing List</a:t>
            </a:r>
          </a:p>
          <a:p>
            <a:pPr marL="0" indent="0" algn="l">
              <a:lnSpc>
                <a:spcPts val="2350"/>
              </a:lnSpc>
              <a:buNone/>
            </a:pPr>
            <a:r>
              <a:rPr lang="en-US">
                <a:solidFill>
                  <a:srgbClr val="4A5D7C"/>
                </a:solidFill>
                <a:ea typeface="Varela Round" pitchFamily="34" charset="-122"/>
                <a:cs typeface="Varela Round" pitchFamily="34" charset="-120"/>
              </a:rPr>
              <a:t>IESBA LinkedIn Post</a:t>
            </a:r>
          </a:p>
          <a:p>
            <a:pPr marL="0" indent="0" algn="l">
              <a:lnSpc>
                <a:spcPts val="2350"/>
              </a:lnSpc>
              <a:buNone/>
            </a:pPr>
            <a:r>
              <a:rPr lang="en-US">
                <a:solidFill>
                  <a:srgbClr val="4A5D7C"/>
                </a:solidFill>
                <a:ea typeface="Varela Round" pitchFamily="34" charset="-122"/>
                <a:cs typeface="Varela Round" pitchFamily="34" charset="-120"/>
              </a:rPr>
              <a:t>CFO networks (FEI, CFO Leadership Council, ICFOA, Group of 100)</a:t>
            </a:r>
          </a:p>
          <a:p>
            <a:pPr marL="0" indent="0" algn="l">
              <a:lnSpc>
                <a:spcPts val="2350"/>
              </a:lnSpc>
              <a:buNone/>
            </a:pPr>
            <a:r>
              <a:rPr lang="en-US">
                <a:solidFill>
                  <a:srgbClr val="4A5D7C"/>
                </a:solidFill>
                <a:ea typeface="Varela Round" pitchFamily="34" charset="-122"/>
                <a:cs typeface="Varela Round" pitchFamily="34" charset="-120"/>
              </a:rPr>
              <a:t>Further outreach through PAOs, JSS, and investor groups</a:t>
            </a:r>
          </a:p>
          <a:p>
            <a:pPr marL="0" indent="0" algn="l">
              <a:lnSpc>
                <a:spcPts val="2350"/>
              </a:lnSpc>
              <a:buNone/>
            </a:pPr>
            <a:r>
              <a:rPr lang="en-US">
                <a:solidFill>
                  <a:srgbClr val="4A5D7C"/>
                </a:solidFill>
                <a:cs typeface="Varela Round" pitchFamily="34" charset="-120"/>
              </a:rPr>
              <a:t>(</a:t>
            </a:r>
            <a:r>
              <a:rPr lang="en-US">
                <a:solidFill>
                  <a:srgbClr val="4A5D7C"/>
                </a:solidFill>
                <a:cs typeface="Varela Round" pitchFamily="34" charset="-120"/>
                <a:hlinkClick r:id="rId4"/>
              </a:rPr>
              <a:t>Stakeholder Engagement Plan – September 2025</a:t>
            </a:r>
            <a:r>
              <a:rPr lang="en-US">
                <a:solidFill>
                  <a:srgbClr val="4A5D7C"/>
                </a:solidFill>
                <a:cs typeface="Varela Round" pitchFamily="34" charset="-120"/>
              </a:rPr>
              <a:t>)</a:t>
            </a:r>
            <a:endParaRPr lang="en-US"/>
          </a:p>
        </p:txBody>
      </p:sp>
      <p:sp>
        <p:nvSpPr>
          <p:cNvPr id="25" name="Text 5">
            <a:extLst>
              <a:ext uri="{FF2B5EF4-FFF2-40B4-BE49-F238E27FC236}">
                <a16:creationId xmlns:a16="http://schemas.microsoft.com/office/drawing/2014/main" id="{8EE0CDC0-E6DB-A576-E16C-5031FB617CE2}"/>
              </a:ext>
            </a:extLst>
          </p:cNvPr>
          <p:cNvSpPr/>
          <p:nvPr/>
        </p:nvSpPr>
        <p:spPr>
          <a:xfrm>
            <a:off x="4303777" y="5294489"/>
            <a:ext cx="2374463" cy="291465"/>
          </a:xfrm>
          <a:prstGeom prst="rect">
            <a:avLst/>
          </a:prstGeom>
          <a:noFill/>
          <a:ln/>
        </p:spPr>
        <p:txBody>
          <a:bodyPr wrap="none" lIns="0" tIns="0" rIns="0" bIns="0" rtlCol="0" anchor="t"/>
          <a:lstStyle/>
          <a:p>
            <a:pPr marL="0" indent="0" algn="l">
              <a:lnSpc>
                <a:spcPts val="2250"/>
              </a:lnSpc>
              <a:buNone/>
            </a:pPr>
            <a:r>
              <a:rPr lang="en-US" b="1">
                <a:solidFill>
                  <a:srgbClr val="4A5D7C"/>
                </a:solidFill>
                <a:ea typeface="Varela Round Bold" pitchFamily="34" charset="-122"/>
                <a:cs typeface="Varela Round Bold" pitchFamily="34" charset="-120"/>
              </a:rPr>
              <a:t>Response Monitoring</a:t>
            </a:r>
            <a:endParaRPr lang="en-US"/>
          </a:p>
        </p:txBody>
      </p:sp>
      <p:sp>
        <p:nvSpPr>
          <p:cNvPr id="26" name="Text 6">
            <a:extLst>
              <a:ext uri="{FF2B5EF4-FFF2-40B4-BE49-F238E27FC236}">
                <a16:creationId xmlns:a16="http://schemas.microsoft.com/office/drawing/2014/main" id="{A3E73000-7786-75F1-B443-479C6E3B64AD}"/>
              </a:ext>
            </a:extLst>
          </p:cNvPr>
          <p:cNvSpPr/>
          <p:nvPr/>
        </p:nvSpPr>
        <p:spPr>
          <a:xfrm>
            <a:off x="5008808" y="5592461"/>
            <a:ext cx="6460703" cy="426553"/>
          </a:xfrm>
          <a:prstGeom prst="rect">
            <a:avLst/>
          </a:prstGeom>
          <a:noFill/>
          <a:ln/>
        </p:spPr>
        <p:txBody>
          <a:bodyPr wrap="square" lIns="0" tIns="0" rIns="0" bIns="0" rtlCol="0" anchor="t"/>
          <a:lstStyle/>
          <a:p>
            <a:pPr marL="0" indent="0" algn="l">
              <a:lnSpc>
                <a:spcPts val="2350"/>
              </a:lnSpc>
              <a:buNone/>
            </a:pPr>
            <a:r>
              <a:rPr lang="en-US">
                <a:solidFill>
                  <a:srgbClr val="4A5D7C"/>
                </a:solidFill>
                <a:ea typeface="Varela Round" pitchFamily="34" charset="-122"/>
                <a:cs typeface="Varela Round" pitchFamily="34" charset="-120"/>
              </a:rPr>
              <a:t>Monitor response patterns and redirect outreach to under-represented regions </a:t>
            </a:r>
            <a:endParaRPr lang="en-US"/>
          </a:p>
        </p:txBody>
      </p:sp>
    </p:spTree>
    <p:extLst>
      <p:ext uri="{BB962C8B-B14F-4D97-AF65-F5344CB8AC3E}">
        <p14:creationId xmlns:p14="http://schemas.microsoft.com/office/powerpoint/2010/main" val="17176645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B3C23C-C7F4-F4A5-5F3D-74730C14673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215076-D47F-B7F6-590F-F63113AD2366}"/>
              </a:ext>
            </a:extLst>
          </p:cNvPr>
          <p:cNvSpPr>
            <a:spLocks noGrp="1"/>
          </p:cNvSpPr>
          <p:nvPr>
            <p:ph type="sldNum" sz="quarter" idx="12"/>
          </p:nvPr>
        </p:nvSpPr>
        <p:spPr/>
        <p:txBody>
          <a:bodyPr/>
          <a:lstStyle/>
          <a:p>
            <a:fld id="{50ACEBBF-944F-8349-945C-78F972EF34F6}" type="slidenum">
              <a:rPr lang="en-US" smtClean="0"/>
              <a:pPr/>
              <a:t>33</a:t>
            </a:fld>
            <a:endParaRPr lang="en-US"/>
          </a:p>
        </p:txBody>
      </p:sp>
      <p:graphicFrame>
        <p:nvGraphicFramePr>
          <p:cNvPr id="3" name="Diagram 2">
            <a:extLst>
              <a:ext uri="{FF2B5EF4-FFF2-40B4-BE49-F238E27FC236}">
                <a16:creationId xmlns:a16="http://schemas.microsoft.com/office/drawing/2014/main" id="{55106FA1-53CC-D7E9-A22C-27815923DB66}"/>
              </a:ext>
            </a:extLst>
          </p:cNvPr>
          <p:cNvGraphicFramePr/>
          <p:nvPr>
            <p:extLst>
              <p:ext uri="{D42A27DB-BD31-4B8C-83A1-F6EECF244321}">
                <p14:modId xmlns:p14="http://schemas.microsoft.com/office/powerpoint/2010/main" val="2400340109"/>
              </p:ext>
            </p:extLst>
          </p:nvPr>
        </p:nvGraphicFramePr>
        <p:xfrm>
          <a:off x="6686550" y="2146300"/>
          <a:ext cx="4541744" cy="43306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27049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8AC15C-54E9-2831-F873-DC891AFA8C2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FE01EBC-E26F-278A-E5D7-0D501DB89CDD}"/>
              </a:ext>
            </a:extLst>
          </p:cNvPr>
          <p:cNvSpPr txBox="1"/>
          <p:nvPr/>
        </p:nvSpPr>
        <p:spPr>
          <a:xfrm>
            <a:off x="907676" y="6067475"/>
            <a:ext cx="1983441" cy="646331"/>
          </a:xfrm>
          <a:prstGeom prst="rect">
            <a:avLst/>
          </a:prstGeom>
          <a:solidFill>
            <a:schemeClr val="bg1"/>
          </a:solidFill>
        </p:spPr>
        <p:txBody>
          <a:bodyPr wrap="square" rtlCol="0">
            <a:spAutoFit/>
          </a:bodyPr>
          <a:lstStyle/>
          <a:p>
            <a:endParaRPr lang="en-US"/>
          </a:p>
          <a:p>
            <a:endParaRPr lang="en-US"/>
          </a:p>
        </p:txBody>
      </p:sp>
      <p:sp>
        <p:nvSpPr>
          <p:cNvPr id="3" name="Slide Number Placeholder 2">
            <a:extLst>
              <a:ext uri="{FF2B5EF4-FFF2-40B4-BE49-F238E27FC236}">
                <a16:creationId xmlns:a16="http://schemas.microsoft.com/office/drawing/2014/main" id="{24563E39-3742-C114-0F1B-233AC37B437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11" name="Title 8">
            <a:extLst>
              <a:ext uri="{FF2B5EF4-FFF2-40B4-BE49-F238E27FC236}">
                <a16:creationId xmlns:a16="http://schemas.microsoft.com/office/drawing/2014/main" id="{6A464E5F-3576-3E21-2426-CDB46A0F70FF}"/>
              </a:ext>
            </a:extLst>
          </p:cNvPr>
          <p:cNvSpPr txBox="1">
            <a:spLocks/>
          </p:cNvSpPr>
          <p:nvPr/>
        </p:nvSpPr>
        <p:spPr>
          <a:xfrm>
            <a:off x="1028700" y="565906"/>
            <a:ext cx="10134600"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latin typeface="+mn-lt"/>
              </a:rPr>
              <a:t>IPSASB ENGAGEMENT – SUMMARY</a:t>
            </a:r>
            <a:br>
              <a:rPr lang="en-US">
                <a:latin typeface="+mn-lt"/>
              </a:rPr>
            </a:br>
            <a:br>
              <a:rPr lang="en-US">
                <a:latin typeface="+mn-lt"/>
              </a:rPr>
            </a:br>
            <a:br>
              <a:rPr lang="en-US">
                <a:latin typeface="+mn-lt"/>
              </a:rPr>
            </a:br>
            <a:br>
              <a:rPr lang="en-US">
                <a:latin typeface="+mn-lt"/>
              </a:rPr>
            </a:br>
            <a:endParaRPr lang="en-US">
              <a:latin typeface="+mn-lt"/>
            </a:endParaRPr>
          </a:p>
        </p:txBody>
      </p:sp>
      <p:sp>
        <p:nvSpPr>
          <p:cNvPr id="53" name="Rounded Rectangle 1">
            <a:extLst>
              <a:ext uri="{FF2B5EF4-FFF2-40B4-BE49-F238E27FC236}">
                <a16:creationId xmlns:a16="http://schemas.microsoft.com/office/drawing/2014/main" id="{89403293-0FC5-EC86-7354-B88E455CC9A2}"/>
              </a:ext>
            </a:extLst>
          </p:cNvPr>
          <p:cNvSpPr/>
          <p:nvPr/>
        </p:nvSpPr>
        <p:spPr>
          <a:xfrm>
            <a:off x="3801495" y="2862765"/>
            <a:ext cx="1277006" cy="641598"/>
          </a:xfrm>
          <a:custGeom>
            <a:avLst/>
            <a:gdLst/>
            <a:ahLst/>
            <a:cxnLst/>
            <a:rect l="0" t="0" r="0" b="0"/>
            <a:pathLst>
              <a:path w="1277006" h="661126">
                <a:moveTo>
                  <a:pt x="42322" y="288863"/>
                </a:moveTo>
                <a:cubicBezTo>
                  <a:pt x="15584" y="278631"/>
                  <a:pt x="1521" y="265388"/>
                  <a:pt x="118" y="251988"/>
                </a:cubicBezTo>
                <a:cubicBezTo>
                  <a:pt x="39" y="251247"/>
                  <a:pt x="0" y="250506"/>
                  <a:pt x="0" y="249765"/>
                </a:cubicBezTo>
                <a:cubicBezTo>
                  <a:pt x="0" y="235615"/>
                  <a:pt x="14110" y="221458"/>
                  <a:pt x="42322" y="210666"/>
                </a:cubicBezTo>
                <a:lnTo>
                  <a:pt x="536335" y="21598"/>
                </a:lnTo>
                <a:cubicBezTo>
                  <a:pt x="592759" y="0"/>
                  <a:pt x="684247" y="0"/>
                  <a:pt x="740671" y="21598"/>
                </a:cubicBezTo>
                <a:lnTo>
                  <a:pt x="1234684" y="210666"/>
                </a:lnTo>
                <a:cubicBezTo>
                  <a:pt x="1262865" y="221450"/>
                  <a:pt x="1276975" y="235576"/>
                  <a:pt x="1277006" y="249710"/>
                </a:cubicBezTo>
                <a:cubicBezTo>
                  <a:pt x="1277006" y="249749"/>
                  <a:pt x="1277006" y="249780"/>
                  <a:pt x="1277006" y="249820"/>
                </a:cubicBezTo>
                <a:cubicBezTo>
                  <a:pt x="1276975" y="263954"/>
                  <a:pt x="1262865" y="278080"/>
                  <a:pt x="1234684" y="288863"/>
                </a:cubicBezTo>
                <a:lnTo>
                  <a:pt x="740671" y="477931"/>
                </a:lnTo>
                <a:cubicBezTo>
                  <a:pt x="684247" y="499530"/>
                  <a:pt x="592759" y="499530"/>
                  <a:pt x="536335" y="477931"/>
                </a:cubicBezTo>
                <a:lnTo>
                  <a:pt x="441434" y="441615"/>
                </a:lnTo>
                <a:lnTo>
                  <a:pt x="104454" y="312645"/>
                </a:lnTo>
                <a:lnTo>
                  <a:pt x="42322" y="288863"/>
                </a:lnTo>
                <a:moveTo>
                  <a:pt x="1234684" y="288863"/>
                </a:moveTo>
                <a:lnTo>
                  <a:pt x="740671" y="477931"/>
                </a:lnTo>
                <a:cubicBezTo>
                  <a:pt x="684247" y="499530"/>
                  <a:pt x="592759" y="499530"/>
                  <a:pt x="536335" y="477931"/>
                </a:cubicBezTo>
                <a:lnTo>
                  <a:pt x="441434" y="441615"/>
                </a:lnTo>
                <a:lnTo>
                  <a:pt x="441434" y="603212"/>
                </a:lnTo>
                <a:lnTo>
                  <a:pt x="536335" y="639528"/>
                </a:lnTo>
                <a:cubicBezTo>
                  <a:pt x="592759" y="661126"/>
                  <a:pt x="684247" y="661126"/>
                  <a:pt x="740671" y="639528"/>
                </a:cubicBezTo>
                <a:lnTo>
                  <a:pt x="1234684" y="450460"/>
                </a:lnTo>
                <a:cubicBezTo>
                  <a:pt x="1262865" y="439676"/>
                  <a:pt x="1276975" y="425550"/>
                  <a:pt x="1277006" y="411416"/>
                </a:cubicBezTo>
                <a:lnTo>
                  <a:pt x="1277006" y="249820"/>
                </a:lnTo>
                <a:cubicBezTo>
                  <a:pt x="1276975" y="263954"/>
                  <a:pt x="1262865" y="278080"/>
                  <a:pt x="1234684" y="288863"/>
                </a:cubicBezTo>
                <a:moveTo>
                  <a:pt x="102" y="251988"/>
                </a:moveTo>
                <a:lnTo>
                  <a:pt x="102" y="364987"/>
                </a:lnTo>
                <a:lnTo>
                  <a:pt x="104454" y="312645"/>
                </a:lnTo>
                <a:lnTo>
                  <a:pt x="42322" y="288863"/>
                </a:lnTo>
                <a:cubicBezTo>
                  <a:pt x="15584" y="278631"/>
                  <a:pt x="1521" y="265388"/>
                  <a:pt x="118" y="251988"/>
                </a:cubicBezTo>
              </a:path>
            </a:pathLst>
          </a:custGeom>
          <a:solidFill>
            <a:schemeClr val="tx2">
              <a:lumMod val="40000"/>
              <a:lumOff val="60000"/>
            </a:schemeClr>
          </a:solidFill>
          <a:ln>
            <a:noFill/>
          </a:ln>
        </p:spPr>
        <p:txBody>
          <a:bodyPr rtlCol="0" anchor="ctr"/>
          <a:lstStyle/>
          <a:p>
            <a:pPr algn="ctr"/>
            <a:endParaRPr/>
          </a:p>
        </p:txBody>
      </p:sp>
      <p:sp>
        <p:nvSpPr>
          <p:cNvPr id="54" name="Rounded Rectangle 2">
            <a:extLst>
              <a:ext uri="{FF2B5EF4-FFF2-40B4-BE49-F238E27FC236}">
                <a16:creationId xmlns:a16="http://schemas.microsoft.com/office/drawing/2014/main" id="{D1453303-A5B7-FA8F-F3D2-6975BA41B43E}"/>
              </a:ext>
            </a:extLst>
          </p:cNvPr>
          <p:cNvSpPr/>
          <p:nvPr/>
        </p:nvSpPr>
        <p:spPr>
          <a:xfrm>
            <a:off x="3801495" y="2862766"/>
            <a:ext cx="1277006" cy="641597"/>
          </a:xfrm>
          <a:custGeom>
            <a:avLst/>
            <a:gdLst/>
            <a:ahLst/>
            <a:cxnLst/>
            <a:rect l="0" t="0" r="0" b="0"/>
            <a:pathLst>
              <a:path w="1277006" h="661125">
                <a:moveTo>
                  <a:pt x="42319" y="288865"/>
                </a:moveTo>
                <a:cubicBezTo>
                  <a:pt x="15585" y="278634"/>
                  <a:pt x="1517" y="265390"/>
                  <a:pt x="116" y="251989"/>
                </a:cubicBezTo>
                <a:cubicBezTo>
                  <a:pt x="38" y="251247"/>
                  <a:pt x="0" y="250506"/>
                  <a:pt x="0" y="249764"/>
                </a:cubicBezTo>
                <a:cubicBezTo>
                  <a:pt x="0" y="235612"/>
                  <a:pt x="14106" y="221460"/>
                  <a:pt x="42319" y="210663"/>
                </a:cubicBezTo>
                <a:lnTo>
                  <a:pt x="536335" y="21594"/>
                </a:lnTo>
                <a:cubicBezTo>
                  <a:pt x="592761" y="0"/>
                  <a:pt x="684245" y="0"/>
                  <a:pt x="740671" y="21594"/>
                </a:cubicBezTo>
                <a:lnTo>
                  <a:pt x="1234687" y="210663"/>
                </a:lnTo>
                <a:cubicBezTo>
                  <a:pt x="1262866" y="221447"/>
                  <a:pt x="1276972" y="235577"/>
                  <a:pt x="1277006" y="249711"/>
                </a:cubicBezTo>
                <a:cubicBezTo>
                  <a:pt x="1277006" y="249747"/>
                  <a:pt x="1277006" y="249781"/>
                  <a:pt x="1277006" y="249817"/>
                </a:cubicBezTo>
                <a:cubicBezTo>
                  <a:pt x="1276972" y="263951"/>
                  <a:pt x="1262866" y="278081"/>
                  <a:pt x="1234687" y="288865"/>
                </a:cubicBezTo>
                <a:lnTo>
                  <a:pt x="740671" y="477934"/>
                </a:lnTo>
                <a:cubicBezTo>
                  <a:pt x="684245" y="499528"/>
                  <a:pt x="592761" y="499528"/>
                  <a:pt x="536335" y="477934"/>
                </a:cubicBezTo>
                <a:lnTo>
                  <a:pt x="441434" y="441613"/>
                </a:lnTo>
                <a:lnTo>
                  <a:pt x="104452" y="312644"/>
                </a:lnTo>
                <a:lnTo>
                  <a:pt x="42319" y="288865"/>
                </a:lnTo>
                <a:close/>
                <a:moveTo>
                  <a:pt x="1234687" y="288865"/>
                </a:moveTo>
                <a:lnTo>
                  <a:pt x="740671" y="477934"/>
                </a:lnTo>
                <a:cubicBezTo>
                  <a:pt x="684245" y="499528"/>
                  <a:pt x="592761" y="499528"/>
                  <a:pt x="536335" y="477934"/>
                </a:cubicBezTo>
                <a:lnTo>
                  <a:pt x="441434" y="441613"/>
                </a:lnTo>
                <a:lnTo>
                  <a:pt x="441434" y="603209"/>
                </a:lnTo>
                <a:lnTo>
                  <a:pt x="536335" y="639530"/>
                </a:lnTo>
                <a:cubicBezTo>
                  <a:pt x="592761" y="661125"/>
                  <a:pt x="684245" y="661125"/>
                  <a:pt x="740671" y="639530"/>
                </a:cubicBezTo>
                <a:lnTo>
                  <a:pt x="1234687" y="450461"/>
                </a:lnTo>
                <a:cubicBezTo>
                  <a:pt x="1262866" y="439678"/>
                  <a:pt x="1276972" y="425547"/>
                  <a:pt x="1277006" y="411413"/>
                </a:cubicBezTo>
                <a:lnTo>
                  <a:pt x="1277006" y="249817"/>
                </a:lnTo>
                <a:cubicBezTo>
                  <a:pt x="1276972" y="263951"/>
                  <a:pt x="1262866" y="278081"/>
                  <a:pt x="1234687" y="288865"/>
                </a:cubicBezTo>
                <a:close/>
                <a:moveTo>
                  <a:pt x="116" y="251989"/>
                </a:moveTo>
                <a:lnTo>
                  <a:pt x="104" y="267619"/>
                </a:lnTo>
                <a:lnTo>
                  <a:pt x="33" y="364982"/>
                </a:lnTo>
                <a:lnTo>
                  <a:pt x="104452" y="312644"/>
                </a:lnTo>
                <a:lnTo>
                  <a:pt x="42319" y="288865"/>
                </a:lnTo>
                <a:cubicBezTo>
                  <a:pt x="15585" y="278634"/>
                  <a:pt x="1517" y="265390"/>
                  <a:pt x="116" y="251989"/>
                </a:cubicBezTo>
                <a:close/>
                <a:moveTo>
                  <a:pt x="1277006" y="249711"/>
                </a:moveTo>
                <a:lnTo>
                  <a:pt x="1277006" y="249817"/>
                </a:lnTo>
                <a:lnTo>
                  <a:pt x="1277006" y="249711"/>
                </a:lnTo>
                <a:close/>
              </a:path>
            </a:pathLst>
          </a:custGeom>
          <a:noFill/>
          <a:ln w="11823">
            <a:solidFill>
              <a:srgbClr val="FFFFFF"/>
            </a:solidFill>
          </a:ln>
        </p:spPr>
        <p:txBody>
          <a:bodyPr rtlCol="0" anchor="ctr"/>
          <a:lstStyle/>
          <a:p>
            <a:pPr algn="ctr"/>
            <a:endParaRPr/>
          </a:p>
        </p:txBody>
      </p:sp>
      <p:sp>
        <p:nvSpPr>
          <p:cNvPr id="55" name="Rounded Rectangle 3">
            <a:extLst>
              <a:ext uri="{FF2B5EF4-FFF2-40B4-BE49-F238E27FC236}">
                <a16:creationId xmlns:a16="http://schemas.microsoft.com/office/drawing/2014/main" id="{DB4B85EB-8F02-9707-3A50-EF889CE002BD}"/>
              </a:ext>
            </a:extLst>
          </p:cNvPr>
          <p:cNvSpPr/>
          <p:nvPr/>
        </p:nvSpPr>
        <p:spPr>
          <a:xfrm>
            <a:off x="2527964" y="3189517"/>
            <a:ext cx="1714965" cy="1099163"/>
          </a:xfrm>
          <a:custGeom>
            <a:avLst/>
            <a:gdLst/>
            <a:ahLst/>
            <a:cxnLst/>
            <a:rect l="0" t="0" r="0" b="0"/>
            <a:pathLst>
              <a:path w="1714965" h="1132618">
                <a:moveTo>
                  <a:pt x="1601287" y="244467"/>
                </a:moveTo>
                <a:lnTo>
                  <a:pt x="1263653" y="116286"/>
                </a:lnTo>
                <a:lnTo>
                  <a:pt x="1263653" y="56984"/>
                </a:lnTo>
                <a:lnTo>
                  <a:pt x="1601287" y="185166"/>
                </a:lnTo>
                <a:lnTo>
                  <a:pt x="1714965" y="128378"/>
                </a:lnTo>
                <a:lnTo>
                  <a:pt x="1714965" y="290156"/>
                </a:lnTo>
                <a:lnTo>
                  <a:pt x="1276904" y="739111"/>
                </a:lnTo>
                <a:lnTo>
                  <a:pt x="1276904" y="836478"/>
                </a:lnTo>
                <a:lnTo>
                  <a:pt x="1172552" y="784137"/>
                </a:lnTo>
                <a:lnTo>
                  <a:pt x="1234684" y="760363"/>
                </a:lnTo>
                <a:cubicBezTo>
                  <a:pt x="1261422" y="750131"/>
                  <a:pt x="1275485" y="736888"/>
                  <a:pt x="1276888" y="723487"/>
                </a:cubicBezTo>
                <a:cubicBezTo>
                  <a:pt x="1276967" y="722746"/>
                  <a:pt x="1277006" y="721997"/>
                  <a:pt x="1277006" y="721256"/>
                </a:cubicBezTo>
                <a:cubicBezTo>
                  <a:pt x="1277006" y="707107"/>
                  <a:pt x="1262896" y="692957"/>
                  <a:pt x="1234684" y="682158"/>
                </a:cubicBezTo>
                <a:lnTo>
                  <a:pt x="1148407" y="649137"/>
                </a:lnTo>
                <a:lnTo>
                  <a:pt x="1263653" y="591301"/>
                </a:lnTo>
                <a:lnTo>
                  <a:pt x="926027" y="463119"/>
                </a:lnTo>
                <a:lnTo>
                  <a:pt x="926027" y="403810"/>
                </a:lnTo>
                <a:lnTo>
                  <a:pt x="1263653" y="531999"/>
                </a:lnTo>
                <a:lnTo>
                  <a:pt x="1376164" y="475692"/>
                </a:lnTo>
                <a:lnTo>
                  <a:pt x="1038632" y="347503"/>
                </a:lnTo>
                <a:lnTo>
                  <a:pt x="1038632" y="288201"/>
                </a:lnTo>
                <a:lnTo>
                  <a:pt x="1376164" y="416383"/>
                </a:lnTo>
                <a:lnTo>
                  <a:pt x="1488682" y="360084"/>
                </a:lnTo>
                <a:lnTo>
                  <a:pt x="1151048" y="231894"/>
                </a:lnTo>
                <a:lnTo>
                  <a:pt x="1151048" y="172592"/>
                </a:lnTo>
                <a:lnTo>
                  <a:pt x="1488777" y="300774"/>
                </a:lnTo>
                <a:lnTo>
                  <a:pt x="1518574" y="285781"/>
                </a:lnTo>
                <a:lnTo>
                  <a:pt x="1601287" y="244467"/>
                </a:lnTo>
                <a:moveTo>
                  <a:pt x="1038632" y="347503"/>
                </a:moveTo>
                <a:lnTo>
                  <a:pt x="926121" y="403810"/>
                </a:lnTo>
                <a:lnTo>
                  <a:pt x="1263653" y="531999"/>
                </a:lnTo>
                <a:lnTo>
                  <a:pt x="1376164" y="475692"/>
                </a:lnTo>
                <a:lnTo>
                  <a:pt x="1038632" y="347503"/>
                </a:lnTo>
                <a:moveTo>
                  <a:pt x="1151048" y="231894"/>
                </a:moveTo>
                <a:lnTo>
                  <a:pt x="1038632" y="288201"/>
                </a:lnTo>
                <a:lnTo>
                  <a:pt x="1376164" y="416383"/>
                </a:lnTo>
                <a:lnTo>
                  <a:pt x="1488682" y="360084"/>
                </a:lnTo>
                <a:lnTo>
                  <a:pt x="1151048" y="231894"/>
                </a:lnTo>
                <a:moveTo>
                  <a:pt x="1601287" y="244467"/>
                </a:moveTo>
                <a:lnTo>
                  <a:pt x="1263653" y="116286"/>
                </a:lnTo>
                <a:lnTo>
                  <a:pt x="1151048" y="172592"/>
                </a:lnTo>
                <a:lnTo>
                  <a:pt x="1488777" y="300774"/>
                </a:lnTo>
                <a:lnTo>
                  <a:pt x="1518574" y="285781"/>
                </a:lnTo>
                <a:lnTo>
                  <a:pt x="1601287" y="244467"/>
                </a:lnTo>
                <a:moveTo>
                  <a:pt x="1714965" y="128378"/>
                </a:moveTo>
                <a:lnTo>
                  <a:pt x="1601287" y="185166"/>
                </a:lnTo>
                <a:lnTo>
                  <a:pt x="1263653" y="56984"/>
                </a:lnTo>
                <a:lnTo>
                  <a:pt x="1377622" y="0"/>
                </a:lnTo>
                <a:lnTo>
                  <a:pt x="1714965" y="128378"/>
                </a:lnTo>
                <a:moveTo>
                  <a:pt x="1234684" y="760363"/>
                </a:moveTo>
                <a:cubicBezTo>
                  <a:pt x="1261422" y="750131"/>
                  <a:pt x="1275485" y="736888"/>
                  <a:pt x="1276888" y="723487"/>
                </a:cubicBezTo>
                <a:cubicBezTo>
                  <a:pt x="1276967" y="722746"/>
                  <a:pt x="1277006" y="721997"/>
                  <a:pt x="1277006" y="721256"/>
                </a:cubicBezTo>
                <a:cubicBezTo>
                  <a:pt x="1277006" y="707107"/>
                  <a:pt x="1262896" y="692957"/>
                  <a:pt x="1234684" y="682158"/>
                </a:cubicBezTo>
                <a:lnTo>
                  <a:pt x="1148407" y="649137"/>
                </a:lnTo>
                <a:lnTo>
                  <a:pt x="811805" y="520317"/>
                </a:lnTo>
                <a:lnTo>
                  <a:pt x="740671" y="493090"/>
                </a:lnTo>
                <a:cubicBezTo>
                  <a:pt x="684247" y="471491"/>
                  <a:pt x="592759" y="471491"/>
                  <a:pt x="536335" y="493090"/>
                </a:cubicBezTo>
                <a:lnTo>
                  <a:pt x="42322" y="682158"/>
                </a:lnTo>
                <a:cubicBezTo>
                  <a:pt x="14141" y="692941"/>
                  <a:pt x="31" y="707075"/>
                  <a:pt x="0" y="721209"/>
                </a:cubicBezTo>
                <a:cubicBezTo>
                  <a:pt x="0" y="721240"/>
                  <a:pt x="0" y="721280"/>
                  <a:pt x="0" y="721311"/>
                </a:cubicBezTo>
                <a:cubicBezTo>
                  <a:pt x="31" y="735445"/>
                  <a:pt x="14141" y="749579"/>
                  <a:pt x="42322" y="760363"/>
                </a:cubicBezTo>
                <a:lnTo>
                  <a:pt x="536335" y="949430"/>
                </a:lnTo>
                <a:cubicBezTo>
                  <a:pt x="592759" y="971021"/>
                  <a:pt x="684247" y="971021"/>
                  <a:pt x="740671" y="949430"/>
                </a:cubicBezTo>
                <a:lnTo>
                  <a:pt x="835572" y="913107"/>
                </a:lnTo>
                <a:lnTo>
                  <a:pt x="1172552" y="784137"/>
                </a:lnTo>
                <a:lnTo>
                  <a:pt x="1234684" y="760363"/>
                </a:lnTo>
                <a:moveTo>
                  <a:pt x="926027" y="463119"/>
                </a:moveTo>
                <a:lnTo>
                  <a:pt x="1263653" y="591301"/>
                </a:lnTo>
                <a:lnTo>
                  <a:pt x="1148407" y="649137"/>
                </a:lnTo>
                <a:lnTo>
                  <a:pt x="811805" y="520317"/>
                </a:lnTo>
                <a:lnTo>
                  <a:pt x="926027" y="463119"/>
                </a:lnTo>
                <a:moveTo>
                  <a:pt x="42322" y="760363"/>
                </a:moveTo>
                <a:lnTo>
                  <a:pt x="536335" y="949430"/>
                </a:lnTo>
                <a:cubicBezTo>
                  <a:pt x="592759" y="971021"/>
                  <a:pt x="684247" y="971021"/>
                  <a:pt x="740671" y="949430"/>
                </a:cubicBezTo>
                <a:lnTo>
                  <a:pt x="835572" y="913107"/>
                </a:lnTo>
                <a:lnTo>
                  <a:pt x="835572" y="1074703"/>
                </a:lnTo>
                <a:lnTo>
                  <a:pt x="740671" y="1111027"/>
                </a:lnTo>
                <a:cubicBezTo>
                  <a:pt x="684247" y="1132618"/>
                  <a:pt x="592759" y="1132618"/>
                  <a:pt x="536335" y="1111027"/>
                </a:cubicBezTo>
                <a:lnTo>
                  <a:pt x="42322" y="921959"/>
                </a:lnTo>
                <a:cubicBezTo>
                  <a:pt x="14141" y="911175"/>
                  <a:pt x="31" y="897042"/>
                  <a:pt x="0" y="882908"/>
                </a:cubicBezTo>
                <a:lnTo>
                  <a:pt x="0" y="721311"/>
                </a:lnTo>
                <a:cubicBezTo>
                  <a:pt x="31" y="735445"/>
                  <a:pt x="14141" y="749579"/>
                  <a:pt x="42322" y="760363"/>
                </a:cubicBezTo>
              </a:path>
            </a:pathLst>
          </a:custGeom>
          <a:solidFill>
            <a:schemeClr val="bg2">
              <a:lumMod val="75000"/>
            </a:schemeClr>
          </a:solidFill>
          <a:ln>
            <a:noFill/>
          </a:ln>
        </p:spPr>
        <p:txBody>
          <a:bodyPr rtlCol="0" anchor="ctr"/>
          <a:lstStyle/>
          <a:p>
            <a:pPr algn="ctr"/>
            <a:endParaRPr/>
          </a:p>
        </p:txBody>
      </p:sp>
      <p:sp>
        <p:nvSpPr>
          <p:cNvPr id="56" name="Rounded Rectangle 4">
            <a:extLst>
              <a:ext uri="{FF2B5EF4-FFF2-40B4-BE49-F238E27FC236}">
                <a16:creationId xmlns:a16="http://schemas.microsoft.com/office/drawing/2014/main" id="{D100BA01-55CF-F9CB-F911-5D732BBA5D9A}"/>
              </a:ext>
            </a:extLst>
          </p:cNvPr>
          <p:cNvSpPr/>
          <p:nvPr/>
        </p:nvSpPr>
        <p:spPr>
          <a:xfrm>
            <a:off x="2527964" y="3189519"/>
            <a:ext cx="1714961" cy="1099163"/>
          </a:xfrm>
          <a:custGeom>
            <a:avLst/>
            <a:gdLst/>
            <a:ahLst/>
            <a:cxnLst/>
            <a:rect l="0" t="0" r="0" b="0"/>
            <a:pathLst>
              <a:path w="1714961" h="1132617">
                <a:moveTo>
                  <a:pt x="1263656" y="531994"/>
                </a:moveTo>
                <a:lnTo>
                  <a:pt x="1263656" y="591298"/>
                </a:lnTo>
                <a:lnTo>
                  <a:pt x="926023" y="463114"/>
                </a:lnTo>
                <a:lnTo>
                  <a:pt x="926120" y="403809"/>
                </a:lnTo>
                <a:close/>
                <a:moveTo>
                  <a:pt x="1038631" y="347501"/>
                </a:moveTo>
                <a:lnTo>
                  <a:pt x="1376168" y="475687"/>
                </a:lnTo>
                <a:lnTo>
                  <a:pt x="1263656" y="531994"/>
                </a:lnTo>
                <a:lnTo>
                  <a:pt x="926120" y="403809"/>
                </a:lnTo>
                <a:close/>
                <a:moveTo>
                  <a:pt x="1376168" y="416383"/>
                </a:moveTo>
                <a:lnTo>
                  <a:pt x="1376168" y="475687"/>
                </a:lnTo>
                <a:lnTo>
                  <a:pt x="1038631" y="347501"/>
                </a:lnTo>
                <a:lnTo>
                  <a:pt x="1038632" y="288199"/>
                </a:lnTo>
                <a:close/>
                <a:moveTo>
                  <a:pt x="1151047" y="231890"/>
                </a:moveTo>
                <a:lnTo>
                  <a:pt x="1488680" y="360079"/>
                </a:lnTo>
                <a:lnTo>
                  <a:pt x="1376168" y="416383"/>
                </a:lnTo>
                <a:lnTo>
                  <a:pt x="1038632" y="288199"/>
                </a:lnTo>
                <a:close/>
                <a:moveTo>
                  <a:pt x="1488777" y="300772"/>
                </a:moveTo>
                <a:lnTo>
                  <a:pt x="1151047" y="172589"/>
                </a:lnTo>
                <a:lnTo>
                  <a:pt x="1151047" y="231890"/>
                </a:lnTo>
                <a:lnTo>
                  <a:pt x="1488680" y="360079"/>
                </a:lnTo>
                <a:close/>
                <a:moveTo>
                  <a:pt x="1601289" y="244469"/>
                </a:moveTo>
                <a:lnTo>
                  <a:pt x="1518574" y="285778"/>
                </a:lnTo>
                <a:lnTo>
                  <a:pt x="1488777" y="300772"/>
                </a:lnTo>
                <a:lnTo>
                  <a:pt x="1151047" y="172589"/>
                </a:lnTo>
                <a:lnTo>
                  <a:pt x="1263656" y="116285"/>
                </a:lnTo>
                <a:close/>
                <a:moveTo>
                  <a:pt x="1601289" y="185166"/>
                </a:moveTo>
                <a:lnTo>
                  <a:pt x="1601289" y="244469"/>
                </a:lnTo>
                <a:lnTo>
                  <a:pt x="1263656" y="116285"/>
                </a:lnTo>
                <a:lnTo>
                  <a:pt x="1263655" y="56981"/>
                </a:lnTo>
                <a:close/>
                <a:moveTo>
                  <a:pt x="1714961" y="128377"/>
                </a:moveTo>
                <a:lnTo>
                  <a:pt x="1601289" y="185166"/>
                </a:lnTo>
                <a:lnTo>
                  <a:pt x="1263655" y="56981"/>
                </a:lnTo>
                <a:lnTo>
                  <a:pt x="1377619" y="0"/>
                </a:lnTo>
                <a:close/>
                <a:moveTo>
                  <a:pt x="1234687" y="760358"/>
                </a:moveTo>
                <a:cubicBezTo>
                  <a:pt x="1261421" y="750126"/>
                  <a:pt x="1275489" y="736883"/>
                  <a:pt x="1276891" y="723481"/>
                </a:cubicBezTo>
                <a:cubicBezTo>
                  <a:pt x="1276968" y="722740"/>
                  <a:pt x="1277006" y="721999"/>
                  <a:pt x="1277006" y="721256"/>
                </a:cubicBezTo>
                <a:cubicBezTo>
                  <a:pt x="1277006" y="707105"/>
                  <a:pt x="1262900" y="692953"/>
                  <a:pt x="1234687" y="682155"/>
                </a:cubicBezTo>
                <a:lnTo>
                  <a:pt x="1148409" y="649136"/>
                </a:lnTo>
                <a:lnTo>
                  <a:pt x="811809" y="520313"/>
                </a:lnTo>
                <a:lnTo>
                  <a:pt x="740671" y="493087"/>
                </a:lnTo>
                <a:cubicBezTo>
                  <a:pt x="684245" y="471493"/>
                  <a:pt x="592761" y="471493"/>
                  <a:pt x="536335" y="493087"/>
                </a:cubicBezTo>
                <a:lnTo>
                  <a:pt x="42319" y="682155"/>
                </a:lnTo>
                <a:cubicBezTo>
                  <a:pt x="14141" y="692940"/>
                  <a:pt x="34" y="707070"/>
                  <a:pt x="0" y="721204"/>
                </a:cubicBezTo>
                <a:cubicBezTo>
                  <a:pt x="0" y="721239"/>
                  <a:pt x="0" y="721274"/>
                  <a:pt x="0" y="721309"/>
                </a:cubicBezTo>
                <a:cubicBezTo>
                  <a:pt x="34" y="735444"/>
                  <a:pt x="14141" y="749573"/>
                  <a:pt x="42319" y="760358"/>
                </a:cubicBezTo>
                <a:lnTo>
                  <a:pt x="536335" y="949426"/>
                </a:lnTo>
                <a:cubicBezTo>
                  <a:pt x="592761" y="971021"/>
                  <a:pt x="684245" y="971021"/>
                  <a:pt x="740671" y="949426"/>
                </a:cubicBezTo>
                <a:lnTo>
                  <a:pt x="835572" y="913105"/>
                </a:lnTo>
                <a:lnTo>
                  <a:pt x="1172555" y="784137"/>
                </a:lnTo>
                <a:close/>
                <a:moveTo>
                  <a:pt x="1601289" y="244469"/>
                </a:moveTo>
                <a:lnTo>
                  <a:pt x="1601289" y="185166"/>
                </a:lnTo>
                <a:lnTo>
                  <a:pt x="1714961" y="128377"/>
                </a:lnTo>
                <a:lnTo>
                  <a:pt x="1714961" y="290157"/>
                </a:lnTo>
                <a:lnTo>
                  <a:pt x="1276902" y="739112"/>
                </a:lnTo>
                <a:lnTo>
                  <a:pt x="1276891" y="723481"/>
                </a:lnTo>
                <a:cubicBezTo>
                  <a:pt x="1276968" y="722740"/>
                  <a:pt x="1277006" y="721999"/>
                  <a:pt x="1277006" y="721256"/>
                </a:cubicBezTo>
                <a:cubicBezTo>
                  <a:pt x="1277006" y="707105"/>
                  <a:pt x="1262900" y="692953"/>
                  <a:pt x="1234687" y="682155"/>
                </a:cubicBezTo>
                <a:lnTo>
                  <a:pt x="1148409" y="649136"/>
                </a:lnTo>
                <a:lnTo>
                  <a:pt x="1263656" y="591298"/>
                </a:lnTo>
                <a:lnTo>
                  <a:pt x="1263656" y="531994"/>
                </a:lnTo>
                <a:lnTo>
                  <a:pt x="1376168" y="475687"/>
                </a:lnTo>
                <a:lnTo>
                  <a:pt x="1376168" y="416383"/>
                </a:lnTo>
                <a:lnTo>
                  <a:pt x="1488680" y="360079"/>
                </a:lnTo>
                <a:lnTo>
                  <a:pt x="1488777" y="300772"/>
                </a:lnTo>
                <a:lnTo>
                  <a:pt x="1518574" y="285778"/>
                </a:lnTo>
                <a:close/>
                <a:moveTo>
                  <a:pt x="926023" y="463114"/>
                </a:moveTo>
                <a:lnTo>
                  <a:pt x="1263656" y="591298"/>
                </a:lnTo>
                <a:lnTo>
                  <a:pt x="1148409" y="649136"/>
                </a:lnTo>
                <a:lnTo>
                  <a:pt x="811809" y="520313"/>
                </a:lnTo>
                <a:close/>
                <a:moveTo>
                  <a:pt x="42319" y="760358"/>
                </a:moveTo>
                <a:lnTo>
                  <a:pt x="536335" y="949426"/>
                </a:lnTo>
                <a:cubicBezTo>
                  <a:pt x="592761" y="971021"/>
                  <a:pt x="684245" y="971021"/>
                  <a:pt x="740671" y="949426"/>
                </a:cubicBezTo>
                <a:lnTo>
                  <a:pt x="835572" y="913105"/>
                </a:lnTo>
                <a:lnTo>
                  <a:pt x="835572" y="1074702"/>
                </a:lnTo>
                <a:lnTo>
                  <a:pt x="740671" y="1111022"/>
                </a:lnTo>
                <a:cubicBezTo>
                  <a:pt x="684245" y="1132617"/>
                  <a:pt x="592761" y="1132617"/>
                  <a:pt x="536335" y="1111022"/>
                </a:cubicBezTo>
                <a:lnTo>
                  <a:pt x="42319" y="921954"/>
                </a:lnTo>
                <a:cubicBezTo>
                  <a:pt x="14141" y="911170"/>
                  <a:pt x="34" y="897040"/>
                  <a:pt x="0" y="882906"/>
                </a:cubicBezTo>
                <a:lnTo>
                  <a:pt x="0" y="721309"/>
                </a:lnTo>
                <a:cubicBezTo>
                  <a:pt x="34" y="735444"/>
                  <a:pt x="14141" y="749573"/>
                  <a:pt x="42319" y="760358"/>
                </a:cubicBezTo>
                <a:close/>
                <a:moveTo>
                  <a:pt x="1276902" y="739112"/>
                </a:moveTo>
                <a:lnTo>
                  <a:pt x="1276973" y="836475"/>
                </a:lnTo>
                <a:lnTo>
                  <a:pt x="1172555" y="784137"/>
                </a:lnTo>
                <a:lnTo>
                  <a:pt x="1234687" y="760358"/>
                </a:lnTo>
                <a:cubicBezTo>
                  <a:pt x="1261421" y="750126"/>
                  <a:pt x="1275489" y="736883"/>
                  <a:pt x="1276891" y="723481"/>
                </a:cubicBezTo>
                <a:close/>
                <a:moveTo>
                  <a:pt x="0" y="721204"/>
                </a:moveTo>
                <a:lnTo>
                  <a:pt x="0" y="721309"/>
                </a:lnTo>
                <a:close/>
              </a:path>
            </a:pathLst>
          </a:custGeom>
          <a:noFill/>
          <a:ln w="11823">
            <a:solidFill>
              <a:srgbClr val="FFFFFF"/>
            </a:solidFill>
          </a:ln>
        </p:spPr>
        <p:txBody>
          <a:bodyPr rtlCol="0" anchor="ctr"/>
          <a:lstStyle/>
          <a:p>
            <a:pPr algn="ctr"/>
            <a:endParaRPr/>
          </a:p>
        </p:txBody>
      </p:sp>
      <p:sp>
        <p:nvSpPr>
          <p:cNvPr id="57" name="Rounded Rectangle 5">
            <a:extLst>
              <a:ext uri="{FF2B5EF4-FFF2-40B4-BE49-F238E27FC236}">
                <a16:creationId xmlns:a16="http://schemas.microsoft.com/office/drawing/2014/main" id="{4C6DD03D-B1C1-1083-8543-71F6FCFB52C3}"/>
              </a:ext>
            </a:extLst>
          </p:cNvPr>
          <p:cNvSpPr/>
          <p:nvPr/>
        </p:nvSpPr>
        <p:spPr>
          <a:xfrm>
            <a:off x="3361802" y="3973870"/>
            <a:ext cx="1714965" cy="1099163"/>
          </a:xfrm>
          <a:custGeom>
            <a:avLst/>
            <a:gdLst/>
            <a:ahLst/>
            <a:cxnLst/>
            <a:rect l="0" t="0" r="0" b="0"/>
            <a:pathLst>
              <a:path w="1714965" h="1132618">
                <a:moveTo>
                  <a:pt x="113669" y="244467"/>
                </a:moveTo>
                <a:lnTo>
                  <a:pt x="451303" y="116286"/>
                </a:lnTo>
                <a:lnTo>
                  <a:pt x="451303" y="56984"/>
                </a:lnTo>
                <a:lnTo>
                  <a:pt x="113669" y="185166"/>
                </a:lnTo>
                <a:lnTo>
                  <a:pt x="0" y="128378"/>
                </a:lnTo>
                <a:lnTo>
                  <a:pt x="0" y="290156"/>
                </a:lnTo>
                <a:lnTo>
                  <a:pt x="438060" y="739111"/>
                </a:lnTo>
                <a:lnTo>
                  <a:pt x="438060" y="882853"/>
                </a:lnTo>
                <a:cubicBezTo>
                  <a:pt x="437958" y="897002"/>
                  <a:pt x="452060" y="911160"/>
                  <a:pt x="480272" y="921951"/>
                </a:cubicBezTo>
                <a:lnTo>
                  <a:pt x="974293" y="1111019"/>
                </a:lnTo>
                <a:cubicBezTo>
                  <a:pt x="1030717" y="1132618"/>
                  <a:pt x="1122197" y="1132618"/>
                  <a:pt x="1178630" y="1111019"/>
                </a:cubicBezTo>
                <a:lnTo>
                  <a:pt x="1672642" y="921951"/>
                </a:lnTo>
                <a:cubicBezTo>
                  <a:pt x="1700823" y="911168"/>
                  <a:pt x="1714925" y="897042"/>
                  <a:pt x="1714965" y="882908"/>
                </a:cubicBezTo>
                <a:lnTo>
                  <a:pt x="1714965" y="721311"/>
                </a:lnTo>
                <a:cubicBezTo>
                  <a:pt x="1714925" y="735445"/>
                  <a:pt x="1700823" y="749571"/>
                  <a:pt x="1672642" y="760355"/>
                </a:cubicBezTo>
                <a:lnTo>
                  <a:pt x="1178630" y="949423"/>
                </a:lnTo>
                <a:cubicBezTo>
                  <a:pt x="1122197" y="971021"/>
                  <a:pt x="1030717" y="971021"/>
                  <a:pt x="974293" y="949423"/>
                </a:cubicBezTo>
                <a:lnTo>
                  <a:pt x="480272" y="760355"/>
                </a:lnTo>
                <a:cubicBezTo>
                  <a:pt x="453542" y="750123"/>
                  <a:pt x="439471" y="736880"/>
                  <a:pt x="438068" y="723479"/>
                </a:cubicBezTo>
                <a:cubicBezTo>
                  <a:pt x="437989" y="722738"/>
                  <a:pt x="437958" y="721997"/>
                  <a:pt x="437958" y="721256"/>
                </a:cubicBezTo>
                <a:cubicBezTo>
                  <a:pt x="437958" y="707107"/>
                  <a:pt x="452060" y="692957"/>
                  <a:pt x="480272" y="682158"/>
                </a:cubicBezTo>
                <a:lnTo>
                  <a:pt x="566549" y="649137"/>
                </a:lnTo>
                <a:lnTo>
                  <a:pt x="451303" y="591301"/>
                </a:lnTo>
                <a:lnTo>
                  <a:pt x="788938" y="463112"/>
                </a:lnTo>
                <a:lnTo>
                  <a:pt x="788938" y="403810"/>
                </a:lnTo>
                <a:lnTo>
                  <a:pt x="451303" y="531991"/>
                </a:lnTo>
                <a:lnTo>
                  <a:pt x="338793" y="475685"/>
                </a:lnTo>
                <a:lnTo>
                  <a:pt x="676332" y="347503"/>
                </a:lnTo>
                <a:lnTo>
                  <a:pt x="676332" y="288201"/>
                </a:lnTo>
                <a:lnTo>
                  <a:pt x="338793" y="416383"/>
                </a:lnTo>
                <a:lnTo>
                  <a:pt x="226282" y="360076"/>
                </a:lnTo>
                <a:lnTo>
                  <a:pt x="563916" y="231887"/>
                </a:lnTo>
                <a:lnTo>
                  <a:pt x="563916" y="172592"/>
                </a:lnTo>
                <a:lnTo>
                  <a:pt x="226187" y="300774"/>
                </a:lnTo>
                <a:lnTo>
                  <a:pt x="196391" y="285781"/>
                </a:lnTo>
                <a:lnTo>
                  <a:pt x="113669" y="244467"/>
                </a:lnTo>
                <a:moveTo>
                  <a:pt x="1672642" y="682158"/>
                </a:moveTo>
                <a:cubicBezTo>
                  <a:pt x="1700823" y="692941"/>
                  <a:pt x="1714925" y="707067"/>
                  <a:pt x="1714965" y="721311"/>
                </a:cubicBezTo>
                <a:cubicBezTo>
                  <a:pt x="1714925" y="735445"/>
                  <a:pt x="1700823" y="749571"/>
                  <a:pt x="1672642" y="760355"/>
                </a:cubicBezTo>
                <a:lnTo>
                  <a:pt x="1178630" y="949423"/>
                </a:lnTo>
                <a:cubicBezTo>
                  <a:pt x="1122197" y="971021"/>
                  <a:pt x="1030717" y="971021"/>
                  <a:pt x="974293" y="949423"/>
                </a:cubicBezTo>
                <a:lnTo>
                  <a:pt x="480272" y="760355"/>
                </a:lnTo>
                <a:cubicBezTo>
                  <a:pt x="453542" y="750123"/>
                  <a:pt x="439471" y="736880"/>
                  <a:pt x="438068" y="723479"/>
                </a:cubicBezTo>
                <a:cubicBezTo>
                  <a:pt x="437989" y="722738"/>
                  <a:pt x="437958" y="721997"/>
                  <a:pt x="437958" y="721256"/>
                </a:cubicBezTo>
                <a:cubicBezTo>
                  <a:pt x="437958" y="707107"/>
                  <a:pt x="452060" y="692957"/>
                  <a:pt x="480272" y="682158"/>
                </a:cubicBezTo>
                <a:lnTo>
                  <a:pt x="566549" y="649137"/>
                </a:lnTo>
                <a:lnTo>
                  <a:pt x="903151" y="520317"/>
                </a:lnTo>
                <a:lnTo>
                  <a:pt x="974293" y="493090"/>
                </a:lnTo>
                <a:cubicBezTo>
                  <a:pt x="1030717" y="471491"/>
                  <a:pt x="1122197" y="471491"/>
                  <a:pt x="1178630" y="493090"/>
                </a:cubicBezTo>
                <a:lnTo>
                  <a:pt x="1672642" y="682158"/>
                </a:lnTo>
                <a:moveTo>
                  <a:pt x="788938" y="463112"/>
                </a:moveTo>
                <a:lnTo>
                  <a:pt x="903151" y="520317"/>
                </a:lnTo>
                <a:lnTo>
                  <a:pt x="566549" y="649137"/>
                </a:lnTo>
                <a:lnTo>
                  <a:pt x="451303" y="591301"/>
                </a:lnTo>
                <a:lnTo>
                  <a:pt x="788938" y="463112"/>
                </a:lnTo>
                <a:moveTo>
                  <a:pt x="676332" y="347503"/>
                </a:moveTo>
                <a:lnTo>
                  <a:pt x="788843" y="403810"/>
                </a:lnTo>
                <a:lnTo>
                  <a:pt x="451303" y="531991"/>
                </a:lnTo>
                <a:lnTo>
                  <a:pt x="338793" y="475685"/>
                </a:lnTo>
                <a:lnTo>
                  <a:pt x="676332" y="347503"/>
                </a:lnTo>
                <a:moveTo>
                  <a:pt x="563916" y="231887"/>
                </a:moveTo>
                <a:lnTo>
                  <a:pt x="676332" y="288201"/>
                </a:lnTo>
                <a:lnTo>
                  <a:pt x="338793" y="416383"/>
                </a:lnTo>
                <a:lnTo>
                  <a:pt x="226282" y="360076"/>
                </a:lnTo>
                <a:lnTo>
                  <a:pt x="563916" y="231887"/>
                </a:lnTo>
                <a:moveTo>
                  <a:pt x="113669" y="244467"/>
                </a:moveTo>
                <a:lnTo>
                  <a:pt x="451303" y="116286"/>
                </a:lnTo>
                <a:lnTo>
                  <a:pt x="563916" y="172592"/>
                </a:lnTo>
                <a:lnTo>
                  <a:pt x="226187" y="300774"/>
                </a:lnTo>
                <a:lnTo>
                  <a:pt x="196391" y="285781"/>
                </a:lnTo>
                <a:lnTo>
                  <a:pt x="113669" y="244467"/>
                </a:lnTo>
                <a:moveTo>
                  <a:pt x="0" y="128378"/>
                </a:moveTo>
                <a:lnTo>
                  <a:pt x="113669" y="185166"/>
                </a:lnTo>
                <a:lnTo>
                  <a:pt x="451303" y="56984"/>
                </a:lnTo>
                <a:lnTo>
                  <a:pt x="337342" y="0"/>
                </a:lnTo>
                <a:lnTo>
                  <a:pt x="0" y="128378"/>
                </a:lnTo>
                <a:moveTo>
                  <a:pt x="1714965" y="721311"/>
                </a:moveTo>
                <a:cubicBezTo>
                  <a:pt x="1714965" y="721272"/>
                  <a:pt x="1714965" y="721240"/>
                  <a:pt x="1714965" y="721201"/>
                </a:cubicBezTo>
              </a:path>
            </a:pathLst>
          </a:custGeom>
          <a:solidFill>
            <a:schemeClr val="tx1">
              <a:lumMod val="75000"/>
            </a:schemeClr>
          </a:solidFill>
          <a:ln>
            <a:noFill/>
          </a:ln>
        </p:spPr>
        <p:txBody>
          <a:bodyPr rtlCol="0" anchor="ctr"/>
          <a:lstStyle/>
          <a:p>
            <a:pPr algn="ctr"/>
            <a:endParaRPr/>
          </a:p>
        </p:txBody>
      </p:sp>
      <p:sp>
        <p:nvSpPr>
          <p:cNvPr id="58" name="Rounded Rectangle 6">
            <a:extLst>
              <a:ext uri="{FF2B5EF4-FFF2-40B4-BE49-F238E27FC236}">
                <a16:creationId xmlns:a16="http://schemas.microsoft.com/office/drawing/2014/main" id="{C2B822CD-9685-3A3B-39A4-6607E8743A99}"/>
              </a:ext>
            </a:extLst>
          </p:cNvPr>
          <p:cNvSpPr/>
          <p:nvPr/>
        </p:nvSpPr>
        <p:spPr>
          <a:xfrm>
            <a:off x="3361802" y="3973870"/>
            <a:ext cx="1714961" cy="1099163"/>
          </a:xfrm>
          <a:custGeom>
            <a:avLst/>
            <a:gdLst/>
            <a:ahLst/>
            <a:cxnLst/>
            <a:rect l="0" t="0" r="0" b="0"/>
            <a:pathLst>
              <a:path w="1714961" h="1132617">
                <a:moveTo>
                  <a:pt x="1672642" y="760358"/>
                </a:moveTo>
                <a:lnTo>
                  <a:pt x="1178626" y="949426"/>
                </a:lnTo>
                <a:cubicBezTo>
                  <a:pt x="1122200" y="971021"/>
                  <a:pt x="1030716" y="971021"/>
                  <a:pt x="974290" y="949426"/>
                </a:cubicBezTo>
                <a:lnTo>
                  <a:pt x="480274" y="760358"/>
                </a:lnTo>
                <a:cubicBezTo>
                  <a:pt x="453540" y="750126"/>
                  <a:pt x="439472" y="736883"/>
                  <a:pt x="438070" y="723481"/>
                </a:cubicBezTo>
                <a:lnTo>
                  <a:pt x="438059" y="739112"/>
                </a:lnTo>
                <a:lnTo>
                  <a:pt x="437955" y="882853"/>
                </a:lnTo>
                <a:cubicBezTo>
                  <a:pt x="437955" y="897005"/>
                  <a:pt x="452061" y="911157"/>
                  <a:pt x="480274" y="921954"/>
                </a:cubicBezTo>
                <a:lnTo>
                  <a:pt x="974290" y="1111022"/>
                </a:lnTo>
                <a:cubicBezTo>
                  <a:pt x="1030716" y="1132617"/>
                  <a:pt x="1122200" y="1132617"/>
                  <a:pt x="1178626" y="1111022"/>
                </a:cubicBezTo>
                <a:lnTo>
                  <a:pt x="1672642" y="921954"/>
                </a:lnTo>
                <a:cubicBezTo>
                  <a:pt x="1700820" y="911170"/>
                  <a:pt x="1714927" y="897040"/>
                  <a:pt x="1714961" y="882906"/>
                </a:cubicBezTo>
                <a:lnTo>
                  <a:pt x="1714961" y="721309"/>
                </a:lnTo>
                <a:cubicBezTo>
                  <a:pt x="1714927" y="735444"/>
                  <a:pt x="1700820" y="749573"/>
                  <a:pt x="1672642" y="760358"/>
                </a:cubicBezTo>
                <a:close/>
                <a:moveTo>
                  <a:pt x="1672642" y="682155"/>
                </a:moveTo>
                <a:lnTo>
                  <a:pt x="1178626" y="493087"/>
                </a:lnTo>
                <a:cubicBezTo>
                  <a:pt x="1122200" y="471493"/>
                  <a:pt x="1030716" y="471493"/>
                  <a:pt x="974290" y="493087"/>
                </a:cubicBezTo>
                <a:lnTo>
                  <a:pt x="903152" y="520313"/>
                </a:lnTo>
                <a:lnTo>
                  <a:pt x="566551" y="649136"/>
                </a:lnTo>
                <a:lnTo>
                  <a:pt x="480274" y="682155"/>
                </a:lnTo>
                <a:cubicBezTo>
                  <a:pt x="452061" y="692953"/>
                  <a:pt x="437955" y="707105"/>
                  <a:pt x="437955" y="721256"/>
                </a:cubicBezTo>
                <a:cubicBezTo>
                  <a:pt x="437955" y="721999"/>
                  <a:pt x="437993" y="722740"/>
                  <a:pt x="438070" y="723481"/>
                </a:cubicBezTo>
                <a:cubicBezTo>
                  <a:pt x="439472" y="736883"/>
                  <a:pt x="453540" y="750126"/>
                  <a:pt x="480274" y="760358"/>
                </a:cubicBezTo>
                <a:lnTo>
                  <a:pt x="974290" y="949426"/>
                </a:lnTo>
                <a:cubicBezTo>
                  <a:pt x="1030716" y="971021"/>
                  <a:pt x="1122200" y="971021"/>
                  <a:pt x="1178626" y="949426"/>
                </a:cubicBezTo>
                <a:lnTo>
                  <a:pt x="1672642" y="760358"/>
                </a:lnTo>
                <a:cubicBezTo>
                  <a:pt x="1700820" y="749573"/>
                  <a:pt x="1714927" y="735444"/>
                  <a:pt x="1714961" y="721309"/>
                </a:cubicBezTo>
                <a:lnTo>
                  <a:pt x="1714961" y="721204"/>
                </a:lnTo>
                <a:cubicBezTo>
                  <a:pt x="1714927" y="707070"/>
                  <a:pt x="1700820" y="692940"/>
                  <a:pt x="1672642" y="682155"/>
                </a:cubicBezTo>
                <a:close/>
                <a:moveTo>
                  <a:pt x="113673" y="244469"/>
                </a:moveTo>
                <a:lnTo>
                  <a:pt x="113673" y="185166"/>
                </a:lnTo>
                <a:lnTo>
                  <a:pt x="0" y="128377"/>
                </a:lnTo>
                <a:lnTo>
                  <a:pt x="0" y="290157"/>
                </a:lnTo>
                <a:lnTo>
                  <a:pt x="438059" y="739112"/>
                </a:lnTo>
                <a:lnTo>
                  <a:pt x="438070" y="723481"/>
                </a:lnTo>
                <a:cubicBezTo>
                  <a:pt x="437993" y="722740"/>
                  <a:pt x="437955" y="721999"/>
                  <a:pt x="437955" y="721256"/>
                </a:cubicBezTo>
                <a:cubicBezTo>
                  <a:pt x="437955" y="707105"/>
                  <a:pt x="452061" y="692953"/>
                  <a:pt x="480274" y="682155"/>
                </a:cubicBezTo>
                <a:lnTo>
                  <a:pt x="566551" y="649136"/>
                </a:lnTo>
                <a:lnTo>
                  <a:pt x="451305" y="591298"/>
                </a:lnTo>
                <a:lnTo>
                  <a:pt x="451305" y="531994"/>
                </a:lnTo>
                <a:lnTo>
                  <a:pt x="338793" y="475687"/>
                </a:lnTo>
                <a:lnTo>
                  <a:pt x="338793" y="416383"/>
                </a:lnTo>
                <a:lnTo>
                  <a:pt x="226281" y="360079"/>
                </a:lnTo>
                <a:lnTo>
                  <a:pt x="226184" y="300772"/>
                </a:lnTo>
                <a:lnTo>
                  <a:pt x="196387" y="285778"/>
                </a:lnTo>
                <a:close/>
                <a:moveTo>
                  <a:pt x="788938" y="463114"/>
                </a:moveTo>
                <a:lnTo>
                  <a:pt x="451305" y="591298"/>
                </a:lnTo>
                <a:lnTo>
                  <a:pt x="566551" y="649136"/>
                </a:lnTo>
                <a:lnTo>
                  <a:pt x="903152" y="520313"/>
                </a:lnTo>
                <a:close/>
                <a:moveTo>
                  <a:pt x="451305" y="531994"/>
                </a:moveTo>
                <a:lnTo>
                  <a:pt x="451305" y="591298"/>
                </a:lnTo>
                <a:lnTo>
                  <a:pt x="788938" y="463114"/>
                </a:lnTo>
                <a:lnTo>
                  <a:pt x="788841" y="403809"/>
                </a:lnTo>
                <a:close/>
                <a:moveTo>
                  <a:pt x="676330" y="347501"/>
                </a:moveTo>
                <a:lnTo>
                  <a:pt x="338793" y="475687"/>
                </a:lnTo>
                <a:lnTo>
                  <a:pt x="451305" y="531994"/>
                </a:lnTo>
                <a:lnTo>
                  <a:pt x="788841" y="403809"/>
                </a:lnTo>
                <a:close/>
                <a:moveTo>
                  <a:pt x="338793" y="416383"/>
                </a:moveTo>
                <a:lnTo>
                  <a:pt x="338793" y="475687"/>
                </a:lnTo>
                <a:lnTo>
                  <a:pt x="676330" y="347501"/>
                </a:lnTo>
                <a:lnTo>
                  <a:pt x="676329" y="288199"/>
                </a:lnTo>
                <a:close/>
                <a:moveTo>
                  <a:pt x="563914" y="231890"/>
                </a:moveTo>
                <a:lnTo>
                  <a:pt x="226281" y="360079"/>
                </a:lnTo>
                <a:lnTo>
                  <a:pt x="338793" y="416383"/>
                </a:lnTo>
                <a:lnTo>
                  <a:pt x="676329" y="288199"/>
                </a:lnTo>
                <a:close/>
                <a:moveTo>
                  <a:pt x="226184" y="300772"/>
                </a:moveTo>
                <a:lnTo>
                  <a:pt x="563914" y="172589"/>
                </a:lnTo>
                <a:lnTo>
                  <a:pt x="563914" y="231890"/>
                </a:lnTo>
                <a:lnTo>
                  <a:pt x="226281" y="360079"/>
                </a:lnTo>
                <a:close/>
                <a:moveTo>
                  <a:pt x="113673" y="244469"/>
                </a:moveTo>
                <a:lnTo>
                  <a:pt x="196387" y="285778"/>
                </a:lnTo>
                <a:lnTo>
                  <a:pt x="226184" y="300772"/>
                </a:lnTo>
                <a:lnTo>
                  <a:pt x="563914" y="172589"/>
                </a:lnTo>
                <a:lnTo>
                  <a:pt x="451306" y="116285"/>
                </a:lnTo>
                <a:close/>
                <a:moveTo>
                  <a:pt x="113673" y="185166"/>
                </a:moveTo>
                <a:lnTo>
                  <a:pt x="113673" y="244469"/>
                </a:lnTo>
                <a:lnTo>
                  <a:pt x="451306" y="116285"/>
                </a:lnTo>
                <a:lnTo>
                  <a:pt x="451306" y="56981"/>
                </a:lnTo>
                <a:close/>
                <a:moveTo>
                  <a:pt x="0" y="128377"/>
                </a:moveTo>
                <a:lnTo>
                  <a:pt x="113673" y="185166"/>
                </a:lnTo>
                <a:lnTo>
                  <a:pt x="451306" y="56981"/>
                </a:lnTo>
                <a:lnTo>
                  <a:pt x="337342" y="0"/>
                </a:lnTo>
                <a:close/>
                <a:moveTo>
                  <a:pt x="1714961" y="721204"/>
                </a:moveTo>
                <a:lnTo>
                  <a:pt x="1714961" y="721309"/>
                </a:lnTo>
                <a:cubicBezTo>
                  <a:pt x="1714961" y="721274"/>
                  <a:pt x="1714961" y="721239"/>
                  <a:pt x="1714961" y="721204"/>
                </a:cubicBezTo>
                <a:close/>
              </a:path>
            </a:pathLst>
          </a:custGeom>
          <a:noFill/>
          <a:ln w="11823">
            <a:solidFill>
              <a:srgbClr val="FFFFFF"/>
            </a:solidFill>
          </a:ln>
        </p:spPr>
        <p:txBody>
          <a:bodyPr rtlCol="0" anchor="ctr"/>
          <a:lstStyle/>
          <a:p>
            <a:pPr algn="ctr"/>
            <a:endParaRPr/>
          </a:p>
        </p:txBody>
      </p:sp>
      <p:sp>
        <p:nvSpPr>
          <p:cNvPr id="59" name="Rounded Rectangle 7">
            <a:extLst>
              <a:ext uri="{FF2B5EF4-FFF2-40B4-BE49-F238E27FC236}">
                <a16:creationId xmlns:a16="http://schemas.microsoft.com/office/drawing/2014/main" id="{66B82471-CB4D-5920-2712-6E60A178078D}"/>
              </a:ext>
            </a:extLst>
          </p:cNvPr>
          <p:cNvSpPr/>
          <p:nvPr/>
        </p:nvSpPr>
        <p:spPr>
          <a:xfrm>
            <a:off x="5082493" y="4979647"/>
            <a:ext cx="472965" cy="458995"/>
          </a:xfrm>
          <a:custGeom>
            <a:avLst/>
            <a:gdLst/>
            <a:ahLst/>
            <a:cxnLst/>
            <a:rect l="0" t="0" r="0" b="0"/>
            <a:pathLst>
              <a:path w="472965" h="472965">
                <a:moveTo>
                  <a:pt x="0" y="236482"/>
                </a:moveTo>
                <a:cubicBezTo>
                  <a:pt x="0" y="105873"/>
                  <a:pt x="105873" y="0"/>
                  <a:pt x="236482" y="0"/>
                </a:cubicBezTo>
                <a:cubicBezTo>
                  <a:pt x="367092" y="0"/>
                  <a:pt x="472965" y="105873"/>
                  <a:pt x="472965" y="236482"/>
                </a:cubicBezTo>
                <a:cubicBezTo>
                  <a:pt x="472965" y="367092"/>
                  <a:pt x="367092" y="472965"/>
                  <a:pt x="236482" y="472965"/>
                </a:cubicBezTo>
                <a:cubicBezTo>
                  <a:pt x="105873" y="472965"/>
                  <a:pt x="0" y="367092"/>
                  <a:pt x="0" y="236482"/>
                </a:cubicBezTo>
              </a:path>
            </a:pathLst>
          </a:custGeom>
          <a:solidFill>
            <a:schemeClr val="tx1">
              <a:lumMod val="75000"/>
            </a:schemeClr>
          </a:solidFill>
          <a:ln>
            <a:noFill/>
          </a:ln>
        </p:spPr>
        <p:txBody>
          <a:bodyPr rtlCol="0" anchor="ctr"/>
          <a:lstStyle/>
          <a:p>
            <a:pPr algn="ctr"/>
            <a:endParaRPr/>
          </a:p>
        </p:txBody>
      </p:sp>
      <p:sp>
        <p:nvSpPr>
          <p:cNvPr id="60" name="Rounded Rectangle 8">
            <a:extLst>
              <a:ext uri="{FF2B5EF4-FFF2-40B4-BE49-F238E27FC236}">
                <a16:creationId xmlns:a16="http://schemas.microsoft.com/office/drawing/2014/main" id="{5071F32D-5F75-3A9D-5FE7-94D4A0AF214D}"/>
              </a:ext>
            </a:extLst>
          </p:cNvPr>
          <p:cNvSpPr/>
          <p:nvPr/>
        </p:nvSpPr>
        <p:spPr>
          <a:xfrm>
            <a:off x="5062736" y="4963882"/>
            <a:ext cx="472965" cy="458995"/>
          </a:xfrm>
          <a:custGeom>
            <a:avLst/>
            <a:gdLst/>
            <a:ahLst/>
            <a:cxnLst/>
            <a:rect l="0" t="0" r="0" b="0"/>
            <a:pathLst>
              <a:path w="472965" h="472965">
                <a:moveTo>
                  <a:pt x="0" y="236482"/>
                </a:moveTo>
                <a:cubicBezTo>
                  <a:pt x="0" y="105877"/>
                  <a:pt x="105877" y="0"/>
                  <a:pt x="236482" y="0"/>
                </a:cubicBezTo>
                <a:cubicBezTo>
                  <a:pt x="367088" y="0"/>
                  <a:pt x="472965" y="105877"/>
                  <a:pt x="472965" y="236482"/>
                </a:cubicBezTo>
                <a:cubicBezTo>
                  <a:pt x="472965" y="367088"/>
                  <a:pt x="367088" y="472965"/>
                  <a:pt x="236482" y="472965"/>
                </a:cubicBezTo>
                <a:cubicBezTo>
                  <a:pt x="105877" y="472965"/>
                  <a:pt x="0" y="367088"/>
                  <a:pt x="0" y="236482"/>
                </a:cubicBezTo>
                <a:close/>
              </a:path>
            </a:pathLst>
          </a:custGeom>
          <a:noFill/>
          <a:ln w="11823">
            <a:solidFill>
              <a:srgbClr val="FFFFFF"/>
            </a:solidFill>
          </a:ln>
        </p:spPr>
        <p:txBody>
          <a:bodyPr rtlCol="0" anchor="ctr"/>
          <a:lstStyle/>
          <a:p>
            <a:pPr algn="ctr"/>
            <a:endParaRPr/>
          </a:p>
        </p:txBody>
      </p:sp>
      <p:sp>
        <p:nvSpPr>
          <p:cNvPr id="61" name="Rounded Rectangle 9">
            <a:extLst>
              <a:ext uri="{FF2B5EF4-FFF2-40B4-BE49-F238E27FC236}">
                <a16:creationId xmlns:a16="http://schemas.microsoft.com/office/drawing/2014/main" id="{9315F6E4-49C1-7737-CF84-9673989055C9}"/>
              </a:ext>
            </a:extLst>
          </p:cNvPr>
          <p:cNvSpPr/>
          <p:nvPr/>
        </p:nvSpPr>
        <p:spPr>
          <a:xfrm>
            <a:off x="1862336" y="3753361"/>
            <a:ext cx="472965" cy="458995"/>
          </a:xfrm>
          <a:custGeom>
            <a:avLst/>
            <a:gdLst/>
            <a:ahLst/>
            <a:cxnLst/>
            <a:rect l="0" t="0" r="0" b="0"/>
            <a:pathLst>
              <a:path w="472965" h="472965">
                <a:moveTo>
                  <a:pt x="0" y="236482"/>
                </a:moveTo>
                <a:cubicBezTo>
                  <a:pt x="0" y="105873"/>
                  <a:pt x="105873" y="0"/>
                  <a:pt x="236482" y="0"/>
                </a:cubicBezTo>
                <a:cubicBezTo>
                  <a:pt x="367092" y="0"/>
                  <a:pt x="472965" y="105873"/>
                  <a:pt x="472965" y="236482"/>
                </a:cubicBezTo>
                <a:cubicBezTo>
                  <a:pt x="472965" y="367092"/>
                  <a:pt x="367092" y="472965"/>
                  <a:pt x="236482" y="472965"/>
                </a:cubicBezTo>
                <a:cubicBezTo>
                  <a:pt x="105873" y="472965"/>
                  <a:pt x="0" y="367092"/>
                  <a:pt x="0" y="236482"/>
                </a:cubicBezTo>
              </a:path>
            </a:pathLst>
          </a:custGeom>
          <a:solidFill>
            <a:schemeClr val="bg2">
              <a:lumMod val="75000"/>
            </a:schemeClr>
          </a:solidFill>
          <a:ln>
            <a:noFill/>
          </a:ln>
        </p:spPr>
        <p:txBody>
          <a:bodyPr rtlCol="0" anchor="ctr"/>
          <a:lstStyle/>
          <a:p>
            <a:pPr algn="ctr"/>
            <a:endParaRPr/>
          </a:p>
        </p:txBody>
      </p:sp>
      <p:sp>
        <p:nvSpPr>
          <p:cNvPr id="62" name="Rounded Rectangle 10">
            <a:extLst>
              <a:ext uri="{FF2B5EF4-FFF2-40B4-BE49-F238E27FC236}">
                <a16:creationId xmlns:a16="http://schemas.microsoft.com/office/drawing/2014/main" id="{A5A29020-BCB3-27BE-6D19-E7586BAF36CB}"/>
              </a:ext>
            </a:extLst>
          </p:cNvPr>
          <p:cNvSpPr/>
          <p:nvPr/>
        </p:nvSpPr>
        <p:spPr>
          <a:xfrm>
            <a:off x="1862336" y="3753361"/>
            <a:ext cx="472965" cy="458995"/>
          </a:xfrm>
          <a:custGeom>
            <a:avLst/>
            <a:gdLst/>
            <a:ahLst/>
            <a:cxnLst/>
            <a:rect l="0" t="0" r="0" b="0"/>
            <a:pathLst>
              <a:path w="472965" h="472965">
                <a:moveTo>
                  <a:pt x="0" y="236482"/>
                </a:moveTo>
                <a:cubicBezTo>
                  <a:pt x="0" y="105877"/>
                  <a:pt x="105877" y="0"/>
                  <a:pt x="236482" y="0"/>
                </a:cubicBezTo>
                <a:cubicBezTo>
                  <a:pt x="367088" y="0"/>
                  <a:pt x="472965" y="105877"/>
                  <a:pt x="472965" y="236482"/>
                </a:cubicBezTo>
                <a:cubicBezTo>
                  <a:pt x="472965" y="367088"/>
                  <a:pt x="367088" y="472965"/>
                  <a:pt x="236482" y="472965"/>
                </a:cubicBezTo>
                <a:cubicBezTo>
                  <a:pt x="105877" y="472965"/>
                  <a:pt x="0" y="367088"/>
                  <a:pt x="0" y="236482"/>
                </a:cubicBezTo>
                <a:close/>
              </a:path>
            </a:pathLst>
          </a:custGeom>
          <a:noFill/>
          <a:ln w="11823">
            <a:solidFill>
              <a:srgbClr val="FFFFFF"/>
            </a:solidFill>
          </a:ln>
        </p:spPr>
        <p:txBody>
          <a:bodyPr rtlCol="0" anchor="ctr"/>
          <a:lstStyle/>
          <a:p>
            <a:pPr algn="ctr"/>
            <a:endParaRPr/>
          </a:p>
        </p:txBody>
      </p:sp>
      <p:sp>
        <p:nvSpPr>
          <p:cNvPr id="63" name="Rounded Rectangle 11">
            <a:extLst>
              <a:ext uri="{FF2B5EF4-FFF2-40B4-BE49-F238E27FC236}">
                <a16:creationId xmlns:a16="http://schemas.microsoft.com/office/drawing/2014/main" id="{A6E1195B-216C-747E-F243-2A81BB8CECFE}"/>
              </a:ext>
            </a:extLst>
          </p:cNvPr>
          <p:cNvSpPr/>
          <p:nvPr/>
        </p:nvSpPr>
        <p:spPr>
          <a:xfrm>
            <a:off x="5267687" y="2965083"/>
            <a:ext cx="472965" cy="458995"/>
          </a:xfrm>
          <a:custGeom>
            <a:avLst/>
            <a:gdLst/>
            <a:ahLst/>
            <a:cxnLst/>
            <a:rect l="0" t="0" r="0" b="0"/>
            <a:pathLst>
              <a:path w="472965" h="472965">
                <a:moveTo>
                  <a:pt x="0" y="236482"/>
                </a:moveTo>
                <a:cubicBezTo>
                  <a:pt x="0" y="105873"/>
                  <a:pt x="105873" y="0"/>
                  <a:pt x="236482" y="0"/>
                </a:cubicBezTo>
                <a:cubicBezTo>
                  <a:pt x="367092" y="0"/>
                  <a:pt x="472965" y="105873"/>
                  <a:pt x="472965" y="236482"/>
                </a:cubicBezTo>
                <a:cubicBezTo>
                  <a:pt x="472965" y="367092"/>
                  <a:pt x="367092" y="472965"/>
                  <a:pt x="236482" y="472965"/>
                </a:cubicBezTo>
                <a:cubicBezTo>
                  <a:pt x="105873" y="472965"/>
                  <a:pt x="0" y="367092"/>
                  <a:pt x="0" y="236482"/>
                </a:cubicBezTo>
              </a:path>
            </a:pathLst>
          </a:custGeom>
          <a:solidFill>
            <a:schemeClr val="accent1">
              <a:lumMod val="40000"/>
              <a:lumOff val="60000"/>
            </a:schemeClr>
          </a:solidFill>
          <a:ln>
            <a:noFill/>
          </a:ln>
        </p:spPr>
        <p:txBody>
          <a:bodyPr rtlCol="0" anchor="ctr"/>
          <a:lstStyle/>
          <a:p>
            <a:pPr algn="ctr"/>
            <a:endParaRPr/>
          </a:p>
        </p:txBody>
      </p:sp>
      <p:sp>
        <p:nvSpPr>
          <p:cNvPr id="64" name="Rounded Rectangle 12">
            <a:extLst>
              <a:ext uri="{FF2B5EF4-FFF2-40B4-BE49-F238E27FC236}">
                <a16:creationId xmlns:a16="http://schemas.microsoft.com/office/drawing/2014/main" id="{F706199B-9043-BC71-6B30-A6B552DD958E}"/>
              </a:ext>
            </a:extLst>
          </p:cNvPr>
          <p:cNvSpPr/>
          <p:nvPr/>
        </p:nvSpPr>
        <p:spPr>
          <a:xfrm>
            <a:off x="5267688" y="2949317"/>
            <a:ext cx="472965" cy="458995"/>
          </a:xfrm>
          <a:custGeom>
            <a:avLst/>
            <a:gdLst/>
            <a:ahLst/>
            <a:cxnLst/>
            <a:rect l="0" t="0" r="0" b="0"/>
            <a:pathLst>
              <a:path w="472965" h="472965">
                <a:moveTo>
                  <a:pt x="0" y="236482"/>
                </a:moveTo>
                <a:cubicBezTo>
                  <a:pt x="0" y="105877"/>
                  <a:pt x="105877" y="0"/>
                  <a:pt x="236482" y="0"/>
                </a:cubicBezTo>
                <a:cubicBezTo>
                  <a:pt x="367088" y="0"/>
                  <a:pt x="472965" y="105877"/>
                  <a:pt x="472965" y="236482"/>
                </a:cubicBezTo>
                <a:cubicBezTo>
                  <a:pt x="472965" y="367088"/>
                  <a:pt x="367088" y="472965"/>
                  <a:pt x="236482" y="472965"/>
                </a:cubicBezTo>
                <a:cubicBezTo>
                  <a:pt x="105877" y="472965"/>
                  <a:pt x="0" y="367088"/>
                  <a:pt x="0" y="236482"/>
                </a:cubicBezTo>
                <a:close/>
              </a:path>
            </a:pathLst>
          </a:custGeom>
          <a:noFill/>
          <a:ln w="11823">
            <a:solidFill>
              <a:srgbClr val="FFFFFF"/>
            </a:solidFill>
          </a:ln>
        </p:spPr>
        <p:txBody>
          <a:bodyPr rtlCol="0" anchor="ctr"/>
          <a:lstStyle/>
          <a:p>
            <a:pPr algn="ctr"/>
            <a:endParaRPr/>
          </a:p>
        </p:txBody>
      </p:sp>
      <p:sp>
        <p:nvSpPr>
          <p:cNvPr id="65" name="TextBox 64">
            <a:extLst>
              <a:ext uri="{FF2B5EF4-FFF2-40B4-BE49-F238E27FC236}">
                <a16:creationId xmlns:a16="http://schemas.microsoft.com/office/drawing/2014/main" id="{B25256F7-8C60-5C82-A9CC-C37DB7D2AB6F}"/>
              </a:ext>
            </a:extLst>
          </p:cNvPr>
          <p:cNvSpPr txBox="1"/>
          <p:nvPr/>
        </p:nvSpPr>
        <p:spPr>
          <a:xfrm>
            <a:off x="5828142" y="3039155"/>
            <a:ext cx="1504707" cy="276999"/>
          </a:xfrm>
          <a:prstGeom prst="rect">
            <a:avLst/>
          </a:prstGeom>
          <a:noFill/>
          <a:ln>
            <a:noFill/>
          </a:ln>
        </p:spPr>
        <p:txBody>
          <a:bodyPr wrap="none" lIns="0" tIns="0" rIns="0" bIns="0" anchor="t">
            <a:spAutoFit/>
          </a:bodyPr>
          <a:lstStyle/>
          <a:p>
            <a:pPr algn="r"/>
            <a:r>
              <a:rPr lang="en-US" b="1">
                <a:solidFill>
                  <a:schemeClr val="accent2"/>
                </a:solidFill>
              </a:rPr>
              <a:t>Report to IESBA</a:t>
            </a:r>
          </a:p>
        </p:txBody>
      </p:sp>
      <p:sp>
        <p:nvSpPr>
          <p:cNvPr id="66" name="TextBox 65">
            <a:extLst>
              <a:ext uri="{FF2B5EF4-FFF2-40B4-BE49-F238E27FC236}">
                <a16:creationId xmlns:a16="http://schemas.microsoft.com/office/drawing/2014/main" id="{D253063F-E444-8568-F5C1-C11B404DDECB}"/>
              </a:ext>
            </a:extLst>
          </p:cNvPr>
          <p:cNvSpPr txBox="1"/>
          <p:nvPr/>
        </p:nvSpPr>
        <p:spPr>
          <a:xfrm>
            <a:off x="5446375" y="3039155"/>
            <a:ext cx="117020" cy="276999"/>
          </a:xfrm>
          <a:prstGeom prst="rect">
            <a:avLst/>
          </a:prstGeom>
          <a:noFill/>
          <a:ln>
            <a:noFill/>
          </a:ln>
        </p:spPr>
        <p:txBody>
          <a:bodyPr wrap="none" lIns="0" tIns="0" rIns="0" bIns="0" anchor="t">
            <a:spAutoFit/>
          </a:bodyPr>
          <a:lstStyle/>
          <a:p>
            <a:pPr algn="ctr"/>
            <a:r>
              <a:rPr b="1">
                <a:solidFill>
                  <a:srgbClr val="FFFFFF"/>
                </a:solidFill>
              </a:rPr>
              <a:t>3</a:t>
            </a:r>
          </a:p>
        </p:txBody>
      </p:sp>
      <p:sp>
        <p:nvSpPr>
          <p:cNvPr id="67" name="TextBox 66">
            <a:extLst>
              <a:ext uri="{FF2B5EF4-FFF2-40B4-BE49-F238E27FC236}">
                <a16:creationId xmlns:a16="http://schemas.microsoft.com/office/drawing/2014/main" id="{80608484-8CB5-FC66-89A9-7857A8488E80}"/>
              </a:ext>
            </a:extLst>
          </p:cNvPr>
          <p:cNvSpPr txBox="1"/>
          <p:nvPr/>
        </p:nvSpPr>
        <p:spPr>
          <a:xfrm>
            <a:off x="7777424" y="1629754"/>
            <a:ext cx="4046264" cy="4893647"/>
          </a:xfrm>
          <a:prstGeom prst="rect">
            <a:avLst/>
          </a:prstGeom>
          <a:noFill/>
          <a:ln>
            <a:solidFill>
              <a:srgbClr val="002060"/>
            </a:solidFill>
          </a:ln>
        </p:spPr>
        <p:style>
          <a:lnRef idx="0">
            <a:scrgbClr r="0" g="0" b="0"/>
          </a:lnRef>
          <a:fillRef idx="0">
            <a:scrgbClr r="0" g="0" b="0"/>
          </a:fillRef>
          <a:effectRef idx="0">
            <a:scrgbClr r="0" g="0" b="0"/>
          </a:effectRef>
          <a:fontRef idx="minor">
            <a:schemeClr val="accent1"/>
          </a:fontRef>
        </p:style>
        <p:txBody>
          <a:bodyPr wrap="square" lIns="0" tIns="0" rIns="0" bIns="0" anchor="t">
            <a:spAutoFit/>
          </a:bodyPr>
          <a:lstStyle/>
          <a:p>
            <a:pPr algn="l"/>
            <a:r>
              <a:rPr lang="en-US" b="1">
                <a:solidFill>
                  <a:srgbClr val="484848"/>
                </a:solidFill>
              </a:rPr>
              <a:t>Summary:</a:t>
            </a:r>
          </a:p>
          <a:p>
            <a:pPr marL="285750" indent="-285750" algn="l">
              <a:buFont typeface="Arial" panose="020B0604020202020204" pitchFamily="34" charset="0"/>
              <a:buChar char="•"/>
            </a:pPr>
            <a:r>
              <a:rPr lang="en-US" sz="2000">
                <a:solidFill>
                  <a:schemeClr val="tx1">
                    <a:lumMod val="10000"/>
                  </a:schemeClr>
                </a:solidFill>
                <a:latin typeface="+mj-lt"/>
              </a:rPr>
              <a:t>Corruption and political influence generate distinct ethical pressures in different jurisdictions </a:t>
            </a:r>
          </a:p>
          <a:p>
            <a:pPr marL="285750" indent="-285750" algn="l">
              <a:buFont typeface="Arial" panose="020B0604020202020204" pitchFamily="34" charset="0"/>
              <a:buChar char="•"/>
            </a:pPr>
            <a:r>
              <a:rPr lang="en-US" sz="2000">
                <a:solidFill>
                  <a:schemeClr val="tx1">
                    <a:lumMod val="10000"/>
                  </a:schemeClr>
                </a:solidFill>
                <a:latin typeface="+mj-lt"/>
              </a:rPr>
              <a:t>CFOs frequently serve as ethical champions</a:t>
            </a:r>
          </a:p>
          <a:p>
            <a:pPr marL="285750" indent="-285750" algn="l">
              <a:buFont typeface="Arial" panose="020B0604020202020204" pitchFamily="34" charset="0"/>
              <a:buChar char="•"/>
            </a:pPr>
            <a:r>
              <a:rPr lang="en-US" sz="2000">
                <a:solidFill>
                  <a:schemeClr val="tx1">
                    <a:lumMod val="10000"/>
                  </a:schemeClr>
                </a:solidFill>
                <a:latin typeface="+mj-lt"/>
              </a:rPr>
              <a:t>Public-sector finance functions can operate without formal professional qualification or PAO affiliation</a:t>
            </a:r>
          </a:p>
          <a:p>
            <a:pPr marL="285750" indent="-285750" algn="l">
              <a:buFont typeface="Arial" panose="020B0604020202020204" pitchFamily="34" charset="0"/>
              <a:buChar char="•"/>
            </a:pPr>
            <a:r>
              <a:rPr lang="en-US" sz="2000">
                <a:solidFill>
                  <a:schemeClr val="tx1">
                    <a:lumMod val="10000"/>
                  </a:schemeClr>
                </a:solidFill>
                <a:latin typeface="+mj-lt"/>
              </a:rPr>
              <a:t>An emphasis on compliance frequently outweighs ethical judgment, and accountability frameworks remain diffuse</a:t>
            </a:r>
          </a:p>
          <a:p>
            <a:pPr marL="285750" indent="-285750" algn="l">
              <a:buFont typeface="Arial" panose="020B0604020202020204" pitchFamily="34" charset="0"/>
              <a:buChar char="•"/>
            </a:pPr>
            <a:r>
              <a:rPr lang="en-US" sz="2000">
                <a:solidFill>
                  <a:schemeClr val="tx1">
                    <a:lumMod val="10000"/>
                  </a:schemeClr>
                </a:solidFill>
                <a:latin typeface="+mj-lt"/>
              </a:rPr>
              <a:t>Professional and peer networks play a critical role in reinforcing ethical resilience</a:t>
            </a:r>
          </a:p>
        </p:txBody>
      </p:sp>
      <p:sp>
        <p:nvSpPr>
          <p:cNvPr id="68" name="TextBox 67">
            <a:extLst>
              <a:ext uri="{FF2B5EF4-FFF2-40B4-BE49-F238E27FC236}">
                <a16:creationId xmlns:a16="http://schemas.microsoft.com/office/drawing/2014/main" id="{FAC1FAFD-7256-AB8B-E215-5C729F6ED8A7}"/>
              </a:ext>
            </a:extLst>
          </p:cNvPr>
          <p:cNvSpPr txBox="1"/>
          <p:nvPr/>
        </p:nvSpPr>
        <p:spPr>
          <a:xfrm>
            <a:off x="567364" y="3755156"/>
            <a:ext cx="1090043" cy="553998"/>
          </a:xfrm>
          <a:prstGeom prst="rect">
            <a:avLst/>
          </a:prstGeom>
          <a:noFill/>
          <a:ln>
            <a:noFill/>
          </a:ln>
        </p:spPr>
        <p:txBody>
          <a:bodyPr wrap="none" lIns="0" tIns="0" rIns="0" bIns="0" anchor="t">
            <a:spAutoFit/>
          </a:bodyPr>
          <a:lstStyle/>
          <a:p>
            <a:pPr algn="r"/>
            <a:r>
              <a:rPr lang="en-US" b="1">
                <a:solidFill>
                  <a:schemeClr val="accent2"/>
                </a:solidFill>
              </a:rPr>
              <a:t>Breakout
Discussions</a:t>
            </a:r>
          </a:p>
        </p:txBody>
      </p:sp>
      <p:sp>
        <p:nvSpPr>
          <p:cNvPr id="69" name="TextBox 68">
            <a:extLst>
              <a:ext uri="{FF2B5EF4-FFF2-40B4-BE49-F238E27FC236}">
                <a16:creationId xmlns:a16="http://schemas.microsoft.com/office/drawing/2014/main" id="{9E0FC577-7B0F-1BF3-1F96-AA115662F3FA}"/>
              </a:ext>
            </a:extLst>
          </p:cNvPr>
          <p:cNvSpPr txBox="1"/>
          <p:nvPr/>
        </p:nvSpPr>
        <p:spPr>
          <a:xfrm>
            <a:off x="2040308" y="3835370"/>
            <a:ext cx="117020" cy="276999"/>
          </a:xfrm>
          <a:prstGeom prst="rect">
            <a:avLst/>
          </a:prstGeom>
          <a:noFill/>
          <a:ln>
            <a:noFill/>
          </a:ln>
        </p:spPr>
        <p:txBody>
          <a:bodyPr wrap="none" lIns="0" tIns="0" rIns="0" bIns="0" anchor="t">
            <a:spAutoFit/>
          </a:bodyPr>
          <a:lstStyle/>
          <a:p>
            <a:pPr algn="ctr"/>
            <a:r>
              <a:rPr b="1">
                <a:solidFill>
                  <a:srgbClr val="FFFFFF"/>
                </a:solidFill>
              </a:rPr>
              <a:t>2</a:t>
            </a:r>
          </a:p>
        </p:txBody>
      </p:sp>
      <p:sp>
        <p:nvSpPr>
          <p:cNvPr id="70" name="TextBox 69">
            <a:extLst>
              <a:ext uri="{FF2B5EF4-FFF2-40B4-BE49-F238E27FC236}">
                <a16:creationId xmlns:a16="http://schemas.microsoft.com/office/drawing/2014/main" id="{097400E4-41BD-FC6A-53F1-8F91AD7B06BF}"/>
              </a:ext>
            </a:extLst>
          </p:cNvPr>
          <p:cNvSpPr txBox="1"/>
          <p:nvPr/>
        </p:nvSpPr>
        <p:spPr>
          <a:xfrm>
            <a:off x="321602" y="4341113"/>
            <a:ext cx="1335805" cy="1107996"/>
          </a:xfrm>
          <a:prstGeom prst="rect">
            <a:avLst/>
          </a:prstGeom>
          <a:noFill/>
          <a:ln>
            <a:noFill/>
          </a:ln>
        </p:spPr>
        <p:txBody>
          <a:bodyPr wrap="square" lIns="0" tIns="0" rIns="0" bIns="0" anchor="t">
            <a:spAutoFit/>
          </a:bodyPr>
          <a:lstStyle/>
          <a:p>
            <a:pPr algn="r"/>
            <a:r>
              <a:rPr b="0">
                <a:solidFill>
                  <a:srgbClr val="484848"/>
                </a:solidFill>
              </a:rPr>
              <a:t>Participants engage</a:t>
            </a:r>
            <a:r>
              <a:rPr lang="en-US" b="0">
                <a:solidFill>
                  <a:srgbClr val="484848"/>
                </a:solidFill>
              </a:rPr>
              <a:t>d</a:t>
            </a:r>
            <a:r>
              <a:rPr b="0">
                <a:solidFill>
                  <a:srgbClr val="484848"/>
                </a:solidFill>
              </a:rPr>
              <a:t> in
focused discussions</a:t>
            </a:r>
          </a:p>
        </p:txBody>
      </p:sp>
      <p:sp>
        <p:nvSpPr>
          <p:cNvPr id="71" name="TextBox 70">
            <a:extLst>
              <a:ext uri="{FF2B5EF4-FFF2-40B4-BE49-F238E27FC236}">
                <a16:creationId xmlns:a16="http://schemas.microsoft.com/office/drawing/2014/main" id="{CD8F8436-6DC6-AD48-8056-A5F4F4766FB3}"/>
              </a:ext>
            </a:extLst>
          </p:cNvPr>
          <p:cNvSpPr txBox="1"/>
          <p:nvPr/>
        </p:nvSpPr>
        <p:spPr>
          <a:xfrm>
            <a:off x="5240708" y="5054879"/>
            <a:ext cx="117020" cy="276999"/>
          </a:xfrm>
          <a:prstGeom prst="rect">
            <a:avLst/>
          </a:prstGeom>
          <a:noFill/>
          <a:ln>
            <a:noFill/>
          </a:ln>
        </p:spPr>
        <p:txBody>
          <a:bodyPr wrap="none" lIns="0" tIns="0" rIns="0" bIns="0" anchor="t">
            <a:spAutoFit/>
          </a:bodyPr>
          <a:lstStyle/>
          <a:p>
            <a:pPr algn="ctr"/>
            <a:r>
              <a:rPr b="1">
                <a:solidFill>
                  <a:srgbClr val="FFFFFF"/>
                </a:solidFill>
              </a:rPr>
              <a:t>1</a:t>
            </a:r>
          </a:p>
        </p:txBody>
      </p:sp>
      <p:sp>
        <p:nvSpPr>
          <p:cNvPr id="72" name="TextBox 71">
            <a:extLst>
              <a:ext uri="{FF2B5EF4-FFF2-40B4-BE49-F238E27FC236}">
                <a16:creationId xmlns:a16="http://schemas.microsoft.com/office/drawing/2014/main" id="{EC7BEB4F-3FEC-8F91-5934-EE28E5E8AA2D}"/>
              </a:ext>
            </a:extLst>
          </p:cNvPr>
          <p:cNvSpPr txBox="1"/>
          <p:nvPr/>
        </p:nvSpPr>
        <p:spPr>
          <a:xfrm>
            <a:off x="5740653" y="4965677"/>
            <a:ext cx="1218860" cy="553998"/>
          </a:xfrm>
          <a:prstGeom prst="rect">
            <a:avLst/>
          </a:prstGeom>
          <a:noFill/>
          <a:ln>
            <a:noFill/>
          </a:ln>
        </p:spPr>
        <p:txBody>
          <a:bodyPr wrap="none" lIns="0" tIns="0" rIns="0" bIns="0" anchor="t">
            <a:spAutoFit/>
          </a:bodyPr>
          <a:lstStyle/>
          <a:p>
            <a:r>
              <a:rPr lang="en-US" b="1">
                <a:solidFill>
                  <a:schemeClr val="accent2"/>
                </a:solidFill>
              </a:rPr>
              <a:t>Overview
Presentation</a:t>
            </a:r>
          </a:p>
        </p:txBody>
      </p:sp>
      <p:sp>
        <p:nvSpPr>
          <p:cNvPr id="73" name="TextBox 72">
            <a:extLst>
              <a:ext uri="{FF2B5EF4-FFF2-40B4-BE49-F238E27FC236}">
                <a16:creationId xmlns:a16="http://schemas.microsoft.com/office/drawing/2014/main" id="{19AB1716-3CC6-338A-9DE8-CD6EAE84981A}"/>
              </a:ext>
            </a:extLst>
          </p:cNvPr>
          <p:cNvSpPr txBox="1"/>
          <p:nvPr/>
        </p:nvSpPr>
        <p:spPr>
          <a:xfrm>
            <a:off x="5723587" y="5569226"/>
            <a:ext cx="1848885" cy="553998"/>
          </a:xfrm>
          <a:prstGeom prst="rect">
            <a:avLst/>
          </a:prstGeom>
          <a:noFill/>
          <a:ln>
            <a:noFill/>
          </a:ln>
        </p:spPr>
        <p:txBody>
          <a:bodyPr wrap="square" lIns="0" tIns="0" rIns="0" bIns="0" anchor="t">
            <a:spAutoFit/>
          </a:bodyPr>
          <a:lstStyle/>
          <a:p>
            <a:pPr algn="l"/>
            <a:r>
              <a:rPr lang="en-US" b="0">
                <a:solidFill>
                  <a:srgbClr val="484848"/>
                </a:solidFill>
              </a:rPr>
              <a:t>Presentation to IPSASB (Dec 2025)</a:t>
            </a:r>
          </a:p>
        </p:txBody>
      </p:sp>
      <p:sp>
        <p:nvSpPr>
          <p:cNvPr id="74" name="Rounded Rectangle 23">
            <a:extLst>
              <a:ext uri="{FF2B5EF4-FFF2-40B4-BE49-F238E27FC236}">
                <a16:creationId xmlns:a16="http://schemas.microsoft.com/office/drawing/2014/main" id="{76440CA1-D1CE-F1E5-1862-ECB24DEC5CEE}"/>
              </a:ext>
            </a:extLst>
          </p:cNvPr>
          <p:cNvSpPr/>
          <p:nvPr/>
        </p:nvSpPr>
        <p:spPr>
          <a:xfrm>
            <a:off x="4241944" y="2301073"/>
            <a:ext cx="443405" cy="430308"/>
          </a:xfrm>
          <a:custGeom>
            <a:avLst/>
            <a:gdLst/>
            <a:ahLst/>
            <a:cxnLst/>
            <a:rect l="0" t="0" r="0" b="0"/>
            <a:pathLst>
              <a:path w="443405" h="443405">
                <a:moveTo>
                  <a:pt x="374431" y="344870"/>
                </a:moveTo>
                <a:cubicBezTo>
                  <a:pt x="401640" y="344870"/>
                  <a:pt x="423698" y="322812"/>
                  <a:pt x="423698" y="295603"/>
                </a:cubicBezTo>
                <a:cubicBezTo>
                  <a:pt x="423698" y="268394"/>
                  <a:pt x="401640" y="246336"/>
                  <a:pt x="374431" y="246336"/>
                </a:cubicBezTo>
                <a:cubicBezTo>
                  <a:pt x="347221" y="246336"/>
                  <a:pt x="325163" y="268394"/>
                  <a:pt x="325163" y="295603"/>
                </a:cubicBezTo>
                <a:cubicBezTo>
                  <a:pt x="325163" y="322812"/>
                  <a:pt x="347221" y="344870"/>
                  <a:pt x="374431" y="344870"/>
                </a:cubicBezTo>
                <a:close/>
                <a:moveTo>
                  <a:pt x="443405" y="443405"/>
                </a:moveTo>
                <a:cubicBezTo>
                  <a:pt x="443405" y="405962"/>
                  <a:pt x="411874" y="374431"/>
                  <a:pt x="374431" y="374431"/>
                </a:cubicBezTo>
                <a:cubicBezTo>
                  <a:pt x="336987" y="374431"/>
                  <a:pt x="305456" y="405962"/>
                  <a:pt x="305456" y="443405"/>
                </a:cubicBezTo>
                <a:moveTo>
                  <a:pt x="236482" y="344870"/>
                </a:moveTo>
                <a:cubicBezTo>
                  <a:pt x="209273" y="344870"/>
                  <a:pt x="187215" y="322812"/>
                  <a:pt x="187215" y="295603"/>
                </a:cubicBezTo>
                <a:cubicBezTo>
                  <a:pt x="187215" y="268394"/>
                  <a:pt x="209273" y="246336"/>
                  <a:pt x="236482" y="246336"/>
                </a:cubicBezTo>
                <a:cubicBezTo>
                  <a:pt x="263692" y="246336"/>
                  <a:pt x="285750" y="268394"/>
                  <a:pt x="285750" y="295603"/>
                </a:cubicBezTo>
                <a:cubicBezTo>
                  <a:pt x="285750" y="322812"/>
                  <a:pt x="263692" y="344870"/>
                  <a:pt x="236482" y="344870"/>
                </a:cubicBezTo>
                <a:close/>
                <a:moveTo>
                  <a:pt x="305456" y="443405"/>
                </a:moveTo>
                <a:cubicBezTo>
                  <a:pt x="305456" y="405962"/>
                  <a:pt x="273925" y="374431"/>
                  <a:pt x="236482" y="374431"/>
                </a:cubicBezTo>
                <a:cubicBezTo>
                  <a:pt x="199039" y="374431"/>
                  <a:pt x="167508" y="405962"/>
                  <a:pt x="167508" y="443405"/>
                </a:cubicBezTo>
                <a:moveTo>
                  <a:pt x="96563" y="441434"/>
                </a:moveTo>
                <a:lnTo>
                  <a:pt x="0" y="441434"/>
                </a:lnTo>
                <a:moveTo>
                  <a:pt x="19706" y="441434"/>
                </a:moveTo>
                <a:lnTo>
                  <a:pt x="19706" y="19884"/>
                </a:lnTo>
                <a:cubicBezTo>
                  <a:pt x="19706" y="7953"/>
                  <a:pt x="27589" y="0"/>
                  <a:pt x="39413" y="0"/>
                </a:cubicBezTo>
                <a:lnTo>
                  <a:pt x="266043" y="0"/>
                </a:lnTo>
                <a:cubicBezTo>
                  <a:pt x="277867" y="0"/>
                  <a:pt x="285750" y="7953"/>
                  <a:pt x="285750" y="19884"/>
                </a:cubicBezTo>
                <a:lnTo>
                  <a:pt x="285750" y="194867"/>
                </a:lnTo>
                <a:moveTo>
                  <a:pt x="222687" y="82767"/>
                </a:moveTo>
                <a:lnTo>
                  <a:pt x="84740" y="82767"/>
                </a:lnTo>
                <a:moveTo>
                  <a:pt x="222687" y="161595"/>
                </a:moveTo>
                <a:lnTo>
                  <a:pt x="84740" y="161595"/>
                </a:lnTo>
                <a:moveTo>
                  <a:pt x="135978" y="240424"/>
                </a:moveTo>
                <a:lnTo>
                  <a:pt x="84740" y="240424"/>
                </a:lnTo>
                <a:moveTo>
                  <a:pt x="124154" y="319251"/>
                </a:moveTo>
                <a:lnTo>
                  <a:pt x="84740" y="319251"/>
                </a:lnTo>
              </a:path>
            </a:pathLst>
          </a:custGeom>
          <a:noFill/>
          <a:ln w="11823">
            <a:solidFill>
              <a:srgbClr val="484848"/>
            </a:solidFill>
          </a:ln>
        </p:spPr>
        <p:txBody>
          <a:bodyPr rtlCol="0" anchor="ctr"/>
          <a:lstStyle/>
          <a:p>
            <a:pPr algn="ctr"/>
            <a:endParaRPr/>
          </a:p>
        </p:txBody>
      </p:sp>
      <p:sp>
        <p:nvSpPr>
          <p:cNvPr id="75" name="Rounded Rectangle 24">
            <a:extLst>
              <a:ext uri="{FF2B5EF4-FFF2-40B4-BE49-F238E27FC236}">
                <a16:creationId xmlns:a16="http://schemas.microsoft.com/office/drawing/2014/main" id="{56EC3748-2AED-47FA-93BB-0B10CF30C51D}"/>
              </a:ext>
            </a:extLst>
          </p:cNvPr>
          <p:cNvSpPr/>
          <p:nvPr/>
        </p:nvSpPr>
        <p:spPr>
          <a:xfrm>
            <a:off x="2818120" y="3100479"/>
            <a:ext cx="453258" cy="439870"/>
          </a:xfrm>
          <a:custGeom>
            <a:avLst/>
            <a:gdLst/>
            <a:ahLst/>
            <a:cxnLst/>
            <a:rect l="0" t="0" r="0" b="0"/>
            <a:pathLst>
              <a:path w="453258" h="453258">
                <a:moveTo>
                  <a:pt x="44340" y="320237"/>
                </a:moveTo>
                <a:cubicBezTo>
                  <a:pt x="44340" y="344725"/>
                  <a:pt x="64192" y="364577"/>
                  <a:pt x="88681" y="364577"/>
                </a:cubicBezTo>
                <a:cubicBezTo>
                  <a:pt x="113169" y="364577"/>
                  <a:pt x="133021" y="344725"/>
                  <a:pt x="133021" y="320237"/>
                </a:cubicBezTo>
                <a:cubicBezTo>
                  <a:pt x="133021" y="295748"/>
                  <a:pt x="113169" y="275896"/>
                  <a:pt x="88681" y="275896"/>
                </a:cubicBezTo>
                <a:cubicBezTo>
                  <a:pt x="64192" y="275896"/>
                  <a:pt x="44340" y="295748"/>
                  <a:pt x="44340" y="320237"/>
                </a:cubicBezTo>
                <a:close/>
                <a:moveTo>
                  <a:pt x="177362" y="453258"/>
                </a:moveTo>
                <a:cubicBezTo>
                  <a:pt x="167025" y="412721"/>
                  <a:pt x="130515" y="384353"/>
                  <a:pt x="88681" y="384353"/>
                </a:cubicBezTo>
                <a:cubicBezTo>
                  <a:pt x="46846" y="384353"/>
                  <a:pt x="10337" y="412721"/>
                  <a:pt x="0" y="453258"/>
                </a:cubicBezTo>
                <a:moveTo>
                  <a:pt x="320237" y="320237"/>
                </a:moveTo>
                <a:cubicBezTo>
                  <a:pt x="320237" y="344725"/>
                  <a:pt x="340088" y="364577"/>
                  <a:pt x="364577" y="364577"/>
                </a:cubicBezTo>
                <a:cubicBezTo>
                  <a:pt x="389066" y="364577"/>
                  <a:pt x="408918" y="344725"/>
                  <a:pt x="408918" y="320237"/>
                </a:cubicBezTo>
                <a:cubicBezTo>
                  <a:pt x="408918" y="295748"/>
                  <a:pt x="389066" y="275896"/>
                  <a:pt x="364577" y="275896"/>
                </a:cubicBezTo>
                <a:cubicBezTo>
                  <a:pt x="340088" y="275896"/>
                  <a:pt x="320237" y="295748"/>
                  <a:pt x="320237" y="320237"/>
                </a:cubicBezTo>
                <a:close/>
                <a:moveTo>
                  <a:pt x="275896" y="453258"/>
                </a:moveTo>
                <a:cubicBezTo>
                  <a:pt x="286233" y="412721"/>
                  <a:pt x="322742" y="384353"/>
                  <a:pt x="364577" y="384353"/>
                </a:cubicBezTo>
                <a:cubicBezTo>
                  <a:pt x="406412" y="384353"/>
                  <a:pt x="442921" y="412721"/>
                  <a:pt x="453258" y="453258"/>
                </a:cubicBezTo>
                <a:moveTo>
                  <a:pt x="182288" y="300530"/>
                </a:moveTo>
                <a:cubicBezTo>
                  <a:pt x="182288" y="325018"/>
                  <a:pt x="202140" y="344870"/>
                  <a:pt x="226629" y="344870"/>
                </a:cubicBezTo>
                <a:cubicBezTo>
                  <a:pt x="251117" y="344870"/>
                  <a:pt x="270969" y="325018"/>
                  <a:pt x="270969" y="300530"/>
                </a:cubicBezTo>
                <a:cubicBezTo>
                  <a:pt x="270969" y="276041"/>
                  <a:pt x="251117" y="256189"/>
                  <a:pt x="226629" y="256189"/>
                </a:cubicBezTo>
                <a:cubicBezTo>
                  <a:pt x="202140" y="256189"/>
                  <a:pt x="182288" y="276041"/>
                  <a:pt x="182288" y="300530"/>
                </a:cubicBezTo>
                <a:close/>
                <a:moveTo>
                  <a:pt x="303781" y="407794"/>
                </a:moveTo>
                <a:cubicBezTo>
                  <a:pt x="287272" y="381032"/>
                  <a:pt x="258073" y="364737"/>
                  <a:pt x="226629" y="364737"/>
                </a:cubicBezTo>
                <a:cubicBezTo>
                  <a:pt x="195184" y="364737"/>
                  <a:pt x="165986" y="381032"/>
                  <a:pt x="149476" y="407794"/>
                </a:cubicBezTo>
                <a:moveTo>
                  <a:pt x="137948" y="0"/>
                </a:moveTo>
                <a:lnTo>
                  <a:pt x="108387" y="29560"/>
                </a:lnTo>
                <a:moveTo>
                  <a:pt x="108387" y="0"/>
                </a:moveTo>
                <a:lnTo>
                  <a:pt x="137948" y="29560"/>
                </a:lnTo>
                <a:moveTo>
                  <a:pt x="335017" y="19706"/>
                </a:moveTo>
                <a:lnTo>
                  <a:pt x="305456" y="49267"/>
                </a:lnTo>
                <a:moveTo>
                  <a:pt x="305456" y="19706"/>
                </a:moveTo>
                <a:lnTo>
                  <a:pt x="335017" y="49267"/>
                </a:lnTo>
                <a:moveTo>
                  <a:pt x="433551" y="98534"/>
                </a:moveTo>
                <a:lnTo>
                  <a:pt x="403991" y="128094"/>
                </a:lnTo>
                <a:moveTo>
                  <a:pt x="403991" y="98534"/>
                </a:moveTo>
                <a:lnTo>
                  <a:pt x="433551" y="128094"/>
                </a:lnTo>
                <a:moveTo>
                  <a:pt x="49267" y="68974"/>
                </a:moveTo>
                <a:lnTo>
                  <a:pt x="19706" y="98534"/>
                </a:lnTo>
                <a:moveTo>
                  <a:pt x="19706" y="68974"/>
                </a:moveTo>
                <a:lnTo>
                  <a:pt x="49267" y="98534"/>
                </a:lnTo>
                <a:moveTo>
                  <a:pt x="292450" y="207474"/>
                </a:moveTo>
                <a:cubicBezTo>
                  <a:pt x="308266" y="167940"/>
                  <a:pt x="338040" y="135586"/>
                  <a:pt x="376125" y="116546"/>
                </a:cubicBezTo>
                <a:moveTo>
                  <a:pt x="167508" y="29560"/>
                </a:moveTo>
                <a:lnTo>
                  <a:pt x="175273" y="33501"/>
                </a:lnTo>
                <a:cubicBezTo>
                  <a:pt x="219655" y="55680"/>
                  <a:pt x="250018" y="98571"/>
                  <a:pt x="256189" y="147801"/>
                </a:cubicBezTo>
                <a:lnTo>
                  <a:pt x="256189" y="147801"/>
                </a:lnTo>
                <a:moveTo>
                  <a:pt x="88681" y="88681"/>
                </a:moveTo>
                <a:lnTo>
                  <a:pt x="88681" y="88681"/>
                </a:lnTo>
                <a:cubicBezTo>
                  <a:pt x="149868" y="100913"/>
                  <a:pt x="200241" y="144181"/>
                  <a:pt x="221564" y="202823"/>
                </a:cubicBezTo>
                <a:lnTo>
                  <a:pt x="226629" y="216775"/>
                </a:lnTo>
              </a:path>
            </a:pathLst>
          </a:custGeom>
          <a:noFill/>
          <a:ln w="11823">
            <a:solidFill>
              <a:srgbClr val="484848"/>
            </a:solidFill>
          </a:ln>
        </p:spPr>
        <p:txBody>
          <a:bodyPr rtlCol="0" anchor="ctr"/>
          <a:lstStyle/>
          <a:p>
            <a:pPr algn="ctr"/>
            <a:endParaRPr/>
          </a:p>
        </p:txBody>
      </p:sp>
      <p:sp>
        <p:nvSpPr>
          <p:cNvPr id="76" name="Rounded Rectangle 25">
            <a:extLst>
              <a:ext uri="{FF2B5EF4-FFF2-40B4-BE49-F238E27FC236}">
                <a16:creationId xmlns:a16="http://schemas.microsoft.com/office/drawing/2014/main" id="{9CD9A106-8C9D-D253-F625-EE767DC418B0}"/>
              </a:ext>
            </a:extLst>
          </p:cNvPr>
          <p:cNvSpPr/>
          <p:nvPr/>
        </p:nvSpPr>
        <p:spPr>
          <a:xfrm>
            <a:off x="4237017" y="3875768"/>
            <a:ext cx="453258" cy="401620"/>
          </a:xfrm>
          <a:custGeom>
            <a:avLst/>
            <a:gdLst/>
            <a:ahLst/>
            <a:cxnLst/>
            <a:rect l="0" t="0" r="0" b="0"/>
            <a:pathLst>
              <a:path w="453258" h="413844">
                <a:moveTo>
                  <a:pt x="34487" y="221702"/>
                </a:moveTo>
                <a:cubicBezTo>
                  <a:pt x="34487" y="240749"/>
                  <a:pt x="49927" y="256189"/>
                  <a:pt x="68974" y="256189"/>
                </a:cubicBezTo>
                <a:cubicBezTo>
                  <a:pt x="88020" y="256189"/>
                  <a:pt x="103461" y="240749"/>
                  <a:pt x="103461" y="221702"/>
                </a:cubicBezTo>
                <a:cubicBezTo>
                  <a:pt x="103461" y="202655"/>
                  <a:pt x="88020" y="187215"/>
                  <a:pt x="68974" y="187215"/>
                </a:cubicBezTo>
                <a:cubicBezTo>
                  <a:pt x="49927" y="187215"/>
                  <a:pt x="34487" y="202655"/>
                  <a:pt x="34487" y="221702"/>
                </a:cubicBezTo>
                <a:close/>
                <a:moveTo>
                  <a:pt x="130518" y="307664"/>
                </a:moveTo>
                <a:cubicBezTo>
                  <a:pt x="116248" y="282437"/>
                  <a:pt x="88067" y="268428"/>
                  <a:pt x="59342" y="272280"/>
                </a:cubicBezTo>
                <a:cubicBezTo>
                  <a:pt x="30616" y="276131"/>
                  <a:pt x="7121" y="297069"/>
                  <a:pt x="0" y="325163"/>
                </a:cubicBezTo>
                <a:moveTo>
                  <a:pt x="349797" y="221702"/>
                </a:moveTo>
                <a:cubicBezTo>
                  <a:pt x="349797" y="240749"/>
                  <a:pt x="365237" y="256189"/>
                  <a:pt x="384284" y="256189"/>
                </a:cubicBezTo>
                <a:cubicBezTo>
                  <a:pt x="403331" y="256189"/>
                  <a:pt x="418771" y="240749"/>
                  <a:pt x="418771" y="221702"/>
                </a:cubicBezTo>
                <a:cubicBezTo>
                  <a:pt x="418771" y="202655"/>
                  <a:pt x="403331" y="187215"/>
                  <a:pt x="384284" y="187215"/>
                </a:cubicBezTo>
                <a:cubicBezTo>
                  <a:pt x="365237" y="187215"/>
                  <a:pt x="349797" y="202655"/>
                  <a:pt x="349797" y="221702"/>
                </a:cubicBezTo>
                <a:close/>
                <a:moveTo>
                  <a:pt x="322739" y="307664"/>
                </a:moveTo>
                <a:cubicBezTo>
                  <a:pt x="337010" y="282437"/>
                  <a:pt x="365190" y="268428"/>
                  <a:pt x="393916" y="272280"/>
                </a:cubicBezTo>
                <a:cubicBezTo>
                  <a:pt x="422642" y="276131"/>
                  <a:pt x="446137" y="297069"/>
                  <a:pt x="453258" y="325163"/>
                </a:cubicBezTo>
                <a:moveTo>
                  <a:pt x="192142" y="34487"/>
                </a:moveTo>
                <a:cubicBezTo>
                  <a:pt x="192142" y="53533"/>
                  <a:pt x="207582" y="68974"/>
                  <a:pt x="226629" y="68974"/>
                </a:cubicBezTo>
                <a:cubicBezTo>
                  <a:pt x="245675" y="68974"/>
                  <a:pt x="261116" y="53533"/>
                  <a:pt x="261116" y="34487"/>
                </a:cubicBezTo>
                <a:cubicBezTo>
                  <a:pt x="261116" y="15440"/>
                  <a:pt x="245675" y="0"/>
                  <a:pt x="226629" y="0"/>
                </a:cubicBezTo>
                <a:cubicBezTo>
                  <a:pt x="207582" y="0"/>
                  <a:pt x="192142" y="15440"/>
                  <a:pt x="192142" y="34487"/>
                </a:cubicBezTo>
                <a:close/>
                <a:moveTo>
                  <a:pt x="295603" y="137948"/>
                </a:moveTo>
                <a:cubicBezTo>
                  <a:pt x="287563" y="106419"/>
                  <a:pt x="259167" y="84355"/>
                  <a:pt x="226629" y="84355"/>
                </a:cubicBezTo>
                <a:cubicBezTo>
                  <a:pt x="194091" y="84355"/>
                  <a:pt x="165695" y="106419"/>
                  <a:pt x="157655" y="137948"/>
                </a:cubicBezTo>
                <a:moveTo>
                  <a:pt x="339924" y="390196"/>
                </a:moveTo>
                <a:cubicBezTo>
                  <a:pt x="341107" y="395992"/>
                  <a:pt x="339624" y="402012"/>
                  <a:pt x="335885" y="406595"/>
                </a:cubicBezTo>
                <a:cubicBezTo>
                  <a:pt x="332146" y="411178"/>
                  <a:pt x="326546" y="413840"/>
                  <a:pt x="320631" y="413844"/>
                </a:cubicBezTo>
                <a:lnTo>
                  <a:pt x="132627" y="413844"/>
                </a:lnTo>
                <a:cubicBezTo>
                  <a:pt x="126712" y="413840"/>
                  <a:pt x="121112" y="411178"/>
                  <a:pt x="117373" y="406595"/>
                </a:cubicBezTo>
                <a:cubicBezTo>
                  <a:pt x="113634" y="402012"/>
                  <a:pt x="112151" y="395992"/>
                  <a:pt x="113334" y="390196"/>
                </a:cubicBezTo>
                <a:lnTo>
                  <a:pt x="154383" y="193127"/>
                </a:lnTo>
                <a:cubicBezTo>
                  <a:pt x="156255" y="183957"/>
                  <a:pt x="164318" y="177369"/>
                  <a:pt x="173676" y="177362"/>
                </a:cubicBezTo>
                <a:lnTo>
                  <a:pt x="279581" y="177362"/>
                </a:lnTo>
                <a:cubicBezTo>
                  <a:pt x="288940" y="177369"/>
                  <a:pt x="297003" y="183957"/>
                  <a:pt x="298874" y="193127"/>
                </a:cubicBezTo>
                <a:close/>
                <a:moveTo>
                  <a:pt x="274280" y="363178"/>
                </a:moveTo>
                <a:lnTo>
                  <a:pt x="267245" y="313911"/>
                </a:lnTo>
                <a:cubicBezTo>
                  <a:pt x="266549" y="309058"/>
                  <a:pt x="262392" y="305456"/>
                  <a:pt x="257490" y="305456"/>
                </a:cubicBezTo>
                <a:lnTo>
                  <a:pt x="195768" y="305456"/>
                </a:lnTo>
                <a:cubicBezTo>
                  <a:pt x="190866" y="305456"/>
                  <a:pt x="186709" y="309058"/>
                  <a:pt x="186013" y="313911"/>
                </a:cubicBezTo>
                <a:lnTo>
                  <a:pt x="178978" y="363178"/>
                </a:lnTo>
                <a:cubicBezTo>
                  <a:pt x="178572" y="366007"/>
                  <a:pt x="179414" y="368872"/>
                  <a:pt x="181286" y="371031"/>
                </a:cubicBezTo>
                <a:cubicBezTo>
                  <a:pt x="183158" y="373191"/>
                  <a:pt x="185875" y="374431"/>
                  <a:pt x="188732" y="374431"/>
                </a:cubicBezTo>
                <a:lnTo>
                  <a:pt x="264525" y="374431"/>
                </a:lnTo>
                <a:cubicBezTo>
                  <a:pt x="267383" y="374431"/>
                  <a:pt x="270100" y="373191"/>
                  <a:pt x="271972" y="371031"/>
                </a:cubicBezTo>
                <a:cubicBezTo>
                  <a:pt x="273844" y="368872"/>
                  <a:pt x="274686" y="366007"/>
                  <a:pt x="274280" y="363178"/>
                </a:cubicBezTo>
                <a:close/>
              </a:path>
            </a:pathLst>
          </a:custGeom>
          <a:noFill/>
          <a:ln w="11823">
            <a:solidFill>
              <a:srgbClr val="484848"/>
            </a:solidFill>
          </a:ln>
        </p:spPr>
        <p:txBody>
          <a:bodyPr rtlCol="0" anchor="ctr"/>
          <a:lstStyle/>
          <a:p>
            <a:pPr algn="ctr"/>
            <a:endParaRPr/>
          </a:p>
        </p:txBody>
      </p:sp>
      <p:cxnSp>
        <p:nvCxnSpPr>
          <p:cNvPr id="9" name="Straight Arrow Connector 8">
            <a:extLst>
              <a:ext uri="{FF2B5EF4-FFF2-40B4-BE49-F238E27FC236}">
                <a16:creationId xmlns:a16="http://schemas.microsoft.com/office/drawing/2014/main" id="{A9B61ED9-4A48-5C28-19B5-7E651054B10B}"/>
              </a:ext>
            </a:extLst>
          </p:cNvPr>
          <p:cNvCxnSpPr/>
          <p:nvPr/>
        </p:nvCxnSpPr>
        <p:spPr>
          <a:xfrm>
            <a:off x="7372519" y="3189322"/>
            <a:ext cx="352064"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020386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E13FD-E4BC-449B-323D-300E34E92618}"/>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1902463-254A-AE63-826E-5D4A5B05DE7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9" name="Title 8">
            <a:extLst>
              <a:ext uri="{FF2B5EF4-FFF2-40B4-BE49-F238E27FC236}">
                <a16:creationId xmlns:a16="http://schemas.microsoft.com/office/drawing/2014/main" id="{12A73BDC-BB63-EE39-AAF8-92160AB89849}"/>
              </a:ext>
            </a:extLst>
          </p:cNvPr>
          <p:cNvSpPr>
            <a:spLocks noGrp="1"/>
          </p:cNvSpPr>
          <p:nvPr>
            <p:ph type="title"/>
          </p:nvPr>
        </p:nvSpPr>
        <p:spPr/>
        <p:txBody>
          <a:bodyPr/>
          <a:lstStyle/>
          <a:p>
            <a:r>
              <a:rPr lang="en-US">
                <a:latin typeface="+mn-lt"/>
              </a:rPr>
              <a:t>NEXT STEPS &amp; TIMELINE</a:t>
            </a:r>
            <a:br>
              <a:rPr lang="en-US">
                <a:latin typeface="+mn-lt"/>
              </a:rPr>
            </a:br>
            <a:endParaRPr lang="en-US">
              <a:latin typeface="+mn-lt"/>
            </a:endParaRPr>
          </a:p>
        </p:txBody>
      </p:sp>
      <p:sp>
        <p:nvSpPr>
          <p:cNvPr id="15" name="Shape 1">
            <a:extLst>
              <a:ext uri="{FF2B5EF4-FFF2-40B4-BE49-F238E27FC236}">
                <a16:creationId xmlns:a16="http://schemas.microsoft.com/office/drawing/2014/main" id="{BBFE905F-9020-8454-6440-9A766CE0890D}"/>
              </a:ext>
            </a:extLst>
          </p:cNvPr>
          <p:cNvSpPr/>
          <p:nvPr/>
        </p:nvSpPr>
        <p:spPr>
          <a:xfrm>
            <a:off x="6143185" y="1987243"/>
            <a:ext cx="22860" cy="4497586"/>
          </a:xfrm>
          <a:prstGeom prst="roundRect">
            <a:avLst>
              <a:gd name="adj" fmla="val 334730"/>
            </a:avLst>
          </a:prstGeom>
          <a:solidFill>
            <a:srgbClr val="C5CAD2"/>
          </a:solidFill>
          <a:ln/>
        </p:spPr>
        <p:txBody>
          <a:bodyPr/>
          <a:lstStyle/>
          <a:p>
            <a:endParaRPr lang="en-US" sz="2000"/>
          </a:p>
        </p:txBody>
      </p:sp>
      <p:sp>
        <p:nvSpPr>
          <p:cNvPr id="19" name="Shape 2">
            <a:extLst>
              <a:ext uri="{FF2B5EF4-FFF2-40B4-BE49-F238E27FC236}">
                <a16:creationId xmlns:a16="http://schemas.microsoft.com/office/drawing/2014/main" id="{3908E5B9-06AE-9C5B-7475-2E828AF3210F}"/>
              </a:ext>
            </a:extLst>
          </p:cNvPr>
          <p:cNvSpPr/>
          <p:nvPr/>
        </p:nvSpPr>
        <p:spPr>
          <a:xfrm>
            <a:off x="5426072" y="2180720"/>
            <a:ext cx="546497" cy="22860"/>
          </a:xfrm>
          <a:prstGeom prst="roundRect">
            <a:avLst>
              <a:gd name="adj" fmla="val 334730"/>
            </a:avLst>
          </a:prstGeom>
          <a:solidFill>
            <a:srgbClr val="C5CAD2"/>
          </a:solidFill>
          <a:ln/>
        </p:spPr>
        <p:txBody>
          <a:bodyPr/>
          <a:lstStyle/>
          <a:p>
            <a:endParaRPr lang="en-US" sz="2000"/>
          </a:p>
        </p:txBody>
      </p:sp>
      <p:sp>
        <p:nvSpPr>
          <p:cNvPr id="20" name="Shape 3">
            <a:extLst>
              <a:ext uri="{FF2B5EF4-FFF2-40B4-BE49-F238E27FC236}">
                <a16:creationId xmlns:a16="http://schemas.microsoft.com/office/drawing/2014/main" id="{5EDE887A-62B8-E91A-79DB-396DB575280C}"/>
              </a:ext>
            </a:extLst>
          </p:cNvPr>
          <p:cNvSpPr/>
          <p:nvPr/>
        </p:nvSpPr>
        <p:spPr>
          <a:xfrm>
            <a:off x="5949708" y="1987243"/>
            <a:ext cx="409813" cy="409813"/>
          </a:xfrm>
          <a:prstGeom prst="roundRect">
            <a:avLst>
              <a:gd name="adj" fmla="val 18672"/>
            </a:avLst>
          </a:prstGeom>
          <a:solidFill>
            <a:schemeClr val="accent5">
              <a:lumMod val="40000"/>
              <a:lumOff val="60000"/>
            </a:schemeClr>
          </a:solidFill>
          <a:ln w="7620">
            <a:solidFill>
              <a:srgbClr val="C5CAD2"/>
            </a:solidFill>
            <a:prstDash val="solid"/>
          </a:ln>
        </p:spPr>
        <p:txBody>
          <a:bodyPr/>
          <a:lstStyle/>
          <a:p>
            <a:endParaRPr lang="en-US" sz="2000"/>
          </a:p>
        </p:txBody>
      </p:sp>
      <p:sp>
        <p:nvSpPr>
          <p:cNvPr id="21" name="Text 4">
            <a:extLst>
              <a:ext uri="{FF2B5EF4-FFF2-40B4-BE49-F238E27FC236}">
                <a16:creationId xmlns:a16="http://schemas.microsoft.com/office/drawing/2014/main" id="{14F21E94-4177-CD41-0223-8FF5CF2464B3}"/>
              </a:ext>
            </a:extLst>
          </p:cNvPr>
          <p:cNvSpPr/>
          <p:nvPr/>
        </p:nvSpPr>
        <p:spPr>
          <a:xfrm>
            <a:off x="6017991" y="2021354"/>
            <a:ext cx="273248" cy="341590"/>
          </a:xfrm>
          <a:prstGeom prst="rect">
            <a:avLst/>
          </a:prstGeom>
          <a:noFill/>
          <a:ln/>
        </p:spPr>
        <p:txBody>
          <a:bodyPr wrap="none" lIns="0" tIns="0" rIns="0" bIns="0" rtlCol="0" anchor="t"/>
          <a:lstStyle/>
          <a:p>
            <a:pPr marL="0" indent="0" algn="ctr">
              <a:lnSpc>
                <a:spcPts val="2150"/>
              </a:lnSpc>
              <a:buNone/>
            </a:pPr>
            <a:r>
              <a:rPr lang="en-US" sz="2000" b="1">
                <a:solidFill>
                  <a:srgbClr val="4A5D7C"/>
                </a:solidFill>
                <a:ea typeface="Varela Round Bold" pitchFamily="34" charset="-122"/>
                <a:cs typeface="Varela Round Bold" pitchFamily="34" charset="-120"/>
              </a:rPr>
              <a:t>1</a:t>
            </a:r>
            <a:endParaRPr lang="en-US" sz="2000"/>
          </a:p>
        </p:txBody>
      </p:sp>
      <p:sp>
        <p:nvSpPr>
          <p:cNvPr id="22" name="Text 5">
            <a:extLst>
              <a:ext uri="{FF2B5EF4-FFF2-40B4-BE49-F238E27FC236}">
                <a16:creationId xmlns:a16="http://schemas.microsoft.com/office/drawing/2014/main" id="{25717A69-324D-F3E1-21B7-76C774C263CB}"/>
              </a:ext>
            </a:extLst>
          </p:cNvPr>
          <p:cNvSpPr/>
          <p:nvPr/>
        </p:nvSpPr>
        <p:spPr>
          <a:xfrm>
            <a:off x="1917062" y="2049870"/>
            <a:ext cx="3326725" cy="284678"/>
          </a:xfrm>
          <a:prstGeom prst="rect">
            <a:avLst/>
          </a:prstGeom>
          <a:noFill/>
          <a:ln/>
        </p:spPr>
        <p:txBody>
          <a:bodyPr wrap="none" lIns="0" tIns="0" rIns="0" bIns="0" rtlCol="0" anchor="t"/>
          <a:lstStyle/>
          <a:p>
            <a:pPr marL="0" indent="0" algn="r">
              <a:lnSpc>
                <a:spcPts val="2200"/>
              </a:lnSpc>
              <a:buNone/>
            </a:pPr>
            <a:r>
              <a:rPr lang="en-US" sz="2000" b="1">
                <a:solidFill>
                  <a:srgbClr val="4A5D7C"/>
                </a:solidFill>
                <a:ea typeface="Varela Round Bold" pitchFamily="34" charset="-122"/>
                <a:cs typeface="Varela Round Bold" pitchFamily="34" charset="-120"/>
              </a:rPr>
              <a:t>Q4 2025: Research Integration</a:t>
            </a:r>
            <a:endParaRPr lang="en-US" sz="2000"/>
          </a:p>
        </p:txBody>
      </p:sp>
      <p:sp>
        <p:nvSpPr>
          <p:cNvPr id="23" name="Text 6">
            <a:extLst>
              <a:ext uri="{FF2B5EF4-FFF2-40B4-BE49-F238E27FC236}">
                <a16:creationId xmlns:a16="http://schemas.microsoft.com/office/drawing/2014/main" id="{5617CC23-3052-8E94-F37B-0D8DF1CBD520}"/>
              </a:ext>
            </a:extLst>
          </p:cNvPr>
          <p:cNvSpPr/>
          <p:nvPr/>
        </p:nvSpPr>
        <p:spPr>
          <a:xfrm>
            <a:off x="831752" y="2443848"/>
            <a:ext cx="4412035" cy="582930"/>
          </a:xfrm>
          <a:prstGeom prst="rect">
            <a:avLst/>
          </a:prstGeom>
          <a:noFill/>
          <a:ln/>
        </p:spPr>
        <p:txBody>
          <a:bodyPr wrap="square" lIns="0" tIns="0" rIns="0" bIns="0" rtlCol="0" anchor="t"/>
          <a:lstStyle/>
          <a:p>
            <a:pPr marL="0" indent="0" algn="r">
              <a:lnSpc>
                <a:spcPts val="2250"/>
              </a:lnSpc>
              <a:buNone/>
            </a:pPr>
            <a:r>
              <a:rPr lang="en-US" sz="2000">
                <a:solidFill>
                  <a:srgbClr val="4A5D7C"/>
                </a:solidFill>
                <a:ea typeface="Varela Round" pitchFamily="34" charset="-122"/>
                <a:cs typeface="Varela Round" pitchFamily="34" charset="-120"/>
              </a:rPr>
              <a:t>Refine briefing note, survey, and roundtable materials</a:t>
            </a:r>
            <a:endParaRPr lang="en-US" sz="2000"/>
          </a:p>
        </p:txBody>
      </p:sp>
      <p:sp>
        <p:nvSpPr>
          <p:cNvPr id="24" name="Shape 7">
            <a:extLst>
              <a:ext uri="{FF2B5EF4-FFF2-40B4-BE49-F238E27FC236}">
                <a16:creationId xmlns:a16="http://schemas.microsoft.com/office/drawing/2014/main" id="{EAB7C3EF-80D1-2176-8D0F-BCF1010844C4}"/>
              </a:ext>
            </a:extLst>
          </p:cNvPr>
          <p:cNvSpPr/>
          <p:nvPr/>
        </p:nvSpPr>
        <p:spPr>
          <a:xfrm>
            <a:off x="6336662" y="3273713"/>
            <a:ext cx="546497" cy="22860"/>
          </a:xfrm>
          <a:prstGeom prst="roundRect">
            <a:avLst>
              <a:gd name="adj" fmla="val 334730"/>
            </a:avLst>
          </a:prstGeom>
          <a:solidFill>
            <a:srgbClr val="C5CAD2"/>
          </a:solidFill>
          <a:ln/>
        </p:spPr>
        <p:txBody>
          <a:bodyPr/>
          <a:lstStyle/>
          <a:p>
            <a:endParaRPr lang="en-US" sz="2000"/>
          </a:p>
        </p:txBody>
      </p:sp>
      <p:sp>
        <p:nvSpPr>
          <p:cNvPr id="25" name="Shape 8">
            <a:extLst>
              <a:ext uri="{FF2B5EF4-FFF2-40B4-BE49-F238E27FC236}">
                <a16:creationId xmlns:a16="http://schemas.microsoft.com/office/drawing/2014/main" id="{901FBED2-2886-E821-B789-CC086537C8B9}"/>
              </a:ext>
            </a:extLst>
          </p:cNvPr>
          <p:cNvSpPr/>
          <p:nvPr/>
        </p:nvSpPr>
        <p:spPr>
          <a:xfrm>
            <a:off x="5949708" y="3080237"/>
            <a:ext cx="409813" cy="409813"/>
          </a:xfrm>
          <a:prstGeom prst="roundRect">
            <a:avLst>
              <a:gd name="adj" fmla="val 18672"/>
            </a:avLst>
          </a:prstGeom>
          <a:solidFill>
            <a:schemeClr val="accent4">
              <a:lumMod val="40000"/>
              <a:lumOff val="60000"/>
            </a:schemeClr>
          </a:solidFill>
          <a:ln w="7620">
            <a:solidFill>
              <a:srgbClr val="C5CAD2"/>
            </a:solidFill>
            <a:prstDash val="solid"/>
          </a:ln>
        </p:spPr>
        <p:txBody>
          <a:bodyPr/>
          <a:lstStyle/>
          <a:p>
            <a:endParaRPr lang="en-US" sz="2000"/>
          </a:p>
        </p:txBody>
      </p:sp>
      <p:sp>
        <p:nvSpPr>
          <p:cNvPr id="26" name="Text 9">
            <a:extLst>
              <a:ext uri="{FF2B5EF4-FFF2-40B4-BE49-F238E27FC236}">
                <a16:creationId xmlns:a16="http://schemas.microsoft.com/office/drawing/2014/main" id="{9CF76812-DEB3-A533-DEC4-FEF45588B1D3}"/>
              </a:ext>
            </a:extLst>
          </p:cNvPr>
          <p:cNvSpPr/>
          <p:nvPr/>
        </p:nvSpPr>
        <p:spPr>
          <a:xfrm>
            <a:off x="6017991" y="3114348"/>
            <a:ext cx="273248" cy="341590"/>
          </a:xfrm>
          <a:prstGeom prst="rect">
            <a:avLst/>
          </a:prstGeom>
          <a:noFill/>
          <a:ln/>
        </p:spPr>
        <p:txBody>
          <a:bodyPr wrap="none" lIns="0" tIns="0" rIns="0" bIns="0" rtlCol="0" anchor="t"/>
          <a:lstStyle/>
          <a:p>
            <a:pPr marL="0" indent="0" algn="ctr">
              <a:lnSpc>
                <a:spcPts val="2150"/>
              </a:lnSpc>
              <a:buNone/>
            </a:pPr>
            <a:r>
              <a:rPr lang="en-US" sz="2000" b="1">
                <a:solidFill>
                  <a:srgbClr val="4A5D7C"/>
                </a:solidFill>
                <a:ea typeface="Varela Round Bold" pitchFamily="34" charset="-122"/>
                <a:cs typeface="Varela Round Bold" pitchFamily="34" charset="-120"/>
              </a:rPr>
              <a:t>2</a:t>
            </a:r>
            <a:endParaRPr lang="en-US" sz="2000"/>
          </a:p>
        </p:txBody>
      </p:sp>
      <p:sp>
        <p:nvSpPr>
          <p:cNvPr id="27" name="Text 10">
            <a:extLst>
              <a:ext uri="{FF2B5EF4-FFF2-40B4-BE49-F238E27FC236}">
                <a16:creationId xmlns:a16="http://schemas.microsoft.com/office/drawing/2014/main" id="{2920C5F0-3074-4E34-2804-A0B20EA320F7}"/>
              </a:ext>
            </a:extLst>
          </p:cNvPr>
          <p:cNvSpPr/>
          <p:nvPr/>
        </p:nvSpPr>
        <p:spPr>
          <a:xfrm>
            <a:off x="7065443" y="3142864"/>
            <a:ext cx="3639979" cy="284678"/>
          </a:xfrm>
          <a:prstGeom prst="rect">
            <a:avLst/>
          </a:prstGeom>
          <a:noFill/>
          <a:ln/>
        </p:spPr>
        <p:txBody>
          <a:bodyPr wrap="none" lIns="0" tIns="0" rIns="0" bIns="0" rtlCol="0" anchor="t"/>
          <a:lstStyle/>
          <a:p>
            <a:pPr marL="0" indent="0" algn="l">
              <a:lnSpc>
                <a:spcPts val="2200"/>
              </a:lnSpc>
              <a:buNone/>
            </a:pPr>
            <a:r>
              <a:rPr lang="en-US" sz="2000" b="1">
                <a:solidFill>
                  <a:srgbClr val="4A5D7C"/>
                </a:solidFill>
                <a:ea typeface="Varela Round Bold" pitchFamily="34" charset="-122"/>
                <a:cs typeface="Varela Round Bold" pitchFamily="34" charset="-120"/>
              </a:rPr>
              <a:t>Q1-Q2 2026: Global Engagement</a:t>
            </a:r>
            <a:endParaRPr lang="en-US" sz="2000"/>
          </a:p>
        </p:txBody>
      </p:sp>
      <p:sp>
        <p:nvSpPr>
          <p:cNvPr id="28" name="Text 11">
            <a:extLst>
              <a:ext uri="{FF2B5EF4-FFF2-40B4-BE49-F238E27FC236}">
                <a16:creationId xmlns:a16="http://schemas.microsoft.com/office/drawing/2014/main" id="{3E868FF0-23E2-748A-C359-1D42200A9899}"/>
              </a:ext>
            </a:extLst>
          </p:cNvPr>
          <p:cNvSpPr/>
          <p:nvPr/>
        </p:nvSpPr>
        <p:spPr>
          <a:xfrm>
            <a:off x="7065443" y="3536842"/>
            <a:ext cx="4138469" cy="582930"/>
          </a:xfrm>
          <a:prstGeom prst="rect">
            <a:avLst/>
          </a:prstGeom>
          <a:noFill/>
          <a:ln/>
        </p:spPr>
        <p:txBody>
          <a:bodyPr wrap="square" lIns="0" tIns="0" rIns="0" bIns="0" rtlCol="0" anchor="t"/>
          <a:lstStyle/>
          <a:p>
            <a:pPr marL="0" indent="0" algn="l">
              <a:lnSpc>
                <a:spcPts val="2250"/>
              </a:lnSpc>
              <a:buNone/>
            </a:pPr>
            <a:r>
              <a:rPr lang="en-US" sz="2000">
                <a:solidFill>
                  <a:srgbClr val="4A5D7C"/>
                </a:solidFill>
                <a:ea typeface="Varela Round" pitchFamily="34" charset="-122"/>
                <a:cs typeface="Varela Round" pitchFamily="34" charset="-120"/>
              </a:rPr>
              <a:t>Conduct in-person and virtual roundtables and other targeted stakeholder outreach</a:t>
            </a:r>
            <a:endParaRPr lang="en-US" sz="2000"/>
          </a:p>
        </p:txBody>
      </p:sp>
      <p:sp>
        <p:nvSpPr>
          <p:cNvPr id="29" name="Shape 12">
            <a:extLst>
              <a:ext uri="{FF2B5EF4-FFF2-40B4-BE49-F238E27FC236}">
                <a16:creationId xmlns:a16="http://schemas.microsoft.com/office/drawing/2014/main" id="{D35699DD-7940-05B5-1E08-36545E10A15A}"/>
              </a:ext>
            </a:extLst>
          </p:cNvPr>
          <p:cNvSpPr/>
          <p:nvPr/>
        </p:nvSpPr>
        <p:spPr>
          <a:xfrm>
            <a:off x="5426072" y="4215855"/>
            <a:ext cx="546497" cy="22860"/>
          </a:xfrm>
          <a:prstGeom prst="roundRect">
            <a:avLst>
              <a:gd name="adj" fmla="val 334730"/>
            </a:avLst>
          </a:prstGeom>
          <a:solidFill>
            <a:srgbClr val="C5CAD2"/>
          </a:solidFill>
          <a:ln/>
        </p:spPr>
        <p:txBody>
          <a:bodyPr/>
          <a:lstStyle/>
          <a:p>
            <a:endParaRPr lang="en-US" sz="2000"/>
          </a:p>
        </p:txBody>
      </p:sp>
      <p:sp>
        <p:nvSpPr>
          <p:cNvPr id="30" name="Shape 13">
            <a:extLst>
              <a:ext uri="{FF2B5EF4-FFF2-40B4-BE49-F238E27FC236}">
                <a16:creationId xmlns:a16="http://schemas.microsoft.com/office/drawing/2014/main" id="{64F2D176-035A-BBE4-97E1-0EB26A7C8A69}"/>
              </a:ext>
            </a:extLst>
          </p:cNvPr>
          <p:cNvSpPr/>
          <p:nvPr/>
        </p:nvSpPr>
        <p:spPr>
          <a:xfrm>
            <a:off x="5949708" y="4022378"/>
            <a:ext cx="409813" cy="409813"/>
          </a:xfrm>
          <a:prstGeom prst="roundRect">
            <a:avLst>
              <a:gd name="adj" fmla="val 18672"/>
            </a:avLst>
          </a:prstGeom>
          <a:solidFill>
            <a:schemeClr val="accent3">
              <a:lumMod val="40000"/>
              <a:lumOff val="60000"/>
            </a:schemeClr>
          </a:solidFill>
          <a:ln w="7620">
            <a:solidFill>
              <a:srgbClr val="C5CAD2"/>
            </a:solidFill>
            <a:prstDash val="solid"/>
          </a:ln>
        </p:spPr>
        <p:txBody>
          <a:bodyPr/>
          <a:lstStyle/>
          <a:p>
            <a:endParaRPr lang="en-US" sz="2000"/>
          </a:p>
        </p:txBody>
      </p:sp>
      <p:sp>
        <p:nvSpPr>
          <p:cNvPr id="31" name="Text 14">
            <a:extLst>
              <a:ext uri="{FF2B5EF4-FFF2-40B4-BE49-F238E27FC236}">
                <a16:creationId xmlns:a16="http://schemas.microsoft.com/office/drawing/2014/main" id="{9FD0B1D2-75F9-7ADE-9A31-653566F12B89}"/>
              </a:ext>
            </a:extLst>
          </p:cNvPr>
          <p:cNvSpPr/>
          <p:nvPr/>
        </p:nvSpPr>
        <p:spPr>
          <a:xfrm>
            <a:off x="6017991" y="4056490"/>
            <a:ext cx="273248" cy="341590"/>
          </a:xfrm>
          <a:prstGeom prst="rect">
            <a:avLst/>
          </a:prstGeom>
          <a:noFill/>
          <a:ln/>
        </p:spPr>
        <p:txBody>
          <a:bodyPr wrap="none" lIns="0" tIns="0" rIns="0" bIns="0" rtlCol="0" anchor="t"/>
          <a:lstStyle/>
          <a:p>
            <a:pPr marL="0" indent="0" algn="ctr">
              <a:lnSpc>
                <a:spcPts val="2150"/>
              </a:lnSpc>
              <a:buNone/>
            </a:pPr>
            <a:r>
              <a:rPr lang="en-US" sz="2000" b="1">
                <a:solidFill>
                  <a:srgbClr val="4A5D7C"/>
                </a:solidFill>
                <a:ea typeface="Varela Round Bold" pitchFamily="34" charset="-122"/>
                <a:cs typeface="Varela Round Bold" pitchFamily="34" charset="-120"/>
              </a:rPr>
              <a:t>3</a:t>
            </a:r>
            <a:endParaRPr lang="en-US" sz="2000"/>
          </a:p>
        </p:txBody>
      </p:sp>
      <p:sp>
        <p:nvSpPr>
          <p:cNvPr id="32" name="Text 15">
            <a:extLst>
              <a:ext uri="{FF2B5EF4-FFF2-40B4-BE49-F238E27FC236}">
                <a16:creationId xmlns:a16="http://schemas.microsoft.com/office/drawing/2014/main" id="{4A4C810C-043B-D77E-F63E-5C26A6B18A0A}"/>
              </a:ext>
            </a:extLst>
          </p:cNvPr>
          <p:cNvSpPr/>
          <p:nvPr/>
        </p:nvSpPr>
        <p:spPr>
          <a:xfrm>
            <a:off x="1780973" y="4085005"/>
            <a:ext cx="3462814" cy="284678"/>
          </a:xfrm>
          <a:prstGeom prst="rect">
            <a:avLst/>
          </a:prstGeom>
          <a:noFill/>
          <a:ln/>
        </p:spPr>
        <p:txBody>
          <a:bodyPr wrap="none" lIns="0" tIns="0" rIns="0" bIns="0" rtlCol="0" anchor="t"/>
          <a:lstStyle/>
          <a:p>
            <a:pPr marL="0" indent="0" algn="r">
              <a:lnSpc>
                <a:spcPts val="2200"/>
              </a:lnSpc>
              <a:buNone/>
            </a:pPr>
            <a:r>
              <a:rPr lang="en-US" sz="2000" b="1">
                <a:solidFill>
                  <a:srgbClr val="4A5D7C"/>
                </a:solidFill>
                <a:ea typeface="Varela Round Bold" pitchFamily="34" charset="-122"/>
                <a:cs typeface="Varela Round Bold" pitchFamily="34" charset="-120"/>
              </a:rPr>
              <a:t>June 2026: Preliminary Findings</a:t>
            </a:r>
            <a:endParaRPr lang="en-US" sz="2000"/>
          </a:p>
        </p:txBody>
      </p:sp>
      <p:sp>
        <p:nvSpPr>
          <p:cNvPr id="33" name="Text 16">
            <a:extLst>
              <a:ext uri="{FF2B5EF4-FFF2-40B4-BE49-F238E27FC236}">
                <a16:creationId xmlns:a16="http://schemas.microsoft.com/office/drawing/2014/main" id="{25881F69-E865-75BA-8BF4-3FCA31C4978B}"/>
              </a:ext>
            </a:extLst>
          </p:cNvPr>
          <p:cNvSpPr/>
          <p:nvPr/>
        </p:nvSpPr>
        <p:spPr>
          <a:xfrm>
            <a:off x="1487157" y="4478983"/>
            <a:ext cx="3756630" cy="582930"/>
          </a:xfrm>
          <a:prstGeom prst="rect">
            <a:avLst/>
          </a:prstGeom>
          <a:noFill/>
          <a:ln/>
        </p:spPr>
        <p:txBody>
          <a:bodyPr wrap="square" lIns="0" tIns="0" rIns="0" bIns="0" rtlCol="0" anchor="t"/>
          <a:lstStyle/>
          <a:p>
            <a:pPr marL="0" indent="0" algn="r">
              <a:lnSpc>
                <a:spcPts val="2250"/>
              </a:lnSpc>
              <a:buNone/>
            </a:pPr>
            <a:r>
              <a:rPr lang="en-US" sz="2000">
                <a:solidFill>
                  <a:srgbClr val="4A5D7C"/>
                </a:solidFill>
                <a:ea typeface="Varela Round" pitchFamily="34" charset="-122"/>
                <a:cs typeface="Varela Round" pitchFamily="34" charset="-120"/>
              </a:rPr>
              <a:t>Present initial insights and observations to IESBA for discussion and feedback</a:t>
            </a:r>
            <a:endParaRPr lang="en-US" sz="2000"/>
          </a:p>
        </p:txBody>
      </p:sp>
      <p:sp>
        <p:nvSpPr>
          <p:cNvPr id="34" name="Shape 17">
            <a:extLst>
              <a:ext uri="{FF2B5EF4-FFF2-40B4-BE49-F238E27FC236}">
                <a16:creationId xmlns:a16="http://schemas.microsoft.com/office/drawing/2014/main" id="{DFB5D2A6-3F87-A2DB-2EC8-467E2DB2F29A}"/>
              </a:ext>
            </a:extLst>
          </p:cNvPr>
          <p:cNvSpPr/>
          <p:nvPr/>
        </p:nvSpPr>
        <p:spPr>
          <a:xfrm>
            <a:off x="6336662" y="5158116"/>
            <a:ext cx="546497" cy="22860"/>
          </a:xfrm>
          <a:prstGeom prst="roundRect">
            <a:avLst>
              <a:gd name="adj" fmla="val 334730"/>
            </a:avLst>
          </a:prstGeom>
          <a:solidFill>
            <a:srgbClr val="C5CAD2"/>
          </a:solidFill>
          <a:ln/>
        </p:spPr>
        <p:txBody>
          <a:bodyPr/>
          <a:lstStyle/>
          <a:p>
            <a:endParaRPr lang="en-US" sz="2000"/>
          </a:p>
        </p:txBody>
      </p:sp>
      <p:sp>
        <p:nvSpPr>
          <p:cNvPr id="35" name="Shape 18">
            <a:extLst>
              <a:ext uri="{FF2B5EF4-FFF2-40B4-BE49-F238E27FC236}">
                <a16:creationId xmlns:a16="http://schemas.microsoft.com/office/drawing/2014/main" id="{84445400-D934-C70C-ED7E-E66D0C25FE1B}"/>
              </a:ext>
            </a:extLst>
          </p:cNvPr>
          <p:cNvSpPr/>
          <p:nvPr/>
        </p:nvSpPr>
        <p:spPr>
          <a:xfrm>
            <a:off x="5949708" y="4964639"/>
            <a:ext cx="409813" cy="409813"/>
          </a:xfrm>
          <a:prstGeom prst="roundRect">
            <a:avLst>
              <a:gd name="adj" fmla="val 18672"/>
            </a:avLst>
          </a:prstGeom>
          <a:solidFill>
            <a:schemeClr val="accent1">
              <a:lumMod val="40000"/>
              <a:lumOff val="60000"/>
            </a:schemeClr>
          </a:solidFill>
          <a:ln w="7620">
            <a:solidFill>
              <a:srgbClr val="C5CAD2"/>
            </a:solidFill>
            <a:prstDash val="solid"/>
          </a:ln>
        </p:spPr>
        <p:txBody>
          <a:bodyPr/>
          <a:lstStyle/>
          <a:p>
            <a:endParaRPr lang="en-US" sz="2000"/>
          </a:p>
        </p:txBody>
      </p:sp>
      <p:sp>
        <p:nvSpPr>
          <p:cNvPr id="36" name="Text 19">
            <a:extLst>
              <a:ext uri="{FF2B5EF4-FFF2-40B4-BE49-F238E27FC236}">
                <a16:creationId xmlns:a16="http://schemas.microsoft.com/office/drawing/2014/main" id="{D81A8A76-8E09-1387-46E6-9F28987ED1AB}"/>
              </a:ext>
            </a:extLst>
          </p:cNvPr>
          <p:cNvSpPr/>
          <p:nvPr/>
        </p:nvSpPr>
        <p:spPr>
          <a:xfrm>
            <a:off x="6017991" y="4998750"/>
            <a:ext cx="273248" cy="341590"/>
          </a:xfrm>
          <a:prstGeom prst="rect">
            <a:avLst/>
          </a:prstGeom>
          <a:noFill/>
          <a:ln/>
        </p:spPr>
        <p:txBody>
          <a:bodyPr wrap="none" lIns="0" tIns="0" rIns="0" bIns="0" rtlCol="0" anchor="t"/>
          <a:lstStyle/>
          <a:p>
            <a:pPr marL="0" indent="0" algn="ctr">
              <a:lnSpc>
                <a:spcPts val="2150"/>
              </a:lnSpc>
              <a:buNone/>
            </a:pPr>
            <a:r>
              <a:rPr lang="en-US" sz="2000" b="1">
                <a:solidFill>
                  <a:srgbClr val="4A5D7C"/>
                </a:solidFill>
                <a:ea typeface="Varela Round Bold" pitchFamily="34" charset="-122"/>
                <a:cs typeface="Varela Round Bold" pitchFamily="34" charset="-120"/>
              </a:rPr>
              <a:t>4</a:t>
            </a:r>
            <a:endParaRPr lang="en-US" sz="2000"/>
          </a:p>
        </p:txBody>
      </p:sp>
      <p:sp>
        <p:nvSpPr>
          <p:cNvPr id="37" name="Text 20">
            <a:extLst>
              <a:ext uri="{FF2B5EF4-FFF2-40B4-BE49-F238E27FC236}">
                <a16:creationId xmlns:a16="http://schemas.microsoft.com/office/drawing/2014/main" id="{FF8630CC-2C02-CAC5-384D-FF5960826741}"/>
              </a:ext>
            </a:extLst>
          </p:cNvPr>
          <p:cNvSpPr/>
          <p:nvPr/>
        </p:nvSpPr>
        <p:spPr>
          <a:xfrm>
            <a:off x="7065443" y="5027266"/>
            <a:ext cx="3266361" cy="284678"/>
          </a:xfrm>
          <a:prstGeom prst="rect">
            <a:avLst/>
          </a:prstGeom>
          <a:noFill/>
          <a:ln/>
        </p:spPr>
        <p:txBody>
          <a:bodyPr wrap="none" lIns="0" tIns="0" rIns="0" bIns="0" rtlCol="0" anchor="t"/>
          <a:lstStyle/>
          <a:p>
            <a:pPr marL="0" indent="0" algn="l">
              <a:lnSpc>
                <a:spcPts val="2200"/>
              </a:lnSpc>
              <a:buNone/>
            </a:pPr>
            <a:r>
              <a:rPr lang="en-US" sz="2000" b="1">
                <a:solidFill>
                  <a:srgbClr val="4A5D7C"/>
                </a:solidFill>
                <a:ea typeface="Varela Round Bold" pitchFamily="34" charset="-122"/>
                <a:cs typeface="Varela Round Bold" pitchFamily="34" charset="-120"/>
              </a:rPr>
              <a:t>September 2026: Final Report</a:t>
            </a:r>
            <a:endParaRPr lang="en-US" sz="2000"/>
          </a:p>
        </p:txBody>
      </p:sp>
      <p:sp>
        <p:nvSpPr>
          <p:cNvPr id="38" name="Text 21">
            <a:extLst>
              <a:ext uri="{FF2B5EF4-FFF2-40B4-BE49-F238E27FC236}">
                <a16:creationId xmlns:a16="http://schemas.microsoft.com/office/drawing/2014/main" id="{DC3E4DBE-ED0E-889E-149C-562EBB34638F}"/>
              </a:ext>
            </a:extLst>
          </p:cNvPr>
          <p:cNvSpPr/>
          <p:nvPr/>
        </p:nvSpPr>
        <p:spPr>
          <a:xfrm>
            <a:off x="7065443" y="5421244"/>
            <a:ext cx="3814159" cy="582930"/>
          </a:xfrm>
          <a:prstGeom prst="rect">
            <a:avLst/>
          </a:prstGeom>
          <a:noFill/>
          <a:ln/>
        </p:spPr>
        <p:txBody>
          <a:bodyPr wrap="square" lIns="0" tIns="0" rIns="0" bIns="0" rtlCol="0" anchor="t"/>
          <a:lstStyle/>
          <a:p>
            <a:pPr marL="0" indent="0" algn="l">
              <a:lnSpc>
                <a:spcPts val="2250"/>
              </a:lnSpc>
              <a:buNone/>
            </a:pPr>
            <a:r>
              <a:rPr lang="en-US" sz="2000">
                <a:solidFill>
                  <a:srgbClr val="4A5D7C"/>
                </a:solidFill>
                <a:ea typeface="Varela Round" pitchFamily="34" charset="-122"/>
                <a:cs typeface="Varela Round" pitchFamily="34" charset="-120"/>
              </a:rPr>
              <a:t>Deliver final report and recommendations for IESBA consideration</a:t>
            </a:r>
            <a:endParaRPr lang="en-US" sz="2000"/>
          </a:p>
        </p:txBody>
      </p:sp>
    </p:spTree>
    <p:extLst>
      <p:ext uri="{BB962C8B-B14F-4D97-AF65-F5344CB8AC3E}">
        <p14:creationId xmlns:p14="http://schemas.microsoft.com/office/powerpoint/2010/main" val="34905990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54C237-286D-2020-4948-60DCD1DF14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3D6017-0D01-08ED-D888-80EEB880BB2A}"/>
              </a:ext>
            </a:extLst>
          </p:cNvPr>
          <p:cNvSpPr>
            <a:spLocks noGrp="1"/>
          </p:cNvSpPr>
          <p:nvPr>
            <p:ph type="title"/>
          </p:nvPr>
        </p:nvSpPr>
        <p:spPr/>
        <p:txBody>
          <a:bodyPr/>
          <a:lstStyle/>
          <a:p>
            <a:r>
              <a:rPr lang="en-US"/>
              <a:t>Appendix </a:t>
            </a:r>
            <a:br>
              <a:rPr lang="en-US"/>
            </a:br>
            <a:r>
              <a:rPr lang="en-US" sz="4000"/>
              <a:t>IMPLEMENTING IESBA SMART OBJECTIVES</a:t>
            </a:r>
          </a:p>
        </p:txBody>
      </p:sp>
    </p:spTree>
    <p:extLst>
      <p:ext uri="{BB962C8B-B14F-4D97-AF65-F5344CB8AC3E}">
        <p14:creationId xmlns:p14="http://schemas.microsoft.com/office/powerpoint/2010/main" val="7484044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43B4479-A45F-E253-8320-69F6799B04B9}"/>
              </a:ext>
            </a:extLst>
          </p:cNvPr>
          <p:cNvSpPr txBox="1"/>
          <p:nvPr/>
        </p:nvSpPr>
        <p:spPr>
          <a:xfrm>
            <a:off x="907676" y="6067475"/>
            <a:ext cx="1983441" cy="646331"/>
          </a:xfrm>
          <a:prstGeom prst="rect">
            <a:avLst/>
          </a:prstGeom>
          <a:solidFill>
            <a:schemeClr val="bg1"/>
          </a:solidFill>
        </p:spPr>
        <p:txBody>
          <a:bodyPr wrap="square" rtlCol="0">
            <a:spAutoFit/>
          </a:bodyPr>
          <a:lstStyle/>
          <a:p>
            <a:endParaRPr lang="en-US"/>
          </a:p>
          <a:p>
            <a:endParaRPr lang="en-US"/>
          </a:p>
        </p:txBody>
      </p:sp>
      <p:sp>
        <p:nvSpPr>
          <p:cNvPr id="3" name="Slide Number Placeholder 2">
            <a:extLst>
              <a:ext uri="{FF2B5EF4-FFF2-40B4-BE49-F238E27FC236}">
                <a16:creationId xmlns:a16="http://schemas.microsoft.com/office/drawing/2014/main" id="{90389EDA-163F-97B4-5921-2A487C689B2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9" name="Title 8">
            <a:extLst>
              <a:ext uri="{FF2B5EF4-FFF2-40B4-BE49-F238E27FC236}">
                <a16:creationId xmlns:a16="http://schemas.microsoft.com/office/drawing/2014/main" id="{1BE7DF00-117B-6428-4952-D918D07E14A4}"/>
              </a:ext>
            </a:extLst>
          </p:cNvPr>
          <p:cNvSpPr>
            <a:spLocks noGrp="1"/>
          </p:cNvSpPr>
          <p:nvPr>
            <p:ph type="title"/>
          </p:nvPr>
        </p:nvSpPr>
        <p:spPr/>
        <p:txBody>
          <a:bodyPr/>
          <a:lstStyle/>
          <a:p>
            <a:r>
              <a:rPr lang="en-US">
                <a:latin typeface="+mn-lt"/>
              </a:rPr>
              <a:t>IMPLEMENTING IESBA SMART</a:t>
            </a:r>
          </a:p>
        </p:txBody>
      </p:sp>
      <p:graphicFrame>
        <p:nvGraphicFramePr>
          <p:cNvPr id="5" name="Diagram 4">
            <a:extLst>
              <a:ext uri="{FF2B5EF4-FFF2-40B4-BE49-F238E27FC236}">
                <a16:creationId xmlns:a16="http://schemas.microsoft.com/office/drawing/2014/main" id="{6E559BF3-3BCA-DAC9-1A32-B89A743F1AE4}"/>
              </a:ext>
            </a:extLst>
          </p:cNvPr>
          <p:cNvGraphicFramePr/>
          <p:nvPr>
            <p:extLst>
              <p:ext uri="{D42A27DB-BD31-4B8C-83A1-F6EECF244321}">
                <p14:modId xmlns:p14="http://schemas.microsoft.com/office/powerpoint/2010/main" val="2527665108"/>
              </p:ext>
            </p:extLst>
          </p:nvPr>
        </p:nvGraphicFramePr>
        <p:xfrm>
          <a:off x="-2225211" y="1571946"/>
          <a:ext cx="10704388" cy="5131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TextBox 14">
            <a:extLst>
              <a:ext uri="{FF2B5EF4-FFF2-40B4-BE49-F238E27FC236}">
                <a16:creationId xmlns:a16="http://schemas.microsoft.com/office/drawing/2014/main" id="{873CE7C8-944B-B7DF-1C61-7B070F0B9882}"/>
              </a:ext>
            </a:extLst>
          </p:cNvPr>
          <p:cNvSpPr txBox="1"/>
          <p:nvPr/>
        </p:nvSpPr>
        <p:spPr>
          <a:xfrm>
            <a:off x="2789517" y="2703221"/>
            <a:ext cx="8465505" cy="584775"/>
          </a:xfrm>
          <a:prstGeom prst="rect">
            <a:avLst/>
          </a:prstGeom>
          <a:noFill/>
        </p:spPr>
        <p:txBody>
          <a:bodyPr wrap="square" rtlCol="0">
            <a:spAutoFit/>
          </a:bodyPr>
          <a:lstStyle/>
          <a:p>
            <a:pPr marL="285750" indent="-285750">
              <a:buFont typeface="Arial" panose="020B0604020202020204" pitchFamily="34" charset="0"/>
              <a:buChar char="•"/>
            </a:pPr>
            <a:r>
              <a:rPr lang="en-US" sz="1600">
                <a:solidFill>
                  <a:schemeClr val="tx2"/>
                </a:solidFill>
              </a:rPr>
              <a:t>Early identification of CFO networks and partners </a:t>
            </a:r>
          </a:p>
          <a:p>
            <a:pPr marL="285750" indent="-285750">
              <a:buFont typeface="Arial" panose="020B0604020202020204" pitchFamily="34" charset="0"/>
              <a:buChar char="•"/>
            </a:pPr>
            <a:r>
              <a:rPr lang="en-US" sz="1600">
                <a:solidFill>
                  <a:schemeClr val="tx2"/>
                </a:solidFill>
              </a:rPr>
              <a:t>Outreach routed through PAOs, JSS, investor groups, and international organizations</a:t>
            </a:r>
          </a:p>
        </p:txBody>
      </p:sp>
      <p:sp>
        <p:nvSpPr>
          <p:cNvPr id="16" name="TextBox 15">
            <a:extLst>
              <a:ext uri="{FF2B5EF4-FFF2-40B4-BE49-F238E27FC236}">
                <a16:creationId xmlns:a16="http://schemas.microsoft.com/office/drawing/2014/main" id="{09153ED8-CF24-9C55-4AE3-A686145DA60B}"/>
              </a:ext>
            </a:extLst>
          </p:cNvPr>
          <p:cNvSpPr txBox="1"/>
          <p:nvPr/>
        </p:nvSpPr>
        <p:spPr>
          <a:xfrm>
            <a:off x="3867822" y="3806071"/>
            <a:ext cx="8324178" cy="584775"/>
          </a:xfrm>
          <a:prstGeom prst="rect">
            <a:avLst/>
          </a:prstGeom>
          <a:noFill/>
        </p:spPr>
        <p:txBody>
          <a:bodyPr wrap="square" rtlCol="0">
            <a:spAutoFit/>
          </a:bodyPr>
          <a:lstStyle/>
          <a:p>
            <a:pPr marL="285750" indent="-285750">
              <a:buFont typeface="Arial" panose="020B0604020202020204" pitchFamily="34" charset="0"/>
              <a:buChar char="•"/>
            </a:pPr>
            <a:r>
              <a:rPr lang="en-US" sz="1600">
                <a:solidFill>
                  <a:schemeClr val="tx2"/>
                </a:solidFill>
              </a:rPr>
              <a:t>Survey designed to capture consistency and differences in how CFOs apply ethical frameworks</a:t>
            </a:r>
          </a:p>
          <a:p>
            <a:pPr marL="285750" indent="-285750">
              <a:buFont typeface="Arial" panose="020B0604020202020204" pitchFamily="34" charset="0"/>
              <a:buChar char="•"/>
            </a:pPr>
            <a:r>
              <a:rPr lang="en-US" sz="1600">
                <a:solidFill>
                  <a:schemeClr val="tx2"/>
                </a:solidFill>
              </a:rPr>
              <a:t>Outreach channels selected based on jurisdictional reach and stakeholder influence</a:t>
            </a:r>
          </a:p>
        </p:txBody>
      </p:sp>
      <p:sp>
        <p:nvSpPr>
          <p:cNvPr id="17" name="TextBox 16">
            <a:extLst>
              <a:ext uri="{FF2B5EF4-FFF2-40B4-BE49-F238E27FC236}">
                <a16:creationId xmlns:a16="http://schemas.microsoft.com/office/drawing/2014/main" id="{B3B83C52-6C31-3075-338E-23B59CB362C1}"/>
              </a:ext>
            </a:extLst>
          </p:cNvPr>
          <p:cNvSpPr txBox="1"/>
          <p:nvPr/>
        </p:nvSpPr>
        <p:spPr>
          <a:xfrm>
            <a:off x="5106535" y="4754302"/>
            <a:ext cx="7157462" cy="807913"/>
          </a:xfrm>
          <a:prstGeom prst="rect">
            <a:avLst/>
          </a:prstGeom>
          <a:noFill/>
        </p:spPr>
        <p:txBody>
          <a:bodyPr wrap="square" rtlCol="0">
            <a:spAutoFit/>
          </a:bodyPr>
          <a:lstStyle/>
          <a:p>
            <a:pPr marL="285750" indent="-285750">
              <a:buFont typeface="Arial" panose="020B0604020202020204" pitchFamily="34" charset="0"/>
              <a:buChar char="•"/>
            </a:pPr>
            <a:r>
              <a:rPr lang="en-US" sz="1550">
                <a:solidFill>
                  <a:schemeClr val="tx2"/>
                </a:solidFill>
              </a:rPr>
              <a:t>Pulse Survey results as evidence base for refining extended survey &amp; briefing note</a:t>
            </a:r>
          </a:p>
          <a:p>
            <a:pPr marL="285750" indent="-285750">
              <a:buFont typeface="Arial" panose="020B0604020202020204" pitchFamily="34" charset="0"/>
              <a:buChar char="•"/>
            </a:pPr>
            <a:r>
              <a:rPr lang="en-US" sz="1550">
                <a:solidFill>
                  <a:schemeClr val="tx2"/>
                </a:solidFill>
              </a:rPr>
              <a:t>Roundtable structure includes built-in feedback loops for capturing diverse perspectives across regions and market types</a:t>
            </a:r>
          </a:p>
        </p:txBody>
      </p:sp>
      <p:sp>
        <p:nvSpPr>
          <p:cNvPr id="18" name="TextBox 17">
            <a:extLst>
              <a:ext uri="{FF2B5EF4-FFF2-40B4-BE49-F238E27FC236}">
                <a16:creationId xmlns:a16="http://schemas.microsoft.com/office/drawing/2014/main" id="{FC25E68A-534E-EDE3-35EB-23A5B4213815}"/>
              </a:ext>
            </a:extLst>
          </p:cNvPr>
          <p:cNvSpPr txBox="1"/>
          <p:nvPr/>
        </p:nvSpPr>
        <p:spPr>
          <a:xfrm>
            <a:off x="6096000" y="5821253"/>
            <a:ext cx="6167997" cy="569387"/>
          </a:xfrm>
          <a:prstGeom prst="rect">
            <a:avLst/>
          </a:prstGeom>
          <a:noFill/>
        </p:spPr>
        <p:txBody>
          <a:bodyPr wrap="square" rtlCol="0">
            <a:spAutoFit/>
          </a:bodyPr>
          <a:lstStyle/>
          <a:p>
            <a:pPr marL="285750" indent="-285750">
              <a:buFont typeface="Arial" panose="020B0604020202020204" pitchFamily="34" charset="0"/>
              <a:buChar char="•"/>
            </a:pPr>
            <a:r>
              <a:rPr lang="en-US" sz="1550">
                <a:solidFill>
                  <a:schemeClr val="tx2"/>
                </a:solidFill>
              </a:rPr>
              <a:t>Outreach planned by region (EU, NA, Africa, Asia, LATAM)</a:t>
            </a:r>
          </a:p>
          <a:p>
            <a:pPr marL="285750" indent="-285750">
              <a:buFont typeface="Arial" panose="020B0604020202020204" pitchFamily="34" charset="0"/>
              <a:buChar char="•"/>
            </a:pPr>
            <a:r>
              <a:rPr lang="en-US" sz="1550">
                <a:solidFill>
                  <a:schemeClr val="tx2"/>
                </a:solidFill>
              </a:rPr>
              <a:t>Extended survey sequencing and outreach plan reflect the principle</a:t>
            </a:r>
          </a:p>
        </p:txBody>
      </p:sp>
      <p:sp>
        <p:nvSpPr>
          <p:cNvPr id="2" name="TextBox 1">
            <a:extLst>
              <a:ext uri="{FF2B5EF4-FFF2-40B4-BE49-F238E27FC236}">
                <a16:creationId xmlns:a16="http://schemas.microsoft.com/office/drawing/2014/main" id="{3446EE23-DBA0-5D92-A9EF-220F1CCDCAF4}"/>
              </a:ext>
            </a:extLst>
          </p:cNvPr>
          <p:cNvSpPr txBox="1"/>
          <p:nvPr/>
        </p:nvSpPr>
        <p:spPr>
          <a:xfrm>
            <a:off x="1722717" y="1612945"/>
            <a:ext cx="9995150" cy="830997"/>
          </a:xfrm>
          <a:prstGeom prst="rect">
            <a:avLst/>
          </a:prstGeom>
          <a:noFill/>
        </p:spPr>
        <p:txBody>
          <a:bodyPr wrap="square" rtlCol="0">
            <a:spAutoFit/>
          </a:bodyPr>
          <a:lstStyle/>
          <a:p>
            <a:pPr marL="285750" indent="-285750">
              <a:buFont typeface="Arial" panose="020B0604020202020204" pitchFamily="34" charset="0"/>
              <a:buChar char="•"/>
            </a:pPr>
            <a:r>
              <a:rPr lang="en-US" sz="1600">
                <a:solidFill>
                  <a:schemeClr val="tx2"/>
                </a:solidFill>
              </a:rPr>
              <a:t>Objectives from the ToR are stated upfront</a:t>
            </a:r>
          </a:p>
          <a:p>
            <a:pPr marL="285750" indent="-285750">
              <a:buFont typeface="Arial" panose="020B0604020202020204" pitchFamily="34" charset="0"/>
              <a:buChar char="•"/>
            </a:pPr>
            <a:r>
              <a:rPr lang="en-US" sz="1600">
                <a:solidFill>
                  <a:schemeClr val="tx2"/>
                </a:solidFill>
              </a:rPr>
              <a:t>Briefing Note and slide deck use short summaries and layered structure</a:t>
            </a:r>
          </a:p>
          <a:p>
            <a:pPr marL="285750" indent="-285750">
              <a:buFont typeface="Arial" panose="020B0604020202020204" pitchFamily="34" charset="0"/>
              <a:buChar char="•"/>
            </a:pPr>
            <a:r>
              <a:rPr lang="en-US" sz="1600">
                <a:solidFill>
                  <a:schemeClr val="tx2"/>
                </a:solidFill>
              </a:rPr>
              <a:t>Roundtable questions follow a consistent structure for comparability across jurisdictions</a:t>
            </a:r>
          </a:p>
        </p:txBody>
      </p:sp>
    </p:spTree>
    <p:extLst>
      <p:ext uri="{BB962C8B-B14F-4D97-AF65-F5344CB8AC3E}">
        <p14:creationId xmlns:p14="http://schemas.microsoft.com/office/powerpoint/2010/main" val="30430331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6940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2826F1-B2C3-17BA-ED52-78E8799EC8E4}"/>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179B65A-FA70-F979-869A-2662BF40EDF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9" name="Title 8">
            <a:extLst>
              <a:ext uri="{FF2B5EF4-FFF2-40B4-BE49-F238E27FC236}">
                <a16:creationId xmlns:a16="http://schemas.microsoft.com/office/drawing/2014/main" id="{666C21DE-3937-D82A-CCD8-0ABEDFCE89B3}"/>
              </a:ext>
            </a:extLst>
          </p:cNvPr>
          <p:cNvSpPr>
            <a:spLocks noGrp="1"/>
          </p:cNvSpPr>
          <p:nvPr>
            <p:ph type="title"/>
          </p:nvPr>
        </p:nvSpPr>
        <p:spPr>
          <a:xfrm>
            <a:off x="599090" y="688535"/>
            <a:ext cx="10134600" cy="550843"/>
          </a:xfrm>
        </p:spPr>
        <p:txBody>
          <a:bodyPr/>
          <a:lstStyle/>
          <a:p>
            <a:r>
              <a:rPr lang="en-US">
                <a:latin typeface="+mn-lt"/>
              </a:rPr>
              <a:t>FEATURED PRESENTER - Lynda Hawton Kitamura</a:t>
            </a:r>
          </a:p>
        </p:txBody>
      </p:sp>
      <p:pic>
        <p:nvPicPr>
          <p:cNvPr id="1026" name="Picture 2">
            <a:extLst>
              <a:ext uri="{FF2B5EF4-FFF2-40B4-BE49-F238E27FC236}">
                <a16:creationId xmlns:a16="http://schemas.microsoft.com/office/drawing/2014/main" id="{845DB5B8-C19A-87EA-7A2C-6FB3D220ED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1472" y="2554394"/>
            <a:ext cx="3260271" cy="3260271"/>
          </a:xfrm>
          <a:prstGeom prst="rect">
            <a:avLst/>
          </a:prstGeom>
          <a:noFill/>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Lst>
        </p:spPr>
      </p:pic>
      <p:sp>
        <p:nvSpPr>
          <p:cNvPr id="31" name="Text 2">
            <a:extLst>
              <a:ext uri="{FF2B5EF4-FFF2-40B4-BE49-F238E27FC236}">
                <a16:creationId xmlns:a16="http://schemas.microsoft.com/office/drawing/2014/main" id="{61E49D51-BD8A-D663-0A22-04150983C218}"/>
              </a:ext>
            </a:extLst>
          </p:cNvPr>
          <p:cNvSpPr/>
          <p:nvPr/>
        </p:nvSpPr>
        <p:spPr>
          <a:xfrm>
            <a:off x="641156" y="1890865"/>
            <a:ext cx="7707273" cy="661988"/>
          </a:xfrm>
          <a:prstGeom prst="rect">
            <a:avLst/>
          </a:prstGeom>
          <a:noFill/>
          <a:ln/>
        </p:spPr>
        <p:txBody>
          <a:bodyPr wrap="square" lIns="0" tIns="0" rIns="0" bIns="0" rtlCol="0" anchor="t"/>
          <a:lstStyle/>
          <a:p>
            <a:pPr marL="0" indent="0" algn="l">
              <a:lnSpc>
                <a:spcPts val="2600"/>
              </a:lnSpc>
              <a:buNone/>
            </a:pPr>
            <a:r>
              <a:rPr lang="en-US">
                <a:solidFill>
                  <a:srgbClr val="4A5D7C"/>
                </a:solidFill>
                <a:ea typeface="Varela Round" pitchFamily="34" charset="-122"/>
                <a:cs typeface="Varela Round" pitchFamily="34" charset="-120"/>
              </a:rPr>
              <a:t>Senior executive and board Chair </a:t>
            </a:r>
          </a:p>
          <a:p>
            <a:pPr>
              <a:lnSpc>
                <a:spcPts val="2600"/>
              </a:lnSpc>
            </a:pPr>
            <a:r>
              <a:rPr lang="en-US">
                <a:solidFill>
                  <a:srgbClr val="4A5D7C"/>
                </a:solidFill>
                <a:cs typeface="Varela Round" pitchFamily="34" charset="-120"/>
                <a:hlinkClick r:id="rId4"/>
              </a:rPr>
              <a:t>https://www.linkedin.com/in/lyndahawtonkitamura/?originalSubdomain=ca</a:t>
            </a:r>
            <a:r>
              <a:rPr lang="en-US">
                <a:solidFill>
                  <a:srgbClr val="4A5D7C"/>
                </a:solidFill>
                <a:cs typeface="Varela Round" pitchFamily="34" charset="-120"/>
              </a:rPr>
              <a:t> </a:t>
            </a:r>
          </a:p>
        </p:txBody>
      </p:sp>
      <p:sp>
        <p:nvSpPr>
          <p:cNvPr id="32" name="Shape 3">
            <a:extLst>
              <a:ext uri="{FF2B5EF4-FFF2-40B4-BE49-F238E27FC236}">
                <a16:creationId xmlns:a16="http://schemas.microsoft.com/office/drawing/2014/main" id="{EFDAD0CC-916B-280E-65E7-64CA9657604A}"/>
              </a:ext>
            </a:extLst>
          </p:cNvPr>
          <p:cNvSpPr/>
          <p:nvPr/>
        </p:nvSpPr>
        <p:spPr>
          <a:xfrm>
            <a:off x="648777" y="2879367"/>
            <a:ext cx="7047442" cy="2895600"/>
          </a:xfrm>
          <a:prstGeom prst="roundRect">
            <a:avLst>
              <a:gd name="adj" fmla="val 3001"/>
            </a:avLst>
          </a:prstGeom>
          <a:solidFill>
            <a:srgbClr val="DFE4EC"/>
          </a:solidFill>
          <a:ln w="7620">
            <a:noFill/>
            <a:prstDash val="soli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endParaRPr lang="en-US"/>
          </a:p>
        </p:txBody>
      </p:sp>
      <p:sp>
        <p:nvSpPr>
          <p:cNvPr id="33" name="Shape 4">
            <a:extLst>
              <a:ext uri="{FF2B5EF4-FFF2-40B4-BE49-F238E27FC236}">
                <a16:creationId xmlns:a16="http://schemas.microsoft.com/office/drawing/2014/main" id="{62C2AA02-631B-7015-3981-AE1C6998D0A3}"/>
              </a:ext>
            </a:extLst>
          </p:cNvPr>
          <p:cNvSpPr/>
          <p:nvPr/>
        </p:nvSpPr>
        <p:spPr>
          <a:xfrm>
            <a:off x="656396" y="2886987"/>
            <a:ext cx="6789433" cy="1274683"/>
          </a:xfrm>
          <a:prstGeom prst="roundRect">
            <a:avLst>
              <a:gd name="adj" fmla="val 6817"/>
            </a:avLst>
          </a:prstGeom>
          <a:solidFill>
            <a:srgbClr val="DFE4EC"/>
          </a:solidFill>
          <a:ln/>
        </p:spPr>
        <p:txBody>
          <a:bodyPr/>
          <a:lstStyle/>
          <a:p>
            <a:endParaRPr lang="en-US"/>
          </a:p>
        </p:txBody>
      </p:sp>
      <p:sp>
        <p:nvSpPr>
          <p:cNvPr id="34" name="Text 5">
            <a:extLst>
              <a:ext uri="{FF2B5EF4-FFF2-40B4-BE49-F238E27FC236}">
                <a16:creationId xmlns:a16="http://schemas.microsoft.com/office/drawing/2014/main" id="{90120821-A636-4308-6EDE-3FF1DCB7F633}"/>
              </a:ext>
            </a:extLst>
          </p:cNvPr>
          <p:cNvSpPr/>
          <p:nvPr/>
        </p:nvSpPr>
        <p:spPr>
          <a:xfrm>
            <a:off x="863208" y="3093798"/>
            <a:ext cx="2586276" cy="323255"/>
          </a:xfrm>
          <a:prstGeom prst="rect">
            <a:avLst/>
          </a:prstGeom>
          <a:noFill/>
          <a:ln/>
        </p:spPr>
        <p:txBody>
          <a:bodyPr wrap="none" lIns="0" tIns="0" rIns="0" bIns="0" rtlCol="0" anchor="t"/>
          <a:lstStyle/>
          <a:p>
            <a:pPr marL="0" indent="0" algn="l">
              <a:lnSpc>
                <a:spcPts val="2500"/>
              </a:lnSpc>
              <a:buNone/>
            </a:pPr>
            <a:r>
              <a:rPr lang="en-US" b="1">
                <a:solidFill>
                  <a:srgbClr val="4A5D7C"/>
                </a:solidFill>
                <a:ea typeface="Varela Round Bold" pitchFamily="34" charset="-122"/>
                <a:cs typeface="Varela Round Bold" pitchFamily="34" charset="-120"/>
              </a:rPr>
              <a:t>Financial Expertise</a:t>
            </a:r>
            <a:endParaRPr lang="en-US"/>
          </a:p>
        </p:txBody>
      </p:sp>
      <p:sp>
        <p:nvSpPr>
          <p:cNvPr id="35" name="Text 6">
            <a:extLst>
              <a:ext uri="{FF2B5EF4-FFF2-40B4-BE49-F238E27FC236}">
                <a16:creationId xmlns:a16="http://schemas.microsoft.com/office/drawing/2014/main" id="{DEE3CC2B-1A87-5F43-784A-FF733D82F0B6}"/>
              </a:ext>
            </a:extLst>
          </p:cNvPr>
          <p:cNvSpPr/>
          <p:nvPr/>
        </p:nvSpPr>
        <p:spPr>
          <a:xfrm>
            <a:off x="863208" y="3623864"/>
            <a:ext cx="7278410" cy="330994"/>
          </a:xfrm>
          <a:prstGeom prst="rect">
            <a:avLst/>
          </a:prstGeom>
          <a:noFill/>
          <a:ln/>
        </p:spPr>
        <p:txBody>
          <a:bodyPr wrap="none" lIns="0" tIns="0" rIns="0" bIns="0" rtlCol="0" anchor="t"/>
          <a:lstStyle/>
          <a:p>
            <a:pPr marL="0" indent="0" algn="l">
              <a:lnSpc>
                <a:spcPts val="2600"/>
              </a:lnSpc>
              <a:buNone/>
            </a:pPr>
            <a:r>
              <a:rPr lang="en-US">
                <a:solidFill>
                  <a:srgbClr val="4A5D7C"/>
                </a:solidFill>
                <a:ea typeface="Varela Round" pitchFamily="34" charset="-122"/>
                <a:cs typeface="Varela Round" pitchFamily="34" charset="-120"/>
              </a:rPr>
              <a:t>Extensive experience in financial strategy and operational excellence</a:t>
            </a:r>
            <a:endParaRPr lang="en-US"/>
          </a:p>
        </p:txBody>
      </p:sp>
      <p:sp>
        <p:nvSpPr>
          <p:cNvPr id="36" name="Shape 7">
            <a:extLst>
              <a:ext uri="{FF2B5EF4-FFF2-40B4-BE49-F238E27FC236}">
                <a16:creationId xmlns:a16="http://schemas.microsoft.com/office/drawing/2014/main" id="{CBBDAEB5-8411-5D48-DCBA-02B57D8461B2}"/>
              </a:ext>
            </a:extLst>
          </p:cNvPr>
          <p:cNvSpPr/>
          <p:nvPr/>
        </p:nvSpPr>
        <p:spPr>
          <a:xfrm>
            <a:off x="671637" y="4161670"/>
            <a:ext cx="6988624" cy="1605677"/>
          </a:xfrm>
          <a:prstGeom prst="rect">
            <a:avLst/>
          </a:prstGeom>
          <a:solidFill>
            <a:srgbClr val="DFE4EC"/>
          </a:solidFill>
          <a:ln/>
        </p:spPr>
        <p:txBody>
          <a:bodyPr/>
          <a:lstStyle/>
          <a:p>
            <a:endParaRPr lang="en-US"/>
          </a:p>
        </p:txBody>
      </p:sp>
      <p:sp>
        <p:nvSpPr>
          <p:cNvPr id="37" name="Shape 8">
            <a:extLst>
              <a:ext uri="{FF2B5EF4-FFF2-40B4-BE49-F238E27FC236}">
                <a16:creationId xmlns:a16="http://schemas.microsoft.com/office/drawing/2014/main" id="{E4E4E0A9-3448-F3EF-1982-56C4A0178950}"/>
              </a:ext>
            </a:extLst>
          </p:cNvPr>
          <p:cNvSpPr/>
          <p:nvPr/>
        </p:nvSpPr>
        <p:spPr>
          <a:xfrm>
            <a:off x="656397" y="4161669"/>
            <a:ext cx="7047442" cy="83759"/>
          </a:xfrm>
          <a:prstGeom prst="roundRect">
            <a:avLst>
              <a:gd name="adj" fmla="val 380138"/>
            </a:avLst>
          </a:prstGeom>
          <a:solidFill>
            <a:srgbClr val="C5CAD2"/>
          </a:solidFill>
          <a:ln/>
        </p:spPr>
        <p:txBody>
          <a:bodyPr/>
          <a:lstStyle/>
          <a:p>
            <a:endParaRPr lang="en-US"/>
          </a:p>
        </p:txBody>
      </p:sp>
      <p:sp>
        <p:nvSpPr>
          <p:cNvPr id="38" name="Text 9">
            <a:extLst>
              <a:ext uri="{FF2B5EF4-FFF2-40B4-BE49-F238E27FC236}">
                <a16:creationId xmlns:a16="http://schemas.microsoft.com/office/drawing/2014/main" id="{DAC80482-833D-A0D1-BE48-6E184A04F7DB}"/>
              </a:ext>
            </a:extLst>
          </p:cNvPr>
          <p:cNvSpPr/>
          <p:nvPr/>
        </p:nvSpPr>
        <p:spPr>
          <a:xfrm>
            <a:off x="863208" y="4368481"/>
            <a:ext cx="2586276" cy="323255"/>
          </a:xfrm>
          <a:prstGeom prst="rect">
            <a:avLst/>
          </a:prstGeom>
          <a:noFill/>
          <a:ln/>
        </p:spPr>
        <p:txBody>
          <a:bodyPr wrap="none" lIns="0" tIns="0" rIns="0" bIns="0" rtlCol="0" anchor="t"/>
          <a:lstStyle/>
          <a:p>
            <a:pPr marL="0" indent="0" algn="l">
              <a:lnSpc>
                <a:spcPts val="2500"/>
              </a:lnSpc>
              <a:buNone/>
            </a:pPr>
            <a:r>
              <a:rPr lang="en-US" b="1">
                <a:solidFill>
                  <a:srgbClr val="4A5D7C"/>
                </a:solidFill>
                <a:ea typeface="Varela Round Bold" pitchFamily="34" charset="-122"/>
                <a:cs typeface="Varela Round Bold" pitchFamily="34" charset="-120"/>
              </a:rPr>
              <a:t>Global Leadership</a:t>
            </a:r>
            <a:endParaRPr lang="en-US"/>
          </a:p>
        </p:txBody>
      </p:sp>
      <p:sp>
        <p:nvSpPr>
          <p:cNvPr id="39" name="Text 10">
            <a:extLst>
              <a:ext uri="{FF2B5EF4-FFF2-40B4-BE49-F238E27FC236}">
                <a16:creationId xmlns:a16="http://schemas.microsoft.com/office/drawing/2014/main" id="{E3DBBD64-722D-DBD2-49E1-DDB5099D075F}"/>
              </a:ext>
            </a:extLst>
          </p:cNvPr>
          <p:cNvSpPr/>
          <p:nvPr/>
        </p:nvSpPr>
        <p:spPr>
          <a:xfrm>
            <a:off x="863208" y="4898548"/>
            <a:ext cx="7278410" cy="661988"/>
          </a:xfrm>
          <a:prstGeom prst="rect">
            <a:avLst/>
          </a:prstGeom>
          <a:noFill/>
          <a:ln/>
        </p:spPr>
        <p:txBody>
          <a:bodyPr wrap="square" lIns="0" tIns="0" rIns="0" bIns="0" rtlCol="0" anchor="t"/>
          <a:lstStyle/>
          <a:p>
            <a:pPr marL="0" indent="0" algn="l">
              <a:lnSpc>
                <a:spcPts val="2600"/>
              </a:lnSpc>
              <a:buNone/>
            </a:pPr>
            <a:r>
              <a:rPr lang="en-US">
                <a:solidFill>
                  <a:srgbClr val="4A5D7C"/>
                </a:solidFill>
                <a:ea typeface="Varela Round" pitchFamily="34" charset="-122"/>
                <a:cs typeface="Varela Round" pitchFamily="34" charset="-120"/>
              </a:rPr>
              <a:t>National and international experience spanning high-tech and education sectors</a:t>
            </a:r>
            <a:endParaRPr lang="en-US"/>
          </a:p>
        </p:txBody>
      </p:sp>
    </p:spTree>
    <p:extLst>
      <p:ext uri="{BB962C8B-B14F-4D97-AF65-F5344CB8AC3E}">
        <p14:creationId xmlns:p14="http://schemas.microsoft.com/office/powerpoint/2010/main" val="4062182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5E1993-A7B5-4F2F-C0F7-A33789727BFF}"/>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FFBAD19-368B-D41B-D321-79190698863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4" name="Title 3">
            <a:extLst>
              <a:ext uri="{FF2B5EF4-FFF2-40B4-BE49-F238E27FC236}">
                <a16:creationId xmlns:a16="http://schemas.microsoft.com/office/drawing/2014/main" id="{CF585387-D6D4-2878-AD03-B9293ED81FDB}"/>
              </a:ext>
            </a:extLst>
          </p:cNvPr>
          <p:cNvSpPr>
            <a:spLocks noGrp="1"/>
          </p:cNvSpPr>
          <p:nvPr>
            <p:ph type="title"/>
          </p:nvPr>
        </p:nvSpPr>
        <p:spPr>
          <a:xfrm>
            <a:off x="838200" y="681037"/>
            <a:ext cx="10134600" cy="550843"/>
          </a:xfrm>
        </p:spPr>
        <p:txBody>
          <a:bodyPr/>
          <a:lstStyle/>
          <a:p>
            <a:r>
              <a:rPr lang="en-CA"/>
              <a:t>Discussion Points</a:t>
            </a:r>
            <a:endParaRPr lang="en-US"/>
          </a:p>
        </p:txBody>
      </p:sp>
      <p:sp>
        <p:nvSpPr>
          <p:cNvPr id="5" name="Content Placeholder 2"/>
          <p:cNvSpPr txBox="1">
            <a:spLocks/>
          </p:cNvSpPr>
          <p:nvPr/>
        </p:nvSpPr>
        <p:spPr>
          <a:xfrm>
            <a:off x="838200" y="1825625"/>
            <a:ext cx="10515600"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365760"/>
            <a:r>
              <a:rPr lang="en-CA"/>
              <a:t>Role of the CFO</a:t>
            </a:r>
          </a:p>
          <a:p>
            <a:pPr indent="-365760"/>
            <a:r>
              <a:rPr lang="en-CA"/>
              <a:t>CFO role evolution</a:t>
            </a:r>
          </a:p>
          <a:p>
            <a:pPr indent="-365760"/>
            <a:r>
              <a:rPr lang="en-CA"/>
              <a:t>Ethical dilemmas…what’s changing</a:t>
            </a:r>
          </a:p>
          <a:p>
            <a:pPr indent="-365760"/>
            <a:r>
              <a:rPr lang="en-CA"/>
              <a:t>Private vs Public Sector</a:t>
            </a:r>
          </a:p>
          <a:p>
            <a:pPr indent="-365760"/>
            <a:r>
              <a:rPr lang="en-CA"/>
              <a:t>Examples of ethical issues</a:t>
            </a:r>
          </a:p>
          <a:p>
            <a:pPr indent="-365760"/>
            <a:r>
              <a:rPr lang="en-CA"/>
              <a:t>The CFO and Ethics </a:t>
            </a:r>
          </a:p>
          <a:p>
            <a:pPr indent="-365760"/>
            <a:r>
              <a:rPr lang="en-CA"/>
              <a:t>The Code and why it matters</a:t>
            </a:r>
          </a:p>
        </p:txBody>
      </p:sp>
    </p:spTree>
    <p:extLst>
      <p:ext uri="{BB962C8B-B14F-4D97-AF65-F5344CB8AC3E}">
        <p14:creationId xmlns:p14="http://schemas.microsoft.com/office/powerpoint/2010/main" val="1651090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DD091-78BA-1EDF-1141-0E55950708D1}"/>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D34B485-008F-5449-3F61-14F94058529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4" name="Title 3">
            <a:extLst>
              <a:ext uri="{FF2B5EF4-FFF2-40B4-BE49-F238E27FC236}">
                <a16:creationId xmlns:a16="http://schemas.microsoft.com/office/drawing/2014/main" id="{D814DF2C-FF5C-4CAB-470F-9367230C6892}"/>
              </a:ext>
            </a:extLst>
          </p:cNvPr>
          <p:cNvSpPr>
            <a:spLocks noGrp="1"/>
          </p:cNvSpPr>
          <p:nvPr>
            <p:ph type="title"/>
          </p:nvPr>
        </p:nvSpPr>
        <p:spPr>
          <a:xfrm>
            <a:off x="813895" y="679262"/>
            <a:ext cx="10134600" cy="550843"/>
          </a:xfrm>
        </p:spPr>
        <p:txBody>
          <a:bodyPr/>
          <a:lstStyle/>
          <a:p>
            <a:r>
              <a:rPr lang="en-CA"/>
              <a:t>Role of the CFO </a:t>
            </a:r>
            <a:endParaRPr lang="en-US"/>
          </a:p>
        </p:txBody>
      </p:sp>
      <p:sp>
        <p:nvSpPr>
          <p:cNvPr id="5" name="Content Placeholder 2">
            <a:extLst>
              <a:ext uri="{FF2B5EF4-FFF2-40B4-BE49-F238E27FC236}">
                <a16:creationId xmlns:a16="http://schemas.microsoft.com/office/drawing/2014/main" id="{AB40D841-6B31-1392-C12C-65FEB363D05B}"/>
              </a:ext>
            </a:extLst>
          </p:cNvPr>
          <p:cNvSpPr txBox="1">
            <a:spLocks/>
          </p:cNvSpPr>
          <p:nvPr/>
        </p:nvSpPr>
        <p:spPr>
          <a:xfrm>
            <a:off x="838200" y="1789941"/>
            <a:ext cx="10515600"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2000"/>
              <a:t>The CFO is the most senior financial executive</a:t>
            </a:r>
          </a:p>
          <a:p>
            <a:r>
              <a:rPr lang="en-CA" sz="2000"/>
              <a:t>Traditional responsibilities: </a:t>
            </a:r>
          </a:p>
          <a:p>
            <a:pPr lvl="1">
              <a:buFont typeface="Courier New" panose="02070309020205020404" pitchFamily="49" charset="0"/>
              <a:buChar char="o"/>
            </a:pPr>
            <a:r>
              <a:rPr lang="en-CA" sz="2000"/>
              <a:t>Oversee Liquidity, ROI, Forecasting, Reporting</a:t>
            </a:r>
          </a:p>
          <a:p>
            <a:pPr lvl="1">
              <a:buFont typeface="Courier New" panose="02070309020205020404" pitchFamily="49" charset="0"/>
              <a:buChar char="o"/>
            </a:pPr>
            <a:r>
              <a:rPr lang="en-US" sz="2000"/>
              <a:t>Guide major investment, growth, and operational decisions</a:t>
            </a:r>
          </a:p>
          <a:p>
            <a:pPr lvl="1">
              <a:buFont typeface="Courier New" panose="02070309020205020404" pitchFamily="49" charset="0"/>
              <a:buChar char="o"/>
            </a:pPr>
            <a:r>
              <a:rPr lang="en-US" sz="2000"/>
              <a:t>Ensure fiscal stability and drive financial success</a:t>
            </a:r>
            <a:endParaRPr lang="en-CA" sz="2000"/>
          </a:p>
          <a:p>
            <a:r>
              <a:rPr lang="en-CA" sz="2000"/>
              <a:t>Predominant investment of time:</a:t>
            </a:r>
          </a:p>
          <a:p>
            <a:pPr lvl="1">
              <a:buFont typeface="Courier New" panose="02070309020205020404" pitchFamily="49" charset="0"/>
              <a:buChar char="o"/>
            </a:pPr>
            <a:r>
              <a:rPr lang="en-CA" sz="2000"/>
              <a:t>Risk Management</a:t>
            </a:r>
          </a:p>
          <a:p>
            <a:pPr lvl="1">
              <a:buFont typeface="Courier New" panose="02070309020205020404" pitchFamily="49" charset="0"/>
              <a:buChar char="o"/>
            </a:pPr>
            <a:r>
              <a:rPr lang="en-CA" sz="2000"/>
              <a:t>Strategic direction</a:t>
            </a:r>
          </a:p>
          <a:p>
            <a:pPr lvl="1">
              <a:buFont typeface="Courier New" panose="02070309020205020404" pitchFamily="49" charset="0"/>
              <a:buChar char="o"/>
            </a:pPr>
            <a:r>
              <a:rPr lang="en-CA" sz="2000"/>
              <a:t>Organization Leadership</a:t>
            </a:r>
          </a:p>
          <a:p>
            <a:pPr lvl="1">
              <a:buFont typeface="Courier New" panose="02070309020205020404" pitchFamily="49" charset="0"/>
              <a:buChar char="o"/>
            </a:pPr>
            <a:r>
              <a:rPr lang="en-CA" sz="2000"/>
              <a:t>Operations oversight</a:t>
            </a:r>
          </a:p>
          <a:p>
            <a:pPr lvl="1">
              <a:buFont typeface="Courier New" panose="02070309020205020404" pitchFamily="49" charset="0"/>
              <a:buChar char="o"/>
            </a:pPr>
            <a:r>
              <a:rPr lang="en-CA" sz="2000"/>
              <a:t>External representative, particularly to markets</a:t>
            </a:r>
          </a:p>
          <a:p>
            <a:pPr lvl="1">
              <a:buFont typeface="Courier New" panose="02070309020205020404" pitchFamily="49" charset="0"/>
              <a:buChar char="o"/>
            </a:pPr>
            <a:r>
              <a:rPr lang="en-CA" sz="2000"/>
              <a:t>Key resource to the Board</a:t>
            </a:r>
          </a:p>
        </p:txBody>
      </p:sp>
    </p:spTree>
    <p:extLst>
      <p:ext uri="{BB962C8B-B14F-4D97-AF65-F5344CB8AC3E}">
        <p14:creationId xmlns:p14="http://schemas.microsoft.com/office/powerpoint/2010/main" val="1888955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520289-1315-BEF2-C5D1-7A032A8B0690}"/>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1506B1-9085-86AD-CEFA-1408CE9F442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4" name="Title 3">
            <a:extLst>
              <a:ext uri="{FF2B5EF4-FFF2-40B4-BE49-F238E27FC236}">
                <a16:creationId xmlns:a16="http://schemas.microsoft.com/office/drawing/2014/main" id="{D00AAB3D-E160-809E-6C46-83CE8215573E}"/>
              </a:ext>
            </a:extLst>
          </p:cNvPr>
          <p:cNvSpPr>
            <a:spLocks noGrp="1"/>
          </p:cNvSpPr>
          <p:nvPr>
            <p:ph type="title"/>
          </p:nvPr>
        </p:nvSpPr>
        <p:spPr>
          <a:xfrm>
            <a:off x="813895" y="710793"/>
            <a:ext cx="10134600" cy="550843"/>
          </a:xfrm>
        </p:spPr>
        <p:txBody>
          <a:bodyPr/>
          <a:lstStyle/>
          <a:p>
            <a:r>
              <a:rPr lang="en-CA"/>
              <a:t>CFO Evolution </a:t>
            </a:r>
            <a:endParaRPr lang="en-US"/>
          </a:p>
        </p:txBody>
      </p:sp>
      <p:sp>
        <p:nvSpPr>
          <p:cNvPr id="5" name="Content Placeholder 2">
            <a:extLst>
              <a:ext uri="{FF2B5EF4-FFF2-40B4-BE49-F238E27FC236}">
                <a16:creationId xmlns:a16="http://schemas.microsoft.com/office/drawing/2014/main" id="{73C9FF0C-E3AC-61DC-4BCF-A34FA82ADC91}"/>
              </a:ext>
            </a:extLst>
          </p:cNvPr>
          <p:cNvSpPr txBox="1">
            <a:spLocks/>
          </p:cNvSpPr>
          <p:nvPr/>
        </p:nvSpPr>
        <p:spPr>
          <a:xfrm>
            <a:off x="483359" y="2014540"/>
            <a:ext cx="5239523" cy="41598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2400" dirty="0"/>
              <a:t>Emerging areas demanding CFO time and oversight:</a:t>
            </a:r>
          </a:p>
          <a:p>
            <a:pPr lvl="1">
              <a:buFont typeface="Courier New" panose="02070309020205020404" pitchFamily="49" charset="0"/>
              <a:buChar char="o"/>
            </a:pPr>
            <a:r>
              <a:rPr lang="en-CA" dirty="0"/>
              <a:t>Technology and in particular, the rapid change</a:t>
            </a:r>
          </a:p>
          <a:p>
            <a:pPr lvl="1">
              <a:buFont typeface="Courier New" panose="02070309020205020404" pitchFamily="49" charset="0"/>
              <a:buChar char="o"/>
            </a:pPr>
            <a:r>
              <a:rPr lang="en-CA" dirty="0"/>
              <a:t>Cybersecurity</a:t>
            </a:r>
          </a:p>
          <a:p>
            <a:pPr lvl="1">
              <a:buFont typeface="Courier New" panose="02070309020205020404" pitchFamily="49" charset="0"/>
              <a:buChar char="o"/>
            </a:pPr>
            <a:r>
              <a:rPr lang="en-CA" dirty="0"/>
              <a:t>Environmental change</a:t>
            </a:r>
          </a:p>
          <a:p>
            <a:pPr lvl="1">
              <a:buFont typeface="Courier New" panose="02070309020205020404" pitchFamily="49" charset="0"/>
              <a:buChar char="o"/>
            </a:pPr>
            <a:r>
              <a:rPr lang="en-CA" dirty="0"/>
              <a:t>Global influence, risk and opportunities</a:t>
            </a:r>
          </a:p>
          <a:p>
            <a:pPr lvl="1">
              <a:buFont typeface="Courier New" panose="02070309020205020404" pitchFamily="49" charset="0"/>
              <a:buChar char="o"/>
            </a:pPr>
            <a:r>
              <a:rPr lang="en-CA" dirty="0"/>
              <a:t>Trade wars or upheavals</a:t>
            </a:r>
          </a:p>
          <a:p>
            <a:pPr lvl="1">
              <a:buFont typeface="Courier New" panose="02070309020205020404" pitchFamily="49" charset="0"/>
              <a:buChar char="o"/>
            </a:pPr>
            <a:r>
              <a:rPr lang="en-CA" dirty="0"/>
              <a:t>Legal complexities</a:t>
            </a:r>
          </a:p>
        </p:txBody>
      </p:sp>
      <p:sp>
        <p:nvSpPr>
          <p:cNvPr id="6" name="TextBox 5">
            <a:extLst>
              <a:ext uri="{FF2B5EF4-FFF2-40B4-BE49-F238E27FC236}">
                <a16:creationId xmlns:a16="http://schemas.microsoft.com/office/drawing/2014/main" id="{93E63C99-FFD6-8285-304D-E7E35C34B54B}"/>
              </a:ext>
            </a:extLst>
          </p:cNvPr>
          <p:cNvSpPr txBox="1"/>
          <p:nvPr/>
        </p:nvSpPr>
        <p:spPr>
          <a:xfrm>
            <a:off x="5996152" y="2037284"/>
            <a:ext cx="5496910" cy="397031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n-US">
                <a:solidFill>
                  <a:schemeClr val="accent2"/>
                </a:solidFill>
              </a:rPr>
              <a:t>The CFO role has evolved from scorekeeper to strategic powerhouse, now acting as a growth catalyst, digital leader and risk navigator, driving future strategy, embracing technology (AI, data), overseeing ESG, and influencing major business decisions beyond just the bottom line, requiring new skills like foresight, data fluency, and cross-functional partnership to guide companies through complexity.</a:t>
            </a:r>
          </a:p>
          <a:p>
            <a:pPr algn="just"/>
            <a:endParaRPr lang="en-US">
              <a:solidFill>
                <a:schemeClr val="accent2"/>
              </a:solidFill>
            </a:endParaRPr>
          </a:p>
          <a:p>
            <a:pPr algn="just"/>
            <a:r>
              <a:rPr lang="en-US">
                <a:solidFill>
                  <a:schemeClr val="accent2"/>
                </a:solidFill>
              </a:rPr>
              <a:t>CFO roles have always been demanding, and every generation has “never seen before” challenges.  What is apparent, however, is that the </a:t>
            </a:r>
            <a:r>
              <a:rPr lang="en-US" b="1">
                <a:solidFill>
                  <a:schemeClr val="accent2"/>
                </a:solidFill>
              </a:rPr>
              <a:t>complexity</a:t>
            </a:r>
            <a:r>
              <a:rPr lang="en-US">
                <a:solidFill>
                  <a:schemeClr val="accent2"/>
                </a:solidFill>
              </a:rPr>
              <a:t> of business environments has increased and the </a:t>
            </a:r>
            <a:r>
              <a:rPr lang="en-US" b="1">
                <a:solidFill>
                  <a:schemeClr val="accent2"/>
                </a:solidFill>
              </a:rPr>
              <a:t>speed of change</a:t>
            </a:r>
            <a:r>
              <a:rPr lang="en-US">
                <a:solidFill>
                  <a:schemeClr val="accent2"/>
                </a:solidFill>
              </a:rPr>
              <a:t>, speed of competition is unprecedented levels.</a:t>
            </a:r>
            <a:endParaRPr lang="en-CA">
              <a:solidFill>
                <a:schemeClr val="accent2"/>
              </a:solidFill>
            </a:endParaRPr>
          </a:p>
        </p:txBody>
      </p:sp>
    </p:spTree>
    <p:extLst>
      <p:ext uri="{BB962C8B-B14F-4D97-AF65-F5344CB8AC3E}">
        <p14:creationId xmlns:p14="http://schemas.microsoft.com/office/powerpoint/2010/main" val="4102609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8600E-D27C-DB64-596C-60AF1D4E90E7}"/>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B0E11C1-6398-D2AA-9EC0-264B3DB4144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4" name="Title 3">
            <a:extLst>
              <a:ext uri="{FF2B5EF4-FFF2-40B4-BE49-F238E27FC236}">
                <a16:creationId xmlns:a16="http://schemas.microsoft.com/office/drawing/2014/main" id="{1C013C18-C1CA-A976-D604-41F2AFDA594F}"/>
              </a:ext>
            </a:extLst>
          </p:cNvPr>
          <p:cNvSpPr>
            <a:spLocks noGrp="1"/>
          </p:cNvSpPr>
          <p:nvPr>
            <p:ph type="title"/>
          </p:nvPr>
        </p:nvSpPr>
        <p:spPr>
          <a:xfrm>
            <a:off x="756088" y="687781"/>
            <a:ext cx="10134600" cy="550843"/>
          </a:xfrm>
        </p:spPr>
        <p:txBody>
          <a:bodyPr/>
          <a:lstStyle/>
          <a:p>
            <a:r>
              <a:rPr lang="en-CA"/>
              <a:t>CFO Evolution </a:t>
            </a:r>
            <a:endParaRPr lang="en-US"/>
          </a:p>
        </p:txBody>
      </p:sp>
      <p:pic>
        <p:nvPicPr>
          <p:cNvPr id="2" name="Picture 1"/>
          <p:cNvPicPr>
            <a:picLocks noChangeAspect="1"/>
          </p:cNvPicPr>
          <p:nvPr/>
        </p:nvPicPr>
        <p:blipFill>
          <a:blip r:embed="rId3"/>
          <a:stretch>
            <a:fillRect/>
          </a:stretch>
        </p:blipFill>
        <p:spPr>
          <a:xfrm>
            <a:off x="0" y="1779396"/>
            <a:ext cx="1966130" cy="388654"/>
          </a:xfrm>
          <a:prstGeom prst="rect">
            <a:avLst/>
          </a:prstGeom>
        </p:spPr>
      </p:pic>
      <p:pic>
        <p:nvPicPr>
          <p:cNvPr id="6" name="Content Placeholder 3"/>
          <p:cNvPicPr>
            <a:picLocks noChangeAspect="1"/>
          </p:cNvPicPr>
          <p:nvPr/>
        </p:nvPicPr>
        <p:blipFill>
          <a:blip r:embed="rId4"/>
          <a:stretch>
            <a:fillRect/>
          </a:stretch>
        </p:blipFill>
        <p:spPr>
          <a:xfrm>
            <a:off x="1880898" y="1238624"/>
            <a:ext cx="6554441" cy="4746762"/>
          </a:xfrm>
          <a:prstGeom prst="rect">
            <a:avLst/>
          </a:prstGeom>
        </p:spPr>
      </p:pic>
      <p:pic>
        <p:nvPicPr>
          <p:cNvPr id="7" name="Picture 6"/>
          <p:cNvPicPr>
            <a:picLocks noChangeAspect="1"/>
          </p:cNvPicPr>
          <p:nvPr/>
        </p:nvPicPr>
        <p:blipFill>
          <a:blip r:embed="rId5"/>
          <a:stretch>
            <a:fillRect/>
          </a:stretch>
        </p:blipFill>
        <p:spPr>
          <a:xfrm>
            <a:off x="6096000" y="5347635"/>
            <a:ext cx="5957215" cy="991693"/>
          </a:xfrm>
          <a:prstGeom prst="rect">
            <a:avLst/>
          </a:prstGeom>
        </p:spPr>
      </p:pic>
    </p:spTree>
    <p:extLst>
      <p:ext uri="{BB962C8B-B14F-4D97-AF65-F5344CB8AC3E}">
        <p14:creationId xmlns:p14="http://schemas.microsoft.com/office/powerpoint/2010/main" val="1708510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6135DF-F43E-F26D-A5CA-E4E78A06C9E5}"/>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064CCC1-214C-7371-DC38-1442D0D6CF0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
        <p:nvSpPr>
          <p:cNvPr id="4" name="Title 3">
            <a:extLst>
              <a:ext uri="{FF2B5EF4-FFF2-40B4-BE49-F238E27FC236}">
                <a16:creationId xmlns:a16="http://schemas.microsoft.com/office/drawing/2014/main" id="{DF96A4A7-BF0D-F07F-52B4-3CE2F750EEE2}"/>
              </a:ext>
            </a:extLst>
          </p:cNvPr>
          <p:cNvSpPr>
            <a:spLocks noGrp="1"/>
          </p:cNvSpPr>
          <p:nvPr>
            <p:ph type="title"/>
          </p:nvPr>
        </p:nvSpPr>
        <p:spPr>
          <a:xfrm>
            <a:off x="693026" y="705538"/>
            <a:ext cx="10134600" cy="550843"/>
          </a:xfrm>
        </p:spPr>
        <p:txBody>
          <a:bodyPr/>
          <a:lstStyle/>
          <a:p>
            <a:r>
              <a:rPr lang="en-CA"/>
              <a:t>A drill down on what’s changing for the CFO role</a:t>
            </a:r>
            <a:endParaRPr lang="en-US"/>
          </a:p>
        </p:txBody>
      </p:sp>
      <p:sp>
        <p:nvSpPr>
          <p:cNvPr id="5" name="Rectangle 1"/>
          <p:cNvSpPr txBox="1">
            <a:spLocks noChangeArrowheads="1"/>
          </p:cNvSpPr>
          <p:nvPr/>
        </p:nvSpPr>
        <p:spPr bwMode="auto">
          <a:xfrm>
            <a:off x="813895" y="1805032"/>
            <a:ext cx="10878864" cy="458966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57132" rIns="0" bIns="114264" numCol="1" anchor="ctr" anchorCtr="0" compatLnSpc="1">
            <a:prstTxWarp prst="textNoShape">
              <a:avLst/>
            </a:prstTxWarp>
            <a:spAutoFit/>
          </a:bodyPr>
          <a:lstStyle>
            <a:lvl1pPr marL="228600" indent="-228600" algn="l" defTabSz="914400" rtl="0" eaLnBrk="0" fontAlgn="base" latinLnBrk="0" hangingPunct="0">
              <a:lnSpc>
                <a:spcPct val="90000"/>
              </a:lnSpc>
              <a:spcBef>
                <a:spcPct val="0"/>
              </a:spcBef>
              <a:spcAft>
                <a:spcPct val="0"/>
              </a:spcAft>
              <a:buFont typeface="Arial" panose="020B0604020202020204" pitchFamily="34" charset="0"/>
              <a:buChar char="•"/>
              <a:defRPr sz="2800" b="0" i="0" kern="1200">
                <a:solidFill>
                  <a:schemeClr val="tx1"/>
                </a:solidFill>
                <a:latin typeface="Arial" panose="020B0604020202020204" pitchFamily="34" charset="0"/>
                <a:ea typeface="+mn-ea"/>
                <a:cs typeface="Calibri" panose="020F0502020204030204" pitchFamily="34" charset="0"/>
              </a:defRPr>
            </a:lvl1pPr>
            <a:lvl2pPr marL="685800" indent="-228600" algn="l" defTabSz="914400" rtl="0" eaLnBrk="0" fontAlgn="base" latinLnBrk="0" hangingPunct="0">
              <a:lnSpc>
                <a:spcPct val="90000"/>
              </a:lnSpc>
              <a:spcBef>
                <a:spcPct val="0"/>
              </a:spcBef>
              <a:spcAft>
                <a:spcPct val="0"/>
              </a:spcAft>
              <a:buFont typeface="Arial" panose="020B0604020202020204" pitchFamily="34" charset="0"/>
              <a:buChar char="•"/>
              <a:defRPr sz="2400" b="0" i="0" kern="1200">
                <a:solidFill>
                  <a:schemeClr val="tx1"/>
                </a:solidFill>
                <a:latin typeface="Arial" panose="020B0604020202020204" pitchFamily="34" charset="0"/>
                <a:ea typeface="+mn-ea"/>
                <a:cs typeface="Calibri" panose="020F0502020204030204" pitchFamily="34" charset="0"/>
              </a:defRPr>
            </a:lvl2pPr>
            <a:lvl3pPr marL="1143000" indent="-228600" algn="l" defTabSz="914400" rtl="0" eaLnBrk="0" fontAlgn="base" latinLnBrk="0" hangingPunct="0">
              <a:lnSpc>
                <a:spcPct val="90000"/>
              </a:lnSpc>
              <a:spcBef>
                <a:spcPct val="0"/>
              </a:spcBef>
              <a:spcAft>
                <a:spcPct val="0"/>
              </a:spcAft>
              <a:buFont typeface="Arial" panose="020B0604020202020204" pitchFamily="34" charset="0"/>
              <a:buChar char="•"/>
              <a:defRPr sz="2000" b="0" i="0" kern="1200">
                <a:solidFill>
                  <a:schemeClr val="tx1"/>
                </a:solidFill>
                <a:latin typeface="Arial" panose="020B0604020202020204" pitchFamily="34" charset="0"/>
                <a:ea typeface="+mn-ea"/>
                <a:cs typeface="Calibri" panose="020F0502020204030204" pitchFamily="34" charset="0"/>
              </a:defRPr>
            </a:lvl3pPr>
            <a:lvl4pPr marL="1600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b="0" i="0" kern="1200">
                <a:solidFill>
                  <a:schemeClr val="tx1"/>
                </a:solidFill>
                <a:latin typeface="Arial" panose="020B0604020202020204" pitchFamily="34" charset="0"/>
                <a:ea typeface="+mn-ea"/>
                <a:cs typeface="Calibri" panose="020F0502020204030204" pitchFamily="34" charset="0"/>
              </a:defRPr>
            </a:lvl4pPr>
            <a:lvl5pPr marL="2057400" indent="-228600" algn="l" defTabSz="914400" rtl="0" eaLnBrk="0" fontAlgn="base" latinLnBrk="0" hangingPunct="0">
              <a:lnSpc>
                <a:spcPct val="90000"/>
              </a:lnSpc>
              <a:spcBef>
                <a:spcPct val="0"/>
              </a:spcBef>
              <a:spcAft>
                <a:spcPct val="0"/>
              </a:spcAft>
              <a:buFont typeface="Arial" panose="020B0604020202020204" pitchFamily="34" charset="0"/>
              <a:buChar char="•"/>
              <a:defRPr sz="1800" b="0" i="0" kern="1200">
                <a:solidFill>
                  <a:schemeClr val="tx1"/>
                </a:solidFill>
                <a:latin typeface="Arial" panose="020B0604020202020204" pitchFamily="34" charset="0"/>
                <a:ea typeface="+mn-ea"/>
                <a:cs typeface="Calibri" panose="020F0502020204030204" pitchFamily="34" charset="0"/>
              </a:defRPr>
            </a:lvl5pPr>
            <a:lvl6pPr marL="25146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lnSpc>
                <a:spcPct val="90000"/>
              </a:lnSpc>
              <a:spcBef>
                <a:spcPct val="0"/>
              </a:spcBef>
              <a:spcAft>
                <a:spcPct val="0"/>
              </a:spcAft>
              <a:buFont typeface="Arial" panose="020B0604020202020204" pitchFamily="34" charset="0"/>
              <a:buChar char="•"/>
              <a:defRPr sz="1800" kern="1200">
                <a:solidFill>
                  <a:schemeClr val="tx1"/>
                </a:solidFill>
                <a:latin typeface="Arial" panose="020B0604020202020204" pitchFamily="34" charset="0"/>
                <a:ea typeface="+mn-ea"/>
                <a:cs typeface="+mn-cs"/>
              </a:defRPr>
            </a:lvl9pPr>
          </a:lstStyle>
          <a:p>
            <a:pPr marL="0" indent="0">
              <a:lnSpc>
                <a:spcPct val="100000"/>
              </a:lnSpc>
              <a:spcBef>
                <a:spcPts val="600"/>
              </a:spcBef>
              <a:spcAft>
                <a:spcPts val="600"/>
              </a:spcAft>
              <a:buFontTx/>
              <a:buNone/>
            </a:pPr>
            <a:r>
              <a:rPr lang="en-US" altLang="en-US" sz="2000" b="1">
                <a:solidFill>
                  <a:srgbClr val="0A0A0A"/>
                </a:solidFill>
                <a:latin typeface="+mn-lt"/>
              </a:rPr>
              <a:t>Key Shifts in the CFO Role:</a:t>
            </a:r>
            <a:endParaRPr lang="en-US" altLang="en-US" sz="2000">
              <a:latin typeface="+mn-lt"/>
            </a:endParaRPr>
          </a:p>
          <a:p>
            <a:pPr>
              <a:lnSpc>
                <a:spcPct val="100000"/>
              </a:lnSpc>
              <a:spcBef>
                <a:spcPts val="600"/>
              </a:spcBef>
              <a:spcAft>
                <a:spcPts val="600"/>
              </a:spcAft>
            </a:pPr>
            <a:r>
              <a:rPr lang="en-US" altLang="en-US" sz="2000" b="1">
                <a:solidFill>
                  <a:srgbClr val="0A0A0A"/>
                </a:solidFill>
                <a:latin typeface="+mn-lt"/>
              </a:rPr>
              <a:t>From Steward to Strategist:</a:t>
            </a:r>
            <a:r>
              <a:rPr lang="en-US" altLang="en-US" sz="2000">
                <a:solidFill>
                  <a:srgbClr val="0A0A0A"/>
                </a:solidFill>
                <a:latin typeface="+mn-lt"/>
              </a:rPr>
              <a:t> No longer just protecting assets, CFOs now shape direction, partnering with CEOs to identify opportunities and guide growth.</a:t>
            </a:r>
          </a:p>
          <a:p>
            <a:pPr>
              <a:lnSpc>
                <a:spcPct val="100000"/>
              </a:lnSpc>
              <a:spcBef>
                <a:spcPts val="600"/>
              </a:spcBef>
              <a:spcAft>
                <a:spcPts val="600"/>
              </a:spcAft>
            </a:pPr>
            <a:r>
              <a:rPr lang="en-US" altLang="en-US" sz="2000" b="1">
                <a:solidFill>
                  <a:srgbClr val="0A0A0A"/>
                </a:solidFill>
                <a:latin typeface="+mn-lt"/>
              </a:rPr>
              <a:t>Data &amp; Digital Transformation Leader:</a:t>
            </a:r>
            <a:r>
              <a:rPr lang="en-US" altLang="en-US" sz="2000">
                <a:solidFill>
                  <a:srgbClr val="0A0A0A"/>
                </a:solidFill>
                <a:latin typeface="+mn-lt"/>
              </a:rPr>
              <a:t> Expected to leverage vast data for insights and lead digital initiatives, including AI adoption, requiring tech fluency.</a:t>
            </a:r>
          </a:p>
          <a:p>
            <a:pPr>
              <a:lnSpc>
                <a:spcPct val="100000"/>
              </a:lnSpc>
              <a:spcBef>
                <a:spcPts val="600"/>
              </a:spcBef>
              <a:spcAft>
                <a:spcPts val="600"/>
              </a:spcAft>
            </a:pPr>
            <a:r>
              <a:rPr lang="en-US" altLang="en-US" sz="2000" b="1">
                <a:solidFill>
                  <a:srgbClr val="0A0A0A"/>
                </a:solidFill>
                <a:latin typeface="+mn-lt"/>
              </a:rPr>
              <a:t>Risk &amp; Future Navigator:</a:t>
            </a:r>
            <a:r>
              <a:rPr lang="en-US" altLang="en-US" sz="2000">
                <a:solidFill>
                  <a:srgbClr val="0A0A0A"/>
                </a:solidFill>
                <a:latin typeface="+mn-lt"/>
              </a:rPr>
              <a:t> Focus on foresight, anticipating market shifts, managing ESG risks, and allocating capital for future bets, not just past performance.</a:t>
            </a:r>
          </a:p>
          <a:p>
            <a:pPr>
              <a:lnSpc>
                <a:spcPct val="100000"/>
              </a:lnSpc>
              <a:spcBef>
                <a:spcPts val="600"/>
              </a:spcBef>
              <a:spcAft>
                <a:spcPts val="600"/>
              </a:spcAft>
            </a:pPr>
            <a:r>
              <a:rPr lang="en-US" altLang="en-US" sz="2000" b="1">
                <a:solidFill>
                  <a:srgbClr val="0A0A0A"/>
                </a:solidFill>
                <a:latin typeface="+mn-lt"/>
              </a:rPr>
              <a:t>Change Agent:</a:t>
            </a:r>
            <a:r>
              <a:rPr lang="en-US" altLang="en-US" sz="2000">
                <a:solidFill>
                  <a:srgbClr val="0A0A0A"/>
                </a:solidFill>
                <a:latin typeface="+mn-lt"/>
              </a:rPr>
              <a:t> Driving innovation, managing transformation, and ensuring technology aligns with strategy and culture.</a:t>
            </a:r>
          </a:p>
          <a:p>
            <a:pPr>
              <a:lnSpc>
                <a:spcPct val="100000"/>
              </a:lnSpc>
              <a:spcBef>
                <a:spcPts val="600"/>
              </a:spcBef>
              <a:spcAft>
                <a:spcPts val="600"/>
              </a:spcAft>
            </a:pPr>
            <a:r>
              <a:rPr lang="en-US" altLang="en-US" sz="2000" b="1">
                <a:solidFill>
                  <a:srgbClr val="0A0A0A"/>
                </a:solidFill>
                <a:latin typeface="+mn-lt"/>
              </a:rPr>
              <a:t>Value Integrator:</a:t>
            </a:r>
            <a:r>
              <a:rPr lang="en-US" altLang="en-US" sz="2000">
                <a:solidFill>
                  <a:srgbClr val="0A0A0A"/>
                </a:solidFill>
                <a:latin typeface="+mn-lt"/>
              </a:rPr>
              <a:t> Linking finance with all business units (IT, Sales, HR) to create holistic value. </a:t>
            </a:r>
          </a:p>
          <a:p>
            <a:pPr marL="0" indent="0">
              <a:lnSpc>
                <a:spcPct val="100000"/>
              </a:lnSpc>
              <a:buFontTx/>
              <a:buChar char="•"/>
            </a:pPr>
            <a:endParaRPr lang="en-US" altLang="en-US" sz="1600">
              <a:solidFill>
                <a:srgbClr val="0A0A0A"/>
              </a:solidFill>
              <a:latin typeface="+mn-lt"/>
            </a:endParaRPr>
          </a:p>
          <a:p>
            <a:pPr marL="0" indent="0">
              <a:lnSpc>
                <a:spcPct val="100000"/>
              </a:lnSpc>
              <a:buFontTx/>
              <a:buNone/>
            </a:pPr>
            <a:endParaRPr lang="en-US" altLang="en-US" sz="1600">
              <a:solidFill>
                <a:srgbClr val="0A0A0A"/>
              </a:solidFill>
              <a:latin typeface="+mn-lt"/>
            </a:endParaRPr>
          </a:p>
        </p:txBody>
      </p:sp>
    </p:spTree>
    <p:extLst>
      <p:ext uri="{BB962C8B-B14F-4D97-AF65-F5344CB8AC3E}">
        <p14:creationId xmlns:p14="http://schemas.microsoft.com/office/powerpoint/2010/main" val="1063834995"/>
      </p:ext>
    </p:extLst>
  </p:cSld>
  <p:clrMapOvr>
    <a:masterClrMapping/>
  </p:clrMapOvr>
</p:sld>
</file>

<file path=ppt/theme/theme1.xml><?xml version="1.0" encoding="utf-8"?>
<a:theme xmlns:a="http://schemas.openxmlformats.org/drawingml/2006/main" name="3_Custom Design">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3_Office Theme">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44B41928-69F5-B04D-A628-76368FAF4B62}"/>
    </a:ext>
  </a:extLst>
</a:theme>
</file>

<file path=ppt/theme/theme3.xml><?xml version="1.0" encoding="utf-8"?>
<a:theme xmlns:a="http://schemas.openxmlformats.org/drawingml/2006/main" name="IESBA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FB129556-978E-4E85-91EF-DB54862DE19A}"/>
    </a:ext>
  </a:extLst>
</a:theme>
</file>

<file path=ppt/theme/theme4.xml><?xml version="1.0" encoding="utf-8"?>
<a:theme xmlns:a="http://schemas.openxmlformats.org/drawingml/2006/main" name="3_IESBA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FB129556-978E-4E85-91EF-DB54862DE19A}"/>
    </a:ext>
  </a:extLst>
</a:theme>
</file>

<file path=ppt/theme/theme5.xml><?xml version="1.0" encoding="utf-8"?>
<a:theme xmlns:a="http://schemas.openxmlformats.org/drawingml/2006/main" name="1_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C8181BA3-2C5E-904C-BC83-7D1FDF100DD4}"/>
    </a:ext>
  </a:extLst>
</a:theme>
</file>

<file path=ppt/theme/theme6.xml><?xml version="1.0" encoding="utf-8"?>
<a:theme xmlns:a="http://schemas.openxmlformats.org/drawingml/2006/main" name="7_Custom Design">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3218D24A-828C-2042-9529-5BEF9F2F68C9}"/>
    </a:ext>
  </a:extLst>
</a:theme>
</file>

<file path=ppt/theme/theme7.xml><?xml version="1.0" encoding="utf-8"?>
<a:theme xmlns:a="http://schemas.openxmlformats.org/drawingml/2006/main" name="IAASB and IESBA">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0FBF7A14-EBE6-4DA6-9116-5DE0A193D8E5}" vid="{3F224C8D-881B-4952-9D0D-527384665FE1}"/>
    </a:ext>
  </a:extLst>
</a:theme>
</file>

<file path=ppt/theme/theme8.xml><?xml version="1.0" encoding="utf-8"?>
<a:theme xmlns:a="http://schemas.openxmlformats.org/drawingml/2006/main" name="IFEA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548272DD-FECD-4844-A19F-5DCDA39A4CCA}"/>
    </a:ext>
  </a:extLst>
</a:theme>
</file>

<file path=ppt/theme/theme9.xml><?xml version="1.0" encoding="utf-8"?>
<a:theme xmlns:a="http://schemas.openxmlformats.org/drawingml/2006/main" name="1_IESBA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 PowerPoint template - Jan 2025, updated  -  Read-Only" id="{63FC994E-1251-446B-B60F-7F80D3771827}" vid="{3D2F1AD5-9FFC-489B-BE84-4FCDD9E395A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105EC2CC5E8584299B832E4C143C765" ma:contentTypeVersion="3" ma:contentTypeDescription="Create a new document." ma:contentTypeScope="" ma:versionID="1b541018313be108b912ac707edd3f43">
  <xsd:schema xmlns:xsd="http://www.w3.org/2001/XMLSchema" xmlns:xs="http://www.w3.org/2001/XMLSchema" xmlns:p="http://schemas.microsoft.com/office/2006/metadata/properties" xmlns:ns2="05432faf-66d5-4631-b378-23068aeff863" targetNamespace="http://schemas.microsoft.com/office/2006/metadata/properties" ma:root="true" ma:fieldsID="cbad9deaa926e441193245be8201a78a" ns2:_="">
    <xsd:import namespace="05432faf-66d5-4631-b378-23068aeff863"/>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432faf-66d5-4631-b378-23068aeff86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4DB4B7-F876-41A2-8551-CA32295DE895}">
  <ds:schemaRefs>
    <ds:schemaRef ds:uri="05432faf-66d5-4631-b378-23068aeff86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764552-79C7-4214-9F46-DB8EAB9DF0AC}">
  <ds:schemaRefs>
    <ds:schemaRef ds:uri="05432faf-66d5-4631-b378-23068aeff86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EC9E5E1-5FB0-4335-B7B8-A20ECDDB5DF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3532</Words>
  <Application>Microsoft Office PowerPoint</Application>
  <PresentationFormat>Widescreen</PresentationFormat>
  <Paragraphs>435</Paragraphs>
  <Slides>38</Slides>
  <Notes>38</Notes>
  <HiddenSlides>0</HiddenSlides>
  <MMClips>0</MMClips>
  <ScaleCrop>false</ScaleCrop>
  <HeadingPairs>
    <vt:vector size="6" baseType="variant">
      <vt:variant>
        <vt:lpstr>Fonts Used</vt:lpstr>
      </vt:variant>
      <vt:variant>
        <vt:i4>9</vt:i4>
      </vt:variant>
      <vt:variant>
        <vt:lpstr>Theme</vt:lpstr>
      </vt:variant>
      <vt:variant>
        <vt:i4>9</vt:i4>
      </vt:variant>
      <vt:variant>
        <vt:lpstr>Slide Titles</vt:lpstr>
      </vt:variant>
      <vt:variant>
        <vt:i4>38</vt:i4>
      </vt:variant>
    </vt:vector>
  </HeadingPairs>
  <TitlesOfParts>
    <vt:vector size="56" baseType="lpstr">
      <vt:lpstr>Aptos</vt:lpstr>
      <vt:lpstr>Arial</vt:lpstr>
      <vt:lpstr>Calibri</vt:lpstr>
      <vt:lpstr>Calibri Light</vt:lpstr>
      <vt:lpstr>Courier New</vt:lpstr>
      <vt:lpstr>Google Sans</vt:lpstr>
      <vt:lpstr>Varela Round</vt:lpstr>
      <vt:lpstr>Varela Round Bold</vt:lpstr>
      <vt:lpstr>Wingdings</vt:lpstr>
      <vt:lpstr>3_Custom Design</vt:lpstr>
      <vt:lpstr>3_Office Theme</vt:lpstr>
      <vt:lpstr>IESBA slides</vt:lpstr>
      <vt:lpstr>3_IESBA slides</vt:lpstr>
      <vt:lpstr>1_Custom Design</vt:lpstr>
      <vt:lpstr>7_Custom Design</vt:lpstr>
      <vt:lpstr>IAASB and IESBA</vt:lpstr>
      <vt:lpstr>IFEA slides</vt:lpstr>
      <vt:lpstr>1_IESBA slides</vt:lpstr>
      <vt:lpstr>The Role of CFOs </vt:lpstr>
      <vt:lpstr>SESSION OBJECTIVES</vt:lpstr>
      <vt:lpstr>SINCE SEPTEMBER 2025</vt:lpstr>
      <vt:lpstr>FEATURED PRESENTER - Lynda Hawton Kitamura</vt:lpstr>
      <vt:lpstr>Discussion Points</vt:lpstr>
      <vt:lpstr>Role of the CFO </vt:lpstr>
      <vt:lpstr>CFO Evolution </vt:lpstr>
      <vt:lpstr>CFO Evolution </vt:lpstr>
      <vt:lpstr>A drill down on what’s changing for the CFO role</vt:lpstr>
      <vt:lpstr>A drill down on what’s changing for the CFO role</vt:lpstr>
      <vt:lpstr>Ethics Principles</vt:lpstr>
      <vt:lpstr>Ethics:   Public vs Private Sector</vt:lpstr>
      <vt:lpstr>Ethics:   Public vs Private Sector</vt:lpstr>
      <vt:lpstr>The Ethics Conversation</vt:lpstr>
      <vt:lpstr>The CFO and Ethics</vt:lpstr>
      <vt:lpstr>Why ethic standards and the Code matters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EXTENDED SURVEY (DRAFT)</vt:lpstr>
      <vt:lpstr>EXTENDED SURVEY (DRAFT) </vt:lpstr>
      <vt:lpstr>EXTENDED SURVEY (DRAFT) </vt:lpstr>
      <vt:lpstr>EXTENDED SURVEY (DRAFT) </vt:lpstr>
      <vt:lpstr>PowerPoint Presentation</vt:lpstr>
      <vt:lpstr>PowerPoint Presentation</vt:lpstr>
      <vt:lpstr>NEXT STEPS &amp; TIMELINE </vt:lpstr>
      <vt:lpstr>Appendix  IMPLEMENTING IESBA SMART OBJECTIVES</vt:lpstr>
      <vt:lpstr>IMPLEMENTING IESBA SMART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Kam Leung</dc:creator>
  <cp:lastModifiedBy>Carla Vijian</cp:lastModifiedBy>
  <cp:revision>2</cp:revision>
  <dcterms:created xsi:type="dcterms:W3CDTF">2025-02-26T13:01:27Z</dcterms:created>
  <dcterms:modified xsi:type="dcterms:W3CDTF">2025-12-11T13:43:19Z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0x010100E105EC2CC5E8584299B832E4C143C765</vt:lpwstr>
  </property>
  <property fmtid="{D5CDD505-2E9C-101B-9397-08002B2CF9AE}" pid="3" name="MediaServiceImageTags">
    <vt:lpwstr/>
  </property>
</Properties>
</file>