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6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8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9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0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4"/>
    <p:sldMasterId id="2147483677" r:id="rId5"/>
    <p:sldMasterId id="2147483685" r:id="rId6"/>
    <p:sldMasterId id="2147483752" r:id="rId7"/>
    <p:sldMasterId id="2147483747" r:id="rId8"/>
    <p:sldMasterId id="2147483711" r:id="rId9"/>
    <p:sldMasterId id="2147483717" r:id="rId10"/>
    <p:sldMasterId id="2147483726" r:id="rId11"/>
    <p:sldMasterId id="2147483772" r:id="rId12"/>
    <p:sldMasterId id="2147483789" r:id="rId13"/>
    <p:sldMasterId id="2147483799" r:id="rId14"/>
  </p:sldMasterIdLst>
  <p:notesMasterIdLst>
    <p:notesMasterId r:id="rId29"/>
  </p:notesMasterIdLst>
  <p:sldIdLst>
    <p:sldId id="268" r:id="rId15"/>
    <p:sldId id="2147472289" r:id="rId16"/>
    <p:sldId id="2147472377" r:id="rId17"/>
    <p:sldId id="2147472378" r:id="rId18"/>
    <p:sldId id="2147472380" r:id="rId19"/>
    <p:sldId id="2147472376" r:id="rId20"/>
    <p:sldId id="2147472381" r:id="rId21"/>
    <p:sldId id="2147472383" r:id="rId22"/>
    <p:sldId id="2147472382" r:id="rId23"/>
    <p:sldId id="2147472302" r:id="rId24"/>
    <p:sldId id="2147472379" r:id="rId25"/>
    <p:sldId id="2147472300" r:id="rId26"/>
    <p:sldId id="2147472307" r:id="rId27"/>
    <p:sldId id="214747229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850364-DD18-1A34-E98F-3B441CDEA6C7}" name="Jon Reid" initials="JR" userId="S::jonreid@ethicsboard.org::d20ac94e-951d-486b-b95e-024d48430245" providerId="AD"/>
  <p188:author id="{D50358CB-1FFA-CEF1-E863-50000848AB5B}" name="Szilvia Sramko" initials="SS" userId="S::szilviasramko@ethicsboard.org::ea6f34b9-fe87-46d6-b158-703cc6b3cc9d" providerId="AD"/>
  <p188:author id="{6C994DDF-10B3-0649-7ECC-69B90EAAD86F}" name="Szilvia Sramko" initials="" userId="S::SzilviaSramko@ethicsboard.org::ea6f34b9-fe87-46d6-b158-703cc6b3cc9d" providerId="AD"/>
  <p188:author id="{17F70BE1-6B4E-7688-378C-D7CCFF725DD5}" name="Elaine Cahoon" initials="EC" userId="S::elainecahoon@ethicsboard.org::5a6a4608-5744-417c-b33b-bb6f88acc57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CA8F"/>
    <a:srgbClr val="475D68"/>
    <a:srgbClr val="D1B886"/>
    <a:srgbClr val="637C79"/>
    <a:srgbClr val="999DA2"/>
    <a:srgbClr val="6A7D8A"/>
    <a:srgbClr val="465A6D"/>
    <a:srgbClr val="4B5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BBF563-E1BD-4D9C-9075-486B217B8E84}" v="57" dt="2025-12-08T14:54:12.7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126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0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microsoft.com/office/2018/10/relationships/authors" Target="author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aine Cahoon" userId="5a6a4608-5744-417c-b33b-bb6f88acc572" providerId="ADAL" clId="{56D4D74C-54B8-4329-9C59-0FB23D62F1C5}"/>
    <pc:docChg chg="undo custSel addSld delSld modSld sldOrd">
      <pc:chgData name="Elaine Cahoon" userId="5a6a4608-5744-417c-b33b-bb6f88acc572" providerId="ADAL" clId="{56D4D74C-54B8-4329-9C59-0FB23D62F1C5}" dt="2025-12-04T15:17:30.885" v="2036" actId="20577"/>
      <pc:docMkLst>
        <pc:docMk/>
      </pc:docMkLst>
      <pc:sldChg chg="modSp mod">
        <pc:chgData name="Elaine Cahoon" userId="5a6a4608-5744-417c-b33b-bb6f88acc572" providerId="ADAL" clId="{56D4D74C-54B8-4329-9C59-0FB23D62F1C5}" dt="2025-12-04T13:40:06.170" v="54" actId="20577"/>
        <pc:sldMkLst>
          <pc:docMk/>
          <pc:sldMk cId="3552068023" sldId="268"/>
        </pc:sldMkLst>
        <pc:spChg chg="mod">
          <ac:chgData name="Elaine Cahoon" userId="5a6a4608-5744-417c-b33b-bb6f88acc572" providerId="ADAL" clId="{56D4D74C-54B8-4329-9C59-0FB23D62F1C5}" dt="2025-11-13T14:04:23.328" v="15" actId="14100"/>
          <ac:spMkLst>
            <pc:docMk/>
            <pc:sldMk cId="3552068023" sldId="268"/>
            <ac:spMk id="3" creationId="{CA14BD7B-E75A-40B9-42B5-3FAB786F55C9}"/>
          </ac:spMkLst>
        </pc:spChg>
        <pc:spChg chg="mod">
          <ac:chgData name="Elaine Cahoon" userId="5a6a4608-5744-417c-b33b-bb6f88acc572" providerId="ADAL" clId="{56D4D74C-54B8-4329-9C59-0FB23D62F1C5}" dt="2025-12-04T13:40:06.170" v="54" actId="20577"/>
          <ac:spMkLst>
            <pc:docMk/>
            <pc:sldMk cId="3552068023" sldId="268"/>
            <ac:spMk id="4" creationId="{AF510920-E34D-0155-F62D-93F157BD0A0E}"/>
          </ac:spMkLst>
        </pc:spChg>
      </pc:sldChg>
      <pc:sldChg chg="modSp add del mod">
        <pc:chgData name="Elaine Cahoon" userId="5a6a4608-5744-417c-b33b-bb6f88acc572" providerId="ADAL" clId="{56D4D74C-54B8-4329-9C59-0FB23D62F1C5}" dt="2025-12-04T14:55:29.173" v="1673" actId="20578"/>
        <pc:sldMkLst>
          <pc:docMk/>
          <pc:sldMk cId="1619393657" sldId="2147472289"/>
        </pc:sldMkLst>
        <pc:spChg chg="mod">
          <ac:chgData name="Elaine Cahoon" userId="5a6a4608-5744-417c-b33b-bb6f88acc572" providerId="ADAL" clId="{56D4D74C-54B8-4329-9C59-0FB23D62F1C5}" dt="2025-12-04T14:55:29.173" v="1673" actId="20578"/>
          <ac:spMkLst>
            <pc:docMk/>
            <pc:sldMk cId="1619393657" sldId="2147472289"/>
            <ac:spMk id="12" creationId="{6A1BCC1E-2F6B-0F10-F6A4-E7185DC42B88}"/>
          </ac:spMkLst>
        </pc:spChg>
      </pc:sldChg>
      <pc:sldChg chg="modSp mod ord">
        <pc:chgData name="Elaine Cahoon" userId="5a6a4608-5744-417c-b33b-bb6f88acc572" providerId="ADAL" clId="{56D4D74C-54B8-4329-9C59-0FB23D62F1C5}" dt="2025-12-04T15:04:31.620" v="1909" actId="20577"/>
        <pc:sldMkLst>
          <pc:docMk/>
          <pc:sldMk cId="492311841" sldId="2147472300"/>
        </pc:sldMkLst>
        <pc:spChg chg="mod">
          <ac:chgData name="Elaine Cahoon" userId="5a6a4608-5744-417c-b33b-bb6f88acc572" providerId="ADAL" clId="{56D4D74C-54B8-4329-9C59-0FB23D62F1C5}" dt="2025-12-04T14:59:18.888" v="1738" actId="20577"/>
          <ac:spMkLst>
            <pc:docMk/>
            <pc:sldMk cId="492311841" sldId="2147472300"/>
            <ac:spMk id="5" creationId="{08F36F71-8D76-F114-5F95-BC6B18C40CBB}"/>
          </ac:spMkLst>
        </pc:spChg>
        <pc:spChg chg="mod">
          <ac:chgData name="Elaine Cahoon" userId="5a6a4608-5744-417c-b33b-bb6f88acc572" providerId="ADAL" clId="{56D4D74C-54B8-4329-9C59-0FB23D62F1C5}" dt="2025-12-04T15:04:31.620" v="1909" actId="20577"/>
          <ac:spMkLst>
            <pc:docMk/>
            <pc:sldMk cId="492311841" sldId="2147472300"/>
            <ac:spMk id="7" creationId="{8375238B-94F1-AEB5-09DA-CBE89AB77A4E}"/>
          </ac:spMkLst>
        </pc:spChg>
        <pc:spChg chg="mod">
          <ac:chgData name="Elaine Cahoon" userId="5a6a4608-5744-417c-b33b-bb6f88acc572" providerId="ADAL" clId="{56D4D74C-54B8-4329-9C59-0FB23D62F1C5}" dt="2025-12-04T14:58:28.627" v="1721" actId="20577"/>
          <ac:spMkLst>
            <pc:docMk/>
            <pc:sldMk cId="492311841" sldId="2147472300"/>
            <ac:spMk id="9" creationId="{9B3B3119-620C-8A24-4138-E81BE01F603A}"/>
          </ac:spMkLst>
        </pc:spChg>
        <pc:spChg chg="mod">
          <ac:chgData name="Elaine Cahoon" userId="5a6a4608-5744-417c-b33b-bb6f88acc572" providerId="ADAL" clId="{56D4D74C-54B8-4329-9C59-0FB23D62F1C5}" dt="2025-12-04T15:01:34.993" v="1754" actId="20577"/>
          <ac:spMkLst>
            <pc:docMk/>
            <pc:sldMk cId="492311841" sldId="2147472300"/>
            <ac:spMk id="39" creationId="{622F652C-5454-BA19-1A22-0ABE4C647DC9}"/>
          </ac:spMkLst>
        </pc:spChg>
        <pc:spChg chg="mod">
          <ac:chgData name="Elaine Cahoon" userId="5a6a4608-5744-417c-b33b-bb6f88acc572" providerId="ADAL" clId="{56D4D74C-54B8-4329-9C59-0FB23D62F1C5}" dt="2025-12-04T15:03:07.155" v="1899" actId="1076"/>
          <ac:spMkLst>
            <pc:docMk/>
            <pc:sldMk cId="492311841" sldId="2147472300"/>
            <ac:spMk id="47" creationId="{C6304400-1393-D040-34C8-56B3226C6E1F}"/>
          </ac:spMkLst>
        </pc:spChg>
      </pc:sldChg>
      <pc:sldChg chg="delSp modSp mod">
        <pc:chgData name="Elaine Cahoon" userId="5a6a4608-5744-417c-b33b-bb6f88acc572" providerId="ADAL" clId="{56D4D74C-54B8-4329-9C59-0FB23D62F1C5}" dt="2025-12-04T14:11:15.838" v="662" actId="255"/>
        <pc:sldMkLst>
          <pc:docMk/>
          <pc:sldMk cId="2779575014" sldId="2147472302"/>
        </pc:sldMkLst>
        <pc:graphicFrameChg chg="mod modGraphic">
          <ac:chgData name="Elaine Cahoon" userId="5a6a4608-5744-417c-b33b-bb6f88acc572" providerId="ADAL" clId="{56D4D74C-54B8-4329-9C59-0FB23D62F1C5}" dt="2025-12-04T14:11:15.838" v="662" actId="255"/>
          <ac:graphicFrameMkLst>
            <pc:docMk/>
            <pc:sldMk cId="2779575014" sldId="2147472302"/>
            <ac:graphicFrameMk id="7" creationId="{018243EE-1491-9678-459A-AB0125CA5330}"/>
          </ac:graphicFrameMkLst>
        </pc:graphicFrameChg>
        <pc:graphicFrameChg chg="mod modGraphic">
          <ac:chgData name="Elaine Cahoon" userId="5a6a4608-5744-417c-b33b-bb6f88acc572" providerId="ADAL" clId="{56D4D74C-54B8-4329-9C59-0FB23D62F1C5}" dt="2025-12-04T14:09:17.632" v="645"/>
          <ac:graphicFrameMkLst>
            <pc:docMk/>
            <pc:sldMk cId="2779575014" sldId="2147472302"/>
            <ac:graphicFrameMk id="14" creationId="{2B79CE9E-1CB8-FB83-F21F-42E7FA408EB6}"/>
          </ac:graphicFrameMkLst>
        </pc:graphicFrameChg>
      </pc:sldChg>
      <pc:sldChg chg="modSp mod">
        <pc:chgData name="Elaine Cahoon" userId="5a6a4608-5744-417c-b33b-bb6f88acc572" providerId="ADAL" clId="{56D4D74C-54B8-4329-9C59-0FB23D62F1C5}" dt="2025-12-04T15:17:30.885" v="2036" actId="20577"/>
        <pc:sldMkLst>
          <pc:docMk/>
          <pc:sldMk cId="1000124106" sldId="2147472307"/>
        </pc:sldMkLst>
        <pc:spChg chg="mod">
          <ac:chgData name="Elaine Cahoon" userId="5a6a4608-5744-417c-b33b-bb6f88acc572" providerId="ADAL" clId="{56D4D74C-54B8-4329-9C59-0FB23D62F1C5}" dt="2025-12-04T15:17:30.885" v="2036" actId="20577"/>
          <ac:spMkLst>
            <pc:docMk/>
            <pc:sldMk cId="1000124106" sldId="2147472307"/>
            <ac:spMk id="2" creationId="{8291F756-7DF9-75A5-D21D-6B9F5CDAC026}"/>
          </ac:spMkLst>
        </pc:spChg>
      </pc:sldChg>
      <pc:sldChg chg="addSp delSp modSp mod ord modClrScheme chgLayout">
        <pc:chgData name="Elaine Cahoon" userId="5a6a4608-5744-417c-b33b-bb6f88acc572" providerId="ADAL" clId="{56D4D74C-54B8-4329-9C59-0FB23D62F1C5}" dt="2025-12-04T15:16:02.667" v="2009" actId="20577"/>
        <pc:sldMkLst>
          <pc:docMk/>
          <pc:sldMk cId="2118816769" sldId="2147472376"/>
        </pc:sldMkLst>
        <pc:spChg chg="mod ord">
          <ac:chgData name="Elaine Cahoon" userId="5a6a4608-5744-417c-b33b-bb6f88acc572" providerId="ADAL" clId="{56D4D74C-54B8-4329-9C59-0FB23D62F1C5}" dt="2025-12-04T14:30:07.608" v="960" actId="700"/>
          <ac:spMkLst>
            <pc:docMk/>
            <pc:sldMk cId="2118816769" sldId="2147472376"/>
            <ac:spMk id="2" creationId="{5C1F3073-D77C-9E2F-26C3-F222456ACDD5}"/>
          </ac:spMkLst>
        </pc:spChg>
        <pc:spChg chg="mod ord">
          <ac:chgData name="Elaine Cahoon" userId="5a6a4608-5744-417c-b33b-bb6f88acc572" providerId="ADAL" clId="{56D4D74C-54B8-4329-9C59-0FB23D62F1C5}" dt="2025-12-04T14:44:26.453" v="1469" actId="20577"/>
          <ac:spMkLst>
            <pc:docMk/>
            <pc:sldMk cId="2118816769" sldId="2147472376"/>
            <ac:spMk id="7" creationId="{2D7D18C1-305F-AF27-CA13-D44631F053F9}"/>
          </ac:spMkLst>
        </pc:spChg>
        <pc:graphicFrameChg chg="mod modGraphic">
          <ac:chgData name="Elaine Cahoon" userId="5a6a4608-5744-417c-b33b-bb6f88acc572" providerId="ADAL" clId="{56D4D74C-54B8-4329-9C59-0FB23D62F1C5}" dt="2025-12-04T15:16:02.667" v="2009" actId="20577"/>
          <ac:graphicFrameMkLst>
            <pc:docMk/>
            <pc:sldMk cId="2118816769" sldId="2147472376"/>
            <ac:graphicFrameMk id="6" creationId="{CF41E435-2ACE-FD05-46BF-073F159B376A}"/>
          </ac:graphicFrameMkLst>
        </pc:graphicFrameChg>
        <pc:graphicFrameChg chg="add mod modGraphic">
          <ac:chgData name="Elaine Cahoon" userId="5a6a4608-5744-417c-b33b-bb6f88acc572" providerId="ADAL" clId="{56D4D74C-54B8-4329-9C59-0FB23D62F1C5}" dt="2025-12-04T14:33:22.744" v="1020" actId="20577"/>
          <ac:graphicFrameMkLst>
            <pc:docMk/>
            <pc:sldMk cId="2118816769" sldId="2147472376"/>
            <ac:graphicFrameMk id="27" creationId="{C71D7A76-E7F1-1317-EC6D-450C0CA13713}"/>
          </ac:graphicFrameMkLst>
        </pc:graphicFrameChg>
      </pc:sldChg>
      <pc:sldChg chg="addSp modSp new mod ord">
        <pc:chgData name="Elaine Cahoon" userId="5a6a4608-5744-417c-b33b-bb6f88acc572" providerId="ADAL" clId="{56D4D74C-54B8-4329-9C59-0FB23D62F1C5}" dt="2025-12-04T13:51:21.516" v="132"/>
        <pc:sldMkLst>
          <pc:docMk/>
          <pc:sldMk cId="369069450" sldId="2147472377"/>
        </pc:sldMkLst>
        <pc:spChg chg="mod">
          <ac:chgData name="Elaine Cahoon" userId="5a6a4608-5744-417c-b33b-bb6f88acc572" providerId="ADAL" clId="{56D4D74C-54B8-4329-9C59-0FB23D62F1C5}" dt="2025-12-04T13:45:43.123" v="104"/>
          <ac:spMkLst>
            <pc:docMk/>
            <pc:sldMk cId="369069450" sldId="2147472377"/>
            <ac:spMk id="2" creationId="{68530E32-C6CE-ADFC-A107-162FEC042B47}"/>
          </ac:spMkLst>
        </pc:spChg>
        <pc:spChg chg="mod">
          <ac:chgData name="Elaine Cahoon" userId="5a6a4608-5744-417c-b33b-bb6f88acc572" providerId="ADAL" clId="{56D4D74C-54B8-4329-9C59-0FB23D62F1C5}" dt="2025-12-04T13:51:21.516" v="132"/>
          <ac:spMkLst>
            <pc:docMk/>
            <pc:sldMk cId="369069450" sldId="2147472377"/>
            <ac:spMk id="4" creationId="{D34CE271-2DF3-3AAB-80E9-DD95CF101F89}"/>
          </ac:spMkLst>
        </pc:spChg>
        <pc:graphicFrameChg chg="add mod modGraphic">
          <ac:chgData name="Elaine Cahoon" userId="5a6a4608-5744-417c-b33b-bb6f88acc572" providerId="ADAL" clId="{56D4D74C-54B8-4329-9C59-0FB23D62F1C5}" dt="2025-12-04T13:51:08.742" v="131"/>
          <ac:graphicFrameMkLst>
            <pc:docMk/>
            <pc:sldMk cId="369069450" sldId="2147472377"/>
            <ac:graphicFrameMk id="7" creationId="{1CCA9516-8830-B702-9BC8-33EB084BCFDD}"/>
          </ac:graphicFrameMkLst>
        </pc:graphicFrameChg>
      </pc:sldChg>
      <pc:sldChg chg="addSp delSp modSp new mod">
        <pc:chgData name="Elaine Cahoon" userId="5a6a4608-5744-417c-b33b-bb6f88acc572" providerId="ADAL" clId="{56D4D74C-54B8-4329-9C59-0FB23D62F1C5}" dt="2025-12-04T13:54:21.096" v="255" actId="1076"/>
        <pc:sldMkLst>
          <pc:docMk/>
          <pc:sldMk cId="4106291522" sldId="2147472378"/>
        </pc:sldMkLst>
        <pc:spChg chg="mod">
          <ac:chgData name="Elaine Cahoon" userId="5a6a4608-5744-417c-b33b-bb6f88acc572" providerId="ADAL" clId="{56D4D74C-54B8-4329-9C59-0FB23D62F1C5}" dt="2025-12-04T13:51:38.652" v="143" actId="20577"/>
          <ac:spMkLst>
            <pc:docMk/>
            <pc:sldMk cId="4106291522" sldId="2147472378"/>
            <ac:spMk id="2" creationId="{FCFE8374-587C-CD22-804A-C388CBD6DF68}"/>
          </ac:spMkLst>
        </pc:spChg>
        <pc:graphicFrameChg chg="add mod modGraphic">
          <ac:chgData name="Elaine Cahoon" userId="5a6a4608-5744-417c-b33b-bb6f88acc572" providerId="ADAL" clId="{56D4D74C-54B8-4329-9C59-0FB23D62F1C5}" dt="2025-12-04T13:53:35.298" v="250" actId="1076"/>
          <ac:graphicFrameMkLst>
            <pc:docMk/>
            <pc:sldMk cId="4106291522" sldId="2147472378"/>
            <ac:graphicFrameMk id="7" creationId="{94657029-09BC-FB85-7402-EF4CE9B9B6A5}"/>
          </ac:graphicFrameMkLst>
        </pc:graphicFrameChg>
        <pc:picChg chg="add mod">
          <ac:chgData name="Elaine Cahoon" userId="5a6a4608-5744-417c-b33b-bb6f88acc572" providerId="ADAL" clId="{56D4D74C-54B8-4329-9C59-0FB23D62F1C5}" dt="2025-12-04T13:54:21.096" v="255" actId="1076"/>
          <ac:picMkLst>
            <pc:docMk/>
            <pc:sldMk cId="4106291522" sldId="2147472378"/>
            <ac:picMk id="9" creationId="{4D4DD266-2A3D-8FE2-DDF3-729D71D53BE1}"/>
          </ac:picMkLst>
        </pc:picChg>
      </pc:sldChg>
      <pc:sldChg chg="addSp delSp modSp add mod">
        <pc:chgData name="Elaine Cahoon" userId="5a6a4608-5744-417c-b33b-bb6f88acc572" providerId="ADAL" clId="{56D4D74C-54B8-4329-9C59-0FB23D62F1C5}" dt="2025-12-04T15:12:09.058" v="1916" actId="12100"/>
        <pc:sldMkLst>
          <pc:docMk/>
          <pc:sldMk cId="4114567900" sldId="2147472379"/>
        </pc:sldMkLst>
        <pc:spChg chg="add mod">
          <ac:chgData name="Elaine Cahoon" userId="5a6a4608-5744-417c-b33b-bb6f88acc572" providerId="ADAL" clId="{56D4D74C-54B8-4329-9C59-0FB23D62F1C5}" dt="2025-12-04T14:14:39.653" v="750" actId="1076"/>
          <ac:spMkLst>
            <pc:docMk/>
            <pc:sldMk cId="4114567900" sldId="2147472379"/>
            <ac:spMk id="5" creationId="{7897E4F3-88B4-7F59-4D00-086100249908}"/>
          </ac:spMkLst>
        </pc:spChg>
        <pc:spChg chg="mod">
          <ac:chgData name="Elaine Cahoon" userId="5a6a4608-5744-417c-b33b-bb6f88acc572" providerId="ADAL" clId="{56D4D74C-54B8-4329-9C59-0FB23D62F1C5}" dt="2025-12-04T14:15:23.263" v="758" actId="20577"/>
          <ac:spMkLst>
            <pc:docMk/>
            <pc:sldMk cId="4114567900" sldId="2147472379"/>
            <ac:spMk id="8" creationId="{789B870E-BDF3-0892-6C24-57BDBC9EB66D}"/>
          </ac:spMkLst>
        </pc:spChg>
        <pc:graphicFrameChg chg="add mod">
          <ac:chgData name="Elaine Cahoon" userId="5a6a4608-5744-417c-b33b-bb6f88acc572" providerId="ADAL" clId="{56D4D74C-54B8-4329-9C59-0FB23D62F1C5}" dt="2025-12-04T14:14:39.653" v="750" actId="1076"/>
          <ac:graphicFrameMkLst>
            <pc:docMk/>
            <pc:sldMk cId="4114567900" sldId="2147472379"/>
            <ac:graphicFrameMk id="3" creationId="{2B79CE9E-1CB8-FB83-F21F-42E7FA408EB6}"/>
          </ac:graphicFrameMkLst>
        </pc:graphicFrameChg>
        <pc:graphicFrameChg chg="mod modGraphic">
          <ac:chgData name="Elaine Cahoon" userId="5a6a4608-5744-417c-b33b-bb6f88acc572" providerId="ADAL" clId="{56D4D74C-54B8-4329-9C59-0FB23D62F1C5}" dt="2025-12-04T15:12:09.058" v="1916" actId="12100"/>
          <ac:graphicFrameMkLst>
            <pc:docMk/>
            <pc:sldMk cId="4114567900" sldId="2147472379"/>
            <ac:graphicFrameMk id="7" creationId="{0434DEB3-E6EF-AAEC-EAB0-A5777ACE2F5D}"/>
          </ac:graphicFrameMkLst>
        </pc:graphicFrameChg>
      </pc:sldChg>
      <pc:sldChg chg="addSp modSp add mod">
        <pc:chgData name="Elaine Cahoon" userId="5a6a4608-5744-417c-b33b-bb6f88acc572" providerId="ADAL" clId="{56D4D74C-54B8-4329-9C59-0FB23D62F1C5}" dt="2025-12-04T15:14:52.693" v="2008" actId="20577"/>
        <pc:sldMkLst>
          <pc:docMk/>
          <pc:sldMk cId="1709911074" sldId="2147472380"/>
        </pc:sldMkLst>
        <pc:spChg chg="mod">
          <ac:chgData name="Elaine Cahoon" userId="5a6a4608-5744-417c-b33b-bb6f88acc572" providerId="ADAL" clId="{56D4D74C-54B8-4329-9C59-0FB23D62F1C5}" dt="2025-12-04T14:18:54.475" v="784" actId="20577"/>
          <ac:spMkLst>
            <pc:docMk/>
            <pc:sldMk cId="1709911074" sldId="2147472380"/>
            <ac:spMk id="2" creationId="{B72A8482-3AFA-867D-9600-F014564F76C8}"/>
          </ac:spMkLst>
        </pc:spChg>
        <pc:graphicFrameChg chg="add mod modGraphic">
          <ac:chgData name="Elaine Cahoon" userId="5a6a4608-5744-417c-b33b-bb6f88acc572" providerId="ADAL" clId="{56D4D74C-54B8-4329-9C59-0FB23D62F1C5}" dt="2025-12-04T15:14:52.693" v="2008" actId="20577"/>
          <ac:graphicFrameMkLst>
            <pc:docMk/>
            <pc:sldMk cId="1709911074" sldId="2147472380"/>
            <ac:graphicFrameMk id="4" creationId="{BC46B755-C2A4-DC7F-3E72-F1541E84DA43}"/>
          </ac:graphicFrameMkLst>
        </pc:graphicFrameChg>
        <pc:graphicFrameChg chg="mod modGraphic">
          <ac:chgData name="Elaine Cahoon" userId="5a6a4608-5744-417c-b33b-bb6f88acc572" providerId="ADAL" clId="{56D4D74C-54B8-4329-9C59-0FB23D62F1C5}" dt="2025-12-04T14:23:39.538" v="858" actId="1076"/>
          <ac:graphicFrameMkLst>
            <pc:docMk/>
            <pc:sldMk cId="1709911074" sldId="2147472380"/>
            <ac:graphicFrameMk id="7" creationId="{8E34A86B-E7E1-BB72-E034-0159EE89C821}"/>
          </ac:graphicFrameMkLst>
        </pc:graphicFrameChg>
        <pc:picChg chg="mod">
          <ac:chgData name="Elaine Cahoon" userId="5a6a4608-5744-417c-b33b-bb6f88acc572" providerId="ADAL" clId="{56D4D74C-54B8-4329-9C59-0FB23D62F1C5}" dt="2025-12-04T14:22:38.097" v="845" actId="1076"/>
          <ac:picMkLst>
            <pc:docMk/>
            <pc:sldMk cId="1709911074" sldId="2147472380"/>
            <ac:picMk id="9" creationId="{DE5423A3-7932-AEB7-5843-80C17753F95E}"/>
          </ac:picMkLst>
        </pc:picChg>
      </pc:sldChg>
      <pc:sldChg chg="addSp delSp modSp new mod">
        <pc:chgData name="Elaine Cahoon" userId="5a6a4608-5744-417c-b33b-bb6f88acc572" providerId="ADAL" clId="{56D4D74C-54B8-4329-9C59-0FB23D62F1C5}" dt="2025-12-04T14:53:45.871" v="1667" actId="20577"/>
        <pc:sldMkLst>
          <pc:docMk/>
          <pc:sldMk cId="2347111085" sldId="2147472381"/>
        </pc:sldMkLst>
        <pc:spChg chg="mod">
          <ac:chgData name="Elaine Cahoon" userId="5a6a4608-5744-417c-b33b-bb6f88acc572" providerId="ADAL" clId="{56D4D74C-54B8-4329-9C59-0FB23D62F1C5}" dt="2025-12-04T14:53:08.414" v="1663" actId="20577"/>
          <ac:spMkLst>
            <pc:docMk/>
            <pc:sldMk cId="2347111085" sldId="2147472381"/>
            <ac:spMk id="2" creationId="{4D41752D-9E7A-316A-BA28-D2EC86112D15}"/>
          </ac:spMkLst>
        </pc:spChg>
        <pc:spChg chg="add del mod">
          <ac:chgData name="Elaine Cahoon" userId="5a6a4608-5744-417c-b33b-bb6f88acc572" providerId="ADAL" clId="{56D4D74C-54B8-4329-9C59-0FB23D62F1C5}" dt="2025-12-04T14:53:45.871" v="1667" actId="20577"/>
          <ac:spMkLst>
            <pc:docMk/>
            <pc:sldMk cId="2347111085" sldId="2147472381"/>
            <ac:spMk id="5" creationId="{1BAC8B21-0431-DDE9-49EE-35565CC3B3C7}"/>
          </ac:spMkLst>
        </pc:spChg>
        <pc:spChg chg="mod">
          <ac:chgData name="Elaine Cahoon" userId="5a6a4608-5744-417c-b33b-bb6f88acc572" providerId="ADAL" clId="{56D4D74C-54B8-4329-9C59-0FB23D62F1C5}" dt="2025-12-04T14:52:57.754" v="1661" actId="20577"/>
          <ac:spMkLst>
            <pc:docMk/>
            <pc:sldMk cId="2347111085" sldId="2147472381"/>
            <ac:spMk id="6" creationId="{7BEC76C0-D60B-3BA2-0CA9-C1614AB18C55}"/>
          </ac:spMkLst>
        </pc:spChg>
        <pc:spChg chg="add mod">
          <ac:chgData name="Elaine Cahoon" userId="5a6a4608-5744-417c-b33b-bb6f88acc572" providerId="ADAL" clId="{56D4D74C-54B8-4329-9C59-0FB23D62F1C5}" dt="2025-12-04T14:51:43.544" v="1624"/>
          <ac:spMkLst>
            <pc:docMk/>
            <pc:sldMk cId="2347111085" sldId="2147472381"/>
            <ac:spMk id="14" creationId="{4F0FBBC9-845E-5274-3AF8-24D4DE1CEAC9}"/>
          </ac:spMkLst>
        </pc:spChg>
        <pc:spChg chg="add mod">
          <ac:chgData name="Elaine Cahoon" userId="5a6a4608-5744-417c-b33b-bb6f88acc572" providerId="ADAL" clId="{56D4D74C-54B8-4329-9C59-0FB23D62F1C5}" dt="2025-12-04T14:51:51.045" v="1650" actId="20577"/>
          <ac:spMkLst>
            <pc:docMk/>
            <pc:sldMk cId="2347111085" sldId="2147472381"/>
            <ac:spMk id="15" creationId="{7921F4D0-9A70-3D9D-086D-70EA7FFE7A2F}"/>
          </ac:spMkLst>
        </pc:spChg>
        <pc:grpChg chg="add mod">
          <ac:chgData name="Elaine Cahoon" userId="5a6a4608-5744-417c-b33b-bb6f88acc572" providerId="ADAL" clId="{56D4D74C-54B8-4329-9C59-0FB23D62F1C5}" dt="2025-12-04T14:51:58.498" v="1651" actId="1076"/>
          <ac:grpSpMkLst>
            <pc:docMk/>
            <pc:sldMk cId="2347111085" sldId="2147472381"/>
            <ac:grpSpMk id="13" creationId="{1C57C6C3-2190-B2D0-38BD-1969EB57EBB1}"/>
          </ac:grpSpMkLst>
        </pc:grpChg>
        <pc:graphicFrameChg chg="add mod modGraphic">
          <ac:chgData name="Elaine Cahoon" userId="5a6a4608-5744-417c-b33b-bb6f88acc572" providerId="ADAL" clId="{56D4D74C-54B8-4329-9C59-0FB23D62F1C5}" dt="2025-12-04T14:52:54.508" v="1660" actId="1076"/>
          <ac:graphicFrameMkLst>
            <pc:docMk/>
            <pc:sldMk cId="2347111085" sldId="2147472381"/>
            <ac:graphicFrameMk id="12" creationId="{B765C39C-62B1-30B7-6DE8-90FBF5682615}"/>
          </ac:graphicFrameMkLst>
        </pc:graphicFrameChg>
      </pc:sldChg>
      <pc:sldMasterChg chg="addSldLayout delSldLayout">
        <pc:chgData name="Elaine Cahoon" userId="5a6a4608-5744-417c-b33b-bb6f88acc572" providerId="ADAL" clId="{56D4D74C-54B8-4329-9C59-0FB23D62F1C5}" dt="2025-12-04T13:43:51.871" v="85" actId="47"/>
        <pc:sldMasterMkLst>
          <pc:docMk/>
          <pc:sldMasterMk cId="2743893741" sldId="2147483772"/>
        </pc:sldMasterMkLst>
        <pc:sldLayoutChg chg="add del">
          <pc:chgData name="Elaine Cahoon" userId="5a6a4608-5744-417c-b33b-bb6f88acc572" providerId="ADAL" clId="{56D4D74C-54B8-4329-9C59-0FB23D62F1C5}" dt="2025-12-04T13:43:51.871" v="85" actId="47"/>
          <pc:sldLayoutMkLst>
            <pc:docMk/>
            <pc:sldMasterMk cId="2743893741" sldId="2147483772"/>
            <pc:sldLayoutMk cId="1957108435" sldId="2147483782"/>
          </pc:sldLayoutMkLst>
        </pc:sldLayoutChg>
      </pc:sldMasterChg>
    </pc:docChg>
  </pc:docChgLst>
  <pc:docChgLst>
    <pc:chgData name="Jon Reid" userId="d20ac94e-951d-486b-b95e-024d48430245" providerId="ADAL" clId="{7BBF2198-921C-4CB9-96C9-FF5BD860C1EF}"/>
    <pc:docChg chg="undo custSel addSld delSld modSld">
      <pc:chgData name="Jon Reid" userId="d20ac94e-951d-486b-b95e-024d48430245" providerId="ADAL" clId="{7BBF2198-921C-4CB9-96C9-FF5BD860C1EF}" dt="2025-12-09T17:37:42.706" v="1230" actId="20577"/>
      <pc:docMkLst>
        <pc:docMk/>
      </pc:docMkLst>
      <pc:sldChg chg="modSp mod">
        <pc:chgData name="Jon Reid" userId="d20ac94e-951d-486b-b95e-024d48430245" providerId="ADAL" clId="{7BBF2198-921C-4CB9-96C9-FF5BD860C1EF}" dt="2025-12-04T22:11:34.426" v="1090" actId="20577"/>
        <pc:sldMkLst>
          <pc:docMk/>
          <pc:sldMk cId="1619393657" sldId="2147472289"/>
        </pc:sldMkLst>
        <pc:spChg chg="mod">
          <ac:chgData name="Jon Reid" userId="d20ac94e-951d-486b-b95e-024d48430245" providerId="ADAL" clId="{7BBF2198-921C-4CB9-96C9-FF5BD860C1EF}" dt="2025-12-04T22:11:34.426" v="1090" actId="20577"/>
          <ac:spMkLst>
            <pc:docMk/>
            <pc:sldMk cId="1619393657" sldId="2147472289"/>
            <ac:spMk id="12" creationId="{6A1BCC1E-2F6B-0F10-F6A4-E7185DC42B88}"/>
          </ac:spMkLst>
        </pc:spChg>
      </pc:sldChg>
      <pc:sldChg chg="modSp mod">
        <pc:chgData name="Jon Reid" userId="d20ac94e-951d-486b-b95e-024d48430245" providerId="ADAL" clId="{7BBF2198-921C-4CB9-96C9-FF5BD860C1EF}" dt="2025-12-04T22:11:21.093" v="1079" actId="20577"/>
        <pc:sldMkLst>
          <pc:docMk/>
          <pc:sldMk cId="492311841" sldId="2147472300"/>
        </pc:sldMkLst>
        <pc:spChg chg="mod">
          <ac:chgData name="Jon Reid" userId="d20ac94e-951d-486b-b95e-024d48430245" providerId="ADAL" clId="{7BBF2198-921C-4CB9-96C9-FF5BD860C1EF}" dt="2025-12-04T22:11:21.093" v="1079" actId="20577"/>
          <ac:spMkLst>
            <pc:docMk/>
            <pc:sldMk cId="492311841" sldId="2147472300"/>
            <ac:spMk id="2" creationId="{BD30A820-4CAE-970A-F6D3-D8C14253A944}"/>
          </ac:spMkLst>
        </pc:spChg>
      </pc:sldChg>
      <pc:sldChg chg="modSp mod">
        <pc:chgData name="Jon Reid" userId="d20ac94e-951d-486b-b95e-024d48430245" providerId="ADAL" clId="{7BBF2198-921C-4CB9-96C9-FF5BD860C1EF}" dt="2025-12-04T21:33:10.860" v="551" actId="20577"/>
        <pc:sldMkLst>
          <pc:docMk/>
          <pc:sldMk cId="2779575014" sldId="2147472302"/>
        </pc:sldMkLst>
        <pc:graphicFrameChg chg="mod modGraphic">
          <ac:chgData name="Jon Reid" userId="d20ac94e-951d-486b-b95e-024d48430245" providerId="ADAL" clId="{7BBF2198-921C-4CB9-96C9-FF5BD860C1EF}" dt="2025-12-04T21:33:10.860" v="551" actId="20577"/>
          <ac:graphicFrameMkLst>
            <pc:docMk/>
            <pc:sldMk cId="2779575014" sldId="2147472302"/>
            <ac:graphicFrameMk id="7" creationId="{018243EE-1491-9678-459A-AB0125CA5330}"/>
          </ac:graphicFrameMkLst>
        </pc:graphicFrameChg>
        <pc:graphicFrameChg chg="mod">
          <ac:chgData name="Jon Reid" userId="d20ac94e-951d-486b-b95e-024d48430245" providerId="ADAL" clId="{7BBF2198-921C-4CB9-96C9-FF5BD860C1EF}" dt="2025-12-04T21:31:56.963" v="519"/>
          <ac:graphicFrameMkLst>
            <pc:docMk/>
            <pc:sldMk cId="2779575014" sldId="2147472302"/>
            <ac:graphicFrameMk id="14" creationId="{2B79CE9E-1CB8-FB83-F21F-42E7FA408EB6}"/>
          </ac:graphicFrameMkLst>
        </pc:graphicFrameChg>
      </pc:sldChg>
      <pc:sldChg chg="modSp mod">
        <pc:chgData name="Jon Reid" userId="d20ac94e-951d-486b-b95e-024d48430245" providerId="ADAL" clId="{7BBF2198-921C-4CB9-96C9-FF5BD860C1EF}" dt="2025-12-04T22:03:27.108" v="981" actId="255"/>
        <pc:sldMkLst>
          <pc:docMk/>
          <pc:sldMk cId="1000124106" sldId="2147472307"/>
        </pc:sldMkLst>
        <pc:spChg chg="mod">
          <ac:chgData name="Jon Reid" userId="d20ac94e-951d-486b-b95e-024d48430245" providerId="ADAL" clId="{7BBF2198-921C-4CB9-96C9-FF5BD860C1EF}" dt="2025-12-04T22:03:27.108" v="981" actId="255"/>
          <ac:spMkLst>
            <pc:docMk/>
            <pc:sldMk cId="1000124106" sldId="2147472307"/>
            <ac:spMk id="2" creationId="{8291F756-7DF9-75A5-D21D-6B9F5CDAC026}"/>
          </ac:spMkLst>
        </pc:spChg>
      </pc:sldChg>
      <pc:sldChg chg="modSp mod">
        <pc:chgData name="Jon Reid" userId="d20ac94e-951d-486b-b95e-024d48430245" providerId="ADAL" clId="{7BBF2198-921C-4CB9-96C9-FF5BD860C1EF}" dt="2025-12-09T17:37:42.706" v="1230" actId="20577"/>
        <pc:sldMkLst>
          <pc:docMk/>
          <pc:sldMk cId="2118816769" sldId="2147472376"/>
        </pc:sldMkLst>
        <pc:spChg chg="mod">
          <ac:chgData name="Jon Reid" userId="d20ac94e-951d-486b-b95e-024d48430245" providerId="ADAL" clId="{7BBF2198-921C-4CB9-96C9-FF5BD860C1EF}" dt="2025-12-09T17:37:42.706" v="1230" actId="20577"/>
          <ac:spMkLst>
            <pc:docMk/>
            <pc:sldMk cId="2118816769" sldId="2147472376"/>
            <ac:spMk id="7" creationId="{2D7D18C1-305F-AF27-CA13-D44631F053F9}"/>
          </ac:spMkLst>
        </pc:spChg>
        <pc:graphicFrameChg chg="mod modGraphic">
          <ac:chgData name="Jon Reid" userId="d20ac94e-951d-486b-b95e-024d48430245" providerId="ADAL" clId="{7BBF2198-921C-4CB9-96C9-FF5BD860C1EF}" dt="2025-12-04T21:21:48.608" v="302" actId="20577"/>
          <ac:graphicFrameMkLst>
            <pc:docMk/>
            <pc:sldMk cId="2118816769" sldId="2147472376"/>
            <ac:graphicFrameMk id="6" creationId="{CF41E435-2ACE-FD05-46BF-073F159B376A}"/>
          </ac:graphicFrameMkLst>
        </pc:graphicFrameChg>
        <pc:graphicFrameChg chg="mod modGraphic">
          <ac:chgData name="Jon Reid" userId="d20ac94e-951d-486b-b95e-024d48430245" providerId="ADAL" clId="{7BBF2198-921C-4CB9-96C9-FF5BD860C1EF}" dt="2025-12-04T21:18:45.693" v="214" actId="20577"/>
          <ac:graphicFrameMkLst>
            <pc:docMk/>
            <pc:sldMk cId="2118816769" sldId="2147472376"/>
            <ac:graphicFrameMk id="27" creationId="{C71D7A76-E7F1-1317-EC6D-450C0CA13713}"/>
          </ac:graphicFrameMkLst>
        </pc:graphicFrameChg>
      </pc:sldChg>
      <pc:sldChg chg="modSp mod modCm">
        <pc:chgData name="Jon Reid" userId="d20ac94e-951d-486b-b95e-024d48430245" providerId="ADAL" clId="{7BBF2198-921C-4CB9-96C9-FF5BD860C1EF}" dt="2025-12-04T22:04:46.135" v="989" actId="20577"/>
        <pc:sldMkLst>
          <pc:docMk/>
          <pc:sldMk cId="369069450" sldId="2147472377"/>
        </pc:sldMkLst>
        <pc:graphicFrameChg chg="mod modGraphic">
          <ac:chgData name="Jon Reid" userId="d20ac94e-951d-486b-b95e-024d48430245" providerId="ADAL" clId="{7BBF2198-921C-4CB9-96C9-FF5BD860C1EF}" dt="2025-12-04T22:04:46.135" v="989" actId="20577"/>
          <ac:graphicFrameMkLst>
            <pc:docMk/>
            <pc:sldMk cId="369069450" sldId="2147472377"/>
            <ac:graphicFrameMk id="7" creationId="{1CCA9516-8830-B702-9BC8-33EB084BCFDD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on Reid" userId="d20ac94e-951d-486b-b95e-024d48430245" providerId="ADAL" clId="{7BBF2198-921C-4CB9-96C9-FF5BD860C1EF}" dt="2025-12-04T22:04:46.135" v="989" actId="20577"/>
              <pc2:cmMkLst xmlns:pc2="http://schemas.microsoft.com/office/powerpoint/2019/9/main/command">
                <pc:docMk/>
                <pc:sldMk cId="369069450" sldId="2147472377"/>
                <pc2:cmMk id="{3814EEC1-25F2-43B5-80D3-5BB96A3F425D}"/>
              </pc2:cmMkLst>
            </pc226:cmChg>
          </p:ext>
        </pc:extLst>
      </pc:sldChg>
      <pc:sldChg chg="modSp mod">
        <pc:chgData name="Jon Reid" userId="d20ac94e-951d-486b-b95e-024d48430245" providerId="ADAL" clId="{7BBF2198-921C-4CB9-96C9-FF5BD860C1EF}" dt="2025-12-04T21:32:42.148" v="537" actId="20577"/>
        <pc:sldMkLst>
          <pc:docMk/>
          <pc:sldMk cId="4114567900" sldId="2147472379"/>
        </pc:sldMkLst>
        <pc:spChg chg="mod">
          <ac:chgData name="Jon Reid" userId="d20ac94e-951d-486b-b95e-024d48430245" providerId="ADAL" clId="{7BBF2198-921C-4CB9-96C9-FF5BD860C1EF}" dt="2025-12-04T21:32:42.148" v="537" actId="20577"/>
          <ac:spMkLst>
            <pc:docMk/>
            <pc:sldMk cId="4114567900" sldId="2147472379"/>
            <ac:spMk id="8" creationId="{789B870E-BDF3-0892-6C24-57BDBC9EB66D}"/>
          </ac:spMkLst>
        </pc:spChg>
      </pc:sldChg>
      <pc:sldChg chg="modSp mod">
        <pc:chgData name="Jon Reid" userId="d20ac94e-951d-486b-b95e-024d48430245" providerId="ADAL" clId="{7BBF2198-921C-4CB9-96C9-FF5BD860C1EF}" dt="2025-12-04T21:09:16.623" v="74" actId="20577"/>
        <pc:sldMkLst>
          <pc:docMk/>
          <pc:sldMk cId="1709911074" sldId="2147472380"/>
        </pc:sldMkLst>
        <pc:graphicFrameChg chg="mod modGraphic">
          <ac:chgData name="Jon Reid" userId="d20ac94e-951d-486b-b95e-024d48430245" providerId="ADAL" clId="{7BBF2198-921C-4CB9-96C9-FF5BD860C1EF}" dt="2025-12-04T21:09:16.623" v="74" actId="20577"/>
          <ac:graphicFrameMkLst>
            <pc:docMk/>
            <pc:sldMk cId="1709911074" sldId="2147472380"/>
            <ac:graphicFrameMk id="4" creationId="{BC46B755-C2A4-DC7F-3E72-F1541E84DA43}"/>
          </ac:graphicFrameMkLst>
        </pc:graphicFrameChg>
      </pc:sldChg>
      <pc:sldChg chg="modSp mod">
        <pc:chgData name="Jon Reid" userId="d20ac94e-951d-486b-b95e-024d48430245" providerId="ADAL" clId="{7BBF2198-921C-4CB9-96C9-FF5BD860C1EF}" dt="2025-12-04T21:48:03.684" v="770" actId="20577"/>
        <pc:sldMkLst>
          <pc:docMk/>
          <pc:sldMk cId="2347111085" sldId="2147472381"/>
        </pc:sldMkLst>
        <pc:spChg chg="mod">
          <ac:chgData name="Jon Reid" userId="d20ac94e-951d-486b-b95e-024d48430245" providerId="ADAL" clId="{7BBF2198-921C-4CB9-96C9-FF5BD860C1EF}" dt="2025-12-04T21:48:03.684" v="770" actId="20577"/>
          <ac:spMkLst>
            <pc:docMk/>
            <pc:sldMk cId="2347111085" sldId="2147472381"/>
            <ac:spMk id="2" creationId="{4D41752D-9E7A-316A-BA28-D2EC86112D15}"/>
          </ac:spMkLst>
        </pc:spChg>
        <pc:spChg chg="mod">
          <ac:chgData name="Jon Reid" userId="d20ac94e-951d-486b-b95e-024d48430245" providerId="ADAL" clId="{7BBF2198-921C-4CB9-96C9-FF5BD860C1EF}" dt="2025-12-04T21:46:28.962" v="769" actId="20577"/>
          <ac:spMkLst>
            <pc:docMk/>
            <pc:sldMk cId="2347111085" sldId="2147472381"/>
            <ac:spMk id="5" creationId="{1BAC8B21-0431-DDE9-49EE-35565CC3B3C7}"/>
          </ac:spMkLst>
        </pc:spChg>
        <pc:spChg chg="mod">
          <ac:chgData name="Jon Reid" userId="d20ac94e-951d-486b-b95e-024d48430245" providerId="ADAL" clId="{7BBF2198-921C-4CB9-96C9-FF5BD860C1EF}" dt="2025-12-04T21:46:01.954" v="763" actId="113"/>
          <ac:spMkLst>
            <pc:docMk/>
            <pc:sldMk cId="2347111085" sldId="2147472381"/>
            <ac:spMk id="6" creationId="{7BEC76C0-D60B-3BA2-0CA9-C1614AB18C55}"/>
          </ac:spMkLst>
        </pc:spChg>
      </pc:sldChg>
      <pc:sldChg chg="modSp add mod">
        <pc:chgData name="Jon Reid" userId="d20ac94e-951d-486b-b95e-024d48430245" providerId="ADAL" clId="{7BBF2198-921C-4CB9-96C9-FF5BD860C1EF}" dt="2025-12-08T14:54:12.702" v="1214" actId="6549"/>
        <pc:sldMkLst>
          <pc:docMk/>
          <pc:sldMk cId="1638883690" sldId="2147472382"/>
        </pc:sldMkLst>
        <pc:spChg chg="mod">
          <ac:chgData name="Jon Reid" userId="d20ac94e-951d-486b-b95e-024d48430245" providerId="ADAL" clId="{7BBF2198-921C-4CB9-96C9-FF5BD860C1EF}" dt="2025-12-08T14:54:12.702" v="1214" actId="6549"/>
          <ac:spMkLst>
            <pc:docMk/>
            <pc:sldMk cId="1638883690" sldId="2147472382"/>
            <ac:spMk id="2" creationId="{BCA49BE4-0F4E-8DFB-EE59-292C5A788CB3}"/>
          </ac:spMkLst>
        </pc:spChg>
      </pc:sldChg>
      <pc:sldChg chg="addSp delSp modSp add mod">
        <pc:chgData name="Jon Reid" userId="d20ac94e-951d-486b-b95e-024d48430245" providerId="ADAL" clId="{7BBF2198-921C-4CB9-96C9-FF5BD860C1EF}" dt="2025-12-04T22:14:14.693" v="1100" actId="6549"/>
        <pc:sldMkLst>
          <pc:docMk/>
          <pc:sldMk cId="28012953" sldId="2147472383"/>
        </pc:sldMkLst>
        <pc:spChg chg="mod">
          <ac:chgData name="Jon Reid" userId="d20ac94e-951d-486b-b95e-024d48430245" providerId="ADAL" clId="{7BBF2198-921C-4CB9-96C9-FF5BD860C1EF}" dt="2025-12-04T22:14:14.693" v="1100" actId="6549"/>
          <ac:spMkLst>
            <pc:docMk/>
            <pc:sldMk cId="28012953" sldId="2147472383"/>
            <ac:spMk id="2" creationId="{76C7CE0A-E426-372F-9C0F-6C5D49D75A57}"/>
          </ac:spMkLst>
        </pc:spChg>
        <pc:graphicFrameChg chg="add mod modGraphic">
          <ac:chgData name="Jon Reid" userId="d20ac94e-951d-486b-b95e-024d48430245" providerId="ADAL" clId="{7BBF2198-921C-4CB9-96C9-FF5BD860C1EF}" dt="2025-12-04T21:54:58.364" v="977" actId="20577"/>
          <ac:graphicFrameMkLst>
            <pc:docMk/>
            <pc:sldMk cId="28012953" sldId="2147472383"/>
            <ac:graphicFrameMk id="10" creationId="{830AC570-2BF8-CDD4-5BD7-E790F5BA7024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sv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svg"/><Relationship Id="rId4" Type="http://schemas.openxmlformats.org/officeDocument/2006/relationships/image" Target="../media/image34.svg"/><Relationship Id="rId9" Type="http://schemas.openxmlformats.org/officeDocument/2006/relationships/image" Target="../media/image3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sv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svg"/><Relationship Id="rId4" Type="http://schemas.openxmlformats.org/officeDocument/2006/relationships/image" Target="../media/image34.svg"/><Relationship Id="rId9" Type="http://schemas.openxmlformats.org/officeDocument/2006/relationships/image" Target="../media/image3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B3B30-2B4E-49E3-9FB9-1857AC93AC3C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D7164D1-A365-429E-A233-A41BF51DF5FB}">
      <dgm:prSet phldrT="[Text]"/>
      <dgm:spPr/>
      <dgm:t>
        <a:bodyPr/>
        <a:lstStyle/>
        <a:p>
          <a:r>
            <a:rPr lang="en-US"/>
            <a:t>Support A&amp;I of IESBA standards or other pronouncements</a:t>
          </a:r>
        </a:p>
      </dgm:t>
    </dgm:pt>
    <dgm:pt modelId="{7CC231D7-6BD8-456E-BEAA-13E7513309E6}" type="parTrans" cxnId="{13E84A65-511F-4EB6-951B-190A2900BA58}">
      <dgm:prSet/>
      <dgm:spPr/>
      <dgm:t>
        <a:bodyPr/>
        <a:lstStyle/>
        <a:p>
          <a:endParaRPr lang="en-US"/>
        </a:p>
      </dgm:t>
    </dgm:pt>
    <dgm:pt modelId="{5B531242-C169-4214-88D3-CC77130629B6}" type="sibTrans" cxnId="{13E84A65-511F-4EB6-951B-190A2900BA58}">
      <dgm:prSet/>
      <dgm:spPr/>
      <dgm:t>
        <a:bodyPr/>
        <a:lstStyle/>
        <a:p>
          <a:endParaRPr lang="en-US"/>
        </a:p>
      </dgm:t>
    </dgm:pt>
    <dgm:pt modelId="{A18D2ECA-05D7-4F88-B0B4-D7F6B95645AB}">
      <dgm:prSet phldrT="[Text]"/>
      <dgm:spPr/>
      <dgm:t>
        <a:bodyPr/>
        <a:lstStyle/>
        <a:p>
          <a:r>
            <a:rPr lang="en-US"/>
            <a:t>Contribute to capacity building at local levels</a:t>
          </a:r>
        </a:p>
      </dgm:t>
    </dgm:pt>
    <dgm:pt modelId="{6BD5DD12-3195-47C7-B14C-555755F9D949}" type="parTrans" cxnId="{5F955266-E1F8-4B3A-8449-0BC238E4BAFE}">
      <dgm:prSet/>
      <dgm:spPr/>
      <dgm:t>
        <a:bodyPr/>
        <a:lstStyle/>
        <a:p>
          <a:endParaRPr lang="en-US"/>
        </a:p>
      </dgm:t>
    </dgm:pt>
    <dgm:pt modelId="{CFE3555D-085C-49F7-9D73-C037C2AD50B2}" type="sibTrans" cxnId="{5F955266-E1F8-4B3A-8449-0BC238E4BAFE}">
      <dgm:prSet/>
      <dgm:spPr/>
      <dgm:t>
        <a:bodyPr/>
        <a:lstStyle/>
        <a:p>
          <a:endParaRPr lang="en-US"/>
        </a:p>
      </dgm:t>
    </dgm:pt>
    <dgm:pt modelId="{99E3994D-F7A0-45B6-BE8B-4E652073682E}">
      <dgm:prSet phldrT="[Text]"/>
      <dgm:spPr/>
      <dgm:t>
        <a:bodyPr/>
        <a:lstStyle/>
        <a:p>
          <a:r>
            <a:rPr lang="en-US"/>
            <a:t>Improve coordination </a:t>
          </a:r>
        </a:p>
      </dgm:t>
    </dgm:pt>
    <dgm:pt modelId="{30D2D1F3-0F61-4FC4-A46C-76C64C1EC9E8}" type="parTrans" cxnId="{79CA6814-8607-4F91-9D2D-A793BF8FC472}">
      <dgm:prSet/>
      <dgm:spPr/>
      <dgm:t>
        <a:bodyPr/>
        <a:lstStyle/>
        <a:p>
          <a:endParaRPr lang="en-US"/>
        </a:p>
      </dgm:t>
    </dgm:pt>
    <dgm:pt modelId="{84486B61-09C0-4E15-8DEC-1C5C69169CE2}" type="sibTrans" cxnId="{79CA6814-8607-4F91-9D2D-A793BF8FC472}">
      <dgm:prSet/>
      <dgm:spPr/>
      <dgm:t>
        <a:bodyPr/>
        <a:lstStyle/>
        <a:p>
          <a:endParaRPr lang="en-US"/>
        </a:p>
      </dgm:t>
    </dgm:pt>
    <dgm:pt modelId="{AB9AAD9F-E100-4B1A-B80A-FCEB82B0A2BD}">
      <dgm:prSet phldrT="[Text]"/>
      <dgm:spPr/>
      <dgm:t>
        <a:bodyPr/>
        <a:lstStyle/>
        <a:p>
          <a:r>
            <a:rPr lang="en-US"/>
            <a:t>Foster a global network of ethics-focused collaboration</a:t>
          </a:r>
        </a:p>
      </dgm:t>
    </dgm:pt>
    <dgm:pt modelId="{AF0CB98B-5A3D-4D64-9EB6-8D40A0752815}" type="parTrans" cxnId="{7D06EE9D-2E9C-4B85-B73D-A0C494B97BE1}">
      <dgm:prSet/>
      <dgm:spPr/>
      <dgm:t>
        <a:bodyPr/>
        <a:lstStyle/>
        <a:p>
          <a:endParaRPr lang="en-US"/>
        </a:p>
      </dgm:t>
    </dgm:pt>
    <dgm:pt modelId="{D6F9D25F-6F13-4BD2-999D-8CEBA6FDCB52}" type="sibTrans" cxnId="{7D06EE9D-2E9C-4B85-B73D-A0C494B97BE1}">
      <dgm:prSet/>
      <dgm:spPr/>
      <dgm:t>
        <a:bodyPr/>
        <a:lstStyle/>
        <a:p>
          <a:endParaRPr lang="en-US"/>
        </a:p>
      </dgm:t>
    </dgm:pt>
    <dgm:pt modelId="{9872072B-AB29-459C-9AB7-0BD9B0FD4212}">
      <dgm:prSet phldrT="[Text]"/>
      <dgm:spPr/>
      <dgm:t>
        <a:bodyPr/>
        <a:lstStyle/>
        <a:p>
          <a:r>
            <a:rPr lang="en-US"/>
            <a:t>Create feedback loops</a:t>
          </a:r>
        </a:p>
      </dgm:t>
    </dgm:pt>
    <dgm:pt modelId="{A76FE7A2-7555-4BC5-A0B6-A45E0277E801}" type="parTrans" cxnId="{564B6F8C-0F65-4702-80FC-4595F114499C}">
      <dgm:prSet/>
      <dgm:spPr/>
      <dgm:t>
        <a:bodyPr/>
        <a:lstStyle/>
        <a:p>
          <a:endParaRPr lang="en-US"/>
        </a:p>
      </dgm:t>
    </dgm:pt>
    <dgm:pt modelId="{9A0A8760-D81D-4927-82DE-F048A3CF1CB4}" type="sibTrans" cxnId="{564B6F8C-0F65-4702-80FC-4595F114499C}">
      <dgm:prSet/>
      <dgm:spPr/>
      <dgm:t>
        <a:bodyPr/>
        <a:lstStyle/>
        <a:p>
          <a:endParaRPr lang="en-US"/>
        </a:p>
      </dgm:t>
    </dgm:pt>
    <dgm:pt modelId="{EC6419D8-5625-464E-B61A-082BE37EF602}" type="pres">
      <dgm:prSet presAssocID="{625B3B30-2B4E-49E3-9FB9-1857AC93AC3C}" presName="Name0" presStyleCnt="0">
        <dgm:presLayoutVars>
          <dgm:dir/>
          <dgm:resizeHandles val="exact"/>
        </dgm:presLayoutVars>
      </dgm:prSet>
      <dgm:spPr/>
    </dgm:pt>
    <dgm:pt modelId="{D305847F-1DD7-48B4-9410-EC699D240D81}" type="pres">
      <dgm:prSet presAssocID="{625B3B30-2B4E-49E3-9FB9-1857AC93AC3C}" presName="fgShape" presStyleLbl="fgShp" presStyleIdx="0" presStyleCnt="1"/>
      <dgm:spPr>
        <a:solidFill>
          <a:schemeClr val="accent6">
            <a:lumMod val="75000"/>
          </a:schemeClr>
        </a:solidFill>
      </dgm:spPr>
    </dgm:pt>
    <dgm:pt modelId="{FC49655A-8B98-4FBA-A495-F4B5EBE03599}" type="pres">
      <dgm:prSet presAssocID="{625B3B30-2B4E-49E3-9FB9-1857AC93AC3C}" presName="linComp" presStyleCnt="0"/>
      <dgm:spPr/>
    </dgm:pt>
    <dgm:pt modelId="{BE4EA678-8FC8-477D-8C46-50E68D55A3E3}" type="pres">
      <dgm:prSet presAssocID="{AD7164D1-A365-429E-A233-A41BF51DF5FB}" presName="compNode" presStyleCnt="0"/>
      <dgm:spPr/>
    </dgm:pt>
    <dgm:pt modelId="{C08AD3EC-2E96-4B6C-8058-148A82896D82}" type="pres">
      <dgm:prSet presAssocID="{AD7164D1-A365-429E-A233-A41BF51DF5FB}" presName="bkgdShape" presStyleLbl="node1" presStyleIdx="0" presStyleCnt="5"/>
      <dgm:spPr/>
    </dgm:pt>
    <dgm:pt modelId="{7C6435BD-B795-43AC-B2CF-E1D85424D0CB}" type="pres">
      <dgm:prSet presAssocID="{AD7164D1-A365-429E-A233-A41BF51DF5FB}" presName="nodeTx" presStyleLbl="node1" presStyleIdx="0" presStyleCnt="5">
        <dgm:presLayoutVars>
          <dgm:bulletEnabled val="1"/>
        </dgm:presLayoutVars>
      </dgm:prSet>
      <dgm:spPr/>
    </dgm:pt>
    <dgm:pt modelId="{618D1AC9-453C-4775-8AF9-BDD3483100DE}" type="pres">
      <dgm:prSet presAssocID="{AD7164D1-A365-429E-A233-A41BF51DF5FB}" presName="invisiNode" presStyleLbl="node1" presStyleIdx="0" presStyleCnt="5"/>
      <dgm:spPr/>
    </dgm:pt>
    <dgm:pt modelId="{70940B03-62C7-449B-83CA-CCB21E44635E}" type="pres">
      <dgm:prSet presAssocID="{AD7164D1-A365-429E-A233-A41BF51DF5FB}" presName="imagNode" presStyleLbl="fgImgPlac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arth globe: Africa and Europe with solid fill"/>
        </a:ext>
      </dgm:extLst>
    </dgm:pt>
    <dgm:pt modelId="{BA190ECF-C9D5-4973-B0BA-C7C723F2A258}" type="pres">
      <dgm:prSet presAssocID="{5B531242-C169-4214-88D3-CC77130629B6}" presName="sibTrans" presStyleLbl="sibTrans2D1" presStyleIdx="0" presStyleCnt="0"/>
      <dgm:spPr/>
    </dgm:pt>
    <dgm:pt modelId="{E881E7CB-971C-4543-B829-B635A713EB09}" type="pres">
      <dgm:prSet presAssocID="{A18D2ECA-05D7-4F88-B0B4-D7F6B95645AB}" presName="compNode" presStyleCnt="0"/>
      <dgm:spPr/>
    </dgm:pt>
    <dgm:pt modelId="{EBB0BD0B-C7B4-469B-9ACF-2B30FAEDF7DA}" type="pres">
      <dgm:prSet presAssocID="{A18D2ECA-05D7-4F88-B0B4-D7F6B95645AB}" presName="bkgdShape" presStyleLbl="node1" presStyleIdx="1" presStyleCnt="5"/>
      <dgm:spPr/>
    </dgm:pt>
    <dgm:pt modelId="{AEEEBA6A-FD48-4CD2-BDEC-6933AAB1D507}" type="pres">
      <dgm:prSet presAssocID="{A18D2ECA-05D7-4F88-B0B4-D7F6B95645AB}" presName="nodeTx" presStyleLbl="node1" presStyleIdx="1" presStyleCnt="5">
        <dgm:presLayoutVars>
          <dgm:bulletEnabled val="1"/>
        </dgm:presLayoutVars>
      </dgm:prSet>
      <dgm:spPr/>
    </dgm:pt>
    <dgm:pt modelId="{A5C3086F-1CFD-479C-A049-8A1895BC7AD2}" type="pres">
      <dgm:prSet presAssocID="{A18D2ECA-05D7-4F88-B0B4-D7F6B95645AB}" presName="invisiNode" presStyleLbl="node1" presStyleIdx="1" presStyleCnt="5"/>
      <dgm:spPr/>
    </dgm:pt>
    <dgm:pt modelId="{34DCBADE-990F-4464-9735-A6375511DED4}" type="pres">
      <dgm:prSet presAssocID="{A18D2ECA-05D7-4F88-B0B4-D7F6B95645AB}" presName="imagNode" presStyleLbl="fgImgPlac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eighborhood with solid fill"/>
        </a:ext>
      </dgm:extLst>
    </dgm:pt>
    <dgm:pt modelId="{2320006A-2569-4B1F-915C-277107A8C7C6}" type="pres">
      <dgm:prSet presAssocID="{CFE3555D-085C-49F7-9D73-C037C2AD50B2}" presName="sibTrans" presStyleLbl="sibTrans2D1" presStyleIdx="0" presStyleCnt="0"/>
      <dgm:spPr/>
    </dgm:pt>
    <dgm:pt modelId="{3ABF2457-A162-4364-A741-3E5EC360A119}" type="pres">
      <dgm:prSet presAssocID="{99E3994D-F7A0-45B6-BE8B-4E652073682E}" presName="compNode" presStyleCnt="0"/>
      <dgm:spPr/>
    </dgm:pt>
    <dgm:pt modelId="{3FB92CC1-5EC3-48A7-9F4F-DBA1F283A847}" type="pres">
      <dgm:prSet presAssocID="{99E3994D-F7A0-45B6-BE8B-4E652073682E}" presName="bkgdShape" presStyleLbl="node1" presStyleIdx="2" presStyleCnt="5"/>
      <dgm:spPr/>
    </dgm:pt>
    <dgm:pt modelId="{C55ACF1E-9582-40BE-88D2-05A30B73586B}" type="pres">
      <dgm:prSet presAssocID="{99E3994D-F7A0-45B6-BE8B-4E652073682E}" presName="nodeTx" presStyleLbl="node1" presStyleIdx="2" presStyleCnt="5">
        <dgm:presLayoutVars>
          <dgm:bulletEnabled val="1"/>
        </dgm:presLayoutVars>
      </dgm:prSet>
      <dgm:spPr/>
    </dgm:pt>
    <dgm:pt modelId="{B7C1E220-5623-4D55-8393-03601F7CEC96}" type="pres">
      <dgm:prSet presAssocID="{99E3994D-F7A0-45B6-BE8B-4E652073682E}" presName="invisiNode" presStyleLbl="node1" presStyleIdx="2" presStyleCnt="5"/>
      <dgm:spPr/>
    </dgm:pt>
    <dgm:pt modelId="{22791D60-520F-4F56-A84B-E6236EFCD38B}" type="pres">
      <dgm:prSet presAssocID="{99E3994D-F7A0-45B6-BE8B-4E652073682E}" presName="imagNode" presStyleLbl="fgImgPlace1" presStyleIdx="2" presStyleCnt="5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dy builder with solid fill"/>
        </a:ext>
      </dgm:extLst>
    </dgm:pt>
    <dgm:pt modelId="{8463FCDD-0F2D-4C7C-AC86-744787617686}" type="pres">
      <dgm:prSet presAssocID="{84486B61-09C0-4E15-8DEC-1C5C69169CE2}" presName="sibTrans" presStyleLbl="sibTrans2D1" presStyleIdx="0" presStyleCnt="0"/>
      <dgm:spPr/>
    </dgm:pt>
    <dgm:pt modelId="{DC40201B-34D6-4C6A-8896-93817289DFEA}" type="pres">
      <dgm:prSet presAssocID="{AB9AAD9F-E100-4B1A-B80A-FCEB82B0A2BD}" presName="compNode" presStyleCnt="0"/>
      <dgm:spPr/>
    </dgm:pt>
    <dgm:pt modelId="{EE64D5A1-0E70-41AC-AE2E-A30D6767393E}" type="pres">
      <dgm:prSet presAssocID="{AB9AAD9F-E100-4B1A-B80A-FCEB82B0A2BD}" presName="bkgdShape" presStyleLbl="node1" presStyleIdx="3" presStyleCnt="5"/>
      <dgm:spPr/>
    </dgm:pt>
    <dgm:pt modelId="{89F086C1-70A3-459F-9B4F-94871A454A4A}" type="pres">
      <dgm:prSet presAssocID="{AB9AAD9F-E100-4B1A-B80A-FCEB82B0A2BD}" presName="nodeTx" presStyleLbl="node1" presStyleIdx="3" presStyleCnt="5">
        <dgm:presLayoutVars>
          <dgm:bulletEnabled val="1"/>
        </dgm:presLayoutVars>
      </dgm:prSet>
      <dgm:spPr/>
    </dgm:pt>
    <dgm:pt modelId="{8BF855CB-6AF7-4D61-A834-7CD055C04088}" type="pres">
      <dgm:prSet presAssocID="{AB9AAD9F-E100-4B1A-B80A-FCEB82B0A2BD}" presName="invisiNode" presStyleLbl="node1" presStyleIdx="3" presStyleCnt="5"/>
      <dgm:spPr/>
    </dgm:pt>
    <dgm:pt modelId="{184E2ADD-9855-4B82-B47F-6B02061DB9A9}" type="pres">
      <dgm:prSet presAssocID="{AB9AAD9F-E100-4B1A-B80A-FCEB82B0A2BD}" presName="imagNode" presStyleLbl="fgImgPlac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nections with solid fill"/>
        </a:ext>
      </dgm:extLst>
    </dgm:pt>
    <dgm:pt modelId="{D6E51292-B8E8-4097-9185-E929894D1690}" type="pres">
      <dgm:prSet presAssocID="{D6F9D25F-6F13-4BD2-999D-8CEBA6FDCB52}" presName="sibTrans" presStyleLbl="sibTrans2D1" presStyleIdx="0" presStyleCnt="0"/>
      <dgm:spPr/>
    </dgm:pt>
    <dgm:pt modelId="{BA7A8B97-810C-4957-BE27-A8F180AF47D3}" type="pres">
      <dgm:prSet presAssocID="{9872072B-AB29-459C-9AB7-0BD9B0FD4212}" presName="compNode" presStyleCnt="0"/>
      <dgm:spPr/>
    </dgm:pt>
    <dgm:pt modelId="{2AA6E32F-05B7-40F0-B38D-06A1553B2358}" type="pres">
      <dgm:prSet presAssocID="{9872072B-AB29-459C-9AB7-0BD9B0FD4212}" presName="bkgdShape" presStyleLbl="node1" presStyleIdx="4" presStyleCnt="5"/>
      <dgm:spPr/>
    </dgm:pt>
    <dgm:pt modelId="{D37AE761-02E8-47FA-BE68-F9FE4DA16902}" type="pres">
      <dgm:prSet presAssocID="{9872072B-AB29-459C-9AB7-0BD9B0FD4212}" presName="nodeTx" presStyleLbl="node1" presStyleIdx="4" presStyleCnt="5">
        <dgm:presLayoutVars>
          <dgm:bulletEnabled val="1"/>
        </dgm:presLayoutVars>
      </dgm:prSet>
      <dgm:spPr/>
    </dgm:pt>
    <dgm:pt modelId="{D952654E-168D-45EC-8C04-D5F8BD55A424}" type="pres">
      <dgm:prSet presAssocID="{9872072B-AB29-459C-9AB7-0BD9B0FD4212}" presName="invisiNode" presStyleLbl="node1" presStyleIdx="4" presStyleCnt="5"/>
      <dgm:spPr/>
    </dgm:pt>
    <dgm:pt modelId="{F86808CE-789E-4354-BA77-B2A7CE33A2B3}" type="pres">
      <dgm:prSet presAssocID="{9872072B-AB29-459C-9AB7-0BD9B0FD4212}" presName="imagNode" presStyleLbl="fgImgPlac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ircles with arrows with solid fill"/>
        </a:ext>
      </dgm:extLst>
    </dgm:pt>
  </dgm:ptLst>
  <dgm:cxnLst>
    <dgm:cxn modelId="{4655B00F-11EC-4A23-A52B-AB41889487BD}" type="presOf" srcId="{AB9AAD9F-E100-4B1A-B80A-FCEB82B0A2BD}" destId="{EE64D5A1-0E70-41AC-AE2E-A30D6767393E}" srcOrd="0" destOrd="0" presId="urn:microsoft.com/office/officeart/2005/8/layout/hList7"/>
    <dgm:cxn modelId="{79CA6814-8607-4F91-9D2D-A793BF8FC472}" srcId="{625B3B30-2B4E-49E3-9FB9-1857AC93AC3C}" destId="{99E3994D-F7A0-45B6-BE8B-4E652073682E}" srcOrd="2" destOrd="0" parTransId="{30D2D1F3-0F61-4FC4-A46C-76C64C1EC9E8}" sibTransId="{84486B61-09C0-4E15-8DEC-1C5C69169CE2}"/>
    <dgm:cxn modelId="{D6512F1A-2CFB-467B-AB0F-056E062F582A}" type="presOf" srcId="{9872072B-AB29-459C-9AB7-0BD9B0FD4212}" destId="{D37AE761-02E8-47FA-BE68-F9FE4DA16902}" srcOrd="1" destOrd="0" presId="urn:microsoft.com/office/officeart/2005/8/layout/hList7"/>
    <dgm:cxn modelId="{C323CE2C-B020-4F14-A3E2-52E1C32C818C}" type="presOf" srcId="{A18D2ECA-05D7-4F88-B0B4-D7F6B95645AB}" destId="{AEEEBA6A-FD48-4CD2-BDEC-6933AAB1D507}" srcOrd="1" destOrd="0" presId="urn:microsoft.com/office/officeart/2005/8/layout/hList7"/>
    <dgm:cxn modelId="{73486E60-7E4B-4982-AFE1-EEAF648A226E}" type="presOf" srcId="{CFE3555D-085C-49F7-9D73-C037C2AD50B2}" destId="{2320006A-2569-4B1F-915C-277107A8C7C6}" srcOrd="0" destOrd="0" presId="urn:microsoft.com/office/officeart/2005/8/layout/hList7"/>
    <dgm:cxn modelId="{5ADA2564-7145-4DC3-8179-14A482DE2A30}" type="presOf" srcId="{99E3994D-F7A0-45B6-BE8B-4E652073682E}" destId="{3FB92CC1-5EC3-48A7-9F4F-DBA1F283A847}" srcOrd="0" destOrd="0" presId="urn:microsoft.com/office/officeart/2005/8/layout/hList7"/>
    <dgm:cxn modelId="{13E84A65-511F-4EB6-951B-190A2900BA58}" srcId="{625B3B30-2B4E-49E3-9FB9-1857AC93AC3C}" destId="{AD7164D1-A365-429E-A233-A41BF51DF5FB}" srcOrd="0" destOrd="0" parTransId="{7CC231D7-6BD8-456E-BEAA-13E7513309E6}" sibTransId="{5B531242-C169-4214-88D3-CC77130629B6}"/>
    <dgm:cxn modelId="{5F955266-E1F8-4B3A-8449-0BC238E4BAFE}" srcId="{625B3B30-2B4E-49E3-9FB9-1857AC93AC3C}" destId="{A18D2ECA-05D7-4F88-B0B4-D7F6B95645AB}" srcOrd="1" destOrd="0" parTransId="{6BD5DD12-3195-47C7-B14C-555755F9D949}" sibTransId="{CFE3555D-085C-49F7-9D73-C037C2AD50B2}"/>
    <dgm:cxn modelId="{13B4F646-9460-4A75-BBB0-E552F92C1136}" type="presOf" srcId="{AD7164D1-A365-429E-A233-A41BF51DF5FB}" destId="{C08AD3EC-2E96-4B6C-8058-148A82896D82}" srcOrd="0" destOrd="0" presId="urn:microsoft.com/office/officeart/2005/8/layout/hList7"/>
    <dgm:cxn modelId="{1487D24E-9044-49F4-9381-9B9BF6AE773A}" type="presOf" srcId="{D6F9D25F-6F13-4BD2-999D-8CEBA6FDCB52}" destId="{D6E51292-B8E8-4097-9185-E929894D1690}" srcOrd="0" destOrd="0" presId="urn:microsoft.com/office/officeart/2005/8/layout/hList7"/>
    <dgm:cxn modelId="{DC10C851-D741-4C38-A3E3-7D21B646A15E}" type="presOf" srcId="{84486B61-09C0-4E15-8DEC-1C5C69169CE2}" destId="{8463FCDD-0F2D-4C7C-AC86-744787617686}" srcOrd="0" destOrd="0" presId="urn:microsoft.com/office/officeart/2005/8/layout/hList7"/>
    <dgm:cxn modelId="{77448078-A790-4A44-9D3D-C4FAEB1CEBEA}" type="presOf" srcId="{99E3994D-F7A0-45B6-BE8B-4E652073682E}" destId="{C55ACF1E-9582-40BE-88D2-05A30B73586B}" srcOrd="1" destOrd="0" presId="urn:microsoft.com/office/officeart/2005/8/layout/hList7"/>
    <dgm:cxn modelId="{C4CCB482-F34F-43BB-B824-417067B4C953}" type="presOf" srcId="{AB9AAD9F-E100-4B1A-B80A-FCEB82B0A2BD}" destId="{89F086C1-70A3-459F-9B4F-94871A454A4A}" srcOrd="1" destOrd="0" presId="urn:microsoft.com/office/officeart/2005/8/layout/hList7"/>
    <dgm:cxn modelId="{564B6F8C-0F65-4702-80FC-4595F114499C}" srcId="{625B3B30-2B4E-49E3-9FB9-1857AC93AC3C}" destId="{9872072B-AB29-459C-9AB7-0BD9B0FD4212}" srcOrd="4" destOrd="0" parTransId="{A76FE7A2-7555-4BC5-A0B6-A45E0277E801}" sibTransId="{9A0A8760-D81D-4927-82DE-F048A3CF1CB4}"/>
    <dgm:cxn modelId="{7D06EE9D-2E9C-4B85-B73D-A0C494B97BE1}" srcId="{625B3B30-2B4E-49E3-9FB9-1857AC93AC3C}" destId="{AB9AAD9F-E100-4B1A-B80A-FCEB82B0A2BD}" srcOrd="3" destOrd="0" parTransId="{AF0CB98B-5A3D-4D64-9EB6-8D40A0752815}" sibTransId="{D6F9D25F-6F13-4BD2-999D-8CEBA6FDCB52}"/>
    <dgm:cxn modelId="{3D3C07A2-0984-4ED6-98DB-7F8D347ACD33}" type="presOf" srcId="{AD7164D1-A365-429E-A233-A41BF51DF5FB}" destId="{7C6435BD-B795-43AC-B2CF-E1D85424D0CB}" srcOrd="1" destOrd="0" presId="urn:microsoft.com/office/officeart/2005/8/layout/hList7"/>
    <dgm:cxn modelId="{47A0C3C6-8A59-4B9E-8E09-1170C32CEDAE}" type="presOf" srcId="{A18D2ECA-05D7-4F88-B0B4-D7F6B95645AB}" destId="{EBB0BD0B-C7B4-469B-9ACF-2B30FAEDF7DA}" srcOrd="0" destOrd="0" presId="urn:microsoft.com/office/officeart/2005/8/layout/hList7"/>
    <dgm:cxn modelId="{62E694E0-8680-43DE-AE7B-B3514D56F7BC}" type="presOf" srcId="{5B531242-C169-4214-88D3-CC77130629B6}" destId="{BA190ECF-C9D5-4973-B0BA-C7C723F2A258}" srcOrd="0" destOrd="0" presId="urn:microsoft.com/office/officeart/2005/8/layout/hList7"/>
    <dgm:cxn modelId="{7238D2FA-0266-48B0-9BCE-323FB92E9224}" type="presOf" srcId="{9872072B-AB29-459C-9AB7-0BD9B0FD4212}" destId="{2AA6E32F-05B7-40F0-B38D-06A1553B2358}" srcOrd="0" destOrd="0" presId="urn:microsoft.com/office/officeart/2005/8/layout/hList7"/>
    <dgm:cxn modelId="{AAAED5FF-1C3C-495A-9E1B-9852B69F50E5}" type="presOf" srcId="{625B3B30-2B4E-49E3-9FB9-1857AC93AC3C}" destId="{EC6419D8-5625-464E-B61A-082BE37EF602}" srcOrd="0" destOrd="0" presId="urn:microsoft.com/office/officeart/2005/8/layout/hList7"/>
    <dgm:cxn modelId="{6E4355ED-3C3A-4842-BEDC-1383A56E3B32}" type="presParOf" srcId="{EC6419D8-5625-464E-B61A-082BE37EF602}" destId="{D305847F-1DD7-48B4-9410-EC699D240D81}" srcOrd="0" destOrd="0" presId="urn:microsoft.com/office/officeart/2005/8/layout/hList7"/>
    <dgm:cxn modelId="{D4B859B1-BF41-4806-BDDD-FBD355EC97C8}" type="presParOf" srcId="{EC6419D8-5625-464E-B61A-082BE37EF602}" destId="{FC49655A-8B98-4FBA-A495-F4B5EBE03599}" srcOrd="1" destOrd="0" presId="urn:microsoft.com/office/officeart/2005/8/layout/hList7"/>
    <dgm:cxn modelId="{D9B9EF25-ABF7-4F33-808C-55D6DB9B8574}" type="presParOf" srcId="{FC49655A-8B98-4FBA-A495-F4B5EBE03599}" destId="{BE4EA678-8FC8-477D-8C46-50E68D55A3E3}" srcOrd="0" destOrd="0" presId="urn:microsoft.com/office/officeart/2005/8/layout/hList7"/>
    <dgm:cxn modelId="{E8CE8E30-E838-4573-9DEF-E0D8B7277271}" type="presParOf" srcId="{BE4EA678-8FC8-477D-8C46-50E68D55A3E3}" destId="{C08AD3EC-2E96-4B6C-8058-148A82896D82}" srcOrd="0" destOrd="0" presId="urn:microsoft.com/office/officeart/2005/8/layout/hList7"/>
    <dgm:cxn modelId="{CAE7CD38-A0FE-49E4-B0E3-F647594A86C5}" type="presParOf" srcId="{BE4EA678-8FC8-477D-8C46-50E68D55A3E3}" destId="{7C6435BD-B795-43AC-B2CF-E1D85424D0CB}" srcOrd="1" destOrd="0" presId="urn:microsoft.com/office/officeart/2005/8/layout/hList7"/>
    <dgm:cxn modelId="{17B56524-B3C3-4EB2-BFB4-B35582A2D143}" type="presParOf" srcId="{BE4EA678-8FC8-477D-8C46-50E68D55A3E3}" destId="{618D1AC9-453C-4775-8AF9-BDD3483100DE}" srcOrd="2" destOrd="0" presId="urn:microsoft.com/office/officeart/2005/8/layout/hList7"/>
    <dgm:cxn modelId="{7F63B019-54D2-440D-9CDA-F71EEBBE2B1A}" type="presParOf" srcId="{BE4EA678-8FC8-477D-8C46-50E68D55A3E3}" destId="{70940B03-62C7-449B-83CA-CCB21E44635E}" srcOrd="3" destOrd="0" presId="urn:microsoft.com/office/officeart/2005/8/layout/hList7"/>
    <dgm:cxn modelId="{8CC11C1D-3373-4787-93E3-04C684B6B0FF}" type="presParOf" srcId="{FC49655A-8B98-4FBA-A495-F4B5EBE03599}" destId="{BA190ECF-C9D5-4973-B0BA-C7C723F2A258}" srcOrd="1" destOrd="0" presId="urn:microsoft.com/office/officeart/2005/8/layout/hList7"/>
    <dgm:cxn modelId="{33B0EC80-AF47-4602-AD53-06DE1643CF19}" type="presParOf" srcId="{FC49655A-8B98-4FBA-A495-F4B5EBE03599}" destId="{E881E7CB-971C-4543-B829-B635A713EB09}" srcOrd="2" destOrd="0" presId="urn:microsoft.com/office/officeart/2005/8/layout/hList7"/>
    <dgm:cxn modelId="{B09F236F-952F-4BD9-B15D-16123763B88C}" type="presParOf" srcId="{E881E7CB-971C-4543-B829-B635A713EB09}" destId="{EBB0BD0B-C7B4-469B-9ACF-2B30FAEDF7DA}" srcOrd="0" destOrd="0" presId="urn:microsoft.com/office/officeart/2005/8/layout/hList7"/>
    <dgm:cxn modelId="{80FF6433-FA8B-422F-8A02-AB45769FEE0E}" type="presParOf" srcId="{E881E7CB-971C-4543-B829-B635A713EB09}" destId="{AEEEBA6A-FD48-4CD2-BDEC-6933AAB1D507}" srcOrd="1" destOrd="0" presId="urn:microsoft.com/office/officeart/2005/8/layout/hList7"/>
    <dgm:cxn modelId="{6CE66423-2FB8-4FC1-8CB0-5F79BC032460}" type="presParOf" srcId="{E881E7CB-971C-4543-B829-B635A713EB09}" destId="{A5C3086F-1CFD-479C-A049-8A1895BC7AD2}" srcOrd="2" destOrd="0" presId="urn:microsoft.com/office/officeart/2005/8/layout/hList7"/>
    <dgm:cxn modelId="{5B5B712B-AE09-435F-8D59-B44F4D3273F5}" type="presParOf" srcId="{E881E7CB-971C-4543-B829-B635A713EB09}" destId="{34DCBADE-990F-4464-9735-A6375511DED4}" srcOrd="3" destOrd="0" presId="urn:microsoft.com/office/officeart/2005/8/layout/hList7"/>
    <dgm:cxn modelId="{F1486CFE-3167-4B19-9786-A18FDC200F02}" type="presParOf" srcId="{FC49655A-8B98-4FBA-A495-F4B5EBE03599}" destId="{2320006A-2569-4B1F-915C-277107A8C7C6}" srcOrd="3" destOrd="0" presId="urn:microsoft.com/office/officeart/2005/8/layout/hList7"/>
    <dgm:cxn modelId="{830C313E-5380-4706-A641-B7520737CD42}" type="presParOf" srcId="{FC49655A-8B98-4FBA-A495-F4B5EBE03599}" destId="{3ABF2457-A162-4364-A741-3E5EC360A119}" srcOrd="4" destOrd="0" presId="urn:microsoft.com/office/officeart/2005/8/layout/hList7"/>
    <dgm:cxn modelId="{C7A5A040-97C5-4F58-B3BA-B5A4BBD15991}" type="presParOf" srcId="{3ABF2457-A162-4364-A741-3E5EC360A119}" destId="{3FB92CC1-5EC3-48A7-9F4F-DBA1F283A847}" srcOrd="0" destOrd="0" presId="urn:microsoft.com/office/officeart/2005/8/layout/hList7"/>
    <dgm:cxn modelId="{08D12FEE-8468-4FE4-9A91-9DC32B2FE9D3}" type="presParOf" srcId="{3ABF2457-A162-4364-A741-3E5EC360A119}" destId="{C55ACF1E-9582-40BE-88D2-05A30B73586B}" srcOrd="1" destOrd="0" presId="urn:microsoft.com/office/officeart/2005/8/layout/hList7"/>
    <dgm:cxn modelId="{645A5ABB-023D-4315-9586-2259CB2B68EB}" type="presParOf" srcId="{3ABF2457-A162-4364-A741-3E5EC360A119}" destId="{B7C1E220-5623-4D55-8393-03601F7CEC96}" srcOrd="2" destOrd="0" presId="urn:microsoft.com/office/officeart/2005/8/layout/hList7"/>
    <dgm:cxn modelId="{7AD874B0-63B6-4D8F-8787-1F66C6C0E12D}" type="presParOf" srcId="{3ABF2457-A162-4364-A741-3E5EC360A119}" destId="{22791D60-520F-4F56-A84B-E6236EFCD38B}" srcOrd="3" destOrd="0" presId="urn:microsoft.com/office/officeart/2005/8/layout/hList7"/>
    <dgm:cxn modelId="{0C6F2863-E3F6-4AE1-B113-CF93139F1E12}" type="presParOf" srcId="{FC49655A-8B98-4FBA-A495-F4B5EBE03599}" destId="{8463FCDD-0F2D-4C7C-AC86-744787617686}" srcOrd="5" destOrd="0" presId="urn:microsoft.com/office/officeart/2005/8/layout/hList7"/>
    <dgm:cxn modelId="{A2DEE9A6-D236-494A-BF40-D7BDDF4AB131}" type="presParOf" srcId="{FC49655A-8B98-4FBA-A495-F4B5EBE03599}" destId="{DC40201B-34D6-4C6A-8896-93817289DFEA}" srcOrd="6" destOrd="0" presId="urn:microsoft.com/office/officeart/2005/8/layout/hList7"/>
    <dgm:cxn modelId="{F7DD0879-3EC0-45DB-8015-3E68C4606109}" type="presParOf" srcId="{DC40201B-34D6-4C6A-8896-93817289DFEA}" destId="{EE64D5A1-0E70-41AC-AE2E-A30D6767393E}" srcOrd="0" destOrd="0" presId="urn:microsoft.com/office/officeart/2005/8/layout/hList7"/>
    <dgm:cxn modelId="{BF2AB252-65BA-4903-A9DF-BB2BAC0E4EA5}" type="presParOf" srcId="{DC40201B-34D6-4C6A-8896-93817289DFEA}" destId="{89F086C1-70A3-459F-9B4F-94871A454A4A}" srcOrd="1" destOrd="0" presId="urn:microsoft.com/office/officeart/2005/8/layout/hList7"/>
    <dgm:cxn modelId="{88E1A754-1283-4DE7-A4C5-B267AAF0A67D}" type="presParOf" srcId="{DC40201B-34D6-4C6A-8896-93817289DFEA}" destId="{8BF855CB-6AF7-4D61-A834-7CD055C04088}" srcOrd="2" destOrd="0" presId="urn:microsoft.com/office/officeart/2005/8/layout/hList7"/>
    <dgm:cxn modelId="{FCE6A4AE-6547-41A8-BB4E-F01783B500F0}" type="presParOf" srcId="{DC40201B-34D6-4C6A-8896-93817289DFEA}" destId="{184E2ADD-9855-4B82-B47F-6B02061DB9A9}" srcOrd="3" destOrd="0" presId="urn:microsoft.com/office/officeart/2005/8/layout/hList7"/>
    <dgm:cxn modelId="{F8E27AB0-2989-4BA3-8DC7-02CC4724AECE}" type="presParOf" srcId="{FC49655A-8B98-4FBA-A495-F4B5EBE03599}" destId="{D6E51292-B8E8-4097-9185-E929894D1690}" srcOrd="7" destOrd="0" presId="urn:microsoft.com/office/officeart/2005/8/layout/hList7"/>
    <dgm:cxn modelId="{EC0685F5-16BC-491E-BBDB-5EAD50C9B565}" type="presParOf" srcId="{FC49655A-8B98-4FBA-A495-F4B5EBE03599}" destId="{BA7A8B97-810C-4957-BE27-A8F180AF47D3}" srcOrd="8" destOrd="0" presId="urn:microsoft.com/office/officeart/2005/8/layout/hList7"/>
    <dgm:cxn modelId="{5D2BE18C-EB37-4837-BE1F-5F9668ABF188}" type="presParOf" srcId="{BA7A8B97-810C-4957-BE27-A8F180AF47D3}" destId="{2AA6E32F-05B7-40F0-B38D-06A1553B2358}" srcOrd="0" destOrd="0" presId="urn:microsoft.com/office/officeart/2005/8/layout/hList7"/>
    <dgm:cxn modelId="{4FFBAB57-26E5-4482-85A9-294F6B4BF057}" type="presParOf" srcId="{BA7A8B97-810C-4957-BE27-A8F180AF47D3}" destId="{D37AE761-02E8-47FA-BE68-F9FE4DA16902}" srcOrd="1" destOrd="0" presId="urn:microsoft.com/office/officeart/2005/8/layout/hList7"/>
    <dgm:cxn modelId="{A72A26D2-AA00-4761-B191-28A05229AAE6}" type="presParOf" srcId="{BA7A8B97-810C-4957-BE27-A8F180AF47D3}" destId="{D952654E-168D-45EC-8C04-D5F8BD55A424}" srcOrd="2" destOrd="0" presId="urn:microsoft.com/office/officeart/2005/8/layout/hList7"/>
    <dgm:cxn modelId="{499C1BAF-34CA-4AAC-A68F-A7A023EF51BC}" type="presParOf" srcId="{BA7A8B97-810C-4957-BE27-A8F180AF47D3}" destId="{F86808CE-789E-4354-BA77-B2A7CE33A2B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31E4936-C978-4A9F-9C5C-ACC7FA37B204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6C38B66-4B08-4AF6-AC3A-A96BF3D903E8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2200">
              <a:solidFill>
                <a:schemeClr val="accent2"/>
              </a:solidFill>
            </a:rPr>
            <a:t>No further action proposed at this stage</a:t>
          </a:r>
        </a:p>
      </dgm:t>
    </dgm:pt>
    <dgm:pt modelId="{246B30A7-A38C-423B-8132-723D5EBBB3B9}" type="parTrans" cxnId="{7922B8D1-8AAD-43C4-83CE-39A388DA7474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6641DB88-CD2F-47E6-9A99-57DB7B2FACA3}" type="sibTrans" cxnId="{7922B8D1-8AAD-43C4-83CE-39A388DA7474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D7E354BF-3655-4C01-A5A7-5A09C3090DE6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2200">
              <a:solidFill>
                <a:schemeClr val="bg1"/>
              </a:solidFill>
            </a:rPr>
            <a:t>Minimal support required</a:t>
          </a:r>
        </a:p>
      </dgm:t>
    </dgm:pt>
    <dgm:pt modelId="{C2218E09-9337-4B60-8CD7-FD108AE1CB48}" type="parTrans" cxnId="{1CF47FA0-BB94-446B-AC73-F5FF526AE3D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798478D1-A786-4F55-AEBC-D124DCA40D67}" type="sibTrans" cxnId="{1CF47FA0-BB94-446B-AC73-F5FF526AE3D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30152CD3-91D4-449B-A0BB-150679E52316}">
      <dgm:prSet phldrT="[Text]" custT="1"/>
      <dgm:spPr/>
      <dgm:t>
        <a:bodyPr/>
        <a:lstStyle/>
        <a:p>
          <a:r>
            <a:rPr lang="en-US" sz="2200">
              <a:solidFill>
                <a:schemeClr val="accent2"/>
              </a:solidFill>
            </a:rPr>
            <a:t>Prioritized need for action – draft targeted outreach plan</a:t>
          </a:r>
        </a:p>
      </dgm:t>
    </dgm:pt>
    <dgm:pt modelId="{34A7487A-F420-4C52-B6BF-87A63B2E0C2F}" type="parTrans" cxnId="{A305C5F5-8BAF-48A2-AB8F-E4ABF17F072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0CDDDD4E-CCAD-4A7E-8F24-BBF05A3D69F2}" type="sibTrans" cxnId="{A305C5F5-8BAF-48A2-AB8F-E4ABF17F072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F2A328B6-BAEC-426B-B5D8-5F08BBFFDA4C}">
      <dgm:prSet phldrT="[Text]" custT="1"/>
      <dgm:spPr/>
      <dgm:t>
        <a:bodyPr/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2C4151"/>
              </a:solidFill>
              <a:latin typeface="Calibri"/>
              <a:ea typeface="+mn-ea"/>
              <a:cs typeface="+mn-cs"/>
            </a:rPr>
            <a:t>Assessing requests</a:t>
          </a:r>
        </a:p>
      </dgm:t>
    </dgm:pt>
    <dgm:pt modelId="{7C91DE2E-140D-4422-AB2B-8431981ECEEB}" type="parTrans" cxnId="{7C2E6683-55CC-42F9-8F8B-21581C8990B1}">
      <dgm:prSet/>
      <dgm:spPr/>
      <dgm:t>
        <a:bodyPr/>
        <a:lstStyle/>
        <a:p>
          <a:endParaRPr lang="en-US"/>
        </a:p>
      </dgm:t>
    </dgm:pt>
    <dgm:pt modelId="{BA14D53F-3530-4E3E-BF37-6EDB63DFEF3A}" type="sibTrans" cxnId="{7C2E6683-55CC-42F9-8F8B-21581C8990B1}">
      <dgm:prSet/>
      <dgm:spPr/>
      <dgm:t>
        <a:bodyPr/>
        <a:lstStyle/>
        <a:p>
          <a:endParaRPr lang="en-US"/>
        </a:p>
      </dgm:t>
    </dgm:pt>
    <dgm:pt modelId="{19430DC1-7C13-4BAD-A34A-1110F93FBC69}" type="pres">
      <dgm:prSet presAssocID="{B31E4936-C978-4A9F-9C5C-ACC7FA37B204}" presName="linear" presStyleCnt="0">
        <dgm:presLayoutVars>
          <dgm:animLvl val="lvl"/>
          <dgm:resizeHandles val="exact"/>
        </dgm:presLayoutVars>
      </dgm:prSet>
      <dgm:spPr/>
    </dgm:pt>
    <dgm:pt modelId="{4F0903AB-1C0C-490B-BF02-BFA509F52AD9}" type="pres">
      <dgm:prSet presAssocID="{46C38B66-4B08-4AF6-AC3A-A96BF3D903E8}" presName="parentText" presStyleLbl="node1" presStyleIdx="0" presStyleCnt="4" custLinFactNeighborY="97216">
        <dgm:presLayoutVars>
          <dgm:chMax val="0"/>
          <dgm:bulletEnabled val="1"/>
        </dgm:presLayoutVars>
      </dgm:prSet>
      <dgm:spPr/>
    </dgm:pt>
    <dgm:pt modelId="{63904BCF-637F-4F9D-80AA-5798EBBB2492}" type="pres">
      <dgm:prSet presAssocID="{6641DB88-CD2F-47E6-9A99-57DB7B2FACA3}" presName="spacer" presStyleCnt="0"/>
      <dgm:spPr/>
    </dgm:pt>
    <dgm:pt modelId="{19D65B38-1BB9-4C41-AC42-DD8E25854910}" type="pres">
      <dgm:prSet presAssocID="{D7E354BF-3655-4C01-A5A7-5A09C3090DE6}" presName="parentText" presStyleLbl="node1" presStyleIdx="1" presStyleCnt="4" custLinFactNeighborX="-477" custLinFactNeighborY="62768">
        <dgm:presLayoutVars>
          <dgm:chMax val="0"/>
          <dgm:bulletEnabled val="1"/>
        </dgm:presLayoutVars>
      </dgm:prSet>
      <dgm:spPr/>
    </dgm:pt>
    <dgm:pt modelId="{6F0AD8F5-7E6D-4754-8F01-047BD657A88F}" type="pres">
      <dgm:prSet presAssocID="{798478D1-A786-4F55-AEBC-D124DCA40D67}" presName="spacer" presStyleCnt="0"/>
      <dgm:spPr/>
    </dgm:pt>
    <dgm:pt modelId="{1F552E18-DF45-402C-9A86-1792A54C7C91}" type="pres">
      <dgm:prSet presAssocID="{F2A328B6-BAEC-426B-B5D8-5F08BBFFDA4C}" presName="parentText" presStyleLbl="node1" presStyleIdx="2" presStyleCnt="4" custLinFactY="2027" custLinFactNeighborX="57885" custLinFactNeighborY="100000">
        <dgm:presLayoutVars>
          <dgm:chMax val="0"/>
          <dgm:bulletEnabled val="1"/>
        </dgm:presLayoutVars>
      </dgm:prSet>
      <dgm:spPr/>
    </dgm:pt>
    <dgm:pt modelId="{6EF100F6-10DF-4DCF-91CA-9C1E33F72F9A}" type="pres">
      <dgm:prSet presAssocID="{BA14D53F-3530-4E3E-BF37-6EDB63DFEF3A}" presName="spacer" presStyleCnt="0"/>
      <dgm:spPr/>
    </dgm:pt>
    <dgm:pt modelId="{2CD882D1-E381-453A-9942-3FB6D8C85758}" type="pres">
      <dgm:prSet presAssocID="{30152CD3-91D4-449B-A0BB-150679E52316}" presName="parentText" presStyleLbl="node1" presStyleIdx="3" presStyleCnt="4" custLinFactY="2767" custLinFactNeighborX="323" custLinFactNeighborY="100000">
        <dgm:presLayoutVars>
          <dgm:chMax val="0"/>
          <dgm:bulletEnabled val="1"/>
        </dgm:presLayoutVars>
      </dgm:prSet>
      <dgm:spPr/>
    </dgm:pt>
  </dgm:ptLst>
  <dgm:cxnLst>
    <dgm:cxn modelId="{E619091F-D737-4B5E-A72B-91952D52BC53}" type="presOf" srcId="{D7E354BF-3655-4C01-A5A7-5A09C3090DE6}" destId="{19D65B38-1BB9-4C41-AC42-DD8E25854910}" srcOrd="0" destOrd="0" presId="urn:microsoft.com/office/officeart/2005/8/layout/vList2"/>
    <dgm:cxn modelId="{6ECC7150-EDE6-4401-B853-9D7CD7874CE4}" type="presOf" srcId="{B31E4936-C978-4A9F-9C5C-ACC7FA37B204}" destId="{19430DC1-7C13-4BAD-A34A-1110F93FBC69}" srcOrd="0" destOrd="0" presId="urn:microsoft.com/office/officeart/2005/8/layout/vList2"/>
    <dgm:cxn modelId="{7C2E6683-55CC-42F9-8F8B-21581C8990B1}" srcId="{B31E4936-C978-4A9F-9C5C-ACC7FA37B204}" destId="{F2A328B6-BAEC-426B-B5D8-5F08BBFFDA4C}" srcOrd="2" destOrd="0" parTransId="{7C91DE2E-140D-4422-AB2B-8431981ECEEB}" sibTransId="{BA14D53F-3530-4E3E-BF37-6EDB63DFEF3A}"/>
    <dgm:cxn modelId="{10E28884-70DA-46ED-BC0C-9976DBB70BD4}" type="presOf" srcId="{46C38B66-4B08-4AF6-AC3A-A96BF3D903E8}" destId="{4F0903AB-1C0C-490B-BF02-BFA509F52AD9}" srcOrd="0" destOrd="0" presId="urn:microsoft.com/office/officeart/2005/8/layout/vList2"/>
    <dgm:cxn modelId="{96A9D58B-DE38-4F09-A7DB-E8AF9C3C8486}" type="presOf" srcId="{30152CD3-91D4-449B-A0BB-150679E52316}" destId="{2CD882D1-E381-453A-9942-3FB6D8C85758}" srcOrd="0" destOrd="0" presId="urn:microsoft.com/office/officeart/2005/8/layout/vList2"/>
    <dgm:cxn modelId="{1CF47FA0-BB94-446B-AC73-F5FF526AE3D9}" srcId="{B31E4936-C978-4A9F-9C5C-ACC7FA37B204}" destId="{D7E354BF-3655-4C01-A5A7-5A09C3090DE6}" srcOrd="1" destOrd="0" parTransId="{C2218E09-9337-4B60-8CD7-FD108AE1CB48}" sibTransId="{798478D1-A786-4F55-AEBC-D124DCA40D67}"/>
    <dgm:cxn modelId="{7922B8D1-8AAD-43C4-83CE-39A388DA7474}" srcId="{B31E4936-C978-4A9F-9C5C-ACC7FA37B204}" destId="{46C38B66-4B08-4AF6-AC3A-A96BF3D903E8}" srcOrd="0" destOrd="0" parTransId="{246B30A7-A38C-423B-8132-723D5EBBB3B9}" sibTransId="{6641DB88-CD2F-47E6-9A99-57DB7B2FACA3}"/>
    <dgm:cxn modelId="{A305C5F5-8BAF-48A2-AB8F-E4ABF17F0729}" srcId="{B31E4936-C978-4A9F-9C5C-ACC7FA37B204}" destId="{30152CD3-91D4-449B-A0BB-150679E52316}" srcOrd="3" destOrd="0" parTransId="{34A7487A-F420-4C52-B6BF-87A63B2E0C2F}" sibTransId="{0CDDDD4E-CCAD-4A7E-8F24-BBF05A3D69F2}"/>
    <dgm:cxn modelId="{BDCFE4FA-8997-41A0-8659-573CA2F540EB}" type="presOf" srcId="{F2A328B6-BAEC-426B-B5D8-5F08BBFFDA4C}" destId="{1F552E18-DF45-402C-9A86-1792A54C7C91}" srcOrd="0" destOrd="0" presId="urn:microsoft.com/office/officeart/2005/8/layout/vList2"/>
    <dgm:cxn modelId="{70361DD5-6DB8-4366-A04B-18E078CAC79D}" type="presParOf" srcId="{19430DC1-7C13-4BAD-A34A-1110F93FBC69}" destId="{4F0903AB-1C0C-490B-BF02-BFA509F52AD9}" srcOrd="0" destOrd="0" presId="urn:microsoft.com/office/officeart/2005/8/layout/vList2"/>
    <dgm:cxn modelId="{584287DB-2CA8-422D-B88B-B95851A204C4}" type="presParOf" srcId="{19430DC1-7C13-4BAD-A34A-1110F93FBC69}" destId="{63904BCF-637F-4F9D-80AA-5798EBBB2492}" srcOrd="1" destOrd="0" presId="urn:microsoft.com/office/officeart/2005/8/layout/vList2"/>
    <dgm:cxn modelId="{591D5E7F-20E3-4F36-8176-4291AB431A25}" type="presParOf" srcId="{19430DC1-7C13-4BAD-A34A-1110F93FBC69}" destId="{19D65B38-1BB9-4C41-AC42-DD8E25854910}" srcOrd="2" destOrd="0" presId="urn:microsoft.com/office/officeart/2005/8/layout/vList2"/>
    <dgm:cxn modelId="{1640170F-BA36-422D-8A31-FD635B8FCB6B}" type="presParOf" srcId="{19430DC1-7C13-4BAD-A34A-1110F93FBC69}" destId="{6F0AD8F5-7E6D-4754-8F01-047BD657A88F}" srcOrd="3" destOrd="0" presId="urn:microsoft.com/office/officeart/2005/8/layout/vList2"/>
    <dgm:cxn modelId="{0105B6D6-C40E-4E94-AE2A-ECEFFFD14FC9}" type="presParOf" srcId="{19430DC1-7C13-4BAD-A34A-1110F93FBC69}" destId="{1F552E18-DF45-402C-9A86-1792A54C7C91}" srcOrd="4" destOrd="0" presId="urn:microsoft.com/office/officeart/2005/8/layout/vList2"/>
    <dgm:cxn modelId="{D1148840-1BBE-4440-8FC5-CEE171E74EE5}" type="presParOf" srcId="{19430DC1-7C13-4BAD-A34A-1110F93FBC69}" destId="{6EF100F6-10DF-4DCF-91CA-9C1E33F72F9A}" srcOrd="5" destOrd="0" presId="urn:microsoft.com/office/officeart/2005/8/layout/vList2"/>
    <dgm:cxn modelId="{BF6F52C6-D273-421D-BC9C-729CC5EAE247}" type="presParOf" srcId="{19430DC1-7C13-4BAD-A34A-1110F93FBC69}" destId="{2CD882D1-E381-453A-9942-3FB6D8C8575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4C80597-96CF-486B-9001-02B3C6331A2E}" type="doc">
      <dgm:prSet loTypeId="urn:microsoft.com/office/officeart/2005/8/layout/default" loCatId="list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2CB42B7F-6386-45D8-A937-3D0F7E92DC06}">
      <dgm:prSet phldrT="[Text]" custT="1"/>
      <dgm:spPr/>
      <dgm:t>
        <a:bodyPr/>
        <a:lstStyle/>
        <a:p>
          <a:pPr>
            <a:buNone/>
          </a:pPr>
          <a:r>
            <a:rPr lang="en-US" sz="2200">
              <a:latin typeface="+mj-lt"/>
            </a:rPr>
            <a:t>Argentina</a:t>
          </a:r>
        </a:p>
      </dgm:t>
    </dgm:pt>
    <dgm:pt modelId="{0A11B9D9-9DA0-4919-8B52-7457505998E9}" type="parTrans" cxnId="{D6081C23-A6E7-4AB2-9760-4852B0FD0266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A19BB24C-C23B-4811-874D-ED8AB551EA26}" type="sibTrans" cxnId="{D6081C23-A6E7-4AB2-9760-4852B0FD0266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DD0CB425-393E-4BC1-B88C-40C436B4FBC0}">
      <dgm:prSet phldrT="[Text]" custT="1"/>
      <dgm:spPr/>
      <dgm:t>
        <a:bodyPr/>
        <a:lstStyle/>
        <a:p>
          <a:pPr>
            <a:buNone/>
          </a:pPr>
          <a:r>
            <a:rPr lang="en-US" sz="2200">
              <a:latin typeface="+mj-lt"/>
            </a:rPr>
            <a:t>Chile</a:t>
          </a:r>
        </a:p>
      </dgm:t>
    </dgm:pt>
    <dgm:pt modelId="{A2CF6D66-132F-4266-A2F3-8B786BE8F84C}" type="parTrans" cxnId="{5E093704-C856-4AA9-A874-191BC67674EC}">
      <dgm:prSet/>
      <dgm:spPr/>
      <dgm:t>
        <a:bodyPr/>
        <a:lstStyle/>
        <a:p>
          <a:endParaRPr lang="en-US"/>
        </a:p>
      </dgm:t>
    </dgm:pt>
    <dgm:pt modelId="{2A8B5B85-3DAF-4378-8013-FA710918CA48}" type="sibTrans" cxnId="{5E093704-C856-4AA9-A874-191BC67674EC}">
      <dgm:prSet/>
      <dgm:spPr/>
      <dgm:t>
        <a:bodyPr/>
        <a:lstStyle/>
        <a:p>
          <a:endParaRPr lang="en-US"/>
        </a:p>
      </dgm:t>
    </dgm:pt>
    <dgm:pt modelId="{8797597D-96DE-495F-B1EB-5815F82524B0}">
      <dgm:prSet phldrT="[Text]" custT="1"/>
      <dgm:spPr/>
      <dgm:t>
        <a:bodyPr/>
        <a:lstStyle/>
        <a:p>
          <a:pPr>
            <a:buNone/>
          </a:pPr>
          <a:r>
            <a:rPr lang="en-US" sz="2200">
              <a:latin typeface="+mj-lt"/>
            </a:rPr>
            <a:t>China</a:t>
          </a:r>
        </a:p>
      </dgm:t>
    </dgm:pt>
    <dgm:pt modelId="{00F604CC-B977-4EFA-9340-BE90A6A0DDF7}" type="parTrans" cxnId="{C66D7483-B7E3-4419-954B-E2C91EA47E56}">
      <dgm:prSet/>
      <dgm:spPr/>
      <dgm:t>
        <a:bodyPr/>
        <a:lstStyle/>
        <a:p>
          <a:endParaRPr lang="en-US"/>
        </a:p>
      </dgm:t>
    </dgm:pt>
    <dgm:pt modelId="{6BB5F42B-AD48-4A71-9A32-2FD9DE509EA0}" type="sibTrans" cxnId="{C66D7483-B7E3-4419-954B-E2C91EA47E56}">
      <dgm:prSet/>
      <dgm:spPr/>
      <dgm:t>
        <a:bodyPr/>
        <a:lstStyle/>
        <a:p>
          <a:endParaRPr lang="en-US"/>
        </a:p>
      </dgm:t>
    </dgm:pt>
    <dgm:pt modelId="{1BCD12E2-7266-43AE-A9FC-F833ADD881B9}">
      <dgm:prSet phldrT="[Text]" custT="1"/>
      <dgm:spPr/>
      <dgm:t>
        <a:bodyPr/>
        <a:lstStyle/>
        <a:p>
          <a:pPr>
            <a:buNone/>
          </a:pPr>
          <a:r>
            <a:rPr lang="en-US" sz="2200">
              <a:latin typeface="+mj-lt"/>
            </a:rPr>
            <a:t>Colombia</a:t>
          </a:r>
        </a:p>
      </dgm:t>
    </dgm:pt>
    <dgm:pt modelId="{119A739B-0862-4E5A-BA0E-6EC56001BA0B}" type="parTrans" cxnId="{11F0E4AF-6709-47AC-9B08-D33C64F1BFCE}">
      <dgm:prSet/>
      <dgm:spPr/>
      <dgm:t>
        <a:bodyPr/>
        <a:lstStyle/>
        <a:p>
          <a:endParaRPr lang="en-US"/>
        </a:p>
      </dgm:t>
    </dgm:pt>
    <dgm:pt modelId="{ADB0C606-D9D7-4330-824C-87B8870FC1BF}" type="sibTrans" cxnId="{11F0E4AF-6709-47AC-9B08-D33C64F1BFCE}">
      <dgm:prSet/>
      <dgm:spPr/>
      <dgm:t>
        <a:bodyPr/>
        <a:lstStyle/>
        <a:p>
          <a:endParaRPr lang="en-US"/>
        </a:p>
      </dgm:t>
    </dgm:pt>
    <dgm:pt modelId="{3274213A-18B5-41B7-9F82-292AD24A4C6F}">
      <dgm:prSet phldrT="[Text]" custT="1"/>
      <dgm:spPr/>
      <dgm:t>
        <a:bodyPr/>
        <a:lstStyle/>
        <a:p>
          <a:pPr>
            <a:buNone/>
          </a:pPr>
          <a:r>
            <a:rPr lang="en-US" sz="2200">
              <a:latin typeface="+mj-lt"/>
            </a:rPr>
            <a:t>Hong Kong SAR</a:t>
          </a:r>
        </a:p>
      </dgm:t>
    </dgm:pt>
    <dgm:pt modelId="{FDBC0A21-44B6-47F4-96BD-4179F8D0BD6F}" type="parTrans" cxnId="{B57A7FA5-69B1-4321-9CF9-42C711863527}">
      <dgm:prSet/>
      <dgm:spPr/>
      <dgm:t>
        <a:bodyPr/>
        <a:lstStyle/>
        <a:p>
          <a:endParaRPr lang="en-US"/>
        </a:p>
      </dgm:t>
    </dgm:pt>
    <dgm:pt modelId="{5617EB36-8FBE-4B02-8230-38A6857898D1}" type="sibTrans" cxnId="{B57A7FA5-69B1-4321-9CF9-42C711863527}">
      <dgm:prSet/>
      <dgm:spPr/>
      <dgm:t>
        <a:bodyPr/>
        <a:lstStyle/>
        <a:p>
          <a:endParaRPr lang="en-US"/>
        </a:p>
      </dgm:t>
    </dgm:pt>
    <dgm:pt modelId="{27DC41BA-390F-441C-BE1F-CD4D284BFF05}">
      <dgm:prSet phldrT="[Text]" custT="1"/>
      <dgm:spPr/>
      <dgm:t>
        <a:bodyPr/>
        <a:lstStyle/>
        <a:p>
          <a:pPr>
            <a:buNone/>
          </a:pPr>
          <a:r>
            <a:rPr lang="en-US" sz="2200">
              <a:latin typeface="+mj-lt"/>
            </a:rPr>
            <a:t>Mexico</a:t>
          </a:r>
        </a:p>
      </dgm:t>
    </dgm:pt>
    <dgm:pt modelId="{D51C362F-80B3-4B21-AAFF-76FC69E49A6E}" type="parTrans" cxnId="{2DF594C7-1617-49A9-8D57-61FC52E6688C}">
      <dgm:prSet/>
      <dgm:spPr/>
      <dgm:t>
        <a:bodyPr/>
        <a:lstStyle/>
        <a:p>
          <a:endParaRPr lang="en-US"/>
        </a:p>
      </dgm:t>
    </dgm:pt>
    <dgm:pt modelId="{5B7E71C6-359A-4E24-BF87-DC8C6CDF167E}" type="sibTrans" cxnId="{2DF594C7-1617-49A9-8D57-61FC52E6688C}">
      <dgm:prSet/>
      <dgm:spPr/>
      <dgm:t>
        <a:bodyPr/>
        <a:lstStyle/>
        <a:p>
          <a:endParaRPr lang="en-US"/>
        </a:p>
      </dgm:t>
    </dgm:pt>
    <dgm:pt modelId="{65618D20-7B9F-4566-92A4-94392F73B47B}">
      <dgm:prSet phldrT="[Text]" custT="1"/>
      <dgm:spPr/>
      <dgm:t>
        <a:bodyPr/>
        <a:lstStyle/>
        <a:p>
          <a:pPr>
            <a:buNone/>
          </a:pPr>
          <a:r>
            <a:rPr lang="en-US" sz="2200">
              <a:latin typeface="+mj-lt"/>
            </a:rPr>
            <a:t>Türkiye</a:t>
          </a:r>
        </a:p>
      </dgm:t>
    </dgm:pt>
    <dgm:pt modelId="{80922341-4563-4684-82FC-573BC2163F5F}" type="parTrans" cxnId="{0680C8F5-F3B9-44CD-884B-51A77109D18C}">
      <dgm:prSet/>
      <dgm:spPr/>
      <dgm:t>
        <a:bodyPr/>
        <a:lstStyle/>
        <a:p>
          <a:endParaRPr lang="en-US"/>
        </a:p>
      </dgm:t>
    </dgm:pt>
    <dgm:pt modelId="{7C076063-B010-4AEE-9193-7391311B3765}" type="sibTrans" cxnId="{0680C8F5-F3B9-44CD-884B-51A77109D18C}">
      <dgm:prSet/>
      <dgm:spPr/>
      <dgm:t>
        <a:bodyPr/>
        <a:lstStyle/>
        <a:p>
          <a:endParaRPr lang="en-US"/>
        </a:p>
      </dgm:t>
    </dgm:pt>
    <dgm:pt modelId="{C27834E0-F9FC-4889-81B3-6E2A6275F8EE}" type="pres">
      <dgm:prSet presAssocID="{E4C80597-96CF-486B-9001-02B3C6331A2E}" presName="diagram" presStyleCnt="0">
        <dgm:presLayoutVars>
          <dgm:dir/>
          <dgm:resizeHandles val="exact"/>
        </dgm:presLayoutVars>
      </dgm:prSet>
      <dgm:spPr/>
    </dgm:pt>
    <dgm:pt modelId="{A2369754-FA6C-4674-9457-737CC6E39EDC}" type="pres">
      <dgm:prSet presAssocID="{2CB42B7F-6386-45D8-A937-3D0F7E92DC06}" presName="node" presStyleLbl="node1" presStyleIdx="0" presStyleCnt="7">
        <dgm:presLayoutVars>
          <dgm:bulletEnabled val="1"/>
        </dgm:presLayoutVars>
      </dgm:prSet>
      <dgm:spPr/>
    </dgm:pt>
    <dgm:pt modelId="{83D3F48F-3D9B-4714-B10A-087A99298A37}" type="pres">
      <dgm:prSet presAssocID="{A19BB24C-C23B-4811-874D-ED8AB551EA26}" presName="sibTrans" presStyleCnt="0"/>
      <dgm:spPr/>
    </dgm:pt>
    <dgm:pt modelId="{CDE7AB41-2FA1-456A-8470-5B35CABBAD44}" type="pres">
      <dgm:prSet presAssocID="{DD0CB425-393E-4BC1-B88C-40C436B4FBC0}" presName="node" presStyleLbl="node1" presStyleIdx="1" presStyleCnt="7">
        <dgm:presLayoutVars>
          <dgm:bulletEnabled val="1"/>
        </dgm:presLayoutVars>
      </dgm:prSet>
      <dgm:spPr/>
    </dgm:pt>
    <dgm:pt modelId="{89BBE2B0-317D-43CF-9AC5-4E22EFF2B821}" type="pres">
      <dgm:prSet presAssocID="{2A8B5B85-3DAF-4378-8013-FA710918CA48}" presName="sibTrans" presStyleCnt="0"/>
      <dgm:spPr/>
    </dgm:pt>
    <dgm:pt modelId="{DAA33517-2010-4AEC-ADE7-537EB1F2C9FB}" type="pres">
      <dgm:prSet presAssocID="{8797597D-96DE-495F-B1EB-5815F82524B0}" presName="node" presStyleLbl="node1" presStyleIdx="2" presStyleCnt="7">
        <dgm:presLayoutVars>
          <dgm:bulletEnabled val="1"/>
        </dgm:presLayoutVars>
      </dgm:prSet>
      <dgm:spPr/>
    </dgm:pt>
    <dgm:pt modelId="{EDF08B47-4A7A-4632-86D5-385EC630B1BB}" type="pres">
      <dgm:prSet presAssocID="{6BB5F42B-AD48-4A71-9A32-2FD9DE509EA0}" presName="sibTrans" presStyleCnt="0"/>
      <dgm:spPr/>
    </dgm:pt>
    <dgm:pt modelId="{A5B0F86A-5238-4D54-A03A-7401321E869A}" type="pres">
      <dgm:prSet presAssocID="{1BCD12E2-7266-43AE-A9FC-F833ADD881B9}" presName="node" presStyleLbl="node1" presStyleIdx="3" presStyleCnt="7">
        <dgm:presLayoutVars>
          <dgm:bulletEnabled val="1"/>
        </dgm:presLayoutVars>
      </dgm:prSet>
      <dgm:spPr/>
    </dgm:pt>
    <dgm:pt modelId="{C5E763EE-0D3E-47FE-B440-BE39CE86ECC6}" type="pres">
      <dgm:prSet presAssocID="{ADB0C606-D9D7-4330-824C-87B8870FC1BF}" presName="sibTrans" presStyleCnt="0"/>
      <dgm:spPr/>
    </dgm:pt>
    <dgm:pt modelId="{5E7E5C37-7F07-43A8-A74E-BE6B87C65757}" type="pres">
      <dgm:prSet presAssocID="{3274213A-18B5-41B7-9F82-292AD24A4C6F}" presName="node" presStyleLbl="node1" presStyleIdx="4" presStyleCnt="7">
        <dgm:presLayoutVars>
          <dgm:bulletEnabled val="1"/>
        </dgm:presLayoutVars>
      </dgm:prSet>
      <dgm:spPr/>
    </dgm:pt>
    <dgm:pt modelId="{5AA0F3D9-5D91-4DE8-9007-9F901D5C5E88}" type="pres">
      <dgm:prSet presAssocID="{5617EB36-8FBE-4B02-8230-38A6857898D1}" presName="sibTrans" presStyleCnt="0"/>
      <dgm:spPr/>
    </dgm:pt>
    <dgm:pt modelId="{9EF99F7B-C7FE-4DAE-872E-A13C0F33ABB0}" type="pres">
      <dgm:prSet presAssocID="{27DC41BA-390F-441C-BE1F-CD4D284BFF05}" presName="node" presStyleLbl="node1" presStyleIdx="5" presStyleCnt="7">
        <dgm:presLayoutVars>
          <dgm:bulletEnabled val="1"/>
        </dgm:presLayoutVars>
      </dgm:prSet>
      <dgm:spPr/>
    </dgm:pt>
    <dgm:pt modelId="{8BC88420-8EB4-49F3-B42E-5C45DE99445F}" type="pres">
      <dgm:prSet presAssocID="{5B7E71C6-359A-4E24-BF87-DC8C6CDF167E}" presName="sibTrans" presStyleCnt="0"/>
      <dgm:spPr/>
    </dgm:pt>
    <dgm:pt modelId="{6A424D79-5C37-4744-A94A-BA0AED93E2BB}" type="pres">
      <dgm:prSet presAssocID="{65618D20-7B9F-4566-92A4-94392F73B47B}" presName="node" presStyleLbl="node1" presStyleIdx="6" presStyleCnt="7">
        <dgm:presLayoutVars>
          <dgm:bulletEnabled val="1"/>
        </dgm:presLayoutVars>
      </dgm:prSet>
      <dgm:spPr/>
    </dgm:pt>
  </dgm:ptLst>
  <dgm:cxnLst>
    <dgm:cxn modelId="{C6823002-5FB0-4AAE-806C-978A8C5947AB}" type="presOf" srcId="{8797597D-96DE-495F-B1EB-5815F82524B0}" destId="{DAA33517-2010-4AEC-ADE7-537EB1F2C9FB}" srcOrd="0" destOrd="0" presId="urn:microsoft.com/office/officeart/2005/8/layout/default"/>
    <dgm:cxn modelId="{5E093704-C856-4AA9-A874-191BC67674EC}" srcId="{E4C80597-96CF-486B-9001-02B3C6331A2E}" destId="{DD0CB425-393E-4BC1-B88C-40C436B4FBC0}" srcOrd="1" destOrd="0" parTransId="{A2CF6D66-132F-4266-A2F3-8B786BE8F84C}" sibTransId="{2A8B5B85-3DAF-4378-8013-FA710918CA48}"/>
    <dgm:cxn modelId="{B8AE581D-E00A-4AF9-B335-FE8EDF47F20B}" type="presOf" srcId="{65618D20-7B9F-4566-92A4-94392F73B47B}" destId="{6A424D79-5C37-4744-A94A-BA0AED93E2BB}" srcOrd="0" destOrd="0" presId="urn:microsoft.com/office/officeart/2005/8/layout/default"/>
    <dgm:cxn modelId="{0E6A2C1F-C29A-4C16-90D0-008E2D88EF7E}" type="presOf" srcId="{E4C80597-96CF-486B-9001-02B3C6331A2E}" destId="{C27834E0-F9FC-4889-81B3-6E2A6275F8EE}" srcOrd="0" destOrd="0" presId="urn:microsoft.com/office/officeart/2005/8/layout/default"/>
    <dgm:cxn modelId="{D6081C23-A6E7-4AB2-9760-4852B0FD0266}" srcId="{E4C80597-96CF-486B-9001-02B3C6331A2E}" destId="{2CB42B7F-6386-45D8-A937-3D0F7E92DC06}" srcOrd="0" destOrd="0" parTransId="{0A11B9D9-9DA0-4919-8B52-7457505998E9}" sibTransId="{A19BB24C-C23B-4811-874D-ED8AB551EA26}"/>
    <dgm:cxn modelId="{C0B28F3A-0C29-449A-A853-7309AB6B7D8C}" type="presOf" srcId="{2CB42B7F-6386-45D8-A937-3D0F7E92DC06}" destId="{A2369754-FA6C-4674-9457-737CC6E39EDC}" srcOrd="0" destOrd="0" presId="urn:microsoft.com/office/officeart/2005/8/layout/default"/>
    <dgm:cxn modelId="{C8ACDD7A-51A6-4B42-A0F8-6E176D44A257}" type="presOf" srcId="{3274213A-18B5-41B7-9F82-292AD24A4C6F}" destId="{5E7E5C37-7F07-43A8-A74E-BE6B87C65757}" srcOrd="0" destOrd="0" presId="urn:microsoft.com/office/officeart/2005/8/layout/default"/>
    <dgm:cxn modelId="{C66D7483-B7E3-4419-954B-E2C91EA47E56}" srcId="{E4C80597-96CF-486B-9001-02B3C6331A2E}" destId="{8797597D-96DE-495F-B1EB-5815F82524B0}" srcOrd="2" destOrd="0" parTransId="{00F604CC-B977-4EFA-9340-BE90A6A0DDF7}" sibTransId="{6BB5F42B-AD48-4A71-9A32-2FD9DE509EA0}"/>
    <dgm:cxn modelId="{B57A7FA5-69B1-4321-9CF9-42C711863527}" srcId="{E4C80597-96CF-486B-9001-02B3C6331A2E}" destId="{3274213A-18B5-41B7-9F82-292AD24A4C6F}" srcOrd="4" destOrd="0" parTransId="{FDBC0A21-44B6-47F4-96BD-4179F8D0BD6F}" sibTransId="{5617EB36-8FBE-4B02-8230-38A6857898D1}"/>
    <dgm:cxn modelId="{11F0E4AF-6709-47AC-9B08-D33C64F1BFCE}" srcId="{E4C80597-96CF-486B-9001-02B3C6331A2E}" destId="{1BCD12E2-7266-43AE-A9FC-F833ADD881B9}" srcOrd="3" destOrd="0" parTransId="{119A739B-0862-4E5A-BA0E-6EC56001BA0B}" sibTransId="{ADB0C606-D9D7-4330-824C-87B8870FC1BF}"/>
    <dgm:cxn modelId="{2DF594C7-1617-49A9-8D57-61FC52E6688C}" srcId="{E4C80597-96CF-486B-9001-02B3C6331A2E}" destId="{27DC41BA-390F-441C-BE1F-CD4D284BFF05}" srcOrd="5" destOrd="0" parTransId="{D51C362F-80B3-4B21-AAFF-76FC69E49A6E}" sibTransId="{5B7E71C6-359A-4E24-BF87-DC8C6CDF167E}"/>
    <dgm:cxn modelId="{CF86CDCE-48E2-426F-BFE1-D3858AABAB98}" type="presOf" srcId="{DD0CB425-393E-4BC1-B88C-40C436B4FBC0}" destId="{CDE7AB41-2FA1-456A-8470-5B35CABBAD44}" srcOrd="0" destOrd="0" presId="urn:microsoft.com/office/officeart/2005/8/layout/default"/>
    <dgm:cxn modelId="{FC1E09D6-1705-4EE5-89B6-4D67A614E5A4}" type="presOf" srcId="{27DC41BA-390F-441C-BE1F-CD4D284BFF05}" destId="{9EF99F7B-C7FE-4DAE-872E-A13C0F33ABB0}" srcOrd="0" destOrd="0" presId="urn:microsoft.com/office/officeart/2005/8/layout/default"/>
    <dgm:cxn modelId="{A3D1EDE1-681C-4DD9-8FA9-F89D01A9C895}" type="presOf" srcId="{1BCD12E2-7266-43AE-A9FC-F833ADD881B9}" destId="{A5B0F86A-5238-4D54-A03A-7401321E869A}" srcOrd="0" destOrd="0" presId="urn:microsoft.com/office/officeart/2005/8/layout/default"/>
    <dgm:cxn modelId="{0680C8F5-F3B9-44CD-884B-51A77109D18C}" srcId="{E4C80597-96CF-486B-9001-02B3C6331A2E}" destId="{65618D20-7B9F-4566-92A4-94392F73B47B}" srcOrd="6" destOrd="0" parTransId="{80922341-4563-4684-82FC-573BC2163F5F}" sibTransId="{7C076063-B010-4AEE-9193-7391311B3765}"/>
    <dgm:cxn modelId="{474BB433-2419-496E-B0E8-BEF5B8713787}" type="presParOf" srcId="{C27834E0-F9FC-4889-81B3-6E2A6275F8EE}" destId="{A2369754-FA6C-4674-9457-737CC6E39EDC}" srcOrd="0" destOrd="0" presId="urn:microsoft.com/office/officeart/2005/8/layout/default"/>
    <dgm:cxn modelId="{9001B3AD-9FB8-4179-8DD5-E0FDAE55EC86}" type="presParOf" srcId="{C27834E0-F9FC-4889-81B3-6E2A6275F8EE}" destId="{83D3F48F-3D9B-4714-B10A-087A99298A37}" srcOrd="1" destOrd="0" presId="urn:microsoft.com/office/officeart/2005/8/layout/default"/>
    <dgm:cxn modelId="{C6AF63FB-49B6-4BD0-B260-9B2E26B7918E}" type="presParOf" srcId="{C27834E0-F9FC-4889-81B3-6E2A6275F8EE}" destId="{CDE7AB41-2FA1-456A-8470-5B35CABBAD44}" srcOrd="2" destOrd="0" presId="urn:microsoft.com/office/officeart/2005/8/layout/default"/>
    <dgm:cxn modelId="{720595D3-6347-4BC5-9E39-41096DB5E18D}" type="presParOf" srcId="{C27834E0-F9FC-4889-81B3-6E2A6275F8EE}" destId="{89BBE2B0-317D-43CF-9AC5-4E22EFF2B821}" srcOrd="3" destOrd="0" presId="urn:microsoft.com/office/officeart/2005/8/layout/default"/>
    <dgm:cxn modelId="{00705C40-31E2-4D0F-BC46-DBC5897FDDD3}" type="presParOf" srcId="{C27834E0-F9FC-4889-81B3-6E2A6275F8EE}" destId="{DAA33517-2010-4AEC-ADE7-537EB1F2C9FB}" srcOrd="4" destOrd="0" presId="urn:microsoft.com/office/officeart/2005/8/layout/default"/>
    <dgm:cxn modelId="{2F96BB52-3C39-4D46-8D75-B10104858544}" type="presParOf" srcId="{C27834E0-F9FC-4889-81B3-6E2A6275F8EE}" destId="{EDF08B47-4A7A-4632-86D5-385EC630B1BB}" srcOrd="5" destOrd="0" presId="urn:microsoft.com/office/officeart/2005/8/layout/default"/>
    <dgm:cxn modelId="{645043A9-8AC7-471C-AC15-754C978E9792}" type="presParOf" srcId="{C27834E0-F9FC-4889-81B3-6E2A6275F8EE}" destId="{A5B0F86A-5238-4D54-A03A-7401321E869A}" srcOrd="6" destOrd="0" presId="urn:microsoft.com/office/officeart/2005/8/layout/default"/>
    <dgm:cxn modelId="{AF4F5BF2-AB27-4495-B84F-8D2C9DD1A41F}" type="presParOf" srcId="{C27834E0-F9FC-4889-81B3-6E2A6275F8EE}" destId="{C5E763EE-0D3E-47FE-B440-BE39CE86ECC6}" srcOrd="7" destOrd="0" presId="urn:microsoft.com/office/officeart/2005/8/layout/default"/>
    <dgm:cxn modelId="{1E254C3D-5066-43D5-A7BC-1A32D7DA80B7}" type="presParOf" srcId="{C27834E0-F9FC-4889-81B3-6E2A6275F8EE}" destId="{5E7E5C37-7F07-43A8-A74E-BE6B87C65757}" srcOrd="8" destOrd="0" presId="urn:microsoft.com/office/officeart/2005/8/layout/default"/>
    <dgm:cxn modelId="{E4C16901-2A80-472F-A599-F0582C11B363}" type="presParOf" srcId="{C27834E0-F9FC-4889-81B3-6E2A6275F8EE}" destId="{5AA0F3D9-5D91-4DE8-9007-9F901D5C5E88}" srcOrd="9" destOrd="0" presId="urn:microsoft.com/office/officeart/2005/8/layout/default"/>
    <dgm:cxn modelId="{88FEF89F-DC61-4D15-9081-061003D140A1}" type="presParOf" srcId="{C27834E0-F9FC-4889-81B3-6E2A6275F8EE}" destId="{9EF99F7B-C7FE-4DAE-872E-A13C0F33ABB0}" srcOrd="10" destOrd="0" presId="urn:microsoft.com/office/officeart/2005/8/layout/default"/>
    <dgm:cxn modelId="{9CA5B5F3-6C05-4A78-9F0F-E47F2BA82CD5}" type="presParOf" srcId="{C27834E0-F9FC-4889-81B3-6E2A6275F8EE}" destId="{8BC88420-8EB4-49F3-B42E-5C45DE99445F}" srcOrd="11" destOrd="0" presId="urn:microsoft.com/office/officeart/2005/8/layout/default"/>
    <dgm:cxn modelId="{5560A64E-0528-4DDB-8FE2-75FE39008ED4}" type="presParOf" srcId="{C27834E0-F9FC-4889-81B3-6E2A6275F8EE}" destId="{6A424D79-5C37-4744-A94A-BA0AED93E2BB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31E4936-C978-4A9F-9C5C-ACC7FA37B204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6C38B66-4B08-4AF6-AC3A-A96BF3D903E8}">
      <dgm:prSet phldrT="[Text]"/>
      <dgm:spPr/>
      <dgm:t>
        <a:bodyPr/>
        <a:lstStyle/>
        <a:p>
          <a:r>
            <a:rPr lang="en-US">
              <a:solidFill>
                <a:schemeClr val="accent2"/>
              </a:solidFill>
            </a:rPr>
            <a:t>Economic size</a:t>
          </a:r>
        </a:p>
      </dgm:t>
    </dgm:pt>
    <dgm:pt modelId="{246B30A7-A38C-423B-8132-723D5EBBB3B9}" type="parTrans" cxnId="{7922B8D1-8AAD-43C4-83CE-39A388DA7474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6641DB88-CD2F-47E6-9A99-57DB7B2FACA3}" type="sibTrans" cxnId="{7922B8D1-8AAD-43C4-83CE-39A388DA7474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3AB13EA5-7197-4E13-ABB8-06B42D48453D}">
      <dgm:prSet phldrT="[Text]" custT="1"/>
      <dgm:spPr/>
      <dgm:t>
        <a:bodyPr/>
        <a:lstStyle/>
        <a:p>
          <a:r>
            <a:rPr lang="en-US" sz="1600">
              <a:solidFill>
                <a:schemeClr val="accent2"/>
              </a:solidFill>
            </a:rPr>
            <a:t>Largest 20 individual GDP’s (plus the European Union) and market capitalization</a:t>
          </a:r>
        </a:p>
      </dgm:t>
    </dgm:pt>
    <dgm:pt modelId="{43BB5C17-BADD-482B-88C1-40BBD6854C13}" type="parTrans" cxnId="{8BE15F4B-7C42-4520-A4E0-3419BE50E426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CB904E0B-CA47-439F-9563-A8DA247D9A02}" type="sibTrans" cxnId="{8BE15F4B-7C42-4520-A4E0-3419BE50E426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D7E354BF-3655-4C01-A5A7-5A09C3090DE6}">
      <dgm:prSet phldrT="[Text]"/>
      <dgm:spPr/>
      <dgm:t>
        <a:bodyPr/>
        <a:lstStyle/>
        <a:p>
          <a:r>
            <a:rPr lang="en-US">
              <a:solidFill>
                <a:schemeClr val="accent2"/>
              </a:solidFill>
            </a:rPr>
            <a:t>Sustainability Reporting Adoption Status</a:t>
          </a:r>
        </a:p>
      </dgm:t>
    </dgm:pt>
    <dgm:pt modelId="{C2218E09-9337-4B60-8CD7-FD108AE1CB48}" type="parTrans" cxnId="{1CF47FA0-BB94-446B-AC73-F5FF526AE3D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798478D1-A786-4F55-AEBC-D124DCA40D67}" type="sibTrans" cxnId="{1CF47FA0-BB94-446B-AC73-F5FF526AE3D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0ADCC685-E6CC-4206-B640-CA6F021E5666}">
      <dgm:prSet phldrT="[Text]" custT="1"/>
      <dgm:spPr/>
      <dgm:t>
        <a:bodyPr/>
        <a:lstStyle/>
        <a:p>
          <a:r>
            <a:rPr lang="en-US" sz="1600">
              <a:solidFill>
                <a:schemeClr val="accent2"/>
              </a:solidFill>
            </a:rPr>
            <a:t>Indication of adoption or intention to adopt sustainability reporting requirements</a:t>
          </a:r>
        </a:p>
      </dgm:t>
    </dgm:pt>
    <dgm:pt modelId="{B24D0AA6-D7F0-43D5-ABD1-AD3C7C1E4131}" type="parTrans" cxnId="{C4393134-B7CB-4743-944A-18DEC79E98ED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C0F49A06-1183-4198-83C4-BDD1ED1C4DD5}" type="sibTrans" cxnId="{C4393134-B7CB-4743-944A-18DEC79E98ED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30152CD3-91D4-449B-A0BB-150679E52316}">
      <dgm:prSet phldrT="[Text]"/>
      <dgm:spPr/>
      <dgm:t>
        <a:bodyPr/>
        <a:lstStyle/>
        <a:p>
          <a:r>
            <a:rPr lang="en-US">
              <a:solidFill>
                <a:schemeClr val="accent2"/>
              </a:solidFill>
            </a:rPr>
            <a:t>Sustainability Assurance Requirements </a:t>
          </a:r>
        </a:p>
      </dgm:t>
    </dgm:pt>
    <dgm:pt modelId="{34A7487A-F420-4C52-B6BF-87A63B2E0C2F}" type="parTrans" cxnId="{A305C5F5-8BAF-48A2-AB8F-E4ABF17F072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0CDDDD4E-CCAD-4A7E-8F24-BBF05A3D69F2}" type="sibTrans" cxnId="{A305C5F5-8BAF-48A2-AB8F-E4ABF17F072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8F1ACBE3-E29F-4929-9E21-53A3812ED78D}">
      <dgm:prSet custT="1"/>
      <dgm:spPr/>
      <dgm:t>
        <a:bodyPr/>
        <a:lstStyle/>
        <a:p>
          <a:r>
            <a:rPr lang="en-US" sz="1600">
              <a:solidFill>
                <a:schemeClr val="accent2"/>
              </a:solidFill>
            </a:rPr>
            <a:t>Indication of adoption or intention to adopt sustainability assurance requirements</a:t>
          </a:r>
        </a:p>
      </dgm:t>
    </dgm:pt>
    <dgm:pt modelId="{96F34549-4FC1-4222-BF8F-436EA2F8DA70}" type="parTrans" cxnId="{8652C138-3797-41E8-AE90-7DF2536C078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5D746038-C5BF-4CCB-9B6F-9DB1F4991F8B}" type="sibTrans" cxnId="{8652C138-3797-41E8-AE90-7DF2536C0789}">
      <dgm:prSet/>
      <dgm:spPr/>
      <dgm:t>
        <a:bodyPr/>
        <a:lstStyle/>
        <a:p>
          <a:endParaRPr lang="en-US">
            <a:solidFill>
              <a:schemeClr val="accent2"/>
            </a:solidFill>
          </a:endParaRPr>
        </a:p>
      </dgm:t>
    </dgm:pt>
    <dgm:pt modelId="{19430DC1-7C13-4BAD-A34A-1110F93FBC69}" type="pres">
      <dgm:prSet presAssocID="{B31E4936-C978-4A9F-9C5C-ACC7FA37B204}" presName="linear" presStyleCnt="0">
        <dgm:presLayoutVars>
          <dgm:animLvl val="lvl"/>
          <dgm:resizeHandles val="exact"/>
        </dgm:presLayoutVars>
      </dgm:prSet>
      <dgm:spPr/>
    </dgm:pt>
    <dgm:pt modelId="{4F0903AB-1C0C-490B-BF02-BFA509F52AD9}" type="pres">
      <dgm:prSet presAssocID="{46C38B66-4B08-4AF6-AC3A-A96BF3D903E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A1C621C-0AE8-4A24-ACF6-C7D106164FBB}" type="pres">
      <dgm:prSet presAssocID="{46C38B66-4B08-4AF6-AC3A-A96BF3D903E8}" presName="childText" presStyleLbl="revTx" presStyleIdx="0" presStyleCnt="3">
        <dgm:presLayoutVars>
          <dgm:bulletEnabled val="1"/>
        </dgm:presLayoutVars>
      </dgm:prSet>
      <dgm:spPr/>
    </dgm:pt>
    <dgm:pt modelId="{19D65B38-1BB9-4C41-AC42-DD8E25854910}" type="pres">
      <dgm:prSet presAssocID="{D7E354BF-3655-4C01-A5A7-5A09C3090DE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27D3E07-D7B8-4456-97D6-CBFDFA0B8A0F}" type="pres">
      <dgm:prSet presAssocID="{D7E354BF-3655-4C01-A5A7-5A09C3090DE6}" presName="childText" presStyleLbl="revTx" presStyleIdx="1" presStyleCnt="3">
        <dgm:presLayoutVars>
          <dgm:bulletEnabled val="1"/>
        </dgm:presLayoutVars>
      </dgm:prSet>
      <dgm:spPr/>
    </dgm:pt>
    <dgm:pt modelId="{2CD882D1-E381-453A-9942-3FB6D8C85758}" type="pres">
      <dgm:prSet presAssocID="{30152CD3-91D4-449B-A0BB-150679E5231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31F31FC-EE0B-4A34-BE38-2E4AE1A542DF}" type="pres">
      <dgm:prSet presAssocID="{30152CD3-91D4-449B-A0BB-150679E52316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EF084A07-41A7-4363-9F87-A9DD20714A94}" type="presOf" srcId="{3AB13EA5-7197-4E13-ABB8-06B42D48453D}" destId="{FA1C621C-0AE8-4A24-ACF6-C7D106164FBB}" srcOrd="0" destOrd="0" presId="urn:microsoft.com/office/officeart/2005/8/layout/vList2"/>
    <dgm:cxn modelId="{8FF3DE12-018F-4268-AC97-C23F61E167FC}" type="presOf" srcId="{8F1ACBE3-E29F-4929-9E21-53A3812ED78D}" destId="{B31F31FC-EE0B-4A34-BE38-2E4AE1A542DF}" srcOrd="0" destOrd="0" presId="urn:microsoft.com/office/officeart/2005/8/layout/vList2"/>
    <dgm:cxn modelId="{FDBECD33-588A-41AE-92EE-6DA04DF79315}" type="presOf" srcId="{D7E354BF-3655-4C01-A5A7-5A09C3090DE6}" destId="{19D65B38-1BB9-4C41-AC42-DD8E25854910}" srcOrd="0" destOrd="0" presId="urn:microsoft.com/office/officeart/2005/8/layout/vList2"/>
    <dgm:cxn modelId="{C4393134-B7CB-4743-944A-18DEC79E98ED}" srcId="{D7E354BF-3655-4C01-A5A7-5A09C3090DE6}" destId="{0ADCC685-E6CC-4206-B640-CA6F021E5666}" srcOrd="0" destOrd="0" parTransId="{B24D0AA6-D7F0-43D5-ABD1-AD3C7C1E4131}" sibTransId="{C0F49A06-1183-4198-83C4-BDD1ED1C4DD5}"/>
    <dgm:cxn modelId="{8652C138-3797-41E8-AE90-7DF2536C0789}" srcId="{30152CD3-91D4-449B-A0BB-150679E52316}" destId="{8F1ACBE3-E29F-4929-9E21-53A3812ED78D}" srcOrd="0" destOrd="0" parTransId="{96F34549-4FC1-4222-BF8F-436EA2F8DA70}" sibTransId="{5D746038-C5BF-4CCB-9B6F-9DB1F4991F8B}"/>
    <dgm:cxn modelId="{A7B0BB5B-01F2-4CF8-9915-9878D3C1D808}" type="presOf" srcId="{46C38B66-4B08-4AF6-AC3A-A96BF3D903E8}" destId="{4F0903AB-1C0C-490B-BF02-BFA509F52AD9}" srcOrd="0" destOrd="0" presId="urn:microsoft.com/office/officeart/2005/8/layout/vList2"/>
    <dgm:cxn modelId="{8BE15F4B-7C42-4520-A4E0-3419BE50E426}" srcId="{46C38B66-4B08-4AF6-AC3A-A96BF3D903E8}" destId="{3AB13EA5-7197-4E13-ABB8-06B42D48453D}" srcOrd="0" destOrd="0" parTransId="{43BB5C17-BADD-482B-88C1-40BBD6854C13}" sibTransId="{CB904E0B-CA47-439F-9563-A8DA247D9A02}"/>
    <dgm:cxn modelId="{6ECC7150-EDE6-4401-B853-9D7CD7874CE4}" type="presOf" srcId="{B31E4936-C978-4A9F-9C5C-ACC7FA37B204}" destId="{19430DC1-7C13-4BAD-A34A-1110F93FBC69}" srcOrd="0" destOrd="0" presId="urn:microsoft.com/office/officeart/2005/8/layout/vList2"/>
    <dgm:cxn modelId="{0B638C86-3980-480D-9864-49C9A3392673}" type="presOf" srcId="{0ADCC685-E6CC-4206-B640-CA6F021E5666}" destId="{727D3E07-D7B8-4456-97D6-CBFDFA0B8A0F}" srcOrd="0" destOrd="0" presId="urn:microsoft.com/office/officeart/2005/8/layout/vList2"/>
    <dgm:cxn modelId="{1CF47FA0-BB94-446B-AC73-F5FF526AE3D9}" srcId="{B31E4936-C978-4A9F-9C5C-ACC7FA37B204}" destId="{D7E354BF-3655-4C01-A5A7-5A09C3090DE6}" srcOrd="1" destOrd="0" parTransId="{C2218E09-9337-4B60-8CD7-FD108AE1CB48}" sibTransId="{798478D1-A786-4F55-AEBC-D124DCA40D67}"/>
    <dgm:cxn modelId="{7922B8D1-8AAD-43C4-83CE-39A388DA7474}" srcId="{B31E4936-C978-4A9F-9C5C-ACC7FA37B204}" destId="{46C38B66-4B08-4AF6-AC3A-A96BF3D903E8}" srcOrd="0" destOrd="0" parTransId="{246B30A7-A38C-423B-8132-723D5EBBB3B9}" sibTransId="{6641DB88-CD2F-47E6-9A99-57DB7B2FACA3}"/>
    <dgm:cxn modelId="{0BFDFBD7-9A4C-4256-897D-D763DC71C02E}" type="presOf" srcId="{30152CD3-91D4-449B-A0BB-150679E52316}" destId="{2CD882D1-E381-453A-9942-3FB6D8C85758}" srcOrd="0" destOrd="0" presId="urn:microsoft.com/office/officeart/2005/8/layout/vList2"/>
    <dgm:cxn modelId="{A305C5F5-8BAF-48A2-AB8F-E4ABF17F0729}" srcId="{B31E4936-C978-4A9F-9C5C-ACC7FA37B204}" destId="{30152CD3-91D4-449B-A0BB-150679E52316}" srcOrd="2" destOrd="0" parTransId="{34A7487A-F420-4C52-B6BF-87A63B2E0C2F}" sibTransId="{0CDDDD4E-CCAD-4A7E-8F24-BBF05A3D69F2}"/>
    <dgm:cxn modelId="{2AA262B2-2D03-4E94-8DF1-A6B5DBB1F76A}" type="presParOf" srcId="{19430DC1-7C13-4BAD-A34A-1110F93FBC69}" destId="{4F0903AB-1C0C-490B-BF02-BFA509F52AD9}" srcOrd="0" destOrd="0" presId="urn:microsoft.com/office/officeart/2005/8/layout/vList2"/>
    <dgm:cxn modelId="{510E8B20-735D-4C88-B10A-4BF3A0BC3305}" type="presParOf" srcId="{19430DC1-7C13-4BAD-A34A-1110F93FBC69}" destId="{FA1C621C-0AE8-4A24-ACF6-C7D106164FBB}" srcOrd="1" destOrd="0" presId="urn:microsoft.com/office/officeart/2005/8/layout/vList2"/>
    <dgm:cxn modelId="{CD990474-EE4A-4749-B7F1-5C134E201F41}" type="presParOf" srcId="{19430DC1-7C13-4BAD-A34A-1110F93FBC69}" destId="{19D65B38-1BB9-4C41-AC42-DD8E25854910}" srcOrd="2" destOrd="0" presId="urn:microsoft.com/office/officeart/2005/8/layout/vList2"/>
    <dgm:cxn modelId="{8F6B7816-D25C-4D25-A910-447B2ACCBB7B}" type="presParOf" srcId="{19430DC1-7C13-4BAD-A34A-1110F93FBC69}" destId="{727D3E07-D7B8-4456-97D6-CBFDFA0B8A0F}" srcOrd="3" destOrd="0" presId="urn:microsoft.com/office/officeart/2005/8/layout/vList2"/>
    <dgm:cxn modelId="{5E862951-29D1-4CB0-9B61-63BFA6BDDA8D}" type="presParOf" srcId="{19430DC1-7C13-4BAD-A34A-1110F93FBC69}" destId="{2CD882D1-E381-453A-9942-3FB6D8C85758}" srcOrd="4" destOrd="0" presId="urn:microsoft.com/office/officeart/2005/8/layout/vList2"/>
    <dgm:cxn modelId="{34FFBFEF-B244-44DA-B0E6-C4D2717C06E7}" type="presParOf" srcId="{19430DC1-7C13-4BAD-A34A-1110F93FBC69}" destId="{B31F31FC-EE0B-4A34-BE38-2E4AE1A542DF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C81146-0D62-48D6-B5C7-6C681610535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70E7884-D7FD-4538-9000-ADBF3D83082D}">
      <dgm:prSet phldrT="[Text]" phldr="0"/>
      <dgm:spPr/>
      <dgm:t>
        <a:bodyPr/>
        <a:lstStyle/>
        <a:p>
          <a:r>
            <a:rPr lang="en-US"/>
            <a:t>Collaboration</a:t>
          </a:r>
        </a:p>
      </dgm:t>
    </dgm:pt>
    <dgm:pt modelId="{9783354D-D3E3-4B84-B6DD-D78CC0DE6750}" type="parTrans" cxnId="{B6C99346-E0B5-4724-95D8-9A573F96525A}">
      <dgm:prSet/>
      <dgm:spPr/>
      <dgm:t>
        <a:bodyPr/>
        <a:lstStyle/>
        <a:p>
          <a:endParaRPr lang="en-US"/>
        </a:p>
      </dgm:t>
    </dgm:pt>
    <dgm:pt modelId="{2D9C5AB7-50A6-4DC2-A8AB-221CCF367186}" type="sibTrans" cxnId="{B6C99346-E0B5-4724-95D8-9A573F96525A}">
      <dgm:prSet/>
      <dgm:spPr/>
      <dgm:t>
        <a:bodyPr/>
        <a:lstStyle/>
        <a:p>
          <a:endParaRPr lang="en-US"/>
        </a:p>
      </dgm:t>
    </dgm:pt>
    <dgm:pt modelId="{A76660B5-0378-4B8E-A7CD-D6222A385E4C}">
      <dgm:prSet phldrT="[Text]" phldr="0"/>
      <dgm:spPr/>
      <dgm:t>
        <a:bodyPr/>
        <a:lstStyle/>
        <a:p>
          <a:r>
            <a:rPr lang="en-US"/>
            <a:t>Inclusiveness</a:t>
          </a:r>
        </a:p>
      </dgm:t>
    </dgm:pt>
    <dgm:pt modelId="{9492E97A-AE8D-45F8-8171-F32E05A1C325}" type="parTrans" cxnId="{D2CDACB1-9D69-4D61-A70C-C99937B16176}">
      <dgm:prSet/>
      <dgm:spPr/>
      <dgm:t>
        <a:bodyPr/>
        <a:lstStyle/>
        <a:p>
          <a:endParaRPr lang="en-US"/>
        </a:p>
      </dgm:t>
    </dgm:pt>
    <dgm:pt modelId="{0CA43BF4-179C-4A30-9CE3-AF3040C078C2}" type="sibTrans" cxnId="{D2CDACB1-9D69-4D61-A70C-C99937B16176}">
      <dgm:prSet/>
      <dgm:spPr/>
      <dgm:t>
        <a:bodyPr/>
        <a:lstStyle/>
        <a:p>
          <a:endParaRPr lang="en-US"/>
        </a:p>
      </dgm:t>
    </dgm:pt>
    <dgm:pt modelId="{CA7B5ABD-5C15-409B-9C67-DC3BBF4F6908}">
      <dgm:prSet phldrT="[Text]" phldr="0"/>
      <dgm:spPr/>
      <dgm:t>
        <a:bodyPr/>
        <a:lstStyle/>
        <a:p>
          <a:r>
            <a:rPr lang="en-US"/>
            <a:t>Continuity and Engagement</a:t>
          </a:r>
        </a:p>
      </dgm:t>
    </dgm:pt>
    <dgm:pt modelId="{2C46CECB-84FD-4F1C-9F67-4D8D3BF4E20B}" type="parTrans" cxnId="{52B51ED0-51A2-4A33-A379-8B72C2B225BF}">
      <dgm:prSet/>
      <dgm:spPr/>
      <dgm:t>
        <a:bodyPr/>
        <a:lstStyle/>
        <a:p>
          <a:endParaRPr lang="en-US"/>
        </a:p>
      </dgm:t>
    </dgm:pt>
    <dgm:pt modelId="{6F61FE6B-69A8-4C38-B53D-72C4F13CD055}" type="sibTrans" cxnId="{52B51ED0-51A2-4A33-A379-8B72C2B225BF}">
      <dgm:prSet/>
      <dgm:spPr/>
      <dgm:t>
        <a:bodyPr/>
        <a:lstStyle/>
        <a:p>
          <a:endParaRPr lang="en-US"/>
        </a:p>
      </dgm:t>
    </dgm:pt>
    <dgm:pt modelId="{0FD6EF30-4861-4199-BC7F-D62983F832FD}">
      <dgm:prSet phldrT="[Text]" phldr="0"/>
      <dgm:spPr/>
      <dgm:t>
        <a:bodyPr/>
        <a:lstStyle/>
        <a:p>
          <a:r>
            <a:rPr lang="en-US"/>
            <a:t>Flexibility</a:t>
          </a:r>
        </a:p>
      </dgm:t>
    </dgm:pt>
    <dgm:pt modelId="{AE0FC659-0F27-47E0-A3C1-8962F879511A}" type="parTrans" cxnId="{57B0E738-3323-4833-90E7-A8A5D0DD437D}">
      <dgm:prSet/>
      <dgm:spPr/>
      <dgm:t>
        <a:bodyPr/>
        <a:lstStyle/>
        <a:p>
          <a:endParaRPr lang="en-US"/>
        </a:p>
      </dgm:t>
    </dgm:pt>
    <dgm:pt modelId="{0705ECF5-7C7E-4E99-BC06-39EBA076D69B}" type="sibTrans" cxnId="{57B0E738-3323-4833-90E7-A8A5D0DD437D}">
      <dgm:prSet/>
      <dgm:spPr/>
      <dgm:t>
        <a:bodyPr/>
        <a:lstStyle/>
        <a:p>
          <a:endParaRPr lang="en-US"/>
        </a:p>
      </dgm:t>
    </dgm:pt>
    <dgm:pt modelId="{104B393D-4EAA-4B7F-8BC2-E12993095A61}">
      <dgm:prSet phldrT="[Text]" phldr="0"/>
      <dgm:spPr/>
      <dgm:t>
        <a:bodyPr/>
        <a:lstStyle/>
        <a:p>
          <a:r>
            <a:rPr lang="en-US"/>
            <a:t>Rigor and Accessibility</a:t>
          </a:r>
        </a:p>
      </dgm:t>
    </dgm:pt>
    <dgm:pt modelId="{E408D553-B7D1-4A54-87F9-85C71B465468}" type="parTrans" cxnId="{F541DDAD-DEBF-4252-9FA0-D25EF37E9E14}">
      <dgm:prSet/>
      <dgm:spPr/>
      <dgm:t>
        <a:bodyPr/>
        <a:lstStyle/>
        <a:p>
          <a:endParaRPr lang="en-US"/>
        </a:p>
      </dgm:t>
    </dgm:pt>
    <dgm:pt modelId="{BC15EAE0-C2D6-4AC4-AB4C-31A95AD067A6}" type="sibTrans" cxnId="{F541DDAD-DEBF-4252-9FA0-D25EF37E9E14}">
      <dgm:prSet/>
      <dgm:spPr/>
      <dgm:t>
        <a:bodyPr/>
        <a:lstStyle/>
        <a:p>
          <a:endParaRPr lang="en-US"/>
        </a:p>
      </dgm:t>
    </dgm:pt>
    <dgm:pt modelId="{C74EC2EF-0ECA-481E-A900-58F753B3849F}" type="pres">
      <dgm:prSet presAssocID="{3DC81146-0D62-48D6-B5C7-6C681610535E}" presName="Name0" presStyleCnt="0">
        <dgm:presLayoutVars>
          <dgm:chMax val="7"/>
          <dgm:chPref val="7"/>
          <dgm:dir/>
        </dgm:presLayoutVars>
      </dgm:prSet>
      <dgm:spPr/>
    </dgm:pt>
    <dgm:pt modelId="{7B0B7394-DBA1-41AC-B45F-98A24ADFC8E6}" type="pres">
      <dgm:prSet presAssocID="{3DC81146-0D62-48D6-B5C7-6C681610535E}" presName="Name1" presStyleCnt="0"/>
      <dgm:spPr/>
    </dgm:pt>
    <dgm:pt modelId="{1C6FB415-A855-4FC4-85BF-7D0B4EC82B44}" type="pres">
      <dgm:prSet presAssocID="{3DC81146-0D62-48D6-B5C7-6C681610535E}" presName="cycle" presStyleCnt="0"/>
      <dgm:spPr/>
    </dgm:pt>
    <dgm:pt modelId="{9B3EB0A9-0263-4149-A46A-0404FAC2F853}" type="pres">
      <dgm:prSet presAssocID="{3DC81146-0D62-48D6-B5C7-6C681610535E}" presName="srcNode" presStyleLbl="node1" presStyleIdx="0" presStyleCnt="5"/>
      <dgm:spPr/>
    </dgm:pt>
    <dgm:pt modelId="{263D4B0C-9D68-4616-AABB-52F2AD952DA0}" type="pres">
      <dgm:prSet presAssocID="{3DC81146-0D62-48D6-B5C7-6C681610535E}" presName="conn" presStyleLbl="parChTrans1D2" presStyleIdx="0" presStyleCnt="1"/>
      <dgm:spPr/>
    </dgm:pt>
    <dgm:pt modelId="{1A5250B8-EA84-4E93-90C7-12F8619B5656}" type="pres">
      <dgm:prSet presAssocID="{3DC81146-0D62-48D6-B5C7-6C681610535E}" presName="extraNode" presStyleLbl="node1" presStyleIdx="0" presStyleCnt="5"/>
      <dgm:spPr/>
    </dgm:pt>
    <dgm:pt modelId="{D45DEF88-9FA0-4A35-8B4D-F7BED5D85B80}" type="pres">
      <dgm:prSet presAssocID="{3DC81146-0D62-48D6-B5C7-6C681610535E}" presName="dstNode" presStyleLbl="node1" presStyleIdx="0" presStyleCnt="5"/>
      <dgm:spPr/>
    </dgm:pt>
    <dgm:pt modelId="{8C05BE32-3A29-45BC-8DE9-CB5EFDDF65AF}" type="pres">
      <dgm:prSet presAssocID="{570E7884-D7FD-4538-9000-ADBF3D83082D}" presName="text_1" presStyleLbl="node1" presStyleIdx="0" presStyleCnt="5">
        <dgm:presLayoutVars>
          <dgm:bulletEnabled val="1"/>
        </dgm:presLayoutVars>
      </dgm:prSet>
      <dgm:spPr/>
    </dgm:pt>
    <dgm:pt modelId="{96FA0C3F-F40B-4A98-B64F-5D2A9DE7A8F2}" type="pres">
      <dgm:prSet presAssocID="{570E7884-D7FD-4538-9000-ADBF3D83082D}" presName="accent_1" presStyleCnt="0"/>
      <dgm:spPr/>
    </dgm:pt>
    <dgm:pt modelId="{499D5550-7424-4B9C-9C07-3AEC8EF39181}" type="pres">
      <dgm:prSet presAssocID="{570E7884-D7FD-4538-9000-ADBF3D83082D}" presName="accentRepeatNode" presStyleLbl="solidFgAcc1" presStyleIdx="0" presStyleCnt="5"/>
      <dgm:spPr/>
    </dgm:pt>
    <dgm:pt modelId="{C46D5317-0AAE-41E0-A6BC-85504A99BFA1}" type="pres">
      <dgm:prSet presAssocID="{A76660B5-0378-4B8E-A7CD-D6222A385E4C}" presName="text_2" presStyleLbl="node1" presStyleIdx="1" presStyleCnt="5">
        <dgm:presLayoutVars>
          <dgm:bulletEnabled val="1"/>
        </dgm:presLayoutVars>
      </dgm:prSet>
      <dgm:spPr/>
    </dgm:pt>
    <dgm:pt modelId="{C8457FDD-55E9-414D-8F25-67A2F7200A5A}" type="pres">
      <dgm:prSet presAssocID="{A76660B5-0378-4B8E-A7CD-D6222A385E4C}" presName="accent_2" presStyleCnt="0"/>
      <dgm:spPr/>
    </dgm:pt>
    <dgm:pt modelId="{A2EF4936-5B37-4AB5-B8DF-85201031F068}" type="pres">
      <dgm:prSet presAssocID="{A76660B5-0378-4B8E-A7CD-D6222A385E4C}" presName="accentRepeatNode" presStyleLbl="solidFgAcc1" presStyleIdx="1" presStyleCnt="5"/>
      <dgm:spPr/>
    </dgm:pt>
    <dgm:pt modelId="{11B5EC17-E14C-43F4-A05B-81147B323CD5}" type="pres">
      <dgm:prSet presAssocID="{CA7B5ABD-5C15-409B-9C67-DC3BBF4F6908}" presName="text_3" presStyleLbl="node1" presStyleIdx="2" presStyleCnt="5">
        <dgm:presLayoutVars>
          <dgm:bulletEnabled val="1"/>
        </dgm:presLayoutVars>
      </dgm:prSet>
      <dgm:spPr/>
    </dgm:pt>
    <dgm:pt modelId="{F6A0D018-0468-4B6A-B614-4F07560BE9C0}" type="pres">
      <dgm:prSet presAssocID="{CA7B5ABD-5C15-409B-9C67-DC3BBF4F6908}" presName="accent_3" presStyleCnt="0"/>
      <dgm:spPr/>
    </dgm:pt>
    <dgm:pt modelId="{9FF728CB-9730-4670-93F0-81CF960B206F}" type="pres">
      <dgm:prSet presAssocID="{CA7B5ABD-5C15-409B-9C67-DC3BBF4F6908}" presName="accentRepeatNode" presStyleLbl="solidFgAcc1" presStyleIdx="2" presStyleCnt="5"/>
      <dgm:spPr/>
    </dgm:pt>
    <dgm:pt modelId="{26555FE8-D660-46B9-BF9C-B9E71FBD9391}" type="pres">
      <dgm:prSet presAssocID="{0FD6EF30-4861-4199-BC7F-D62983F832FD}" presName="text_4" presStyleLbl="node1" presStyleIdx="3" presStyleCnt="5">
        <dgm:presLayoutVars>
          <dgm:bulletEnabled val="1"/>
        </dgm:presLayoutVars>
      </dgm:prSet>
      <dgm:spPr/>
    </dgm:pt>
    <dgm:pt modelId="{9059D79D-9AAF-440D-881B-E1D2D4D8229E}" type="pres">
      <dgm:prSet presAssocID="{0FD6EF30-4861-4199-BC7F-D62983F832FD}" presName="accent_4" presStyleCnt="0"/>
      <dgm:spPr/>
    </dgm:pt>
    <dgm:pt modelId="{C10222D0-7944-47FF-9A2B-6F9A14CE501B}" type="pres">
      <dgm:prSet presAssocID="{0FD6EF30-4861-4199-BC7F-D62983F832FD}" presName="accentRepeatNode" presStyleLbl="solidFgAcc1" presStyleIdx="3" presStyleCnt="5"/>
      <dgm:spPr/>
    </dgm:pt>
    <dgm:pt modelId="{5587071C-E606-4013-B8E8-95BD589756C1}" type="pres">
      <dgm:prSet presAssocID="{104B393D-4EAA-4B7F-8BC2-E12993095A61}" presName="text_5" presStyleLbl="node1" presStyleIdx="4" presStyleCnt="5">
        <dgm:presLayoutVars>
          <dgm:bulletEnabled val="1"/>
        </dgm:presLayoutVars>
      </dgm:prSet>
      <dgm:spPr/>
    </dgm:pt>
    <dgm:pt modelId="{3FE8DC8A-B0B9-4420-98AE-B64146064850}" type="pres">
      <dgm:prSet presAssocID="{104B393D-4EAA-4B7F-8BC2-E12993095A61}" presName="accent_5" presStyleCnt="0"/>
      <dgm:spPr/>
    </dgm:pt>
    <dgm:pt modelId="{F742EBC0-56A3-4595-93E2-E9C35D2B62A4}" type="pres">
      <dgm:prSet presAssocID="{104B393D-4EAA-4B7F-8BC2-E12993095A61}" presName="accentRepeatNode" presStyleLbl="solidFgAcc1" presStyleIdx="4" presStyleCnt="5"/>
      <dgm:spPr/>
    </dgm:pt>
  </dgm:ptLst>
  <dgm:cxnLst>
    <dgm:cxn modelId="{57B0E738-3323-4833-90E7-A8A5D0DD437D}" srcId="{3DC81146-0D62-48D6-B5C7-6C681610535E}" destId="{0FD6EF30-4861-4199-BC7F-D62983F832FD}" srcOrd="3" destOrd="0" parTransId="{AE0FC659-0F27-47E0-A3C1-8962F879511A}" sibTransId="{0705ECF5-7C7E-4E99-BC06-39EBA076D69B}"/>
    <dgm:cxn modelId="{6353E03B-168A-4E94-85B6-F8380D1CF160}" type="presOf" srcId="{570E7884-D7FD-4538-9000-ADBF3D83082D}" destId="{8C05BE32-3A29-45BC-8DE9-CB5EFDDF65AF}" srcOrd="0" destOrd="0" presId="urn:microsoft.com/office/officeart/2008/layout/VerticalCurvedList"/>
    <dgm:cxn modelId="{B6C99346-E0B5-4724-95D8-9A573F96525A}" srcId="{3DC81146-0D62-48D6-B5C7-6C681610535E}" destId="{570E7884-D7FD-4538-9000-ADBF3D83082D}" srcOrd="0" destOrd="0" parTransId="{9783354D-D3E3-4B84-B6DD-D78CC0DE6750}" sibTransId="{2D9C5AB7-50A6-4DC2-A8AB-221CCF367186}"/>
    <dgm:cxn modelId="{12BC906D-1022-444F-A67D-8D19A63DC1EE}" type="presOf" srcId="{A76660B5-0378-4B8E-A7CD-D6222A385E4C}" destId="{C46D5317-0AAE-41E0-A6BC-85504A99BFA1}" srcOrd="0" destOrd="0" presId="urn:microsoft.com/office/officeart/2008/layout/VerticalCurvedList"/>
    <dgm:cxn modelId="{266B3E52-C4EB-4331-AA30-B2C6CF3C77EB}" type="presOf" srcId="{3DC81146-0D62-48D6-B5C7-6C681610535E}" destId="{C74EC2EF-0ECA-481E-A900-58F753B3849F}" srcOrd="0" destOrd="0" presId="urn:microsoft.com/office/officeart/2008/layout/VerticalCurvedList"/>
    <dgm:cxn modelId="{E9369259-3A5B-4080-9F99-DAD0DEEE262E}" type="presOf" srcId="{104B393D-4EAA-4B7F-8BC2-E12993095A61}" destId="{5587071C-E606-4013-B8E8-95BD589756C1}" srcOrd="0" destOrd="0" presId="urn:microsoft.com/office/officeart/2008/layout/VerticalCurvedList"/>
    <dgm:cxn modelId="{26C9DBA5-6F85-403F-B45F-BFE0C31733D1}" type="presOf" srcId="{2D9C5AB7-50A6-4DC2-A8AB-221CCF367186}" destId="{263D4B0C-9D68-4616-AABB-52F2AD952DA0}" srcOrd="0" destOrd="0" presId="urn:microsoft.com/office/officeart/2008/layout/VerticalCurvedList"/>
    <dgm:cxn modelId="{F541DDAD-DEBF-4252-9FA0-D25EF37E9E14}" srcId="{3DC81146-0D62-48D6-B5C7-6C681610535E}" destId="{104B393D-4EAA-4B7F-8BC2-E12993095A61}" srcOrd="4" destOrd="0" parTransId="{E408D553-B7D1-4A54-87F9-85C71B465468}" sibTransId="{BC15EAE0-C2D6-4AC4-AB4C-31A95AD067A6}"/>
    <dgm:cxn modelId="{D2CDACB1-9D69-4D61-A70C-C99937B16176}" srcId="{3DC81146-0D62-48D6-B5C7-6C681610535E}" destId="{A76660B5-0378-4B8E-A7CD-D6222A385E4C}" srcOrd="1" destOrd="0" parTransId="{9492E97A-AE8D-45F8-8171-F32E05A1C325}" sibTransId="{0CA43BF4-179C-4A30-9CE3-AF3040C078C2}"/>
    <dgm:cxn modelId="{971378B4-15C5-4800-8AF8-B0A130EDB9EF}" type="presOf" srcId="{0FD6EF30-4861-4199-BC7F-D62983F832FD}" destId="{26555FE8-D660-46B9-BF9C-B9E71FBD9391}" srcOrd="0" destOrd="0" presId="urn:microsoft.com/office/officeart/2008/layout/VerticalCurvedList"/>
    <dgm:cxn modelId="{52B51ED0-51A2-4A33-A379-8B72C2B225BF}" srcId="{3DC81146-0D62-48D6-B5C7-6C681610535E}" destId="{CA7B5ABD-5C15-409B-9C67-DC3BBF4F6908}" srcOrd="2" destOrd="0" parTransId="{2C46CECB-84FD-4F1C-9F67-4D8D3BF4E20B}" sibTransId="{6F61FE6B-69A8-4C38-B53D-72C4F13CD055}"/>
    <dgm:cxn modelId="{46E1E9D8-CDE8-4EBD-A221-F9AE42ADA2EF}" type="presOf" srcId="{CA7B5ABD-5C15-409B-9C67-DC3BBF4F6908}" destId="{11B5EC17-E14C-43F4-A05B-81147B323CD5}" srcOrd="0" destOrd="0" presId="urn:microsoft.com/office/officeart/2008/layout/VerticalCurvedList"/>
    <dgm:cxn modelId="{8B0B6737-B349-41A4-B7E8-E366A9538265}" type="presParOf" srcId="{C74EC2EF-0ECA-481E-A900-58F753B3849F}" destId="{7B0B7394-DBA1-41AC-B45F-98A24ADFC8E6}" srcOrd="0" destOrd="0" presId="urn:microsoft.com/office/officeart/2008/layout/VerticalCurvedList"/>
    <dgm:cxn modelId="{52EA5BFC-0524-4EFF-A7C4-0311EF3B700D}" type="presParOf" srcId="{7B0B7394-DBA1-41AC-B45F-98A24ADFC8E6}" destId="{1C6FB415-A855-4FC4-85BF-7D0B4EC82B44}" srcOrd="0" destOrd="0" presId="urn:microsoft.com/office/officeart/2008/layout/VerticalCurvedList"/>
    <dgm:cxn modelId="{294E9108-5158-43E4-A812-32072C6286B6}" type="presParOf" srcId="{1C6FB415-A855-4FC4-85BF-7D0B4EC82B44}" destId="{9B3EB0A9-0263-4149-A46A-0404FAC2F853}" srcOrd="0" destOrd="0" presId="urn:microsoft.com/office/officeart/2008/layout/VerticalCurvedList"/>
    <dgm:cxn modelId="{25CDA580-0BAD-4AF2-8087-418D23B392B2}" type="presParOf" srcId="{1C6FB415-A855-4FC4-85BF-7D0B4EC82B44}" destId="{263D4B0C-9D68-4616-AABB-52F2AD952DA0}" srcOrd="1" destOrd="0" presId="urn:microsoft.com/office/officeart/2008/layout/VerticalCurvedList"/>
    <dgm:cxn modelId="{C850AEA5-0163-418D-AA78-377B5D3B6C2E}" type="presParOf" srcId="{1C6FB415-A855-4FC4-85BF-7D0B4EC82B44}" destId="{1A5250B8-EA84-4E93-90C7-12F8619B5656}" srcOrd="2" destOrd="0" presId="urn:microsoft.com/office/officeart/2008/layout/VerticalCurvedList"/>
    <dgm:cxn modelId="{480AFE55-3D69-4E6D-8151-21939F7EC681}" type="presParOf" srcId="{1C6FB415-A855-4FC4-85BF-7D0B4EC82B44}" destId="{D45DEF88-9FA0-4A35-8B4D-F7BED5D85B80}" srcOrd="3" destOrd="0" presId="urn:microsoft.com/office/officeart/2008/layout/VerticalCurvedList"/>
    <dgm:cxn modelId="{E23AA6AF-03E4-4412-9536-9EB057C1561F}" type="presParOf" srcId="{7B0B7394-DBA1-41AC-B45F-98A24ADFC8E6}" destId="{8C05BE32-3A29-45BC-8DE9-CB5EFDDF65AF}" srcOrd="1" destOrd="0" presId="urn:microsoft.com/office/officeart/2008/layout/VerticalCurvedList"/>
    <dgm:cxn modelId="{42A42C41-71CB-41F3-9AA8-44B31247F2B9}" type="presParOf" srcId="{7B0B7394-DBA1-41AC-B45F-98A24ADFC8E6}" destId="{96FA0C3F-F40B-4A98-B64F-5D2A9DE7A8F2}" srcOrd="2" destOrd="0" presId="urn:microsoft.com/office/officeart/2008/layout/VerticalCurvedList"/>
    <dgm:cxn modelId="{8B40B546-AF39-4D79-8DE2-1FE8248729B8}" type="presParOf" srcId="{96FA0C3F-F40B-4A98-B64F-5D2A9DE7A8F2}" destId="{499D5550-7424-4B9C-9C07-3AEC8EF39181}" srcOrd="0" destOrd="0" presId="urn:microsoft.com/office/officeart/2008/layout/VerticalCurvedList"/>
    <dgm:cxn modelId="{ABC54D57-C1CA-4BC4-9947-91ABD21FEEC5}" type="presParOf" srcId="{7B0B7394-DBA1-41AC-B45F-98A24ADFC8E6}" destId="{C46D5317-0AAE-41E0-A6BC-85504A99BFA1}" srcOrd="3" destOrd="0" presId="urn:microsoft.com/office/officeart/2008/layout/VerticalCurvedList"/>
    <dgm:cxn modelId="{BBFB698C-C1FA-4529-9D15-9B623A601953}" type="presParOf" srcId="{7B0B7394-DBA1-41AC-B45F-98A24ADFC8E6}" destId="{C8457FDD-55E9-414D-8F25-67A2F7200A5A}" srcOrd="4" destOrd="0" presId="urn:microsoft.com/office/officeart/2008/layout/VerticalCurvedList"/>
    <dgm:cxn modelId="{77C20BC9-5481-48EC-8269-C19D5F48D5BC}" type="presParOf" srcId="{C8457FDD-55E9-414D-8F25-67A2F7200A5A}" destId="{A2EF4936-5B37-4AB5-B8DF-85201031F068}" srcOrd="0" destOrd="0" presId="urn:microsoft.com/office/officeart/2008/layout/VerticalCurvedList"/>
    <dgm:cxn modelId="{54C39A28-1EA5-4CA4-AD07-DBE58CE39B62}" type="presParOf" srcId="{7B0B7394-DBA1-41AC-B45F-98A24ADFC8E6}" destId="{11B5EC17-E14C-43F4-A05B-81147B323CD5}" srcOrd="5" destOrd="0" presId="urn:microsoft.com/office/officeart/2008/layout/VerticalCurvedList"/>
    <dgm:cxn modelId="{9B5CD97B-6A6A-48DB-8140-97637F56EA01}" type="presParOf" srcId="{7B0B7394-DBA1-41AC-B45F-98A24ADFC8E6}" destId="{F6A0D018-0468-4B6A-B614-4F07560BE9C0}" srcOrd="6" destOrd="0" presId="urn:microsoft.com/office/officeart/2008/layout/VerticalCurvedList"/>
    <dgm:cxn modelId="{9C7113E8-6AC3-41A2-BF04-31AC4E62C120}" type="presParOf" srcId="{F6A0D018-0468-4B6A-B614-4F07560BE9C0}" destId="{9FF728CB-9730-4670-93F0-81CF960B206F}" srcOrd="0" destOrd="0" presId="urn:microsoft.com/office/officeart/2008/layout/VerticalCurvedList"/>
    <dgm:cxn modelId="{29017F00-A449-4264-A199-705CB27CB741}" type="presParOf" srcId="{7B0B7394-DBA1-41AC-B45F-98A24ADFC8E6}" destId="{26555FE8-D660-46B9-BF9C-B9E71FBD9391}" srcOrd="7" destOrd="0" presId="urn:microsoft.com/office/officeart/2008/layout/VerticalCurvedList"/>
    <dgm:cxn modelId="{4F79E5DD-3FDB-494B-A1F0-DF0FF9F3AADF}" type="presParOf" srcId="{7B0B7394-DBA1-41AC-B45F-98A24ADFC8E6}" destId="{9059D79D-9AAF-440D-881B-E1D2D4D8229E}" srcOrd="8" destOrd="0" presId="urn:microsoft.com/office/officeart/2008/layout/VerticalCurvedList"/>
    <dgm:cxn modelId="{3F07BEAD-9BF4-4946-A600-E3B4F414DE96}" type="presParOf" srcId="{9059D79D-9AAF-440D-881B-E1D2D4D8229E}" destId="{C10222D0-7944-47FF-9A2B-6F9A14CE501B}" srcOrd="0" destOrd="0" presId="urn:microsoft.com/office/officeart/2008/layout/VerticalCurvedList"/>
    <dgm:cxn modelId="{5188F891-7206-44D1-B949-57A942A7E2A6}" type="presParOf" srcId="{7B0B7394-DBA1-41AC-B45F-98A24ADFC8E6}" destId="{5587071C-E606-4013-B8E8-95BD589756C1}" srcOrd="9" destOrd="0" presId="urn:microsoft.com/office/officeart/2008/layout/VerticalCurvedList"/>
    <dgm:cxn modelId="{90257FB2-5055-4FB2-80CE-58A76C971A11}" type="presParOf" srcId="{7B0B7394-DBA1-41AC-B45F-98A24ADFC8E6}" destId="{3FE8DC8A-B0B9-4420-98AE-B64146064850}" srcOrd="10" destOrd="0" presId="urn:microsoft.com/office/officeart/2008/layout/VerticalCurvedList"/>
    <dgm:cxn modelId="{56D181B2-DF9B-4F66-8CE2-A0ED23B36BD7}" type="presParOf" srcId="{3FE8DC8A-B0B9-4420-98AE-B64146064850}" destId="{F742EBC0-56A3-4595-93E2-E9C35D2B62A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C81146-0D62-48D6-B5C7-6C681610535E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70E7884-D7FD-4538-9000-ADBF3D83082D}">
      <dgm:prSet phldrT="[Text]" phldr="0"/>
      <dgm:spPr/>
      <dgm:t>
        <a:bodyPr/>
        <a:lstStyle/>
        <a:p>
          <a:r>
            <a:rPr lang="en-US"/>
            <a:t>Practitioners </a:t>
          </a:r>
        </a:p>
      </dgm:t>
    </dgm:pt>
    <dgm:pt modelId="{9783354D-D3E3-4B84-B6DD-D78CC0DE6750}" type="parTrans" cxnId="{B6C99346-E0B5-4724-95D8-9A573F96525A}">
      <dgm:prSet/>
      <dgm:spPr/>
      <dgm:t>
        <a:bodyPr/>
        <a:lstStyle/>
        <a:p>
          <a:endParaRPr lang="en-US"/>
        </a:p>
      </dgm:t>
    </dgm:pt>
    <dgm:pt modelId="{2D9C5AB7-50A6-4DC2-A8AB-221CCF367186}" type="sibTrans" cxnId="{B6C99346-E0B5-4724-95D8-9A573F96525A}">
      <dgm:prSet/>
      <dgm:spPr/>
      <dgm:t>
        <a:bodyPr/>
        <a:lstStyle/>
        <a:p>
          <a:endParaRPr lang="en-US"/>
        </a:p>
      </dgm:t>
    </dgm:pt>
    <dgm:pt modelId="{05529555-F65B-4529-A555-FDE0262A551A}">
      <dgm:prSet/>
      <dgm:spPr/>
      <dgm:t>
        <a:bodyPr/>
        <a:lstStyle/>
        <a:p>
          <a:r>
            <a:rPr lang="en-US"/>
            <a:t>Professional and industry bodies  </a:t>
          </a:r>
        </a:p>
      </dgm:t>
    </dgm:pt>
    <dgm:pt modelId="{19FBD625-ECA8-47A3-8A41-CEB91FD12A1A}" type="parTrans" cxnId="{12BAACB9-FD22-4E83-A7E4-E8C41073918B}">
      <dgm:prSet/>
      <dgm:spPr/>
      <dgm:t>
        <a:bodyPr/>
        <a:lstStyle/>
        <a:p>
          <a:endParaRPr lang="en-US"/>
        </a:p>
      </dgm:t>
    </dgm:pt>
    <dgm:pt modelId="{6A4B0996-A244-43FA-AFB7-E8381CFD2F8F}" type="sibTrans" cxnId="{12BAACB9-FD22-4E83-A7E4-E8C41073918B}">
      <dgm:prSet/>
      <dgm:spPr/>
      <dgm:t>
        <a:bodyPr/>
        <a:lstStyle/>
        <a:p>
          <a:endParaRPr lang="en-US"/>
        </a:p>
      </dgm:t>
    </dgm:pt>
    <dgm:pt modelId="{40112F55-825B-4B5D-A13E-9998ABFF6E04}">
      <dgm:prSet/>
      <dgm:spPr/>
      <dgm:t>
        <a:bodyPr/>
        <a:lstStyle/>
        <a:p>
          <a:r>
            <a:rPr lang="en-US"/>
            <a:t>Regulators and standard setters</a:t>
          </a:r>
        </a:p>
      </dgm:t>
    </dgm:pt>
    <dgm:pt modelId="{C82912E0-E335-43B7-8456-D8A6EE81E6DA}" type="parTrans" cxnId="{62A672B9-2A14-45EA-9E72-C185D402A99C}">
      <dgm:prSet/>
      <dgm:spPr/>
      <dgm:t>
        <a:bodyPr/>
        <a:lstStyle/>
        <a:p>
          <a:endParaRPr lang="en-US"/>
        </a:p>
      </dgm:t>
    </dgm:pt>
    <dgm:pt modelId="{0433D34C-5E9A-4C97-9917-318339D895B2}" type="sibTrans" cxnId="{62A672B9-2A14-45EA-9E72-C185D402A99C}">
      <dgm:prSet/>
      <dgm:spPr/>
      <dgm:t>
        <a:bodyPr/>
        <a:lstStyle/>
        <a:p>
          <a:endParaRPr lang="en-US"/>
        </a:p>
      </dgm:t>
    </dgm:pt>
    <dgm:pt modelId="{A4820103-07B9-4157-9203-9CDCDB3215DC}">
      <dgm:prSet/>
      <dgm:spPr/>
      <dgm:t>
        <a:bodyPr/>
        <a:lstStyle/>
        <a:p>
          <a:r>
            <a:rPr lang="en-US"/>
            <a:t>Applicable non-profit organizations</a:t>
          </a:r>
        </a:p>
      </dgm:t>
    </dgm:pt>
    <dgm:pt modelId="{0C3C34BD-2D0F-4FEF-9CF4-41EA556D24FD}" type="parTrans" cxnId="{DA20A003-1B21-49F0-B576-23A6B1D9A40C}">
      <dgm:prSet/>
      <dgm:spPr/>
      <dgm:t>
        <a:bodyPr/>
        <a:lstStyle/>
        <a:p>
          <a:endParaRPr lang="en-US"/>
        </a:p>
      </dgm:t>
    </dgm:pt>
    <dgm:pt modelId="{99EAB112-7931-4798-87BC-AB002098F901}" type="sibTrans" cxnId="{DA20A003-1B21-49F0-B576-23A6B1D9A40C}">
      <dgm:prSet/>
      <dgm:spPr/>
      <dgm:t>
        <a:bodyPr/>
        <a:lstStyle/>
        <a:p>
          <a:endParaRPr lang="en-US"/>
        </a:p>
      </dgm:t>
    </dgm:pt>
    <dgm:pt modelId="{8E7A829D-1B53-4036-AB1B-0E2B574DECC1}">
      <dgm:prSet/>
      <dgm:spPr/>
      <dgm:t>
        <a:bodyPr/>
        <a:lstStyle/>
        <a:p>
          <a:r>
            <a:rPr lang="en-US"/>
            <a:t>Global and regional organizations</a:t>
          </a:r>
        </a:p>
      </dgm:t>
    </dgm:pt>
    <dgm:pt modelId="{C937BC23-6AD3-4EE1-9FAE-A91C8EC18A36}" type="parTrans" cxnId="{A57855A5-3E33-49E6-8895-503C55BD7C7B}">
      <dgm:prSet/>
      <dgm:spPr/>
      <dgm:t>
        <a:bodyPr/>
        <a:lstStyle/>
        <a:p>
          <a:endParaRPr lang="en-US"/>
        </a:p>
      </dgm:t>
    </dgm:pt>
    <dgm:pt modelId="{46D447F4-66C5-4300-A8B5-3EAF8FCF20DD}" type="sibTrans" cxnId="{A57855A5-3E33-49E6-8895-503C55BD7C7B}">
      <dgm:prSet/>
      <dgm:spPr/>
      <dgm:t>
        <a:bodyPr/>
        <a:lstStyle/>
        <a:p>
          <a:endParaRPr lang="en-US"/>
        </a:p>
      </dgm:t>
    </dgm:pt>
    <dgm:pt modelId="{5D878EC4-82B0-4CD1-8D8F-E63D024DD20E}" type="pres">
      <dgm:prSet presAssocID="{3DC81146-0D62-48D6-B5C7-6C681610535E}" presName="diagram" presStyleCnt="0">
        <dgm:presLayoutVars>
          <dgm:dir/>
          <dgm:resizeHandles val="exact"/>
        </dgm:presLayoutVars>
      </dgm:prSet>
      <dgm:spPr/>
    </dgm:pt>
    <dgm:pt modelId="{06F279E4-1611-4D22-A7DA-FCB19262EB34}" type="pres">
      <dgm:prSet presAssocID="{570E7884-D7FD-4538-9000-ADBF3D83082D}" presName="node" presStyleLbl="node1" presStyleIdx="0" presStyleCnt="5">
        <dgm:presLayoutVars>
          <dgm:bulletEnabled val="1"/>
        </dgm:presLayoutVars>
      </dgm:prSet>
      <dgm:spPr/>
    </dgm:pt>
    <dgm:pt modelId="{B93A36A5-3D7C-4BFD-AFF3-07819E09A116}" type="pres">
      <dgm:prSet presAssocID="{2D9C5AB7-50A6-4DC2-A8AB-221CCF367186}" presName="sibTrans" presStyleCnt="0"/>
      <dgm:spPr/>
    </dgm:pt>
    <dgm:pt modelId="{AF8A77FF-6949-4154-8984-A4D67037FFAF}" type="pres">
      <dgm:prSet presAssocID="{05529555-F65B-4529-A555-FDE0262A551A}" presName="node" presStyleLbl="node1" presStyleIdx="1" presStyleCnt="5">
        <dgm:presLayoutVars>
          <dgm:bulletEnabled val="1"/>
        </dgm:presLayoutVars>
      </dgm:prSet>
      <dgm:spPr/>
    </dgm:pt>
    <dgm:pt modelId="{CB258A49-F4F4-44AF-9FFA-3F251E5FEA08}" type="pres">
      <dgm:prSet presAssocID="{6A4B0996-A244-43FA-AFB7-E8381CFD2F8F}" presName="sibTrans" presStyleCnt="0"/>
      <dgm:spPr/>
    </dgm:pt>
    <dgm:pt modelId="{C0746015-565D-4FB8-86B4-AD9FE6BD0F26}" type="pres">
      <dgm:prSet presAssocID="{40112F55-825B-4B5D-A13E-9998ABFF6E04}" presName="node" presStyleLbl="node1" presStyleIdx="2" presStyleCnt="5">
        <dgm:presLayoutVars>
          <dgm:bulletEnabled val="1"/>
        </dgm:presLayoutVars>
      </dgm:prSet>
      <dgm:spPr/>
    </dgm:pt>
    <dgm:pt modelId="{DE22DAA0-0285-4E17-97A1-29DE5F61894D}" type="pres">
      <dgm:prSet presAssocID="{0433D34C-5E9A-4C97-9917-318339D895B2}" presName="sibTrans" presStyleCnt="0"/>
      <dgm:spPr/>
    </dgm:pt>
    <dgm:pt modelId="{DF66E396-EC8D-4C45-A372-2524B136C408}" type="pres">
      <dgm:prSet presAssocID="{A4820103-07B9-4157-9203-9CDCDB3215DC}" presName="node" presStyleLbl="node1" presStyleIdx="3" presStyleCnt="5">
        <dgm:presLayoutVars>
          <dgm:bulletEnabled val="1"/>
        </dgm:presLayoutVars>
      </dgm:prSet>
      <dgm:spPr/>
    </dgm:pt>
    <dgm:pt modelId="{21A3A72F-8D81-43C5-94D7-C0CB00A9CE9B}" type="pres">
      <dgm:prSet presAssocID="{99EAB112-7931-4798-87BC-AB002098F901}" presName="sibTrans" presStyleCnt="0"/>
      <dgm:spPr/>
    </dgm:pt>
    <dgm:pt modelId="{3E5F16F1-ED5E-4332-AFC0-72EAED6A19D0}" type="pres">
      <dgm:prSet presAssocID="{8E7A829D-1B53-4036-AB1B-0E2B574DECC1}" presName="node" presStyleLbl="node1" presStyleIdx="4" presStyleCnt="5">
        <dgm:presLayoutVars>
          <dgm:bulletEnabled val="1"/>
        </dgm:presLayoutVars>
      </dgm:prSet>
      <dgm:spPr/>
    </dgm:pt>
  </dgm:ptLst>
  <dgm:cxnLst>
    <dgm:cxn modelId="{DA20A003-1B21-49F0-B576-23A6B1D9A40C}" srcId="{3DC81146-0D62-48D6-B5C7-6C681610535E}" destId="{A4820103-07B9-4157-9203-9CDCDB3215DC}" srcOrd="3" destOrd="0" parTransId="{0C3C34BD-2D0F-4FEF-9CF4-41EA556D24FD}" sibTransId="{99EAB112-7931-4798-87BC-AB002098F901}"/>
    <dgm:cxn modelId="{F9595008-7AE1-45A8-AC07-FB10320FD084}" type="presOf" srcId="{40112F55-825B-4B5D-A13E-9998ABFF6E04}" destId="{C0746015-565D-4FB8-86B4-AD9FE6BD0F26}" srcOrd="0" destOrd="0" presId="urn:microsoft.com/office/officeart/2005/8/layout/default"/>
    <dgm:cxn modelId="{B6C99346-E0B5-4724-95D8-9A573F96525A}" srcId="{3DC81146-0D62-48D6-B5C7-6C681610535E}" destId="{570E7884-D7FD-4538-9000-ADBF3D83082D}" srcOrd="0" destOrd="0" parTransId="{9783354D-D3E3-4B84-B6DD-D78CC0DE6750}" sibTransId="{2D9C5AB7-50A6-4DC2-A8AB-221CCF367186}"/>
    <dgm:cxn modelId="{3F3CF549-4B02-4FB9-80E8-6342AB2284E5}" type="presOf" srcId="{3DC81146-0D62-48D6-B5C7-6C681610535E}" destId="{5D878EC4-82B0-4CD1-8D8F-E63D024DD20E}" srcOrd="0" destOrd="0" presId="urn:microsoft.com/office/officeart/2005/8/layout/default"/>
    <dgm:cxn modelId="{B3548F79-610D-4BDA-B53F-F844732D53FF}" type="presOf" srcId="{A4820103-07B9-4157-9203-9CDCDB3215DC}" destId="{DF66E396-EC8D-4C45-A372-2524B136C408}" srcOrd="0" destOrd="0" presId="urn:microsoft.com/office/officeart/2005/8/layout/default"/>
    <dgm:cxn modelId="{6651048D-EE88-4A7A-8B1F-1510B532ED94}" type="presOf" srcId="{05529555-F65B-4529-A555-FDE0262A551A}" destId="{AF8A77FF-6949-4154-8984-A4D67037FFAF}" srcOrd="0" destOrd="0" presId="urn:microsoft.com/office/officeart/2005/8/layout/default"/>
    <dgm:cxn modelId="{A57855A5-3E33-49E6-8895-503C55BD7C7B}" srcId="{3DC81146-0D62-48D6-B5C7-6C681610535E}" destId="{8E7A829D-1B53-4036-AB1B-0E2B574DECC1}" srcOrd="4" destOrd="0" parTransId="{C937BC23-6AD3-4EE1-9FAE-A91C8EC18A36}" sibTransId="{46D447F4-66C5-4300-A8B5-3EAF8FCF20DD}"/>
    <dgm:cxn modelId="{62A672B9-2A14-45EA-9E72-C185D402A99C}" srcId="{3DC81146-0D62-48D6-B5C7-6C681610535E}" destId="{40112F55-825B-4B5D-A13E-9998ABFF6E04}" srcOrd="2" destOrd="0" parTransId="{C82912E0-E335-43B7-8456-D8A6EE81E6DA}" sibTransId="{0433D34C-5E9A-4C97-9917-318339D895B2}"/>
    <dgm:cxn modelId="{12BAACB9-FD22-4E83-A7E4-E8C41073918B}" srcId="{3DC81146-0D62-48D6-B5C7-6C681610535E}" destId="{05529555-F65B-4529-A555-FDE0262A551A}" srcOrd="1" destOrd="0" parTransId="{19FBD625-ECA8-47A3-8A41-CEB91FD12A1A}" sibTransId="{6A4B0996-A244-43FA-AFB7-E8381CFD2F8F}"/>
    <dgm:cxn modelId="{5FB07FCD-4271-4BC1-80C5-5BBF25F2654A}" type="presOf" srcId="{570E7884-D7FD-4538-9000-ADBF3D83082D}" destId="{06F279E4-1611-4D22-A7DA-FCB19262EB34}" srcOrd="0" destOrd="0" presId="urn:microsoft.com/office/officeart/2005/8/layout/default"/>
    <dgm:cxn modelId="{ED5BE8CE-3611-4D16-B4F2-2DAB17264A51}" type="presOf" srcId="{8E7A829D-1B53-4036-AB1B-0E2B574DECC1}" destId="{3E5F16F1-ED5E-4332-AFC0-72EAED6A19D0}" srcOrd="0" destOrd="0" presId="urn:microsoft.com/office/officeart/2005/8/layout/default"/>
    <dgm:cxn modelId="{09144ABF-CE38-4470-B1C1-CF37843BA00C}" type="presParOf" srcId="{5D878EC4-82B0-4CD1-8D8F-E63D024DD20E}" destId="{06F279E4-1611-4D22-A7DA-FCB19262EB34}" srcOrd="0" destOrd="0" presId="urn:microsoft.com/office/officeart/2005/8/layout/default"/>
    <dgm:cxn modelId="{76A8D924-C936-436B-BA85-0F3B203FE774}" type="presParOf" srcId="{5D878EC4-82B0-4CD1-8D8F-E63D024DD20E}" destId="{B93A36A5-3D7C-4BFD-AFF3-07819E09A116}" srcOrd="1" destOrd="0" presId="urn:microsoft.com/office/officeart/2005/8/layout/default"/>
    <dgm:cxn modelId="{4FFC1A2C-B013-47FC-B307-AAC508D8DA77}" type="presParOf" srcId="{5D878EC4-82B0-4CD1-8D8F-E63D024DD20E}" destId="{AF8A77FF-6949-4154-8984-A4D67037FFAF}" srcOrd="2" destOrd="0" presId="urn:microsoft.com/office/officeart/2005/8/layout/default"/>
    <dgm:cxn modelId="{06DEFFF8-BD69-4E87-ACCE-D7C7B1FA9F74}" type="presParOf" srcId="{5D878EC4-82B0-4CD1-8D8F-E63D024DD20E}" destId="{CB258A49-F4F4-44AF-9FFA-3F251E5FEA08}" srcOrd="3" destOrd="0" presId="urn:microsoft.com/office/officeart/2005/8/layout/default"/>
    <dgm:cxn modelId="{D2D3F2E9-4DD0-46C5-87E1-8A9611CA70C8}" type="presParOf" srcId="{5D878EC4-82B0-4CD1-8D8F-E63D024DD20E}" destId="{C0746015-565D-4FB8-86B4-AD9FE6BD0F26}" srcOrd="4" destOrd="0" presId="urn:microsoft.com/office/officeart/2005/8/layout/default"/>
    <dgm:cxn modelId="{8806AFA1-E80E-47DE-8CE7-70EF10D4CCA6}" type="presParOf" srcId="{5D878EC4-82B0-4CD1-8D8F-E63D024DD20E}" destId="{DE22DAA0-0285-4E17-97A1-29DE5F61894D}" srcOrd="5" destOrd="0" presId="urn:microsoft.com/office/officeart/2005/8/layout/default"/>
    <dgm:cxn modelId="{8419E5F6-684A-47A5-A3BE-4412470A9C6E}" type="presParOf" srcId="{5D878EC4-82B0-4CD1-8D8F-E63D024DD20E}" destId="{DF66E396-EC8D-4C45-A372-2524B136C408}" srcOrd="6" destOrd="0" presId="urn:microsoft.com/office/officeart/2005/8/layout/default"/>
    <dgm:cxn modelId="{A3C85CF6-4B26-4084-8B5D-2AFE40DBD3AB}" type="presParOf" srcId="{5D878EC4-82B0-4CD1-8D8F-E63D024DD20E}" destId="{21A3A72F-8D81-43C5-94D7-C0CB00A9CE9B}" srcOrd="7" destOrd="0" presId="urn:microsoft.com/office/officeart/2005/8/layout/default"/>
    <dgm:cxn modelId="{F85FC0E0-143F-4858-B4C8-23B006AD8797}" type="presParOf" srcId="{5D878EC4-82B0-4CD1-8D8F-E63D024DD20E}" destId="{3E5F16F1-ED5E-4332-AFC0-72EAED6A19D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24C8BD-1209-4F61-A640-F507B4505442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473BF7F-C4E4-4F5D-94B0-82EA3C3C1DA0}">
      <dgm:prSet phldrT="[Text]" custT="1"/>
      <dgm:spPr/>
      <dgm:t>
        <a:bodyPr/>
        <a:lstStyle/>
        <a:p>
          <a:pPr algn="ctr">
            <a:buNone/>
          </a:pPr>
          <a:r>
            <a:rPr lang="en-US" sz="2200" b="0" i="0"/>
            <a:t>Representation from professional accountants (PAs) and non-PAs</a:t>
          </a:r>
          <a:endParaRPr lang="en-US" sz="2200"/>
        </a:p>
      </dgm:t>
    </dgm:pt>
    <dgm:pt modelId="{8F138211-EB28-49CF-B1BB-F59398B8822D}" type="parTrans" cxnId="{38B8027C-708B-4EEE-A07B-D2C40778F798}">
      <dgm:prSet/>
      <dgm:spPr/>
      <dgm:t>
        <a:bodyPr/>
        <a:lstStyle/>
        <a:p>
          <a:endParaRPr lang="en-US" sz="2200"/>
        </a:p>
      </dgm:t>
    </dgm:pt>
    <dgm:pt modelId="{38853812-8853-4EFA-936A-F576945619CD}" type="sibTrans" cxnId="{38B8027C-708B-4EEE-A07B-D2C40778F798}">
      <dgm:prSet/>
      <dgm:spPr/>
      <dgm:t>
        <a:bodyPr/>
        <a:lstStyle/>
        <a:p>
          <a:endParaRPr lang="en-US" sz="2200"/>
        </a:p>
      </dgm:t>
    </dgm:pt>
    <dgm:pt modelId="{35F1E142-D347-448F-BC68-D9785E1F19CE}">
      <dgm:prSet phldrT="[Text]" custT="1"/>
      <dgm:spPr/>
      <dgm:t>
        <a:bodyPr/>
        <a:lstStyle/>
        <a:p>
          <a:pPr algn="ctr">
            <a:buNone/>
          </a:pPr>
          <a:r>
            <a:rPr lang="en-US" sz="2200" b="0" i="0"/>
            <a:t>Partner identification and on-boarding based on appropriate due diligence – e.g., track record, reputation, size, capacity, reach, impact  </a:t>
          </a:r>
          <a:endParaRPr lang="en-US" sz="2200"/>
        </a:p>
      </dgm:t>
    </dgm:pt>
    <dgm:pt modelId="{6E64155D-BFDC-4BEE-8482-DAAA4F220E3A}" type="parTrans" cxnId="{438FF87E-8A8D-44AB-9BD0-F4DF842CB357}">
      <dgm:prSet/>
      <dgm:spPr/>
      <dgm:t>
        <a:bodyPr/>
        <a:lstStyle/>
        <a:p>
          <a:endParaRPr lang="en-US" sz="2200"/>
        </a:p>
      </dgm:t>
    </dgm:pt>
    <dgm:pt modelId="{2239BCE6-ED23-4BE8-9898-4889C7FDE8BF}" type="sibTrans" cxnId="{438FF87E-8A8D-44AB-9BD0-F4DF842CB357}">
      <dgm:prSet/>
      <dgm:spPr/>
      <dgm:t>
        <a:bodyPr/>
        <a:lstStyle/>
        <a:p>
          <a:endParaRPr lang="en-US" sz="2200"/>
        </a:p>
      </dgm:t>
    </dgm:pt>
    <dgm:pt modelId="{F79408E0-44BC-4D3F-856B-C02C245910D5}">
      <dgm:prSet phldrT="[Text]" custT="1"/>
      <dgm:spPr/>
      <dgm:t>
        <a:bodyPr/>
        <a:lstStyle/>
        <a:p>
          <a:pPr algn="ctr">
            <a:buNone/>
          </a:pPr>
          <a:r>
            <a:rPr lang="en-US" sz="2200"/>
            <a:t>Prioritize initial implementation in high priority jurisdictions</a:t>
          </a:r>
        </a:p>
      </dgm:t>
    </dgm:pt>
    <dgm:pt modelId="{CFA96FA9-2EEB-49A3-A276-C90A2915AB80}" type="parTrans" cxnId="{075C2175-4F7E-403E-85B1-2C97EE9CDD6C}">
      <dgm:prSet/>
      <dgm:spPr/>
      <dgm:t>
        <a:bodyPr/>
        <a:lstStyle/>
        <a:p>
          <a:endParaRPr lang="en-US" sz="2200"/>
        </a:p>
      </dgm:t>
    </dgm:pt>
    <dgm:pt modelId="{3D4F21E9-C012-401A-9604-79DFC20F833A}" type="sibTrans" cxnId="{075C2175-4F7E-403E-85B1-2C97EE9CDD6C}">
      <dgm:prSet/>
      <dgm:spPr/>
      <dgm:t>
        <a:bodyPr/>
        <a:lstStyle/>
        <a:p>
          <a:endParaRPr lang="en-US" sz="2200"/>
        </a:p>
      </dgm:t>
    </dgm:pt>
    <dgm:pt modelId="{F19797F4-270B-4034-9F0A-2F812DECC158}" type="pres">
      <dgm:prSet presAssocID="{6B24C8BD-1209-4F61-A640-F507B4505442}" presName="linear" presStyleCnt="0">
        <dgm:presLayoutVars>
          <dgm:animLvl val="lvl"/>
          <dgm:resizeHandles val="exact"/>
        </dgm:presLayoutVars>
      </dgm:prSet>
      <dgm:spPr/>
    </dgm:pt>
    <dgm:pt modelId="{4BBAACA1-4692-44B2-8290-4A973D25F77A}" type="pres">
      <dgm:prSet presAssocID="{0473BF7F-C4E4-4F5D-94B0-82EA3C3C1DA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8048BC7-8A2C-4B03-B026-67CAD2FADF95}" type="pres">
      <dgm:prSet presAssocID="{38853812-8853-4EFA-936A-F576945619CD}" presName="spacer" presStyleCnt="0"/>
      <dgm:spPr/>
    </dgm:pt>
    <dgm:pt modelId="{C9586488-93C3-4B73-B39B-E2F3CB958A66}" type="pres">
      <dgm:prSet presAssocID="{35F1E142-D347-448F-BC68-D9785E1F19C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E8147949-29EC-4BB7-92FE-653B685E1A88}" type="pres">
      <dgm:prSet presAssocID="{2239BCE6-ED23-4BE8-9898-4889C7FDE8BF}" presName="spacer" presStyleCnt="0"/>
      <dgm:spPr/>
    </dgm:pt>
    <dgm:pt modelId="{95726367-A70F-4EC7-B4E9-1C3FE9CA9814}" type="pres">
      <dgm:prSet presAssocID="{F79408E0-44BC-4D3F-856B-C02C245910D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5E6BC3B-32C7-40C8-80BE-A65894A78280}" type="presOf" srcId="{0473BF7F-C4E4-4F5D-94B0-82EA3C3C1DA0}" destId="{4BBAACA1-4692-44B2-8290-4A973D25F77A}" srcOrd="0" destOrd="0" presId="urn:microsoft.com/office/officeart/2005/8/layout/vList2"/>
    <dgm:cxn modelId="{B9B50943-B5CF-46CA-8CDF-3FBE95E2F85F}" type="presOf" srcId="{F79408E0-44BC-4D3F-856B-C02C245910D5}" destId="{95726367-A70F-4EC7-B4E9-1C3FE9CA9814}" srcOrd="0" destOrd="0" presId="urn:microsoft.com/office/officeart/2005/8/layout/vList2"/>
    <dgm:cxn modelId="{075C2175-4F7E-403E-85B1-2C97EE9CDD6C}" srcId="{6B24C8BD-1209-4F61-A640-F507B4505442}" destId="{F79408E0-44BC-4D3F-856B-C02C245910D5}" srcOrd="2" destOrd="0" parTransId="{CFA96FA9-2EEB-49A3-A276-C90A2915AB80}" sibTransId="{3D4F21E9-C012-401A-9604-79DFC20F833A}"/>
    <dgm:cxn modelId="{38B8027C-708B-4EEE-A07B-D2C40778F798}" srcId="{6B24C8BD-1209-4F61-A640-F507B4505442}" destId="{0473BF7F-C4E4-4F5D-94B0-82EA3C3C1DA0}" srcOrd="0" destOrd="0" parTransId="{8F138211-EB28-49CF-B1BB-F59398B8822D}" sibTransId="{38853812-8853-4EFA-936A-F576945619CD}"/>
    <dgm:cxn modelId="{438FF87E-8A8D-44AB-9BD0-F4DF842CB357}" srcId="{6B24C8BD-1209-4F61-A640-F507B4505442}" destId="{35F1E142-D347-448F-BC68-D9785E1F19CE}" srcOrd="1" destOrd="0" parTransId="{6E64155D-BFDC-4BEE-8482-DAAA4F220E3A}" sibTransId="{2239BCE6-ED23-4BE8-9898-4889C7FDE8BF}"/>
    <dgm:cxn modelId="{C5BDC88A-CAD6-475B-B977-E0D5A6CF5C36}" type="presOf" srcId="{6B24C8BD-1209-4F61-A640-F507B4505442}" destId="{F19797F4-270B-4034-9F0A-2F812DECC158}" srcOrd="0" destOrd="0" presId="urn:microsoft.com/office/officeart/2005/8/layout/vList2"/>
    <dgm:cxn modelId="{AD096BD3-1558-4CC1-B1AF-037B8AC646E7}" type="presOf" srcId="{35F1E142-D347-448F-BC68-D9785E1F19CE}" destId="{C9586488-93C3-4B73-B39B-E2F3CB958A66}" srcOrd="0" destOrd="0" presId="urn:microsoft.com/office/officeart/2005/8/layout/vList2"/>
    <dgm:cxn modelId="{D8B775FA-1C69-495B-8593-576EE93466ED}" type="presParOf" srcId="{F19797F4-270B-4034-9F0A-2F812DECC158}" destId="{4BBAACA1-4692-44B2-8290-4A973D25F77A}" srcOrd="0" destOrd="0" presId="urn:microsoft.com/office/officeart/2005/8/layout/vList2"/>
    <dgm:cxn modelId="{B8BBF074-1DD6-4324-8387-538D50B9659F}" type="presParOf" srcId="{F19797F4-270B-4034-9F0A-2F812DECC158}" destId="{E8048BC7-8A2C-4B03-B026-67CAD2FADF95}" srcOrd="1" destOrd="0" presId="urn:microsoft.com/office/officeart/2005/8/layout/vList2"/>
    <dgm:cxn modelId="{AD7EFFAC-D42E-41F2-9613-251CBBA434B6}" type="presParOf" srcId="{F19797F4-270B-4034-9F0A-2F812DECC158}" destId="{C9586488-93C3-4B73-B39B-E2F3CB958A66}" srcOrd="2" destOrd="0" presId="urn:microsoft.com/office/officeart/2005/8/layout/vList2"/>
    <dgm:cxn modelId="{0F405676-6D75-421D-9289-498ACD68F457}" type="presParOf" srcId="{F19797F4-270B-4034-9F0A-2F812DECC158}" destId="{E8147949-29EC-4BB7-92FE-653B685E1A88}" srcOrd="3" destOrd="0" presId="urn:microsoft.com/office/officeart/2005/8/layout/vList2"/>
    <dgm:cxn modelId="{092A6CD6-80F0-43B6-888B-0328259A5DC2}" type="presParOf" srcId="{F19797F4-270B-4034-9F0A-2F812DECC158}" destId="{95726367-A70F-4EC7-B4E9-1C3FE9CA981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B0ACB8-A004-4C56-AD1A-B3B3AC8FF803}" type="doc">
      <dgm:prSet loTypeId="urn:microsoft.com/office/officeart/2018/2/layout/IconCircleList" loCatId="icon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081A3E4-AA52-44E0-84B9-5F0F58FFB751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1" i="0">
              <a:solidFill>
                <a:sysClr val="windowText" lastClr="000000"/>
              </a:solidFill>
            </a:rPr>
            <a:t>Identify partners</a:t>
          </a:r>
          <a:r>
            <a:rPr lang="en-US" sz="1500" b="0" i="0">
              <a:solidFill>
                <a:sysClr val="windowText" lastClr="000000"/>
              </a:solidFill>
            </a:rPr>
            <a:t> in targeted jurisdictions</a:t>
          </a:r>
          <a:endParaRPr lang="en-US" sz="1500" b="1">
            <a:solidFill>
              <a:sysClr val="windowText" lastClr="000000"/>
            </a:solidFill>
          </a:endParaRPr>
        </a:p>
      </dgm:t>
    </dgm:pt>
    <dgm:pt modelId="{E9868770-1EBD-4C4E-A08C-B596B58AF3EF}" type="parTrans" cxnId="{EFF89590-F721-4D67-A575-69DB7C3B635C}">
      <dgm:prSet/>
      <dgm:spPr/>
      <dgm:t>
        <a:bodyPr/>
        <a:lstStyle/>
        <a:p>
          <a:endParaRPr lang="en-US" sz="1500" b="1">
            <a:solidFill>
              <a:sysClr val="windowText" lastClr="000000"/>
            </a:solidFill>
          </a:endParaRPr>
        </a:p>
      </dgm:t>
    </dgm:pt>
    <dgm:pt modelId="{8867CE1C-1D6F-4F84-A72C-A1E8B4A9243A}" type="sibTrans" cxnId="{EFF89590-F721-4D67-A575-69DB7C3B635C}">
      <dgm:prSet/>
      <dgm:spPr/>
      <dgm:t>
        <a:bodyPr/>
        <a:lstStyle/>
        <a:p>
          <a:pPr>
            <a:lnSpc>
              <a:spcPct val="100000"/>
            </a:lnSpc>
          </a:pPr>
          <a:endParaRPr lang="en-US" sz="1500" b="1">
            <a:solidFill>
              <a:sysClr val="windowText" lastClr="000000"/>
            </a:solidFill>
          </a:endParaRPr>
        </a:p>
      </dgm:t>
    </dgm:pt>
    <dgm:pt modelId="{4B4B98E8-4935-41C5-B7E1-28EBF08EB98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0" i="0">
              <a:solidFill>
                <a:sysClr val="windowText" lastClr="000000"/>
              </a:solidFill>
            </a:rPr>
            <a:t>Coordinate targeted actions – </a:t>
          </a:r>
          <a:r>
            <a:rPr lang="en-US" sz="1500" b="1" i="0">
              <a:solidFill>
                <a:sysClr val="windowText" lastClr="000000"/>
              </a:solidFill>
            </a:rPr>
            <a:t>enable partners</a:t>
          </a:r>
          <a:r>
            <a:rPr lang="en-US" sz="1500" b="0" i="0">
              <a:solidFill>
                <a:sysClr val="windowText" lastClr="000000"/>
              </a:solidFill>
            </a:rPr>
            <a:t> to deliver implementation/capacity-building</a:t>
          </a:r>
        </a:p>
      </dgm:t>
    </dgm:pt>
    <dgm:pt modelId="{41782EE4-EC6D-4449-900A-E6A853C744FA}" type="parTrans" cxnId="{5884BA4A-6F7E-4B21-9BF4-779111CB2778}">
      <dgm:prSet/>
      <dgm:spPr/>
      <dgm:t>
        <a:bodyPr/>
        <a:lstStyle/>
        <a:p>
          <a:endParaRPr lang="en-US" sz="1500">
            <a:solidFill>
              <a:sysClr val="windowText" lastClr="000000"/>
            </a:solidFill>
          </a:endParaRPr>
        </a:p>
      </dgm:t>
    </dgm:pt>
    <dgm:pt modelId="{C405AF5C-3878-45AA-A33E-4E0DEB0FEE65}" type="sibTrans" cxnId="{5884BA4A-6F7E-4B21-9BF4-779111CB2778}">
      <dgm:prSet/>
      <dgm:spPr/>
      <dgm:t>
        <a:bodyPr/>
        <a:lstStyle/>
        <a:p>
          <a:pPr>
            <a:lnSpc>
              <a:spcPct val="100000"/>
            </a:lnSpc>
          </a:pPr>
          <a:endParaRPr lang="en-US" sz="1500">
            <a:solidFill>
              <a:sysClr val="windowText" lastClr="000000"/>
            </a:solidFill>
          </a:endParaRPr>
        </a:p>
      </dgm:t>
    </dgm:pt>
    <dgm:pt modelId="{34DD92DE-9CF5-4774-AA2A-9C1477061B7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0" i="0">
              <a:solidFill>
                <a:sysClr val="windowText" lastClr="000000"/>
              </a:solidFill>
            </a:rPr>
            <a:t>Collaborate to </a:t>
          </a:r>
          <a:r>
            <a:rPr lang="en-US" sz="1500" b="1" i="0">
              <a:solidFill>
                <a:sysClr val="windowText" lastClr="000000"/>
              </a:solidFill>
            </a:rPr>
            <a:t>identify needs </a:t>
          </a:r>
          <a:r>
            <a:rPr lang="en-US" sz="1500" b="0" i="0">
              <a:solidFill>
                <a:sysClr val="windowText" lastClr="000000"/>
              </a:solidFill>
            </a:rPr>
            <a:t>to facilitate tailored interventions</a:t>
          </a:r>
        </a:p>
      </dgm:t>
    </dgm:pt>
    <dgm:pt modelId="{28C46102-62B7-4FF6-BB62-CEE005C3BF3A}" type="parTrans" cxnId="{1E059268-4EE8-4F8E-BFBF-6FD9BA66599F}">
      <dgm:prSet/>
      <dgm:spPr/>
      <dgm:t>
        <a:bodyPr/>
        <a:lstStyle/>
        <a:p>
          <a:endParaRPr lang="en-US" sz="1500">
            <a:solidFill>
              <a:sysClr val="windowText" lastClr="000000"/>
            </a:solidFill>
          </a:endParaRPr>
        </a:p>
      </dgm:t>
    </dgm:pt>
    <dgm:pt modelId="{77080BA7-B3E8-4C7B-9B50-575935718FF8}" type="sibTrans" cxnId="{1E059268-4EE8-4F8E-BFBF-6FD9BA66599F}">
      <dgm:prSet/>
      <dgm:spPr/>
      <dgm:t>
        <a:bodyPr/>
        <a:lstStyle/>
        <a:p>
          <a:pPr>
            <a:lnSpc>
              <a:spcPct val="100000"/>
            </a:lnSpc>
          </a:pPr>
          <a:endParaRPr lang="en-US" sz="1500">
            <a:solidFill>
              <a:sysClr val="windowText" lastClr="000000"/>
            </a:solidFill>
          </a:endParaRPr>
        </a:p>
      </dgm:t>
    </dgm:pt>
    <dgm:pt modelId="{ACD64346-1B23-4A11-8531-41FEC6AA09D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0" i="0">
              <a:solidFill>
                <a:sysClr val="windowText" lastClr="000000"/>
              </a:solidFill>
            </a:rPr>
            <a:t>Facilitate </a:t>
          </a:r>
          <a:r>
            <a:rPr lang="en-US" sz="1500" b="1" i="0">
              <a:solidFill>
                <a:sysClr val="windowText" lastClr="000000"/>
              </a:solidFill>
            </a:rPr>
            <a:t>regular interactions amongst partners</a:t>
          </a:r>
          <a:r>
            <a:rPr lang="en-US" sz="1500" b="0" i="0">
              <a:solidFill>
                <a:sysClr val="windowText" lastClr="000000"/>
              </a:solidFill>
            </a:rPr>
            <a:t>, to exchange experiences and align priorities</a:t>
          </a:r>
        </a:p>
      </dgm:t>
    </dgm:pt>
    <dgm:pt modelId="{F0C09196-824B-47AF-88B1-BD94B8F6B784}" type="parTrans" cxnId="{6F8C9180-AA83-4622-9C31-BC4F24663F41}">
      <dgm:prSet/>
      <dgm:spPr/>
      <dgm:t>
        <a:bodyPr/>
        <a:lstStyle/>
        <a:p>
          <a:endParaRPr lang="en-US" sz="1500">
            <a:solidFill>
              <a:sysClr val="windowText" lastClr="000000"/>
            </a:solidFill>
          </a:endParaRPr>
        </a:p>
      </dgm:t>
    </dgm:pt>
    <dgm:pt modelId="{2D643E66-E819-4E70-B4B7-9001FCF67441}" type="sibTrans" cxnId="{6F8C9180-AA83-4622-9C31-BC4F24663F41}">
      <dgm:prSet/>
      <dgm:spPr/>
      <dgm:t>
        <a:bodyPr/>
        <a:lstStyle/>
        <a:p>
          <a:pPr>
            <a:lnSpc>
              <a:spcPct val="100000"/>
            </a:lnSpc>
          </a:pPr>
          <a:endParaRPr lang="en-US" sz="1500">
            <a:solidFill>
              <a:sysClr val="windowText" lastClr="000000"/>
            </a:solidFill>
          </a:endParaRPr>
        </a:p>
      </dgm:t>
    </dgm:pt>
    <dgm:pt modelId="{3E705D6E-1263-43F3-92C4-F66DC74C2D7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1" i="0">
              <a:solidFill>
                <a:sysClr val="windowText" lastClr="000000"/>
              </a:solidFill>
            </a:rPr>
            <a:t>Regional dialogues</a:t>
          </a:r>
          <a:r>
            <a:rPr lang="en-US" sz="1500" b="0" i="0">
              <a:solidFill>
                <a:sysClr val="windowText" lastClr="000000"/>
              </a:solidFill>
            </a:rPr>
            <a:t>/workshops to facilitate application of IESBA’s standards</a:t>
          </a:r>
        </a:p>
      </dgm:t>
    </dgm:pt>
    <dgm:pt modelId="{2D3F98BB-E8C3-41CF-A91F-FA94789EC6AF}" type="parTrans" cxnId="{54F56C5A-1609-438B-A10E-C890DF68C560}">
      <dgm:prSet/>
      <dgm:spPr/>
      <dgm:t>
        <a:bodyPr/>
        <a:lstStyle/>
        <a:p>
          <a:endParaRPr lang="en-US" sz="1500">
            <a:solidFill>
              <a:sysClr val="windowText" lastClr="000000"/>
            </a:solidFill>
          </a:endParaRPr>
        </a:p>
      </dgm:t>
    </dgm:pt>
    <dgm:pt modelId="{DC901DEE-EC40-4293-BA12-C3EF9B2426F7}" type="sibTrans" cxnId="{54F56C5A-1609-438B-A10E-C890DF68C560}">
      <dgm:prSet/>
      <dgm:spPr/>
      <dgm:t>
        <a:bodyPr/>
        <a:lstStyle/>
        <a:p>
          <a:pPr>
            <a:lnSpc>
              <a:spcPct val="100000"/>
            </a:lnSpc>
          </a:pPr>
          <a:endParaRPr lang="en-US" sz="1500">
            <a:solidFill>
              <a:sysClr val="windowText" lastClr="000000"/>
            </a:solidFill>
          </a:endParaRPr>
        </a:p>
      </dgm:t>
    </dgm:pt>
    <dgm:pt modelId="{87EB9A42-4ADA-4E67-912F-A178CE5C0AF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500" b="0" i="0">
              <a:solidFill>
                <a:sysClr val="windowText" lastClr="000000"/>
              </a:solidFill>
            </a:rPr>
            <a:t>Seek </a:t>
          </a:r>
          <a:r>
            <a:rPr lang="en-US" sz="1500" b="1" i="0">
              <a:solidFill>
                <a:sysClr val="windowText" lastClr="000000"/>
              </a:solidFill>
            </a:rPr>
            <a:t>contributions</a:t>
          </a:r>
          <a:r>
            <a:rPr lang="en-US" sz="1500" b="0" i="0">
              <a:solidFill>
                <a:sysClr val="windowText" lastClr="000000"/>
              </a:solidFill>
            </a:rPr>
            <a:t> for capacity building </a:t>
          </a:r>
        </a:p>
      </dgm:t>
    </dgm:pt>
    <dgm:pt modelId="{E8322620-295E-43F1-9489-9A07A298E97D}" type="parTrans" cxnId="{985CC56B-59F1-4BFE-986F-716756229017}">
      <dgm:prSet/>
      <dgm:spPr/>
      <dgm:t>
        <a:bodyPr/>
        <a:lstStyle/>
        <a:p>
          <a:endParaRPr lang="en-US" sz="1500">
            <a:solidFill>
              <a:sysClr val="windowText" lastClr="000000"/>
            </a:solidFill>
          </a:endParaRPr>
        </a:p>
      </dgm:t>
    </dgm:pt>
    <dgm:pt modelId="{11FC6BE6-933F-4EF5-8576-B47C7224352D}" type="sibTrans" cxnId="{985CC56B-59F1-4BFE-986F-716756229017}">
      <dgm:prSet/>
      <dgm:spPr/>
      <dgm:t>
        <a:bodyPr/>
        <a:lstStyle/>
        <a:p>
          <a:endParaRPr lang="en-US" sz="1500">
            <a:solidFill>
              <a:sysClr val="windowText" lastClr="000000"/>
            </a:solidFill>
          </a:endParaRPr>
        </a:p>
      </dgm:t>
    </dgm:pt>
    <dgm:pt modelId="{489DA8B0-7467-460B-B7F6-B39FE4BE9DF3}" type="pres">
      <dgm:prSet presAssocID="{0CB0ACB8-A004-4C56-AD1A-B3B3AC8FF803}" presName="root" presStyleCnt="0">
        <dgm:presLayoutVars>
          <dgm:dir/>
          <dgm:resizeHandles val="exact"/>
        </dgm:presLayoutVars>
      </dgm:prSet>
      <dgm:spPr/>
    </dgm:pt>
    <dgm:pt modelId="{BC5E6552-D001-4D18-A779-C5DC2FCB8388}" type="pres">
      <dgm:prSet presAssocID="{0CB0ACB8-A004-4C56-AD1A-B3B3AC8FF803}" presName="container" presStyleCnt="0">
        <dgm:presLayoutVars>
          <dgm:dir/>
          <dgm:resizeHandles val="exact"/>
        </dgm:presLayoutVars>
      </dgm:prSet>
      <dgm:spPr/>
    </dgm:pt>
    <dgm:pt modelId="{4A731DAD-3709-465E-9D1E-F850F3AD5377}" type="pres">
      <dgm:prSet presAssocID="{0081A3E4-AA52-44E0-84B9-5F0F58FFB751}" presName="compNode" presStyleCnt="0"/>
      <dgm:spPr/>
    </dgm:pt>
    <dgm:pt modelId="{B8E0642F-9D40-427D-82FF-3C2B5D7464AB}" type="pres">
      <dgm:prSet presAssocID="{0081A3E4-AA52-44E0-84B9-5F0F58FFB751}" presName="iconBgRect" presStyleLbl="bgShp" presStyleIdx="0" presStyleCnt="6"/>
      <dgm:spPr/>
    </dgm:pt>
    <dgm:pt modelId="{8CC5B715-842A-43C1-B626-7FC26CFE8630}" type="pres">
      <dgm:prSet presAssocID="{0081A3E4-AA52-44E0-84B9-5F0F58FFB751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985BD925-58CA-4C95-A276-BBEFE5B2938C}" type="pres">
      <dgm:prSet presAssocID="{0081A3E4-AA52-44E0-84B9-5F0F58FFB751}" presName="spaceRect" presStyleCnt="0"/>
      <dgm:spPr/>
    </dgm:pt>
    <dgm:pt modelId="{E042937D-E7D9-40D4-A5AA-15EAEC157218}" type="pres">
      <dgm:prSet presAssocID="{0081A3E4-AA52-44E0-84B9-5F0F58FFB751}" presName="textRect" presStyleLbl="revTx" presStyleIdx="0" presStyleCnt="6">
        <dgm:presLayoutVars>
          <dgm:chMax val="1"/>
          <dgm:chPref val="1"/>
        </dgm:presLayoutVars>
      </dgm:prSet>
      <dgm:spPr/>
    </dgm:pt>
    <dgm:pt modelId="{DE921126-167D-4D0A-885A-FE21913AD2E1}" type="pres">
      <dgm:prSet presAssocID="{8867CE1C-1D6F-4F84-A72C-A1E8B4A9243A}" presName="sibTrans" presStyleLbl="sibTrans2D1" presStyleIdx="0" presStyleCnt="0"/>
      <dgm:spPr/>
    </dgm:pt>
    <dgm:pt modelId="{20EBB34B-EA65-4071-BE00-F62F861C5C07}" type="pres">
      <dgm:prSet presAssocID="{4B4B98E8-4935-41C5-B7E1-28EBF08EB98C}" presName="compNode" presStyleCnt="0"/>
      <dgm:spPr/>
    </dgm:pt>
    <dgm:pt modelId="{A40E6E38-6EE6-4A34-B79C-FD1553BA4021}" type="pres">
      <dgm:prSet presAssocID="{4B4B98E8-4935-41C5-B7E1-28EBF08EB98C}" presName="iconBgRect" presStyleLbl="bgShp" presStyleIdx="1" presStyleCnt="6"/>
      <dgm:spPr/>
    </dgm:pt>
    <dgm:pt modelId="{D2E71C5B-A244-4263-A973-EC1EECA96A81}" type="pres">
      <dgm:prSet presAssocID="{4B4B98E8-4935-41C5-B7E1-28EBF08EB98C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40DBF7CC-7E59-44EE-9DBB-7CF3D3FEC069}" type="pres">
      <dgm:prSet presAssocID="{4B4B98E8-4935-41C5-B7E1-28EBF08EB98C}" presName="spaceRect" presStyleCnt="0"/>
      <dgm:spPr/>
    </dgm:pt>
    <dgm:pt modelId="{9249D069-25D7-4DFA-B26B-A8AF6A6F0718}" type="pres">
      <dgm:prSet presAssocID="{4B4B98E8-4935-41C5-B7E1-28EBF08EB98C}" presName="textRect" presStyleLbl="revTx" presStyleIdx="1" presStyleCnt="6">
        <dgm:presLayoutVars>
          <dgm:chMax val="1"/>
          <dgm:chPref val="1"/>
        </dgm:presLayoutVars>
      </dgm:prSet>
      <dgm:spPr/>
    </dgm:pt>
    <dgm:pt modelId="{80EE60C5-6BEA-45BB-988B-F71F91E46D53}" type="pres">
      <dgm:prSet presAssocID="{C405AF5C-3878-45AA-A33E-4E0DEB0FEE65}" presName="sibTrans" presStyleLbl="sibTrans2D1" presStyleIdx="0" presStyleCnt="0"/>
      <dgm:spPr/>
    </dgm:pt>
    <dgm:pt modelId="{37193AC8-0C35-4393-9AA0-C6CFCA15ED03}" type="pres">
      <dgm:prSet presAssocID="{34DD92DE-9CF5-4774-AA2A-9C1477061B7B}" presName="compNode" presStyleCnt="0"/>
      <dgm:spPr/>
    </dgm:pt>
    <dgm:pt modelId="{379F5CC4-8176-49BC-826E-944398A572B5}" type="pres">
      <dgm:prSet presAssocID="{34DD92DE-9CF5-4774-AA2A-9C1477061B7B}" presName="iconBgRect" presStyleLbl="bgShp" presStyleIdx="2" presStyleCnt="6"/>
      <dgm:spPr/>
    </dgm:pt>
    <dgm:pt modelId="{88C67793-7738-4371-880E-9DAA2566E275}" type="pres">
      <dgm:prSet presAssocID="{34DD92DE-9CF5-4774-AA2A-9C1477061B7B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611144E2-A3E9-4CB1-9EA6-A0A6BD51745E}" type="pres">
      <dgm:prSet presAssocID="{34DD92DE-9CF5-4774-AA2A-9C1477061B7B}" presName="spaceRect" presStyleCnt="0"/>
      <dgm:spPr/>
    </dgm:pt>
    <dgm:pt modelId="{790840AF-CAFF-43A8-872C-30F0F5467954}" type="pres">
      <dgm:prSet presAssocID="{34DD92DE-9CF5-4774-AA2A-9C1477061B7B}" presName="textRect" presStyleLbl="revTx" presStyleIdx="2" presStyleCnt="6">
        <dgm:presLayoutVars>
          <dgm:chMax val="1"/>
          <dgm:chPref val="1"/>
        </dgm:presLayoutVars>
      </dgm:prSet>
      <dgm:spPr/>
    </dgm:pt>
    <dgm:pt modelId="{E82E75BD-64AD-437E-9E07-2B8B097BD3FA}" type="pres">
      <dgm:prSet presAssocID="{77080BA7-B3E8-4C7B-9B50-575935718FF8}" presName="sibTrans" presStyleLbl="sibTrans2D1" presStyleIdx="0" presStyleCnt="0"/>
      <dgm:spPr/>
    </dgm:pt>
    <dgm:pt modelId="{09D0A960-EB92-45A9-BCE2-8D7472D64F6C}" type="pres">
      <dgm:prSet presAssocID="{ACD64346-1B23-4A11-8531-41FEC6AA09DB}" presName="compNode" presStyleCnt="0"/>
      <dgm:spPr/>
    </dgm:pt>
    <dgm:pt modelId="{146CD761-B110-4E32-9481-3903D441534B}" type="pres">
      <dgm:prSet presAssocID="{ACD64346-1B23-4A11-8531-41FEC6AA09DB}" presName="iconBgRect" presStyleLbl="bgShp" presStyleIdx="3" presStyleCnt="6"/>
      <dgm:spPr/>
    </dgm:pt>
    <dgm:pt modelId="{8E568875-9AA7-48B8-B303-692D3F98AD3B}" type="pres">
      <dgm:prSet presAssocID="{ACD64346-1B23-4A11-8531-41FEC6AA09DB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ocial Network"/>
        </a:ext>
      </dgm:extLst>
    </dgm:pt>
    <dgm:pt modelId="{03BE334B-37DB-49AE-8525-5D363F130CC7}" type="pres">
      <dgm:prSet presAssocID="{ACD64346-1B23-4A11-8531-41FEC6AA09DB}" presName="spaceRect" presStyleCnt="0"/>
      <dgm:spPr/>
    </dgm:pt>
    <dgm:pt modelId="{7A0D1926-10CD-4ABE-A771-D27FCE14FC55}" type="pres">
      <dgm:prSet presAssocID="{ACD64346-1B23-4A11-8531-41FEC6AA09DB}" presName="textRect" presStyleLbl="revTx" presStyleIdx="3" presStyleCnt="6">
        <dgm:presLayoutVars>
          <dgm:chMax val="1"/>
          <dgm:chPref val="1"/>
        </dgm:presLayoutVars>
      </dgm:prSet>
      <dgm:spPr/>
    </dgm:pt>
    <dgm:pt modelId="{E599A690-6E15-44F8-97B3-9CFBF1BF2AD7}" type="pres">
      <dgm:prSet presAssocID="{2D643E66-E819-4E70-B4B7-9001FCF67441}" presName="sibTrans" presStyleLbl="sibTrans2D1" presStyleIdx="0" presStyleCnt="0"/>
      <dgm:spPr/>
    </dgm:pt>
    <dgm:pt modelId="{527A0D0E-A492-4714-9BA2-ABA673509AC8}" type="pres">
      <dgm:prSet presAssocID="{3E705D6E-1263-43F3-92C4-F66DC74C2D7F}" presName="compNode" presStyleCnt="0"/>
      <dgm:spPr/>
    </dgm:pt>
    <dgm:pt modelId="{B13168B6-7FD3-4A69-81FF-C89E8561F5EE}" type="pres">
      <dgm:prSet presAssocID="{3E705D6E-1263-43F3-92C4-F66DC74C2D7F}" presName="iconBgRect" presStyleLbl="bgShp" presStyleIdx="4" presStyleCnt="6"/>
      <dgm:spPr/>
    </dgm:pt>
    <dgm:pt modelId="{8676A071-E8E1-437D-B1BF-988B0709C7DC}" type="pres">
      <dgm:prSet presAssocID="{3E705D6E-1263-43F3-92C4-F66DC74C2D7F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446DA836-39BB-4767-84B6-17379EE9D647}" type="pres">
      <dgm:prSet presAssocID="{3E705D6E-1263-43F3-92C4-F66DC74C2D7F}" presName="spaceRect" presStyleCnt="0"/>
      <dgm:spPr/>
    </dgm:pt>
    <dgm:pt modelId="{790B56AF-D4C0-42E4-88FC-2DFE61E00FE3}" type="pres">
      <dgm:prSet presAssocID="{3E705D6E-1263-43F3-92C4-F66DC74C2D7F}" presName="textRect" presStyleLbl="revTx" presStyleIdx="4" presStyleCnt="6">
        <dgm:presLayoutVars>
          <dgm:chMax val="1"/>
          <dgm:chPref val="1"/>
        </dgm:presLayoutVars>
      </dgm:prSet>
      <dgm:spPr/>
    </dgm:pt>
    <dgm:pt modelId="{114BE247-A27E-4FEF-99F2-5130612545F0}" type="pres">
      <dgm:prSet presAssocID="{DC901DEE-EC40-4293-BA12-C3EF9B2426F7}" presName="sibTrans" presStyleLbl="sibTrans2D1" presStyleIdx="0" presStyleCnt="0"/>
      <dgm:spPr/>
    </dgm:pt>
    <dgm:pt modelId="{D5428FAD-3D24-43F2-9352-31E89E8F4A05}" type="pres">
      <dgm:prSet presAssocID="{87EB9A42-4ADA-4E67-912F-A178CE5C0AFE}" presName="compNode" presStyleCnt="0"/>
      <dgm:spPr/>
    </dgm:pt>
    <dgm:pt modelId="{1CA998B1-0260-4D0C-98FE-A9A0A8626364}" type="pres">
      <dgm:prSet presAssocID="{87EB9A42-4ADA-4E67-912F-A178CE5C0AFE}" presName="iconBgRect" presStyleLbl="bgShp" presStyleIdx="5" presStyleCnt="6"/>
      <dgm:spPr/>
    </dgm:pt>
    <dgm:pt modelId="{5E5E14C5-1FC5-40DC-8624-BEBA4C5AE13B}" type="pres">
      <dgm:prSet presAssocID="{87EB9A42-4ADA-4E67-912F-A178CE5C0AFE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3C843CE9-3364-4A51-BF3A-1FEB23BF6AAA}" type="pres">
      <dgm:prSet presAssocID="{87EB9A42-4ADA-4E67-912F-A178CE5C0AFE}" presName="spaceRect" presStyleCnt="0"/>
      <dgm:spPr/>
    </dgm:pt>
    <dgm:pt modelId="{57569964-F5E8-44F3-A65E-D584E0C82F99}" type="pres">
      <dgm:prSet presAssocID="{87EB9A42-4ADA-4E67-912F-A178CE5C0AFE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C3161001-702D-41C9-81BF-8C9A49732ED1}" type="presOf" srcId="{8867CE1C-1D6F-4F84-A72C-A1E8B4A9243A}" destId="{DE921126-167D-4D0A-885A-FE21913AD2E1}" srcOrd="0" destOrd="0" presId="urn:microsoft.com/office/officeart/2018/2/layout/IconCircleList"/>
    <dgm:cxn modelId="{F8A3070C-7822-443D-A07D-FBFEE74FA8AC}" type="presOf" srcId="{0081A3E4-AA52-44E0-84B9-5F0F58FFB751}" destId="{E042937D-E7D9-40D4-A5AA-15EAEC157218}" srcOrd="0" destOrd="0" presId="urn:microsoft.com/office/officeart/2018/2/layout/IconCircleList"/>
    <dgm:cxn modelId="{975B3F29-6405-4109-B86B-A52E1CA857D4}" type="presOf" srcId="{0CB0ACB8-A004-4C56-AD1A-B3B3AC8FF803}" destId="{489DA8B0-7467-460B-B7F6-B39FE4BE9DF3}" srcOrd="0" destOrd="0" presId="urn:microsoft.com/office/officeart/2018/2/layout/IconCircleList"/>
    <dgm:cxn modelId="{4A9D8166-88E0-4C57-9C25-518ED69A400E}" type="presOf" srcId="{DC901DEE-EC40-4293-BA12-C3EF9B2426F7}" destId="{114BE247-A27E-4FEF-99F2-5130612545F0}" srcOrd="0" destOrd="0" presId="urn:microsoft.com/office/officeart/2018/2/layout/IconCircleList"/>
    <dgm:cxn modelId="{1E059268-4EE8-4F8E-BFBF-6FD9BA66599F}" srcId="{0CB0ACB8-A004-4C56-AD1A-B3B3AC8FF803}" destId="{34DD92DE-9CF5-4774-AA2A-9C1477061B7B}" srcOrd="2" destOrd="0" parTransId="{28C46102-62B7-4FF6-BB62-CEE005C3BF3A}" sibTransId="{77080BA7-B3E8-4C7B-9B50-575935718FF8}"/>
    <dgm:cxn modelId="{5884BA4A-6F7E-4B21-9BF4-779111CB2778}" srcId="{0CB0ACB8-A004-4C56-AD1A-B3B3AC8FF803}" destId="{4B4B98E8-4935-41C5-B7E1-28EBF08EB98C}" srcOrd="1" destOrd="0" parTransId="{41782EE4-EC6D-4449-900A-E6A853C744FA}" sibTransId="{C405AF5C-3878-45AA-A33E-4E0DEB0FEE65}"/>
    <dgm:cxn modelId="{985CC56B-59F1-4BFE-986F-716756229017}" srcId="{0CB0ACB8-A004-4C56-AD1A-B3B3AC8FF803}" destId="{87EB9A42-4ADA-4E67-912F-A178CE5C0AFE}" srcOrd="5" destOrd="0" parTransId="{E8322620-295E-43F1-9489-9A07A298E97D}" sibTransId="{11FC6BE6-933F-4EF5-8576-B47C7224352D}"/>
    <dgm:cxn modelId="{0515326E-E247-4D63-A20D-D4FD8E1818B4}" type="presOf" srcId="{C405AF5C-3878-45AA-A33E-4E0DEB0FEE65}" destId="{80EE60C5-6BEA-45BB-988B-F71F91E46D53}" srcOrd="0" destOrd="0" presId="urn:microsoft.com/office/officeart/2018/2/layout/IconCircleList"/>
    <dgm:cxn modelId="{46402F4F-8E18-4617-AA8D-A1F13F32A41C}" type="presOf" srcId="{2D643E66-E819-4E70-B4B7-9001FCF67441}" destId="{E599A690-6E15-44F8-97B3-9CFBF1BF2AD7}" srcOrd="0" destOrd="0" presId="urn:microsoft.com/office/officeart/2018/2/layout/IconCircleList"/>
    <dgm:cxn modelId="{3BF9F259-F61F-4D4F-898D-0DB9D3EF16DB}" type="presOf" srcId="{3E705D6E-1263-43F3-92C4-F66DC74C2D7F}" destId="{790B56AF-D4C0-42E4-88FC-2DFE61E00FE3}" srcOrd="0" destOrd="0" presId="urn:microsoft.com/office/officeart/2018/2/layout/IconCircleList"/>
    <dgm:cxn modelId="{54F56C5A-1609-438B-A10E-C890DF68C560}" srcId="{0CB0ACB8-A004-4C56-AD1A-B3B3AC8FF803}" destId="{3E705D6E-1263-43F3-92C4-F66DC74C2D7F}" srcOrd="4" destOrd="0" parTransId="{2D3F98BB-E8C3-41CF-A91F-FA94789EC6AF}" sibTransId="{DC901DEE-EC40-4293-BA12-C3EF9B2426F7}"/>
    <dgm:cxn modelId="{6F8C9180-AA83-4622-9C31-BC4F24663F41}" srcId="{0CB0ACB8-A004-4C56-AD1A-B3B3AC8FF803}" destId="{ACD64346-1B23-4A11-8531-41FEC6AA09DB}" srcOrd="3" destOrd="0" parTransId="{F0C09196-824B-47AF-88B1-BD94B8F6B784}" sibTransId="{2D643E66-E819-4E70-B4B7-9001FCF67441}"/>
    <dgm:cxn modelId="{EFF89590-F721-4D67-A575-69DB7C3B635C}" srcId="{0CB0ACB8-A004-4C56-AD1A-B3B3AC8FF803}" destId="{0081A3E4-AA52-44E0-84B9-5F0F58FFB751}" srcOrd="0" destOrd="0" parTransId="{E9868770-1EBD-4C4E-A08C-B596B58AF3EF}" sibTransId="{8867CE1C-1D6F-4F84-A72C-A1E8B4A9243A}"/>
    <dgm:cxn modelId="{817837AA-997C-43DA-80E2-3C6776E3FD1A}" type="presOf" srcId="{77080BA7-B3E8-4C7B-9B50-575935718FF8}" destId="{E82E75BD-64AD-437E-9E07-2B8B097BD3FA}" srcOrd="0" destOrd="0" presId="urn:microsoft.com/office/officeart/2018/2/layout/IconCircleList"/>
    <dgm:cxn modelId="{4A4DCFBF-E9BA-41C1-B676-DC227B8E8631}" type="presOf" srcId="{87EB9A42-4ADA-4E67-912F-A178CE5C0AFE}" destId="{57569964-F5E8-44F3-A65E-D584E0C82F99}" srcOrd="0" destOrd="0" presId="urn:microsoft.com/office/officeart/2018/2/layout/IconCircleList"/>
    <dgm:cxn modelId="{855E4FC1-42FE-4199-B038-8AE20C620FF9}" type="presOf" srcId="{ACD64346-1B23-4A11-8531-41FEC6AA09DB}" destId="{7A0D1926-10CD-4ABE-A771-D27FCE14FC55}" srcOrd="0" destOrd="0" presId="urn:microsoft.com/office/officeart/2018/2/layout/IconCircleList"/>
    <dgm:cxn modelId="{284268E0-58F0-4D12-B9CE-866D5F71E88C}" type="presOf" srcId="{4B4B98E8-4935-41C5-B7E1-28EBF08EB98C}" destId="{9249D069-25D7-4DFA-B26B-A8AF6A6F0718}" srcOrd="0" destOrd="0" presId="urn:microsoft.com/office/officeart/2018/2/layout/IconCircleList"/>
    <dgm:cxn modelId="{6319A3FF-8952-472E-A104-D14502456E3B}" type="presOf" srcId="{34DD92DE-9CF5-4774-AA2A-9C1477061B7B}" destId="{790840AF-CAFF-43A8-872C-30F0F5467954}" srcOrd="0" destOrd="0" presId="urn:microsoft.com/office/officeart/2018/2/layout/IconCircleList"/>
    <dgm:cxn modelId="{266E341D-2BB2-489F-BC16-7C6F6BFC86F5}" type="presParOf" srcId="{489DA8B0-7467-460B-B7F6-B39FE4BE9DF3}" destId="{BC5E6552-D001-4D18-A779-C5DC2FCB8388}" srcOrd="0" destOrd="0" presId="urn:microsoft.com/office/officeart/2018/2/layout/IconCircleList"/>
    <dgm:cxn modelId="{A4802AA1-1A14-4941-9C70-6C992C10A27E}" type="presParOf" srcId="{BC5E6552-D001-4D18-A779-C5DC2FCB8388}" destId="{4A731DAD-3709-465E-9D1E-F850F3AD5377}" srcOrd="0" destOrd="0" presId="urn:microsoft.com/office/officeart/2018/2/layout/IconCircleList"/>
    <dgm:cxn modelId="{12FDB2AE-D58F-48F9-A17F-28912D536FEC}" type="presParOf" srcId="{4A731DAD-3709-465E-9D1E-F850F3AD5377}" destId="{B8E0642F-9D40-427D-82FF-3C2B5D7464AB}" srcOrd="0" destOrd="0" presId="urn:microsoft.com/office/officeart/2018/2/layout/IconCircleList"/>
    <dgm:cxn modelId="{C52CBB1C-547E-48A4-A1E7-E48E66CB1A1C}" type="presParOf" srcId="{4A731DAD-3709-465E-9D1E-F850F3AD5377}" destId="{8CC5B715-842A-43C1-B626-7FC26CFE8630}" srcOrd="1" destOrd="0" presId="urn:microsoft.com/office/officeart/2018/2/layout/IconCircleList"/>
    <dgm:cxn modelId="{EBA01CF1-EDDF-40F9-8288-C8E241D16AC7}" type="presParOf" srcId="{4A731DAD-3709-465E-9D1E-F850F3AD5377}" destId="{985BD925-58CA-4C95-A276-BBEFE5B2938C}" srcOrd="2" destOrd="0" presId="urn:microsoft.com/office/officeart/2018/2/layout/IconCircleList"/>
    <dgm:cxn modelId="{AD3D395F-3A4C-48F3-9316-783F0DD38F4E}" type="presParOf" srcId="{4A731DAD-3709-465E-9D1E-F850F3AD5377}" destId="{E042937D-E7D9-40D4-A5AA-15EAEC157218}" srcOrd="3" destOrd="0" presId="urn:microsoft.com/office/officeart/2018/2/layout/IconCircleList"/>
    <dgm:cxn modelId="{7996D5F1-FE8B-4B67-9D86-42EA5AF1E4FA}" type="presParOf" srcId="{BC5E6552-D001-4D18-A779-C5DC2FCB8388}" destId="{DE921126-167D-4D0A-885A-FE21913AD2E1}" srcOrd="1" destOrd="0" presId="urn:microsoft.com/office/officeart/2018/2/layout/IconCircleList"/>
    <dgm:cxn modelId="{97DAD534-DDA5-4558-BEE2-A89225EEB448}" type="presParOf" srcId="{BC5E6552-D001-4D18-A779-C5DC2FCB8388}" destId="{20EBB34B-EA65-4071-BE00-F62F861C5C07}" srcOrd="2" destOrd="0" presId="urn:microsoft.com/office/officeart/2018/2/layout/IconCircleList"/>
    <dgm:cxn modelId="{634342B2-73E4-47EF-BC42-32D2F72B1767}" type="presParOf" srcId="{20EBB34B-EA65-4071-BE00-F62F861C5C07}" destId="{A40E6E38-6EE6-4A34-B79C-FD1553BA4021}" srcOrd="0" destOrd="0" presId="urn:microsoft.com/office/officeart/2018/2/layout/IconCircleList"/>
    <dgm:cxn modelId="{FE920790-4023-4937-8592-25F03A221530}" type="presParOf" srcId="{20EBB34B-EA65-4071-BE00-F62F861C5C07}" destId="{D2E71C5B-A244-4263-A973-EC1EECA96A81}" srcOrd="1" destOrd="0" presId="urn:microsoft.com/office/officeart/2018/2/layout/IconCircleList"/>
    <dgm:cxn modelId="{FD753407-D009-4B3A-944F-8D7AD1B646BE}" type="presParOf" srcId="{20EBB34B-EA65-4071-BE00-F62F861C5C07}" destId="{40DBF7CC-7E59-44EE-9DBB-7CF3D3FEC069}" srcOrd="2" destOrd="0" presId="urn:microsoft.com/office/officeart/2018/2/layout/IconCircleList"/>
    <dgm:cxn modelId="{63DD2D24-447C-41B4-A76B-8C68A084F770}" type="presParOf" srcId="{20EBB34B-EA65-4071-BE00-F62F861C5C07}" destId="{9249D069-25D7-4DFA-B26B-A8AF6A6F0718}" srcOrd="3" destOrd="0" presId="urn:microsoft.com/office/officeart/2018/2/layout/IconCircleList"/>
    <dgm:cxn modelId="{CA6B2866-9D8B-4850-85C6-3E18C9FFD551}" type="presParOf" srcId="{BC5E6552-D001-4D18-A779-C5DC2FCB8388}" destId="{80EE60C5-6BEA-45BB-988B-F71F91E46D53}" srcOrd="3" destOrd="0" presId="urn:microsoft.com/office/officeart/2018/2/layout/IconCircleList"/>
    <dgm:cxn modelId="{577A82E4-AA35-4AD6-B58D-02D0AFC900E3}" type="presParOf" srcId="{BC5E6552-D001-4D18-A779-C5DC2FCB8388}" destId="{37193AC8-0C35-4393-9AA0-C6CFCA15ED03}" srcOrd="4" destOrd="0" presId="urn:microsoft.com/office/officeart/2018/2/layout/IconCircleList"/>
    <dgm:cxn modelId="{6885168C-0D6E-426E-8193-D83B6DAD383D}" type="presParOf" srcId="{37193AC8-0C35-4393-9AA0-C6CFCA15ED03}" destId="{379F5CC4-8176-49BC-826E-944398A572B5}" srcOrd="0" destOrd="0" presId="urn:microsoft.com/office/officeart/2018/2/layout/IconCircleList"/>
    <dgm:cxn modelId="{0EA66FC2-97D4-448C-8EA8-F287E3DCB413}" type="presParOf" srcId="{37193AC8-0C35-4393-9AA0-C6CFCA15ED03}" destId="{88C67793-7738-4371-880E-9DAA2566E275}" srcOrd="1" destOrd="0" presId="urn:microsoft.com/office/officeart/2018/2/layout/IconCircleList"/>
    <dgm:cxn modelId="{023F180C-A75C-49F7-9915-93FDD75829E3}" type="presParOf" srcId="{37193AC8-0C35-4393-9AA0-C6CFCA15ED03}" destId="{611144E2-A3E9-4CB1-9EA6-A0A6BD51745E}" srcOrd="2" destOrd="0" presId="urn:microsoft.com/office/officeart/2018/2/layout/IconCircleList"/>
    <dgm:cxn modelId="{C276713C-82AE-4D73-82D1-93DD4336619F}" type="presParOf" srcId="{37193AC8-0C35-4393-9AA0-C6CFCA15ED03}" destId="{790840AF-CAFF-43A8-872C-30F0F5467954}" srcOrd="3" destOrd="0" presId="urn:microsoft.com/office/officeart/2018/2/layout/IconCircleList"/>
    <dgm:cxn modelId="{384887C7-0EA5-435D-8015-864DA6E7FD07}" type="presParOf" srcId="{BC5E6552-D001-4D18-A779-C5DC2FCB8388}" destId="{E82E75BD-64AD-437E-9E07-2B8B097BD3FA}" srcOrd="5" destOrd="0" presId="urn:microsoft.com/office/officeart/2018/2/layout/IconCircleList"/>
    <dgm:cxn modelId="{A0881DAD-C8C8-4BA3-9A2F-0FA72E8BED5A}" type="presParOf" srcId="{BC5E6552-D001-4D18-A779-C5DC2FCB8388}" destId="{09D0A960-EB92-45A9-BCE2-8D7472D64F6C}" srcOrd="6" destOrd="0" presId="urn:microsoft.com/office/officeart/2018/2/layout/IconCircleList"/>
    <dgm:cxn modelId="{8BEA0960-C62D-475B-9942-40F31C5FDBD4}" type="presParOf" srcId="{09D0A960-EB92-45A9-BCE2-8D7472D64F6C}" destId="{146CD761-B110-4E32-9481-3903D441534B}" srcOrd="0" destOrd="0" presId="urn:microsoft.com/office/officeart/2018/2/layout/IconCircleList"/>
    <dgm:cxn modelId="{86F30C5F-BB4E-46B7-904E-9D158FA378B2}" type="presParOf" srcId="{09D0A960-EB92-45A9-BCE2-8D7472D64F6C}" destId="{8E568875-9AA7-48B8-B303-692D3F98AD3B}" srcOrd="1" destOrd="0" presId="urn:microsoft.com/office/officeart/2018/2/layout/IconCircleList"/>
    <dgm:cxn modelId="{71507DF2-5596-431B-AE06-6BAAEF4534C4}" type="presParOf" srcId="{09D0A960-EB92-45A9-BCE2-8D7472D64F6C}" destId="{03BE334B-37DB-49AE-8525-5D363F130CC7}" srcOrd="2" destOrd="0" presId="urn:microsoft.com/office/officeart/2018/2/layout/IconCircleList"/>
    <dgm:cxn modelId="{E3BE2733-E2A4-4DAB-BC73-46969729C810}" type="presParOf" srcId="{09D0A960-EB92-45A9-BCE2-8D7472D64F6C}" destId="{7A0D1926-10CD-4ABE-A771-D27FCE14FC55}" srcOrd="3" destOrd="0" presId="urn:microsoft.com/office/officeart/2018/2/layout/IconCircleList"/>
    <dgm:cxn modelId="{F65C19F8-54A1-4DEF-82F0-9211B5F50647}" type="presParOf" srcId="{BC5E6552-D001-4D18-A779-C5DC2FCB8388}" destId="{E599A690-6E15-44F8-97B3-9CFBF1BF2AD7}" srcOrd="7" destOrd="0" presId="urn:microsoft.com/office/officeart/2018/2/layout/IconCircleList"/>
    <dgm:cxn modelId="{21E161B5-4743-440A-9E1A-1EA8FC058BF4}" type="presParOf" srcId="{BC5E6552-D001-4D18-A779-C5DC2FCB8388}" destId="{527A0D0E-A492-4714-9BA2-ABA673509AC8}" srcOrd="8" destOrd="0" presId="urn:microsoft.com/office/officeart/2018/2/layout/IconCircleList"/>
    <dgm:cxn modelId="{DA25122D-F479-4CD2-BEA3-F0841F16E071}" type="presParOf" srcId="{527A0D0E-A492-4714-9BA2-ABA673509AC8}" destId="{B13168B6-7FD3-4A69-81FF-C89E8561F5EE}" srcOrd="0" destOrd="0" presId="urn:microsoft.com/office/officeart/2018/2/layout/IconCircleList"/>
    <dgm:cxn modelId="{47257FC3-670E-4EE1-AD5B-95D939938D62}" type="presParOf" srcId="{527A0D0E-A492-4714-9BA2-ABA673509AC8}" destId="{8676A071-E8E1-437D-B1BF-988B0709C7DC}" srcOrd="1" destOrd="0" presId="urn:microsoft.com/office/officeart/2018/2/layout/IconCircleList"/>
    <dgm:cxn modelId="{23622B8D-78BD-4F74-870F-27A582837AE8}" type="presParOf" srcId="{527A0D0E-A492-4714-9BA2-ABA673509AC8}" destId="{446DA836-39BB-4767-84B6-17379EE9D647}" srcOrd="2" destOrd="0" presId="urn:microsoft.com/office/officeart/2018/2/layout/IconCircleList"/>
    <dgm:cxn modelId="{99497F4D-6B0A-4B73-B9EE-ECEA3EFDD9B1}" type="presParOf" srcId="{527A0D0E-A492-4714-9BA2-ABA673509AC8}" destId="{790B56AF-D4C0-42E4-88FC-2DFE61E00FE3}" srcOrd="3" destOrd="0" presId="urn:microsoft.com/office/officeart/2018/2/layout/IconCircleList"/>
    <dgm:cxn modelId="{77A63211-1E0E-4A16-9F59-FE1BBBA35B69}" type="presParOf" srcId="{BC5E6552-D001-4D18-A779-C5DC2FCB8388}" destId="{114BE247-A27E-4FEF-99F2-5130612545F0}" srcOrd="9" destOrd="0" presId="urn:microsoft.com/office/officeart/2018/2/layout/IconCircleList"/>
    <dgm:cxn modelId="{7DCFBB0B-8845-40E7-91A9-EFDDCAEC2BDE}" type="presParOf" srcId="{BC5E6552-D001-4D18-A779-C5DC2FCB8388}" destId="{D5428FAD-3D24-43F2-9352-31E89E8F4A05}" srcOrd="10" destOrd="0" presId="urn:microsoft.com/office/officeart/2018/2/layout/IconCircleList"/>
    <dgm:cxn modelId="{F13C5A54-B115-441B-B88F-3EB78A316220}" type="presParOf" srcId="{D5428FAD-3D24-43F2-9352-31E89E8F4A05}" destId="{1CA998B1-0260-4D0C-98FE-A9A0A8626364}" srcOrd="0" destOrd="0" presId="urn:microsoft.com/office/officeart/2018/2/layout/IconCircleList"/>
    <dgm:cxn modelId="{77749EF1-0C4E-4600-8148-DCDB3450648B}" type="presParOf" srcId="{D5428FAD-3D24-43F2-9352-31E89E8F4A05}" destId="{5E5E14C5-1FC5-40DC-8624-BEBA4C5AE13B}" srcOrd="1" destOrd="0" presId="urn:microsoft.com/office/officeart/2018/2/layout/IconCircleList"/>
    <dgm:cxn modelId="{E0B900EB-F4FE-462F-BC78-4F34C79FB1CE}" type="presParOf" srcId="{D5428FAD-3D24-43F2-9352-31E89E8F4A05}" destId="{3C843CE9-3364-4A51-BF3A-1FEB23BF6AAA}" srcOrd="2" destOrd="0" presId="urn:microsoft.com/office/officeart/2018/2/layout/IconCircleList"/>
    <dgm:cxn modelId="{6B2792F3-0AA5-4527-8A78-48EA3720628F}" type="presParOf" srcId="{D5428FAD-3D24-43F2-9352-31E89E8F4A05}" destId="{57569964-F5E8-44F3-A65E-D584E0C82F9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E5EA09-1582-4051-A1D2-280412F2C20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84C53A-EA1E-4208-BCD6-09336B99F9A3}">
      <dgm:prSet phldrT="[Text]"/>
      <dgm:spPr/>
      <dgm:t>
        <a:bodyPr/>
        <a:lstStyle/>
        <a:p>
          <a:pPr>
            <a:buNone/>
          </a:pPr>
          <a:r>
            <a:rPr lang="en-US" b="0" i="0"/>
            <a:t>Scope and focus will vary across jurisdictions, depending on A&amp;I readiness</a:t>
          </a:r>
        </a:p>
        <a:p>
          <a:pPr>
            <a:buNone/>
          </a:pPr>
          <a:r>
            <a:rPr lang="en-US" b="0" i="0"/>
            <a:t>Tailored, flexible, and responsive activities to meet jurisdictional needs</a:t>
          </a:r>
          <a:endParaRPr lang="en-US"/>
        </a:p>
      </dgm:t>
    </dgm:pt>
    <dgm:pt modelId="{37CEB2F7-AF5E-4A4B-B36C-B4FC9BECBC68}" type="parTrans" cxnId="{C918CB8E-BC26-4E8A-B22D-28D79BF725F8}">
      <dgm:prSet/>
      <dgm:spPr/>
      <dgm:t>
        <a:bodyPr/>
        <a:lstStyle/>
        <a:p>
          <a:endParaRPr lang="en-US"/>
        </a:p>
      </dgm:t>
    </dgm:pt>
    <dgm:pt modelId="{2EAC7ECB-EDE9-4F5D-A8C1-DD4479D43BC1}" type="sibTrans" cxnId="{C918CB8E-BC26-4E8A-B22D-28D79BF725F8}">
      <dgm:prSet/>
      <dgm:spPr/>
      <dgm:t>
        <a:bodyPr/>
        <a:lstStyle/>
        <a:p>
          <a:endParaRPr lang="en-US"/>
        </a:p>
      </dgm:t>
    </dgm:pt>
    <dgm:pt modelId="{5551816D-6143-4E3F-8835-5DB2DFC65569}" type="pres">
      <dgm:prSet presAssocID="{04E5EA09-1582-4051-A1D2-280412F2C20D}" presName="linear" presStyleCnt="0">
        <dgm:presLayoutVars>
          <dgm:animLvl val="lvl"/>
          <dgm:resizeHandles val="exact"/>
        </dgm:presLayoutVars>
      </dgm:prSet>
      <dgm:spPr/>
    </dgm:pt>
    <dgm:pt modelId="{13AAD49E-27C9-4E84-BFCC-732B2D9972D0}" type="pres">
      <dgm:prSet presAssocID="{E784C53A-EA1E-4208-BCD6-09336B99F9A3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BA44727-A303-453B-81B7-08F2E0F14A1C}" type="presOf" srcId="{E784C53A-EA1E-4208-BCD6-09336B99F9A3}" destId="{13AAD49E-27C9-4E84-BFCC-732B2D9972D0}" srcOrd="0" destOrd="0" presId="urn:microsoft.com/office/officeart/2005/8/layout/vList2"/>
    <dgm:cxn modelId="{C918CB8E-BC26-4E8A-B22D-28D79BF725F8}" srcId="{04E5EA09-1582-4051-A1D2-280412F2C20D}" destId="{E784C53A-EA1E-4208-BCD6-09336B99F9A3}" srcOrd="0" destOrd="0" parTransId="{37CEB2F7-AF5E-4A4B-B36C-B4FC9BECBC68}" sibTransId="{2EAC7ECB-EDE9-4F5D-A8C1-DD4479D43BC1}"/>
    <dgm:cxn modelId="{ABC40AD6-804E-4BD4-9AD3-D0B297BEACED}" type="presOf" srcId="{04E5EA09-1582-4051-A1D2-280412F2C20D}" destId="{5551816D-6143-4E3F-8835-5DB2DFC65569}" srcOrd="0" destOrd="0" presId="urn:microsoft.com/office/officeart/2005/8/layout/vList2"/>
    <dgm:cxn modelId="{8C436346-809F-4986-A02F-257F8CBE3DE5}" type="presParOf" srcId="{5551816D-6143-4E3F-8835-5DB2DFC65569}" destId="{13AAD49E-27C9-4E84-BFCC-732B2D9972D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B93AA16-BBDD-4E41-971E-84B3E88A735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8BD3A2-C1A8-46FC-814E-5814CA46AC94}">
      <dgm:prSet phldrT="[Text]" phldr="0"/>
      <dgm:spPr/>
      <dgm:t>
        <a:bodyPr/>
        <a:lstStyle/>
        <a:p>
          <a:pPr algn="ctr"/>
          <a:r>
            <a:rPr lang="en-US"/>
            <a:t>Implementation and Monitoring</a:t>
          </a:r>
        </a:p>
      </dgm:t>
    </dgm:pt>
    <dgm:pt modelId="{F3F7D640-8941-4548-B4AA-6771A2466F02}" type="parTrans" cxnId="{7929915D-BFA6-4FE9-8260-F9F429204634}">
      <dgm:prSet/>
      <dgm:spPr/>
      <dgm:t>
        <a:bodyPr/>
        <a:lstStyle/>
        <a:p>
          <a:endParaRPr lang="en-US"/>
        </a:p>
      </dgm:t>
    </dgm:pt>
    <dgm:pt modelId="{99BD49D4-2F2D-4A08-A3EA-20DAEAA3FE0D}" type="sibTrans" cxnId="{7929915D-BFA6-4FE9-8260-F9F429204634}">
      <dgm:prSet/>
      <dgm:spPr/>
      <dgm:t>
        <a:bodyPr/>
        <a:lstStyle/>
        <a:p>
          <a:endParaRPr lang="en-US"/>
        </a:p>
      </dgm:t>
    </dgm:pt>
    <dgm:pt modelId="{459C64A8-97B9-409F-B65B-409E55FECC5F}" type="pres">
      <dgm:prSet presAssocID="{1B93AA16-BBDD-4E41-971E-84B3E88A7350}" presName="linear" presStyleCnt="0">
        <dgm:presLayoutVars>
          <dgm:animLvl val="lvl"/>
          <dgm:resizeHandles val="exact"/>
        </dgm:presLayoutVars>
      </dgm:prSet>
      <dgm:spPr/>
    </dgm:pt>
    <dgm:pt modelId="{5F4A314E-EC27-4B3E-A76E-F6722322752B}" type="pres">
      <dgm:prSet presAssocID="{288BD3A2-C1A8-46FC-814E-5814CA46AC9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1A50929-867F-4BBC-9675-98C17CC27452}" type="presOf" srcId="{1B93AA16-BBDD-4E41-971E-84B3E88A7350}" destId="{459C64A8-97B9-409F-B65B-409E55FECC5F}" srcOrd="0" destOrd="0" presId="urn:microsoft.com/office/officeart/2005/8/layout/vList2"/>
    <dgm:cxn modelId="{7929915D-BFA6-4FE9-8260-F9F429204634}" srcId="{1B93AA16-BBDD-4E41-971E-84B3E88A7350}" destId="{288BD3A2-C1A8-46FC-814E-5814CA46AC94}" srcOrd="0" destOrd="0" parTransId="{F3F7D640-8941-4548-B4AA-6771A2466F02}" sibTransId="{99BD49D4-2F2D-4A08-A3EA-20DAEAA3FE0D}"/>
    <dgm:cxn modelId="{B5DF9278-FAAD-42CE-BB52-5924A1FC5A55}" type="presOf" srcId="{288BD3A2-C1A8-46FC-814E-5814CA46AC94}" destId="{5F4A314E-EC27-4B3E-A76E-F6722322752B}" srcOrd="0" destOrd="0" presId="urn:microsoft.com/office/officeart/2005/8/layout/vList2"/>
    <dgm:cxn modelId="{F93628C1-FCD2-4C7D-8296-7C16534C6993}" type="presParOf" srcId="{459C64A8-97B9-409F-B65B-409E55FECC5F}" destId="{5F4A314E-EC27-4B3E-A76E-F6722322752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26A9CBD-C484-460C-AE70-D05BE51876A8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F1CE3B-0A9B-49D4-A45C-A0B481C680CB}">
      <dgm:prSet phldrT="[Text]" phldr="0"/>
      <dgm:spPr>
        <a:solidFill>
          <a:schemeClr val="accent5"/>
        </a:solidFill>
      </dgm:spPr>
      <dgm:t>
        <a:bodyPr/>
        <a:lstStyle/>
        <a:p>
          <a:r>
            <a:rPr lang="en-US"/>
            <a:t>Commence the IESBA Partnership Framework</a:t>
          </a:r>
        </a:p>
      </dgm:t>
    </dgm:pt>
    <dgm:pt modelId="{B187B9E3-5B21-4179-AF3E-BDAA9894AB2E}" type="parTrans" cxnId="{C7A2EA22-FE38-41DC-BC6D-A7B0B0AB153C}">
      <dgm:prSet/>
      <dgm:spPr/>
      <dgm:t>
        <a:bodyPr/>
        <a:lstStyle/>
        <a:p>
          <a:endParaRPr lang="en-US"/>
        </a:p>
      </dgm:t>
    </dgm:pt>
    <dgm:pt modelId="{C0762E39-F87B-4A2E-AF30-D251E8ABCE00}" type="sibTrans" cxnId="{C7A2EA22-FE38-41DC-BC6D-A7B0B0AB153C}">
      <dgm:prSet/>
      <dgm:spPr/>
      <dgm:t>
        <a:bodyPr/>
        <a:lstStyle/>
        <a:p>
          <a:endParaRPr lang="en-US"/>
        </a:p>
      </dgm:t>
    </dgm:pt>
    <dgm:pt modelId="{C97FC418-81B1-461D-99D2-E7B51C164E56}">
      <dgm:prSet phldrT="[Text]" phldr="0"/>
      <dgm:spPr>
        <a:solidFill>
          <a:schemeClr val="accent3"/>
        </a:solidFill>
      </dgm:spPr>
      <dgm:t>
        <a:bodyPr/>
        <a:lstStyle/>
        <a:p>
          <a:r>
            <a:rPr lang="en-US"/>
            <a:t>Partner selection criteria and vetting</a:t>
          </a:r>
        </a:p>
      </dgm:t>
    </dgm:pt>
    <dgm:pt modelId="{609349BE-D5C4-4FFF-98BD-111BDB8B3175}" type="parTrans" cxnId="{A6B8DB9E-F16A-4489-AD99-0A309A7F7E5E}">
      <dgm:prSet/>
      <dgm:spPr/>
      <dgm:t>
        <a:bodyPr/>
        <a:lstStyle/>
        <a:p>
          <a:endParaRPr lang="en-US"/>
        </a:p>
      </dgm:t>
    </dgm:pt>
    <dgm:pt modelId="{EF9133EC-F938-4041-9DFC-09629E14A599}" type="sibTrans" cxnId="{A6B8DB9E-F16A-4489-AD99-0A309A7F7E5E}">
      <dgm:prSet/>
      <dgm:spPr/>
      <dgm:t>
        <a:bodyPr/>
        <a:lstStyle/>
        <a:p>
          <a:endParaRPr lang="en-US"/>
        </a:p>
      </dgm:t>
    </dgm:pt>
    <dgm:pt modelId="{4839F36A-0C42-471D-8EDD-50D0C6ECD29D}">
      <dgm:prSet phldrT="[Text]"/>
      <dgm:spPr/>
      <dgm:t>
        <a:bodyPr/>
        <a:lstStyle/>
        <a:p>
          <a:r>
            <a:rPr lang="en-US"/>
            <a:t>Develop policies and procedures</a:t>
          </a:r>
        </a:p>
      </dgm:t>
    </dgm:pt>
    <dgm:pt modelId="{69F52F21-35FA-4BBD-B665-29632EAADA14}" type="parTrans" cxnId="{892ABAE9-7EFC-4F31-92BF-88E47DCEA831}">
      <dgm:prSet/>
      <dgm:spPr/>
      <dgm:t>
        <a:bodyPr/>
        <a:lstStyle/>
        <a:p>
          <a:endParaRPr lang="en-US"/>
        </a:p>
      </dgm:t>
    </dgm:pt>
    <dgm:pt modelId="{CD14FB71-71BF-4D53-8589-9E50997DC4AD}" type="sibTrans" cxnId="{892ABAE9-7EFC-4F31-92BF-88E47DCEA831}">
      <dgm:prSet/>
      <dgm:spPr/>
      <dgm:t>
        <a:bodyPr/>
        <a:lstStyle/>
        <a:p>
          <a:endParaRPr lang="en-US"/>
        </a:p>
      </dgm:t>
    </dgm:pt>
    <dgm:pt modelId="{48ECBBB3-B27B-4562-B9BD-3287BD98762C}">
      <dgm:prSet phldrT="[Text]" phldr="0"/>
      <dgm:spPr/>
      <dgm:t>
        <a:bodyPr/>
        <a:lstStyle/>
        <a:p>
          <a:endParaRPr lang="en-US"/>
        </a:p>
      </dgm:t>
    </dgm:pt>
    <dgm:pt modelId="{FE789513-7630-44EF-87F1-DBA199E4BF86}" type="parTrans" cxnId="{D57F4440-0B32-4DC6-A1E4-7A7782513F6A}">
      <dgm:prSet/>
      <dgm:spPr/>
      <dgm:t>
        <a:bodyPr/>
        <a:lstStyle/>
        <a:p>
          <a:endParaRPr lang="en-US"/>
        </a:p>
      </dgm:t>
    </dgm:pt>
    <dgm:pt modelId="{962B60E2-CEB6-405A-8C69-29E453D43043}" type="sibTrans" cxnId="{D57F4440-0B32-4DC6-A1E4-7A7782513F6A}">
      <dgm:prSet/>
      <dgm:spPr/>
      <dgm:t>
        <a:bodyPr/>
        <a:lstStyle/>
        <a:p>
          <a:endParaRPr lang="en-US"/>
        </a:p>
      </dgm:t>
    </dgm:pt>
    <dgm:pt modelId="{F271E721-EF9D-431C-A8F7-866E2AF12CFD}" type="pres">
      <dgm:prSet presAssocID="{326A9CBD-C484-460C-AE70-D05BE51876A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62A84E9-89BE-41C4-A0ED-12B1E6BA3BF7}" type="pres">
      <dgm:prSet presAssocID="{1AF1CE3B-0A9B-49D4-A45C-A0B481C680CB}" presName="gear1" presStyleLbl="node1" presStyleIdx="0" presStyleCnt="3">
        <dgm:presLayoutVars>
          <dgm:chMax val="1"/>
          <dgm:bulletEnabled val="1"/>
        </dgm:presLayoutVars>
      </dgm:prSet>
      <dgm:spPr/>
    </dgm:pt>
    <dgm:pt modelId="{7BB76807-DBF4-4617-A8AD-00CB3CC4C11A}" type="pres">
      <dgm:prSet presAssocID="{1AF1CE3B-0A9B-49D4-A45C-A0B481C680CB}" presName="gear1srcNode" presStyleLbl="node1" presStyleIdx="0" presStyleCnt="3"/>
      <dgm:spPr/>
    </dgm:pt>
    <dgm:pt modelId="{23413690-7368-42C2-AD67-9DFB7AC9C1EC}" type="pres">
      <dgm:prSet presAssocID="{1AF1CE3B-0A9B-49D4-A45C-A0B481C680CB}" presName="gear1dstNode" presStyleLbl="node1" presStyleIdx="0" presStyleCnt="3"/>
      <dgm:spPr/>
    </dgm:pt>
    <dgm:pt modelId="{1CC1F75D-50AD-423A-9AC8-4468AC8DC3FE}" type="pres">
      <dgm:prSet presAssocID="{C97FC418-81B1-461D-99D2-E7B51C164E56}" presName="gear2" presStyleLbl="node1" presStyleIdx="1" presStyleCnt="3">
        <dgm:presLayoutVars>
          <dgm:chMax val="1"/>
          <dgm:bulletEnabled val="1"/>
        </dgm:presLayoutVars>
      </dgm:prSet>
      <dgm:spPr/>
    </dgm:pt>
    <dgm:pt modelId="{F5086B6B-98DA-4854-8BEB-FED53C6F0DDF}" type="pres">
      <dgm:prSet presAssocID="{C97FC418-81B1-461D-99D2-E7B51C164E56}" presName="gear2srcNode" presStyleLbl="node1" presStyleIdx="1" presStyleCnt="3"/>
      <dgm:spPr/>
    </dgm:pt>
    <dgm:pt modelId="{30789C66-03EE-4FBC-8344-B593D2F7ED87}" type="pres">
      <dgm:prSet presAssocID="{C97FC418-81B1-461D-99D2-E7B51C164E56}" presName="gear2dstNode" presStyleLbl="node1" presStyleIdx="1" presStyleCnt="3"/>
      <dgm:spPr/>
    </dgm:pt>
    <dgm:pt modelId="{8E54B374-1E86-471B-85C7-5BC1579AE26E}" type="pres">
      <dgm:prSet presAssocID="{4839F36A-0C42-471D-8EDD-50D0C6ECD29D}" presName="gear3" presStyleLbl="node1" presStyleIdx="2" presStyleCnt="3"/>
      <dgm:spPr/>
    </dgm:pt>
    <dgm:pt modelId="{0C09BE35-11A9-4DB5-8A69-EA6A2A5126E6}" type="pres">
      <dgm:prSet presAssocID="{4839F36A-0C42-471D-8EDD-50D0C6ECD29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07097DF3-A519-4EFD-BCF4-C1D3864611CF}" type="pres">
      <dgm:prSet presAssocID="{4839F36A-0C42-471D-8EDD-50D0C6ECD29D}" presName="gear3srcNode" presStyleLbl="node1" presStyleIdx="2" presStyleCnt="3"/>
      <dgm:spPr/>
    </dgm:pt>
    <dgm:pt modelId="{EB6A63D3-058A-40D1-AD0C-72CEB87815F3}" type="pres">
      <dgm:prSet presAssocID="{4839F36A-0C42-471D-8EDD-50D0C6ECD29D}" presName="gear3dstNode" presStyleLbl="node1" presStyleIdx="2" presStyleCnt="3"/>
      <dgm:spPr/>
    </dgm:pt>
    <dgm:pt modelId="{E5809CAF-E125-4099-BA28-6325773DF6ED}" type="pres">
      <dgm:prSet presAssocID="{C0762E39-F87B-4A2E-AF30-D251E8ABCE00}" presName="connector1" presStyleLbl="sibTrans2D1" presStyleIdx="0" presStyleCnt="3"/>
      <dgm:spPr/>
    </dgm:pt>
    <dgm:pt modelId="{5020909D-9253-4907-A099-9204B471715F}" type="pres">
      <dgm:prSet presAssocID="{EF9133EC-F938-4041-9DFC-09629E14A599}" presName="connector2" presStyleLbl="sibTrans2D1" presStyleIdx="1" presStyleCnt="3"/>
      <dgm:spPr/>
    </dgm:pt>
    <dgm:pt modelId="{CAA66D4E-222A-4A93-8F80-582A568CB876}" type="pres">
      <dgm:prSet presAssocID="{CD14FB71-71BF-4D53-8589-9E50997DC4AD}" presName="connector3" presStyleLbl="sibTrans2D1" presStyleIdx="2" presStyleCnt="3"/>
      <dgm:spPr/>
    </dgm:pt>
  </dgm:ptLst>
  <dgm:cxnLst>
    <dgm:cxn modelId="{4C9A040A-3E63-47FA-A0F1-19CDDA6FC4BC}" type="presOf" srcId="{1AF1CE3B-0A9B-49D4-A45C-A0B481C680CB}" destId="{A62A84E9-89BE-41C4-A0ED-12B1E6BA3BF7}" srcOrd="0" destOrd="0" presId="urn:microsoft.com/office/officeart/2005/8/layout/gear1"/>
    <dgm:cxn modelId="{88E74A0B-FA5B-46D8-8FEA-4806F57378D3}" type="presOf" srcId="{C97FC418-81B1-461D-99D2-E7B51C164E56}" destId="{1CC1F75D-50AD-423A-9AC8-4468AC8DC3FE}" srcOrd="0" destOrd="0" presId="urn:microsoft.com/office/officeart/2005/8/layout/gear1"/>
    <dgm:cxn modelId="{74D1890F-2CC4-4572-9B1B-8B3C169CE708}" type="presOf" srcId="{4839F36A-0C42-471D-8EDD-50D0C6ECD29D}" destId="{07097DF3-A519-4EFD-BCF4-C1D3864611CF}" srcOrd="2" destOrd="0" presId="urn:microsoft.com/office/officeart/2005/8/layout/gear1"/>
    <dgm:cxn modelId="{7DB12511-A945-4D6C-AAC8-1E47D1C4B3B2}" type="presOf" srcId="{1AF1CE3B-0A9B-49D4-A45C-A0B481C680CB}" destId="{7BB76807-DBF4-4617-A8AD-00CB3CC4C11A}" srcOrd="1" destOrd="0" presId="urn:microsoft.com/office/officeart/2005/8/layout/gear1"/>
    <dgm:cxn modelId="{C7A2EA22-FE38-41DC-BC6D-A7B0B0AB153C}" srcId="{326A9CBD-C484-460C-AE70-D05BE51876A8}" destId="{1AF1CE3B-0A9B-49D4-A45C-A0B481C680CB}" srcOrd="0" destOrd="0" parTransId="{B187B9E3-5B21-4179-AF3E-BDAA9894AB2E}" sibTransId="{C0762E39-F87B-4A2E-AF30-D251E8ABCE00}"/>
    <dgm:cxn modelId="{3571EF24-8FC8-4D48-B4AA-4562C197F503}" type="presOf" srcId="{4839F36A-0C42-471D-8EDD-50D0C6ECD29D}" destId="{0C09BE35-11A9-4DB5-8A69-EA6A2A5126E6}" srcOrd="1" destOrd="0" presId="urn:microsoft.com/office/officeart/2005/8/layout/gear1"/>
    <dgm:cxn modelId="{D57F4440-0B32-4DC6-A1E4-7A7782513F6A}" srcId="{326A9CBD-C484-460C-AE70-D05BE51876A8}" destId="{48ECBBB3-B27B-4562-B9BD-3287BD98762C}" srcOrd="3" destOrd="0" parTransId="{FE789513-7630-44EF-87F1-DBA199E4BF86}" sibTransId="{962B60E2-CEB6-405A-8C69-29E453D43043}"/>
    <dgm:cxn modelId="{826DAB71-A6E3-405A-9C8B-6660C94B3CB5}" type="presOf" srcId="{4839F36A-0C42-471D-8EDD-50D0C6ECD29D}" destId="{8E54B374-1E86-471B-85C7-5BC1579AE26E}" srcOrd="0" destOrd="0" presId="urn:microsoft.com/office/officeart/2005/8/layout/gear1"/>
    <dgm:cxn modelId="{356C5453-68D8-40CD-87B5-B0A21E19C8EB}" type="presOf" srcId="{1AF1CE3B-0A9B-49D4-A45C-A0B481C680CB}" destId="{23413690-7368-42C2-AD67-9DFB7AC9C1EC}" srcOrd="2" destOrd="0" presId="urn:microsoft.com/office/officeart/2005/8/layout/gear1"/>
    <dgm:cxn modelId="{62C3227D-5D8E-4EF0-BAA0-6D7857385C6E}" type="presOf" srcId="{CD14FB71-71BF-4D53-8589-9E50997DC4AD}" destId="{CAA66D4E-222A-4A93-8F80-582A568CB876}" srcOrd="0" destOrd="0" presId="urn:microsoft.com/office/officeart/2005/8/layout/gear1"/>
    <dgm:cxn modelId="{CE65C785-2E3C-4472-8D7D-A23D181B4EBA}" type="presOf" srcId="{C97FC418-81B1-461D-99D2-E7B51C164E56}" destId="{F5086B6B-98DA-4854-8BEB-FED53C6F0DDF}" srcOrd="1" destOrd="0" presId="urn:microsoft.com/office/officeart/2005/8/layout/gear1"/>
    <dgm:cxn modelId="{A6B8DB9E-F16A-4489-AD99-0A309A7F7E5E}" srcId="{326A9CBD-C484-460C-AE70-D05BE51876A8}" destId="{C97FC418-81B1-461D-99D2-E7B51C164E56}" srcOrd="1" destOrd="0" parTransId="{609349BE-D5C4-4FFF-98BD-111BDB8B3175}" sibTransId="{EF9133EC-F938-4041-9DFC-09629E14A599}"/>
    <dgm:cxn modelId="{B7192AB3-FECE-42F4-BD32-8AE260BC0642}" type="presOf" srcId="{C97FC418-81B1-461D-99D2-E7B51C164E56}" destId="{30789C66-03EE-4FBC-8344-B593D2F7ED87}" srcOrd="2" destOrd="0" presId="urn:microsoft.com/office/officeart/2005/8/layout/gear1"/>
    <dgm:cxn modelId="{31145AB8-4C69-48B5-88C7-21B83F12C9AF}" type="presOf" srcId="{EF9133EC-F938-4041-9DFC-09629E14A599}" destId="{5020909D-9253-4907-A099-9204B471715F}" srcOrd="0" destOrd="0" presId="urn:microsoft.com/office/officeart/2005/8/layout/gear1"/>
    <dgm:cxn modelId="{E7E66BBD-D041-4CC2-8CEE-A0C62F0A7369}" type="presOf" srcId="{C0762E39-F87B-4A2E-AF30-D251E8ABCE00}" destId="{E5809CAF-E125-4099-BA28-6325773DF6ED}" srcOrd="0" destOrd="0" presId="urn:microsoft.com/office/officeart/2005/8/layout/gear1"/>
    <dgm:cxn modelId="{D1D700BE-2657-4BD3-9A70-006AE2262F9B}" type="presOf" srcId="{4839F36A-0C42-471D-8EDD-50D0C6ECD29D}" destId="{EB6A63D3-058A-40D1-AD0C-72CEB87815F3}" srcOrd="3" destOrd="0" presId="urn:microsoft.com/office/officeart/2005/8/layout/gear1"/>
    <dgm:cxn modelId="{2850DEE5-EE83-4E2A-BA04-A928406F6CE0}" type="presOf" srcId="{326A9CBD-C484-460C-AE70-D05BE51876A8}" destId="{F271E721-EF9D-431C-A8F7-866E2AF12CFD}" srcOrd="0" destOrd="0" presId="urn:microsoft.com/office/officeart/2005/8/layout/gear1"/>
    <dgm:cxn modelId="{892ABAE9-7EFC-4F31-92BF-88E47DCEA831}" srcId="{326A9CBD-C484-460C-AE70-D05BE51876A8}" destId="{4839F36A-0C42-471D-8EDD-50D0C6ECD29D}" srcOrd="2" destOrd="0" parTransId="{69F52F21-35FA-4BBD-B665-29632EAADA14}" sibTransId="{CD14FB71-71BF-4D53-8589-9E50997DC4AD}"/>
    <dgm:cxn modelId="{FA9D3BDD-213B-4F52-8A95-8EB01D537266}" type="presParOf" srcId="{F271E721-EF9D-431C-A8F7-866E2AF12CFD}" destId="{A62A84E9-89BE-41C4-A0ED-12B1E6BA3BF7}" srcOrd="0" destOrd="0" presId="urn:microsoft.com/office/officeart/2005/8/layout/gear1"/>
    <dgm:cxn modelId="{7223DCC8-710E-4F09-A20B-278645179F44}" type="presParOf" srcId="{F271E721-EF9D-431C-A8F7-866E2AF12CFD}" destId="{7BB76807-DBF4-4617-A8AD-00CB3CC4C11A}" srcOrd="1" destOrd="0" presId="urn:microsoft.com/office/officeart/2005/8/layout/gear1"/>
    <dgm:cxn modelId="{44421EFA-413F-401D-A434-5D538F1B330C}" type="presParOf" srcId="{F271E721-EF9D-431C-A8F7-866E2AF12CFD}" destId="{23413690-7368-42C2-AD67-9DFB7AC9C1EC}" srcOrd="2" destOrd="0" presId="urn:microsoft.com/office/officeart/2005/8/layout/gear1"/>
    <dgm:cxn modelId="{A5F9009A-1675-47C2-B75B-2B76678D0DAC}" type="presParOf" srcId="{F271E721-EF9D-431C-A8F7-866E2AF12CFD}" destId="{1CC1F75D-50AD-423A-9AC8-4468AC8DC3FE}" srcOrd="3" destOrd="0" presId="urn:microsoft.com/office/officeart/2005/8/layout/gear1"/>
    <dgm:cxn modelId="{76E71E1E-5E5F-4C2C-987F-D89FEBF70D8E}" type="presParOf" srcId="{F271E721-EF9D-431C-A8F7-866E2AF12CFD}" destId="{F5086B6B-98DA-4854-8BEB-FED53C6F0DDF}" srcOrd="4" destOrd="0" presId="urn:microsoft.com/office/officeart/2005/8/layout/gear1"/>
    <dgm:cxn modelId="{3277B30F-B060-4CBC-ABD6-9EF0F40C5E04}" type="presParOf" srcId="{F271E721-EF9D-431C-A8F7-866E2AF12CFD}" destId="{30789C66-03EE-4FBC-8344-B593D2F7ED87}" srcOrd="5" destOrd="0" presId="urn:microsoft.com/office/officeart/2005/8/layout/gear1"/>
    <dgm:cxn modelId="{8C52FFF4-8DE7-4FC6-8B8D-C2D96DDEC0FB}" type="presParOf" srcId="{F271E721-EF9D-431C-A8F7-866E2AF12CFD}" destId="{8E54B374-1E86-471B-85C7-5BC1579AE26E}" srcOrd="6" destOrd="0" presId="urn:microsoft.com/office/officeart/2005/8/layout/gear1"/>
    <dgm:cxn modelId="{CFDCC1F7-83DB-451F-B222-FE9ADF010F16}" type="presParOf" srcId="{F271E721-EF9D-431C-A8F7-866E2AF12CFD}" destId="{0C09BE35-11A9-4DB5-8A69-EA6A2A5126E6}" srcOrd="7" destOrd="0" presId="urn:microsoft.com/office/officeart/2005/8/layout/gear1"/>
    <dgm:cxn modelId="{5D5D36FA-765D-45F0-BBBB-02AEB54D257D}" type="presParOf" srcId="{F271E721-EF9D-431C-A8F7-866E2AF12CFD}" destId="{07097DF3-A519-4EFD-BCF4-C1D3864611CF}" srcOrd="8" destOrd="0" presId="urn:microsoft.com/office/officeart/2005/8/layout/gear1"/>
    <dgm:cxn modelId="{B8E66E65-4843-4C6B-90A6-28039CCE34BA}" type="presParOf" srcId="{F271E721-EF9D-431C-A8F7-866E2AF12CFD}" destId="{EB6A63D3-058A-40D1-AD0C-72CEB87815F3}" srcOrd="9" destOrd="0" presId="urn:microsoft.com/office/officeart/2005/8/layout/gear1"/>
    <dgm:cxn modelId="{514950DC-1205-484F-865F-819C9D5271A0}" type="presParOf" srcId="{F271E721-EF9D-431C-A8F7-866E2AF12CFD}" destId="{E5809CAF-E125-4099-BA28-6325773DF6ED}" srcOrd="10" destOrd="0" presId="urn:microsoft.com/office/officeart/2005/8/layout/gear1"/>
    <dgm:cxn modelId="{3B773D93-2236-435F-9172-083C78444749}" type="presParOf" srcId="{F271E721-EF9D-431C-A8F7-866E2AF12CFD}" destId="{5020909D-9253-4907-A099-9204B471715F}" srcOrd="11" destOrd="0" presId="urn:microsoft.com/office/officeart/2005/8/layout/gear1"/>
    <dgm:cxn modelId="{6F7F76B9-DC5E-4DD7-A4B4-33B81AFFCF2F}" type="presParOf" srcId="{F271E721-EF9D-431C-A8F7-866E2AF12CFD}" destId="{CAA66D4E-222A-4A93-8F80-582A568CB87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4C80597-96CF-486B-9001-02B3C6331A2E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CB42B7F-6386-45D8-A937-3D0F7E92DC06}">
      <dgm:prSet phldrT="[Text]" custT="1"/>
      <dgm:spPr>
        <a:solidFill>
          <a:schemeClr val="accent3"/>
        </a:solidFill>
      </dgm:spPr>
      <dgm:t>
        <a:bodyPr/>
        <a:lstStyle/>
        <a:p>
          <a:pPr>
            <a:buNone/>
          </a:pPr>
          <a:r>
            <a:rPr lang="en-US" sz="2200">
              <a:solidFill>
                <a:srgbClr val="475D68"/>
              </a:solidFill>
              <a:latin typeface="+mj-lt"/>
            </a:rPr>
            <a:t>Australia</a:t>
          </a:r>
        </a:p>
      </dgm:t>
    </dgm:pt>
    <dgm:pt modelId="{0A11B9D9-9DA0-4919-8B52-7457505998E9}" type="parTrans" cxnId="{D6081C23-A6E7-4AB2-9760-4852B0FD0266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A19BB24C-C23B-4811-874D-ED8AB551EA26}" type="sibTrans" cxnId="{D6081C23-A6E7-4AB2-9760-4852B0FD0266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3F9AA90A-1B19-4AAF-8DB0-FE4232479C3C}">
      <dgm:prSet phldrT="[Text]" custT="1"/>
      <dgm:spPr>
        <a:solidFill>
          <a:srgbClr val="A1BBB5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+mj-lt"/>
              <a:ea typeface="+mn-ea"/>
              <a:cs typeface="+mn-cs"/>
            </a:rPr>
            <a:t>Italy</a:t>
          </a:r>
        </a:p>
      </dgm:t>
    </dgm:pt>
    <dgm:pt modelId="{F109C3DD-54DE-4B37-95E1-1BC648142E7F}" type="parTrans" cxnId="{D149046F-9750-4EB7-9818-8DD8FABB781F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3EF78F38-7661-49DE-AC74-E50A7A9AA334}" type="sibTrans" cxnId="{D149046F-9750-4EB7-9818-8DD8FABB781F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0DA49243-C717-4C3B-A965-F2B1E6304A2F}">
      <dgm:prSet custT="1"/>
      <dgm:spPr>
        <a:solidFill>
          <a:srgbClr val="A1BBB5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New Zealand</a:t>
          </a:r>
        </a:p>
      </dgm:t>
    </dgm:pt>
    <dgm:pt modelId="{8BB95750-C833-4272-8E66-A5666FDEB22A}" type="parTrans" cxnId="{7C9849DF-2D8C-40CB-AD97-59B0CAA25385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16986033-BABC-4E9E-8A08-082110D0C82D}" type="sibTrans" cxnId="{7C9849DF-2D8C-40CB-AD97-59B0CAA25385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C406AE94-3A4E-4E4E-89A1-6B980ED75468}">
      <dgm:prSet custT="1"/>
      <dgm:spPr/>
      <dgm:t>
        <a:bodyPr/>
        <a:lstStyle/>
        <a:p>
          <a:r>
            <a:rPr lang="en-US" sz="2200">
              <a:latin typeface="+mj-lt"/>
            </a:rPr>
            <a:t>Singapore</a:t>
          </a:r>
        </a:p>
      </dgm:t>
    </dgm:pt>
    <dgm:pt modelId="{6B398431-EC59-44EE-A25C-6BAF9D38BBFA}" type="parTrans" cxnId="{C94EB535-D477-49D7-B60C-1AC8D305433D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B1330A1C-DBD6-44CD-BEC3-161DB2824289}" type="sibTrans" cxnId="{C94EB535-D477-49D7-B60C-1AC8D305433D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F4D653E8-6E82-4A97-B41C-D69C315B29AD}">
      <dgm:prSet custT="1"/>
      <dgm:spPr>
        <a:solidFill>
          <a:srgbClr val="B4CA8F"/>
        </a:solidFill>
      </dgm:spPr>
      <dgm:t>
        <a:bodyPr/>
        <a:lstStyle/>
        <a:p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Korea, Rep.</a:t>
          </a:r>
        </a:p>
      </dgm:t>
    </dgm:pt>
    <dgm:pt modelId="{A370D115-C262-49D9-9521-7AB5484BB45F}" type="parTrans" cxnId="{9E41395A-073A-49B3-8636-2203AE301B35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A7217C8B-E660-4AC4-B09F-14AD3EE82475}" type="sibTrans" cxnId="{9E41395A-073A-49B3-8636-2203AE301B35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BD2D9A77-8EE2-41B5-9852-983649C19592}">
      <dgm:prSet phldrT="[Text]" custT="1"/>
      <dgm:spPr>
        <a:solidFill>
          <a:schemeClr val="accent3"/>
        </a:solidFill>
      </dgm:spPr>
      <dgm:t>
        <a:bodyPr/>
        <a:lstStyle/>
        <a:p>
          <a:pPr>
            <a:buNone/>
          </a:pPr>
          <a:r>
            <a:rPr lang="en-US" sz="2200">
              <a:solidFill>
                <a:srgbClr val="475D68"/>
              </a:solidFill>
              <a:latin typeface="+mj-lt"/>
              <a:ea typeface="+mn-ea"/>
              <a:cs typeface="+mn-cs"/>
            </a:rPr>
            <a:t>Brazil</a:t>
          </a:r>
          <a:endParaRPr lang="en-US" sz="2200">
            <a:solidFill>
              <a:srgbClr val="475D68"/>
            </a:solidFill>
            <a:latin typeface="+mj-lt"/>
          </a:endParaRPr>
        </a:p>
      </dgm:t>
    </dgm:pt>
    <dgm:pt modelId="{D02A72DD-3668-4F7A-BB19-4160533114AA}" type="parTrans" cxnId="{7DC6E9D7-2C31-4671-880F-6CF7E6429C30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30D88A9C-16B3-433F-B481-BE3E07BB3F8B}" type="sibTrans" cxnId="{7DC6E9D7-2C31-4671-880F-6CF7E6429C30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2EF99730-807E-4959-A52B-9A44CEBE180A}">
      <dgm:prSet custT="1"/>
      <dgm:spPr/>
      <dgm:t>
        <a:bodyPr/>
        <a:lstStyle/>
        <a:p>
          <a:r>
            <a:rPr lang="en-US" sz="2200">
              <a:latin typeface="+mj-lt"/>
            </a:rPr>
            <a:t>Malaysia</a:t>
          </a:r>
        </a:p>
      </dgm:t>
    </dgm:pt>
    <dgm:pt modelId="{8F976DB0-8B41-406F-ADF9-544DF791C0D5}" type="parTrans" cxnId="{D8E306AE-BA91-40AB-8BA4-B0D123C80CCB}">
      <dgm:prSet/>
      <dgm:spPr/>
      <dgm:t>
        <a:bodyPr/>
        <a:lstStyle/>
        <a:p>
          <a:endParaRPr lang="en-US"/>
        </a:p>
      </dgm:t>
    </dgm:pt>
    <dgm:pt modelId="{153105F3-249E-426A-814E-45E2B6C08380}" type="sibTrans" cxnId="{D8E306AE-BA91-40AB-8BA4-B0D123C80CCB}">
      <dgm:prSet/>
      <dgm:spPr/>
      <dgm:t>
        <a:bodyPr/>
        <a:lstStyle/>
        <a:p>
          <a:endParaRPr lang="en-US"/>
        </a:p>
      </dgm:t>
    </dgm:pt>
    <dgm:pt modelId="{FB7D7864-0F6A-492A-9BAE-07A2B394448C}">
      <dgm:prSet custT="1"/>
      <dgm:spPr>
        <a:solidFill>
          <a:srgbClr val="D1B886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95250" tIns="95250" rIns="95250" bIns="95250" numCol="1" spcCol="1270" anchor="ctr" anchorCtr="0"/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Kenya</a:t>
          </a:r>
        </a:p>
      </dgm:t>
    </dgm:pt>
    <dgm:pt modelId="{5F432FCF-ED40-4658-812C-71EBC66D7095}" type="sibTrans" cxnId="{E1BD1BEB-2527-4849-8074-CB119AF8CF3F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3FAE9C44-BB6F-4849-BED1-03BC42E4AEC7}" type="parTrans" cxnId="{E1BD1BEB-2527-4849-8074-CB119AF8CF3F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6965A2ED-8BD9-4072-8F5B-8FF65C18874E}">
      <dgm:prSet custT="1"/>
      <dgm:spPr>
        <a:solidFill>
          <a:srgbClr val="D1B886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95250" tIns="95250" rIns="95250" bIns="95250" numCol="1" spcCol="1270" anchor="ctr" anchorCtr="0"/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+mj-lt"/>
              <a:ea typeface="+mn-ea"/>
              <a:cs typeface="+mn-cs"/>
            </a:rPr>
            <a:t>Nigeria</a:t>
          </a:r>
        </a:p>
      </dgm:t>
    </dgm:pt>
    <dgm:pt modelId="{CB4702C5-C2E5-4751-9C01-62C929D362EB}" type="sibTrans" cxnId="{5B356A15-5BAE-463D-A518-E07CD5C009CB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092C8D34-9440-42F8-818C-CF5B91D73BBC}" type="parTrans" cxnId="{5B356A15-5BAE-463D-A518-E07CD5C009CB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E58ADD31-0A13-4461-9567-A8915E23D54F}">
      <dgm:prSet custT="1"/>
      <dgm:spPr>
        <a:solidFill>
          <a:srgbClr val="4B5E7C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83820" tIns="83820" rIns="83820" bIns="83820" numCol="1" spcCol="1270" anchor="ctr" anchorCtr="0"/>
        <a:lstStyle/>
        <a:p>
          <a:pPr>
            <a:buNone/>
          </a:pPr>
          <a:r>
            <a:rPr lang="en-US" sz="2200">
              <a:solidFill>
                <a:schemeClr val="bg1"/>
              </a:solidFill>
              <a:latin typeface="+mj-lt"/>
            </a:rPr>
            <a:t>Japan</a:t>
          </a:r>
        </a:p>
      </dgm:t>
    </dgm:pt>
    <dgm:pt modelId="{67C51F98-94EF-4157-8BB3-6A441D01B485}" type="parTrans" cxnId="{32A712D4-B2A2-45C8-AD21-B40FDBFFE1E4}">
      <dgm:prSet/>
      <dgm:spPr/>
      <dgm:t>
        <a:bodyPr/>
        <a:lstStyle/>
        <a:p>
          <a:endParaRPr lang="en-US"/>
        </a:p>
      </dgm:t>
    </dgm:pt>
    <dgm:pt modelId="{18B73CAB-244C-4D35-8504-B789BC6F62D9}" type="sibTrans" cxnId="{32A712D4-B2A2-45C8-AD21-B40FDBFFE1E4}">
      <dgm:prSet/>
      <dgm:spPr/>
      <dgm:t>
        <a:bodyPr/>
        <a:lstStyle/>
        <a:p>
          <a:endParaRPr lang="en-US"/>
        </a:p>
      </dgm:t>
    </dgm:pt>
    <dgm:pt modelId="{E73ED565-08BE-4CEF-8BF6-265575E947F9}">
      <dgm:prSet custT="1"/>
      <dgm:spPr/>
      <dgm:t>
        <a:bodyPr/>
        <a:lstStyle/>
        <a:p>
          <a:r>
            <a:rPr lang="en-US" sz="2200">
              <a:latin typeface="+mj-lt"/>
            </a:rPr>
            <a:t>India</a:t>
          </a:r>
        </a:p>
      </dgm:t>
    </dgm:pt>
    <dgm:pt modelId="{D3D0AAF2-E661-48C9-80DD-6453865A61CB}" type="parTrans" cxnId="{60FF3616-80E2-4843-AD4B-76E13A4A89AB}">
      <dgm:prSet/>
      <dgm:spPr/>
      <dgm:t>
        <a:bodyPr/>
        <a:lstStyle/>
        <a:p>
          <a:endParaRPr lang="en-US"/>
        </a:p>
      </dgm:t>
    </dgm:pt>
    <dgm:pt modelId="{0BC2E161-867B-4D1E-8B91-75C65D8BF1E8}" type="sibTrans" cxnId="{60FF3616-80E2-4843-AD4B-76E13A4A89AB}">
      <dgm:prSet/>
      <dgm:spPr/>
      <dgm:t>
        <a:bodyPr/>
        <a:lstStyle/>
        <a:p>
          <a:endParaRPr lang="en-US"/>
        </a:p>
      </dgm:t>
    </dgm:pt>
    <dgm:pt modelId="{0E6DB6A9-9141-4D0B-A198-76523A16A01B}">
      <dgm:prSet custT="1"/>
      <dgm:spPr>
        <a:solidFill>
          <a:srgbClr val="A1BBB5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South Africa</a:t>
          </a:r>
        </a:p>
      </dgm:t>
    </dgm:pt>
    <dgm:pt modelId="{BEE83375-219A-4769-AAAE-FB315DE35B56}" type="parTrans" cxnId="{3629FCE3-2FBF-417D-B77D-B1FDFCC99608}">
      <dgm:prSet/>
      <dgm:spPr/>
      <dgm:t>
        <a:bodyPr/>
        <a:lstStyle/>
        <a:p>
          <a:endParaRPr lang="en-US"/>
        </a:p>
      </dgm:t>
    </dgm:pt>
    <dgm:pt modelId="{252A9CE8-2A6F-4A25-9A57-06F2B315B156}" type="sibTrans" cxnId="{3629FCE3-2FBF-417D-B77D-B1FDFCC99608}">
      <dgm:prSet/>
      <dgm:spPr/>
      <dgm:t>
        <a:bodyPr/>
        <a:lstStyle/>
        <a:p>
          <a:endParaRPr lang="en-US"/>
        </a:p>
      </dgm:t>
    </dgm:pt>
    <dgm:pt modelId="{1942B943-952D-4188-86DE-1341C93F1AB9}">
      <dgm:prSet custT="1"/>
      <dgm:spPr>
        <a:solidFill>
          <a:srgbClr val="A1BBB5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68580" tIns="68580" rIns="68580" bIns="68580" numCol="1" spcCol="1270" anchor="ctr" anchorCtr="0"/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United Kingdom</a:t>
          </a:r>
        </a:p>
      </dgm:t>
    </dgm:pt>
    <dgm:pt modelId="{865A48F0-002D-45A5-AE70-7C623AC0A530}" type="parTrans" cxnId="{3A5DDAD7-C9B3-4C57-B6A7-E2C400E0C452}">
      <dgm:prSet/>
      <dgm:spPr/>
      <dgm:t>
        <a:bodyPr/>
        <a:lstStyle/>
        <a:p>
          <a:endParaRPr lang="en-US"/>
        </a:p>
      </dgm:t>
    </dgm:pt>
    <dgm:pt modelId="{F7D63169-A185-4D59-81E0-F652D6EF23F1}" type="sibTrans" cxnId="{3A5DDAD7-C9B3-4C57-B6A7-E2C400E0C452}">
      <dgm:prSet/>
      <dgm:spPr/>
      <dgm:t>
        <a:bodyPr/>
        <a:lstStyle/>
        <a:p>
          <a:endParaRPr lang="en-US"/>
        </a:p>
      </dgm:t>
    </dgm:pt>
    <dgm:pt modelId="{A14BE18C-A055-4051-A5D6-A04BF6698E21}">
      <dgm:prSet custT="1"/>
      <dgm:spPr/>
      <dgm:t>
        <a:bodyPr/>
        <a:lstStyle/>
        <a:p>
          <a:r>
            <a:rPr lang="pt-BR" sz="1800">
              <a:solidFill>
                <a:schemeClr val="bg1"/>
              </a:solidFill>
              <a:latin typeface="+mj-lt"/>
              <a:ea typeface="+mn-ea"/>
              <a:cs typeface="+mn-cs"/>
            </a:rPr>
            <a:t>Qatar, Saudia Arabia, United Arab Emirates</a:t>
          </a:r>
          <a:endParaRPr lang="en-US" sz="1800">
            <a:latin typeface="+mj-lt"/>
          </a:endParaRPr>
        </a:p>
      </dgm:t>
    </dgm:pt>
    <dgm:pt modelId="{967CA040-4154-4281-BB34-715B6478A6FE}" type="parTrans" cxnId="{9C273E8F-E6B9-4F27-AC31-6DEA2B1EEDF4}">
      <dgm:prSet/>
      <dgm:spPr/>
      <dgm:t>
        <a:bodyPr/>
        <a:lstStyle/>
        <a:p>
          <a:endParaRPr lang="en-US"/>
        </a:p>
      </dgm:t>
    </dgm:pt>
    <dgm:pt modelId="{8FADB02F-FD66-4C62-94C4-FC9DFD13EAC4}" type="sibTrans" cxnId="{9C273E8F-E6B9-4F27-AC31-6DEA2B1EEDF4}">
      <dgm:prSet/>
      <dgm:spPr/>
      <dgm:t>
        <a:bodyPr/>
        <a:lstStyle/>
        <a:p>
          <a:endParaRPr lang="en-US"/>
        </a:p>
      </dgm:t>
    </dgm:pt>
    <dgm:pt modelId="{1D65FD38-D743-43B5-965A-2D284666F7C4}">
      <dgm:prSet phldrT="[Text]" custT="1"/>
      <dgm:spPr>
        <a:solidFill>
          <a:schemeClr val="accent3"/>
        </a:solidFill>
      </dgm:spPr>
      <dgm:t>
        <a:bodyPr/>
        <a:lstStyle/>
        <a:p>
          <a:pPr>
            <a:buNone/>
          </a:pPr>
          <a:r>
            <a:rPr lang="en-US" sz="2200">
              <a:solidFill>
                <a:srgbClr val="475D68"/>
              </a:solidFill>
              <a:latin typeface="Calibri"/>
              <a:ea typeface="+mn-ea"/>
              <a:cs typeface="+mn-cs"/>
            </a:rPr>
            <a:t>France</a:t>
          </a:r>
          <a:endParaRPr lang="en-US" sz="2200">
            <a:solidFill>
              <a:srgbClr val="475D68"/>
            </a:solidFill>
            <a:latin typeface="+mj-lt"/>
          </a:endParaRPr>
        </a:p>
      </dgm:t>
    </dgm:pt>
    <dgm:pt modelId="{5DE46E46-898D-4F17-BF1B-11E4D8209C90}" type="sibTrans" cxnId="{77DFCDB1-93E5-4E7A-8C67-CE09EAD9A325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953F595A-0E56-44DF-9367-9B4EF1164490}" type="parTrans" cxnId="{77DFCDB1-93E5-4E7A-8C67-CE09EAD9A325}">
      <dgm:prSet/>
      <dgm:spPr/>
      <dgm:t>
        <a:bodyPr/>
        <a:lstStyle/>
        <a:p>
          <a:endParaRPr lang="en-US" sz="2200">
            <a:latin typeface="+mj-lt"/>
          </a:endParaRPr>
        </a:p>
      </dgm:t>
    </dgm:pt>
    <dgm:pt modelId="{C27834E0-F9FC-4889-81B3-6E2A6275F8EE}" type="pres">
      <dgm:prSet presAssocID="{E4C80597-96CF-486B-9001-02B3C6331A2E}" presName="diagram" presStyleCnt="0">
        <dgm:presLayoutVars>
          <dgm:dir/>
          <dgm:resizeHandles val="exact"/>
        </dgm:presLayoutVars>
      </dgm:prSet>
      <dgm:spPr/>
    </dgm:pt>
    <dgm:pt modelId="{A2369754-FA6C-4674-9457-737CC6E39EDC}" type="pres">
      <dgm:prSet presAssocID="{2CB42B7F-6386-45D8-A937-3D0F7E92DC06}" presName="node" presStyleLbl="node1" presStyleIdx="0" presStyleCnt="15">
        <dgm:presLayoutVars>
          <dgm:bulletEnabled val="1"/>
        </dgm:presLayoutVars>
      </dgm:prSet>
      <dgm:spPr/>
    </dgm:pt>
    <dgm:pt modelId="{83D3F48F-3D9B-4714-B10A-087A99298A37}" type="pres">
      <dgm:prSet presAssocID="{A19BB24C-C23B-4811-874D-ED8AB551EA26}" presName="sibTrans" presStyleCnt="0"/>
      <dgm:spPr/>
    </dgm:pt>
    <dgm:pt modelId="{25C78FCD-6453-4C68-A42B-D4B4DB72141F}" type="pres">
      <dgm:prSet presAssocID="{BD2D9A77-8EE2-41B5-9852-983649C19592}" presName="node" presStyleLbl="node1" presStyleIdx="1" presStyleCnt="15">
        <dgm:presLayoutVars>
          <dgm:bulletEnabled val="1"/>
        </dgm:presLayoutVars>
      </dgm:prSet>
      <dgm:spPr/>
    </dgm:pt>
    <dgm:pt modelId="{619E6FF6-098A-494B-BE1F-217D75075A89}" type="pres">
      <dgm:prSet presAssocID="{30D88A9C-16B3-433F-B481-BE3E07BB3F8B}" presName="sibTrans" presStyleCnt="0"/>
      <dgm:spPr/>
    </dgm:pt>
    <dgm:pt modelId="{C57904D7-8B8B-4C46-93AD-85D48928C8C6}" type="pres">
      <dgm:prSet presAssocID="{1D65FD38-D743-43B5-965A-2D284666F7C4}" presName="node" presStyleLbl="node1" presStyleIdx="2" presStyleCnt="15">
        <dgm:presLayoutVars>
          <dgm:bulletEnabled val="1"/>
        </dgm:presLayoutVars>
      </dgm:prSet>
      <dgm:spPr/>
    </dgm:pt>
    <dgm:pt modelId="{FDA34EED-88B7-4F47-A093-046CA3BF2487}" type="pres">
      <dgm:prSet presAssocID="{5DE46E46-898D-4F17-BF1B-11E4D8209C90}" presName="sibTrans" presStyleCnt="0"/>
      <dgm:spPr/>
    </dgm:pt>
    <dgm:pt modelId="{1F9395B5-700F-4163-8384-292B7369E2DD}" type="pres">
      <dgm:prSet presAssocID="{3F9AA90A-1B19-4AAF-8DB0-FE4232479C3C}" presName="node" presStyleLbl="node1" presStyleIdx="3" presStyleCnt="15">
        <dgm:presLayoutVars>
          <dgm:bulletEnabled val="1"/>
        </dgm:presLayoutVars>
      </dgm:prSet>
      <dgm:spPr>
        <a:xfrm>
          <a:off x="5608780" y="832"/>
          <a:ext cx="1529957" cy="917974"/>
        </a:xfrm>
        <a:prstGeom prst="rect">
          <a:avLst/>
        </a:prstGeom>
      </dgm:spPr>
    </dgm:pt>
    <dgm:pt modelId="{9939D7B8-0D99-47BA-8527-CF4FF3A11DB1}" type="pres">
      <dgm:prSet presAssocID="{3EF78F38-7661-49DE-AC74-E50A7A9AA334}" presName="sibTrans" presStyleCnt="0"/>
      <dgm:spPr/>
    </dgm:pt>
    <dgm:pt modelId="{1C2041B4-E9C4-4FA7-8D73-DA8082F60A21}" type="pres">
      <dgm:prSet presAssocID="{0DA49243-C717-4C3B-A965-F2B1E6304A2F}" presName="node" presStyleLbl="node1" presStyleIdx="4" presStyleCnt="15">
        <dgm:presLayoutVars>
          <dgm:bulletEnabled val="1"/>
        </dgm:presLayoutVars>
      </dgm:prSet>
      <dgm:spPr>
        <a:xfrm>
          <a:off x="6271323" y="142927"/>
          <a:ext cx="1424702" cy="854821"/>
        </a:xfrm>
        <a:prstGeom prst="rect">
          <a:avLst/>
        </a:prstGeom>
      </dgm:spPr>
    </dgm:pt>
    <dgm:pt modelId="{04926A08-BF3F-44EE-8621-136083A4CD4A}" type="pres">
      <dgm:prSet presAssocID="{16986033-BABC-4E9E-8A08-082110D0C82D}" presName="sibTrans" presStyleCnt="0"/>
      <dgm:spPr/>
    </dgm:pt>
    <dgm:pt modelId="{24B4EDFD-4D07-4113-9F5F-02A351329A15}" type="pres">
      <dgm:prSet presAssocID="{0E6DB6A9-9141-4D0B-A198-76523A16A01B}" presName="node" presStyleLbl="node1" presStyleIdx="5" presStyleCnt="15">
        <dgm:presLayoutVars>
          <dgm:bulletEnabled val="1"/>
        </dgm:presLayoutVars>
      </dgm:prSet>
      <dgm:spPr>
        <a:xfrm>
          <a:off x="2260585" y="1165776"/>
          <a:ext cx="1662914" cy="997748"/>
        </a:xfrm>
        <a:prstGeom prst="rect">
          <a:avLst/>
        </a:prstGeom>
      </dgm:spPr>
    </dgm:pt>
    <dgm:pt modelId="{E2D6F018-1BA8-4C2D-A9A2-3FC83ED3911F}" type="pres">
      <dgm:prSet presAssocID="{252A9CE8-2A6F-4A25-9A57-06F2B315B156}" presName="sibTrans" presStyleCnt="0"/>
      <dgm:spPr/>
    </dgm:pt>
    <dgm:pt modelId="{AA57AD9B-CA90-45AD-BAC0-3D9FC136781C}" type="pres">
      <dgm:prSet presAssocID="{1942B943-952D-4188-86DE-1341C93F1AB9}" presName="node" presStyleLbl="node1" presStyleIdx="6" presStyleCnt="15">
        <dgm:presLayoutVars>
          <dgm:bulletEnabled val="1"/>
        </dgm:presLayoutVars>
      </dgm:prSet>
      <dgm:spPr>
        <a:xfrm>
          <a:off x="1691325" y="1071753"/>
          <a:ext cx="1530034" cy="918020"/>
        </a:xfrm>
        <a:prstGeom prst="rect">
          <a:avLst/>
        </a:prstGeom>
      </dgm:spPr>
    </dgm:pt>
    <dgm:pt modelId="{23915C01-E7B2-4131-AA91-0ECE39AE3363}" type="pres">
      <dgm:prSet presAssocID="{F7D63169-A185-4D59-81E0-F652D6EF23F1}" presName="sibTrans" presStyleCnt="0"/>
      <dgm:spPr/>
    </dgm:pt>
    <dgm:pt modelId="{06222A07-37B4-41A8-A89E-149F7E098966}" type="pres">
      <dgm:prSet presAssocID="{E73ED565-08BE-4CEF-8BF6-265575E947F9}" presName="node" presStyleLbl="node1" presStyleIdx="7" presStyleCnt="15">
        <dgm:presLayoutVars>
          <dgm:bulletEnabled val="1"/>
        </dgm:presLayoutVars>
      </dgm:prSet>
      <dgm:spPr/>
    </dgm:pt>
    <dgm:pt modelId="{E90792E3-647E-4389-BDF6-3AB64034DF63}" type="pres">
      <dgm:prSet presAssocID="{0BC2E161-867B-4D1E-8B91-75C65D8BF1E8}" presName="sibTrans" presStyleCnt="0"/>
      <dgm:spPr/>
    </dgm:pt>
    <dgm:pt modelId="{377DA05C-4826-43D2-93DF-80ADC8BE796D}" type="pres">
      <dgm:prSet presAssocID="{E58ADD31-0A13-4461-9567-A8915E23D54F}" presName="node" presStyleLbl="node1" presStyleIdx="8" presStyleCnt="15">
        <dgm:presLayoutVars>
          <dgm:bulletEnabled val="1"/>
        </dgm:presLayoutVars>
      </dgm:prSet>
      <dgm:spPr>
        <a:xfrm>
          <a:off x="5057401" y="1071753"/>
          <a:ext cx="1530034" cy="918020"/>
        </a:xfrm>
        <a:prstGeom prst="rect">
          <a:avLst/>
        </a:prstGeom>
      </dgm:spPr>
    </dgm:pt>
    <dgm:pt modelId="{26831807-CE39-4C63-80CD-2B7149993DB8}" type="pres">
      <dgm:prSet presAssocID="{18B73CAB-244C-4D35-8504-B789BC6F62D9}" presName="sibTrans" presStyleCnt="0"/>
      <dgm:spPr/>
    </dgm:pt>
    <dgm:pt modelId="{DEB0FF84-A7DF-4629-8B27-31CB4B17471A}" type="pres">
      <dgm:prSet presAssocID="{2EF99730-807E-4959-A52B-9A44CEBE180A}" presName="node" presStyleLbl="node1" presStyleIdx="9" presStyleCnt="15">
        <dgm:presLayoutVars>
          <dgm:bulletEnabled val="1"/>
        </dgm:presLayoutVars>
      </dgm:prSet>
      <dgm:spPr/>
    </dgm:pt>
    <dgm:pt modelId="{988B179C-DA12-4767-9ECB-F935A6049CCE}" type="pres">
      <dgm:prSet presAssocID="{153105F3-249E-426A-814E-45E2B6C08380}" presName="sibTrans" presStyleCnt="0"/>
      <dgm:spPr/>
    </dgm:pt>
    <dgm:pt modelId="{AA3FE8E4-99BE-4FE9-8B38-9129E3F7F9E9}" type="pres">
      <dgm:prSet presAssocID="{C406AE94-3A4E-4E4E-89A1-6B980ED75468}" presName="node" presStyleLbl="node1" presStyleIdx="10" presStyleCnt="15">
        <dgm:presLayoutVars>
          <dgm:bulletEnabled val="1"/>
        </dgm:presLayoutVars>
      </dgm:prSet>
      <dgm:spPr/>
    </dgm:pt>
    <dgm:pt modelId="{13C11CBD-4EC3-4A1C-A3AF-24AA4CCB9095}" type="pres">
      <dgm:prSet presAssocID="{B1330A1C-DBD6-44CD-BEC3-161DB2824289}" presName="sibTrans" presStyleCnt="0"/>
      <dgm:spPr/>
    </dgm:pt>
    <dgm:pt modelId="{38C6F769-BF0D-4D13-A852-F975C6154125}" type="pres">
      <dgm:prSet presAssocID="{A14BE18C-A055-4051-A5D6-A04BF6698E21}" presName="node" presStyleLbl="node1" presStyleIdx="11" presStyleCnt="15">
        <dgm:presLayoutVars>
          <dgm:bulletEnabled val="1"/>
        </dgm:presLayoutVars>
      </dgm:prSet>
      <dgm:spPr/>
    </dgm:pt>
    <dgm:pt modelId="{3AC16E09-B848-42EA-AD70-62BE5E0BCA55}" type="pres">
      <dgm:prSet presAssocID="{8FADB02F-FD66-4C62-94C4-FC9DFD13EAC4}" presName="sibTrans" presStyleCnt="0"/>
      <dgm:spPr/>
    </dgm:pt>
    <dgm:pt modelId="{AF4FFB64-2E2B-4136-80C0-5A6E5CE52DCA}" type="pres">
      <dgm:prSet presAssocID="{F4D653E8-6E82-4A97-B41C-D69C315B29AD}" presName="node" presStyleLbl="node1" presStyleIdx="12" presStyleCnt="15">
        <dgm:presLayoutVars>
          <dgm:bulletEnabled val="1"/>
        </dgm:presLayoutVars>
      </dgm:prSet>
      <dgm:spPr/>
    </dgm:pt>
    <dgm:pt modelId="{B91E3522-0CBA-41E6-B4B2-57F9EF5CE8CC}" type="pres">
      <dgm:prSet presAssocID="{A7217C8B-E660-4AC4-B09F-14AD3EE82475}" presName="sibTrans" presStyleCnt="0"/>
      <dgm:spPr/>
    </dgm:pt>
    <dgm:pt modelId="{EE54A477-5BB3-4F08-8B2B-C94FE9772996}" type="pres">
      <dgm:prSet presAssocID="{FB7D7864-0F6A-492A-9BAE-07A2B394448C}" presName="node" presStyleLbl="node1" presStyleIdx="13" presStyleCnt="15">
        <dgm:presLayoutVars>
          <dgm:bulletEnabled val="1"/>
        </dgm:presLayoutVars>
      </dgm:prSet>
      <dgm:spPr>
        <a:xfrm>
          <a:off x="3374363" y="3213802"/>
          <a:ext cx="1530034" cy="918020"/>
        </a:xfrm>
        <a:prstGeom prst="rect">
          <a:avLst/>
        </a:prstGeom>
      </dgm:spPr>
    </dgm:pt>
    <dgm:pt modelId="{2B7E0637-10B1-4F16-B6AE-40C73D0E8434}" type="pres">
      <dgm:prSet presAssocID="{5F432FCF-ED40-4658-812C-71EBC66D7095}" presName="sibTrans" presStyleCnt="0"/>
      <dgm:spPr/>
    </dgm:pt>
    <dgm:pt modelId="{FEF5F309-930A-4847-BB6F-BFB211DB0FC3}" type="pres">
      <dgm:prSet presAssocID="{6965A2ED-8BD9-4072-8F5B-8FF65C18874E}" presName="node" presStyleLbl="node1" presStyleIdx="14" presStyleCnt="15">
        <dgm:presLayoutVars>
          <dgm:bulletEnabled val="1"/>
        </dgm:presLayoutVars>
      </dgm:prSet>
      <dgm:spPr>
        <a:xfrm>
          <a:off x="3084350" y="3213744"/>
          <a:ext cx="1529957" cy="917974"/>
        </a:xfrm>
        <a:prstGeom prst="rect">
          <a:avLst/>
        </a:prstGeom>
      </dgm:spPr>
    </dgm:pt>
  </dgm:ptLst>
  <dgm:cxnLst>
    <dgm:cxn modelId="{A973FA08-7387-44F6-9D20-4E796C198B6F}" type="presOf" srcId="{1D65FD38-D743-43B5-965A-2D284666F7C4}" destId="{C57904D7-8B8B-4C46-93AD-85D48928C8C6}" srcOrd="0" destOrd="0" presId="urn:microsoft.com/office/officeart/2005/8/layout/default"/>
    <dgm:cxn modelId="{9DC5FD14-BD32-4E13-BFFD-3DC4621B59C2}" type="presOf" srcId="{FB7D7864-0F6A-492A-9BAE-07A2B394448C}" destId="{EE54A477-5BB3-4F08-8B2B-C94FE9772996}" srcOrd="0" destOrd="0" presId="urn:microsoft.com/office/officeart/2005/8/layout/default"/>
    <dgm:cxn modelId="{5B356A15-5BAE-463D-A518-E07CD5C009CB}" srcId="{E4C80597-96CF-486B-9001-02B3C6331A2E}" destId="{6965A2ED-8BD9-4072-8F5B-8FF65C18874E}" srcOrd="14" destOrd="0" parTransId="{092C8D34-9440-42F8-818C-CF5B91D73BBC}" sibTransId="{CB4702C5-C2E5-4751-9C01-62C929D362EB}"/>
    <dgm:cxn modelId="{60FF3616-80E2-4843-AD4B-76E13A4A89AB}" srcId="{E4C80597-96CF-486B-9001-02B3C6331A2E}" destId="{E73ED565-08BE-4CEF-8BF6-265575E947F9}" srcOrd="7" destOrd="0" parTransId="{D3D0AAF2-E661-48C9-80DD-6453865A61CB}" sibTransId="{0BC2E161-867B-4D1E-8B91-75C65D8BF1E8}"/>
    <dgm:cxn modelId="{0E6A2C1F-C29A-4C16-90D0-008E2D88EF7E}" type="presOf" srcId="{E4C80597-96CF-486B-9001-02B3C6331A2E}" destId="{C27834E0-F9FC-4889-81B3-6E2A6275F8EE}" srcOrd="0" destOrd="0" presId="urn:microsoft.com/office/officeart/2005/8/layout/default"/>
    <dgm:cxn modelId="{D6081C23-A6E7-4AB2-9760-4852B0FD0266}" srcId="{E4C80597-96CF-486B-9001-02B3C6331A2E}" destId="{2CB42B7F-6386-45D8-A937-3D0F7E92DC06}" srcOrd="0" destOrd="0" parTransId="{0A11B9D9-9DA0-4919-8B52-7457505998E9}" sibTransId="{A19BB24C-C23B-4811-874D-ED8AB551EA26}"/>
    <dgm:cxn modelId="{C94EB535-D477-49D7-B60C-1AC8D305433D}" srcId="{E4C80597-96CF-486B-9001-02B3C6331A2E}" destId="{C406AE94-3A4E-4E4E-89A1-6B980ED75468}" srcOrd="10" destOrd="0" parTransId="{6B398431-EC59-44EE-A25C-6BAF9D38BBFA}" sibTransId="{B1330A1C-DBD6-44CD-BEC3-161DB2824289}"/>
    <dgm:cxn modelId="{C0B28F3A-0C29-449A-A853-7309AB6B7D8C}" type="presOf" srcId="{2CB42B7F-6386-45D8-A937-3D0F7E92DC06}" destId="{A2369754-FA6C-4674-9457-737CC6E39EDC}" srcOrd="0" destOrd="0" presId="urn:microsoft.com/office/officeart/2005/8/layout/default"/>
    <dgm:cxn modelId="{102E0B4B-C8A8-480F-9B7C-E0EB92AC3331}" type="presOf" srcId="{0DA49243-C717-4C3B-A965-F2B1E6304A2F}" destId="{1C2041B4-E9C4-4FA7-8D73-DA8082F60A21}" srcOrd="0" destOrd="0" presId="urn:microsoft.com/office/officeart/2005/8/layout/default"/>
    <dgm:cxn modelId="{D149046F-9750-4EB7-9818-8DD8FABB781F}" srcId="{E4C80597-96CF-486B-9001-02B3C6331A2E}" destId="{3F9AA90A-1B19-4AAF-8DB0-FE4232479C3C}" srcOrd="3" destOrd="0" parTransId="{F109C3DD-54DE-4B37-95E1-1BC648142E7F}" sibTransId="{3EF78F38-7661-49DE-AC74-E50A7A9AA334}"/>
    <dgm:cxn modelId="{4664BF50-9FA7-4E22-8D09-208B5FCFDEC0}" type="presOf" srcId="{E58ADD31-0A13-4461-9567-A8915E23D54F}" destId="{377DA05C-4826-43D2-93DF-80ADC8BE796D}" srcOrd="0" destOrd="0" presId="urn:microsoft.com/office/officeart/2005/8/layout/default"/>
    <dgm:cxn modelId="{72684E52-599B-402C-869A-2BBC1834FB0B}" type="presOf" srcId="{A14BE18C-A055-4051-A5D6-A04BF6698E21}" destId="{38C6F769-BF0D-4D13-A852-F975C6154125}" srcOrd="0" destOrd="0" presId="urn:microsoft.com/office/officeart/2005/8/layout/default"/>
    <dgm:cxn modelId="{7523C376-A157-4CE8-82E5-F76B8D22EF58}" type="presOf" srcId="{E73ED565-08BE-4CEF-8BF6-265575E947F9}" destId="{06222A07-37B4-41A8-A89E-149F7E098966}" srcOrd="0" destOrd="0" presId="urn:microsoft.com/office/officeart/2005/8/layout/default"/>
    <dgm:cxn modelId="{9E41395A-073A-49B3-8636-2203AE301B35}" srcId="{E4C80597-96CF-486B-9001-02B3C6331A2E}" destId="{F4D653E8-6E82-4A97-B41C-D69C315B29AD}" srcOrd="12" destOrd="0" parTransId="{A370D115-C262-49D9-9521-7AB5484BB45F}" sibTransId="{A7217C8B-E660-4AC4-B09F-14AD3EE82475}"/>
    <dgm:cxn modelId="{4C9BD68E-E219-405C-B716-4D25EF005179}" type="presOf" srcId="{BD2D9A77-8EE2-41B5-9852-983649C19592}" destId="{25C78FCD-6453-4C68-A42B-D4B4DB72141F}" srcOrd="0" destOrd="0" presId="urn:microsoft.com/office/officeart/2005/8/layout/default"/>
    <dgm:cxn modelId="{9C273E8F-E6B9-4F27-AC31-6DEA2B1EEDF4}" srcId="{E4C80597-96CF-486B-9001-02B3C6331A2E}" destId="{A14BE18C-A055-4051-A5D6-A04BF6698E21}" srcOrd="11" destOrd="0" parTransId="{967CA040-4154-4281-BB34-715B6478A6FE}" sibTransId="{8FADB02F-FD66-4C62-94C4-FC9DFD13EAC4}"/>
    <dgm:cxn modelId="{A5120694-9961-4F87-BDEB-8DD3B755C524}" type="presOf" srcId="{0E6DB6A9-9141-4D0B-A198-76523A16A01B}" destId="{24B4EDFD-4D07-4113-9F5F-02A351329A15}" srcOrd="0" destOrd="0" presId="urn:microsoft.com/office/officeart/2005/8/layout/default"/>
    <dgm:cxn modelId="{17B9189A-480F-4D05-89DF-14DABE5F7AD8}" type="presOf" srcId="{F4D653E8-6E82-4A97-B41C-D69C315B29AD}" destId="{AF4FFB64-2E2B-4136-80C0-5A6E5CE52DCA}" srcOrd="0" destOrd="0" presId="urn:microsoft.com/office/officeart/2005/8/layout/default"/>
    <dgm:cxn modelId="{F98E5AA0-F29D-4927-B9AD-16DAD8D0C060}" type="presOf" srcId="{2EF99730-807E-4959-A52B-9A44CEBE180A}" destId="{DEB0FF84-A7DF-4629-8B27-31CB4B17471A}" srcOrd="0" destOrd="0" presId="urn:microsoft.com/office/officeart/2005/8/layout/default"/>
    <dgm:cxn modelId="{1D6CA1A8-0D9F-4553-B522-D601BA094882}" type="presOf" srcId="{1942B943-952D-4188-86DE-1341C93F1AB9}" destId="{AA57AD9B-CA90-45AD-BAC0-3D9FC136781C}" srcOrd="0" destOrd="0" presId="urn:microsoft.com/office/officeart/2005/8/layout/default"/>
    <dgm:cxn modelId="{D8E306AE-BA91-40AB-8BA4-B0D123C80CCB}" srcId="{E4C80597-96CF-486B-9001-02B3C6331A2E}" destId="{2EF99730-807E-4959-A52B-9A44CEBE180A}" srcOrd="9" destOrd="0" parTransId="{8F976DB0-8B41-406F-ADF9-544DF791C0D5}" sibTransId="{153105F3-249E-426A-814E-45E2B6C08380}"/>
    <dgm:cxn modelId="{77DFCDB1-93E5-4E7A-8C67-CE09EAD9A325}" srcId="{E4C80597-96CF-486B-9001-02B3C6331A2E}" destId="{1D65FD38-D743-43B5-965A-2D284666F7C4}" srcOrd="2" destOrd="0" parTransId="{953F595A-0E56-44DF-9367-9B4EF1164490}" sibTransId="{5DE46E46-898D-4F17-BF1B-11E4D8209C90}"/>
    <dgm:cxn modelId="{D1EA55B2-68D7-4688-8A0C-36F69402E9F9}" type="presOf" srcId="{C406AE94-3A4E-4E4E-89A1-6B980ED75468}" destId="{AA3FE8E4-99BE-4FE9-8B38-9129E3F7F9E9}" srcOrd="0" destOrd="0" presId="urn:microsoft.com/office/officeart/2005/8/layout/default"/>
    <dgm:cxn modelId="{1FF848B6-B93A-44B4-9CDD-45F1573C34DA}" type="presOf" srcId="{6965A2ED-8BD9-4072-8F5B-8FF65C18874E}" destId="{FEF5F309-930A-4847-BB6F-BFB211DB0FC3}" srcOrd="0" destOrd="0" presId="urn:microsoft.com/office/officeart/2005/8/layout/default"/>
    <dgm:cxn modelId="{32A712D4-B2A2-45C8-AD21-B40FDBFFE1E4}" srcId="{E4C80597-96CF-486B-9001-02B3C6331A2E}" destId="{E58ADD31-0A13-4461-9567-A8915E23D54F}" srcOrd="8" destOrd="0" parTransId="{67C51F98-94EF-4157-8BB3-6A441D01B485}" sibTransId="{18B73CAB-244C-4D35-8504-B789BC6F62D9}"/>
    <dgm:cxn modelId="{3A5DDAD7-C9B3-4C57-B6A7-E2C400E0C452}" srcId="{E4C80597-96CF-486B-9001-02B3C6331A2E}" destId="{1942B943-952D-4188-86DE-1341C93F1AB9}" srcOrd="6" destOrd="0" parTransId="{865A48F0-002D-45A5-AE70-7C623AC0A530}" sibTransId="{F7D63169-A185-4D59-81E0-F652D6EF23F1}"/>
    <dgm:cxn modelId="{7DC6E9D7-2C31-4671-880F-6CF7E6429C30}" srcId="{E4C80597-96CF-486B-9001-02B3C6331A2E}" destId="{BD2D9A77-8EE2-41B5-9852-983649C19592}" srcOrd="1" destOrd="0" parTransId="{D02A72DD-3668-4F7A-BB19-4160533114AA}" sibTransId="{30D88A9C-16B3-433F-B481-BE3E07BB3F8B}"/>
    <dgm:cxn modelId="{7C9849DF-2D8C-40CB-AD97-59B0CAA25385}" srcId="{E4C80597-96CF-486B-9001-02B3C6331A2E}" destId="{0DA49243-C717-4C3B-A965-F2B1E6304A2F}" srcOrd="4" destOrd="0" parTransId="{8BB95750-C833-4272-8E66-A5666FDEB22A}" sibTransId="{16986033-BABC-4E9E-8A08-082110D0C82D}"/>
    <dgm:cxn modelId="{3629FCE3-2FBF-417D-B77D-B1FDFCC99608}" srcId="{E4C80597-96CF-486B-9001-02B3C6331A2E}" destId="{0E6DB6A9-9141-4D0B-A198-76523A16A01B}" srcOrd="5" destOrd="0" parTransId="{BEE83375-219A-4769-AAAE-FB315DE35B56}" sibTransId="{252A9CE8-2A6F-4A25-9A57-06F2B315B156}"/>
    <dgm:cxn modelId="{E1BD1BEB-2527-4849-8074-CB119AF8CF3F}" srcId="{E4C80597-96CF-486B-9001-02B3C6331A2E}" destId="{FB7D7864-0F6A-492A-9BAE-07A2B394448C}" srcOrd="13" destOrd="0" parTransId="{3FAE9C44-BB6F-4849-BED1-03BC42E4AEC7}" sibTransId="{5F432FCF-ED40-4658-812C-71EBC66D7095}"/>
    <dgm:cxn modelId="{B19CF3EC-3C70-4EA4-8233-97AEC2C51AA9}" type="presOf" srcId="{3F9AA90A-1B19-4AAF-8DB0-FE4232479C3C}" destId="{1F9395B5-700F-4163-8384-292B7369E2DD}" srcOrd="0" destOrd="0" presId="urn:microsoft.com/office/officeart/2005/8/layout/default"/>
    <dgm:cxn modelId="{474BB433-2419-496E-B0E8-BEF5B8713787}" type="presParOf" srcId="{C27834E0-F9FC-4889-81B3-6E2A6275F8EE}" destId="{A2369754-FA6C-4674-9457-737CC6E39EDC}" srcOrd="0" destOrd="0" presId="urn:microsoft.com/office/officeart/2005/8/layout/default"/>
    <dgm:cxn modelId="{9001B3AD-9FB8-4179-8DD5-E0FDAE55EC86}" type="presParOf" srcId="{C27834E0-F9FC-4889-81B3-6E2A6275F8EE}" destId="{83D3F48F-3D9B-4714-B10A-087A99298A37}" srcOrd="1" destOrd="0" presId="urn:microsoft.com/office/officeart/2005/8/layout/default"/>
    <dgm:cxn modelId="{C9C86DF2-5287-4B04-B749-93C20BD94B6E}" type="presParOf" srcId="{C27834E0-F9FC-4889-81B3-6E2A6275F8EE}" destId="{25C78FCD-6453-4C68-A42B-D4B4DB72141F}" srcOrd="2" destOrd="0" presId="urn:microsoft.com/office/officeart/2005/8/layout/default"/>
    <dgm:cxn modelId="{8293F0E3-DAE7-41E0-9081-FC1FF1589745}" type="presParOf" srcId="{C27834E0-F9FC-4889-81B3-6E2A6275F8EE}" destId="{619E6FF6-098A-494B-BE1F-217D75075A89}" srcOrd="3" destOrd="0" presId="urn:microsoft.com/office/officeart/2005/8/layout/default"/>
    <dgm:cxn modelId="{9F86B2C1-B17C-44E5-8A00-59B0AF91444D}" type="presParOf" srcId="{C27834E0-F9FC-4889-81B3-6E2A6275F8EE}" destId="{C57904D7-8B8B-4C46-93AD-85D48928C8C6}" srcOrd="4" destOrd="0" presId="urn:microsoft.com/office/officeart/2005/8/layout/default"/>
    <dgm:cxn modelId="{7A363128-87FE-47EC-8936-634F56E8C684}" type="presParOf" srcId="{C27834E0-F9FC-4889-81B3-6E2A6275F8EE}" destId="{FDA34EED-88B7-4F47-A093-046CA3BF2487}" srcOrd="5" destOrd="0" presId="urn:microsoft.com/office/officeart/2005/8/layout/default"/>
    <dgm:cxn modelId="{FB3C4D7E-B544-4CAB-9B27-24BDEA426FE4}" type="presParOf" srcId="{C27834E0-F9FC-4889-81B3-6E2A6275F8EE}" destId="{1F9395B5-700F-4163-8384-292B7369E2DD}" srcOrd="6" destOrd="0" presId="urn:microsoft.com/office/officeart/2005/8/layout/default"/>
    <dgm:cxn modelId="{F6B6F8D3-B120-40BF-8F28-B260F976E990}" type="presParOf" srcId="{C27834E0-F9FC-4889-81B3-6E2A6275F8EE}" destId="{9939D7B8-0D99-47BA-8527-CF4FF3A11DB1}" srcOrd="7" destOrd="0" presId="urn:microsoft.com/office/officeart/2005/8/layout/default"/>
    <dgm:cxn modelId="{3C6B0BA5-2974-4EE9-BA24-82AE8F01EEF7}" type="presParOf" srcId="{C27834E0-F9FC-4889-81B3-6E2A6275F8EE}" destId="{1C2041B4-E9C4-4FA7-8D73-DA8082F60A21}" srcOrd="8" destOrd="0" presId="urn:microsoft.com/office/officeart/2005/8/layout/default"/>
    <dgm:cxn modelId="{EDE4B0C7-4B96-4A62-9BE4-DB846406E65D}" type="presParOf" srcId="{C27834E0-F9FC-4889-81B3-6E2A6275F8EE}" destId="{04926A08-BF3F-44EE-8621-136083A4CD4A}" srcOrd="9" destOrd="0" presId="urn:microsoft.com/office/officeart/2005/8/layout/default"/>
    <dgm:cxn modelId="{EC3F684B-F599-42BC-828B-58D77AAA66FC}" type="presParOf" srcId="{C27834E0-F9FC-4889-81B3-6E2A6275F8EE}" destId="{24B4EDFD-4D07-4113-9F5F-02A351329A15}" srcOrd="10" destOrd="0" presId="urn:microsoft.com/office/officeart/2005/8/layout/default"/>
    <dgm:cxn modelId="{D1730204-780A-4417-87EC-4732A8C5F913}" type="presParOf" srcId="{C27834E0-F9FC-4889-81B3-6E2A6275F8EE}" destId="{E2D6F018-1BA8-4C2D-A9A2-3FC83ED3911F}" srcOrd="11" destOrd="0" presId="urn:microsoft.com/office/officeart/2005/8/layout/default"/>
    <dgm:cxn modelId="{D6026BE5-161C-49AC-8A3F-BAFDFE9AE3DD}" type="presParOf" srcId="{C27834E0-F9FC-4889-81B3-6E2A6275F8EE}" destId="{AA57AD9B-CA90-45AD-BAC0-3D9FC136781C}" srcOrd="12" destOrd="0" presId="urn:microsoft.com/office/officeart/2005/8/layout/default"/>
    <dgm:cxn modelId="{9A139B57-6A55-4C8C-867E-821EEDCCC165}" type="presParOf" srcId="{C27834E0-F9FC-4889-81B3-6E2A6275F8EE}" destId="{23915C01-E7B2-4131-AA91-0ECE39AE3363}" srcOrd="13" destOrd="0" presId="urn:microsoft.com/office/officeart/2005/8/layout/default"/>
    <dgm:cxn modelId="{D4B49155-D365-4314-8E93-4F2FDDC9EEE6}" type="presParOf" srcId="{C27834E0-F9FC-4889-81B3-6E2A6275F8EE}" destId="{06222A07-37B4-41A8-A89E-149F7E098966}" srcOrd="14" destOrd="0" presId="urn:microsoft.com/office/officeart/2005/8/layout/default"/>
    <dgm:cxn modelId="{C3E0BFDD-8273-482C-81FF-D1038D7F41B1}" type="presParOf" srcId="{C27834E0-F9FC-4889-81B3-6E2A6275F8EE}" destId="{E90792E3-647E-4389-BDF6-3AB64034DF63}" srcOrd="15" destOrd="0" presId="urn:microsoft.com/office/officeart/2005/8/layout/default"/>
    <dgm:cxn modelId="{CA387D4A-0497-4024-AB7F-001B0BAA9D63}" type="presParOf" srcId="{C27834E0-F9FC-4889-81B3-6E2A6275F8EE}" destId="{377DA05C-4826-43D2-93DF-80ADC8BE796D}" srcOrd="16" destOrd="0" presId="urn:microsoft.com/office/officeart/2005/8/layout/default"/>
    <dgm:cxn modelId="{B9A12BD4-B8B1-43F9-A622-3CC641855AE7}" type="presParOf" srcId="{C27834E0-F9FC-4889-81B3-6E2A6275F8EE}" destId="{26831807-CE39-4C63-80CD-2B7149993DB8}" srcOrd="17" destOrd="0" presId="urn:microsoft.com/office/officeart/2005/8/layout/default"/>
    <dgm:cxn modelId="{3198E766-C49A-46F3-BD91-FC5E545FC363}" type="presParOf" srcId="{C27834E0-F9FC-4889-81B3-6E2A6275F8EE}" destId="{DEB0FF84-A7DF-4629-8B27-31CB4B17471A}" srcOrd="18" destOrd="0" presId="urn:microsoft.com/office/officeart/2005/8/layout/default"/>
    <dgm:cxn modelId="{45BEEAFC-4069-482D-983C-C64A8760E629}" type="presParOf" srcId="{C27834E0-F9FC-4889-81B3-6E2A6275F8EE}" destId="{988B179C-DA12-4767-9ECB-F935A6049CCE}" srcOrd="19" destOrd="0" presId="urn:microsoft.com/office/officeart/2005/8/layout/default"/>
    <dgm:cxn modelId="{120DD22F-830D-4BB2-B832-904EE7B20BB3}" type="presParOf" srcId="{C27834E0-F9FC-4889-81B3-6E2A6275F8EE}" destId="{AA3FE8E4-99BE-4FE9-8B38-9129E3F7F9E9}" srcOrd="20" destOrd="0" presId="urn:microsoft.com/office/officeart/2005/8/layout/default"/>
    <dgm:cxn modelId="{C6344BD1-39E8-488F-B358-61B6A0862A63}" type="presParOf" srcId="{C27834E0-F9FC-4889-81B3-6E2A6275F8EE}" destId="{13C11CBD-4EC3-4A1C-A3AF-24AA4CCB9095}" srcOrd="21" destOrd="0" presId="urn:microsoft.com/office/officeart/2005/8/layout/default"/>
    <dgm:cxn modelId="{645E4B4C-68D6-414D-A52B-FD76C2BD6522}" type="presParOf" srcId="{C27834E0-F9FC-4889-81B3-6E2A6275F8EE}" destId="{38C6F769-BF0D-4D13-A852-F975C6154125}" srcOrd="22" destOrd="0" presId="urn:microsoft.com/office/officeart/2005/8/layout/default"/>
    <dgm:cxn modelId="{163C9E18-77D8-42E4-B35D-62E9814E2C5C}" type="presParOf" srcId="{C27834E0-F9FC-4889-81B3-6E2A6275F8EE}" destId="{3AC16E09-B848-42EA-AD70-62BE5E0BCA55}" srcOrd="23" destOrd="0" presId="urn:microsoft.com/office/officeart/2005/8/layout/default"/>
    <dgm:cxn modelId="{39F32FD2-610D-4148-B0A4-6612918497AA}" type="presParOf" srcId="{C27834E0-F9FC-4889-81B3-6E2A6275F8EE}" destId="{AF4FFB64-2E2B-4136-80C0-5A6E5CE52DCA}" srcOrd="24" destOrd="0" presId="urn:microsoft.com/office/officeart/2005/8/layout/default"/>
    <dgm:cxn modelId="{7126C2D8-A3AE-4B0A-86AE-544E8103C3CA}" type="presParOf" srcId="{C27834E0-F9FC-4889-81B3-6E2A6275F8EE}" destId="{B91E3522-0CBA-41E6-B4B2-57F9EF5CE8CC}" srcOrd="25" destOrd="0" presId="urn:microsoft.com/office/officeart/2005/8/layout/default"/>
    <dgm:cxn modelId="{748961AF-CC80-48AC-843E-5C16E71226AB}" type="presParOf" srcId="{C27834E0-F9FC-4889-81B3-6E2A6275F8EE}" destId="{EE54A477-5BB3-4F08-8B2B-C94FE9772996}" srcOrd="26" destOrd="0" presId="urn:microsoft.com/office/officeart/2005/8/layout/default"/>
    <dgm:cxn modelId="{208793B2-87B0-4D17-B6FF-9AAD80E216E7}" type="presParOf" srcId="{C27834E0-F9FC-4889-81B3-6E2A6275F8EE}" destId="{2B7E0637-10B1-4F16-B6AE-40C73D0E8434}" srcOrd="27" destOrd="0" presId="urn:microsoft.com/office/officeart/2005/8/layout/default"/>
    <dgm:cxn modelId="{6FF56CE3-F8CC-4A82-9315-7284853DFD30}" type="presParOf" srcId="{C27834E0-F9FC-4889-81B3-6E2A6275F8EE}" destId="{FEF5F309-930A-4847-BB6F-BFB211DB0FC3}" srcOrd="2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8AD3EC-2E96-4B6C-8058-148A82896D82}">
      <dsp:nvSpPr>
        <dsp:cNvPr id="0" name=""/>
        <dsp:cNvSpPr/>
      </dsp:nvSpPr>
      <dsp:spPr>
        <a:xfrm>
          <a:off x="0" y="0"/>
          <a:ext cx="2028623" cy="41147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Support A&amp;I of IESBA standards or other pronouncements</a:t>
          </a:r>
        </a:p>
      </dsp:txBody>
      <dsp:txXfrm>
        <a:off x="0" y="1645919"/>
        <a:ext cx="2028623" cy="1645919"/>
      </dsp:txXfrm>
    </dsp:sp>
    <dsp:sp modelId="{70940B03-62C7-449B-83CA-CCB21E44635E}">
      <dsp:nvSpPr>
        <dsp:cNvPr id="0" name=""/>
        <dsp:cNvSpPr/>
      </dsp:nvSpPr>
      <dsp:spPr>
        <a:xfrm>
          <a:off x="329197" y="246887"/>
          <a:ext cx="1370228" cy="137022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B0BD0B-C7B4-469B-9ACF-2B30FAEDF7DA}">
      <dsp:nvSpPr>
        <dsp:cNvPr id="0" name=""/>
        <dsp:cNvSpPr/>
      </dsp:nvSpPr>
      <dsp:spPr>
        <a:xfrm>
          <a:off x="2089482" y="0"/>
          <a:ext cx="2028623" cy="41147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Contribute to capacity building at local levels</a:t>
          </a:r>
        </a:p>
      </dsp:txBody>
      <dsp:txXfrm>
        <a:off x="2089482" y="1645919"/>
        <a:ext cx="2028623" cy="1645919"/>
      </dsp:txXfrm>
    </dsp:sp>
    <dsp:sp modelId="{34DCBADE-990F-4464-9735-A6375511DED4}">
      <dsp:nvSpPr>
        <dsp:cNvPr id="0" name=""/>
        <dsp:cNvSpPr/>
      </dsp:nvSpPr>
      <dsp:spPr>
        <a:xfrm>
          <a:off x="2418679" y="246887"/>
          <a:ext cx="1370228" cy="137022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B92CC1-5EC3-48A7-9F4F-DBA1F283A847}">
      <dsp:nvSpPr>
        <dsp:cNvPr id="0" name=""/>
        <dsp:cNvSpPr/>
      </dsp:nvSpPr>
      <dsp:spPr>
        <a:xfrm>
          <a:off x="4178964" y="0"/>
          <a:ext cx="2028623" cy="41147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Improve coordination </a:t>
          </a:r>
        </a:p>
      </dsp:txBody>
      <dsp:txXfrm>
        <a:off x="4178964" y="1645919"/>
        <a:ext cx="2028623" cy="1645919"/>
      </dsp:txXfrm>
    </dsp:sp>
    <dsp:sp modelId="{22791D60-520F-4F56-A84B-E6236EFCD38B}">
      <dsp:nvSpPr>
        <dsp:cNvPr id="0" name=""/>
        <dsp:cNvSpPr/>
      </dsp:nvSpPr>
      <dsp:spPr>
        <a:xfrm>
          <a:off x="4508161" y="246887"/>
          <a:ext cx="1370228" cy="137022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D5A1-0E70-41AC-AE2E-A30D6767393E}">
      <dsp:nvSpPr>
        <dsp:cNvPr id="0" name=""/>
        <dsp:cNvSpPr/>
      </dsp:nvSpPr>
      <dsp:spPr>
        <a:xfrm>
          <a:off x="6268446" y="0"/>
          <a:ext cx="2028623" cy="411479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Foster a global network of ethics-focused collaboration</a:t>
          </a:r>
        </a:p>
      </dsp:txBody>
      <dsp:txXfrm>
        <a:off x="6268446" y="1645919"/>
        <a:ext cx="2028623" cy="1645919"/>
      </dsp:txXfrm>
    </dsp:sp>
    <dsp:sp modelId="{184E2ADD-9855-4B82-B47F-6B02061DB9A9}">
      <dsp:nvSpPr>
        <dsp:cNvPr id="0" name=""/>
        <dsp:cNvSpPr/>
      </dsp:nvSpPr>
      <dsp:spPr>
        <a:xfrm>
          <a:off x="6597644" y="246887"/>
          <a:ext cx="1370228" cy="1370228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A6E32F-05B7-40F0-B38D-06A1553B2358}">
      <dsp:nvSpPr>
        <dsp:cNvPr id="0" name=""/>
        <dsp:cNvSpPr/>
      </dsp:nvSpPr>
      <dsp:spPr>
        <a:xfrm>
          <a:off x="8357928" y="0"/>
          <a:ext cx="2028623" cy="411479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Create feedback loops</a:t>
          </a:r>
        </a:p>
      </dsp:txBody>
      <dsp:txXfrm>
        <a:off x="8357928" y="1645919"/>
        <a:ext cx="2028623" cy="1645919"/>
      </dsp:txXfrm>
    </dsp:sp>
    <dsp:sp modelId="{F86808CE-789E-4354-BA77-B2A7CE33A2B3}">
      <dsp:nvSpPr>
        <dsp:cNvPr id="0" name=""/>
        <dsp:cNvSpPr/>
      </dsp:nvSpPr>
      <dsp:spPr>
        <a:xfrm>
          <a:off x="8687126" y="246887"/>
          <a:ext cx="1370228" cy="1370228"/>
        </a:xfrm>
        <a:prstGeom prst="ellipse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05847F-1DD7-48B4-9410-EC699D240D81}">
      <dsp:nvSpPr>
        <dsp:cNvPr id="0" name=""/>
        <dsp:cNvSpPr/>
      </dsp:nvSpPr>
      <dsp:spPr>
        <a:xfrm>
          <a:off x="415462" y="3291839"/>
          <a:ext cx="9555627" cy="617219"/>
        </a:xfrm>
        <a:prstGeom prst="leftRightArrow">
          <a:avLst/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903AB-1C0C-490B-BF02-BFA509F52AD9}">
      <dsp:nvSpPr>
        <dsp:cNvPr id="0" name=""/>
        <dsp:cNvSpPr/>
      </dsp:nvSpPr>
      <dsp:spPr>
        <a:xfrm>
          <a:off x="0" y="15776"/>
          <a:ext cx="3176369" cy="1188024"/>
        </a:xfrm>
        <a:prstGeom prst="round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accent2"/>
              </a:solidFill>
            </a:rPr>
            <a:t>No further action proposed at this stage</a:t>
          </a:r>
        </a:p>
      </dsp:txBody>
      <dsp:txXfrm>
        <a:off x="57995" y="73771"/>
        <a:ext cx="3060379" cy="1072034"/>
      </dsp:txXfrm>
    </dsp:sp>
    <dsp:sp modelId="{19D65B38-1BB9-4C41-AC42-DD8E25854910}">
      <dsp:nvSpPr>
        <dsp:cNvPr id="0" name=""/>
        <dsp:cNvSpPr/>
      </dsp:nvSpPr>
      <dsp:spPr>
        <a:xfrm>
          <a:off x="0" y="1212972"/>
          <a:ext cx="3176369" cy="1188024"/>
        </a:xfrm>
        <a:prstGeom prst="roundRect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</a:rPr>
            <a:t>Minimal support required</a:t>
          </a:r>
        </a:p>
      </dsp:txBody>
      <dsp:txXfrm>
        <a:off x="57995" y="1270967"/>
        <a:ext cx="3060379" cy="1072034"/>
      </dsp:txXfrm>
    </dsp:sp>
    <dsp:sp modelId="{1F552E18-DF45-402C-9A86-1792A54C7C91}">
      <dsp:nvSpPr>
        <dsp:cNvPr id="0" name=""/>
        <dsp:cNvSpPr/>
      </dsp:nvSpPr>
      <dsp:spPr>
        <a:xfrm>
          <a:off x="0" y="2444280"/>
          <a:ext cx="3176369" cy="1188024"/>
        </a:xfrm>
        <a:prstGeom prst="roundRect">
          <a:avLst/>
        </a:prstGeom>
        <a:solidFill>
          <a:schemeClr val="accent3">
            <a:hueOff val="-5046256"/>
            <a:satOff val="19241"/>
            <a:lumOff val="-6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2C4151"/>
              </a:solidFill>
              <a:latin typeface="Calibri"/>
              <a:ea typeface="+mn-ea"/>
              <a:cs typeface="+mn-cs"/>
            </a:rPr>
            <a:t>Assessing requests</a:t>
          </a:r>
        </a:p>
      </dsp:txBody>
      <dsp:txXfrm>
        <a:off x="57995" y="2502275"/>
        <a:ext cx="3060379" cy="1072034"/>
      </dsp:txXfrm>
    </dsp:sp>
    <dsp:sp modelId="{2CD882D1-E381-453A-9942-3FB6D8C85758}">
      <dsp:nvSpPr>
        <dsp:cNvPr id="0" name=""/>
        <dsp:cNvSpPr/>
      </dsp:nvSpPr>
      <dsp:spPr>
        <a:xfrm>
          <a:off x="0" y="3610396"/>
          <a:ext cx="3176369" cy="1188024"/>
        </a:xfrm>
        <a:prstGeom prst="roundRect">
          <a:avLst/>
        </a:prstGeom>
        <a:solidFill>
          <a:schemeClr val="accent3">
            <a:hueOff val="-7569384"/>
            <a:satOff val="28861"/>
            <a:lumOff val="-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accent2"/>
              </a:solidFill>
            </a:rPr>
            <a:t>Prioritized need for action – draft targeted outreach plan</a:t>
          </a:r>
        </a:p>
      </dsp:txBody>
      <dsp:txXfrm>
        <a:off x="57995" y="3668391"/>
        <a:ext cx="3060379" cy="107203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369754-FA6C-4674-9457-737CC6E39EDC}">
      <dsp:nvSpPr>
        <dsp:cNvPr id="0" name=""/>
        <dsp:cNvSpPr/>
      </dsp:nvSpPr>
      <dsp:spPr>
        <a:xfrm>
          <a:off x="0" y="123516"/>
          <a:ext cx="2123153" cy="1273892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Argentina</a:t>
          </a:r>
        </a:p>
      </dsp:txBody>
      <dsp:txXfrm>
        <a:off x="0" y="123516"/>
        <a:ext cx="2123153" cy="1273892"/>
      </dsp:txXfrm>
    </dsp:sp>
    <dsp:sp modelId="{CDE7AB41-2FA1-456A-8470-5B35CABBAD44}">
      <dsp:nvSpPr>
        <dsp:cNvPr id="0" name=""/>
        <dsp:cNvSpPr/>
      </dsp:nvSpPr>
      <dsp:spPr>
        <a:xfrm>
          <a:off x="2335469" y="123516"/>
          <a:ext cx="2123153" cy="1273892"/>
        </a:xfrm>
        <a:prstGeom prst="rect">
          <a:avLst/>
        </a:prstGeom>
        <a:solidFill>
          <a:schemeClr val="accent5">
            <a:shade val="80000"/>
            <a:hueOff val="-15285"/>
            <a:satOff val="-440"/>
            <a:lumOff val="404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Chile</a:t>
          </a:r>
        </a:p>
      </dsp:txBody>
      <dsp:txXfrm>
        <a:off x="2335469" y="123516"/>
        <a:ext cx="2123153" cy="1273892"/>
      </dsp:txXfrm>
    </dsp:sp>
    <dsp:sp modelId="{DAA33517-2010-4AEC-ADE7-537EB1F2C9FB}">
      <dsp:nvSpPr>
        <dsp:cNvPr id="0" name=""/>
        <dsp:cNvSpPr/>
      </dsp:nvSpPr>
      <dsp:spPr>
        <a:xfrm>
          <a:off x="4670938" y="123516"/>
          <a:ext cx="2123153" cy="1273892"/>
        </a:xfrm>
        <a:prstGeom prst="rect">
          <a:avLst/>
        </a:prstGeom>
        <a:solidFill>
          <a:schemeClr val="accent5">
            <a:shade val="80000"/>
            <a:hueOff val="-30570"/>
            <a:satOff val="-881"/>
            <a:lumOff val="809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China</a:t>
          </a:r>
        </a:p>
      </dsp:txBody>
      <dsp:txXfrm>
        <a:off x="4670938" y="123516"/>
        <a:ext cx="2123153" cy="1273892"/>
      </dsp:txXfrm>
    </dsp:sp>
    <dsp:sp modelId="{A5B0F86A-5238-4D54-A03A-7401321E869A}">
      <dsp:nvSpPr>
        <dsp:cNvPr id="0" name=""/>
        <dsp:cNvSpPr/>
      </dsp:nvSpPr>
      <dsp:spPr>
        <a:xfrm>
          <a:off x="0" y="1609724"/>
          <a:ext cx="2123153" cy="1273892"/>
        </a:xfrm>
        <a:prstGeom prst="rect">
          <a:avLst/>
        </a:prstGeom>
        <a:solidFill>
          <a:schemeClr val="accent5">
            <a:shade val="80000"/>
            <a:hueOff val="-45856"/>
            <a:satOff val="-1321"/>
            <a:lumOff val="1214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Colombia</a:t>
          </a:r>
        </a:p>
      </dsp:txBody>
      <dsp:txXfrm>
        <a:off x="0" y="1609724"/>
        <a:ext cx="2123153" cy="1273892"/>
      </dsp:txXfrm>
    </dsp:sp>
    <dsp:sp modelId="{5E7E5C37-7F07-43A8-A74E-BE6B87C65757}">
      <dsp:nvSpPr>
        <dsp:cNvPr id="0" name=""/>
        <dsp:cNvSpPr/>
      </dsp:nvSpPr>
      <dsp:spPr>
        <a:xfrm>
          <a:off x="2335469" y="1609724"/>
          <a:ext cx="2123153" cy="1273892"/>
        </a:xfrm>
        <a:prstGeom prst="rect">
          <a:avLst/>
        </a:prstGeom>
        <a:solidFill>
          <a:schemeClr val="accent5">
            <a:shade val="80000"/>
            <a:hueOff val="-61141"/>
            <a:satOff val="-1761"/>
            <a:lumOff val="1619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Hong Kong SAR</a:t>
          </a:r>
        </a:p>
      </dsp:txBody>
      <dsp:txXfrm>
        <a:off x="2335469" y="1609724"/>
        <a:ext cx="2123153" cy="1273892"/>
      </dsp:txXfrm>
    </dsp:sp>
    <dsp:sp modelId="{9EF99F7B-C7FE-4DAE-872E-A13C0F33ABB0}">
      <dsp:nvSpPr>
        <dsp:cNvPr id="0" name=""/>
        <dsp:cNvSpPr/>
      </dsp:nvSpPr>
      <dsp:spPr>
        <a:xfrm>
          <a:off x="4670938" y="1609724"/>
          <a:ext cx="2123153" cy="1273892"/>
        </a:xfrm>
        <a:prstGeom prst="rect">
          <a:avLst/>
        </a:prstGeom>
        <a:solidFill>
          <a:schemeClr val="accent5">
            <a:shade val="80000"/>
            <a:hueOff val="-76426"/>
            <a:satOff val="-2202"/>
            <a:lumOff val="2024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Mexico</a:t>
          </a:r>
        </a:p>
      </dsp:txBody>
      <dsp:txXfrm>
        <a:off x="4670938" y="1609724"/>
        <a:ext cx="2123153" cy="1273892"/>
      </dsp:txXfrm>
    </dsp:sp>
    <dsp:sp modelId="{6A424D79-5C37-4744-A94A-BA0AED93E2BB}">
      <dsp:nvSpPr>
        <dsp:cNvPr id="0" name=""/>
        <dsp:cNvSpPr/>
      </dsp:nvSpPr>
      <dsp:spPr>
        <a:xfrm>
          <a:off x="2335469" y="3095931"/>
          <a:ext cx="2123153" cy="1273892"/>
        </a:xfrm>
        <a:prstGeom prst="rect">
          <a:avLst/>
        </a:prstGeom>
        <a:solidFill>
          <a:schemeClr val="accent5">
            <a:shade val="80000"/>
            <a:hueOff val="-91711"/>
            <a:satOff val="-2642"/>
            <a:lumOff val="2429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Türkiye</a:t>
          </a:r>
        </a:p>
      </dsp:txBody>
      <dsp:txXfrm>
        <a:off x="2335469" y="3095931"/>
        <a:ext cx="2123153" cy="127389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903AB-1C0C-490B-BF02-BFA509F52AD9}">
      <dsp:nvSpPr>
        <dsp:cNvPr id="0" name=""/>
        <dsp:cNvSpPr/>
      </dsp:nvSpPr>
      <dsp:spPr>
        <a:xfrm>
          <a:off x="0" y="376664"/>
          <a:ext cx="4310524" cy="45571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accent2"/>
              </a:solidFill>
            </a:rPr>
            <a:t>Economic size</a:t>
          </a:r>
        </a:p>
      </dsp:txBody>
      <dsp:txXfrm>
        <a:off x="22246" y="398910"/>
        <a:ext cx="4266032" cy="411223"/>
      </dsp:txXfrm>
    </dsp:sp>
    <dsp:sp modelId="{FA1C621C-0AE8-4A24-ACF6-C7D106164FBB}">
      <dsp:nvSpPr>
        <dsp:cNvPr id="0" name=""/>
        <dsp:cNvSpPr/>
      </dsp:nvSpPr>
      <dsp:spPr>
        <a:xfrm>
          <a:off x="0" y="832379"/>
          <a:ext cx="4310524" cy="4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59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accent2"/>
              </a:solidFill>
            </a:rPr>
            <a:t>Largest 20 individual GDP’s (plus the European Union) and market capitalization</a:t>
          </a:r>
        </a:p>
      </dsp:txBody>
      <dsp:txXfrm>
        <a:off x="0" y="832379"/>
        <a:ext cx="4310524" cy="491625"/>
      </dsp:txXfrm>
    </dsp:sp>
    <dsp:sp modelId="{19D65B38-1BB9-4C41-AC42-DD8E25854910}">
      <dsp:nvSpPr>
        <dsp:cNvPr id="0" name=""/>
        <dsp:cNvSpPr/>
      </dsp:nvSpPr>
      <dsp:spPr>
        <a:xfrm>
          <a:off x="0" y="1324004"/>
          <a:ext cx="4310524" cy="455715"/>
        </a:xfrm>
        <a:prstGeom prst="roundRect">
          <a:avLst/>
        </a:prstGeom>
        <a:solidFill>
          <a:schemeClr val="accent3">
            <a:hueOff val="-3784692"/>
            <a:satOff val="14430"/>
            <a:lumOff val="-49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accent2"/>
              </a:solidFill>
            </a:rPr>
            <a:t>Sustainability Reporting Adoption Status</a:t>
          </a:r>
        </a:p>
      </dsp:txBody>
      <dsp:txXfrm>
        <a:off x="22246" y="1346250"/>
        <a:ext cx="4266032" cy="411223"/>
      </dsp:txXfrm>
    </dsp:sp>
    <dsp:sp modelId="{727D3E07-D7B8-4456-97D6-CBFDFA0B8A0F}">
      <dsp:nvSpPr>
        <dsp:cNvPr id="0" name=""/>
        <dsp:cNvSpPr/>
      </dsp:nvSpPr>
      <dsp:spPr>
        <a:xfrm>
          <a:off x="0" y="1779719"/>
          <a:ext cx="4310524" cy="4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59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accent2"/>
              </a:solidFill>
            </a:rPr>
            <a:t>Indication of adoption or intention to adopt sustainability reporting requirements</a:t>
          </a:r>
        </a:p>
      </dsp:txBody>
      <dsp:txXfrm>
        <a:off x="0" y="1779719"/>
        <a:ext cx="4310524" cy="491625"/>
      </dsp:txXfrm>
    </dsp:sp>
    <dsp:sp modelId="{2CD882D1-E381-453A-9942-3FB6D8C85758}">
      <dsp:nvSpPr>
        <dsp:cNvPr id="0" name=""/>
        <dsp:cNvSpPr/>
      </dsp:nvSpPr>
      <dsp:spPr>
        <a:xfrm>
          <a:off x="0" y="2271344"/>
          <a:ext cx="4310524" cy="455715"/>
        </a:xfrm>
        <a:prstGeom prst="roundRect">
          <a:avLst/>
        </a:prstGeom>
        <a:solidFill>
          <a:schemeClr val="accent3">
            <a:hueOff val="-7569384"/>
            <a:satOff val="28861"/>
            <a:lumOff val="-98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>
              <a:solidFill>
                <a:schemeClr val="accent2"/>
              </a:solidFill>
            </a:rPr>
            <a:t>Sustainability Assurance Requirements </a:t>
          </a:r>
        </a:p>
      </dsp:txBody>
      <dsp:txXfrm>
        <a:off x="22246" y="2293590"/>
        <a:ext cx="4266032" cy="411223"/>
      </dsp:txXfrm>
    </dsp:sp>
    <dsp:sp modelId="{B31F31FC-EE0B-4A34-BE38-2E4AE1A542DF}">
      <dsp:nvSpPr>
        <dsp:cNvPr id="0" name=""/>
        <dsp:cNvSpPr/>
      </dsp:nvSpPr>
      <dsp:spPr>
        <a:xfrm>
          <a:off x="0" y="2727059"/>
          <a:ext cx="4310524" cy="491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6859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600" kern="1200">
              <a:solidFill>
                <a:schemeClr val="accent2"/>
              </a:solidFill>
            </a:rPr>
            <a:t>Indication of adoption or intention to adopt sustainability assurance requirements</a:t>
          </a:r>
        </a:p>
      </dsp:txBody>
      <dsp:txXfrm>
        <a:off x="0" y="2727059"/>
        <a:ext cx="4310524" cy="4916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3D4B0C-9D68-4616-AABB-52F2AD952DA0}">
      <dsp:nvSpPr>
        <dsp:cNvPr id="0" name=""/>
        <dsp:cNvSpPr/>
      </dsp:nvSpPr>
      <dsp:spPr>
        <a:xfrm>
          <a:off x="-5083484" y="-778771"/>
          <a:ext cx="6053889" cy="6053889"/>
        </a:xfrm>
        <a:prstGeom prst="blockArc">
          <a:avLst>
            <a:gd name="adj1" fmla="val 18900000"/>
            <a:gd name="adj2" fmla="val 2700000"/>
            <a:gd name="adj3" fmla="val 357"/>
          </a:avLst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5BE32-3A29-45BC-8DE9-CB5EFDDF65AF}">
      <dsp:nvSpPr>
        <dsp:cNvPr id="0" name=""/>
        <dsp:cNvSpPr/>
      </dsp:nvSpPr>
      <dsp:spPr>
        <a:xfrm>
          <a:off x="424489" y="280931"/>
          <a:ext cx="7641495" cy="5622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65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Collaboration</a:t>
          </a:r>
        </a:p>
      </dsp:txBody>
      <dsp:txXfrm>
        <a:off x="424489" y="280931"/>
        <a:ext cx="7641495" cy="562223"/>
      </dsp:txXfrm>
    </dsp:sp>
    <dsp:sp modelId="{499D5550-7424-4B9C-9C07-3AEC8EF39181}">
      <dsp:nvSpPr>
        <dsp:cNvPr id="0" name=""/>
        <dsp:cNvSpPr/>
      </dsp:nvSpPr>
      <dsp:spPr>
        <a:xfrm>
          <a:off x="73100" y="210653"/>
          <a:ext cx="702778" cy="7027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6D5317-0AAE-41E0-A6BC-85504A99BFA1}">
      <dsp:nvSpPr>
        <dsp:cNvPr id="0" name=""/>
        <dsp:cNvSpPr/>
      </dsp:nvSpPr>
      <dsp:spPr>
        <a:xfrm>
          <a:off x="827362" y="1123996"/>
          <a:ext cx="7238622" cy="56222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65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Inclusiveness</a:t>
          </a:r>
        </a:p>
      </dsp:txBody>
      <dsp:txXfrm>
        <a:off x="827362" y="1123996"/>
        <a:ext cx="7238622" cy="562223"/>
      </dsp:txXfrm>
    </dsp:sp>
    <dsp:sp modelId="{A2EF4936-5B37-4AB5-B8DF-85201031F068}">
      <dsp:nvSpPr>
        <dsp:cNvPr id="0" name=""/>
        <dsp:cNvSpPr/>
      </dsp:nvSpPr>
      <dsp:spPr>
        <a:xfrm>
          <a:off x="475972" y="1053718"/>
          <a:ext cx="702778" cy="7027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B5EC17-E14C-43F4-A05B-81147B323CD5}">
      <dsp:nvSpPr>
        <dsp:cNvPr id="0" name=""/>
        <dsp:cNvSpPr/>
      </dsp:nvSpPr>
      <dsp:spPr>
        <a:xfrm>
          <a:off x="951011" y="1967061"/>
          <a:ext cx="7114973" cy="56222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65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Continuity and Engagement</a:t>
          </a:r>
        </a:p>
      </dsp:txBody>
      <dsp:txXfrm>
        <a:off x="951011" y="1967061"/>
        <a:ext cx="7114973" cy="562223"/>
      </dsp:txXfrm>
    </dsp:sp>
    <dsp:sp modelId="{9FF728CB-9730-4670-93F0-81CF960B206F}">
      <dsp:nvSpPr>
        <dsp:cNvPr id="0" name=""/>
        <dsp:cNvSpPr/>
      </dsp:nvSpPr>
      <dsp:spPr>
        <a:xfrm>
          <a:off x="599622" y="1896783"/>
          <a:ext cx="702778" cy="7027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555FE8-D660-46B9-BF9C-B9E71FBD9391}">
      <dsp:nvSpPr>
        <dsp:cNvPr id="0" name=""/>
        <dsp:cNvSpPr/>
      </dsp:nvSpPr>
      <dsp:spPr>
        <a:xfrm>
          <a:off x="827362" y="2810126"/>
          <a:ext cx="7238622" cy="56222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65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Flexibility</a:t>
          </a:r>
        </a:p>
      </dsp:txBody>
      <dsp:txXfrm>
        <a:off x="827362" y="2810126"/>
        <a:ext cx="7238622" cy="562223"/>
      </dsp:txXfrm>
    </dsp:sp>
    <dsp:sp modelId="{C10222D0-7944-47FF-9A2B-6F9A14CE501B}">
      <dsp:nvSpPr>
        <dsp:cNvPr id="0" name=""/>
        <dsp:cNvSpPr/>
      </dsp:nvSpPr>
      <dsp:spPr>
        <a:xfrm>
          <a:off x="475972" y="2739848"/>
          <a:ext cx="702778" cy="7027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87071C-E606-4013-B8E8-95BD589756C1}">
      <dsp:nvSpPr>
        <dsp:cNvPr id="0" name=""/>
        <dsp:cNvSpPr/>
      </dsp:nvSpPr>
      <dsp:spPr>
        <a:xfrm>
          <a:off x="424489" y="3653191"/>
          <a:ext cx="7641495" cy="5622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6265" tIns="73660" rIns="73660" bIns="7366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Rigor and Accessibility</a:t>
          </a:r>
        </a:p>
      </dsp:txBody>
      <dsp:txXfrm>
        <a:off x="424489" y="3653191"/>
        <a:ext cx="7641495" cy="562223"/>
      </dsp:txXfrm>
    </dsp:sp>
    <dsp:sp modelId="{F742EBC0-56A3-4595-93E2-E9C35D2B62A4}">
      <dsp:nvSpPr>
        <dsp:cNvPr id="0" name=""/>
        <dsp:cNvSpPr/>
      </dsp:nvSpPr>
      <dsp:spPr>
        <a:xfrm>
          <a:off x="73100" y="3582913"/>
          <a:ext cx="702778" cy="70277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F279E4-1611-4D22-A7DA-FCB19262EB34}">
      <dsp:nvSpPr>
        <dsp:cNvPr id="0" name=""/>
        <dsp:cNvSpPr/>
      </dsp:nvSpPr>
      <dsp:spPr>
        <a:xfrm>
          <a:off x="3972" y="182884"/>
          <a:ext cx="2151041" cy="12906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Practitioners </a:t>
          </a:r>
        </a:p>
      </dsp:txBody>
      <dsp:txXfrm>
        <a:off x="3972" y="182884"/>
        <a:ext cx="2151041" cy="1290625"/>
      </dsp:txXfrm>
    </dsp:sp>
    <dsp:sp modelId="{AF8A77FF-6949-4154-8984-A4D67037FFAF}">
      <dsp:nvSpPr>
        <dsp:cNvPr id="0" name=""/>
        <dsp:cNvSpPr/>
      </dsp:nvSpPr>
      <dsp:spPr>
        <a:xfrm>
          <a:off x="2370118" y="182884"/>
          <a:ext cx="2151041" cy="129062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Professional and industry bodies  </a:t>
          </a:r>
        </a:p>
      </dsp:txBody>
      <dsp:txXfrm>
        <a:off x="2370118" y="182884"/>
        <a:ext cx="2151041" cy="1290625"/>
      </dsp:txXfrm>
    </dsp:sp>
    <dsp:sp modelId="{C0746015-565D-4FB8-86B4-AD9FE6BD0F26}">
      <dsp:nvSpPr>
        <dsp:cNvPr id="0" name=""/>
        <dsp:cNvSpPr/>
      </dsp:nvSpPr>
      <dsp:spPr>
        <a:xfrm>
          <a:off x="4736264" y="182884"/>
          <a:ext cx="2151041" cy="129062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Regulators and standard setters</a:t>
          </a:r>
        </a:p>
      </dsp:txBody>
      <dsp:txXfrm>
        <a:off x="4736264" y="182884"/>
        <a:ext cx="2151041" cy="1290625"/>
      </dsp:txXfrm>
    </dsp:sp>
    <dsp:sp modelId="{DF66E396-EC8D-4C45-A372-2524B136C408}">
      <dsp:nvSpPr>
        <dsp:cNvPr id="0" name=""/>
        <dsp:cNvSpPr/>
      </dsp:nvSpPr>
      <dsp:spPr>
        <a:xfrm>
          <a:off x="7102410" y="182884"/>
          <a:ext cx="2151041" cy="129062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Applicable non-profit organizations</a:t>
          </a:r>
        </a:p>
      </dsp:txBody>
      <dsp:txXfrm>
        <a:off x="7102410" y="182884"/>
        <a:ext cx="2151041" cy="1290625"/>
      </dsp:txXfrm>
    </dsp:sp>
    <dsp:sp modelId="{3E5F16F1-ED5E-4332-AFC0-72EAED6A19D0}">
      <dsp:nvSpPr>
        <dsp:cNvPr id="0" name=""/>
        <dsp:cNvSpPr/>
      </dsp:nvSpPr>
      <dsp:spPr>
        <a:xfrm>
          <a:off x="9468556" y="182884"/>
          <a:ext cx="2151041" cy="129062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Global and regional organizations</a:t>
          </a:r>
        </a:p>
      </dsp:txBody>
      <dsp:txXfrm>
        <a:off x="9468556" y="182884"/>
        <a:ext cx="2151041" cy="12906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AACA1-4692-44B2-8290-4A973D25F77A}">
      <dsp:nvSpPr>
        <dsp:cNvPr id="0" name=""/>
        <dsp:cNvSpPr/>
      </dsp:nvSpPr>
      <dsp:spPr>
        <a:xfrm>
          <a:off x="0" y="27402"/>
          <a:ext cx="8128000" cy="8687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Representation from professional accountants (PAs) and non-PAs</a:t>
          </a:r>
          <a:endParaRPr lang="en-US" sz="2200" kern="1200"/>
        </a:p>
      </dsp:txBody>
      <dsp:txXfrm>
        <a:off x="42408" y="69810"/>
        <a:ext cx="8043184" cy="783909"/>
      </dsp:txXfrm>
    </dsp:sp>
    <dsp:sp modelId="{C9586488-93C3-4B73-B39B-E2F3CB958A66}">
      <dsp:nvSpPr>
        <dsp:cNvPr id="0" name=""/>
        <dsp:cNvSpPr/>
      </dsp:nvSpPr>
      <dsp:spPr>
        <a:xfrm>
          <a:off x="0" y="1025727"/>
          <a:ext cx="8128000" cy="86872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/>
            <a:t>Partner identification and on-boarding based on appropriate due diligence – e.g., track record, reputation, size, capacity, reach, impact  </a:t>
          </a:r>
          <a:endParaRPr lang="en-US" sz="2200" kern="1200"/>
        </a:p>
      </dsp:txBody>
      <dsp:txXfrm>
        <a:off x="42408" y="1068135"/>
        <a:ext cx="8043184" cy="783909"/>
      </dsp:txXfrm>
    </dsp:sp>
    <dsp:sp modelId="{95726367-A70F-4EC7-B4E9-1C3FE9CA9814}">
      <dsp:nvSpPr>
        <dsp:cNvPr id="0" name=""/>
        <dsp:cNvSpPr/>
      </dsp:nvSpPr>
      <dsp:spPr>
        <a:xfrm>
          <a:off x="0" y="2024052"/>
          <a:ext cx="8128000" cy="8687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Prioritize initial implementation in high priority jurisdictions</a:t>
          </a:r>
        </a:p>
      </dsp:txBody>
      <dsp:txXfrm>
        <a:off x="42408" y="2066460"/>
        <a:ext cx="8043184" cy="7839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0642F-9D40-427D-82FF-3C2B5D7464AB}">
      <dsp:nvSpPr>
        <dsp:cNvPr id="0" name=""/>
        <dsp:cNvSpPr/>
      </dsp:nvSpPr>
      <dsp:spPr>
        <a:xfrm>
          <a:off x="7906" y="338749"/>
          <a:ext cx="1031655" cy="103165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C5B715-842A-43C1-B626-7FC26CFE8630}">
      <dsp:nvSpPr>
        <dsp:cNvPr id="0" name=""/>
        <dsp:cNvSpPr/>
      </dsp:nvSpPr>
      <dsp:spPr>
        <a:xfrm>
          <a:off x="224554" y="555397"/>
          <a:ext cx="598360" cy="5983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42937D-E7D9-40D4-A5AA-15EAEC157218}">
      <dsp:nvSpPr>
        <dsp:cNvPr id="0" name=""/>
        <dsp:cNvSpPr/>
      </dsp:nvSpPr>
      <dsp:spPr>
        <a:xfrm>
          <a:off x="1260631" y="338749"/>
          <a:ext cx="2431759" cy="1031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>
              <a:solidFill>
                <a:sysClr val="windowText" lastClr="000000"/>
              </a:solidFill>
            </a:rPr>
            <a:t>Identify partners</a:t>
          </a:r>
          <a:r>
            <a:rPr lang="en-US" sz="1500" b="0" i="0" kern="1200">
              <a:solidFill>
                <a:sysClr val="windowText" lastClr="000000"/>
              </a:solidFill>
            </a:rPr>
            <a:t> in targeted jurisdictions</a:t>
          </a:r>
          <a:endParaRPr lang="en-US" sz="1500" b="1" kern="1200">
            <a:solidFill>
              <a:sysClr val="windowText" lastClr="000000"/>
            </a:solidFill>
          </a:endParaRPr>
        </a:p>
      </dsp:txBody>
      <dsp:txXfrm>
        <a:off x="1260631" y="338749"/>
        <a:ext cx="2431759" cy="1031655"/>
      </dsp:txXfrm>
    </dsp:sp>
    <dsp:sp modelId="{A40E6E38-6EE6-4A34-B79C-FD1553BA4021}">
      <dsp:nvSpPr>
        <dsp:cNvPr id="0" name=""/>
        <dsp:cNvSpPr/>
      </dsp:nvSpPr>
      <dsp:spPr>
        <a:xfrm>
          <a:off x="4116106" y="338749"/>
          <a:ext cx="1031655" cy="103165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E71C5B-A244-4263-A973-EC1EECA96A81}">
      <dsp:nvSpPr>
        <dsp:cNvPr id="0" name=""/>
        <dsp:cNvSpPr/>
      </dsp:nvSpPr>
      <dsp:spPr>
        <a:xfrm>
          <a:off x="4332754" y="555397"/>
          <a:ext cx="598360" cy="5983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49D069-25D7-4DFA-B26B-A8AF6A6F0718}">
      <dsp:nvSpPr>
        <dsp:cNvPr id="0" name=""/>
        <dsp:cNvSpPr/>
      </dsp:nvSpPr>
      <dsp:spPr>
        <a:xfrm>
          <a:off x="5368831" y="338749"/>
          <a:ext cx="2431759" cy="1031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>
              <a:solidFill>
                <a:sysClr val="windowText" lastClr="000000"/>
              </a:solidFill>
            </a:rPr>
            <a:t>Coordinate targeted actions – </a:t>
          </a:r>
          <a:r>
            <a:rPr lang="en-US" sz="1500" b="1" i="0" kern="1200">
              <a:solidFill>
                <a:sysClr val="windowText" lastClr="000000"/>
              </a:solidFill>
            </a:rPr>
            <a:t>enable partners</a:t>
          </a:r>
          <a:r>
            <a:rPr lang="en-US" sz="1500" b="0" i="0" kern="1200">
              <a:solidFill>
                <a:sysClr val="windowText" lastClr="000000"/>
              </a:solidFill>
            </a:rPr>
            <a:t> to deliver implementation/capacity-building</a:t>
          </a:r>
        </a:p>
      </dsp:txBody>
      <dsp:txXfrm>
        <a:off x="5368831" y="338749"/>
        <a:ext cx="2431759" cy="1031655"/>
      </dsp:txXfrm>
    </dsp:sp>
    <dsp:sp modelId="{379F5CC4-8176-49BC-826E-944398A572B5}">
      <dsp:nvSpPr>
        <dsp:cNvPr id="0" name=""/>
        <dsp:cNvSpPr/>
      </dsp:nvSpPr>
      <dsp:spPr>
        <a:xfrm>
          <a:off x="8224306" y="338749"/>
          <a:ext cx="1031655" cy="103165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C67793-7738-4371-880E-9DAA2566E275}">
      <dsp:nvSpPr>
        <dsp:cNvPr id="0" name=""/>
        <dsp:cNvSpPr/>
      </dsp:nvSpPr>
      <dsp:spPr>
        <a:xfrm>
          <a:off x="8440953" y="555397"/>
          <a:ext cx="598360" cy="5983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840AF-CAFF-43A8-872C-30F0F5467954}">
      <dsp:nvSpPr>
        <dsp:cNvPr id="0" name=""/>
        <dsp:cNvSpPr/>
      </dsp:nvSpPr>
      <dsp:spPr>
        <a:xfrm>
          <a:off x="9477030" y="338749"/>
          <a:ext cx="2431759" cy="1031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>
              <a:solidFill>
                <a:sysClr val="windowText" lastClr="000000"/>
              </a:solidFill>
            </a:rPr>
            <a:t>Collaborate to </a:t>
          </a:r>
          <a:r>
            <a:rPr lang="en-US" sz="1500" b="1" i="0" kern="1200">
              <a:solidFill>
                <a:sysClr val="windowText" lastClr="000000"/>
              </a:solidFill>
            </a:rPr>
            <a:t>identify needs </a:t>
          </a:r>
          <a:r>
            <a:rPr lang="en-US" sz="1500" b="0" i="0" kern="1200">
              <a:solidFill>
                <a:sysClr val="windowText" lastClr="000000"/>
              </a:solidFill>
            </a:rPr>
            <a:t>to facilitate tailored interventions</a:t>
          </a:r>
        </a:p>
      </dsp:txBody>
      <dsp:txXfrm>
        <a:off x="9477030" y="338749"/>
        <a:ext cx="2431759" cy="1031655"/>
      </dsp:txXfrm>
    </dsp:sp>
    <dsp:sp modelId="{146CD761-B110-4E32-9481-3903D441534B}">
      <dsp:nvSpPr>
        <dsp:cNvPr id="0" name=""/>
        <dsp:cNvSpPr/>
      </dsp:nvSpPr>
      <dsp:spPr>
        <a:xfrm>
          <a:off x="7906" y="1931775"/>
          <a:ext cx="1031655" cy="103165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568875-9AA7-48B8-B303-692D3F98AD3B}">
      <dsp:nvSpPr>
        <dsp:cNvPr id="0" name=""/>
        <dsp:cNvSpPr/>
      </dsp:nvSpPr>
      <dsp:spPr>
        <a:xfrm>
          <a:off x="224554" y="2148423"/>
          <a:ext cx="598360" cy="5983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0D1926-10CD-4ABE-A771-D27FCE14FC55}">
      <dsp:nvSpPr>
        <dsp:cNvPr id="0" name=""/>
        <dsp:cNvSpPr/>
      </dsp:nvSpPr>
      <dsp:spPr>
        <a:xfrm>
          <a:off x="1260631" y="1931775"/>
          <a:ext cx="2431759" cy="1031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>
              <a:solidFill>
                <a:sysClr val="windowText" lastClr="000000"/>
              </a:solidFill>
            </a:rPr>
            <a:t>Facilitate </a:t>
          </a:r>
          <a:r>
            <a:rPr lang="en-US" sz="1500" b="1" i="0" kern="1200">
              <a:solidFill>
                <a:sysClr val="windowText" lastClr="000000"/>
              </a:solidFill>
            </a:rPr>
            <a:t>regular interactions amongst partners</a:t>
          </a:r>
          <a:r>
            <a:rPr lang="en-US" sz="1500" b="0" i="0" kern="1200">
              <a:solidFill>
                <a:sysClr val="windowText" lastClr="000000"/>
              </a:solidFill>
            </a:rPr>
            <a:t>, to exchange experiences and align priorities</a:t>
          </a:r>
        </a:p>
      </dsp:txBody>
      <dsp:txXfrm>
        <a:off x="1260631" y="1931775"/>
        <a:ext cx="2431759" cy="1031655"/>
      </dsp:txXfrm>
    </dsp:sp>
    <dsp:sp modelId="{B13168B6-7FD3-4A69-81FF-C89E8561F5EE}">
      <dsp:nvSpPr>
        <dsp:cNvPr id="0" name=""/>
        <dsp:cNvSpPr/>
      </dsp:nvSpPr>
      <dsp:spPr>
        <a:xfrm>
          <a:off x="4116106" y="1931775"/>
          <a:ext cx="1031655" cy="103165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76A071-E8E1-437D-B1BF-988B0709C7DC}">
      <dsp:nvSpPr>
        <dsp:cNvPr id="0" name=""/>
        <dsp:cNvSpPr/>
      </dsp:nvSpPr>
      <dsp:spPr>
        <a:xfrm>
          <a:off x="4332754" y="2148423"/>
          <a:ext cx="598360" cy="59836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B56AF-D4C0-42E4-88FC-2DFE61E00FE3}">
      <dsp:nvSpPr>
        <dsp:cNvPr id="0" name=""/>
        <dsp:cNvSpPr/>
      </dsp:nvSpPr>
      <dsp:spPr>
        <a:xfrm>
          <a:off x="5368831" y="1931775"/>
          <a:ext cx="2431759" cy="1031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>
              <a:solidFill>
                <a:sysClr val="windowText" lastClr="000000"/>
              </a:solidFill>
            </a:rPr>
            <a:t>Regional dialogues</a:t>
          </a:r>
          <a:r>
            <a:rPr lang="en-US" sz="1500" b="0" i="0" kern="1200">
              <a:solidFill>
                <a:sysClr val="windowText" lastClr="000000"/>
              </a:solidFill>
            </a:rPr>
            <a:t>/workshops to facilitate application of IESBA’s standards</a:t>
          </a:r>
        </a:p>
      </dsp:txBody>
      <dsp:txXfrm>
        <a:off x="5368831" y="1931775"/>
        <a:ext cx="2431759" cy="1031655"/>
      </dsp:txXfrm>
    </dsp:sp>
    <dsp:sp modelId="{1CA998B1-0260-4D0C-98FE-A9A0A8626364}">
      <dsp:nvSpPr>
        <dsp:cNvPr id="0" name=""/>
        <dsp:cNvSpPr/>
      </dsp:nvSpPr>
      <dsp:spPr>
        <a:xfrm>
          <a:off x="8224306" y="1931775"/>
          <a:ext cx="1031655" cy="1031655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5E14C5-1FC5-40DC-8624-BEBA4C5AE13B}">
      <dsp:nvSpPr>
        <dsp:cNvPr id="0" name=""/>
        <dsp:cNvSpPr/>
      </dsp:nvSpPr>
      <dsp:spPr>
        <a:xfrm>
          <a:off x="8440953" y="2148423"/>
          <a:ext cx="598360" cy="59836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569964-F5E8-44F3-A65E-D584E0C82F99}">
      <dsp:nvSpPr>
        <dsp:cNvPr id="0" name=""/>
        <dsp:cNvSpPr/>
      </dsp:nvSpPr>
      <dsp:spPr>
        <a:xfrm>
          <a:off x="9477030" y="1931775"/>
          <a:ext cx="2431759" cy="10316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>
              <a:solidFill>
                <a:sysClr val="windowText" lastClr="000000"/>
              </a:solidFill>
            </a:rPr>
            <a:t>Seek </a:t>
          </a:r>
          <a:r>
            <a:rPr lang="en-US" sz="1500" b="1" i="0" kern="1200">
              <a:solidFill>
                <a:sysClr val="windowText" lastClr="000000"/>
              </a:solidFill>
            </a:rPr>
            <a:t>contributions</a:t>
          </a:r>
          <a:r>
            <a:rPr lang="en-US" sz="1500" b="0" i="0" kern="1200">
              <a:solidFill>
                <a:sysClr val="windowText" lastClr="000000"/>
              </a:solidFill>
            </a:rPr>
            <a:t> for capacity building </a:t>
          </a:r>
        </a:p>
      </dsp:txBody>
      <dsp:txXfrm>
        <a:off x="9477030" y="1931775"/>
        <a:ext cx="2431759" cy="103165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AD49E-27C9-4E84-BFCC-732B2D9972D0}">
      <dsp:nvSpPr>
        <dsp:cNvPr id="0" name=""/>
        <dsp:cNvSpPr/>
      </dsp:nvSpPr>
      <dsp:spPr>
        <a:xfrm>
          <a:off x="0" y="7962"/>
          <a:ext cx="11012129" cy="10951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Scope and focus will vary across jurisdictions, depending on A&amp;I readiness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/>
            <a:t>Tailored, flexible, and responsive activities to meet jurisdictional needs</a:t>
          </a:r>
          <a:endParaRPr lang="en-US" sz="2400" kern="1200"/>
        </a:p>
      </dsp:txBody>
      <dsp:txXfrm>
        <a:off x="53459" y="61421"/>
        <a:ext cx="10905211" cy="9882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4A314E-EC27-4B3E-A76E-F6722322752B}">
      <dsp:nvSpPr>
        <dsp:cNvPr id="0" name=""/>
        <dsp:cNvSpPr/>
      </dsp:nvSpPr>
      <dsp:spPr>
        <a:xfrm>
          <a:off x="0" y="16993"/>
          <a:ext cx="5209201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Implementation and Monitoring</a:t>
          </a:r>
        </a:p>
      </dsp:txBody>
      <dsp:txXfrm>
        <a:off x="33955" y="50948"/>
        <a:ext cx="5141291" cy="6276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A84E9-89BE-41C4-A0ED-12B1E6BA3BF7}">
      <dsp:nvSpPr>
        <dsp:cNvPr id="0" name=""/>
        <dsp:cNvSpPr/>
      </dsp:nvSpPr>
      <dsp:spPr>
        <a:xfrm>
          <a:off x="3793066" y="2438400"/>
          <a:ext cx="2980266" cy="2980266"/>
        </a:xfrm>
        <a:prstGeom prst="gear9">
          <a:avLst/>
        </a:prstGeom>
        <a:solidFill>
          <a:schemeClr val="accent5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Commence the IESBA Partnership Framework</a:t>
          </a:r>
        </a:p>
      </dsp:txBody>
      <dsp:txXfrm>
        <a:off x="4392232" y="3136513"/>
        <a:ext cx="1781934" cy="1531918"/>
      </dsp:txXfrm>
    </dsp:sp>
    <dsp:sp modelId="{1CC1F75D-50AD-423A-9AC8-4468AC8DC3FE}">
      <dsp:nvSpPr>
        <dsp:cNvPr id="0" name=""/>
        <dsp:cNvSpPr/>
      </dsp:nvSpPr>
      <dsp:spPr>
        <a:xfrm>
          <a:off x="2059093" y="1733973"/>
          <a:ext cx="2167466" cy="2167466"/>
        </a:xfrm>
        <a:prstGeom prst="gear6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Partner selection criteria and vetting</a:t>
          </a:r>
        </a:p>
      </dsp:txBody>
      <dsp:txXfrm>
        <a:off x="2604759" y="2282937"/>
        <a:ext cx="1076134" cy="1069538"/>
      </dsp:txXfrm>
    </dsp:sp>
    <dsp:sp modelId="{8E54B374-1E86-471B-85C7-5BC1579AE26E}">
      <dsp:nvSpPr>
        <dsp:cNvPr id="0" name=""/>
        <dsp:cNvSpPr/>
      </dsp:nvSpPr>
      <dsp:spPr>
        <a:xfrm rot="20700000">
          <a:off x="3273095" y="238642"/>
          <a:ext cx="2123675" cy="212367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Develop policies and procedures</a:t>
          </a:r>
        </a:p>
      </dsp:txBody>
      <dsp:txXfrm rot="-20700000">
        <a:off x="3738879" y="704426"/>
        <a:ext cx="1192106" cy="1192106"/>
      </dsp:txXfrm>
    </dsp:sp>
    <dsp:sp modelId="{E5809CAF-E125-4099-BA28-6325773DF6ED}">
      <dsp:nvSpPr>
        <dsp:cNvPr id="0" name=""/>
        <dsp:cNvSpPr/>
      </dsp:nvSpPr>
      <dsp:spPr>
        <a:xfrm>
          <a:off x="3577577" y="1980864"/>
          <a:ext cx="3814741" cy="3814741"/>
        </a:xfrm>
        <a:prstGeom prst="circularArrow">
          <a:avLst>
            <a:gd name="adj1" fmla="val 4688"/>
            <a:gd name="adj2" fmla="val 299029"/>
            <a:gd name="adj3" fmla="val 2539295"/>
            <a:gd name="adj4" fmla="val 1581232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20909D-9253-4907-A099-9204B471715F}">
      <dsp:nvSpPr>
        <dsp:cNvPr id="0" name=""/>
        <dsp:cNvSpPr/>
      </dsp:nvSpPr>
      <dsp:spPr>
        <a:xfrm>
          <a:off x="1675238" y="1249140"/>
          <a:ext cx="2771648" cy="277164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A66D4E-222A-4A93-8F80-582A568CB876}">
      <dsp:nvSpPr>
        <dsp:cNvPr id="0" name=""/>
        <dsp:cNvSpPr/>
      </dsp:nvSpPr>
      <dsp:spPr>
        <a:xfrm>
          <a:off x="2781867" y="-231776"/>
          <a:ext cx="2988394" cy="298839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369754-FA6C-4674-9457-737CC6E39EDC}">
      <dsp:nvSpPr>
        <dsp:cNvPr id="0" name=""/>
        <dsp:cNvSpPr/>
      </dsp:nvSpPr>
      <dsp:spPr>
        <a:xfrm>
          <a:off x="431379" y="1735"/>
          <a:ext cx="1662914" cy="997748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+mj-lt"/>
            </a:rPr>
            <a:t>Australia</a:t>
          </a:r>
        </a:p>
      </dsp:txBody>
      <dsp:txXfrm>
        <a:off x="431379" y="1735"/>
        <a:ext cx="1662914" cy="997748"/>
      </dsp:txXfrm>
    </dsp:sp>
    <dsp:sp modelId="{25C78FCD-6453-4C68-A42B-D4B4DB72141F}">
      <dsp:nvSpPr>
        <dsp:cNvPr id="0" name=""/>
        <dsp:cNvSpPr/>
      </dsp:nvSpPr>
      <dsp:spPr>
        <a:xfrm>
          <a:off x="2260585" y="1735"/>
          <a:ext cx="1662914" cy="997748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+mj-lt"/>
              <a:ea typeface="+mn-ea"/>
              <a:cs typeface="+mn-cs"/>
            </a:rPr>
            <a:t>Brazil</a:t>
          </a:r>
          <a:endParaRPr lang="en-US" sz="2200" kern="1200">
            <a:solidFill>
              <a:srgbClr val="475D68"/>
            </a:solidFill>
            <a:latin typeface="+mj-lt"/>
          </a:endParaRPr>
        </a:p>
      </dsp:txBody>
      <dsp:txXfrm>
        <a:off x="2260585" y="1735"/>
        <a:ext cx="1662914" cy="997748"/>
      </dsp:txXfrm>
    </dsp:sp>
    <dsp:sp modelId="{C57904D7-8B8B-4C46-93AD-85D48928C8C6}">
      <dsp:nvSpPr>
        <dsp:cNvPr id="0" name=""/>
        <dsp:cNvSpPr/>
      </dsp:nvSpPr>
      <dsp:spPr>
        <a:xfrm>
          <a:off x="4089791" y="1735"/>
          <a:ext cx="1662914" cy="997748"/>
        </a:xfrm>
        <a:prstGeom prst="rect">
          <a:avLst/>
        </a:prstGeom>
        <a:solidFill>
          <a:schemeClr val="accent3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France</a:t>
          </a:r>
          <a:endParaRPr lang="en-US" sz="2200" kern="1200">
            <a:solidFill>
              <a:srgbClr val="475D68"/>
            </a:solidFill>
            <a:latin typeface="+mj-lt"/>
          </a:endParaRPr>
        </a:p>
      </dsp:txBody>
      <dsp:txXfrm>
        <a:off x="4089791" y="1735"/>
        <a:ext cx="1662914" cy="997748"/>
      </dsp:txXfrm>
    </dsp:sp>
    <dsp:sp modelId="{1F9395B5-700F-4163-8384-292B7369E2DD}">
      <dsp:nvSpPr>
        <dsp:cNvPr id="0" name=""/>
        <dsp:cNvSpPr/>
      </dsp:nvSpPr>
      <dsp:spPr>
        <a:xfrm>
          <a:off x="5918997" y="1735"/>
          <a:ext cx="1662914" cy="997748"/>
        </a:xfrm>
        <a:prstGeom prst="rect">
          <a:avLst/>
        </a:prstGeom>
        <a:solidFill>
          <a:srgbClr val="A1BBB5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+mj-lt"/>
              <a:ea typeface="+mn-ea"/>
              <a:cs typeface="+mn-cs"/>
            </a:rPr>
            <a:t>Italy</a:t>
          </a:r>
        </a:p>
      </dsp:txBody>
      <dsp:txXfrm>
        <a:off x="5918997" y="1735"/>
        <a:ext cx="1662914" cy="997748"/>
      </dsp:txXfrm>
    </dsp:sp>
    <dsp:sp modelId="{1C2041B4-E9C4-4FA7-8D73-DA8082F60A21}">
      <dsp:nvSpPr>
        <dsp:cNvPr id="0" name=""/>
        <dsp:cNvSpPr/>
      </dsp:nvSpPr>
      <dsp:spPr>
        <a:xfrm>
          <a:off x="431379" y="1165776"/>
          <a:ext cx="1662914" cy="997748"/>
        </a:xfrm>
        <a:prstGeom prst="rect">
          <a:avLst/>
        </a:prstGeom>
        <a:solidFill>
          <a:srgbClr val="A1BBB5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New Zealand</a:t>
          </a:r>
        </a:p>
      </dsp:txBody>
      <dsp:txXfrm>
        <a:off x="431379" y="1165776"/>
        <a:ext cx="1662914" cy="997748"/>
      </dsp:txXfrm>
    </dsp:sp>
    <dsp:sp modelId="{24B4EDFD-4D07-4113-9F5F-02A351329A15}">
      <dsp:nvSpPr>
        <dsp:cNvPr id="0" name=""/>
        <dsp:cNvSpPr/>
      </dsp:nvSpPr>
      <dsp:spPr>
        <a:xfrm>
          <a:off x="2260585" y="1165776"/>
          <a:ext cx="1662914" cy="997748"/>
        </a:xfrm>
        <a:prstGeom prst="rect">
          <a:avLst/>
        </a:prstGeom>
        <a:solidFill>
          <a:srgbClr val="A1BBB5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South Africa</a:t>
          </a:r>
        </a:p>
      </dsp:txBody>
      <dsp:txXfrm>
        <a:off x="2260585" y="1165776"/>
        <a:ext cx="1662914" cy="997748"/>
      </dsp:txXfrm>
    </dsp:sp>
    <dsp:sp modelId="{AA57AD9B-CA90-45AD-BAC0-3D9FC136781C}">
      <dsp:nvSpPr>
        <dsp:cNvPr id="0" name=""/>
        <dsp:cNvSpPr/>
      </dsp:nvSpPr>
      <dsp:spPr>
        <a:xfrm>
          <a:off x="4089791" y="1165776"/>
          <a:ext cx="1662914" cy="997748"/>
        </a:xfrm>
        <a:prstGeom prst="rect">
          <a:avLst/>
        </a:prstGeom>
        <a:solidFill>
          <a:srgbClr val="A1BBB5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United Kingdom</a:t>
          </a:r>
        </a:p>
      </dsp:txBody>
      <dsp:txXfrm>
        <a:off x="4089791" y="1165776"/>
        <a:ext cx="1662914" cy="997748"/>
      </dsp:txXfrm>
    </dsp:sp>
    <dsp:sp modelId="{06222A07-37B4-41A8-A89E-149F7E098966}">
      <dsp:nvSpPr>
        <dsp:cNvPr id="0" name=""/>
        <dsp:cNvSpPr/>
      </dsp:nvSpPr>
      <dsp:spPr>
        <a:xfrm>
          <a:off x="5918997" y="1165776"/>
          <a:ext cx="1662914" cy="99774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India</a:t>
          </a:r>
        </a:p>
      </dsp:txBody>
      <dsp:txXfrm>
        <a:off x="5918997" y="1165776"/>
        <a:ext cx="1662914" cy="997748"/>
      </dsp:txXfrm>
    </dsp:sp>
    <dsp:sp modelId="{377DA05C-4826-43D2-93DF-80ADC8BE796D}">
      <dsp:nvSpPr>
        <dsp:cNvPr id="0" name=""/>
        <dsp:cNvSpPr/>
      </dsp:nvSpPr>
      <dsp:spPr>
        <a:xfrm>
          <a:off x="431379" y="2329816"/>
          <a:ext cx="1662914" cy="997748"/>
        </a:xfrm>
        <a:prstGeom prst="rect">
          <a:avLst/>
        </a:prstGeom>
        <a:solidFill>
          <a:srgbClr val="4B5E7C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chemeClr val="bg1"/>
              </a:solidFill>
              <a:latin typeface="+mj-lt"/>
            </a:rPr>
            <a:t>Japan</a:t>
          </a:r>
        </a:p>
      </dsp:txBody>
      <dsp:txXfrm>
        <a:off x="431379" y="2329816"/>
        <a:ext cx="1662914" cy="997748"/>
      </dsp:txXfrm>
    </dsp:sp>
    <dsp:sp modelId="{DEB0FF84-A7DF-4629-8B27-31CB4B17471A}">
      <dsp:nvSpPr>
        <dsp:cNvPr id="0" name=""/>
        <dsp:cNvSpPr/>
      </dsp:nvSpPr>
      <dsp:spPr>
        <a:xfrm>
          <a:off x="2260585" y="2329816"/>
          <a:ext cx="1662914" cy="99774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Malaysia</a:t>
          </a:r>
        </a:p>
      </dsp:txBody>
      <dsp:txXfrm>
        <a:off x="2260585" y="2329816"/>
        <a:ext cx="1662914" cy="997748"/>
      </dsp:txXfrm>
    </dsp:sp>
    <dsp:sp modelId="{AA3FE8E4-99BE-4FE9-8B38-9129E3F7F9E9}">
      <dsp:nvSpPr>
        <dsp:cNvPr id="0" name=""/>
        <dsp:cNvSpPr/>
      </dsp:nvSpPr>
      <dsp:spPr>
        <a:xfrm>
          <a:off x="4089791" y="2329816"/>
          <a:ext cx="1662914" cy="99774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latin typeface="+mj-lt"/>
            </a:rPr>
            <a:t>Singapore</a:t>
          </a:r>
        </a:p>
      </dsp:txBody>
      <dsp:txXfrm>
        <a:off x="4089791" y="2329816"/>
        <a:ext cx="1662914" cy="997748"/>
      </dsp:txXfrm>
    </dsp:sp>
    <dsp:sp modelId="{38C6F769-BF0D-4D13-A852-F975C6154125}">
      <dsp:nvSpPr>
        <dsp:cNvPr id="0" name=""/>
        <dsp:cNvSpPr/>
      </dsp:nvSpPr>
      <dsp:spPr>
        <a:xfrm>
          <a:off x="5918997" y="2329816"/>
          <a:ext cx="1662914" cy="99774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kern="1200">
              <a:solidFill>
                <a:schemeClr val="bg1"/>
              </a:solidFill>
              <a:latin typeface="+mj-lt"/>
              <a:ea typeface="+mn-ea"/>
              <a:cs typeface="+mn-cs"/>
            </a:rPr>
            <a:t>Qatar, Saudia Arabia, United Arab Emirates</a:t>
          </a:r>
          <a:endParaRPr lang="en-US" sz="1800" kern="1200">
            <a:latin typeface="+mj-lt"/>
          </a:endParaRPr>
        </a:p>
      </dsp:txBody>
      <dsp:txXfrm>
        <a:off x="5918997" y="2329816"/>
        <a:ext cx="1662914" cy="997748"/>
      </dsp:txXfrm>
    </dsp:sp>
    <dsp:sp modelId="{AF4FFB64-2E2B-4136-80C0-5A6E5CE52DCA}">
      <dsp:nvSpPr>
        <dsp:cNvPr id="0" name=""/>
        <dsp:cNvSpPr/>
      </dsp:nvSpPr>
      <dsp:spPr>
        <a:xfrm>
          <a:off x="1345982" y="3493856"/>
          <a:ext cx="1662914" cy="997748"/>
        </a:xfrm>
        <a:prstGeom prst="rect">
          <a:avLst/>
        </a:prstGeom>
        <a:solidFill>
          <a:srgbClr val="B4CA8F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Korea, Rep.</a:t>
          </a:r>
        </a:p>
      </dsp:txBody>
      <dsp:txXfrm>
        <a:off x="1345982" y="3493856"/>
        <a:ext cx="1662914" cy="997748"/>
      </dsp:txXfrm>
    </dsp:sp>
    <dsp:sp modelId="{EE54A477-5BB3-4F08-8B2B-C94FE9772996}">
      <dsp:nvSpPr>
        <dsp:cNvPr id="0" name=""/>
        <dsp:cNvSpPr/>
      </dsp:nvSpPr>
      <dsp:spPr>
        <a:xfrm>
          <a:off x="3175188" y="3493856"/>
          <a:ext cx="1662914" cy="997748"/>
        </a:xfrm>
        <a:prstGeom prst="rect">
          <a:avLst/>
        </a:prstGeom>
        <a:solidFill>
          <a:srgbClr val="D1B886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Calibri"/>
              <a:ea typeface="+mn-ea"/>
              <a:cs typeface="+mn-cs"/>
            </a:rPr>
            <a:t>Kenya</a:t>
          </a:r>
        </a:p>
      </dsp:txBody>
      <dsp:txXfrm>
        <a:off x="3175188" y="3493856"/>
        <a:ext cx="1662914" cy="997748"/>
      </dsp:txXfrm>
    </dsp:sp>
    <dsp:sp modelId="{FEF5F309-930A-4847-BB6F-BFB211DB0FC3}">
      <dsp:nvSpPr>
        <dsp:cNvPr id="0" name=""/>
        <dsp:cNvSpPr/>
      </dsp:nvSpPr>
      <dsp:spPr>
        <a:xfrm>
          <a:off x="5004394" y="3493856"/>
          <a:ext cx="1662914" cy="997748"/>
        </a:xfrm>
        <a:prstGeom prst="rect">
          <a:avLst/>
        </a:prstGeom>
        <a:solidFill>
          <a:srgbClr val="D1B886"/>
        </a:solidFill>
        <a:ln w="19050" cap="flat" cmpd="sng" algn="ctr">
          <a:solidFill>
            <a:srgbClr val="E8E8E8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>
              <a:solidFill>
                <a:srgbClr val="475D68"/>
              </a:solidFill>
              <a:latin typeface="+mj-lt"/>
              <a:ea typeface="+mn-ea"/>
              <a:cs typeface="+mn-cs"/>
            </a:rPr>
            <a:t>Nigeria</a:t>
          </a:r>
        </a:p>
      </dsp:txBody>
      <dsp:txXfrm>
        <a:off x="5004394" y="3493856"/>
        <a:ext cx="1662914" cy="997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D0781-142E-CC49-A611-A51DCE654331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7B25E-7D87-DB4C-BF4D-098E9D2844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0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2C419-CD3E-591D-2882-0AC163D0E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0456A3-04BA-3858-1540-824F46E6B2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577176-24B3-088F-238C-2B35CBB512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9BCCDE-0B59-24B6-D85B-1779B7195C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D7B25E-7D87-DB4C-BF4D-098E9D2844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138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microsoft.com/office/2007/relationships/hdphoto" Target="../media/hdphoto2.wdp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4" Type="http://schemas.microsoft.com/office/2007/relationships/hdphoto" Target="../media/hdphoto1.wdp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6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Relationship Id="rId5" Type="http://schemas.openxmlformats.org/officeDocument/2006/relationships/hyperlink" Target="https://www.ifac.org/who-we-are/operations" TargetMode="External"/><Relationship Id="rId4" Type="http://schemas.openxmlformats.org/officeDocument/2006/relationships/image" Target="../media/image10.pn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Relationship Id="rId4" Type="http://schemas.microsoft.com/office/2007/relationships/hdphoto" Target="../media/hdphoto2.wdp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9.xml"/><Relationship Id="rId6" Type="http://schemas.openxmlformats.org/officeDocument/2006/relationships/hyperlink" Target="https://www.ifac.org/who-we-are/operations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D398E4A3-EAC0-0BE6-2F4B-EFA6998C6A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9344"/>
          <a:stretch/>
        </p:blipFill>
        <p:spPr>
          <a:xfrm>
            <a:off x="4876874" y="396606"/>
            <a:ext cx="2438252" cy="13391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1"/>
            <a:ext cx="12192001" cy="4114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820091" y="3057085"/>
            <a:ext cx="8751026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0" i="0" spc="0" baseline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Foundation for Ethics and Audit (IFEA) is a nonprofit organization dedicated to promoting high-quality, international standards in the areas of ethics, audit, and assurance, with the aim of serving the public good. IFEA accomplishes its mission through its two standard-setting bodies, the International Auditing and Assurance Standards Board (IAASB) and the International Ethics Standards Board for Accountants (IESBA).</a:t>
            </a:r>
          </a:p>
          <a:p>
            <a:endParaRPr lang="en-US" sz="160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0A1493-6F9D-207E-E573-E4621BFDDE30}"/>
              </a:ext>
            </a:extLst>
          </p:cNvPr>
          <p:cNvSpPr txBox="1"/>
          <p:nvPr userDrawn="1"/>
        </p:nvSpPr>
        <p:spPr>
          <a:xfrm>
            <a:off x="0" y="2340192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1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A214976-CBA0-A1D5-F9B2-58760B5348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5447084" y="528809"/>
            <a:ext cx="1297833" cy="1232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Auditing and Assurance Standards Board sets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high-quality international standards for auditing, assurance, and quality</a:t>
            </a:r>
          </a:p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management that strengthen public confidence in the global profession.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64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C415EB-A487-D16E-226A-55CB1BAFF30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01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CD19FE-E24B-5B6B-1EF8-3FFD17CAAFFD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7417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3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>
                <a:solidFill>
                  <a:schemeClr val="accent6">
                    <a:lumMod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635335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3D5903-92D0-85B3-FD78-C21E34898378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63476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BADDF4F-246E-E1A3-EE57-31294875A131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774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634AAC0-E37B-AECD-B0C9-397FC19E4B7B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accent3">
              <a:lumMod val="40000"/>
              <a:lumOff val="6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674487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979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3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566733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85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0889658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18124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82816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551891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19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187896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646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889003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2512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5758041" y="22912"/>
            <a:ext cx="6433959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267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97887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erson with idea concept">
            <a:extLst>
              <a:ext uri="{FF2B5EF4-FFF2-40B4-BE49-F238E27FC236}">
                <a16:creationId xmlns:a16="http://schemas.microsoft.com/office/drawing/2014/main" id="{2E14263C-EF01-7373-5811-62C90442DF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5805488" y="0"/>
            <a:ext cx="6386512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Person with idea concept">
            <a:extLst>
              <a:ext uri="{FF2B5EF4-FFF2-40B4-BE49-F238E27FC236}">
                <a16:creationId xmlns:a16="http://schemas.microsoft.com/office/drawing/2014/main" id="{9359DD90-E3F6-67BF-5EBC-2BED1B870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0" y="0"/>
            <a:ext cx="6386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099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Person with idea concept">
            <a:extLst>
              <a:ext uri="{FF2B5EF4-FFF2-40B4-BE49-F238E27FC236}">
                <a16:creationId xmlns:a16="http://schemas.microsoft.com/office/drawing/2014/main" id="{9359DD90-E3F6-67BF-5EBC-2BED1B870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0" y="0"/>
            <a:ext cx="6386512" cy="6858000"/>
          </a:xfrm>
          <a:prstGeom prst="rect">
            <a:avLst/>
          </a:prstGeom>
        </p:spPr>
      </p:pic>
      <p:pic>
        <p:nvPicPr>
          <p:cNvPr id="7" name="Picture 6" descr="Person with idea concept">
            <a:extLst>
              <a:ext uri="{FF2B5EF4-FFF2-40B4-BE49-F238E27FC236}">
                <a16:creationId xmlns:a16="http://schemas.microsoft.com/office/drawing/2014/main" id="{2E14263C-EF01-7373-5811-62C90442DF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5805488" y="0"/>
            <a:ext cx="6386512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69956" y="0"/>
            <a:ext cx="5955252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964004" y="1545696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92566" y="1706033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5417" y="51487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</p:spTree>
    <p:extLst>
      <p:ext uri="{BB962C8B-B14F-4D97-AF65-F5344CB8AC3E}">
        <p14:creationId xmlns:p14="http://schemas.microsoft.com/office/powerpoint/2010/main" val="40181753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39162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24253899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C3F87-8534-794D-D9F4-3A3B5333D039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6565356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1F8E24-1552-6295-5442-EAECFDF1C10C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808969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9168943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961694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214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1618933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tx2">
              <a:lumMod val="20000"/>
              <a:lumOff val="80000"/>
              <a:alpha val="3982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672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70544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E969F4-97EE-EE7D-0DD9-11837211B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802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4388233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and IESB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4099838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3659" y="912462"/>
            <a:ext cx="1512376" cy="1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3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, 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9" name="Picture 8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4A0277F1-AC01-04DA-2CEF-6D5AEB2D56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1704" y="164884"/>
            <a:ext cx="1815806" cy="1968716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50216" y="164884"/>
            <a:ext cx="2727524" cy="950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267510" y="1050660"/>
            <a:ext cx="2710230" cy="99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253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22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0330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379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12" name="Picture 11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5E312B8-4194-3560-49B8-411937A0A0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690" t="4710" r="26846" b="50559"/>
          <a:stretch/>
        </p:blipFill>
        <p:spPr>
          <a:xfrm>
            <a:off x="7413716" y="1579418"/>
            <a:ext cx="3689139" cy="3545318"/>
          </a:xfrm>
          <a:prstGeom prst="rect">
            <a:avLst/>
          </a:prstGeom>
        </p:spPr>
      </p:pic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DCCF79A-FB85-03A6-01BD-6C114AB5B8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9442" y="282256"/>
            <a:ext cx="2923007" cy="10188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2DAC97-A3C1-67CD-AF8C-755A6BA9BC1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222449" y="226591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13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3168">
          <p15:clr>
            <a:srgbClr val="FBAE40"/>
          </p15:clr>
        </p15:guide>
        <p15:guide id="3" pos="4824">
          <p15:clr>
            <a:srgbClr val="FBAE40"/>
          </p15:clr>
        </p15:guide>
        <p15:guide id="4" pos="5544">
          <p15:clr>
            <a:srgbClr val="FBAE40"/>
          </p15:clr>
        </p15:guide>
        <p15:guide id="5" pos="336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55178" y="0"/>
            <a:ext cx="5636821" cy="6858000"/>
          </a:xfrm>
          <a:prstGeom prst="rect">
            <a:avLst/>
          </a:prstGeom>
          <a:solidFill>
            <a:schemeClr val="tx1">
              <a:alpha val="39658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F363A2D0-3348-EDCB-E9C1-55CD69A8AA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7500357" y="1609106"/>
            <a:ext cx="3808036" cy="36160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01984"/>
            <a:ext cx="4495800" cy="819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A12F54EA-E923-FB2D-AB1B-5212D0245E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4097" y="862181"/>
            <a:ext cx="2923007" cy="101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557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0EBB435-D6F2-2671-F9B1-83F257BFAD0D}"/>
              </a:ext>
            </a:extLst>
          </p:cNvPr>
          <p:cNvSpPr/>
          <p:nvPr userDrawn="1"/>
        </p:nvSpPr>
        <p:spPr>
          <a:xfrm>
            <a:off x="6567054" y="0"/>
            <a:ext cx="5624945" cy="6858000"/>
          </a:xfrm>
          <a:prstGeom prst="rect">
            <a:avLst/>
          </a:prstGeom>
          <a:solidFill>
            <a:schemeClr val="tx1">
              <a:alpha val="3974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A9C286-81AB-6D4F-560A-EE17333B15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7659585" y="1604901"/>
            <a:ext cx="3674426" cy="3637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400" y="2968831"/>
            <a:ext cx="4495800" cy="1104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400" y="4013860"/>
            <a:ext cx="4495800" cy="9500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400" y="5733453"/>
            <a:ext cx="44958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F8E644-0137-29E6-325D-654CB8ECA7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15471" y="828102"/>
            <a:ext cx="2904473" cy="106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0393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3168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544" userDrawn="1">
          <p15:clr>
            <a:srgbClr val="FBAE40"/>
          </p15:clr>
        </p15:guide>
        <p15:guide id="5" pos="336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-59377"/>
            <a:ext cx="12192000" cy="6917377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5" name="Picture 4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90B9318E-6CFB-517A-8DC1-DBE5229A04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21" t="9534" r="69630" b="17595"/>
          <a:stretch/>
        </p:blipFill>
        <p:spPr>
          <a:xfrm>
            <a:off x="278323" y="1235037"/>
            <a:ext cx="2426139" cy="2303814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8460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73881"/>
            <a:ext cx="3831336" cy="8697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1"/>
            <a:ext cx="3011424" cy="890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80594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692914"/>
            <a:ext cx="8858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Auditing and Assurance Standards Board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50242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82AA819-BD9E-C600-05A0-6FD2382E0C32}"/>
              </a:ext>
            </a:extLst>
          </p:cNvPr>
          <p:cNvSpPr txBox="1"/>
          <p:nvPr userDrawn="1"/>
        </p:nvSpPr>
        <p:spPr>
          <a:xfrm>
            <a:off x="8953997" y="3800109"/>
            <a:ext cx="2731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5301C7-F4D1-3414-B19F-13341E6B47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62535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2640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- Title Slide - Bottom Inf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B624FA-76FB-3BD9-ECAC-47BD68E25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331548" y="1199409"/>
            <a:ext cx="2423527" cy="2399293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rcRect b="16161"/>
          <a:stretch/>
        </p:blipFill>
        <p:spPr>
          <a:xfrm>
            <a:off x="5462649" y="131049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85756"/>
            <a:ext cx="3831336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56320" y="4773880"/>
            <a:ext cx="3011424" cy="99752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9246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5" y="3704785"/>
            <a:ext cx="852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International Ethics Standards Board for Accountants  |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6211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BCCA985-B729-3249-3152-0C8201ECB55A}"/>
              </a:ext>
            </a:extLst>
          </p:cNvPr>
          <p:cNvSpPr txBox="1"/>
          <p:nvPr userDrawn="1"/>
        </p:nvSpPr>
        <p:spPr>
          <a:xfrm>
            <a:off x="8823365" y="3811980"/>
            <a:ext cx="3004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>
                <a:solidFill>
                  <a:schemeClr val="accent1"/>
                </a:solidFill>
              </a:rPr>
              <a:t>AN IFEA BOARD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75B9A43-F3C7-E4C5-45D8-20D288E2A3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4736009"/>
            <a:ext cx="3360737" cy="1117600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4098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20285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715175"/>
            <a:ext cx="704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IFEA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Foundation for Ethics and Audit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672503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1221673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061442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  <p15:guide id="5" pos="336" userDrawn="1">
          <p15:clr>
            <a:srgbClr val="FBAE40"/>
          </p15:clr>
        </p15:guide>
        <p15:guide id="6" orient="horz" pos="3168" userDrawn="1">
          <p15:clr>
            <a:srgbClr val="FBAE40"/>
          </p15:clr>
        </p15:guide>
        <p15:guide id="7" pos="734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78D593A-E7DA-158E-BEF2-7F95284FEE44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5202D6B-0317-74DC-30CD-452CE95DD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93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BSA - Title Slide - Bottom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ABF2EA-1D36-2A49-4D30-653A990F32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51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93E76EC2-6B7F-D6A6-4A4D-2C090D37B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95800" y="4797630"/>
            <a:ext cx="3831336" cy="12469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Subhead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CB5ED133-93DF-9A24-6B85-817A2B86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47176" y="4797630"/>
            <a:ext cx="3011424" cy="12587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By/Date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A718C1F-DC02-89F7-8ED2-1067EC21869E}"/>
              </a:ext>
            </a:extLst>
          </p:cNvPr>
          <p:cNvCxnSpPr/>
          <p:nvPr userDrawn="1"/>
        </p:nvCxnSpPr>
        <p:spPr>
          <a:xfrm>
            <a:off x="533400" y="4168129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08B664-82EC-FC67-05F8-0A7D301DB513}"/>
              </a:ext>
            </a:extLst>
          </p:cNvPr>
          <p:cNvSpPr txBox="1"/>
          <p:nvPr userDrawn="1"/>
        </p:nvSpPr>
        <p:spPr>
          <a:xfrm>
            <a:off x="463296" y="3205887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IAASB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Auditing and Assurance Standards Board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1685A51-9664-5AC1-CBE0-70CBC0406227}"/>
              </a:ext>
            </a:extLst>
          </p:cNvPr>
          <p:cNvCxnSpPr/>
          <p:nvPr userDrawn="1"/>
        </p:nvCxnSpPr>
        <p:spPr>
          <a:xfrm>
            <a:off x="539496" y="3163215"/>
            <a:ext cx="11125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13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FF3646A3-4C7F-3CD6-00D3-4A7F5B23D9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2690" t="4710" r="26846" b="50559"/>
          <a:stretch/>
        </p:blipFill>
        <p:spPr>
          <a:xfrm>
            <a:off x="237271" y="712385"/>
            <a:ext cx="2362852" cy="2270736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257A572-0F02-E222-38AB-3B2EB549EA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400" y="4738254"/>
            <a:ext cx="3360737" cy="1341912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7BD668-652B-8325-2B91-3801AB7ED57E}"/>
              </a:ext>
            </a:extLst>
          </p:cNvPr>
          <p:cNvSpPr txBox="1"/>
          <p:nvPr userDrawn="1"/>
        </p:nvSpPr>
        <p:spPr>
          <a:xfrm>
            <a:off x="463296" y="3589735"/>
            <a:ext cx="10740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  <a:r>
              <a:rPr lang="en-US" sz="1800" b="1" i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400" b="1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|  </a:t>
            </a:r>
            <a:r>
              <a:rPr lang="en-US" sz="2400" b="0" i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International Ethics Standards Board for Accountants</a:t>
            </a:r>
          </a:p>
        </p:txBody>
      </p:sp>
    </p:spTree>
    <p:extLst>
      <p:ext uri="{BB962C8B-B14F-4D97-AF65-F5344CB8AC3E}">
        <p14:creationId xmlns:p14="http://schemas.microsoft.com/office/powerpoint/2010/main" val="11646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  <p15:guide id="5" pos="336">
          <p15:clr>
            <a:srgbClr val="FBAE40"/>
          </p15:clr>
        </p15:guide>
        <p15:guide id="6" orient="horz" pos="3168">
          <p15:clr>
            <a:srgbClr val="FBAE40"/>
          </p15:clr>
        </p15:guide>
        <p15:guide id="7" pos="734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4035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0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4297018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1000"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80891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- Bei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9978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rcRect t="7701" b="7701"/>
          <a:stretch/>
        </p:blipFill>
        <p:spPr>
          <a:xfrm>
            <a:off x="4514850" y="0"/>
            <a:ext cx="767714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762249"/>
          </a:xfrm>
        </p:spPr>
        <p:txBody>
          <a:bodyPr anchor="b"/>
          <a:lstStyle>
            <a:lvl1pPr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/>
              <a:t>Section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1600" cap="all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Copy describing section/information</a:t>
            </a:r>
          </a:p>
        </p:txBody>
      </p:sp>
    </p:spTree>
    <p:extLst>
      <p:ext uri="{BB962C8B-B14F-4D97-AF65-F5344CB8AC3E}">
        <p14:creationId xmlns:p14="http://schemas.microsoft.com/office/powerpoint/2010/main" val="1963820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1" b="12735"/>
          <a:stretch/>
        </p:blipFill>
        <p:spPr>
          <a:xfrm>
            <a:off x="0" y="-1"/>
            <a:ext cx="12192000" cy="455088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926717" y="4900058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489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6997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-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8E723A3-AAFB-5829-A257-05340351DE9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06E414A0-FEB2-9CAB-42A4-E220C092CF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rcRect t="15625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5165766" y="3918857"/>
            <a:ext cx="7026234" cy="2939143"/>
          </a:xfrm>
          <a:prstGeom prst="rect">
            <a:avLst/>
          </a:prstGeom>
          <a:solidFill>
            <a:schemeClr val="tx1">
              <a:alpha val="9479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48214" y="4602122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84025" y="5452281"/>
            <a:ext cx="5378780" cy="1055398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5879212" y="4555672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7848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0572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Quote - 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243CB-F251-2C5C-ED1A-E8B46C15D0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1000"/>
          </a:blip>
          <a:srcRect t="7591" b="7591"/>
          <a:stretch/>
        </p:blipFill>
        <p:spPr>
          <a:xfrm flipH="1">
            <a:off x="-1957389" y="-238245"/>
            <a:ext cx="7943851" cy="70962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9188" y="1700214"/>
            <a:ext cx="6418262" cy="85725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 / 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914900" y="3100387"/>
            <a:ext cx="6432550" cy="2989263"/>
          </a:xfrm>
        </p:spPr>
        <p:txBody>
          <a:bodyPr>
            <a:normAutofit/>
          </a:bodyPr>
          <a:lstStyle>
            <a:lvl1pPr marL="0" indent="0">
              <a:buNone/>
              <a:defRPr sz="20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or quote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0F068C0-BB03-ED34-CB9A-E98097B666EC}"/>
              </a:ext>
            </a:extLst>
          </p:cNvPr>
          <p:cNvCxnSpPr>
            <a:cxnSpLocks/>
          </p:cNvCxnSpPr>
          <p:nvPr userDrawn="1"/>
        </p:nvCxnSpPr>
        <p:spPr>
          <a:xfrm flipH="1">
            <a:off x="4972050" y="2900363"/>
            <a:ext cx="600075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120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 - 3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47672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840030-2A8B-90A8-AD4A-3BF64A3993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4650" y="5056186"/>
            <a:ext cx="1490554" cy="1616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495151" y="5746648"/>
            <a:ext cx="2126187" cy="741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0D6C7B-9708-ECB6-8CC3-3CAF592DD76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4699052" y="5699286"/>
            <a:ext cx="2219099" cy="8118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8C7C42-AF72-EE18-C509-0EAF382C478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15000"/>
          </a:blip>
          <a:srcRect t="-1380" b="17684"/>
          <a:stretch/>
        </p:blipFill>
        <p:spPr>
          <a:xfrm>
            <a:off x="5462649" y="130629"/>
            <a:ext cx="6729351" cy="6727371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D873ABF-F8A2-7130-507B-CDB1A29202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260" y="5823917"/>
            <a:ext cx="2208810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err="1"/>
              <a:t>EthicsandAudit.org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3FC046F-DF83-B46E-9BF2-477CF953074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6858771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en-US"/>
              <a:t>International Foundation for Ethics and Audit</a:t>
            </a:r>
          </a:p>
        </p:txBody>
      </p:sp>
    </p:spTree>
    <p:extLst>
      <p:ext uri="{BB962C8B-B14F-4D97-AF65-F5344CB8AC3E}">
        <p14:creationId xmlns:p14="http://schemas.microsoft.com/office/powerpoint/2010/main" val="200164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EFEBB2A-4809-2BCF-9399-D4CAEA4B1B20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7811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40000"/>
              <a:lumOff val="60000"/>
              <a:alpha val="5966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FDF5DF-B7CB-0F00-E463-F9AB78711A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27205" y="4972051"/>
            <a:ext cx="3610656" cy="125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AA75F5-0A89-1A6E-6AD7-9CEDD104B8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15000"/>
          </a:blip>
          <a:srcRect t="-789" b="16650"/>
          <a:stretch/>
        </p:blipFill>
        <p:spPr>
          <a:xfrm>
            <a:off x="5462649" y="95003"/>
            <a:ext cx="6729351" cy="6762997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ADF24AB-90E7-2EA8-48FD-CF32569F94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12778" y="5705167"/>
            <a:ext cx="1496291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IAASB.org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9428978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Auditing and Assurance Standards Board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F9A2A-5191-7B90-16C8-80A6DF155187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28234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Bac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6AF24E-E485-4CD9-3BA2-F1663D7523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776999-BB7B-63F5-E23A-1BA4C26619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"/>
          </a:blip>
          <a:srcRect t="7591" b="7591"/>
          <a:stretch/>
        </p:blipFill>
        <p:spPr>
          <a:xfrm>
            <a:off x="6626822" y="-142875"/>
            <a:ext cx="8236942" cy="7358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995B5C-4EAE-26C8-8EB6-2D408A782F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54420" y="4878036"/>
            <a:ext cx="3959846" cy="1448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269121-9FB0-7EAC-179B-B4FC7ECF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075" y="2414589"/>
            <a:ext cx="10515600" cy="80009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Thank you.</a:t>
            </a:r>
          </a:p>
        </p:txBody>
      </p:sp>
      <p:pic>
        <p:nvPicPr>
          <p:cNvPr id="8" name="Picture 7" descr="A black and white logo&#10;&#10;Description automatically generated">
            <a:extLst>
              <a:ext uri="{FF2B5EF4-FFF2-40B4-BE49-F238E27FC236}">
                <a16:creationId xmlns:a16="http://schemas.microsoft.com/office/drawing/2014/main" id="{FCF3ED0E-DF79-A38E-7AA0-5DCE0469126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rcRect b="16161"/>
          <a:stretch/>
        </p:blipFill>
        <p:spPr>
          <a:xfrm>
            <a:off x="5462649" y="119164"/>
            <a:ext cx="6729351" cy="67388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9C053BF-2EED-9865-5F53-6F86D7A917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88384" y="5705167"/>
            <a:ext cx="2220685" cy="588756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EthicsBoard.org</a:t>
            </a:r>
          </a:p>
        </p:txBody>
      </p:sp>
      <p:sp>
        <p:nvSpPr>
          <p:cNvPr id="3" name="Text Placeholder 7">
            <a:extLst>
              <a:ext uri="{FF2B5EF4-FFF2-40B4-BE49-F238E27FC236}">
                <a16:creationId xmlns:a16="http://schemas.microsoft.com/office/drawing/2014/main" id="{DEF2FB99-A42B-3D6A-4919-12D58339E2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00125" y="3343276"/>
            <a:ext cx="7600177" cy="628649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International Ethics Standards Board for Accountants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CA54C-CD06-E29E-9EA5-2B0FD850F202}"/>
              </a:ext>
            </a:extLst>
          </p:cNvPr>
          <p:cNvSpPr txBox="1"/>
          <p:nvPr userDrawn="1"/>
        </p:nvSpPr>
        <p:spPr>
          <a:xfrm>
            <a:off x="6024880" y="6363176"/>
            <a:ext cx="6068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299784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8305E93B-211D-4EFA-63FA-C74D5B1C9A17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3">
              <a:alpha val="89617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3">
              <a:lumMod val="60000"/>
              <a:lumOff val="40000"/>
              <a:alpha val="5994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IAASB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3"/>
                </a:solidFill>
              </a:rPr>
              <a:t>TO LEARN MORE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7E24F94-A103-45D6-6CEB-A2CBD27563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81621" y="2967485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ACAA7C-C5AC-3A33-B2D3-BB3B4D01A78B}"/>
              </a:ext>
            </a:extLst>
          </p:cNvPr>
          <p:cNvSpPr txBox="1"/>
          <p:nvPr userDrawn="1"/>
        </p:nvSpPr>
        <p:spPr>
          <a:xfrm>
            <a:off x="2187147" y="2990335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7C9203-6886-C266-0E96-6A3AF85E7D97}"/>
              </a:ext>
            </a:extLst>
          </p:cNvPr>
          <p:cNvSpPr txBox="1"/>
          <p:nvPr userDrawn="1"/>
        </p:nvSpPr>
        <p:spPr>
          <a:xfrm>
            <a:off x="2171700" y="3958283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and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pic>
        <p:nvPicPr>
          <p:cNvPr id="13" name="Picture 12" descr="A blue and black logo&#10;&#10;Description automatically generated">
            <a:extLst>
              <a:ext uri="{FF2B5EF4-FFF2-40B4-BE49-F238E27FC236}">
                <a16:creationId xmlns:a16="http://schemas.microsoft.com/office/drawing/2014/main" id="{2813CD03-C804-D238-6708-E57AF29F3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39987" y="4083913"/>
            <a:ext cx="727996" cy="617839"/>
          </a:xfrm>
          <a:prstGeom prst="rect">
            <a:avLst/>
          </a:prstGeom>
        </p:spPr>
      </p:pic>
      <p:pic>
        <p:nvPicPr>
          <p:cNvPr id="15" name="Picture 14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E90BAA3B-BD4C-281B-3644-F603A97225D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223478" y="5354592"/>
            <a:ext cx="768156" cy="50662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7D87E8-CFA8-DB33-3BCF-E8945504546E}"/>
              </a:ext>
            </a:extLst>
          </p:cNvPr>
          <p:cNvSpPr txBox="1"/>
          <p:nvPr userDrawn="1"/>
        </p:nvSpPr>
        <p:spPr>
          <a:xfrm>
            <a:off x="2171700" y="5247504"/>
            <a:ext cx="7261653" cy="1022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@International Auditing &amp;    </a:t>
            </a:r>
          </a:p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     Assurance Standards Board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C80E2-B1A1-0448-C255-2739CFA134C2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www.IAASB.org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CE4636-B132-6AF5-6FC0-B82BFF70F6F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r="69180"/>
          <a:stretch/>
        </p:blipFill>
        <p:spPr>
          <a:xfrm>
            <a:off x="9378081" y="3316246"/>
            <a:ext cx="1112805" cy="125852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0E8259-4671-DF54-0DF7-8426CFCA9D2B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2899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52" userDrawn="1">
          <p15:clr>
            <a:srgbClr val="FBAE40"/>
          </p15:clr>
        </p15:guide>
        <p15:guide id="2" pos="1368" userDrawn="1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50467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3F665ECE-9319-818D-5CFB-D84A47760EB4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tx1">
              <a:alpha val="50064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D23A66-DFF6-2BBA-362E-CCE63F890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1154" r="22436" b="49854"/>
          <a:stretch/>
        </p:blipFill>
        <p:spPr>
          <a:xfrm>
            <a:off x="9452919" y="3326241"/>
            <a:ext cx="1087395" cy="10480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IFEA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4B5FA-375C-51DA-E475-E16B2D6F5F49}"/>
              </a:ext>
            </a:extLst>
          </p:cNvPr>
          <p:cNvSpPr txBox="1"/>
          <p:nvPr userDrawn="1"/>
        </p:nvSpPr>
        <p:spPr>
          <a:xfrm>
            <a:off x="2171700" y="3958283"/>
            <a:ext cx="6261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International Foundation for</a:t>
            </a:r>
            <a:br>
              <a:rPr lang="en-US" sz="3200">
                <a:solidFill>
                  <a:schemeClr val="accent1"/>
                </a:solidFill>
              </a:rPr>
            </a:br>
            <a:r>
              <a:rPr lang="en-US" sz="3200">
                <a:solidFill>
                  <a:schemeClr val="accent1"/>
                </a:solidFill>
              </a:rPr>
              <a:t>     Ethics and Audit</a:t>
            </a:r>
          </a:p>
        </p:txBody>
      </p:sp>
      <p:pic>
        <p:nvPicPr>
          <p:cNvPr id="10" name="Picture 9" descr="A blue and black logo&#10;&#10;Description automatically generated">
            <a:extLst>
              <a:ext uri="{FF2B5EF4-FFF2-40B4-BE49-F238E27FC236}">
                <a16:creationId xmlns:a16="http://schemas.microsoft.com/office/drawing/2014/main" id="{EBA353C9-D36C-9C56-5409-69B577B266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52344" y="4059193"/>
            <a:ext cx="727996" cy="617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4C16F25-490C-F0A6-F493-7C0FA6E68651}"/>
              </a:ext>
            </a:extLst>
          </p:cNvPr>
          <p:cNvSpPr txBox="1"/>
          <p:nvPr userDrawn="1"/>
        </p:nvSpPr>
        <p:spPr>
          <a:xfrm>
            <a:off x="8723870" y="4321945"/>
            <a:ext cx="2471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www.IFEA.org</a:t>
            </a:r>
          </a:p>
        </p:txBody>
      </p:sp>
    </p:spTree>
    <p:extLst>
      <p:ext uri="{BB962C8B-B14F-4D97-AF65-F5344CB8AC3E}">
        <p14:creationId xmlns:p14="http://schemas.microsoft.com/office/powerpoint/2010/main" val="1656905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AASB, IESBA closing follow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1533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424871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tx1">
                    <a:lumMod val="90000"/>
                  </a:schemeClr>
                </a:solidFill>
                <a:latin typeface="+mj-lt"/>
              </a:rPr>
              <a:t>Follow IAASB &amp; IESBA</a:t>
            </a:r>
            <a:r>
              <a:rPr lang="en-US" sz="6000" b="0" cap="none">
                <a:solidFill>
                  <a:schemeClr val="tx1">
                    <a:lumMod val="90000"/>
                  </a:schemeClr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276587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53AEBA8-BFE5-DBFD-7D6F-6C598976BA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6283" y="4508723"/>
            <a:ext cx="406122" cy="4149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DE6484-1B62-5DC6-7409-D056A3F1CAAC}"/>
              </a:ext>
            </a:extLst>
          </p:cNvPr>
          <p:cNvSpPr txBox="1"/>
          <p:nvPr userDrawn="1"/>
        </p:nvSpPr>
        <p:spPr>
          <a:xfrm>
            <a:off x="875182" y="4600477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@IAASB_News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2AB40D-5F99-34F6-B72B-6DACDC1280DF}"/>
              </a:ext>
            </a:extLst>
          </p:cNvPr>
          <p:cNvSpPr txBox="1"/>
          <p:nvPr userDrawn="1"/>
        </p:nvSpPr>
        <p:spPr>
          <a:xfrm>
            <a:off x="875183" y="5090088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000">
                <a:solidFill>
                  <a:schemeClr val="accent1"/>
                </a:solidFill>
              </a:rPr>
              <a:t>@International Auditing and Assurance</a:t>
            </a:r>
            <a:br>
              <a:rPr lang="en-US" sz="2000">
                <a:solidFill>
                  <a:schemeClr val="accent1"/>
                </a:solidFill>
              </a:rPr>
            </a:br>
            <a:r>
              <a:rPr lang="en-US" sz="2000">
                <a:solidFill>
                  <a:schemeClr val="accent1"/>
                </a:solidFill>
              </a:rPr>
              <a:t>      Standards Board</a:t>
            </a:r>
          </a:p>
        </p:txBody>
      </p:sp>
      <p:pic>
        <p:nvPicPr>
          <p:cNvPr id="12" name="Picture 11" descr="A blue and black logo&#10;&#10;Description automatically generated">
            <a:extLst>
              <a:ext uri="{FF2B5EF4-FFF2-40B4-BE49-F238E27FC236}">
                <a16:creationId xmlns:a16="http://schemas.microsoft.com/office/drawing/2014/main" id="{7AB30265-D7CD-A78B-8793-FCF80C55B5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6283" y="5186610"/>
            <a:ext cx="485507" cy="412042"/>
          </a:xfrm>
          <a:prstGeom prst="rect">
            <a:avLst/>
          </a:prstGeom>
        </p:spPr>
      </p:pic>
      <p:pic>
        <p:nvPicPr>
          <p:cNvPr id="14" name="Picture 13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2DEAAE3-F98F-C9F7-5C37-C3FF1F8CD4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362892" y="5938480"/>
            <a:ext cx="512290" cy="33787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1F0487-098F-568B-57F3-C3EF3C1D0F6F}"/>
              </a:ext>
            </a:extLst>
          </p:cNvPr>
          <p:cNvSpPr txBox="1"/>
          <p:nvPr userDrawn="1"/>
        </p:nvSpPr>
        <p:spPr>
          <a:xfrm>
            <a:off x="875183" y="5792821"/>
            <a:ext cx="5220818" cy="74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>
              <a:lnSpc>
                <a:spcPts val="2600"/>
              </a:lnSpc>
            </a:pP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@International Auditing &amp; Assurance</a:t>
            </a:r>
            <a:b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r>
              <a:rPr lang="en-US" sz="2000" kern="120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    Standards Board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F677629-C231-1A38-935D-A8D127E69CFC}"/>
              </a:ext>
            </a:extLst>
          </p:cNvPr>
          <p:cNvGrpSpPr/>
          <p:nvPr userDrawn="1"/>
        </p:nvGrpSpPr>
        <p:grpSpPr>
          <a:xfrm>
            <a:off x="1574756" y="1809203"/>
            <a:ext cx="2496065" cy="2434281"/>
            <a:chOff x="8723870" y="3303373"/>
            <a:chExt cx="2496065" cy="2434281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6D7AB8A-398A-678F-F5D7-30B5EE4E3223}"/>
                </a:ext>
              </a:extLst>
            </p:cNvPr>
            <p:cNvSpPr/>
            <p:nvPr userDrawn="1"/>
          </p:nvSpPr>
          <p:spPr>
            <a:xfrm>
              <a:off x="8785654" y="3303373"/>
              <a:ext cx="2434281" cy="2434281"/>
            </a:xfrm>
            <a:prstGeom prst="ellipse">
              <a:avLst/>
            </a:prstGeom>
            <a:solidFill>
              <a:schemeClr val="accent3">
                <a:alpha val="89617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FEF5F8-F510-CE33-373E-6CF50CECEDE8}"/>
                </a:ext>
              </a:extLst>
            </p:cNvPr>
            <p:cNvSpPr txBox="1"/>
            <p:nvPr userDrawn="1"/>
          </p:nvSpPr>
          <p:spPr>
            <a:xfrm>
              <a:off x="8723870" y="4321945"/>
              <a:ext cx="24713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www.IAASB.org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CB8FA45-F794-78A3-3C31-32E53DBABA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rcRect r="69180"/>
            <a:stretch/>
          </p:blipFill>
          <p:spPr>
            <a:xfrm>
              <a:off x="9378081" y="3316246"/>
              <a:ext cx="1112805" cy="125852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7DCAE162-688D-F402-D4F8-037DFFC5595F}"/>
              </a:ext>
            </a:extLst>
          </p:cNvPr>
          <p:cNvSpPr txBox="1"/>
          <p:nvPr userDrawn="1"/>
        </p:nvSpPr>
        <p:spPr>
          <a:xfrm>
            <a:off x="7337213" y="4571248"/>
            <a:ext cx="404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@Ethics_Board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DBC7BD-B30B-8CD0-E9EC-05AFEBCFB19F}"/>
              </a:ext>
            </a:extLst>
          </p:cNvPr>
          <p:cNvSpPr txBox="1"/>
          <p:nvPr userDrawn="1"/>
        </p:nvSpPr>
        <p:spPr>
          <a:xfrm>
            <a:off x="7355545" y="5144958"/>
            <a:ext cx="289457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69A8E0-6DA3-620A-04FA-730CE8C2A3E9}"/>
              </a:ext>
            </a:extLst>
          </p:cNvPr>
          <p:cNvSpPr txBox="1"/>
          <p:nvPr userDrawn="1"/>
        </p:nvSpPr>
        <p:spPr>
          <a:xfrm>
            <a:off x="7368936" y="5833625"/>
            <a:ext cx="3314700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2000">
                <a:solidFill>
                  <a:schemeClr val="accent1"/>
                </a:solidFill>
              </a:rPr>
              <a:t>@IESBA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ADCE82F-8C19-2CF2-508E-795E9F9EBC50}"/>
              </a:ext>
            </a:extLst>
          </p:cNvPr>
          <p:cNvGrpSpPr/>
          <p:nvPr userDrawn="1"/>
        </p:nvGrpSpPr>
        <p:grpSpPr>
          <a:xfrm>
            <a:off x="7615240" y="1868284"/>
            <a:ext cx="2434281" cy="2434281"/>
            <a:chOff x="13227907" y="2992272"/>
            <a:chExt cx="2434281" cy="243428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A2B2C00-BE84-1E33-A807-C124D8E4BECA}"/>
                </a:ext>
              </a:extLst>
            </p:cNvPr>
            <p:cNvSpPr/>
            <p:nvPr userDrawn="1"/>
          </p:nvSpPr>
          <p:spPr>
            <a:xfrm>
              <a:off x="13227907" y="2992272"/>
              <a:ext cx="2434281" cy="2434281"/>
            </a:xfrm>
            <a:prstGeom prst="ellipse">
              <a:avLst/>
            </a:prstGeom>
            <a:solidFill>
              <a:schemeClr val="accent4">
                <a:alpha val="77603"/>
              </a:schemeClr>
            </a:solidFill>
            <a:ln w="412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3A8E6C2-E2A7-2075-A78D-4E68F2315DB4}"/>
                </a:ext>
              </a:extLst>
            </p:cNvPr>
            <p:cNvSpPr txBox="1"/>
            <p:nvPr userDrawn="1"/>
          </p:nvSpPr>
          <p:spPr>
            <a:xfrm>
              <a:off x="13326761" y="4084984"/>
              <a:ext cx="22489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0" cap="none" spc="0">
                  <a:ln w="0"/>
                  <a:solidFill>
                    <a:schemeClr val="accent2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Register and subscribe for updates @ www.EthicsBoard.org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7B4FC41-8C8D-1691-E215-2F0C35BA56B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rcRect l="3046" t="11287" r="71054" b="17066"/>
            <a:stretch/>
          </p:blipFill>
          <p:spPr>
            <a:xfrm>
              <a:off x="13944600" y="3099365"/>
              <a:ext cx="1025610" cy="1037967"/>
            </a:xfrm>
            <a:prstGeom prst="rect">
              <a:avLst/>
            </a:prstGeom>
          </p:spPr>
        </p:pic>
      </p:grpSp>
      <p:pic>
        <p:nvPicPr>
          <p:cNvPr id="30" name="Picture 2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082051F-6119-72DF-0B65-64B4E5EB75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70038" y="4508723"/>
            <a:ext cx="406122" cy="414921"/>
          </a:xfrm>
          <a:prstGeom prst="rect">
            <a:avLst/>
          </a:prstGeom>
        </p:spPr>
      </p:pic>
      <p:pic>
        <p:nvPicPr>
          <p:cNvPr id="31" name="Picture 30" descr="A blue and black logo&#10;&#10;Description automatically generated">
            <a:extLst>
              <a:ext uri="{FF2B5EF4-FFF2-40B4-BE49-F238E27FC236}">
                <a16:creationId xmlns:a16="http://schemas.microsoft.com/office/drawing/2014/main" id="{3F0D2B6D-C6D5-17C9-244C-E80153F8A8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70038" y="5255835"/>
            <a:ext cx="485507" cy="412042"/>
          </a:xfrm>
          <a:prstGeom prst="rect">
            <a:avLst/>
          </a:prstGeom>
        </p:spPr>
      </p:pic>
      <p:pic>
        <p:nvPicPr>
          <p:cNvPr id="32" name="Picture 3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B3AABE50-E96A-C066-BCFC-F3DE1629D9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6856646" y="5938480"/>
            <a:ext cx="512290" cy="33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94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518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69720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873242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060099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105E8F5-4FA2-8E8B-46B7-5D306270DD77}"/>
              </a:ext>
            </a:extLst>
          </p:cNvPr>
          <p:cNvSpPr/>
          <p:nvPr userDrawn="1"/>
        </p:nvSpPr>
        <p:spPr>
          <a:xfrm>
            <a:off x="-1" y="432487"/>
            <a:ext cx="12192001" cy="1161536"/>
          </a:xfrm>
          <a:prstGeom prst="rect">
            <a:avLst/>
          </a:prstGeom>
          <a:solidFill>
            <a:schemeClr val="tx2">
              <a:lumMod val="20000"/>
              <a:lumOff val="80000"/>
              <a:alpha val="30292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693512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1971043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30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004163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29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903583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-54429" y="0"/>
            <a:ext cx="12246429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496020" y="345057"/>
            <a:ext cx="6209579" cy="6133381"/>
          </a:xfrm>
          <a:prstGeom prst="rect">
            <a:avLst/>
          </a:prstGeom>
          <a:solidFill>
            <a:srgbClr val="E8E3D7">
              <a:alpha val="9686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791" y="606903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57635" y="1628235"/>
            <a:ext cx="4628766" cy="4322285"/>
          </a:xfrm>
        </p:spPr>
        <p:txBody>
          <a:bodyPr>
            <a:normAutofit/>
          </a:bodyPr>
          <a:lstStyle>
            <a:lvl1pPr marL="285750" indent="-28575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2400" b="0" i="0" kern="1200" cap="none" baseline="0" dirty="0">
                <a:solidFill>
                  <a:schemeClr val="accent2"/>
                </a:solidFill>
                <a:latin typeface="Segoe UI" panose="020B0502040204020203" pitchFamily="34" charset="0"/>
                <a:ea typeface="+mn-ea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95710843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-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DA599D-9492-C672-6D38-CB69EC7F7126}"/>
              </a:ext>
            </a:extLst>
          </p:cNvPr>
          <p:cNvSpPr/>
          <p:nvPr userDrawn="1"/>
        </p:nvSpPr>
        <p:spPr>
          <a:xfrm>
            <a:off x="445674" y="5655448"/>
            <a:ext cx="3742124" cy="12025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globe with lights and dots&#10;&#10;Description automatically generated with medium confidence">
            <a:extLst>
              <a:ext uri="{FF2B5EF4-FFF2-40B4-BE49-F238E27FC236}">
                <a16:creationId xmlns:a16="http://schemas.microsoft.com/office/drawing/2014/main" id="{87A4172F-7958-2A2C-FAED-B373B360D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0410" b="14033"/>
          <a:stretch/>
        </p:blipFill>
        <p:spPr>
          <a:xfrm>
            <a:off x="0" y="-1"/>
            <a:ext cx="12192000" cy="446258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0" y="4465122"/>
            <a:ext cx="12192000" cy="2392878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0584" y="4720876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819649" y="5060395"/>
            <a:ext cx="5485659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</p:spTree>
    <p:extLst>
      <p:ext uri="{BB962C8B-B14F-4D97-AF65-F5344CB8AC3E}">
        <p14:creationId xmlns:p14="http://schemas.microsoft.com/office/powerpoint/2010/main" val="5397017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871245D-1270-0085-04EB-A2436AC3CA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7900" b="7900"/>
          <a:stretch/>
        </p:blipFill>
        <p:spPr>
          <a:xfrm>
            <a:off x="0" y="14286"/>
            <a:ext cx="12192000" cy="684371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351077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-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erson with idea concept">
            <a:extLst>
              <a:ext uri="{FF2B5EF4-FFF2-40B4-BE49-F238E27FC236}">
                <a16:creationId xmlns:a16="http://schemas.microsoft.com/office/drawing/2014/main" id="{2E14263C-EF01-7373-5811-62C90442DF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5805488" y="0"/>
            <a:ext cx="6386512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7BCF5-7081-7707-F1DC-1BE6BE28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0ACEBBF-944F-8349-945C-78F972EF34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B51C0B-D3A2-1F69-0EE7-B776BD6DFE65}"/>
              </a:ext>
            </a:extLst>
          </p:cNvPr>
          <p:cNvSpPr/>
          <p:nvPr userDrawn="1"/>
        </p:nvSpPr>
        <p:spPr>
          <a:xfrm>
            <a:off x="6386512" y="0"/>
            <a:ext cx="5476937" cy="6858000"/>
          </a:xfrm>
          <a:prstGeom prst="rect">
            <a:avLst/>
          </a:prstGeom>
          <a:solidFill>
            <a:schemeClr val="tx1">
              <a:alpha val="952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EA204E-158A-2868-DE7A-D545519B05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5114" y="623889"/>
            <a:ext cx="3986212" cy="67627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r>
              <a:rPr lang="en-US"/>
              <a:t>Headline/Pullout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2198CD-FF38-F5D3-0331-30EFCEE6887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686550" y="2103438"/>
            <a:ext cx="3929063" cy="1500187"/>
          </a:xfrm>
        </p:spPr>
        <p:txBody>
          <a:bodyPr>
            <a:normAutofit/>
          </a:bodyPr>
          <a:lstStyle>
            <a:lvl1pPr marL="0" indent="0">
              <a:buNone/>
              <a:defRPr sz="16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Paragraph copy  or quote.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BDD7757-F518-8F02-0290-04D2670C9F10}"/>
              </a:ext>
            </a:extLst>
          </p:cNvPr>
          <p:cNvCxnSpPr>
            <a:cxnSpLocks/>
          </p:cNvCxnSpPr>
          <p:nvPr userDrawn="1"/>
        </p:nvCxnSpPr>
        <p:spPr>
          <a:xfrm>
            <a:off x="6757988" y="1943101"/>
            <a:ext cx="571500" cy="0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Person with idea concept">
            <a:extLst>
              <a:ext uri="{FF2B5EF4-FFF2-40B4-BE49-F238E27FC236}">
                <a16:creationId xmlns:a16="http://schemas.microsoft.com/office/drawing/2014/main" id="{9359DD90-E3F6-67BF-5EBC-2BED1B870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9583" r="18333"/>
          <a:stretch/>
        </p:blipFill>
        <p:spPr>
          <a:xfrm>
            <a:off x="0" y="0"/>
            <a:ext cx="6386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1503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D76CD0-B772-C53A-B55C-D337ED2B0D74}"/>
              </a:ext>
            </a:extLst>
          </p:cNvPr>
          <p:cNvSpPr/>
          <p:nvPr userDrawn="1"/>
        </p:nvSpPr>
        <p:spPr>
          <a:xfrm>
            <a:off x="0" y="0"/>
            <a:ext cx="12192000" cy="2508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9D2C7D-E1D4-2733-F262-4AD465CD3CAE}"/>
              </a:ext>
            </a:extLst>
          </p:cNvPr>
          <p:cNvSpPr txBox="1"/>
          <p:nvPr userDrawn="1"/>
        </p:nvSpPr>
        <p:spPr>
          <a:xfrm>
            <a:off x="1099752" y="914396"/>
            <a:ext cx="7451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cap="none" baseline="0">
                <a:solidFill>
                  <a:schemeClr val="accent1"/>
                </a:solidFill>
                <a:latin typeface="+mj-lt"/>
              </a:rPr>
              <a:t>Follow IESBA</a:t>
            </a:r>
            <a:r>
              <a:rPr lang="en-US" sz="6000" b="0" cap="none">
                <a:solidFill>
                  <a:schemeClr val="accent1"/>
                </a:solidFill>
                <a:latin typeface="+mj-lt"/>
              </a:rPr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FA297B-AD01-4B80-321D-5E52F59ABFAC}"/>
              </a:ext>
            </a:extLst>
          </p:cNvPr>
          <p:cNvSpPr txBox="1"/>
          <p:nvPr userDrawn="1"/>
        </p:nvSpPr>
        <p:spPr>
          <a:xfrm>
            <a:off x="1223319" y="766112"/>
            <a:ext cx="379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/>
                </a:solidFill>
              </a:rPr>
              <a:t>TO LEARN MORE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B0A2E0B-7942-ABBA-AB41-6710812CACDB}"/>
              </a:ext>
            </a:extLst>
          </p:cNvPr>
          <p:cNvSpPr/>
          <p:nvPr userDrawn="1"/>
        </p:nvSpPr>
        <p:spPr>
          <a:xfrm>
            <a:off x="8785654" y="3303373"/>
            <a:ext cx="2434281" cy="2434281"/>
          </a:xfrm>
          <a:prstGeom prst="ellipse">
            <a:avLst/>
          </a:prstGeom>
          <a:solidFill>
            <a:schemeClr val="accent4">
              <a:alpha val="77603"/>
            </a:schemeClr>
          </a:solidFill>
          <a:ln w="412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13C1218-D43F-C88D-B962-90E3CFC3F9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9265" y="3094893"/>
            <a:ext cx="608962" cy="62215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116447-49E8-66FE-99CF-3156FCBBEB3C}"/>
              </a:ext>
            </a:extLst>
          </p:cNvPr>
          <p:cNvSpPr txBox="1"/>
          <p:nvPr userDrawn="1"/>
        </p:nvSpPr>
        <p:spPr>
          <a:xfrm>
            <a:off x="2088293" y="3113902"/>
            <a:ext cx="4040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chemeClr val="accent1"/>
                </a:solidFill>
              </a:rPr>
              <a:t>@Ethics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8F323-6C8F-724F-4DF3-2363EB943CB5}"/>
              </a:ext>
            </a:extLst>
          </p:cNvPr>
          <p:cNvSpPr txBox="1"/>
          <p:nvPr userDrawn="1"/>
        </p:nvSpPr>
        <p:spPr>
          <a:xfrm>
            <a:off x="2085204" y="4353699"/>
            <a:ext cx="289457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pic>
        <p:nvPicPr>
          <p:cNvPr id="11" name="Picture 10" descr="A blue and black logo&#10;&#10;Description automatically generated">
            <a:extLst>
              <a:ext uri="{FF2B5EF4-FFF2-40B4-BE49-F238E27FC236}">
                <a16:creationId xmlns:a16="http://schemas.microsoft.com/office/drawing/2014/main" id="{984977EC-466B-FB7A-EA84-415E7D3EB5D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10963" y="4204549"/>
            <a:ext cx="818804" cy="694906"/>
          </a:xfrm>
          <a:prstGeom prst="rect">
            <a:avLst/>
          </a:prstGeom>
        </p:spPr>
      </p:pic>
      <p:pic>
        <p:nvPicPr>
          <p:cNvPr id="12" name="Picture 11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258F5FD7-0DED-2084-F297-2B4FDB5C4A3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66174"/>
          <a:stretch/>
        </p:blipFill>
        <p:spPr>
          <a:xfrm>
            <a:off x="1148671" y="5356243"/>
            <a:ext cx="830607" cy="547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9C684E-1E40-8948-2B24-15BA0A429ABC}"/>
              </a:ext>
            </a:extLst>
          </p:cNvPr>
          <p:cNvSpPr txBox="1"/>
          <p:nvPr userDrawn="1"/>
        </p:nvSpPr>
        <p:spPr>
          <a:xfrm>
            <a:off x="2134631" y="5395785"/>
            <a:ext cx="3314700" cy="574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>
                <a:solidFill>
                  <a:schemeClr val="accent1"/>
                </a:solidFill>
              </a:rPr>
              <a:t>@ IESBA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B8D23-4B34-4AC3-C792-7E614C589E20}"/>
              </a:ext>
            </a:extLst>
          </p:cNvPr>
          <p:cNvSpPr txBox="1"/>
          <p:nvPr userDrawn="1"/>
        </p:nvSpPr>
        <p:spPr>
          <a:xfrm>
            <a:off x="8884508" y="4396085"/>
            <a:ext cx="22489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0" cap="none" spc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Register and subscribe for updates @ www.EthicsBoard.org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A0A838-ACC7-5DA8-F507-3A71E228FF0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3046" t="11287" r="71054" b="17066"/>
          <a:stretch/>
        </p:blipFill>
        <p:spPr>
          <a:xfrm>
            <a:off x="9502347" y="3410466"/>
            <a:ext cx="1025610" cy="1037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7ACD1-A6A4-C453-E69B-A413327424FF}"/>
              </a:ext>
            </a:extLst>
          </p:cNvPr>
          <p:cNvSpPr txBox="1"/>
          <p:nvPr userDrawn="1"/>
        </p:nvSpPr>
        <p:spPr>
          <a:xfrm>
            <a:off x="7360920" y="6119336"/>
            <a:ext cx="47327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kern="1200">
                <a:solidFill>
                  <a:srgbClr val="4B5E7C"/>
                </a:solidFill>
                <a:latin typeface="+mj-lt"/>
                <a:ea typeface="+mn-ea"/>
                <a:cs typeface="+mn-cs"/>
              </a:rPr>
              <a:t>For permission to reproduce or translate the international standards or for information about intellectual property matters, please 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visit </a:t>
            </a:r>
            <a:r>
              <a:rPr lang="en-US" sz="1200" i="1" u="sng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i="1">
                <a:solidFill>
                  <a:srgbClr val="4B5E7C"/>
                </a:solidFill>
                <a:effectLst/>
                <a:latin typeface="+mj-lt"/>
                <a:ea typeface="Aptos" panose="020B0004020202020204" pitchFamily="34" charset="0"/>
              </a:rPr>
              <a:t> or email Permissions@IFAC.org.</a:t>
            </a:r>
            <a:endParaRPr lang="en-US" sz="1200">
              <a:solidFill>
                <a:srgbClr val="4B5E7C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7663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 Text with 3 Charts Shade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7069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1163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269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91970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211089777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7184265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71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35304458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10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207322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CE4C2E-5C63-3EBB-3834-27937C7731E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DDF8F8-1DAA-1AC4-939D-2B8FE9DCC6BB}"/>
              </a:ext>
            </a:extLst>
          </p:cNvPr>
          <p:cNvSpPr/>
          <p:nvPr userDrawn="1"/>
        </p:nvSpPr>
        <p:spPr>
          <a:xfrm>
            <a:off x="0" y="261257"/>
            <a:ext cx="12192000" cy="6858000"/>
          </a:xfrm>
          <a:prstGeom prst="rect">
            <a:avLst/>
          </a:prstGeom>
          <a:solidFill>
            <a:schemeClr val="bg1">
              <a:alpha val="86987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4AA0A4-509C-58B0-D678-2AF67A7859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840" t="10863" r="70480" b="16941"/>
          <a:stretch/>
        </p:blipFill>
        <p:spPr>
          <a:xfrm>
            <a:off x="5384227" y="495759"/>
            <a:ext cx="1290865" cy="12779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9A9608-5C86-CC69-15F6-AF3953B92D46}"/>
              </a:ext>
            </a:extLst>
          </p:cNvPr>
          <p:cNvSpPr/>
          <p:nvPr userDrawn="1"/>
        </p:nvSpPr>
        <p:spPr>
          <a:xfrm>
            <a:off x="-1" y="1828800"/>
            <a:ext cx="12192001" cy="41147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14246-A301-C812-8C3E-0AEB84D73924}"/>
              </a:ext>
            </a:extLst>
          </p:cNvPr>
          <p:cNvSpPr txBox="1"/>
          <p:nvPr userDrawn="1"/>
        </p:nvSpPr>
        <p:spPr>
          <a:xfrm>
            <a:off x="1703943" y="3452640"/>
            <a:ext cx="878411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0" i="0">
                <a:solidFill>
                  <a:schemeClr val="accent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The International Ethics Standards Board for Accountants sets high-quality, international ethics standards for corporate reporting and assurance, including auditor independence requirements, to elevate stakeholders’ trust in corporate information.</a:t>
            </a:r>
          </a:p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97B65D-AC43-3479-B897-2D594F017481}"/>
              </a:ext>
            </a:extLst>
          </p:cNvPr>
          <p:cNvSpPr txBox="1"/>
          <p:nvPr userDrawn="1"/>
        </p:nvSpPr>
        <p:spPr>
          <a:xfrm>
            <a:off x="0" y="2566930"/>
            <a:ext cx="12192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>
                <a:solidFill>
                  <a:schemeClr val="accent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IESBA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184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EA Text with 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tx2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EBAD3-F421-F809-834D-356479A2F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65242" y="6488935"/>
            <a:ext cx="2725757" cy="369066"/>
          </a:xfrm>
          <a:prstGeom prst="rect">
            <a:avLst/>
          </a:prstGeom>
        </p:spPr>
        <p:txBody>
          <a:bodyPr/>
          <a:lstStyle>
            <a:lvl1pPr>
              <a:defRPr sz="900" b="0" i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>
                <a:solidFill>
                  <a:srgbClr val="000024"/>
                </a:solidFill>
              </a:rPr>
              <a:t>International Foundation for Ethics and Audit</a:t>
            </a:r>
          </a:p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366881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 userDrawn="1">
          <p15:clr>
            <a:srgbClr val="FBAE40"/>
          </p15:clr>
        </p15:guide>
        <p15:guide id="2" pos="2832" userDrawn="1">
          <p15:clr>
            <a:srgbClr val="FBAE40"/>
          </p15:clr>
        </p15:guide>
        <p15:guide id="3" pos="4824" userDrawn="1">
          <p15:clr>
            <a:srgbClr val="FBAE40"/>
          </p15:clr>
        </p15:guide>
        <p15:guide id="4" pos="5040" userDrawn="1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Sing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10134601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4E6FE22-28C4-F2FA-64F1-AECE61007F9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6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9F1F2C2-5603-80C4-F944-EE8CBAD843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7305E572-864F-6B4A-F86F-8F13D755F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41194" y="1828800"/>
            <a:ext cx="4722106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742489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2 Column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67B789-6F8A-DE84-33BB-AA5D8E1AEE7F}"/>
              </a:ext>
            </a:extLst>
          </p:cNvPr>
          <p:cNvSpPr/>
          <p:nvPr userDrawn="1"/>
        </p:nvSpPr>
        <p:spPr>
          <a:xfrm>
            <a:off x="0" y="1828800"/>
            <a:ext cx="12192000" cy="4114800"/>
          </a:xfrm>
          <a:prstGeom prst="rect">
            <a:avLst/>
          </a:prstGeom>
          <a:solidFill>
            <a:schemeClr val="accent4">
              <a:alpha val="10396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34152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56771"/>
            <a:ext cx="10134600" cy="506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Two Column Text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2049136"/>
            <a:ext cx="4611936" cy="38944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540347" y="2016087"/>
            <a:ext cx="4622953" cy="392751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715974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3424F7E-D432-6D9B-5A77-A1937BD53B1F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Three Column Text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022E6F61-096D-EDFF-3C65-8D7004EFAE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9012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7776DA4C-C80B-20E1-6581-1B82CB02A9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05590" y="1828800"/>
            <a:ext cx="3157710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</p:spTree>
    <p:extLst>
      <p:ext uri="{BB962C8B-B14F-4D97-AF65-F5344CB8AC3E}">
        <p14:creationId xmlns:p14="http://schemas.microsoft.com/office/powerpoint/2010/main" val="3415350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371B67D-B046-7A67-943B-7E7406368EF6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Text and Photo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699" y="1828800"/>
            <a:ext cx="3135677" cy="41148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text: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80C9F3-B1EA-A4A7-9FD8-E1B3094D0F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1828800"/>
            <a:ext cx="7696200" cy="4114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360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0F510E1-6BA1-3126-8286-06D24463D039}"/>
              </a:ext>
            </a:extLst>
          </p:cNvPr>
          <p:cNvSpPr/>
          <p:nvPr userDrawn="1"/>
        </p:nvSpPr>
        <p:spPr>
          <a:xfrm>
            <a:off x="-1" y="463137"/>
            <a:ext cx="12192001" cy="1130885"/>
          </a:xfrm>
          <a:prstGeom prst="rect">
            <a:avLst/>
          </a:prstGeom>
          <a:solidFill>
            <a:schemeClr val="accent4">
              <a:lumMod val="20000"/>
              <a:lumOff val="80000"/>
              <a:alpha val="49614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28700" y="5092860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0287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hart Placeholder 3">
            <a:extLst>
              <a:ext uri="{FF2B5EF4-FFF2-40B4-BE49-F238E27FC236}">
                <a16:creationId xmlns:a16="http://schemas.microsoft.com/office/drawing/2014/main" id="{17137F9F-24A7-9AF1-7434-EE262D218D5F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44958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1" name="Chart Placeholder 3">
            <a:extLst>
              <a:ext uri="{FF2B5EF4-FFF2-40B4-BE49-F238E27FC236}">
                <a16:creationId xmlns:a16="http://schemas.microsoft.com/office/drawing/2014/main" id="{D64D90D3-FED5-EAA5-56FF-BBB7CD3391C8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8001000" y="1828800"/>
            <a:ext cx="3162300" cy="30099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4C2D64D-E1AC-9720-787F-B8601837609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334082-6454-CF89-39D5-C9E73F0E955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01000" y="5092861"/>
            <a:ext cx="3172910" cy="85073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</p:spTree>
    <p:extLst>
      <p:ext uri="{BB962C8B-B14F-4D97-AF65-F5344CB8AC3E}">
        <p14:creationId xmlns:p14="http://schemas.microsoft.com/office/powerpoint/2010/main" val="2907740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3 Charts Sha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00126" y="1828800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91239" y="4852812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90124" y="1983887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7DF110-D5B1-F298-2E7D-A084DAC4A471}"/>
              </a:ext>
            </a:extLst>
          </p:cNvPr>
          <p:cNvSpPr/>
          <p:nvPr userDrawn="1"/>
        </p:nvSpPr>
        <p:spPr>
          <a:xfrm>
            <a:off x="4438651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EFAA0578-E1C3-2AC9-B5D7-D028F4B40ED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9764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CBB59685-52B9-D62C-58DB-8D6D6C97062D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4628649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F6BFF-F2FE-32C9-B592-BF08375CA985}"/>
              </a:ext>
            </a:extLst>
          </p:cNvPr>
          <p:cNvSpPr/>
          <p:nvPr userDrawn="1"/>
        </p:nvSpPr>
        <p:spPr>
          <a:xfrm>
            <a:off x="7910514" y="1824038"/>
            <a:ext cx="3014662" cy="404336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CAF2E078-038A-4D8E-1432-C2C3BC3FA2A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01627" y="4848050"/>
            <a:ext cx="2659079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18" name="Chart Placeholder 3">
            <a:extLst>
              <a:ext uri="{FF2B5EF4-FFF2-40B4-BE49-F238E27FC236}">
                <a16:creationId xmlns:a16="http://schemas.microsoft.com/office/drawing/2014/main" id="{96C928D9-5445-73F0-39AB-2DA9A8FF85AD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8100512" y="1979125"/>
            <a:ext cx="2650186" cy="26915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41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ESBA 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8F79244-9BC9-E70B-2EAF-4E8098314F35}"/>
              </a:ext>
            </a:extLst>
          </p:cNvPr>
          <p:cNvSpPr/>
          <p:nvPr userDrawn="1"/>
        </p:nvSpPr>
        <p:spPr>
          <a:xfrm>
            <a:off x="1014413" y="1857375"/>
            <a:ext cx="3200400" cy="4100513"/>
          </a:xfrm>
          <a:prstGeom prst="rect">
            <a:avLst/>
          </a:prstGeom>
          <a:solidFill>
            <a:schemeClr val="accent4">
              <a:lumMod val="20000"/>
              <a:lumOff val="8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828363-D254-1FE8-2D2E-EBF4A0DC3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28700" y="572877"/>
            <a:ext cx="10134600" cy="550843"/>
          </a:xfrm>
          <a:prstGeom prst="rect">
            <a:avLst/>
          </a:prstGeom>
        </p:spPr>
        <p:txBody>
          <a:bodyPr/>
          <a:lstStyle/>
          <a:p>
            <a:r>
              <a:rPr lang="en-US"/>
              <a:t>Slide Headline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E49BD-2660-DA0F-8CD8-9DE5DB19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02339-D840-6844-BF2C-3B4B951701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B0E050B-9A25-8F3D-6D96-C93E00701F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700" y="1163052"/>
            <a:ext cx="10134600" cy="566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i="0" cap="all" baseline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Slide Subhead with Charts - Shaded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6C8B51A-3387-033B-1887-580CC023F5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8725" y="2895425"/>
            <a:ext cx="2743200" cy="86218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1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Place holder text</a:t>
            </a: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0E66BFB0-9753-D801-1DB9-2C425309BF6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61962" y="1869587"/>
            <a:ext cx="6682288" cy="410258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D38808E6-284E-2DE3-3A8B-21E3951949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43013" y="2204863"/>
            <a:ext cx="2724150" cy="3811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1" cap="all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Title Copy</a:t>
            </a:r>
          </a:p>
        </p:txBody>
      </p:sp>
    </p:spTree>
    <p:extLst>
      <p:ext uri="{BB962C8B-B14F-4D97-AF65-F5344CB8AC3E}">
        <p14:creationId xmlns:p14="http://schemas.microsoft.com/office/powerpoint/2010/main" val="19436156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40">
          <p15:clr>
            <a:srgbClr val="FBAE40"/>
          </p15:clr>
        </p15:guide>
        <p15:guide id="2" pos="2832">
          <p15:clr>
            <a:srgbClr val="FBAE40"/>
          </p15:clr>
        </p15:guide>
        <p15:guide id="3" pos="4824">
          <p15:clr>
            <a:srgbClr val="FBAE40"/>
          </p15:clr>
        </p15:guide>
        <p15:guide id="4" pos="50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0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38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37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heme" Target="../theme/theme8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logo with a white circle and blue design&#10;&#10;Description automatically generated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20270"/>
          <a:stretch/>
        </p:blipFill>
        <p:spPr>
          <a:xfrm>
            <a:off x="771182" y="6015592"/>
            <a:ext cx="759900" cy="65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75" r:id="rId2"/>
    <p:sldLayoutId id="2147483676" r:id="rId3"/>
    <p:sldLayoutId id="2147483672" r:id="rId4"/>
    <p:sldLayoutId id="2147483673" r:id="rId5"/>
    <p:sldLayoutId id="2147483674" r:id="rId6"/>
    <p:sldLayoutId id="2147483683" r:id="rId7"/>
    <p:sldLayoutId id="2147483720" r:id="rId8"/>
    <p:sldLayoutId id="2147483723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42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25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311" r="-7291" b="-9852"/>
          <a:stretch/>
        </p:blipFill>
        <p:spPr>
          <a:xfrm>
            <a:off x="1005550" y="6113245"/>
            <a:ext cx="2016086" cy="72160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528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528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8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4" r:id="rId7"/>
    <p:sldLayoutId id="2147483721" r:id="rId8"/>
    <p:sldLayoutId id="214748372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4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0" r:id="rId7"/>
    <p:sldLayoutId id="2147483722" r:id="rId8"/>
    <p:sldLayoutId id="2147483725" r:id="rId9"/>
    <p:sldLayoutId id="2147483768" r:id="rId10"/>
    <p:sldLayoutId id="2147483788" r:id="rId11"/>
    <p:sldLayoutId id="2147483770" r:id="rId12"/>
    <p:sldLayoutId id="2147483771" r:id="rId13"/>
    <p:sldLayoutId id="2147483769" r:id="rId14"/>
    <p:sldLayoutId id="2147483787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 userDrawn="1">
          <p15:clr>
            <a:srgbClr val="F26B43"/>
          </p15:clr>
        </p15:guide>
        <p15:guide id="2" pos="648" userDrawn="1">
          <p15:clr>
            <a:srgbClr val="F26B43"/>
          </p15:clr>
        </p15:guide>
        <p15:guide id="3" pos="7032" userDrawn="1">
          <p15:clr>
            <a:srgbClr val="F26B43"/>
          </p15:clr>
        </p15:guide>
        <p15:guide id="4" orient="horz" pos="3744" userDrawn="1">
          <p15:clr>
            <a:srgbClr val="F26B43"/>
          </p15:clr>
        </p15:guide>
        <p15:guide id="5" orient="horz" pos="648" userDrawn="1">
          <p15:clr>
            <a:srgbClr val="F26B43"/>
          </p15:clr>
        </p15:guide>
        <p15:guide id="6" orient="horz" pos="86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-1" y="0"/>
            <a:ext cx="9013372" cy="4528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0" y="0"/>
            <a:ext cx="3352800" cy="46155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1852A4-56C9-54AE-47A0-A4B569EF289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rcRect/>
          <a:stretch/>
        </p:blipFill>
        <p:spPr>
          <a:xfrm>
            <a:off x="377104" y="6093911"/>
            <a:ext cx="1640374" cy="5717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A7510D-8BFD-9F0D-DD94-599B8EC08DB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rcRect/>
          <a:stretch/>
        </p:blipFill>
        <p:spPr>
          <a:xfrm>
            <a:off x="2162479" y="6093911"/>
            <a:ext cx="1712056" cy="62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2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EF0AC-C127-EE5A-DE01-FDD1A00E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68BBC0-2FD6-5E93-AE5A-38C4FB8C3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CBF57C-634F-6CFA-152A-BEAB18DE8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06A58-B8C5-124B-9AF8-20A3F797F049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D20AC-7D6E-4C17-3D66-ACD50CC97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5EBF3-0E5B-60CA-81C1-E5F65599FF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9E49149-D529-8A40-9D51-5A83DC376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1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62" r:id="rId2"/>
    <p:sldLayoutId id="2147483763" r:id="rId3"/>
    <p:sldLayoutId id="2147483743" r:id="rId4"/>
    <p:sldLayoutId id="2147483744" r:id="rId5"/>
    <p:sldLayoutId id="2147483745" r:id="rId6"/>
    <p:sldLayoutId id="2147483746" r:id="rId7"/>
    <p:sldLayoutId id="2147483704" r:id="rId8"/>
    <p:sldLayoutId id="214748376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08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FAD2D0-5FF3-09D4-3D34-82BD1F8BC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92155-5A2D-CF75-F347-9EC41C855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63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48" r:id="rId2"/>
    <p:sldLayoutId id="2147483749" r:id="rId3"/>
    <p:sldLayoutId id="2147483719" r:id="rId4"/>
    <p:sldLayoutId id="214748374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638EDE-F04B-8072-C965-75F8233CD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6F1B93-63A7-C432-1FDC-D468F4F0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823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4" r:id="rId2"/>
    <p:sldLayoutId id="2147483736" r:id="rId3"/>
    <p:sldLayoutId id="2147483737" r:id="rId4"/>
    <p:sldLayoutId id="2147483750" r:id="rId5"/>
    <p:sldLayoutId id="2147483751" r:id="rId6"/>
    <p:sldLayoutId id="2147483764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528238-DCAD-4902-9BCC-FF307B95E9D4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rcRect t="1084" b="1084"/>
          <a:stretch/>
        </p:blipFill>
        <p:spPr>
          <a:xfrm>
            <a:off x="1028700" y="6104258"/>
            <a:ext cx="1864082" cy="6671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BA369-510E-933A-F428-7E8DA6DA6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33690" y="6339328"/>
            <a:ext cx="429610" cy="5186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</a:defRPr>
            </a:lvl1pPr>
          </a:lstStyle>
          <a:p>
            <a:fld id="{ECE57159-D98D-3545-BBEB-33170D21B5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018B32-662E-0158-19EA-6C574C552D12}"/>
              </a:ext>
            </a:extLst>
          </p:cNvPr>
          <p:cNvSpPr/>
          <p:nvPr userDrawn="1"/>
        </p:nvSpPr>
        <p:spPr>
          <a:xfrm>
            <a:off x="0" y="0"/>
            <a:ext cx="8839200" cy="461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10F74A-ACBE-C7DC-2421-81EF8414CB8D}"/>
              </a:ext>
            </a:extLst>
          </p:cNvPr>
          <p:cNvSpPr/>
          <p:nvPr userDrawn="1"/>
        </p:nvSpPr>
        <p:spPr>
          <a:xfrm>
            <a:off x="8839201" y="0"/>
            <a:ext cx="3352800" cy="461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89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accent2"/>
          </a:solidFill>
          <a:latin typeface="Calibri Light" panose="020F0302020204030204" pitchFamily="34" charset="0"/>
          <a:ea typeface="+mj-ea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2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52">
          <p15:clr>
            <a:srgbClr val="F26B43"/>
          </p15:clr>
        </p15:guide>
        <p15:guide id="2" pos="648">
          <p15:clr>
            <a:srgbClr val="F26B43"/>
          </p15:clr>
        </p15:guide>
        <p15:guide id="3" pos="7032">
          <p15:clr>
            <a:srgbClr val="F26B43"/>
          </p15:clr>
        </p15:guide>
        <p15:guide id="4" orient="horz" pos="3744">
          <p15:clr>
            <a:srgbClr val="F26B43"/>
          </p15:clr>
        </p15:guide>
        <p15:guide id="5" orient="horz" pos="648">
          <p15:clr>
            <a:srgbClr val="F26B43"/>
          </p15:clr>
        </p15:guide>
        <p15:guide id="6" orient="horz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13" Type="http://schemas.openxmlformats.org/officeDocument/2006/relationships/image" Target="../media/image55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8.sv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svg"/><Relationship Id="rId4" Type="http://schemas.openxmlformats.org/officeDocument/2006/relationships/image" Target="../media/image46.svg"/><Relationship Id="rId9" Type="http://schemas.openxmlformats.org/officeDocument/2006/relationships/image" Target="../media/image51.png"/><Relationship Id="rId14" Type="http://schemas.openxmlformats.org/officeDocument/2006/relationships/image" Target="../media/image56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2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microsoft.com/office/2007/relationships/diagramDrawing" Target="../diagrams/drawing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29.png"/><Relationship Id="rId12" Type="http://schemas.openxmlformats.org/officeDocument/2006/relationships/diagramColors" Target="../diagrams/colors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3.xml"/><Relationship Id="rId11" Type="http://schemas.openxmlformats.org/officeDocument/2006/relationships/diagramQuickStyle" Target="../diagrams/quickStyle4.xml"/><Relationship Id="rId5" Type="http://schemas.openxmlformats.org/officeDocument/2006/relationships/diagramColors" Target="../diagrams/colors3.xml"/><Relationship Id="rId10" Type="http://schemas.openxmlformats.org/officeDocument/2006/relationships/diagramLayout" Target="../diagrams/layout4.xml"/><Relationship Id="rId4" Type="http://schemas.openxmlformats.org/officeDocument/2006/relationships/diagramQuickStyle" Target="../diagrams/quickStyle3.xml"/><Relationship Id="rId9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D3CF8-238B-A38F-F7D6-1DF3CEF48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11225"/>
            <a:ext cx="5914534" cy="1369937"/>
          </a:xfrm>
        </p:spPr>
        <p:txBody>
          <a:bodyPr>
            <a:normAutofit/>
          </a:bodyPr>
          <a:lstStyle/>
          <a:p>
            <a:r>
              <a:rPr lang="en-US" sz="3800"/>
              <a:t>Adoption &amp; Implementation – Update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510920-E34D-0155-F62D-93F157BD0A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62800" y="5568862"/>
            <a:ext cx="4495800" cy="1289138"/>
          </a:xfrm>
        </p:spPr>
        <p:txBody>
          <a:bodyPr>
            <a:normAutofit/>
          </a:bodyPr>
          <a:lstStyle/>
          <a:p>
            <a:pPr algn="ctr"/>
            <a:r>
              <a:rPr lang="en-US"/>
              <a:t>IESBA Meeting, New York</a:t>
            </a:r>
          </a:p>
          <a:p>
            <a:pPr algn="ctr"/>
            <a:r>
              <a:rPr lang="en-US"/>
              <a:t>December 11, 2025</a:t>
            </a:r>
          </a:p>
          <a:p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CA14BD7B-E75A-40B9-42B5-3FAB786F55C9}"/>
              </a:ext>
            </a:extLst>
          </p:cNvPr>
          <p:cNvSpPr txBox="1">
            <a:spLocks/>
          </p:cNvSpPr>
          <p:nvPr/>
        </p:nvSpPr>
        <p:spPr>
          <a:xfrm>
            <a:off x="533400" y="5568862"/>
            <a:ext cx="6041136" cy="1090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>
                <a:latin typeface="+mj-lt"/>
                <a:cs typeface="Calibri"/>
              </a:rPr>
              <a:t>Amarjeet Singh, IESBA Member &amp; A&amp;I Working Group Chair</a:t>
            </a:r>
          </a:p>
          <a:p>
            <a:r>
              <a:rPr lang="en-US" sz="1500">
                <a:latin typeface="+mj-lt"/>
                <a:cs typeface="Calibri"/>
              </a:rPr>
              <a:t>Jon Reid, IESBA Principal</a:t>
            </a:r>
          </a:p>
          <a:p>
            <a:r>
              <a:rPr lang="en-US" sz="1500">
                <a:latin typeface="+mj-lt"/>
                <a:ea typeface="Calibri"/>
                <a:cs typeface="Calibri"/>
              </a:rPr>
              <a:t>Elaine Cahoon, IESBA Staff Fellow</a:t>
            </a:r>
            <a:endParaRPr lang="en-US" sz="1500"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2068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7A6DD-2C4B-F5AB-A33A-C9DDB0329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63846"/>
            <a:ext cx="10134600" cy="550843"/>
          </a:xfrm>
        </p:spPr>
        <p:txBody>
          <a:bodyPr/>
          <a:lstStyle/>
          <a:p>
            <a:r>
              <a:rPr lang="en-US"/>
              <a:t>Jurisdictional Outreach Strategies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18243EE-1491-9678-459A-AB0125CA53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7880412"/>
              </p:ext>
            </p:extLst>
          </p:nvPr>
        </p:nvGraphicFramePr>
        <p:xfrm>
          <a:off x="324463" y="1622324"/>
          <a:ext cx="8013292" cy="4493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2B79CE9E-1CB8-FB83-F21F-42E7FA408E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8902520"/>
              </p:ext>
            </p:extLst>
          </p:nvPr>
        </p:nvGraphicFramePr>
        <p:xfrm>
          <a:off x="8445361" y="1495733"/>
          <a:ext cx="3176369" cy="4798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41AC808C-D5BE-A6EC-6536-9F7B4EDEB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33690" y="6339328"/>
            <a:ext cx="429610" cy="518672"/>
          </a:xfrm>
        </p:spPr>
        <p:txBody>
          <a:bodyPr/>
          <a:lstStyle/>
          <a:p>
            <a:fld id="{99A02339-D840-6844-BF2C-3B4B9517014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07768E24-6168-D49D-574C-B8765F24324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8700" y="1163052"/>
            <a:ext cx="10134600" cy="566597"/>
          </a:xfrm>
        </p:spPr>
        <p:txBody>
          <a:bodyPr/>
          <a:lstStyle/>
          <a:p>
            <a:r>
              <a:rPr lang="en-US"/>
              <a:t>Indicative list of jurisdictions – recognizes the need to be agile and flexible</a:t>
            </a:r>
          </a:p>
        </p:txBody>
      </p:sp>
    </p:spTree>
    <p:extLst>
      <p:ext uri="{BB962C8B-B14F-4D97-AF65-F5344CB8AC3E}">
        <p14:creationId xmlns:p14="http://schemas.microsoft.com/office/powerpoint/2010/main" val="2779575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5A6EE-E232-22FF-FE77-2A733DDE88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F2B92-98B6-8DE4-F3CD-AF76CF63C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63846"/>
            <a:ext cx="10134600" cy="550843"/>
          </a:xfrm>
        </p:spPr>
        <p:txBody>
          <a:bodyPr/>
          <a:lstStyle/>
          <a:p>
            <a:r>
              <a:rPr lang="en-US"/>
              <a:t>Jurisdictional Outreach Strategies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0434DEB3-E6EF-AAEC-EAB0-A5777ACE2F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487992"/>
              </p:ext>
            </p:extLst>
          </p:nvPr>
        </p:nvGraphicFramePr>
        <p:xfrm>
          <a:off x="658760" y="1729649"/>
          <a:ext cx="6794092" cy="44933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D4A9D743-2740-B787-E0D1-F16ED7986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33690" y="6339328"/>
            <a:ext cx="429610" cy="518672"/>
          </a:xfrm>
        </p:spPr>
        <p:txBody>
          <a:bodyPr/>
          <a:lstStyle/>
          <a:p>
            <a:fld id="{99A02339-D840-6844-BF2C-3B4B9517014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789B870E-BDF3-0892-6C24-57BDBC9EB6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28700" y="1163052"/>
            <a:ext cx="10134600" cy="566597"/>
          </a:xfrm>
        </p:spPr>
        <p:txBody>
          <a:bodyPr/>
          <a:lstStyle/>
          <a:p>
            <a:r>
              <a:rPr lang="en-US"/>
              <a:t>Proposed additional jurisdictions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B79CE9E-1CB8-FB83-F21F-42E7FA408E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3720023"/>
              </p:ext>
            </p:extLst>
          </p:nvPr>
        </p:nvGraphicFramePr>
        <p:xfrm>
          <a:off x="7696661" y="1255428"/>
          <a:ext cx="4310524" cy="3595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7897E4F3-88B4-7F59-4D00-086100249908}"/>
              </a:ext>
            </a:extLst>
          </p:cNvPr>
          <p:cNvSpPr/>
          <p:nvPr/>
        </p:nvSpPr>
        <p:spPr>
          <a:xfrm>
            <a:off x="7696661" y="4913315"/>
            <a:ext cx="4310524" cy="1426013"/>
          </a:xfrm>
          <a:prstGeom prst="wedgeRectCallout">
            <a:avLst>
              <a:gd name="adj1" fmla="val -2129"/>
              <a:gd name="adj2" fmla="val -77117"/>
            </a:avLst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900" b="1"/>
              <a:t>Plus factors warranting escalation:</a:t>
            </a:r>
          </a:p>
          <a:p>
            <a:pPr marL="285750" indent="-285750" algn="ctr">
              <a:buFontTx/>
              <a:buChar char="-"/>
            </a:pPr>
            <a:r>
              <a:rPr lang="en-US" sz="1600"/>
              <a:t>Potential demand for IESBA Sustainability and Experts Standards</a:t>
            </a:r>
          </a:p>
          <a:p>
            <a:pPr marL="285750" indent="-285750" algn="ctr">
              <a:buFontTx/>
              <a:buChar char="-"/>
            </a:pPr>
            <a:r>
              <a:rPr lang="en-US" sz="1600"/>
              <a:t>IESBA member presence</a:t>
            </a:r>
          </a:p>
        </p:txBody>
      </p:sp>
    </p:spTree>
    <p:extLst>
      <p:ext uri="{BB962C8B-B14F-4D97-AF65-F5344CB8AC3E}">
        <p14:creationId xmlns:p14="http://schemas.microsoft.com/office/powerpoint/2010/main" val="4114567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4EA30-C5DA-145C-EB56-5A6CDFB77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Placeholder 16">
            <a:extLst>
              <a:ext uri="{FF2B5EF4-FFF2-40B4-BE49-F238E27FC236}">
                <a16:creationId xmlns:a16="http://schemas.microsoft.com/office/drawing/2014/main" id="{C6304400-1393-D040-34C8-56B3226C6E1F}"/>
              </a:ext>
            </a:extLst>
          </p:cNvPr>
          <p:cNvSpPr txBox="1">
            <a:spLocks/>
          </p:cNvSpPr>
          <p:nvPr/>
        </p:nvSpPr>
        <p:spPr>
          <a:xfrm>
            <a:off x="6358375" y="1853031"/>
            <a:ext cx="5762245" cy="42907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9144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ts val="1000"/>
            </a:pPr>
            <a:endParaRPr lang="en-US" sz="2400" b="1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9AFE429E-E01B-DA81-5707-9BDF9E141B4F}"/>
              </a:ext>
            </a:extLst>
          </p:cNvPr>
          <p:cNvSpPr txBox="1">
            <a:spLocks/>
          </p:cNvSpPr>
          <p:nvPr/>
        </p:nvSpPr>
        <p:spPr>
          <a:xfrm>
            <a:off x="333755" y="1773936"/>
            <a:ext cx="5762245" cy="42907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9144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just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SzPts val="1000"/>
            </a:pPr>
            <a:endParaRPr lang="en-US" sz="2400" b="1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30A820-4CAE-970A-F6D3-D8C14253A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755" y="631980"/>
            <a:ext cx="10134600" cy="55084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Updated Action Plan – Stakeholder Engagement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BE8919-3EF7-59E6-6296-2CB5752A2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9" name="Round Same Side Corner Rectangle 18">
            <a:extLst>
              <a:ext uri="{FF2B5EF4-FFF2-40B4-BE49-F238E27FC236}">
                <a16:creationId xmlns:a16="http://schemas.microsoft.com/office/drawing/2014/main" id="{C9033FF5-8D0A-C08E-86D6-FA3C274C8683}"/>
              </a:ext>
            </a:extLst>
          </p:cNvPr>
          <p:cNvSpPr/>
          <p:nvPr/>
        </p:nvSpPr>
        <p:spPr>
          <a:xfrm rot="16200000">
            <a:off x="2746061" y="276482"/>
            <a:ext cx="913254" cy="517092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24A194-BA7F-11D6-42A1-9EC9497FA0AD}"/>
              </a:ext>
            </a:extLst>
          </p:cNvPr>
          <p:cNvSpPr/>
          <p:nvPr/>
        </p:nvSpPr>
        <p:spPr>
          <a:xfrm>
            <a:off x="1734251" y="2428544"/>
            <a:ext cx="4053901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endParaRPr lang="en-US" b="1" u="none" strike="noStrike" baseline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EBA6A38-4AF3-BE2F-B145-E017A01207D3}"/>
              </a:ext>
            </a:extLst>
          </p:cNvPr>
          <p:cNvSpPr/>
          <p:nvPr/>
        </p:nvSpPr>
        <p:spPr>
          <a:xfrm>
            <a:off x="695751" y="2483849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>
            <a:extLst>
              <a:ext uri="{FF2B5EF4-FFF2-40B4-BE49-F238E27FC236}">
                <a16:creationId xmlns:a16="http://schemas.microsoft.com/office/drawing/2014/main" id="{4DE871B8-6B25-2546-A9FE-33743A57CFC5}"/>
              </a:ext>
            </a:extLst>
          </p:cNvPr>
          <p:cNvSpPr/>
          <p:nvPr/>
        </p:nvSpPr>
        <p:spPr>
          <a:xfrm rot="16200000">
            <a:off x="2746061" y="2791781"/>
            <a:ext cx="913254" cy="5170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D595B08-63DC-C94D-1207-332B0A02C060}"/>
              </a:ext>
            </a:extLst>
          </p:cNvPr>
          <p:cNvSpPr/>
          <p:nvPr/>
        </p:nvSpPr>
        <p:spPr>
          <a:xfrm>
            <a:off x="695752" y="4999147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 Same Side Corner Rectangle 24">
            <a:extLst>
              <a:ext uri="{FF2B5EF4-FFF2-40B4-BE49-F238E27FC236}">
                <a16:creationId xmlns:a16="http://schemas.microsoft.com/office/drawing/2014/main" id="{EA2EBCFE-B9A0-8AD0-92D8-3EB5B4F80E8C}"/>
              </a:ext>
            </a:extLst>
          </p:cNvPr>
          <p:cNvSpPr/>
          <p:nvPr/>
        </p:nvSpPr>
        <p:spPr>
          <a:xfrm rot="16200000">
            <a:off x="2746062" y="1534196"/>
            <a:ext cx="913254" cy="5170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9961A1F-2D60-AAEA-9232-18473DB5CC3D}"/>
              </a:ext>
            </a:extLst>
          </p:cNvPr>
          <p:cNvSpPr/>
          <p:nvPr/>
        </p:nvSpPr>
        <p:spPr>
          <a:xfrm>
            <a:off x="1734253" y="3686257"/>
            <a:ext cx="4053899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marL="0" marR="0" lvl="1">
              <a:spcBef>
                <a:spcPts val="600"/>
              </a:spcBef>
              <a:spcAft>
                <a:spcPts val="1000"/>
              </a:spcAft>
            </a:pPr>
            <a:endParaRPr 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59CA16C-8CF6-04A6-7CAE-4A56941237E2}"/>
              </a:ext>
            </a:extLst>
          </p:cNvPr>
          <p:cNvSpPr/>
          <p:nvPr/>
        </p:nvSpPr>
        <p:spPr>
          <a:xfrm>
            <a:off x="684375" y="3741366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Meeting with solid fill">
            <a:extLst>
              <a:ext uri="{FF2B5EF4-FFF2-40B4-BE49-F238E27FC236}">
                <a16:creationId xmlns:a16="http://schemas.microsoft.com/office/drawing/2014/main" id="{B01B25DB-1C8C-56DF-012A-9976D96137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767594" y="2530876"/>
            <a:ext cx="686966" cy="686966"/>
          </a:xfrm>
          <a:prstGeom prst="rect">
            <a:avLst/>
          </a:prstGeom>
        </p:spPr>
      </p:pic>
      <p:pic>
        <p:nvPicPr>
          <p:cNvPr id="12" name="Graphic 11" descr="Clipboard Checked with solid fill">
            <a:extLst>
              <a:ext uri="{FF2B5EF4-FFF2-40B4-BE49-F238E27FC236}">
                <a16:creationId xmlns:a16="http://schemas.microsoft.com/office/drawing/2014/main" id="{71EA475F-DDA3-3002-9036-9728E3C8B6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5238" y="3762761"/>
            <a:ext cx="744363" cy="744363"/>
          </a:xfrm>
          <a:prstGeom prst="rect">
            <a:avLst/>
          </a:prstGeom>
        </p:spPr>
      </p:pic>
      <p:pic>
        <p:nvPicPr>
          <p:cNvPr id="16" name="Graphic 15" descr="Brain in head with solid fill">
            <a:extLst>
              <a:ext uri="{FF2B5EF4-FFF2-40B4-BE49-F238E27FC236}">
                <a16:creationId xmlns:a16="http://schemas.microsoft.com/office/drawing/2014/main" id="{E1D235F2-DA88-32CA-9083-3EAA191AB2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32103" y="5022541"/>
            <a:ext cx="785881" cy="785881"/>
          </a:xfrm>
          <a:prstGeom prst="rect">
            <a:avLst/>
          </a:prstGeom>
        </p:spPr>
      </p:pic>
      <p:sp>
        <p:nvSpPr>
          <p:cNvPr id="35" name="Round Same Side Corner Rectangle 18">
            <a:extLst>
              <a:ext uri="{FF2B5EF4-FFF2-40B4-BE49-F238E27FC236}">
                <a16:creationId xmlns:a16="http://schemas.microsoft.com/office/drawing/2014/main" id="{7C2F913E-0F0B-C8EF-9502-587BE59C2462}"/>
              </a:ext>
            </a:extLst>
          </p:cNvPr>
          <p:cNvSpPr/>
          <p:nvPr/>
        </p:nvSpPr>
        <p:spPr>
          <a:xfrm rot="16200000">
            <a:off x="8714045" y="253257"/>
            <a:ext cx="913254" cy="5170929"/>
          </a:xfrm>
          <a:prstGeom prst="round2SameRect">
            <a:avLst>
              <a:gd name="adj1" fmla="val 50000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EC7980A-B654-972E-39C5-7C7303FBF513}"/>
              </a:ext>
            </a:extLst>
          </p:cNvPr>
          <p:cNvSpPr/>
          <p:nvPr/>
        </p:nvSpPr>
        <p:spPr>
          <a:xfrm>
            <a:off x="7702235" y="2405319"/>
            <a:ext cx="4053901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l">
              <a:spcAft>
                <a:spcPts val="600"/>
              </a:spcAft>
            </a:pPr>
            <a:endParaRPr 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DD9A220-15A1-9B64-888C-A23C6A442F67}"/>
              </a:ext>
            </a:extLst>
          </p:cNvPr>
          <p:cNvSpPr/>
          <p:nvPr/>
        </p:nvSpPr>
        <p:spPr>
          <a:xfrm>
            <a:off x="6663735" y="2460624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 Same Side Corner Rectangle 21">
            <a:extLst>
              <a:ext uri="{FF2B5EF4-FFF2-40B4-BE49-F238E27FC236}">
                <a16:creationId xmlns:a16="http://schemas.microsoft.com/office/drawing/2014/main" id="{F2E502D5-69A4-4773-6430-079EC4AD2F2C}"/>
              </a:ext>
            </a:extLst>
          </p:cNvPr>
          <p:cNvSpPr/>
          <p:nvPr/>
        </p:nvSpPr>
        <p:spPr>
          <a:xfrm rot="16200000">
            <a:off x="8714045" y="2768556"/>
            <a:ext cx="913254" cy="51709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2F652C-5454-BA19-1A22-0ABE4C647DC9}"/>
              </a:ext>
            </a:extLst>
          </p:cNvPr>
          <p:cNvSpPr/>
          <p:nvPr/>
        </p:nvSpPr>
        <p:spPr>
          <a:xfrm>
            <a:off x="7702235" y="4920617"/>
            <a:ext cx="4053901" cy="872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>
              <a:lnSpc>
                <a:spcPts val="1800"/>
              </a:lnSpc>
              <a:spcAft>
                <a:spcPts val="600"/>
              </a:spcAft>
            </a:pPr>
            <a:r>
              <a:rPr lang="en-US" sz="1700" b="1">
                <a:latin typeface="Calibri" panose="020F0502020204030204" pitchFamily="34" charset="0"/>
                <a:cs typeface="Calibri" panose="020F0502020204030204" pitchFamily="34" charset="0"/>
              </a:rPr>
              <a:t>International Accreditation Forum (IAF) meeting on November 26, 2025 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0DF97DD-B238-A8BB-F7A2-5DBFB0DAE3BD}"/>
              </a:ext>
            </a:extLst>
          </p:cNvPr>
          <p:cNvSpPr/>
          <p:nvPr/>
        </p:nvSpPr>
        <p:spPr>
          <a:xfrm>
            <a:off x="6663736" y="4975922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 Same Side Corner Rectangle 24">
            <a:extLst>
              <a:ext uri="{FF2B5EF4-FFF2-40B4-BE49-F238E27FC236}">
                <a16:creationId xmlns:a16="http://schemas.microsoft.com/office/drawing/2014/main" id="{B9D8FBC3-55CE-F544-3F92-B4B254322278}"/>
              </a:ext>
            </a:extLst>
          </p:cNvPr>
          <p:cNvSpPr/>
          <p:nvPr/>
        </p:nvSpPr>
        <p:spPr>
          <a:xfrm rot="16200000">
            <a:off x="8714043" y="1510844"/>
            <a:ext cx="913254" cy="5170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941D346-58E2-A6DB-6B6A-39A0DD449432}"/>
              </a:ext>
            </a:extLst>
          </p:cNvPr>
          <p:cNvSpPr/>
          <p:nvPr/>
        </p:nvSpPr>
        <p:spPr>
          <a:xfrm>
            <a:off x="7702237" y="3663032"/>
            <a:ext cx="4053899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marL="0" marR="0" lvl="1">
              <a:spcBef>
                <a:spcPts val="600"/>
              </a:spcBef>
              <a:spcAft>
                <a:spcPts val="1000"/>
              </a:spcAft>
            </a:pPr>
            <a:endParaRPr lang="en-US" b="1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C0A3393-895A-FEDF-1D71-4EE69492858B}"/>
              </a:ext>
            </a:extLst>
          </p:cNvPr>
          <p:cNvSpPr/>
          <p:nvPr/>
        </p:nvSpPr>
        <p:spPr>
          <a:xfrm>
            <a:off x="6663737" y="3718337"/>
            <a:ext cx="856329" cy="7754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Graphic 43" descr="Alarm clock with solid fill">
            <a:extLst>
              <a:ext uri="{FF2B5EF4-FFF2-40B4-BE49-F238E27FC236}">
                <a16:creationId xmlns:a16="http://schemas.microsoft.com/office/drawing/2014/main" id="{C712F6AE-B022-E41B-590F-F19971BBCB8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6735578" y="2507651"/>
            <a:ext cx="686966" cy="686966"/>
          </a:xfrm>
          <a:prstGeom prst="rect">
            <a:avLst/>
          </a:prstGeom>
        </p:spPr>
      </p:pic>
      <p:pic>
        <p:nvPicPr>
          <p:cNvPr id="45" name="Graphic 44" descr="Alterations &amp; Tailoring with solid fill">
            <a:extLst>
              <a:ext uri="{FF2B5EF4-FFF2-40B4-BE49-F238E27FC236}">
                <a16:creationId xmlns:a16="http://schemas.microsoft.com/office/drawing/2014/main" id="{A675DCCB-B81C-054D-5778-05ED19E17CF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6721510" y="3776112"/>
            <a:ext cx="744363" cy="744363"/>
          </a:xfrm>
          <a:prstGeom prst="rect">
            <a:avLst/>
          </a:prstGeom>
        </p:spPr>
      </p:pic>
      <p:pic>
        <p:nvPicPr>
          <p:cNvPr id="46" name="Graphic 45" descr="Boardroom with solid fill">
            <a:extLst>
              <a:ext uri="{FF2B5EF4-FFF2-40B4-BE49-F238E27FC236}">
                <a16:creationId xmlns:a16="http://schemas.microsoft.com/office/drawing/2014/main" id="{E684B55B-3626-FF32-A643-4E857817F81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700087" y="4999316"/>
            <a:ext cx="785881" cy="7858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8F36F71-8D76-F114-5F95-BC6B18C40CBB}"/>
              </a:ext>
            </a:extLst>
          </p:cNvPr>
          <p:cNvSpPr/>
          <p:nvPr/>
        </p:nvSpPr>
        <p:spPr>
          <a:xfrm>
            <a:off x="7713615" y="3681178"/>
            <a:ext cx="4053901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l">
              <a:spcAft>
                <a:spcPts val="600"/>
              </a:spcAft>
            </a:pPr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IESBA/IAASB/ISSB liaison meeting on October 17, 2025 to coordinate A&amp;I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4C5BBE-85D2-701C-8375-4B1212D79FBE}"/>
              </a:ext>
            </a:extLst>
          </p:cNvPr>
          <p:cNvSpPr/>
          <p:nvPr/>
        </p:nvSpPr>
        <p:spPr>
          <a:xfrm>
            <a:off x="1677136" y="2451840"/>
            <a:ext cx="4053899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marL="0" marR="0" lvl="1">
              <a:lnSpc>
                <a:spcPts val="1800"/>
              </a:lnSpc>
              <a:spcAft>
                <a:spcPts val="600"/>
              </a:spcAft>
            </a:pPr>
            <a:r>
              <a:rPr lang="en-US" sz="1700" b="1">
                <a:latin typeface="Calibri" panose="020F0502020204030204" pitchFamily="34" charset="0"/>
                <a:cs typeface="Calibri" panose="020F0502020204030204" pitchFamily="34" charset="0"/>
              </a:rPr>
              <a:t>IFAC-IESBA and IFAC-SSBs A&amp;I coordination meetings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75238B-94F1-AEB5-09DA-CBE89AB77A4E}"/>
              </a:ext>
            </a:extLst>
          </p:cNvPr>
          <p:cNvSpPr/>
          <p:nvPr/>
        </p:nvSpPr>
        <p:spPr>
          <a:xfrm>
            <a:off x="1677136" y="4975922"/>
            <a:ext cx="4053899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marL="0" marR="0" lvl="1">
              <a:lnSpc>
                <a:spcPts val="1800"/>
              </a:lnSpc>
              <a:spcAft>
                <a:spcPts val="600"/>
              </a:spcAft>
            </a:pPr>
            <a:r>
              <a:rPr lang="en-US" sz="1700" b="1">
                <a:latin typeface="Calibri" panose="020F0502020204030204" pitchFamily="34" charset="0"/>
                <a:cs typeface="Calibri" panose="020F0502020204030204" pitchFamily="34" charset="0"/>
              </a:rPr>
              <a:t>IESBA/IAASB planned coordination on adoption status reporting on websites  ISSA 5000 and IESSA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539BA8-6711-851F-5D10-594F22830C42}"/>
              </a:ext>
            </a:extLst>
          </p:cNvPr>
          <p:cNvSpPr/>
          <p:nvPr/>
        </p:nvSpPr>
        <p:spPr>
          <a:xfrm>
            <a:off x="1680060" y="3681178"/>
            <a:ext cx="4053901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marL="0" marR="0" lvl="1">
              <a:spcBef>
                <a:spcPts val="600"/>
              </a:spcBef>
              <a:spcAft>
                <a:spcPts val="1000"/>
              </a:spcAft>
            </a:pPr>
            <a:r>
              <a:rPr lang="en-US" b="1">
                <a:latin typeface="Calibri" panose="020F0502020204030204" pitchFamily="34" charset="0"/>
                <a:cs typeface="Calibri" panose="020F0502020204030204" pitchFamily="34" charset="0"/>
              </a:rPr>
              <a:t>IFAC planned approach for the next State of Play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3B3119-620C-8A24-4138-E81BE01F603A}"/>
              </a:ext>
            </a:extLst>
          </p:cNvPr>
          <p:cNvSpPr/>
          <p:nvPr/>
        </p:nvSpPr>
        <p:spPr>
          <a:xfrm>
            <a:off x="7728595" y="2423465"/>
            <a:ext cx="4053899" cy="849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marL="0" marR="0" lvl="1">
              <a:lnSpc>
                <a:spcPts val="1800"/>
              </a:lnSpc>
              <a:spcAft>
                <a:spcPts val="600"/>
              </a:spcAft>
            </a:pPr>
            <a:r>
              <a:rPr lang="en-US" sz="1700" b="1">
                <a:latin typeface="Calibri" panose="020F0502020204030204" pitchFamily="34" charset="0"/>
                <a:cs typeface="Calibri" panose="020F0502020204030204" pitchFamily="34" charset="0"/>
              </a:rPr>
              <a:t>IFAC Connect MENA 2025, Riyadh, Saudi Arabia</a:t>
            </a:r>
          </a:p>
        </p:txBody>
      </p:sp>
    </p:spTree>
    <p:extLst>
      <p:ext uri="{BB962C8B-B14F-4D97-AF65-F5344CB8AC3E}">
        <p14:creationId xmlns:p14="http://schemas.microsoft.com/office/powerpoint/2010/main" val="492311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CE71E0-9885-52A7-F579-1AE2682F4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C26C99-D0E7-447C-64DE-BB8E51F58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566" y="450871"/>
            <a:ext cx="5407650" cy="676275"/>
          </a:xfrm>
        </p:spPr>
        <p:txBody>
          <a:bodyPr>
            <a:normAutofit fontScale="90000"/>
          </a:bodyPr>
          <a:lstStyle/>
          <a:p>
            <a:r>
              <a:rPr lang="en-US" sz="3600"/>
              <a:t>IESBA Members are asked to:</a:t>
            </a:r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291F756-7DF9-75A5-D21D-6B9F5CDAC0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2565" y="1706033"/>
            <a:ext cx="5714711" cy="4978231"/>
          </a:xfrm>
        </p:spPr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600"/>
              <a:t>Provide views on the A&amp;I WG’s approach and activities set out in </a:t>
            </a:r>
            <a:r>
              <a:rPr lang="en-US" sz="2600" b="1"/>
              <a:t>Agenda Item 9-A</a:t>
            </a:r>
            <a:endParaRPr lang="en-US" sz="260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600"/>
              <a:t>Share any comments or questions regarding the A&amp;I WG’s proposed next steps</a:t>
            </a:r>
          </a:p>
          <a:p>
            <a:pPr marL="687388" marR="0" lvl="0" indent="-347663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2400" kern="40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Graphic 9" descr="Questions with solid fill">
            <a:extLst>
              <a:ext uri="{FF2B5EF4-FFF2-40B4-BE49-F238E27FC236}">
                <a16:creationId xmlns:a16="http://schemas.microsoft.com/office/drawing/2014/main" id="{71F5B6A8-CD3B-8B0C-E79B-5B1FD9E4F6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7413" y="5067124"/>
            <a:ext cx="1865933" cy="186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24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6940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489841-7983-7DD2-F6A6-93C95802C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A02339-D840-6844-BF2C-3B4B9517014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E8E3D7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E8E3D7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7E1A49C9-71E1-CB5C-9DE7-2708038F5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353" y="1120457"/>
            <a:ext cx="3986212" cy="676275"/>
          </a:xfrm>
        </p:spPr>
        <p:txBody>
          <a:bodyPr>
            <a:normAutofit/>
          </a:bodyPr>
          <a:lstStyle/>
          <a:p>
            <a:r>
              <a:rPr lang="en-US" sz="4000" b="1"/>
              <a:t>Agenda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A1BCC1E-2F6B-0F10-F6A4-E7185DC42B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8353" y="1814246"/>
            <a:ext cx="5771272" cy="44516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>
                <a:solidFill>
                  <a:schemeClr val="accent2"/>
                </a:solidFill>
                <a:latin typeface="Segoe UI" panose="020B0502040204020203" pitchFamily="34" charset="0"/>
              </a:rPr>
              <a:t>Draft IESBA Partnership Framework (Agenda Item 9-B)</a:t>
            </a:r>
          </a:p>
          <a:p>
            <a:pPr>
              <a:lnSpc>
                <a:spcPct val="100000"/>
              </a:lnSpc>
            </a:pPr>
            <a:r>
              <a:rPr lang="en-US">
                <a:solidFill>
                  <a:schemeClr val="accent2"/>
                </a:solidFill>
                <a:latin typeface="Segoe UI" panose="020B0502040204020203" pitchFamily="34" charset="0"/>
              </a:rPr>
              <a:t>Jurisdictional Profiles and Strategic Direction</a:t>
            </a:r>
          </a:p>
          <a:p>
            <a:pPr>
              <a:lnSpc>
                <a:spcPct val="100000"/>
              </a:lnSpc>
            </a:pPr>
            <a:r>
              <a:rPr lang="en-US"/>
              <a:t>Updated Action Plan – Stakeholder Engagement</a:t>
            </a:r>
          </a:p>
          <a:p>
            <a:pPr>
              <a:lnSpc>
                <a:spcPct val="100000"/>
              </a:lnSpc>
            </a:pPr>
            <a:endParaRPr lang="en-US"/>
          </a:p>
          <a:p>
            <a:pPr>
              <a:lnSpc>
                <a:spcPct val="100000"/>
              </a:lnSpc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93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30E32-C6CE-ADFC-A107-162FEC042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Objectives of the Partnership Framework</a:t>
            </a:r>
            <a:r>
              <a:rPr lang="en-US"/>
              <a:t> 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EF55D1-EDB0-EBAE-969D-40B302C51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4CE271-2DF3-3AAB-80E9-DD95CF101F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leverage the expertise, reach, and resources of partners towards the following: 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B2FFCF-806B-BF8C-3443-C76FC1AA88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E71CB48-F482-3DD0-EE43-F6AB953FEF4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1CCA9516-8830-B702-9BC8-33EB084BCF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544221"/>
              </p:ext>
            </p:extLst>
          </p:nvPr>
        </p:nvGraphicFramePr>
        <p:xfrm>
          <a:off x="1028700" y="1828800"/>
          <a:ext cx="10386552" cy="411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069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E8374-587C-CD22-804A-C388CBD6D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AC1338-0ACA-CE41-ECA1-0CE24B2A9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4657029-09BC-FB85-7402-EF4CE9B9B6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54826362"/>
              </p:ext>
            </p:extLst>
          </p:nvPr>
        </p:nvGraphicFramePr>
        <p:xfrm>
          <a:off x="3614993" y="1710813"/>
          <a:ext cx="8128000" cy="449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Graphic 8" descr="Aspiration with solid fill">
            <a:extLst>
              <a:ext uri="{FF2B5EF4-FFF2-40B4-BE49-F238E27FC236}">
                <a16:creationId xmlns:a16="http://schemas.microsoft.com/office/drawing/2014/main" id="{4D4DD266-2A3D-8FE2-DDF3-729D71D53B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4467" y="2309351"/>
            <a:ext cx="3425313" cy="342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91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92EE6A-75D6-3C31-D46A-CF79ECA09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A8482-3AFA-867D-9600-F014564F7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Targeted Stakeholders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6877C5-8D51-7CE1-A99A-C6E64D060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E34A86B-E7E1-BB72-E034-0159EE89C8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4084337"/>
              </p:ext>
            </p:extLst>
          </p:nvPr>
        </p:nvGraphicFramePr>
        <p:xfrm>
          <a:off x="284214" y="1278194"/>
          <a:ext cx="11623571" cy="1656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Graphic 8" descr="Bullseye with solid fill">
            <a:extLst>
              <a:ext uri="{FF2B5EF4-FFF2-40B4-BE49-F238E27FC236}">
                <a16:creationId xmlns:a16="http://schemas.microsoft.com/office/drawing/2014/main" id="{DE5423A3-7932-AEB7-5843-80C17753F95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8680040" y="2767439"/>
            <a:ext cx="3425313" cy="3425313"/>
          </a:xfrm>
          <a:prstGeom prst="rect">
            <a:avLst/>
          </a:prstGeom>
        </p:spPr>
      </p:pic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C46B755-C2A4-DC7F-3E72-F1541E84DA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2212107"/>
              </p:ext>
            </p:extLst>
          </p:nvPr>
        </p:nvGraphicFramePr>
        <p:xfrm>
          <a:off x="552040" y="3067665"/>
          <a:ext cx="8128000" cy="292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709911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D7D18C1-305F-AF27-CA13-D44631F05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Anticipated IESBA Activities Over 5 Years to 2030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1F3073-D77C-9E2F-26C3-F222456AC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0ACEBBF-944F-8349-945C-78F972EF34F6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F41E435-2ACE-FD05-46BF-073F159B37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52947"/>
              </p:ext>
            </p:extLst>
          </p:nvPr>
        </p:nvGraphicFramePr>
        <p:xfrm>
          <a:off x="147482" y="2399048"/>
          <a:ext cx="11916697" cy="3302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Diagram 26">
            <a:extLst>
              <a:ext uri="{FF2B5EF4-FFF2-40B4-BE49-F238E27FC236}">
                <a16:creationId xmlns:a16="http://schemas.microsoft.com/office/drawing/2014/main" id="{C71D7A76-E7F1-1317-EC6D-450C0CA137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4639180"/>
              </p:ext>
            </p:extLst>
          </p:nvPr>
        </p:nvGraphicFramePr>
        <p:xfrm>
          <a:off x="688258" y="1331750"/>
          <a:ext cx="11012129" cy="1111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18816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1752D-9E7A-316A-BA28-D2EC86112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 of Partners &amp; Monitoring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A001A3-B886-3B11-754A-E5362FBAD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AC8B21-0431-DDE9-49EE-35565CC3B3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09140" y="2655065"/>
            <a:ext cx="4964518" cy="3702946"/>
          </a:xfrm>
        </p:spPr>
        <p:txBody>
          <a:bodyPr/>
          <a:lstStyle/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b="1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b="1"/>
              <a:t>Active and collaborative role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/>
              <a:t>Conduits of engagement - promote awareness, facilitate dialogue, and promote A&amp;I 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/>
              <a:t>Enable capacity building at scale - work with IESBA to develop supporting resources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b="1"/>
              <a:t>Onboarding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/>
              <a:t>Document commitment to framework objectives</a:t>
            </a:r>
          </a:p>
          <a:p>
            <a:pPr marL="28575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/>
              <a:t>Indicate tangible and practical contributions</a:t>
            </a:r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BEC76C0-D60B-3BA2-0CA9-C1614AB18C5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000568" y="2463548"/>
            <a:ext cx="4622953" cy="3140255"/>
          </a:xfrm>
        </p:spPr>
        <p:txBody>
          <a:bodyPr/>
          <a:lstStyle/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b="1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/>
              <a:t>IESBA Staff to coordinate and implement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/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/>
              <a:t>Periodic updates to IESBA including: 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/>
              <a:t>The number &amp; nature of partnerships; 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/>
              <a:t>Capacity-building activities; 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/>
              <a:t>Reach and impact; and 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/>
              <a:t>Effectiveness of the framework</a:t>
            </a:r>
          </a:p>
          <a:p>
            <a:pPr marL="285750" lvl="0" indent="-28575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US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B765C39C-62B1-30B7-6DE8-90FBF56826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6031061"/>
              </p:ext>
            </p:extLst>
          </p:nvPr>
        </p:nvGraphicFramePr>
        <p:xfrm>
          <a:off x="6579674" y="1892607"/>
          <a:ext cx="5209201" cy="729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1C57C6C3-2190-B2D0-38BD-1969EB57EBB1}"/>
              </a:ext>
            </a:extLst>
          </p:cNvPr>
          <p:cNvGrpSpPr/>
          <p:nvPr/>
        </p:nvGrpSpPr>
        <p:grpSpPr>
          <a:xfrm>
            <a:off x="886799" y="1905918"/>
            <a:ext cx="5209201" cy="695565"/>
            <a:chOff x="0" y="16993"/>
            <a:chExt cx="5209201" cy="695565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4F0FBBC9-845E-5274-3AF8-24D4DE1CEAC9}"/>
                </a:ext>
              </a:extLst>
            </p:cNvPr>
            <p:cNvSpPr/>
            <p:nvPr/>
          </p:nvSpPr>
          <p:spPr>
            <a:xfrm>
              <a:off x="0" y="16993"/>
              <a:ext cx="5209201" cy="695565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: Rounded Corners 4">
              <a:extLst>
                <a:ext uri="{FF2B5EF4-FFF2-40B4-BE49-F238E27FC236}">
                  <a16:creationId xmlns:a16="http://schemas.microsoft.com/office/drawing/2014/main" id="{7921F4D0-9A70-3D9D-086D-70EA7FFE7A2F}"/>
                </a:ext>
              </a:extLst>
            </p:cNvPr>
            <p:cNvSpPr txBox="1"/>
            <p:nvPr/>
          </p:nvSpPr>
          <p:spPr>
            <a:xfrm>
              <a:off x="33955" y="50948"/>
              <a:ext cx="5141291" cy="6276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900"/>
                <a:t>Role of Partners</a:t>
              </a:r>
              <a:endParaRPr lang="en-US" sz="2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347111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B876F-2253-FD17-C2A3-C54AB2C52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7CE0A-E426-372F-9C0F-6C5D49D75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A&amp;I WG - Next Steps for the Framework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6A6BF2-051A-484D-4979-E83742ABA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02339-D840-6844-BF2C-3B4B9517014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830AC570-2BF8-CDD4-5BD7-E790F5BA70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3292249"/>
              </p:ext>
            </p:extLst>
          </p:nvPr>
        </p:nvGraphicFramePr>
        <p:xfrm>
          <a:off x="1364180" y="117999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12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B5E822-4272-9220-3E67-B8007F36B9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CBAC304-3CC4-017F-E352-B95A8E5FA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566" y="450871"/>
            <a:ext cx="5407650" cy="676275"/>
          </a:xfrm>
        </p:spPr>
        <p:txBody>
          <a:bodyPr>
            <a:normAutofit fontScale="90000"/>
          </a:bodyPr>
          <a:lstStyle/>
          <a:p>
            <a:r>
              <a:rPr lang="en-US" sz="3600"/>
              <a:t>IESBA Members are asked to:</a:t>
            </a:r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A49BE4-0F4E-8DFB-EE59-292C5A788C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2565" y="1706033"/>
            <a:ext cx="5714711" cy="4978231"/>
          </a:xfrm>
        </p:spPr>
        <p:txBody>
          <a:bodyPr>
            <a:norm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600"/>
              <a:t>Provide views on the proposed partnership framework set out in </a:t>
            </a:r>
            <a:r>
              <a:rPr lang="en-US" sz="2600" b="1"/>
              <a:t>Agenda Item 9-B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600"/>
              <a:t>Approve proceeding with implementing the partnership framework.</a:t>
            </a:r>
          </a:p>
          <a:p>
            <a:pPr marL="687388" marR="0" lvl="0" indent="-347663">
              <a:lnSpc>
                <a:spcPct val="100000"/>
              </a:lnSpc>
              <a:spcBef>
                <a:spcPts val="60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2400" kern="40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Graphic 9" descr="Questions with solid fill">
            <a:extLst>
              <a:ext uri="{FF2B5EF4-FFF2-40B4-BE49-F238E27FC236}">
                <a16:creationId xmlns:a16="http://schemas.microsoft.com/office/drawing/2014/main" id="{EE3DB817-7AAD-BC6A-8D8F-B5366D077F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67413" y="5067124"/>
            <a:ext cx="1865933" cy="186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83690"/>
      </p:ext>
    </p:extLst>
  </p:cSld>
  <p:clrMapOvr>
    <a:masterClrMapping/>
  </p:clrMapOvr>
</p:sld>
</file>

<file path=ppt/theme/theme1.xml><?xml version="1.0" encoding="utf-8"?>
<a:theme xmlns:a="http://schemas.openxmlformats.org/drawingml/2006/main" name="IFEA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548272DD-FECD-4844-A19F-5DCDA39A4CCA}"/>
    </a:ext>
  </a:extLst>
</a:theme>
</file>

<file path=ppt/theme/theme10.xml><?xml version="1.0" encoding="utf-8"?>
<a:theme xmlns:a="http://schemas.openxmlformats.org/drawingml/2006/main" name="2_IESBA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B129556-978E-4E85-91EF-DB54862DE19A}"/>
    </a:ext>
  </a:extLst>
</a:theme>
</file>

<file path=ppt/theme/theme11.xml><?xml version="1.0" encoding="utf-8"?>
<a:theme xmlns:a="http://schemas.openxmlformats.org/drawingml/2006/main" name="3_Office Theme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FEAPowerpointTemplate" id="{C529D517-721B-C64E-AC50-AF36AD9AAA7C}" vid="{44B41928-69F5-B04D-A628-76368FAF4B62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IAASB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9D7B1F9D-A54F-448D-9638-30A02FCD5634}"/>
    </a:ext>
  </a:extLst>
</a:theme>
</file>

<file path=ppt/theme/theme3.xml><?xml version="1.0" encoding="utf-8"?>
<a:theme xmlns:a="http://schemas.openxmlformats.org/drawingml/2006/main" name="IESBA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B129556-978E-4E85-91EF-DB54862DE19A}"/>
    </a:ext>
  </a:extLst>
</a:theme>
</file>

<file path=ppt/theme/theme4.xml><?xml version="1.0" encoding="utf-8"?>
<a:theme xmlns:a="http://schemas.openxmlformats.org/drawingml/2006/main" name="IAASB and IESBA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4FD7CDFB-E2C3-4988-8A27-ADEF6B7C5CD8}"/>
    </a:ext>
  </a:extLst>
</a:theme>
</file>

<file path=ppt/theme/theme5.xml><?xml version="1.0" encoding="utf-8"?>
<a:theme xmlns:a="http://schemas.openxmlformats.org/drawingml/2006/main" name="Opening slides">
  <a:themeElements>
    <a:clrScheme name="IFEA BrandPalette Updated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637C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4D1C4476-98D1-4F0A-97CA-D4F06F4D8311}"/>
    </a:ext>
  </a:extLst>
</a:theme>
</file>

<file path=ppt/theme/theme6.xml><?xml version="1.0" encoding="utf-8"?>
<a:theme xmlns:a="http://schemas.openxmlformats.org/drawingml/2006/main" name="Break or transition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7932F37A-F6F6-484B-ABB8-F4E814A33070}"/>
    </a:ext>
  </a:extLst>
</a:theme>
</file>

<file path=ppt/theme/theme7.xml><?xml version="1.0" encoding="utf-8"?>
<a:theme xmlns:a="http://schemas.openxmlformats.org/drawingml/2006/main" name="Break or transition slides 2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0C3CF62-A4F7-407C-AF9B-5F72F541A5C0}"/>
    </a:ext>
  </a:extLst>
</a:theme>
</file>

<file path=ppt/theme/theme8.xml><?xml version="1.0" encoding="utf-8"?>
<a:theme xmlns:a="http://schemas.openxmlformats.org/drawingml/2006/main" name="Closing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A5F27197-D377-460A-A52F-D40813B58F6B}"/>
    </a:ext>
  </a:extLst>
</a:theme>
</file>

<file path=ppt/theme/theme9.xml><?xml version="1.0" encoding="utf-8"?>
<a:theme xmlns:a="http://schemas.openxmlformats.org/drawingml/2006/main" name="1_IESBA slides">
  <a:themeElements>
    <a:clrScheme name="IFEA Brand Palette">
      <a:dk1>
        <a:srgbClr val="E8E3D7"/>
      </a:dk1>
      <a:lt1>
        <a:srgbClr val="FFFFFF"/>
      </a:lt1>
      <a:dk2>
        <a:srgbClr val="4B5E7C"/>
      </a:dk2>
      <a:lt2>
        <a:srgbClr val="E8E8E8"/>
      </a:lt2>
      <a:accent1>
        <a:srgbClr val="4B5E7C"/>
      </a:accent1>
      <a:accent2>
        <a:srgbClr val="2C4151"/>
      </a:accent2>
      <a:accent3>
        <a:srgbClr val="A1BBB5"/>
      </a:accent3>
      <a:accent4>
        <a:srgbClr val="D1B886"/>
      </a:accent4>
      <a:accent5>
        <a:srgbClr val="A0766C"/>
      </a:accent5>
      <a:accent6>
        <a:srgbClr val="CFD3D3"/>
      </a:accent6>
      <a:hlink>
        <a:srgbClr val="467886"/>
      </a:hlink>
      <a:folHlink>
        <a:srgbClr val="913B10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9A857267-E504-4DBC-A341-A2DC1F6394A1}" vid="{FB129556-978E-4E85-91EF-DB54862DE19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C41586EC55CD4D8FDA4CD9BD52FDEE" ma:contentTypeVersion="8" ma:contentTypeDescription="Create a new document." ma:contentTypeScope="" ma:versionID="4e9d71f78f9a4522752b47a46cff1b39">
  <xsd:schema xmlns:xsd="http://www.w3.org/2001/XMLSchema" xmlns:xs="http://www.w3.org/2001/XMLSchema" xmlns:p="http://schemas.microsoft.com/office/2006/metadata/properties" xmlns:ns2="90e58826-eaea-4377-ac67-ac05beee25ec" targetNamespace="http://schemas.microsoft.com/office/2006/metadata/properties" ma:root="true" ma:fieldsID="4c6dde41ef9c636c654ad69e54a953cb" ns2:_="">
    <xsd:import namespace="90e58826-eaea-4377-ac67-ac05beee25e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e58826-eaea-4377-ac67-ac05beee2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D4DA6B-4AB3-46A6-BF7C-0393A45CFA96}">
  <ds:schemaRefs>
    <ds:schemaRef ds:uri="90e58826-eaea-4377-ac67-ac05beee25e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D24316B-8354-494F-AAD2-737255834BD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838CB8-0881-406E-A9B8-51DD25DC81A4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90e58826-eaea-4377-ac67-ac05beee25ec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IFEA slides</Template>
  <TotalTime>0</TotalTime>
  <Words>658</Words>
  <Application>Microsoft Office PowerPoint</Application>
  <PresentationFormat>Widescreen</PresentationFormat>
  <Paragraphs>128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Aptos</vt:lpstr>
      <vt:lpstr>Arial</vt:lpstr>
      <vt:lpstr>Calibri</vt:lpstr>
      <vt:lpstr>Calibri Light</vt:lpstr>
      <vt:lpstr>Segoe UI</vt:lpstr>
      <vt:lpstr>IFEA slides</vt:lpstr>
      <vt:lpstr>IAASB slides</vt:lpstr>
      <vt:lpstr>IESBA slides</vt:lpstr>
      <vt:lpstr>IAASB and IESBA</vt:lpstr>
      <vt:lpstr>Opening slides</vt:lpstr>
      <vt:lpstr>Break or transition slides</vt:lpstr>
      <vt:lpstr>Break or transition slides 2</vt:lpstr>
      <vt:lpstr>Closing slides</vt:lpstr>
      <vt:lpstr>1_IESBA slides</vt:lpstr>
      <vt:lpstr>2_IESBA slides</vt:lpstr>
      <vt:lpstr>3_Office Theme</vt:lpstr>
      <vt:lpstr>Adoption &amp; Implementation – Update</vt:lpstr>
      <vt:lpstr>Agenda</vt:lpstr>
      <vt:lpstr>Objectives of the Partnership Framework </vt:lpstr>
      <vt:lpstr>Principles</vt:lpstr>
      <vt:lpstr>Targeted Stakeholders</vt:lpstr>
      <vt:lpstr>Anticipated IESBA Activities Over 5 Years to 2030</vt:lpstr>
      <vt:lpstr>Role of Partners &amp; Monitoring</vt:lpstr>
      <vt:lpstr>A&amp;I WG - Next Steps for the Framework</vt:lpstr>
      <vt:lpstr>IESBA Members are asked to:</vt:lpstr>
      <vt:lpstr>Jurisdictional Outreach Strategies</vt:lpstr>
      <vt:lpstr>Jurisdictional Outreach Strategies</vt:lpstr>
      <vt:lpstr>Updated Action Plan – Stakeholder Engagement</vt:lpstr>
      <vt:lpstr>IESBA Members are asked to: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Scott Cosgrove</dc:creator>
  <cp:lastModifiedBy>Jon Reid</cp:lastModifiedBy>
  <cp:revision>1</cp:revision>
  <dcterms:created xsi:type="dcterms:W3CDTF">2025-02-11T15:55:47Z</dcterms:created>
  <dcterms:modified xsi:type="dcterms:W3CDTF">2025-12-09T17:37:48Z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0x010100A8C41586EC55CD4D8FDA4CD9BD52FDEE</vt:lpwstr>
  </property>
  <property fmtid="{D5CDD505-2E9C-101B-9397-08002B2CF9AE}" pid="3" name="MediaServiceImageTags">
    <vt:lpwstr/>
  </property>
</Properties>
</file>