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6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47" r:id="rId7"/>
    <p:sldMasterId id="2147483711" r:id="rId8"/>
    <p:sldMasterId id="2147483717" r:id="rId9"/>
    <p:sldMasterId id="2147483726" r:id="rId10"/>
  </p:sldMasterIdLst>
  <p:notesMasterIdLst>
    <p:notesMasterId r:id="rId19"/>
  </p:notesMasterIdLst>
  <p:sldIdLst>
    <p:sldId id="268" r:id="rId11"/>
    <p:sldId id="289" r:id="rId12"/>
    <p:sldId id="295" r:id="rId13"/>
    <p:sldId id="271" r:id="rId14"/>
    <p:sldId id="288" r:id="rId15"/>
    <p:sldId id="299" r:id="rId16"/>
    <p:sldId id="300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ESBA" id="{C7A6A806-A4F1-574B-9F2E-E15B44EE21E0}">
          <p14:sldIdLst>
            <p14:sldId id="268"/>
            <p14:sldId id="289"/>
            <p14:sldId id="295"/>
            <p14:sldId id="271"/>
            <p14:sldId id="288"/>
            <p14:sldId id="299"/>
            <p14:sldId id="300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AFD516B-D577-E298-A505-86828FF8403E}" name="Joanne Holt" initials="JH" userId="S::joanneholt@ethicsboard.org::12fe25c6-4cb7-4225-920a-14a4ef20243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B02FD3-872D-4203-B2C1-7B4687A5901E}" v="13" dt="2025-12-08T17:34:07.6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1972" autoAdjust="0"/>
  </p:normalViewPr>
  <p:slideViewPr>
    <p:cSldViewPr snapToGrid="0">
      <p:cViewPr varScale="1">
        <p:scale>
          <a:sx n="90" d="100"/>
          <a:sy n="90" d="100"/>
        </p:scale>
        <p:origin x="236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anne Viljoen" userId="15b5a62f-600a-4206-957b-fe0e12035773" providerId="ADAL" clId="{2AF61601-12F5-4E09-B68F-B4B5E1649C9A}"/>
    <pc:docChg chg="modSld">
      <pc:chgData name="Jeanne Viljoen" userId="15b5a62f-600a-4206-957b-fe0e12035773" providerId="ADAL" clId="{2AF61601-12F5-4E09-B68F-B4B5E1649C9A}" dt="2025-12-09T15:18:32.731" v="73" actId="20577"/>
      <pc:docMkLst>
        <pc:docMk/>
      </pc:docMkLst>
      <pc:sldChg chg="modSp mod">
        <pc:chgData name="Jeanne Viljoen" userId="15b5a62f-600a-4206-957b-fe0e12035773" providerId="ADAL" clId="{2AF61601-12F5-4E09-B68F-B4B5E1649C9A}" dt="2025-12-09T15:18:32.731" v="73" actId="20577"/>
        <pc:sldMkLst>
          <pc:docMk/>
          <pc:sldMk cId="2968598404" sldId="300"/>
        </pc:sldMkLst>
        <pc:spChg chg="mod">
          <ac:chgData name="Jeanne Viljoen" userId="15b5a62f-600a-4206-957b-fe0e12035773" providerId="ADAL" clId="{2AF61601-12F5-4E09-B68F-B4B5E1649C9A}" dt="2025-12-09T15:18:21.296" v="9" actId="20577"/>
          <ac:spMkLst>
            <pc:docMk/>
            <pc:sldMk cId="2968598404" sldId="300"/>
            <ac:spMk id="2" creationId="{5D27CAAC-95F1-FA12-8AA3-389C1D3EEE54}"/>
          </ac:spMkLst>
        </pc:spChg>
        <pc:spChg chg="mod">
          <ac:chgData name="Jeanne Viljoen" userId="15b5a62f-600a-4206-957b-fe0e12035773" providerId="ADAL" clId="{2AF61601-12F5-4E09-B68F-B4B5E1649C9A}" dt="2025-12-09T15:18:32.731" v="73" actId="20577"/>
          <ac:spMkLst>
            <pc:docMk/>
            <pc:sldMk cId="2968598404" sldId="300"/>
            <ac:spMk id="4" creationId="{CCA4EAD0-3C93-C31B-73E0-60F2E8004748}"/>
          </ac:spMkLst>
        </pc:spChg>
      </pc:sldChg>
    </pc:docChg>
  </pc:docChgLst>
  <pc:docChgLst>
    <pc:chgData name="Jeanne Viljoen" userId="S::jeanneviljoen@ethicsboard.org::15b5a62f-600a-4206-957b-fe0e12035773" providerId="AD" clId="Web-{95B02FD3-872D-4203-B2C1-7B4687A5901E}"/>
    <pc:docChg chg="addSld modSld sldOrd modSection">
      <pc:chgData name="Jeanne Viljoen" userId="S::jeanneviljoen@ethicsboard.org::15b5a62f-600a-4206-957b-fe0e12035773" providerId="AD" clId="Web-{95B02FD3-872D-4203-B2C1-7B4687A5901E}" dt="2025-12-08T17:34:07.612" v="12"/>
      <pc:docMkLst>
        <pc:docMk/>
      </pc:docMkLst>
      <pc:sldChg chg="ord">
        <pc:chgData name="Jeanne Viljoen" userId="S::jeanneviljoen@ethicsboard.org::15b5a62f-600a-4206-957b-fe0e12035773" providerId="AD" clId="Web-{95B02FD3-872D-4203-B2C1-7B4687A5901E}" dt="2025-12-08T17:33:40.565" v="11"/>
        <pc:sldMkLst>
          <pc:docMk/>
          <pc:sldMk cId="2305071681" sldId="286"/>
        </pc:sldMkLst>
      </pc:sldChg>
      <pc:sldChg chg="modSp">
        <pc:chgData name="Jeanne Viljoen" userId="S::jeanneviljoen@ethicsboard.org::15b5a62f-600a-4206-957b-fe0e12035773" providerId="AD" clId="Web-{95B02FD3-872D-4203-B2C1-7B4687A5901E}" dt="2025-12-08T17:33:39.175" v="10" actId="20577"/>
        <pc:sldMkLst>
          <pc:docMk/>
          <pc:sldMk cId="576905463" sldId="288"/>
        </pc:sldMkLst>
        <pc:spChg chg="mod">
          <ac:chgData name="Jeanne Viljoen" userId="S::jeanneviljoen@ethicsboard.org::15b5a62f-600a-4206-957b-fe0e12035773" providerId="AD" clId="Web-{95B02FD3-872D-4203-B2C1-7B4687A5901E}" dt="2025-12-08T17:33:39.175" v="10" actId="20577"/>
          <ac:spMkLst>
            <pc:docMk/>
            <pc:sldMk cId="576905463" sldId="288"/>
            <ac:spMk id="6" creationId="{E1884D4B-B897-BFA9-CA75-FAA7F6831789}"/>
          </ac:spMkLst>
        </pc:spChg>
      </pc:sldChg>
      <pc:sldChg chg="new">
        <pc:chgData name="Jeanne Viljoen" userId="S::jeanneviljoen@ethicsboard.org::15b5a62f-600a-4206-957b-fe0e12035773" providerId="AD" clId="Web-{95B02FD3-872D-4203-B2C1-7B4687A5901E}" dt="2025-12-08T17:34:07.612" v="12"/>
        <pc:sldMkLst>
          <pc:docMk/>
          <pc:sldMk cId="2968598404" sldId="300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B448CA-0CA0-4996-AE35-472CBBF9AB3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1CD63F-6037-442C-82E5-0E2BA48E5550}">
      <dgm:prSet phldrT="[Text]" phldr="0"/>
      <dgm:spPr/>
      <dgm:t>
        <a:bodyPr/>
        <a:lstStyle/>
        <a:p>
          <a:pPr>
            <a:buFont typeface="Wingdings" panose="05000000000000000000" pitchFamily="2" charset="2"/>
            <a:buChar char="Ø"/>
          </a:pPr>
          <a:r>
            <a:rPr lang="en-US" dirty="0"/>
            <a:t>AI offers both opportunities and risks</a:t>
          </a:r>
        </a:p>
      </dgm:t>
    </dgm:pt>
    <dgm:pt modelId="{1C3E4FF6-93FF-4BFA-A97B-4CB84F829CC9}" type="parTrans" cxnId="{90A34538-CBB5-4CF3-8237-70129809F98C}">
      <dgm:prSet/>
      <dgm:spPr/>
      <dgm:t>
        <a:bodyPr/>
        <a:lstStyle/>
        <a:p>
          <a:endParaRPr lang="en-US"/>
        </a:p>
      </dgm:t>
    </dgm:pt>
    <dgm:pt modelId="{4D57ED72-2215-4BBD-80D3-3ACC9E42257C}" type="sibTrans" cxnId="{90A34538-CBB5-4CF3-8237-70129809F98C}">
      <dgm:prSet/>
      <dgm:spPr/>
      <dgm:t>
        <a:bodyPr/>
        <a:lstStyle/>
        <a:p>
          <a:endParaRPr lang="en-US"/>
        </a:p>
      </dgm:t>
    </dgm:pt>
    <dgm:pt modelId="{77C70048-792D-4E22-9DB3-0BD914064163}">
      <dgm:prSet/>
      <dgm:spPr/>
      <dgm:t>
        <a:bodyPr/>
        <a:lstStyle/>
        <a:p>
          <a:r>
            <a:rPr lang="en-US"/>
            <a:t>Governance of emerging technology</a:t>
          </a:r>
        </a:p>
      </dgm:t>
    </dgm:pt>
    <dgm:pt modelId="{E93E010C-91B4-43E1-B877-DB92D0B8B14B}" type="parTrans" cxnId="{63814744-E04F-4E80-968C-01080A03CB5D}">
      <dgm:prSet/>
      <dgm:spPr/>
      <dgm:t>
        <a:bodyPr/>
        <a:lstStyle/>
        <a:p>
          <a:endParaRPr lang="en-US"/>
        </a:p>
      </dgm:t>
    </dgm:pt>
    <dgm:pt modelId="{6E7693C2-7D69-4E30-96A4-845E579BAD57}" type="sibTrans" cxnId="{63814744-E04F-4E80-968C-01080A03CB5D}">
      <dgm:prSet/>
      <dgm:spPr/>
      <dgm:t>
        <a:bodyPr/>
        <a:lstStyle/>
        <a:p>
          <a:endParaRPr lang="en-US"/>
        </a:p>
      </dgm:t>
    </dgm:pt>
    <dgm:pt modelId="{AE8A65A8-428A-4A97-81E2-655EB3209B42}">
      <dgm:prSet/>
      <dgm:spPr/>
      <dgm:t>
        <a:bodyPr/>
        <a:lstStyle/>
        <a:p>
          <a:r>
            <a:rPr lang="en-US"/>
            <a:t>Support IAASB and IESBA continued collaboration</a:t>
          </a:r>
        </a:p>
      </dgm:t>
    </dgm:pt>
    <dgm:pt modelId="{A66D2808-2505-4394-9165-9989F8893B74}" type="parTrans" cxnId="{B8BB7C4C-9E50-4B69-A17B-1CD8144C2052}">
      <dgm:prSet/>
      <dgm:spPr/>
      <dgm:t>
        <a:bodyPr/>
        <a:lstStyle/>
        <a:p>
          <a:endParaRPr lang="en-US"/>
        </a:p>
      </dgm:t>
    </dgm:pt>
    <dgm:pt modelId="{2F3EBEDA-D472-4F28-8B10-DB7B61D6EC1E}" type="sibTrans" cxnId="{B8BB7C4C-9E50-4B69-A17B-1CD8144C2052}">
      <dgm:prSet/>
      <dgm:spPr/>
      <dgm:t>
        <a:bodyPr/>
        <a:lstStyle/>
        <a:p>
          <a:endParaRPr lang="en-US"/>
        </a:p>
      </dgm:t>
    </dgm:pt>
    <dgm:pt modelId="{8D445C7B-BA75-4E0D-8DB0-CD364FDBE8EB}">
      <dgm:prSet/>
      <dgm:spPr/>
      <dgm:t>
        <a:bodyPr/>
        <a:lstStyle/>
        <a:p>
          <a:r>
            <a:rPr lang="en-US"/>
            <a:t>Clarity and consistency in applying standards</a:t>
          </a:r>
        </a:p>
      </dgm:t>
    </dgm:pt>
    <dgm:pt modelId="{14EAEA41-634B-47D5-B2AB-ABF0FACB6EA6}" type="parTrans" cxnId="{3F89F089-7594-496B-8231-05D068D8EC1F}">
      <dgm:prSet/>
      <dgm:spPr/>
      <dgm:t>
        <a:bodyPr/>
        <a:lstStyle/>
        <a:p>
          <a:endParaRPr lang="en-US"/>
        </a:p>
      </dgm:t>
    </dgm:pt>
    <dgm:pt modelId="{7F9CAB51-6426-4AE2-A303-BD82E89BB632}" type="sibTrans" cxnId="{3F89F089-7594-496B-8231-05D068D8EC1F}">
      <dgm:prSet/>
      <dgm:spPr/>
      <dgm:t>
        <a:bodyPr/>
        <a:lstStyle/>
        <a:p>
          <a:endParaRPr lang="en-US"/>
        </a:p>
      </dgm:t>
    </dgm:pt>
    <dgm:pt modelId="{14D54A15-B171-4759-B903-BB28AFD788F0}">
      <dgm:prSet/>
      <dgm:spPr/>
      <dgm:t>
        <a:bodyPr/>
        <a:lstStyle/>
        <a:p>
          <a:r>
            <a:rPr lang="en-US"/>
            <a:t>Training and skills development</a:t>
          </a:r>
        </a:p>
      </dgm:t>
    </dgm:pt>
    <dgm:pt modelId="{0B75647B-CDEB-438C-BFA8-9E64ADE561B5}" type="parTrans" cxnId="{7E490C2E-2E62-4241-8366-4C71E2356C97}">
      <dgm:prSet/>
      <dgm:spPr/>
      <dgm:t>
        <a:bodyPr/>
        <a:lstStyle/>
        <a:p>
          <a:endParaRPr lang="en-US"/>
        </a:p>
      </dgm:t>
    </dgm:pt>
    <dgm:pt modelId="{2E61E0BB-678C-47E9-968D-3D4EC640D02D}" type="sibTrans" cxnId="{7E490C2E-2E62-4241-8366-4C71E2356C97}">
      <dgm:prSet/>
      <dgm:spPr/>
      <dgm:t>
        <a:bodyPr/>
        <a:lstStyle/>
        <a:p>
          <a:endParaRPr lang="en-US"/>
        </a:p>
      </dgm:t>
    </dgm:pt>
    <dgm:pt modelId="{231367E9-CA9C-4769-845A-3B40EAF0EF98}" type="pres">
      <dgm:prSet presAssocID="{25B448CA-0CA0-4996-AE35-472CBBF9AB34}" presName="Name0" presStyleCnt="0">
        <dgm:presLayoutVars>
          <dgm:chMax val="7"/>
          <dgm:chPref val="7"/>
          <dgm:dir/>
        </dgm:presLayoutVars>
      </dgm:prSet>
      <dgm:spPr/>
    </dgm:pt>
    <dgm:pt modelId="{D6931118-C725-440D-99D4-28A2D2F659D2}" type="pres">
      <dgm:prSet presAssocID="{25B448CA-0CA0-4996-AE35-472CBBF9AB34}" presName="Name1" presStyleCnt="0"/>
      <dgm:spPr/>
    </dgm:pt>
    <dgm:pt modelId="{D87ABDDF-0120-4253-982D-0488653635B7}" type="pres">
      <dgm:prSet presAssocID="{25B448CA-0CA0-4996-AE35-472CBBF9AB34}" presName="cycle" presStyleCnt="0"/>
      <dgm:spPr/>
    </dgm:pt>
    <dgm:pt modelId="{A52C8C6C-9BFB-4ACB-9640-7FBEF5AFA2F4}" type="pres">
      <dgm:prSet presAssocID="{25B448CA-0CA0-4996-AE35-472CBBF9AB34}" presName="srcNode" presStyleLbl="node1" presStyleIdx="0" presStyleCnt="5"/>
      <dgm:spPr/>
    </dgm:pt>
    <dgm:pt modelId="{181B4442-4B91-4E6F-82A4-887171CE838D}" type="pres">
      <dgm:prSet presAssocID="{25B448CA-0CA0-4996-AE35-472CBBF9AB34}" presName="conn" presStyleLbl="parChTrans1D2" presStyleIdx="0" presStyleCnt="1"/>
      <dgm:spPr/>
    </dgm:pt>
    <dgm:pt modelId="{B157050C-BA6F-4B7F-82ED-000C242E7523}" type="pres">
      <dgm:prSet presAssocID="{25B448CA-0CA0-4996-AE35-472CBBF9AB34}" presName="extraNode" presStyleLbl="node1" presStyleIdx="0" presStyleCnt="5"/>
      <dgm:spPr/>
    </dgm:pt>
    <dgm:pt modelId="{C5CB2A22-40EE-4037-A5BC-0E46126B7DCF}" type="pres">
      <dgm:prSet presAssocID="{25B448CA-0CA0-4996-AE35-472CBBF9AB34}" presName="dstNode" presStyleLbl="node1" presStyleIdx="0" presStyleCnt="5"/>
      <dgm:spPr/>
    </dgm:pt>
    <dgm:pt modelId="{DC2A04FC-DD3C-4039-9380-920A59201A35}" type="pres">
      <dgm:prSet presAssocID="{BA1CD63F-6037-442C-82E5-0E2BA48E5550}" presName="text_1" presStyleLbl="node1" presStyleIdx="0" presStyleCnt="5">
        <dgm:presLayoutVars>
          <dgm:bulletEnabled val="1"/>
        </dgm:presLayoutVars>
      </dgm:prSet>
      <dgm:spPr/>
    </dgm:pt>
    <dgm:pt modelId="{ABBC831C-E09A-47BF-919D-DEF78D9C782D}" type="pres">
      <dgm:prSet presAssocID="{BA1CD63F-6037-442C-82E5-0E2BA48E5550}" presName="accent_1" presStyleCnt="0"/>
      <dgm:spPr/>
    </dgm:pt>
    <dgm:pt modelId="{3E087313-24AC-4121-ADA6-DDC74417C9C2}" type="pres">
      <dgm:prSet presAssocID="{BA1CD63F-6037-442C-82E5-0E2BA48E5550}" presName="accentRepeatNode" presStyleLbl="solidFgAcc1" presStyleIdx="0" presStyleCnt="5"/>
      <dgm:spPr/>
    </dgm:pt>
    <dgm:pt modelId="{09ADA66F-ECAB-4DCE-9B9B-3E6CC4BA3834}" type="pres">
      <dgm:prSet presAssocID="{77C70048-792D-4E22-9DB3-0BD914064163}" presName="text_2" presStyleLbl="node1" presStyleIdx="1" presStyleCnt="5">
        <dgm:presLayoutVars>
          <dgm:bulletEnabled val="1"/>
        </dgm:presLayoutVars>
      </dgm:prSet>
      <dgm:spPr/>
    </dgm:pt>
    <dgm:pt modelId="{18FD3684-5ED2-40F4-B71A-90C1446F6914}" type="pres">
      <dgm:prSet presAssocID="{77C70048-792D-4E22-9DB3-0BD914064163}" presName="accent_2" presStyleCnt="0"/>
      <dgm:spPr/>
    </dgm:pt>
    <dgm:pt modelId="{4AB458BD-E931-4A61-B67E-ED7AF65E83E4}" type="pres">
      <dgm:prSet presAssocID="{77C70048-792D-4E22-9DB3-0BD914064163}" presName="accentRepeatNode" presStyleLbl="solidFgAcc1" presStyleIdx="1" presStyleCnt="5"/>
      <dgm:spPr/>
    </dgm:pt>
    <dgm:pt modelId="{4B0E67E0-FE23-4995-AAA2-89B3AE4EE0CC}" type="pres">
      <dgm:prSet presAssocID="{8D445C7B-BA75-4E0D-8DB0-CD364FDBE8EB}" presName="text_3" presStyleLbl="node1" presStyleIdx="2" presStyleCnt="5">
        <dgm:presLayoutVars>
          <dgm:bulletEnabled val="1"/>
        </dgm:presLayoutVars>
      </dgm:prSet>
      <dgm:spPr/>
    </dgm:pt>
    <dgm:pt modelId="{BB02AA2A-6516-40E6-A4B0-A4E9C9A2C54B}" type="pres">
      <dgm:prSet presAssocID="{8D445C7B-BA75-4E0D-8DB0-CD364FDBE8EB}" presName="accent_3" presStyleCnt="0"/>
      <dgm:spPr/>
    </dgm:pt>
    <dgm:pt modelId="{5F19ABCE-91B5-4800-B3CA-B893D098DF5B}" type="pres">
      <dgm:prSet presAssocID="{8D445C7B-BA75-4E0D-8DB0-CD364FDBE8EB}" presName="accentRepeatNode" presStyleLbl="solidFgAcc1" presStyleIdx="2" presStyleCnt="5" custLinFactNeighborY="-5363"/>
      <dgm:spPr/>
    </dgm:pt>
    <dgm:pt modelId="{16492184-1F6D-44B2-A704-8D5806A2CFDA}" type="pres">
      <dgm:prSet presAssocID="{AE8A65A8-428A-4A97-81E2-655EB3209B42}" presName="text_4" presStyleLbl="node1" presStyleIdx="3" presStyleCnt="5">
        <dgm:presLayoutVars>
          <dgm:bulletEnabled val="1"/>
        </dgm:presLayoutVars>
      </dgm:prSet>
      <dgm:spPr/>
    </dgm:pt>
    <dgm:pt modelId="{B7F649AB-AE9E-403E-9318-35C440E76AD6}" type="pres">
      <dgm:prSet presAssocID="{AE8A65A8-428A-4A97-81E2-655EB3209B42}" presName="accent_4" presStyleCnt="0"/>
      <dgm:spPr/>
    </dgm:pt>
    <dgm:pt modelId="{30973628-93A4-4DBA-A1C1-E5CE1F26D20E}" type="pres">
      <dgm:prSet presAssocID="{AE8A65A8-428A-4A97-81E2-655EB3209B42}" presName="accentRepeatNode" presStyleLbl="solidFgAcc1" presStyleIdx="3" presStyleCnt="5"/>
      <dgm:spPr/>
    </dgm:pt>
    <dgm:pt modelId="{AD62EDF9-8529-4258-BABD-48AA67CCC618}" type="pres">
      <dgm:prSet presAssocID="{14D54A15-B171-4759-B903-BB28AFD788F0}" presName="text_5" presStyleLbl="node1" presStyleIdx="4" presStyleCnt="5">
        <dgm:presLayoutVars>
          <dgm:bulletEnabled val="1"/>
        </dgm:presLayoutVars>
      </dgm:prSet>
      <dgm:spPr/>
    </dgm:pt>
    <dgm:pt modelId="{9F8D2C62-1654-45F6-B52D-ADF9264E8321}" type="pres">
      <dgm:prSet presAssocID="{14D54A15-B171-4759-B903-BB28AFD788F0}" presName="accent_5" presStyleCnt="0"/>
      <dgm:spPr/>
    </dgm:pt>
    <dgm:pt modelId="{2A257163-C897-4FD6-888F-C4E7B13D6B21}" type="pres">
      <dgm:prSet presAssocID="{14D54A15-B171-4759-B903-BB28AFD788F0}" presName="accentRepeatNode" presStyleLbl="solidFgAcc1" presStyleIdx="4" presStyleCnt="5"/>
      <dgm:spPr/>
    </dgm:pt>
  </dgm:ptLst>
  <dgm:cxnLst>
    <dgm:cxn modelId="{D47B9C1F-A802-46EC-862C-3DD77720C6B7}" type="presOf" srcId="{BA1CD63F-6037-442C-82E5-0E2BA48E5550}" destId="{DC2A04FC-DD3C-4039-9380-920A59201A35}" srcOrd="0" destOrd="0" presId="urn:microsoft.com/office/officeart/2008/layout/VerticalCurvedList"/>
    <dgm:cxn modelId="{7E490C2E-2E62-4241-8366-4C71E2356C97}" srcId="{25B448CA-0CA0-4996-AE35-472CBBF9AB34}" destId="{14D54A15-B171-4759-B903-BB28AFD788F0}" srcOrd="4" destOrd="0" parTransId="{0B75647B-CDEB-438C-BFA8-9E64ADE561B5}" sibTransId="{2E61E0BB-678C-47E9-968D-3D4EC640D02D}"/>
    <dgm:cxn modelId="{90A34538-CBB5-4CF3-8237-70129809F98C}" srcId="{25B448CA-0CA0-4996-AE35-472CBBF9AB34}" destId="{BA1CD63F-6037-442C-82E5-0E2BA48E5550}" srcOrd="0" destOrd="0" parTransId="{1C3E4FF6-93FF-4BFA-A97B-4CB84F829CC9}" sibTransId="{4D57ED72-2215-4BBD-80D3-3ACC9E42257C}"/>
    <dgm:cxn modelId="{63814744-E04F-4E80-968C-01080A03CB5D}" srcId="{25B448CA-0CA0-4996-AE35-472CBBF9AB34}" destId="{77C70048-792D-4E22-9DB3-0BD914064163}" srcOrd="1" destOrd="0" parTransId="{E93E010C-91B4-43E1-B877-DB92D0B8B14B}" sibTransId="{6E7693C2-7D69-4E30-96A4-845E579BAD57}"/>
    <dgm:cxn modelId="{F06D4948-C62F-4B4F-8F27-91D0D30FA744}" type="presOf" srcId="{8D445C7B-BA75-4E0D-8DB0-CD364FDBE8EB}" destId="{4B0E67E0-FE23-4995-AAA2-89B3AE4EE0CC}" srcOrd="0" destOrd="0" presId="urn:microsoft.com/office/officeart/2008/layout/VerticalCurvedList"/>
    <dgm:cxn modelId="{B8BB7C4C-9E50-4B69-A17B-1CD8144C2052}" srcId="{25B448CA-0CA0-4996-AE35-472CBBF9AB34}" destId="{AE8A65A8-428A-4A97-81E2-655EB3209B42}" srcOrd="3" destOrd="0" parTransId="{A66D2808-2505-4394-9165-9989F8893B74}" sibTransId="{2F3EBEDA-D472-4F28-8B10-DB7B61D6EC1E}"/>
    <dgm:cxn modelId="{3F89F089-7594-496B-8231-05D068D8EC1F}" srcId="{25B448CA-0CA0-4996-AE35-472CBBF9AB34}" destId="{8D445C7B-BA75-4E0D-8DB0-CD364FDBE8EB}" srcOrd="2" destOrd="0" parTransId="{14EAEA41-634B-47D5-B2AB-ABF0FACB6EA6}" sibTransId="{7F9CAB51-6426-4AE2-A303-BD82E89BB632}"/>
    <dgm:cxn modelId="{8FAE468E-D5A6-4017-8214-F0209A403C27}" type="presOf" srcId="{77C70048-792D-4E22-9DB3-0BD914064163}" destId="{09ADA66F-ECAB-4DCE-9B9B-3E6CC4BA3834}" srcOrd="0" destOrd="0" presId="urn:microsoft.com/office/officeart/2008/layout/VerticalCurvedList"/>
    <dgm:cxn modelId="{285401CD-0A33-4E00-9DD4-08B0EB6B7D9B}" type="presOf" srcId="{14D54A15-B171-4759-B903-BB28AFD788F0}" destId="{AD62EDF9-8529-4258-BABD-48AA67CCC618}" srcOrd="0" destOrd="0" presId="urn:microsoft.com/office/officeart/2008/layout/VerticalCurvedList"/>
    <dgm:cxn modelId="{86FB58E5-8136-4456-865F-61254F605969}" type="presOf" srcId="{AE8A65A8-428A-4A97-81E2-655EB3209B42}" destId="{16492184-1F6D-44B2-A704-8D5806A2CFDA}" srcOrd="0" destOrd="0" presId="urn:microsoft.com/office/officeart/2008/layout/VerticalCurvedList"/>
    <dgm:cxn modelId="{FA1043F7-E9C3-4621-A90B-93C86CFFDFCA}" type="presOf" srcId="{25B448CA-0CA0-4996-AE35-472CBBF9AB34}" destId="{231367E9-CA9C-4769-845A-3B40EAF0EF98}" srcOrd="0" destOrd="0" presId="urn:microsoft.com/office/officeart/2008/layout/VerticalCurvedList"/>
    <dgm:cxn modelId="{997562F9-C545-4A35-8011-0B61CFD9319A}" type="presOf" srcId="{4D57ED72-2215-4BBD-80D3-3ACC9E42257C}" destId="{181B4442-4B91-4E6F-82A4-887171CE838D}" srcOrd="0" destOrd="0" presId="urn:microsoft.com/office/officeart/2008/layout/VerticalCurvedList"/>
    <dgm:cxn modelId="{4EB6C922-9A5F-4ADF-B40E-2EEA055ED906}" type="presParOf" srcId="{231367E9-CA9C-4769-845A-3B40EAF0EF98}" destId="{D6931118-C725-440D-99D4-28A2D2F659D2}" srcOrd="0" destOrd="0" presId="urn:microsoft.com/office/officeart/2008/layout/VerticalCurvedList"/>
    <dgm:cxn modelId="{982D4D35-EA09-45B2-BFB8-E1097E4B1F2D}" type="presParOf" srcId="{D6931118-C725-440D-99D4-28A2D2F659D2}" destId="{D87ABDDF-0120-4253-982D-0488653635B7}" srcOrd="0" destOrd="0" presId="urn:microsoft.com/office/officeart/2008/layout/VerticalCurvedList"/>
    <dgm:cxn modelId="{587AB65C-67DE-4D26-90D2-0C5E4FB6274D}" type="presParOf" srcId="{D87ABDDF-0120-4253-982D-0488653635B7}" destId="{A52C8C6C-9BFB-4ACB-9640-7FBEF5AFA2F4}" srcOrd="0" destOrd="0" presId="urn:microsoft.com/office/officeart/2008/layout/VerticalCurvedList"/>
    <dgm:cxn modelId="{2204C88C-3380-4AC5-90D6-0D540A132E48}" type="presParOf" srcId="{D87ABDDF-0120-4253-982D-0488653635B7}" destId="{181B4442-4B91-4E6F-82A4-887171CE838D}" srcOrd="1" destOrd="0" presId="urn:microsoft.com/office/officeart/2008/layout/VerticalCurvedList"/>
    <dgm:cxn modelId="{6E64DDB0-435B-4521-B096-C35B47F1C5D5}" type="presParOf" srcId="{D87ABDDF-0120-4253-982D-0488653635B7}" destId="{B157050C-BA6F-4B7F-82ED-000C242E7523}" srcOrd="2" destOrd="0" presId="urn:microsoft.com/office/officeart/2008/layout/VerticalCurvedList"/>
    <dgm:cxn modelId="{C0B1BF7C-6361-431E-B74C-0D605C5B7AA1}" type="presParOf" srcId="{D87ABDDF-0120-4253-982D-0488653635B7}" destId="{C5CB2A22-40EE-4037-A5BC-0E46126B7DCF}" srcOrd="3" destOrd="0" presId="urn:microsoft.com/office/officeart/2008/layout/VerticalCurvedList"/>
    <dgm:cxn modelId="{7F0D5D97-212E-4246-B52E-DA5AAF5F04D1}" type="presParOf" srcId="{D6931118-C725-440D-99D4-28A2D2F659D2}" destId="{DC2A04FC-DD3C-4039-9380-920A59201A35}" srcOrd="1" destOrd="0" presId="urn:microsoft.com/office/officeart/2008/layout/VerticalCurvedList"/>
    <dgm:cxn modelId="{10E1A59E-81CC-4E74-AC6B-4A78E6E90A08}" type="presParOf" srcId="{D6931118-C725-440D-99D4-28A2D2F659D2}" destId="{ABBC831C-E09A-47BF-919D-DEF78D9C782D}" srcOrd="2" destOrd="0" presId="urn:microsoft.com/office/officeart/2008/layout/VerticalCurvedList"/>
    <dgm:cxn modelId="{57CF0DB0-C2A7-420B-9CDC-58D34DDC6E17}" type="presParOf" srcId="{ABBC831C-E09A-47BF-919D-DEF78D9C782D}" destId="{3E087313-24AC-4121-ADA6-DDC74417C9C2}" srcOrd="0" destOrd="0" presId="urn:microsoft.com/office/officeart/2008/layout/VerticalCurvedList"/>
    <dgm:cxn modelId="{BBF15DF5-AE41-4C47-A1CB-57277E4F50C0}" type="presParOf" srcId="{D6931118-C725-440D-99D4-28A2D2F659D2}" destId="{09ADA66F-ECAB-4DCE-9B9B-3E6CC4BA3834}" srcOrd="3" destOrd="0" presId="urn:microsoft.com/office/officeart/2008/layout/VerticalCurvedList"/>
    <dgm:cxn modelId="{664E87E1-2134-4294-A8D3-4C4E40DF303D}" type="presParOf" srcId="{D6931118-C725-440D-99D4-28A2D2F659D2}" destId="{18FD3684-5ED2-40F4-B71A-90C1446F6914}" srcOrd="4" destOrd="0" presId="urn:microsoft.com/office/officeart/2008/layout/VerticalCurvedList"/>
    <dgm:cxn modelId="{28600C75-2172-4D7F-9420-4D74F12101C6}" type="presParOf" srcId="{18FD3684-5ED2-40F4-B71A-90C1446F6914}" destId="{4AB458BD-E931-4A61-B67E-ED7AF65E83E4}" srcOrd="0" destOrd="0" presId="urn:microsoft.com/office/officeart/2008/layout/VerticalCurvedList"/>
    <dgm:cxn modelId="{B662069F-B3D6-4DAC-B0EC-163D07D9EAE6}" type="presParOf" srcId="{D6931118-C725-440D-99D4-28A2D2F659D2}" destId="{4B0E67E0-FE23-4995-AAA2-89B3AE4EE0CC}" srcOrd="5" destOrd="0" presId="urn:microsoft.com/office/officeart/2008/layout/VerticalCurvedList"/>
    <dgm:cxn modelId="{00710A63-1172-424F-972E-9EF162B6E1D1}" type="presParOf" srcId="{D6931118-C725-440D-99D4-28A2D2F659D2}" destId="{BB02AA2A-6516-40E6-A4B0-A4E9C9A2C54B}" srcOrd="6" destOrd="0" presId="urn:microsoft.com/office/officeart/2008/layout/VerticalCurvedList"/>
    <dgm:cxn modelId="{B6DA19EC-09EE-4CD1-A9C7-9892476D25CF}" type="presParOf" srcId="{BB02AA2A-6516-40E6-A4B0-A4E9C9A2C54B}" destId="{5F19ABCE-91B5-4800-B3CA-B893D098DF5B}" srcOrd="0" destOrd="0" presId="urn:microsoft.com/office/officeart/2008/layout/VerticalCurvedList"/>
    <dgm:cxn modelId="{FB47E27E-3B86-4D93-9EBC-375E248C3A46}" type="presParOf" srcId="{D6931118-C725-440D-99D4-28A2D2F659D2}" destId="{16492184-1F6D-44B2-A704-8D5806A2CFDA}" srcOrd="7" destOrd="0" presId="urn:microsoft.com/office/officeart/2008/layout/VerticalCurvedList"/>
    <dgm:cxn modelId="{B0BBA047-CCD6-43C4-BB4C-4FC483F76359}" type="presParOf" srcId="{D6931118-C725-440D-99D4-28A2D2F659D2}" destId="{B7F649AB-AE9E-403E-9318-35C440E76AD6}" srcOrd="8" destOrd="0" presId="urn:microsoft.com/office/officeart/2008/layout/VerticalCurvedList"/>
    <dgm:cxn modelId="{24384CFE-8BF5-41DC-8E87-4B8BB7D2752D}" type="presParOf" srcId="{B7F649AB-AE9E-403E-9318-35C440E76AD6}" destId="{30973628-93A4-4DBA-A1C1-E5CE1F26D20E}" srcOrd="0" destOrd="0" presId="urn:microsoft.com/office/officeart/2008/layout/VerticalCurvedList"/>
    <dgm:cxn modelId="{1FB18A00-6A1D-4DE3-88E1-06860FDE5CC5}" type="presParOf" srcId="{D6931118-C725-440D-99D4-28A2D2F659D2}" destId="{AD62EDF9-8529-4258-BABD-48AA67CCC618}" srcOrd="9" destOrd="0" presId="urn:microsoft.com/office/officeart/2008/layout/VerticalCurvedList"/>
    <dgm:cxn modelId="{4578ED7F-06AE-4DAA-8E97-136E90EB61DB}" type="presParOf" srcId="{D6931118-C725-440D-99D4-28A2D2F659D2}" destId="{9F8D2C62-1654-45F6-B52D-ADF9264E8321}" srcOrd="10" destOrd="0" presId="urn:microsoft.com/office/officeart/2008/layout/VerticalCurvedList"/>
    <dgm:cxn modelId="{BA15A143-FAD7-430E-A458-48DA129053E7}" type="presParOf" srcId="{9F8D2C62-1654-45F6-B52D-ADF9264E8321}" destId="{2A257163-C897-4FD6-888F-C4E7B13D6B2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1B4442-4B91-4E6F-82A4-887171CE838D}">
      <dsp:nvSpPr>
        <dsp:cNvPr id="0" name=""/>
        <dsp:cNvSpPr/>
      </dsp:nvSpPr>
      <dsp:spPr>
        <a:xfrm>
          <a:off x="-4930567" y="-755524"/>
          <a:ext cx="5872235" cy="5872235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2A04FC-DD3C-4039-9380-920A59201A35}">
      <dsp:nvSpPr>
        <dsp:cNvPr id="0" name=""/>
        <dsp:cNvSpPr/>
      </dsp:nvSpPr>
      <dsp:spPr>
        <a:xfrm>
          <a:off x="412000" y="272486"/>
          <a:ext cx="9031164" cy="545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85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2800" kern="1200" dirty="0"/>
            <a:t>AI offers both opportunities and risks</a:t>
          </a:r>
        </a:p>
      </dsp:txBody>
      <dsp:txXfrm>
        <a:off x="412000" y="272486"/>
        <a:ext cx="9031164" cy="545322"/>
      </dsp:txXfrm>
    </dsp:sp>
    <dsp:sp modelId="{3E087313-24AC-4121-ADA6-DDC74417C9C2}">
      <dsp:nvSpPr>
        <dsp:cNvPr id="0" name=""/>
        <dsp:cNvSpPr/>
      </dsp:nvSpPr>
      <dsp:spPr>
        <a:xfrm>
          <a:off x="71173" y="204321"/>
          <a:ext cx="681653" cy="681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ADA66F-ECAB-4DCE-9B9B-3E6CC4BA3834}">
      <dsp:nvSpPr>
        <dsp:cNvPr id="0" name=""/>
        <dsp:cNvSpPr/>
      </dsp:nvSpPr>
      <dsp:spPr>
        <a:xfrm>
          <a:off x="802762" y="1090209"/>
          <a:ext cx="8640402" cy="545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85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Governance of emerging technology</a:t>
          </a:r>
        </a:p>
      </dsp:txBody>
      <dsp:txXfrm>
        <a:off x="802762" y="1090209"/>
        <a:ext cx="8640402" cy="545322"/>
      </dsp:txXfrm>
    </dsp:sp>
    <dsp:sp modelId="{4AB458BD-E931-4A61-B67E-ED7AF65E83E4}">
      <dsp:nvSpPr>
        <dsp:cNvPr id="0" name=""/>
        <dsp:cNvSpPr/>
      </dsp:nvSpPr>
      <dsp:spPr>
        <a:xfrm>
          <a:off x="461935" y="1022044"/>
          <a:ext cx="681653" cy="681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0E67E0-FE23-4995-AAA2-89B3AE4EE0CC}">
      <dsp:nvSpPr>
        <dsp:cNvPr id="0" name=""/>
        <dsp:cNvSpPr/>
      </dsp:nvSpPr>
      <dsp:spPr>
        <a:xfrm>
          <a:off x="922695" y="1907932"/>
          <a:ext cx="8520469" cy="545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85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Clarity and consistency in applying standards</a:t>
          </a:r>
        </a:p>
      </dsp:txBody>
      <dsp:txXfrm>
        <a:off x="922695" y="1907932"/>
        <a:ext cx="8520469" cy="545322"/>
      </dsp:txXfrm>
    </dsp:sp>
    <dsp:sp modelId="{5F19ABCE-91B5-4800-B3CA-B893D098DF5B}">
      <dsp:nvSpPr>
        <dsp:cNvPr id="0" name=""/>
        <dsp:cNvSpPr/>
      </dsp:nvSpPr>
      <dsp:spPr>
        <a:xfrm>
          <a:off x="581868" y="1803209"/>
          <a:ext cx="681653" cy="681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492184-1F6D-44B2-A704-8D5806A2CFDA}">
      <dsp:nvSpPr>
        <dsp:cNvPr id="0" name=""/>
        <dsp:cNvSpPr/>
      </dsp:nvSpPr>
      <dsp:spPr>
        <a:xfrm>
          <a:off x="802762" y="2725654"/>
          <a:ext cx="8640402" cy="545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85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Support IAASB and IESBA continued collaboration</a:t>
          </a:r>
        </a:p>
      </dsp:txBody>
      <dsp:txXfrm>
        <a:off x="802762" y="2725654"/>
        <a:ext cx="8640402" cy="545322"/>
      </dsp:txXfrm>
    </dsp:sp>
    <dsp:sp modelId="{30973628-93A4-4DBA-A1C1-E5CE1F26D20E}">
      <dsp:nvSpPr>
        <dsp:cNvPr id="0" name=""/>
        <dsp:cNvSpPr/>
      </dsp:nvSpPr>
      <dsp:spPr>
        <a:xfrm>
          <a:off x="461935" y="2657489"/>
          <a:ext cx="681653" cy="681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62EDF9-8529-4258-BABD-48AA67CCC618}">
      <dsp:nvSpPr>
        <dsp:cNvPr id="0" name=""/>
        <dsp:cNvSpPr/>
      </dsp:nvSpPr>
      <dsp:spPr>
        <a:xfrm>
          <a:off x="412000" y="3543377"/>
          <a:ext cx="9031164" cy="5453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285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Training and skills development</a:t>
          </a:r>
        </a:p>
      </dsp:txBody>
      <dsp:txXfrm>
        <a:off x="412000" y="3543377"/>
        <a:ext cx="9031164" cy="545322"/>
      </dsp:txXfrm>
    </dsp:sp>
    <dsp:sp modelId="{2A257163-C897-4FD6-888F-C4E7B13D6B21}">
      <dsp:nvSpPr>
        <dsp:cNvPr id="0" name=""/>
        <dsp:cNvSpPr/>
      </dsp:nvSpPr>
      <dsp:spPr>
        <a:xfrm>
          <a:off x="71173" y="3475211"/>
          <a:ext cx="681653" cy="68165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A727B-E65B-78C2-FA49-DD51C626D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FAF7A3-3715-C142-392D-4FED8C2553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4C6729-1E18-FC0F-899D-DD7DFA915D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FB829-0BA5-E009-8767-4EB45AA7C0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65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3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6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ontent Slide (no imag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FC82E5-D0D8-EE4A-A621-5AB9F4BAB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151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D64BA9-4817-6446-BC17-D95F499700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374"/>
            <a:ext cx="10515600" cy="1068518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 of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F7315-1D15-7F4A-AACF-F20BF2D5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463"/>
            <a:ext cx="10515600" cy="4762500"/>
          </a:xfrm>
        </p:spPr>
        <p:txBody>
          <a:bodyPr/>
          <a:lstStyle>
            <a:lvl1pPr>
              <a:defRPr>
                <a:latin typeface="Product Sans Thin" panose="020B0203030502040203" pitchFamily="34" charset="0"/>
              </a:defRPr>
            </a:lvl1pPr>
            <a:lvl2pPr>
              <a:defRPr>
                <a:latin typeface="Product Sans Thin" panose="020B0203030502040203" pitchFamily="34" charset="0"/>
              </a:defRPr>
            </a:lvl2pPr>
            <a:lvl3pPr>
              <a:defRPr>
                <a:latin typeface="Product Sans Thin" panose="020B0203030502040203" pitchFamily="34" charset="0"/>
              </a:defRPr>
            </a:lvl3pPr>
            <a:lvl4pPr>
              <a:defRPr>
                <a:latin typeface="Product Sans Thin" panose="020B0203030502040203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latin typeface="Product Sans Thin" panose="020B020303050204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1B5729D-97A3-B74D-8F1F-CE9FF284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r>
              <a:rPr lang="en-US"/>
              <a:t>05-24-2021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E26F95E0-5E50-0E47-8FFD-6D000044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rgbClr val="838383"/>
                </a:solidFill>
              </a:defRPr>
            </a:lvl1pPr>
          </a:lstStyle>
          <a:p>
            <a:fld id="{A68F81FF-A8B7-8E49-9D5B-3CAD5ADFEE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82359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314130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 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</a:t>
            </a:r>
            <a:r>
              <a:rPr lang="en-US" sz="1800" b="0" cap="none" spc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www.IFEA.org</a:t>
            </a:r>
            <a:endParaRPr lang="en-US" sz="1800" b="0" cap="none" spc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  <p:sldLayoutId id="2147483752" r:id="rId10"/>
    <p:sldLayoutId id="214748375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43" r:id="rId2"/>
    <p:sldLayoutId id="2147483744" r:id="rId3"/>
    <p:sldLayoutId id="2147483745" r:id="rId4"/>
    <p:sldLayoutId id="2147483746" r:id="rId5"/>
    <p:sldLayoutId id="214748370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13" Type="http://schemas.openxmlformats.org/officeDocument/2006/relationships/image" Target="../media/image2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12" Type="http://schemas.openxmlformats.org/officeDocument/2006/relationships/image" Target="../media/image24.svg"/><Relationship Id="rId2" Type="http://schemas.openxmlformats.org/officeDocument/2006/relationships/diagramData" Target="../diagrams/data1.xml"/><Relationship Id="rId16" Type="http://schemas.openxmlformats.org/officeDocument/2006/relationships/image" Target="../media/image28.svg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11" Type="http://schemas.openxmlformats.org/officeDocument/2006/relationships/image" Target="../media/image23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27.png"/><Relationship Id="rId10" Type="http://schemas.openxmlformats.org/officeDocument/2006/relationships/image" Target="../media/image22.sv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1.png"/><Relationship Id="rId14" Type="http://schemas.openxmlformats.org/officeDocument/2006/relationships/image" Target="../media/image2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sv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3.png"/><Relationship Id="rId11" Type="http://schemas.openxmlformats.org/officeDocument/2006/relationships/image" Target="../media/image38.svg"/><Relationship Id="rId5" Type="http://schemas.openxmlformats.org/officeDocument/2006/relationships/image" Target="../media/image32.sv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3CF8-238B-A38F-F7D6-1DF3CEF48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977709"/>
            <a:ext cx="4495800" cy="1104325"/>
          </a:xfrm>
        </p:spPr>
        <p:txBody>
          <a:bodyPr/>
          <a:lstStyle/>
          <a:p>
            <a:r>
              <a:rPr lang="en-US" dirty="0">
                <a:ea typeface="Calibri"/>
                <a:cs typeface="Calibri"/>
              </a:rPr>
              <a:t>Technology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3109E-1DF2-98D8-C27B-DD00F561DD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3400" y="4013859"/>
            <a:ext cx="4495800" cy="18098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IESBA December Meeting, New York</a:t>
            </a:r>
          </a:p>
          <a:p>
            <a:endParaRPr lang="en-US" dirty="0"/>
          </a:p>
          <a:p>
            <a:r>
              <a:rPr lang="en-US" b="0" dirty="0"/>
              <a:t>David Clark, Technical Advisor,  TWG Chair</a:t>
            </a:r>
          </a:p>
          <a:p>
            <a:r>
              <a:rPr lang="en-US" b="0" dirty="0"/>
              <a:t>Jeanne Viljoen, IESBA Principal</a:t>
            </a:r>
          </a:p>
          <a:p>
            <a:r>
              <a:rPr lang="en-US" b="0" dirty="0"/>
              <a:t>Joanne Holt, IESBA Senior Manager</a:t>
            </a:r>
          </a:p>
          <a:p>
            <a:endParaRPr lang="en-US" b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10920-E34D-0155-F62D-93F157BD0A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3400" y="6132948"/>
            <a:ext cx="4495800" cy="566597"/>
          </a:xfrm>
        </p:spPr>
        <p:txBody>
          <a:bodyPr/>
          <a:lstStyle/>
          <a:p>
            <a:r>
              <a:rPr lang="en-US" dirty="0"/>
              <a:t>December 10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355206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40B29-881E-6772-1756-E5DFCBAD6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466BAD-3E5E-9A67-99D5-571AE266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E9FC6-B45F-FB13-FD9B-D727B525AC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86344A-DF42-38FB-88FC-85AA761BD6D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260314"/>
            <a:ext cx="5731697" cy="3683286"/>
          </a:xfrm>
        </p:spPr>
        <p:txBody>
          <a:bodyPr lIns="91440" tIns="45720" rIns="91440" bIns="4572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</a:rPr>
              <a:t>Technology Expert Group Discussions </a:t>
            </a:r>
            <a:endParaRPr lang="en-US" sz="2400" dirty="0"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</a:rPr>
              <a:t>Report-back on Stakeholder Advisory Council (SAC) Meeting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/>
                <a:ea typeface="Calibri"/>
                <a:cs typeface="Calibri"/>
              </a:rPr>
              <a:t>Proposed Technology Work Plan </a:t>
            </a:r>
          </a:p>
        </p:txBody>
      </p:sp>
      <p:pic>
        <p:nvPicPr>
          <p:cNvPr id="7" name="Picture 6" descr="Man with beard wearing blue shirt and navy suit looking at watch holding tan leather passport holder and airplane ticket">
            <a:extLst>
              <a:ext uri="{FF2B5EF4-FFF2-40B4-BE49-F238E27FC236}">
                <a16:creationId xmlns:a16="http://schemas.microsoft.com/office/drawing/2014/main" id="{FC91FBB6-484A-1D48-4CA1-DC6D975A1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5931" y="2260314"/>
            <a:ext cx="4877657" cy="325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1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B8B6C-AF37-19BD-B211-26449166DD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32F91F2-DA1D-555C-7CB8-C4E52B670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53945"/>
          </a:xfrm>
        </p:spPr>
        <p:txBody>
          <a:bodyPr lIns="91440" tIns="45720" rIns="91440" bIns="45720" anchor="t"/>
          <a:lstStyle/>
          <a:p>
            <a:r>
              <a:rPr lang="en-US" dirty="0">
                <a:latin typeface="Calibri Light"/>
                <a:ea typeface="Calibri Light"/>
                <a:cs typeface="Calibri Light"/>
              </a:rPr>
              <a:t>Technology Expert Group Discussion</a:t>
            </a:r>
            <a:endParaRPr lang="en-US">
              <a:ea typeface="Calibri Ligh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0FEFC6-BA11-252C-EE8E-E78782AB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2E0772-56F4-5FDF-B2C2-90F291B601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Key themes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FF393EC-B635-7373-BFB5-9AEC5BF05C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049136"/>
            <a:ext cx="6196559" cy="3894463"/>
          </a:xfrm>
        </p:spPr>
        <p:txBody>
          <a:bodyPr lIns="91440" tIns="45720" rIns="91440" bIns="45720" anchor="t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/>
                <a:ea typeface="Calibri"/>
                <a:cs typeface="Calibri"/>
              </a:rPr>
              <a:t>Rapid acceleration toward agentic AI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/>
                <a:ea typeface="Calibri"/>
                <a:cs typeface="Calibri"/>
              </a:rPr>
              <a:t>Shadow AI, weak guardrails and widening gap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/>
                <a:ea typeface="Calibri"/>
                <a:cs typeface="Calibri"/>
              </a:rPr>
              <a:t>Risks: Hallucinations, over-reliance and loss of critical thinking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/>
                <a:ea typeface="Calibri"/>
                <a:cs typeface="Calibri"/>
              </a:rPr>
              <a:t>Heightened cybersecurity and emerging quantum computing threats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/>
                <a:ea typeface="Calibri"/>
                <a:cs typeface="Calibri"/>
              </a:rPr>
              <a:t>Lack of organizational preparedness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 descr="Business people video conferencing">
            <a:extLst>
              <a:ext uri="{FF2B5EF4-FFF2-40B4-BE49-F238E27FC236}">
                <a16:creationId xmlns:a16="http://schemas.microsoft.com/office/drawing/2014/main" id="{000B0FBF-A27C-DCFF-4833-E1474B2292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047" y="2213939"/>
            <a:ext cx="4623961" cy="308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49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3EEAC-0937-5B97-7169-17C778C5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Stakeholder Advisory Council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389EDA-163F-97B4-5921-2A487C689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14FF7-540E-9960-5CAE-6440270CE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Report back from October 2025 meeting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D4014B1F-C569-886E-9C0D-4C99DC60F3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2867"/>
              </p:ext>
            </p:extLst>
          </p:nvPr>
        </p:nvGraphicFramePr>
        <p:xfrm>
          <a:off x="1344477" y="1729648"/>
          <a:ext cx="9503045" cy="4361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Graphic 16" descr="Robot outline">
            <a:extLst>
              <a:ext uri="{FF2B5EF4-FFF2-40B4-BE49-F238E27FC236}">
                <a16:creationId xmlns:a16="http://schemas.microsoft.com/office/drawing/2014/main" id="{F5B9C695-0C31-D7C8-854C-A65ABA4DDE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96163" y="1885304"/>
            <a:ext cx="706204" cy="706204"/>
          </a:xfrm>
          <a:prstGeom prst="rect">
            <a:avLst/>
          </a:prstGeom>
        </p:spPr>
      </p:pic>
      <p:pic>
        <p:nvPicPr>
          <p:cNvPr id="19" name="Graphic 18" descr="Hierarchy outline">
            <a:extLst>
              <a:ext uri="{FF2B5EF4-FFF2-40B4-BE49-F238E27FC236}">
                <a16:creationId xmlns:a16="http://schemas.microsoft.com/office/drawing/2014/main" id="{910DE842-4508-A315-9CF2-A2C23A4065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20181" y="2704382"/>
            <a:ext cx="643048" cy="643048"/>
          </a:xfrm>
          <a:prstGeom prst="rect">
            <a:avLst/>
          </a:prstGeom>
        </p:spPr>
      </p:pic>
      <p:pic>
        <p:nvPicPr>
          <p:cNvPr id="21" name="Graphic 20" descr="Handshake outline">
            <a:extLst>
              <a:ext uri="{FF2B5EF4-FFF2-40B4-BE49-F238E27FC236}">
                <a16:creationId xmlns:a16="http://schemas.microsoft.com/office/drawing/2014/main" id="{62A5A7B5-5227-54B1-11D1-859818CFE9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810221" y="4450717"/>
            <a:ext cx="652253" cy="652253"/>
          </a:xfrm>
          <a:prstGeom prst="rect">
            <a:avLst/>
          </a:prstGeom>
        </p:spPr>
      </p:pic>
      <p:pic>
        <p:nvPicPr>
          <p:cNvPr id="23" name="Graphic 22" descr="Clipboard Partially Checked outline">
            <a:extLst>
              <a:ext uri="{FF2B5EF4-FFF2-40B4-BE49-F238E27FC236}">
                <a16:creationId xmlns:a16="http://schemas.microsoft.com/office/drawing/2014/main" id="{768B8352-0C3E-F13B-F1B6-3CCB3E2159D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939604" y="3540313"/>
            <a:ext cx="627138" cy="627138"/>
          </a:xfrm>
          <a:prstGeom prst="rect">
            <a:avLst/>
          </a:prstGeom>
        </p:spPr>
      </p:pic>
      <p:pic>
        <p:nvPicPr>
          <p:cNvPr id="25" name="Graphic 24" descr="Classroom outline">
            <a:extLst>
              <a:ext uri="{FF2B5EF4-FFF2-40B4-BE49-F238E27FC236}">
                <a16:creationId xmlns:a16="http://schemas.microsoft.com/office/drawing/2014/main" id="{9EA93F9B-0FC1-7100-8415-4EC95353C5C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65966" y="5270738"/>
            <a:ext cx="566597" cy="56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97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6DCCD-2ADB-CB9B-12CB-EAF7A941D1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C571F-D3F0-EC27-CB75-2B257C969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Proposed Technology </a:t>
            </a:r>
            <a:r>
              <a:rPr lang="en-US" dirty="0"/>
              <a:t>Work Plan</a:t>
            </a:r>
            <a:r>
              <a:rPr lang="en-US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2567AD-EB83-27C4-AB8B-5EA500AA5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7872D3-95D7-46C2-0DDD-F97A20B708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H1 2026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915BFF-43D8-5EDE-9D09-3FFAEACDCF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56151" y="2650467"/>
            <a:ext cx="4489554" cy="1124262"/>
          </a:xfrm>
        </p:spPr>
        <p:txBody>
          <a:bodyPr anchor="ctr"/>
          <a:lstStyle/>
          <a:p>
            <a:r>
              <a:rPr lang="en-US"/>
              <a:t>Update Non-Authoritative Material</a:t>
            </a:r>
          </a:p>
          <a:p>
            <a:r>
              <a:rPr lang="en-US"/>
              <a:t>New Non-Authoritative Material</a:t>
            </a:r>
          </a:p>
        </p:txBody>
      </p:sp>
      <p:pic>
        <p:nvPicPr>
          <p:cNvPr id="7" name="Graphic 6" descr="Podcast outline">
            <a:extLst>
              <a:ext uri="{FF2B5EF4-FFF2-40B4-BE49-F238E27FC236}">
                <a16:creationId xmlns:a16="http://schemas.microsoft.com/office/drawing/2014/main" id="{A7DE704A-D37C-8115-DFD4-9ADE83225D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8699" y="3949522"/>
            <a:ext cx="914400" cy="914400"/>
          </a:xfrm>
          <a:prstGeom prst="rect">
            <a:avLst/>
          </a:prstGeom>
        </p:spPr>
      </p:pic>
      <p:pic>
        <p:nvPicPr>
          <p:cNvPr id="9" name="Graphic 8" descr="Robot outline">
            <a:extLst>
              <a:ext uri="{FF2B5EF4-FFF2-40B4-BE49-F238E27FC236}">
                <a16:creationId xmlns:a16="http://schemas.microsoft.com/office/drawing/2014/main" id="{E280438F-12C2-91A5-411C-B1A76B58F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8699" y="5072445"/>
            <a:ext cx="914400" cy="914400"/>
          </a:xfrm>
          <a:prstGeom prst="rect">
            <a:avLst/>
          </a:prstGeom>
        </p:spPr>
      </p:pic>
      <p:pic>
        <p:nvPicPr>
          <p:cNvPr id="11" name="Graphic 10" descr="Document outline">
            <a:extLst>
              <a:ext uri="{FF2B5EF4-FFF2-40B4-BE49-F238E27FC236}">
                <a16:creationId xmlns:a16="http://schemas.microsoft.com/office/drawing/2014/main" id="{C3437311-332C-FB57-4580-494A153A39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8699" y="2755398"/>
            <a:ext cx="914400" cy="914400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D8082BA3-CE6F-B936-BE2C-7CA5A6AE33E8}"/>
              </a:ext>
            </a:extLst>
          </p:cNvPr>
          <p:cNvSpPr txBox="1">
            <a:spLocks/>
          </p:cNvSpPr>
          <p:nvPr/>
        </p:nvSpPr>
        <p:spPr>
          <a:xfrm>
            <a:off x="2056151" y="3913921"/>
            <a:ext cx="4489554" cy="985603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Calibri"/>
                <a:ea typeface="Calibri"/>
                <a:cs typeface="Calibri"/>
              </a:rPr>
              <a:t>Special Episode – IESBA Conference</a:t>
            </a:r>
          </a:p>
          <a:p>
            <a:r>
              <a:rPr lang="en-US">
                <a:latin typeface="Calibri"/>
                <a:ea typeface="Calibri"/>
                <a:cs typeface="Calibri"/>
              </a:rPr>
              <a:t>First Guest Episode – 2026</a:t>
            </a:r>
            <a:endParaRPr lang="en-US">
              <a:ea typeface="Calibri"/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12671BA-5904-1F1A-96AE-23B4B94495C2}"/>
              </a:ext>
            </a:extLst>
          </p:cNvPr>
          <p:cNvSpPr txBox="1">
            <a:spLocks/>
          </p:cNvSpPr>
          <p:nvPr/>
        </p:nvSpPr>
        <p:spPr>
          <a:xfrm>
            <a:off x="2056151" y="5259822"/>
            <a:ext cx="4489554" cy="539647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Calibri"/>
                <a:ea typeface="Calibri"/>
                <a:cs typeface="Calibri"/>
              </a:rPr>
              <a:t>Chatbot "Prototype"</a:t>
            </a:r>
            <a:endParaRPr lang="en-US"/>
          </a:p>
        </p:txBody>
      </p:sp>
      <p:pic>
        <p:nvPicPr>
          <p:cNvPr id="15" name="Graphic 14" descr="Security camera outline">
            <a:extLst>
              <a:ext uri="{FF2B5EF4-FFF2-40B4-BE49-F238E27FC236}">
                <a16:creationId xmlns:a16="http://schemas.microsoft.com/office/drawing/2014/main" id="{C89CDF09-82AD-D400-753C-05A6A4A5F4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909076" y="2755398"/>
            <a:ext cx="914400" cy="914400"/>
          </a:xfrm>
          <a:prstGeom prst="rect">
            <a:avLst/>
          </a:prstGeom>
        </p:spPr>
      </p:pic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FDC09953-4AF7-F6CF-C823-E103246B6461}"/>
              </a:ext>
            </a:extLst>
          </p:cNvPr>
          <p:cNvSpPr txBox="1">
            <a:spLocks/>
          </p:cNvSpPr>
          <p:nvPr/>
        </p:nvSpPr>
        <p:spPr>
          <a:xfrm>
            <a:off x="7995864" y="2650467"/>
            <a:ext cx="4489554" cy="112426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Technology Experts Group</a:t>
            </a:r>
          </a:p>
          <a:p>
            <a:r>
              <a:rPr lang="en-US"/>
              <a:t>Environmental Scanning</a:t>
            </a:r>
          </a:p>
        </p:txBody>
      </p:sp>
      <p:pic>
        <p:nvPicPr>
          <p:cNvPr id="18" name="Graphic 17" descr="Handshake outline">
            <a:extLst>
              <a:ext uri="{FF2B5EF4-FFF2-40B4-BE49-F238E27FC236}">
                <a16:creationId xmlns:a16="http://schemas.microsoft.com/office/drawing/2014/main" id="{94BA942A-3EE0-7AD3-F962-28CCE5A214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09076" y="3949522"/>
            <a:ext cx="914400" cy="914400"/>
          </a:xfrm>
          <a:prstGeom prst="rect">
            <a:avLst/>
          </a:prstGeom>
        </p:spPr>
      </p:pic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77DD92A1-1D10-B086-BC31-6C80222CE67A}"/>
              </a:ext>
            </a:extLst>
          </p:cNvPr>
          <p:cNvSpPr txBox="1">
            <a:spLocks/>
          </p:cNvSpPr>
          <p:nvPr/>
        </p:nvSpPr>
        <p:spPr>
          <a:xfrm>
            <a:off x="7995864" y="4147386"/>
            <a:ext cx="4489554" cy="518672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IAASB-IESBA Coordination</a:t>
            </a:r>
          </a:p>
        </p:txBody>
      </p:sp>
      <p:pic>
        <p:nvPicPr>
          <p:cNvPr id="21" name="Graphic 20" descr="Megaphone1 outline">
            <a:extLst>
              <a:ext uri="{FF2B5EF4-FFF2-40B4-BE49-F238E27FC236}">
                <a16:creationId xmlns:a16="http://schemas.microsoft.com/office/drawing/2014/main" id="{3A1C6112-65F8-E952-93F9-1F4B9E3F708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909076" y="5072445"/>
            <a:ext cx="914400" cy="914400"/>
          </a:xfrm>
          <a:prstGeom prst="rect">
            <a:avLst/>
          </a:prstGeom>
        </p:spPr>
      </p:pic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63F278A7-E146-651C-4D75-DAE159E1E463}"/>
              </a:ext>
            </a:extLst>
          </p:cNvPr>
          <p:cNvSpPr txBox="1">
            <a:spLocks/>
          </p:cNvSpPr>
          <p:nvPr/>
        </p:nvSpPr>
        <p:spPr>
          <a:xfrm>
            <a:off x="7995864" y="5259822"/>
            <a:ext cx="4489554" cy="539647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Targeted Communication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1884D4B-B897-BFA9-CA75-FAA7F6831789}"/>
              </a:ext>
            </a:extLst>
          </p:cNvPr>
          <p:cNvSpPr txBox="1">
            <a:spLocks/>
          </p:cNvSpPr>
          <p:nvPr/>
        </p:nvSpPr>
        <p:spPr>
          <a:xfrm>
            <a:off x="1104181" y="1741339"/>
            <a:ext cx="10134600" cy="9747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Calibri"/>
                <a:ea typeface="Calibri"/>
                <a:cs typeface="Calibri"/>
              </a:rPr>
              <a:t>Based on stakeholder feedback, the work plan focuses on raising awareness of existing technology guidance materials, providing new guidance along with practical examples, and continuously identifying any gaps.</a:t>
            </a:r>
          </a:p>
        </p:txBody>
      </p:sp>
    </p:spTree>
    <p:extLst>
      <p:ext uri="{BB962C8B-B14F-4D97-AF65-F5344CB8AC3E}">
        <p14:creationId xmlns:p14="http://schemas.microsoft.com/office/powerpoint/2010/main" val="576905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829AB-BECA-4280-8BA9-B7EC3F62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 or Comments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E0B52E-6024-88F4-C8B6-AC1052B7B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2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7CAAC-95F1-FA12-8AA3-389C1D3EE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B25DEE-32F6-D4BE-2F32-AB932E6222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A4EAD0-3C93-C31B-73E0-60F2E80047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2968598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0716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167CEAF1-BDA2-7649-8F7A-47FD8D7CA4EA}"/>
    </a:ext>
  </a:extLst>
</a:theme>
</file>

<file path=ppt/theme/theme2.xml><?xml version="1.0" encoding="utf-8"?>
<a:theme xmlns:a="http://schemas.openxmlformats.org/drawingml/2006/main" name="2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8DB4503-21A6-D343-8682-FEA51757885F}"/>
    </a:ext>
  </a:extLst>
</a:theme>
</file>

<file path=ppt/theme/theme3.xml><?xml version="1.0" encoding="utf-8"?>
<a:theme xmlns:a="http://schemas.openxmlformats.org/drawingml/2006/main" name="3_Office Theme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44B41928-69F5-B04D-A628-76368FAF4B62}"/>
    </a:ext>
  </a:extLst>
</a:theme>
</file>

<file path=ppt/theme/theme4.xml><?xml version="1.0" encoding="utf-8"?>
<a:theme xmlns:a="http://schemas.openxmlformats.org/drawingml/2006/main" name="3_Custom Design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3218D24A-828C-2042-9529-5BEF9F2F68C9}"/>
    </a:ext>
  </a:extLst>
</a:theme>
</file>

<file path=ppt/theme/theme6.xml><?xml version="1.0" encoding="utf-8"?>
<a:theme xmlns:a="http://schemas.openxmlformats.org/drawingml/2006/main" name="1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C8181BA3-2C5E-904C-BC83-7D1FDF100DD4}"/>
    </a:ext>
  </a:extLst>
</a:theme>
</file>

<file path=ppt/theme/theme7.xml><?xml version="1.0" encoding="utf-8"?>
<a:theme xmlns:a="http://schemas.openxmlformats.org/drawingml/2006/main" name="2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E6BC949-E171-9547-A807-FC8E59B8146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9bc775b-b7f8-4180-b6c0-efe92caddf7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2CAF5E172CBE48B91765D9A27EE43E" ma:contentTypeVersion="10" ma:contentTypeDescription="Create a new document." ma:contentTypeScope="" ma:versionID="be33e44d9ff14bd8252a507dfd232280">
  <xsd:schema xmlns:xsd="http://www.w3.org/2001/XMLSchema" xmlns:xs="http://www.w3.org/2001/XMLSchema" xmlns:p="http://schemas.microsoft.com/office/2006/metadata/properties" xmlns:ns2="79bc775b-b7f8-4180-b6c0-efe92caddf77" targetNamespace="http://schemas.microsoft.com/office/2006/metadata/properties" ma:root="true" ma:fieldsID="59c040154a544d515532cfb7aea58910" ns2:_="">
    <xsd:import namespace="79bc775b-b7f8-4180-b6c0-efe92caddf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bc775b-b7f8-4180-b6c0-efe92caddf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838CB8-0881-406E-A9B8-51DD25DC81A4}">
  <ds:schemaRefs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9bc775b-b7f8-4180-b6c0-efe92caddf77"/>
  </ds:schemaRefs>
</ds:datastoreItem>
</file>

<file path=customXml/itemProps2.xml><?xml version="1.0" encoding="utf-8"?>
<ds:datastoreItem xmlns:ds="http://schemas.openxmlformats.org/officeDocument/2006/customXml" ds:itemID="{26554918-EF8C-43A8-B57E-CF1A867E48C9}">
  <ds:schemaRefs>
    <ds:schemaRef ds:uri="79bc775b-b7f8-4180-b6c0-efe92caddf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1_Office Theme</Template>
  <TotalTime>17</TotalTime>
  <Words>207</Words>
  <Application>Microsoft Office PowerPoint</Application>
  <PresentationFormat>Widescreen</PresentationFormat>
  <Paragraphs>45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Product Sans Thin</vt:lpstr>
      <vt:lpstr>Wingdings</vt:lpstr>
      <vt:lpstr>1_Office Theme</vt:lpstr>
      <vt:lpstr>2_Office Theme</vt:lpstr>
      <vt:lpstr>3_Office Theme</vt:lpstr>
      <vt:lpstr>3_Custom Design</vt:lpstr>
      <vt:lpstr>Custom Design</vt:lpstr>
      <vt:lpstr>1_Custom Design</vt:lpstr>
      <vt:lpstr>2_Custom Design</vt:lpstr>
      <vt:lpstr>Technology</vt:lpstr>
      <vt:lpstr>Agenda</vt:lpstr>
      <vt:lpstr>Technology Expert Group Discussion</vt:lpstr>
      <vt:lpstr>Stakeholder Advisory Council</vt:lpstr>
      <vt:lpstr>Proposed Technology Work Plan </vt:lpstr>
      <vt:lpstr>Questions or Comments</vt:lpstr>
      <vt:lpstr>Thank you.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 Loague</dc:creator>
  <cp:lastModifiedBy>Jeanne Viljoen</cp:lastModifiedBy>
  <cp:revision>3</cp:revision>
  <dcterms:created xsi:type="dcterms:W3CDTF">2024-07-30T18:40:14Z</dcterms:created>
  <dcterms:modified xsi:type="dcterms:W3CDTF">2025-12-09T15:18:40Z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0x010100A02CAF5E172CBE48B91765D9A27EE43E</vt:lpwstr>
  </property>
  <property fmtid="{D5CDD505-2E9C-101B-9397-08002B2CF9AE}" pid="3" name="MediaServiceImageTags">
    <vt:lpwstr/>
  </property>
</Properties>
</file>